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ink/ink1.xml" ContentType="application/inkml+xml"/>
  <Override PartName="/ppt/notesSlides/notesSlide2.xml" ContentType="application/vnd.openxmlformats-officedocument.presentationml.notesSlide+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 id="2147483660" r:id="rId2"/>
  </p:sldMasterIdLst>
  <p:notesMasterIdLst>
    <p:notesMasterId r:id="rId20"/>
  </p:notesMasterIdLst>
  <p:sldIdLst>
    <p:sldId id="256" r:id="rId3"/>
    <p:sldId id="463" r:id="rId4"/>
    <p:sldId id="454" r:id="rId5"/>
    <p:sldId id="455" r:id="rId6"/>
    <p:sldId id="483" r:id="rId7"/>
    <p:sldId id="457" r:id="rId8"/>
    <p:sldId id="459" r:id="rId9"/>
    <p:sldId id="458" r:id="rId10"/>
    <p:sldId id="484" r:id="rId11"/>
    <p:sldId id="390" r:id="rId12"/>
    <p:sldId id="498" r:id="rId13"/>
    <p:sldId id="391" r:id="rId14"/>
    <p:sldId id="392" r:id="rId15"/>
    <p:sldId id="462" r:id="rId16"/>
    <p:sldId id="475" r:id="rId17"/>
    <p:sldId id="399" r:id="rId18"/>
    <p:sldId id="409"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040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120" autoAdjust="0"/>
    <p:restoredTop sz="93973" autoAdjust="0"/>
  </p:normalViewPr>
  <p:slideViewPr>
    <p:cSldViewPr snapToGrid="0">
      <p:cViewPr varScale="1">
        <p:scale>
          <a:sx n="80" d="100"/>
          <a:sy n="80" d="100"/>
        </p:scale>
        <p:origin x="1238"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ink/ink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0-17T01:42:33.140"/>
    </inkml:context>
    <inkml:brush xml:id="br0">
      <inkml:brushProperty name="width" value="0.05" units="cm"/>
      <inkml:brushProperty name="height" value="0.05" units="cm"/>
      <inkml:brushProperty name="color" value="#00B050"/>
      <inkml:brushProperty name="fitToCurve" value="1"/>
    </inkml:brush>
  </inkml:definitions>
  <inkml:trace contextRef="#ctx0" brushRef="#br0">268 0 0,'-24'24'16,"-1"-24"-16,-24 25 0,25-25 16,-25 24-16,25-24 0,-1 0 15,1 24-15,0-24 16,24 25-16,0-1 16,0 1-1,0-50 126</inkml:trace>
</inkml:ink>
</file>

<file path=ppt/ink/ink10.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1-11-22T05:02:24.187"/>
    </inkml:context>
    <inkml:brush xml:id="br0">
      <inkml:brushProperty name="width" value="0.05292" units="cm"/>
      <inkml:brushProperty name="height" value="0.05292" units="cm"/>
      <inkml:brushProperty name="color" value="#FF0000"/>
    </inkml:brush>
    <inkml:brush xml:id="br1">
      <inkml:brushProperty name="width" value="0.05292" units="cm"/>
      <inkml:brushProperty name="height" value="0.05292" units="cm"/>
      <inkml:brushProperty name="color" value="#FFC000"/>
    </inkml:brush>
    <inkml:brush xml:id="br2">
      <inkml:brushProperty name="width" value="0.05292" units="cm"/>
      <inkml:brushProperty name="height" value="0.05292" units="cm"/>
      <inkml:brushProperty name="color" value="#00B050"/>
    </inkml:brush>
    <inkml:brush xml:id="br3">
      <inkml:brushProperty name="width" value="0.05292" units="cm"/>
      <inkml:brushProperty name="height" value="0.05292" units="cm"/>
      <inkml:brushProperty name="color" value="#00B0F0"/>
    </inkml:brush>
  </inkml:definitions>
  <inkml:trace contextRef="#ctx0" brushRef="#br0">2205 6385 0,'0'18'94,"-18"-18"-79,1 18 1,-1-1-16,0 1 0,1 17 15,-54 36 17,53-54-17,1 1 1,17 0 0,-18-18-1,18-36 1,35 1-1,1-18 1,-1-17 0,18 17-1,17 35 1,-17 36 0,-17 17-1,17 18 1,-18 0-1,-35 0 17,18-18-17</inkml:trace>
  <inkml:trace contextRef="#ctx0" brushRef="#br0" timeOffset="1917">2240 6421 0,'0'-18'15,"-18"36"17,18-1-17,0 1-15,-17-1 16,17 1-16,0 0 0,0-1 15,-18 107 1,18 52 31,0-35-16,0-35-15,0-35-1,-17-36-15,-1 71 16,-17-18 0,-1 53-1,1 0 1,17-35 0,18 18 15,0-19-16,0-34 1,-17 35 0,17 0-1,-18-36 1,18 36 0,-17 0-1,-1 0 1,18-53-1,-18 35 1,1 0 0,17-17-1,0-1 1,0-17 0,0-18-1,0 1-15,0 34 16,0 18 15,0-17-15,17-18-1,-17 35 1,0 0 0,-17-35-1,17 35 1,0-17-1,17-1 1,-17 1 0,0 0-1,-17-36 1,17 35 0,-18 19-1,18-19 1,0 1 15,-18-18-15,18 52-1,-17-52 1,17 18 0,-18 17-1,18 18 1,-18-18-1,1 0 1,17-17 0,-18 17-1,18 0 1,0 0 0,0-35-1,0 36 1,0-1-1,0 0 17,0 0-17,0-35 1,0 18 0,0 17-1,0-35 1,0 35-1,0 18 1,0 17 0,0-17-1,18-18 17,-18 0-17,0-35-15,0 53 31,0-71-31,-18 54 32,18-54-17,-17 35 1,17 1 0,-18 17-1,18-35 1,0 18-1,0 17 1,0-18 0,0 36-1,0-35 1,-18-36 0</inkml:trace>
  <inkml:trace contextRef="#ctx0" brushRef="#br0" timeOffset="4105.92">1323 13370 0,'0'0'0,"-35"18"15,17-18 1,18 18 15,18-18-15,-1 0-1,-17 17-15,36 1 32,140-1-1,124 1 0,-53 0 16,-194-18-47,70 17 0,18-17 16,177 18 15,-160 0-31,89-1 31,0 19-15,-70-36-1,70 0 1,-18 17 0,0-17-1,-88 18 1,71-1-1,17-17 1,54 36 15,-142-36-31,53 17 16,-71-17 0,89 0-1,17 18 1,18-18 15,18 18-15,-107-18-1,72 17 1,17-17 0,-71 0-1,106 0 1,1 0-1,69 0 17,-281 0-32,246 0 15,-158 0 1,70 18 0,-17-18-1,0 18 16,-89-18-31,54 0 32,34 0-17,-52 0 1,88 17 0,0-17-1,-35 18 1,-18-18-1,0 0 1,-53 18 0,53-18-1,17 17 1,-87-17 0,35 0-1,-1 0 1,1-17 15,-35 17-15,-54 0-1,-34-18 1,16 18 0,-16 0-1,-1 0 1,-17 0-1,-18-18 1,-18 1 0</inkml:trace>
  <inkml:trace contextRef="#ctx0" brushRef="#br0" timeOffset="4436.04">12312 13441 0,'18'35'31,"-1"-35"-31,18 18 16,54 17-1,69 71 17,-122-89-32,-1 19 0,18 34 15,-35 19 1,-89-19 0,-88 1 15,106-54-31</inkml:trace>
  <inkml:trace contextRef="#ctx0" brushRef="#br0" timeOffset="4934.76">11007 14376 0,'0'-18'31,"0"36"-31,0-1 16,0 1-16,0 0 16,17 87-1,-17-69-15,18 17 16,-18 88 0,0-71 15</inkml:trace>
  <inkml:trace contextRef="#ctx0" brushRef="#br0" timeOffset="5152.99">11024 14676 0,'0'0'16,"0"-18"-16,-35 0 16,17 18-1,1 0 1,17 18-1,17-18 1,-17 18 15,18-1-15</inkml:trace>
  <inkml:trace contextRef="#ctx0" brushRef="#br0" timeOffset="5818.09">10989 14411 0,'0'-35'16,"18"-1"-1,-18 19-15,0-1 16,17 18 0,54-18-1,-36 18-15,53 0 16,124 36 15,-106-36-15,-53 17-1</inkml:trace>
  <inkml:trace contextRef="#ctx0" brushRef="#br0" timeOffset="6018.09">11042 14517 0,'0'0'0,"-35"35"16,35-17-1,17-18 1,71 35 0,-52-35-16,52 0 15,53 0 1,-106 0-16</inkml:trace>
  <inkml:trace contextRef="#ctx0" brushRef="#br0" timeOffset="6268.45">11659 14446 0,'0'0'0,"0"18"16,0 0-1,0-1-15,18 54 16,-18 17 15,0-53-31,0 36 16,0-1-1,0-34 1</inkml:trace>
  <inkml:trace contextRef="#ctx0" brushRef="#br0" timeOffset="6587.86">11659 14499 0,'0'0'0,"-17"-106"16,17 71-16,17 0 16,19-1-1,52 19 1,18 52 15,-36 0-15,-35-17-16,1 35 15,-19 0 1,-87 0 0,-36-36-1,18 1 1,-18 0-1,71-18 1</inkml:trace>
  <inkml:trace contextRef="#ctx0" brushRef="#br0" timeOffset="7237.75">12171 14393 0,'0'0'0,"0"-17"15,17 17 1,1 17 0,0 54-1,-1-1 1,-17-34-16,18 52 15,-18-18 1,0 1 0,-18-36-1,1-17 1,-1-71 15,18-35-15,0-18-1,18-70 1,52-18 0,1 123-1,35 53 1,-18 36 0,0 35-1,-53 35 1,-52-35-1,-54 18 1,-70-18 0,18-18-1,87-18 1,36 1 0,88 17-1,89 54 16,-1 16-15,-52 1 0,-89-35-16</inkml:trace>
  <inkml:trace contextRef="#ctx0" brushRef="#br0" timeOffset="7703.08">9472 15205 0,'0'0'0,"-35"17"31,70-17-31,53 18 15,89-18 1,228 35 0,-246-35-16,176 18 15,124 0 17,-142-18-32,-211-18 15,-71-17 1,-70-1-1</inkml:trace>
  <inkml:trace contextRef="#ctx0" brushRef="#br0" timeOffset="7935.61">11201 15099 0,'-18'0'0,"36"0"0,-54 0 0,19 0 15,34 0 1,1 0-16,17 0 16,54 53-1,-37 17 1,-69 1 0,-248-1-1,124-52 1</inkml:trace>
  <inkml:trace contextRef="#ctx0" brushRef="#br0" timeOffset="9321.99">1323 7479 0,'0'35'0,"-18"36"16,36-177-16,-53 265 0,17-106 0,0-1 0,18 19 0,-17-18 16,17 17-16,-18 1 0,18 0 0,0-1 15,-18 1-15,18 17 0,0 0 0,-17 0 16,17 0-16,0 1 0,0-1 0,0 0 15,0 0-15,0 371 32,-53 194-1,0-424 0,18-264 0</inkml:trace>
  <inkml:trace contextRef="#ctx0" brushRef="#br0" timeOffset="9804.33">1111 7902 0,'-35'0'16,"70"0"-16,-88 0 0,36-17 16,-19 17 15,54-18-15,-18 0-16,18 1 15,35-54 1,17 1-1,18-19 1,1 19 0,-72 70-1,18 35 1,1 71 0,34 35-1,-34-88-15</inkml:trace>
  <inkml:trace contextRef="#ctx0" brushRef="#br0" timeOffset="10456.14">406 6138 0,'-53'0'15,"17"0"1,19 0-16,34 0 16,1 0-16,17 0 15,1-17-15,-1 17 0,18-18 0,17 18 16,1-18-16,-18 1 0,35-1 0,335-70 31,-387 70-15</inkml:trace>
  <inkml:trace contextRef="#ctx0" brushRef="#br0" timeOffset="10671.3">635 6121 0,'0'0'0,"18"17"0,17-17 16,35 141 15,-52-70-31,-18 88 16,0 35 15,18-124-31,17 19 31,-17-72-31</inkml:trace>
  <inkml:trace contextRef="#ctx0" brushRef="#br0" timeOffset="11137.82">1164 6279 0,'0'0'0,"-35"0"31,17 18-31,18 0 0,18 88 32,0-54-32,-1 19 0,1 17 15,17 53 17,-35-123-17,18-71 16,-18-53-15,0 71-16,-18-141 16,0 17-1,36-53 1,53 142 0,-18 87-1,-18 36 1,-18 35-1,-17 53 1,-52-52 15,-19-36-15,53-53-16</inkml:trace>
  <inkml:trace contextRef="#ctx0" brushRef="#br0" timeOffset="11740.34">1587 6103 0,'0'0'0,"0"-18"16,-17 18-1,17 18 1,0 0-16,0 35 15,17 52 1,1 37 0,-18-72-1,18 18 17,-18-52-17,0-54 1,0-35-1,0-88 1,0-71 0,0-52-1,35 70 1,53 88 0,-35 88-1,53 53 1,-18 71-1,-88-35 1,-88 70 0,-71-18-1,-17-34 1,88-54 15,211 0 0,1 18-15,70 106 0,-106-36-16</inkml:trace>
  <inkml:trace contextRef="#ctx0" brushRef="#br0" timeOffset="16257.8">1764 13476 0,'18'0'78,"-18"-18"16,0 1-78,17 17-16,-17-18 15,35-17 1,-17 17 0,-18 1-1,18-1-15,-18-17 16,17 17 0,1-35-1,-18 18 1,35-36-1,1 18 1,16 0 0,-34 18-1,17-18 1,1 0 15,-1-17-15,0 17-1,0 0 1,18-35 0,0 17-1,-17-17 1,17 0 0,-18 0-1,18 17 1,0-17-1,17-18 1,-17 36 0,0-1-1,-18 0 17,18 1-17,-18 17 1,54-35-1,17 0 1,-1-1 0,36-34-1,-70 70 1,-18 0 0,35-53-1,0 18 1,36-35-1,-1 34 1,-52 36 0,35-35-1,-1 18 1,-52 34 15,36-52-15,34 0-1,1 0 1,17-18 0,-53 53-1,18-35 1,-18 0 0,18-1-1,-36 19 1,54-36-1,34 0 1,-34 18 15,-18 18-15,-36 34-16,54-34 31,17-1-15,71-35-1,-107 53 1,1 18 0,18-35-1,17 17 1,-53 0 0,71-18-1,17 1 1,1-19-1,-19 19 1,-17-1 15,-52 18-15,105-52 0,-106 69-1,53-34 1,-18 17-1,-34 18 1,34-1 0,1 1-1,17-18 1,-35 18 0,52-1-1,19-16 1,-36 16-1,-53 1 1,35 0 0,19-18-1,34 18 17,-53-1-17,89 1 1,-106 0-1,-36 17 1,36-17 0,-18 17-1,177-35 1,-141 36 0,17-19-1,-53 1 1,-53 35-1,36-18 1,17 1 15,71-1-15,-124 0 0,35 18-1,-34 0 1,-19 0-1,19 0 1,17 0 0,-36 0-1</inkml:trace>
  <inkml:trace contextRef="#ctx0" brushRef="#br1" timeOffset="31331.9">1834 13317 0,'0'18'31,"-17"0"-31,17-1 31,-18-17-31,18 18 16,-17 0-1,-1-18 1,18 17 0,-18 1 15,1-1 0,34-17 110,1 0-79,-18-17-46,18 17-1,-18-18 1,17 1 0,1-1-16,-1 18 15,-17-18-15,36-17 16,-1-18 15,18-17-15,0-1-1,-18 36 1,18-18 0,0-18-1,17 1 1,-17 17 0,18 0-1,-18-18 1,17 18-1,-17 0 1,0 1 0,35-1-1,1-18 1,16 18 0,-52 0-1,53 0 16,35-35-15,-52 35 0,34-35-1,-17 17 1,-36 19 0,54-1-1,-1-18 1,-34 36-1,34-36 1,0 1 0,-17-1-1,18 18 1,-36 18 0,35-36 15,36-17-16,-71 35 1,54-17 0,-54 17-1,88-35 1,-88 35 0,53-18-1,-52 18 1,52-35-1,35 17 1,18 1 0,-70 17-1,70-18 1,-18 1 0,18-18 15,-18 17-16,1 1 1,-71 17 0,141-36-1,-71 1 1,-105 71 0,123-72-1,-18 19 1,71-36 15,-194 71-31,141-36 16,0-17-1,18 17 1,-18 19 15,-18-1-15,-70 35-1,53-35 1,17 18 0,18-1-1,0 1 1,18-18 0,-18 18 15,-18-18-16,-123 35-15,123-17 16,36-18 0,17 18-1,-35 0 17,-70 17-32,35-17 31,70-18-16,-70 35 1,88 1 0,-71 17-1,141-36 1,-122 19 0,-90 17-1,19-18 1,-18 0 15,-53 1-31,52 17 16,1 0-1,-18 0 17,-52 0-17,-1 0 1,-53 0-1,-35 0-15</inkml:trace>
  <inkml:trace contextRef="#ctx0" brushRef="#br2" timeOffset="40498.75">1817 13406 0,'17'0'16,"1"-18"77,-18 0-61,0 1-17,18-19 1,-1-52 15,1-18 16,-18 89-47,18-72 31,-18 37-15,0-1 0,17 0-1,-17 0 1,0 18-1,0-36 1,18 18 0,0-17-1,-1-36 17,1 88-32,-1-88 31,1 53-31,17-17 15,-17 17 1,17-35 15,-17 35-15,17-18 0,0-17-1,1 17 1,-19 54-1,19-71 1,-19 35 0,54-53-1,-36 35 1,36-35 0,-1 1-1,1-19 1,-36 54-1,36-72 1,-18 19 0,-1 52-1,19-17 17,17-18-17,18 18 1,-18 0-1,-35 35 1,0-17 0,18-1-1,34-35 1,-52 18 0,18 17-1,35-70 1,-36 18-1,1 35 1,-18 17 15,-18 18-15,36-35 0,17 17-1,-18-17 1,1 18-1,0-1 1,-19 18 0,54-17-1,-18-19 1,-17 54 0,17-53-1,18 0 1,0 0-1,-36 35 1,36-36 0,0 19 15,0-1-15,17 1-1,1-1 1,-36 18-1,71-17 1,-53 17 0,-18 18-1,18-36 1,17 18 0,-17-17-1,35-1 16,-35 18-31,53-35 16,-18 17 0,-35 18 15,-53 18-15,105-35-1,19-1 1,17 18-1,-53 0 1,-18 18 0,18 0-1,-35-18 1,18 0 0,-36 35-1,71-35 1,-1 0-1,-16 18 1,-54 17 0,53-17 15,18 0-15,-1 0-1,1-1 1,-18 1-1,-35 17 1,123-17 0,54-18-1,-72 18 1,124-18 0,-211 35-1,52-17 1,18 17-1,-17 1 1,122-18 0,-210 35-1</inkml:trace>
  <inkml:trace contextRef="#ctx0" brushRef="#br2" timeOffset="44050.62">11553 5821 0,'0'-18'16,"0"1"-1,0-1-15,0 0 16,0 36 31,0 0-47,0-1 0,-35 107 31,-18 34 0,18-105 16,141-123-31,-18 17 15,-53 35-31,71-17 16,-53 17-1,-18 18-15</inkml:trace>
  <inkml:trace contextRef="#ctx0" brushRef="#br2" timeOffset="44251.25">11642 5962 0,'0'0'0,"-36"-35"15,36 17-15,18-17 16,35-1-1,53-16 1,17 16 15,-87 19-31,-1 17 0</inkml:trace>
  <inkml:trace contextRef="#ctx0" brushRef="#br2" timeOffset="44951.83">12136 5556 0,'0'0'0,"-18"-17"16,18 34 15,18 1-15,-18 17-1,17-17-15,1 17 16,-1 18 0,-17 0-1,0-18 1,0-17 0,0-53 15,18-36-16,0-35 1,17 18 0,-17 35-1,-1 35-15,19 18 16,16 18 0,-16 35-1,-19 0 1,1 0-1,-18 0 17,-18-36-17,18-34 1,0-36 0,18 18-1,35-36 1,0 0-1,0 54 1,35 17 0,-35 53-1,-18 0 1,-35 0 0,0-18-1,-35 0 1,35-17-1</inkml:trace>
  <inkml:trace contextRef="#ctx0" brushRef="#br2" timeOffset="45186.55">12947 5362 0,'0'0'0,"0"-35"0,18 17 16,-18 1-1,17 17 1,-17 53 0,18 35-1,-1 18 1,-17-53 0,18 35-1,-53 0 1</inkml:trace>
  <inkml:trace contextRef="#ctx0" brushRef="#br0" timeOffset="53420.35">12188 6914 0,'0'-17'47,"0"-1"-32,0 1 1,0-1 0,18 18 30,-18 18-46,18 17 32,17 71-1,-17-53-15,-18-71 30,0 0-46,17-35 16,1 0 0,0-35 15,-1 71-31,1-1 0,17-17 16,0 52 15,18 19-16,-17 34 1,-36-17 0,17-35-1,-17-1 1,-17-52 15,34-18-15,36 0-1,-35 36 1,17 17-16,0 17 16,-17 36 15,0-18-31,-1 18 31,1-35-31</inkml:trace>
  <inkml:trace contextRef="#ctx0" brushRef="#br0" timeOffset="53705.11">12912 6844 0,'0'0'0,"17"-71"16,-17 18 0,18 18-1,0 17 1,17 18-1,18 53 17,-53-35-32,-18 53 15,-35-1 1,18-52 0,70 17 15,106-53-16,106-17 1</inkml:trace>
  <inkml:trace contextRef="#ctx0" brushRef="#br1" timeOffset="62615.7">15328 10231 0,'0'0'0,"-17"-18"31,-1 18-31,18 18 94,0-1-63,0 1 0,-18-18-31,1 35 31,34-35 63,-17-18-78</inkml:trace>
  <inkml:trace contextRef="#ctx0" brushRef="#br1" timeOffset="63944">13811 8273 0,'0'0'0,"0"-18"16,0 0-16,18 1 16,-18-1-1,18-17 1,-1 17-1,1 18 1,17 18 0,53 105 15,-88-87-31,36 105 31,-36-106-15,-36-70 15,36-1-31,-35-52 31,35-35-15,-18 17 0,54 53-1,-1 35 1,35 36-1,-17 53 1,0-19 0,-35-16-1,-18-1 1,0-70 15,0-18-15,0 35-16,18-52 15,52-19 1,1 54 0,17 53 15,-35 35-15,17 70-1,-52-17 1,-18-71-1</inkml:trace>
  <inkml:trace contextRef="#ctx0" brushRef="#br1" timeOffset="64426.45">14658 8008 0,'0'0'0,"0"-71"16,0 36-16,18-18 15,-18 36-15,70-36 16,-17 35 0,35 18 15,36 18-15,-107 35-1,-34-18 1,-72 18-1,19-18 1,-18 0 0,35-17-1,106-18 17,70 0-17,36 18 1,-53-1-1,-71 1-15,18 17 16,-53 36 0,-88-18 15,-89 0-15,19-18-1,105-35-15</inkml:trace>
  <inkml:trace contextRef="#ctx0" brushRef="#br3" timeOffset="87882.56">5256 8149 0,'0'18'16,"18"-18"-1,0 0 1,-1 0 15,-34 0 0,-1 0-15,0 0 0,-105 17 15,-195 1 0,195 0-15,52-18-1,54 17-15,-19-17 16,19 18 0</inkml:trace>
  <inkml:trace contextRef="#ctx0" brushRef="#br3" timeOffset="88266.13">4727 8008 0,'0'0'0,"0"-18"15,0 1 1,18-1 0,-36 36 15,-17-1-16,17 1-15,-35 17 16,-52 18 0,34-17-1,53-36 1,1 17 0,34-17-1,19 18 16,-1-1-31,35 36 32,1 18-17,-18-18 1,-18-18-16</inkml:trace>
  <inkml:trace contextRef="#ctx0" brushRef="#br3" timeOffset="89050.92">6050 9137 0,'0'-18'16,"-18"18"15,-17-17-15,0 17-1,17 0-15,-17 0 0,-106 17 31,35-17-31,53 18 16,-176 0 15,211-18-15,1 0 0,-1 0-1</inkml:trace>
  <inkml:trace contextRef="#ctx0" brushRef="#br3" timeOffset="89417.37">5503 8978 0,'0'0'0,"18"-17"0,-18-1 15,0-17 16,-18 35-15,1 0-16,-1 35 31,0-17-31,-52 34 16,-1-16 0,1 17-1,34-36 1,54-17 15,0 0-15,35 18 15,-36-18-31,107 70 31,-89-52-31,-17 0 0</inkml:trace>
  <inkml:trace contextRef="#ctx0" brushRef="#br3" timeOffset="90303.38">7108 10178 0,'0'0'16,"0"-18"-16,0 0 31,-17 18 1,-71 0-17,52 0-15,-246 0 31,18 0 16,122 18-15,178-18-1</inkml:trace>
  <inkml:trace contextRef="#ctx0" brushRef="#br3" timeOffset="90652">6562 9913 0,'0'0'0,"0"-35"31,17 17-31,-34 18 32,-1 18-17,-35 35 1,-35 0 0,53-36-16,-18 19 15,17-19 1,1 1-1,35-1 1,18 19 0,52 34-1,19 18 1,-19-35 0</inkml:trace>
  <inkml:trace contextRef="#ctx0" brushRef="#br3" timeOffset="92794.33">5380 7320 0,'0'-18'16,"0"36"-16,-18-36 0,1 1 15,-1 17-15,0 0 16,-35 0 0,36 17-16,-1-17 15,0 18-15,1 0 16,-1-1-16,-35 36 15,0 53 1,0 141 15,142-141 1,-54-106-32,106-18 31,-88-35 0,-18 0-15,-35 36-1,-53-18 1,18 35 0,-18 0-1,35 0 1,71-18 15,18 0-15,17 1-1,-17-1 1,-54 18 0,1 0-1,-18 18 16,-18-18-15,18 53 0,0-18-1,0 35 1,18-17 0,-18 0-1</inkml:trace>
  <inkml:trace contextRef="#ctx0" brushRef="#br3" timeOffset="96834.13">6138 8696 0,'18'0'16,"0"0"-1,-18 18 16,0-1-15,0 1 0,17 0-16,-17 34 31,0-34-15,0 0 15,0-36-16,0 0 1,0 1 0,0-36-1,0-35 1,0-18 0,18-18-1,0 71 1,52 18-1,1 18 1,-18 34 0,-18 18-1,-35 1 1,-35 34 0,-18-17-1,0-18 16,17-17-15,19-18 0,34 0 15,19 0-15,-19-18-16,19 18 15,34 0 1,-17 18-1,-18 17 1,-35 1 0,-17-1-1,-36 18 1,0-18 15,-18-35-15,36 18-1,0-18 1,0-18 0,35 1 46</inkml:trace>
  <inkml:trace contextRef="#ctx0" brushRef="#br3" timeOffset="98003.31">7144 9578 0,'0'-35'15,"0"17"1,17 18 15,1 18 0,-18-1-31,18 54 16,-18-36-16,17 159 31,1-53 16,0-141-31,-1-35-1,-17 0 1,35-54 0,-17 19-1,0 17 1,-1 71 0,19 17-1,-1 0 1,0 18-1,1 0 1,-1-35 0,0-36-1,0-70 17,-17 53-32,-18-89 31,0 36-16,-18 35 1,18 35 0,-17 36-1</inkml:trace>
  <inkml:trace contextRef="#ctx0" brushRef="#br3" timeOffset="101806.92">12206 6015 0,'18'0'62,"-1"0"-30,36-18-17,124 1 16,-71-1-15,-36 18-16,71-35 16,-53 35-1,-35-18 1,-35 0 0,-36 18 15</inkml:trace>
  <inkml:trace contextRef="#ctx0" brushRef="#br3" timeOffset="102173.28">12418 6209 0,'0'0'0,"-18"0"0,36 0 62,88-18-31,-71 18-31,18-17 0,53-1 16,-53 18-16,70-18 16,0 1-1,-70-1 17,-70 18-17,-1 0-15</inkml:trace>
  <inkml:trace contextRef="#ctx0" brushRef="#br3" timeOffset="152892.67">13899 7020 0,'0'0'0,"0"-17"0,0-1 15,-35-17 1,35 17-16,-17 18 15,17-18-15,0 1 16,-18 17 47,0 0-48,-17 35 16,17-17-31,-52 17 16,17 36 0,18-36-1,17-18-15,0 1 16,36 0 0,17-1-1,106-34 16,-52-1-15,16 0 0,36 1-1,-52-1 1,-54 1-16</inkml:trace>
  <inkml:trace contextRef="#ctx0" brushRef="#br3" timeOffset="153224.91">13758 7091 0,'0'0'16,"0"-18"-1,18 18-15,17-17 16,71-19 15,-53 19-31,106-36 0,141-18 31,-53 1-15,194-36 0,-300 70-1,-18 19 1,-105-1-1,-36 18 1,-17 18 0</inkml:trace>
  <inkml:trace contextRef="#ctx0" brushRef="#br3" timeOffset="154024.91">15487 6227 0,'0'-18'0,"-18"18"16,1-35-1,17 17 1,0 0 15,17 36-31,1 0 16,0 70-1,17 18 1,-18 17 0,1-70-1,-18 18 1,18-54-1,-18-34 1,17-36 15,1-18-15,35-35 0,18 18-1,-1 88 1,1 53-1,-1 53 1,-52-36 0,-1 1-1,1-36 1</inkml:trace>
  <inkml:trace contextRef="#ctx0" brushRef="#br3" timeOffset="154224.91">16051 6368 0,'0'0'0,"0"-18"0,0-17 31,36 35-15,-1 35 0,0 36-1,-17-19 1,-1 19-1,-17-18 1</inkml:trace>
  <inkml:trace contextRef="#ctx0" brushRef="#br3" timeOffset="154376.91">16228 6015 0,'0'0'0,"-18"0"16,18 17 0,-18 1-16,18 17 31</inkml:trace>
  <inkml:trace contextRef="#ctx0" brushRef="#br3" timeOffset="154976.93">16545 6297 0,'0'0'16,"53"-18"-1,-53 1-15,18-36 16,-36 18 0,-17 17-1,17 18-15,-35 18 16,-35 52-1,35 18 17,53 1-17,36-37 1,16-16 0,37-36-1,-36-36 1,-36-34-1,-17 17 1,0 0 0,0 53-1,35 88 1,-17 0 0,17 71-1,18-18 1,-53-35-1,-17-53 17,-36-53-17,-35-35 1,-1-53 0,72-1-1,34 36 1,54-17-1,35 35 1,-53 17 0</inkml:trace>
  <inkml:trace contextRef="#ctx0" brushRef="#br3" timeOffset="155425.75">16810 5997 0,'-18'-35'0,"36"70"0,-36-105 16,1 52-16,17-17 15,0 52 1,17 36 0,1 18-1,17 52 1,0 18-1,-17-35 1,0-53 0,-18-35-1,0-36 1,0-70 0,17-35-1,36 17 1,-17 70 15,34 72-15,1 34-1,-36 18 1,-17-35 0,-1 0-1,-17-35-15</inkml:trace>
  <inkml:trace contextRef="#ctx0" brushRef="#br3" timeOffset="155809.44">17374 6121 0,'0'0'16,"0"-18"-16,18 18 16,0 0 30,-1 0-30,18 0 0,18 0-1,-17-18 1,-36 1-16,0-19 16,-36 1-1,-34-18 1,17 53-1,-18 18 1,36 52 0,35 54-1,18-53 1,52-1 0,36-52-1,-35-36 1</inkml:trace>
  <inkml:trace contextRef="#ctx0" brushRef="#br3" timeOffset="156194.13">17692 5874 0,'-35'-53'16,"52"70"15,-17 1-31,35 17 15,36 18 1,0 35 0,-36-35-1,0 18 1,-35-36 0,-35-35-1,-18-17 1,18-72-1,17-16 17,71-1-17,35 35 1,-35 54 0,-35 17-1,-18 17 1,-18 1-1</inkml:trace>
  <inkml:trace contextRef="#ctx0" brushRef="#br3" timeOffset="157860.04">18627 5750 0,'0'0'0,"0"-17"0,17 17 0,-17-18 15,0 0 1,0 1-16,-17 17 15,-1 0-15,0 0 16,1 17 0,-1 1-16,-52 53 15,34 87 17,36-122-32,106 69 46,35-87-30,36-89 0,-142 54-16</inkml:trace>
  <inkml:trace contextRef="#ctx0" brushRef="#br3" timeOffset="158211.72">19068 5750 0,'0'0'0,"-18"-35"15,-17 17 1,17 1-1,18 34 1,18 19 0,-1 17-1,1 35 17,17-35-17,1-36-15,16 1 31,1-36-15,0-35 0,-35-17-1,-53-36 1,-18 35 0,17 71-1,-34 18 1,52 17-1,36 1 1</inkml:trace>
  <inkml:trace contextRef="#ctx0" brushRef="#br3" timeOffset="158585.81">19332 5680 0,'0'0'0,"0"-18"15,-17-17 1,17 17 0,17 18-1,36 35 1,18 36 0,-18-36-1,17 36 1,-35-36-1,-17-70 32,-18 17-47,0 1 0,18-89 16,-18 53 0,0-35-1,17 70 16</inkml:trace>
  <inkml:trace contextRef="#ctx0" brushRef="#br3" timeOffset="158977.19">19808 5627 0,'-17'17'15,"34"-17"48,1 0-47,0-17-1,-1-1-15,19-17 31,-36 17-15,0 1-16,-36-19 16,1 19-1,-18 17 1,18 53 0,35-18-1,0 35 1,53 1-1,70-18 17,-87-53-32</inkml:trace>
  <inkml:trace contextRef="#ctx0" brushRef="#br3" timeOffset="159295.07">20091 5503 0,'0'0'0,"-36"-53"0,19 36 15,-1-19 1,36 36 0,17 36-1,53 52 1,-17-17 0,-36-36-1,-17 18 16,-36-53-31,0-18 16,1-52 15,17-1-31,53-17 16,0 35 0,-36 35-1</inkml:trace>
  <inkml:trace contextRef="#ctx0" brushRef="#br3" timeOffset="160035.12">20743 5380 0,'0'0'0,"0"-18"16,-17 1-1,-19-19 1,1 36-1,35-17-15,-35 17 16,-36 53 0,1 17 15,52-17-31,0-18 16,36 1-1,35-19 16,18-17-15,-19-17 0,1-36-1,-35-18 1,-18 18 0,-18 36-1,1 17 1,17 35-1,35-18 1,0 1 15,36-18-31,17-18 32,-53-17-17,1 0 1,-36-18-1,-18 35 1,-17 18 0,-1 53-1,19 71 1,70 35 0,17-54-1,18 36 1,-35-52-1,-35-72 1,-53-17 0,-53-53-1,-1-35 1,54 18 0</inkml:trace>
  <inkml:trace contextRef="#ctx0" brushRef="#br3" timeOffset="160480.84">21184 5468 0,'0'-18'16,"0"1"15,18-1 0,17 18-15,0-18-1,18 18 1,-35-17-16,17-1 16,1-52 15,-54 34-16,-35-17 1,-18 18 0,-17 35-1,35 71 1,36 17 0,34 35-1,19-70 1,69 18-1,1-71 1,-17-53 0</inkml:trace>
  <inkml:trace contextRef="#ctx0" brushRef="#br3" timeOffset="161795.54">17127 6950 0,'0'0'0,"0"-18"0,-17 18 0,17-18 16,0 1-16,0-1 15,17 18 1,-17 18-1,0-1-15,18 1 16,0 0-16,17 105 16,-17-70-1,52 194 1,-52-176 0</inkml:trace>
  <inkml:trace contextRef="#ctx0" brushRef="#br3" timeOffset="162712.31">17092 7373 0,'-18'-35'15,"-17"-36"1,53 36 0,35 0-1,17-1 1,54-17-1,-18 18 1,-54-35 0,-52 17-1,-17 0 1,-18 0 0,-1 35 15,36 36-16,36 70 1,-1 18 0,18 0-1,-36-53 1,1-18 0,-18-17-1,18-54 1,17-17-1,18 0 1,-35 36 0,34-1-1,1 53 1,0 1 0,-35-1 15,35-17-16,0-18 1,17-36 0,1-34-1,-36 17 1,-17-35 0,-36 17-1,-17 54 1,-18 34-1,18 18 1,17 36 0,0 17-1,36-53 1,0 1 0,-1-36 15,19 0-16,-1 0 1,-18-18 0,1 18-1,17 0 32,-17 0-47,0 0 16,-1 0-16,1 0 15,0 0 1</inkml:trace>
  <inkml:trace contextRef="#ctx0" brushRef="#br3" timeOffset="163145.91">18309 6879 0,'-17'-35'16,"-1"35"0,36 0-1,-18 18 1,17 17 0,1 0-1,-18-17-15,0 17 16,17 18-1,-17-35 17,0-54-17,18-17 1,17-17 0,1 35 15,-19 17-31,1 0 15,35 36 1,0 35 0,0 0-1,-36 0 1,1-36-16</inkml:trace>
  <inkml:trace contextRef="#ctx0" brushRef="#br3" timeOffset="164182.04">19138 6703 0,'0'0'0,"-17"0"0,17-36 16,0 19 0,0-1-1,17 18 16,-17 18-31,53 52 32,-53-52-17,53 106 1,-35-89 15,-36-35 0,0-35-15,1-54 0,17-34-1,0 52 1,17 36-16,19 0 16,34 52-1,-35 19 1,36 52-1,-53-35 1,17 0 0,-35-36-1,0-52 32,0-18-31,18-17-1,17-1 1,0 53 0,18 71-1,-35-35-15,-1 35 16,1 0 0,0 0-1,-18-36-15</inkml:trace>
  <inkml:trace contextRef="#ctx0" brushRef="#br3" timeOffset="164530.43">19756 6509 0,'0'-18'15,"0"36"-15,0-54 0,0 1 16,0 0-1,35 17 1,35-17 0,19 35-1,-37 53 1,-52 35 0,-52 0-1,16-52 1,19-1-1,34-18 1,54-17 15,52-17-15,-17-1-16,-71 1 16</inkml:trace>
  <inkml:trace contextRef="#ctx0" brushRef="#br3" timeOffset="165296.34">20620 6297 0,'-18'0'16,"36"0"-16,-36-18 0,18 1 16,18 17 15,-18 17-15,17 1-16,1 17 15,17 18 1,1 35-1,-1 18 1,-35-88 0,0 0-1,0-36 1,-18-17 0,1-36-1,17-52 1,17 34-1,1-16 1,0 87 0,17 36-1,0 70 17,0-35-17,18 17 1,-35-34-1,0-36 1,-36-18 15,18-17-15,0-36 0,35-17-1,1 35 1,-19 35-16,18 18 15,18 18 1,-17 53 15,-1-1-15,18 1 0,-18-18-1,-17-36-15</inkml:trace>
  <inkml:trace contextRef="#ctx0" brushRef="#br3" timeOffset="165832.96">21255 6085 0,'0'0'0,"-18"-17"0,18-1 0,18-52 31,17 52-15,53 0-1,18 18 1,-18 36 0,-17 16-1,-89 19 1,-17-36 0,-53 1-1,17-1 1,54-35-1,17 18 1,35-18 0,71 0-1,-18 0 1,0 35 15,-53 0-15,-88 18-1,-52-18-15</inkml:trace>
  <inkml:trace contextRef="#ctx0" brushRef="#br3" timeOffset="166180.07">20443 6667 0,'0'0'0,"18"-35"31,-18 53-15,0 17 0,0 0-16,-18 54 15,18-36-15</inkml:trace>
  <inkml:trace contextRef="#ctx0" brushRef="#br3" timeOffset="168899.81">13070 10548 0,'-17'-18'0,"34"36"0,-34-53 0,-1 17 31,18-17-31,-18 35 0,18 17 32,18 1-32,-18 0 0,35 70 31,-35-53-31,36 177 31,-19-53 0,-17-195 1,-17-122-1,-1 105-31,-17-230 31,17 160-31,18-36 16,71 89 15,-1 70-15,54 70-1,17 54 1,0 52-1,-106-88 1,18 18 0,-35-53-1,-18 0 1</inkml:trace>
  <inkml:trace contextRef="#ctx0" brushRef="#br3" timeOffset="169083.05">13247 10548 0,'0'0'0,"-35"0"16,52-18 15,54 1-15,70-54-1,-18 36 1</inkml:trace>
  <inkml:trace contextRef="#ctx0" brushRef="#br3" timeOffset="169499.03">13811 10195 0,'0'0'0,"-17"-35"15,17 17 1,-18 18-16,36 36 31,17 34-15,53 54-1,-17-1 17,-18-35-17,-18-52 1,-18-19-16,1-17 15,35-53 1,0-53 0,-35 1-1,-18-89 1,-18 35 0,0 71-1,18 70 1,-17 18-1,17 35 1,0 18 0,0-35-1</inkml:trace>
  <inkml:trace contextRef="#ctx0" brushRef="#br3" timeOffset="169931.28">15011 9860 0,'0'0'0,"17"-53"31,-34 36-31,-36-1 15,-53 53 1,18 18 0,52-18-1,-16 54-15,34 52 32,88 35-17,1-105 1,35-36-1,53-17 1,-1-36 0,-34-35-1,-71 18 1,-18 17 0,-35 0-1,-18 18-15</inkml:trace>
</inkml:ink>
</file>

<file path=ppt/ink/ink1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1-11-22T05:06:12.225"/>
    </inkml:context>
    <inkml:brush xml:id="br0">
      <inkml:brushProperty name="width" value="0.05292" units="cm"/>
      <inkml:brushProperty name="height" value="0.05292" units="cm"/>
      <inkml:brushProperty name="color" value="#00B0F0"/>
    </inkml:brush>
  </inkml:definitions>
  <inkml:trace contextRef="#ctx0" brushRef="#br0">22472 5380 0,'18'0'15,"-18"17"142,0 1-126,0 17 0,0 1 0,0 17 1,0-18-1,0 0-15</inkml:trace>
  <inkml:trace contextRef="#ctx0" brushRef="#br0" timeOffset="282.89">22525 5838 0,'0'18'31,"0"0"-31,0-1 16,0 1-1,17 0 1,-17 17 0,0-17-1,0-1 1,0 1-16</inkml:trace>
  <inkml:trace contextRef="#ctx0" brushRef="#br0" timeOffset="666.95">22525 6456 0,'0'0'16,"0"17"-16,0 1 16,0 17-1,0 1 1,0 17 0,0-36-1,-18 36 1,1 0-1,17 0 1,0-18 0,0 18-1,0-18 1,0 18 0,17-17 15,-17-19-16,0 19-15</inkml:trace>
  <inkml:trace contextRef="#ctx0" brushRef="#br0" timeOffset="1517.64">22560 7920 0,'18'35'0,"-36"-70"0,53 123 31,-35-70-31,36 52 31,-36-52-31,17 17 16,-17 53 31,0 1-16,36-1 0,-36-35-15,0-18 0,0-17-16,0-1 15,0 18 1,-18-17-1,18 17 1,-18 1 15,18-19-31,0 72 32,18-37-17,-18-34 1,0 35-1,18 0 1,-36 0 0,0 0-1,18 0 1,-17 52 0,17-52-1,-18 18 1</inkml:trace>
  <inkml:trace contextRef="#ctx0" brushRef="#br0" timeOffset="1734.09">22613 9402 0,'0'-18'0,"0"36"0,0 17 16,0 18 0,0-18-1,0-17 1,-18 17 0,1 18-1,17-18 1,0 18-1,0 18 1,0-19 0,0 1-1,0 18 1,0-53-16</inkml:trace>
  <inkml:trace contextRef="#ctx0" brushRef="#br0" timeOffset="2116.52">22542 10213 0,'0'0'16,"0"35"-16,-17 0 16,17 1-1,35 17 17,-35-36-17,0 36 1,18 0-1,-18 18 1,0-1 0,0-17-1,0-35 1,0 17 0,0 0-1,0-17 1,17 35-1,-17 0 1,0-18 0,-17 0-1,17-17 17</inkml:trace>
  <inkml:trace contextRef="#ctx0" brushRef="#br0" timeOffset="3303.36">20779 5415 0,'0'-18'31</inkml:trace>
  <inkml:trace contextRef="#ctx0" brushRef="#br0" timeOffset="3740.69">20779 5397 0,'-18'-17'32,"36"17"30,-1 0-62,19 0 31,175 0 1,-87 0-17,-19 0 1,-52 0-16,36 0 15,69 0 1,1 0 0,-18 0-1,0 0 17,-70 0-17,17 0 1,-17 0-1,-1 0 1,-35 0 0,1 17-1,-19-17 1</inkml:trace>
  <inkml:trace contextRef="#ctx0" brushRef="#br0" timeOffset="5003.21">20391 5045 0,'0'0'0,"-106"-36"31,70 36-31,19 0 16,-160 36 0,124-19-16,18 1 15,-18 0-15,0 17 16,-70 88-1,52 54 17,195-36-1,193-123 16,-246-36-47,141-35 15,-107 0 1,1-70 0,-123-36-1,-89 18 1,-106 88 0,53 53-1</inkml:trace>
  <inkml:trace contextRef="#ctx0" brushRef="#br0" timeOffset="15176.32">29863 8943 0,'35'0'31,"-17"0"1,-1 0-17,1 0-15,-1 0 16,72-18 0,-19 18-1,124-17 16,-176 17-15</inkml:trace>
  <inkml:trace contextRef="#ctx0" brushRef="#br0" timeOffset="15598.9">30110 8961 0,'17'0'0,"-34"0"0,52 0 16,18 0-16,-18 0 16,0-18-16,1 18 15,-1 0-15,-17 0 0,17 0 16,-18 0-16</inkml:trace>
  <inkml:trace contextRef="#ctx0" brushRef="#br0" timeOffset="18756.71">25964 8008 0,'0'0'0,"18"18"125,-18 17-109,18-35-1,-18 18-15,17 17 16,-17 0 0,0-17-1,0 17 1,18-17 15,-18-1-15,0 1-1,0 0 1,0-1 0,0 36-1,0-18 1,0-17-16,18 35 15,-1 35 1,-17 18 0,18 0-1,-18 35 17,0-106-32,0 53 15,18 1 16,-18-36-15,17 35 0,-17-18-1,18 1 1,-18-1 0,17 1-1,-17-36 1,18 53-1,-18-17 1,0-36 0,18 53-1,-18-52 1,0 34 0,17-17-1,-17-17 1,0 16 15,0 1-15,0 0-1,0-35 1,0 35 0,0-36-1,0 19 1,0-1-1,0-17 1,18 17 0,-18 0 15,0 0-15,-18 1-1,18-19-15,0 19 16,0 17 15,0-18-15,0 0-1,0 0 1,0 18 0,18 0-1,-18 0 1,0-35-1,0-1 17,0 19-17,0-19 1,-18 1 0,1-18-1</inkml:trace>
  <inkml:trace contextRef="#ctx0" brushRef="#br0" timeOffset="21143.86">26000 7973 0,'-18'0'31,"18"-18"-16,-18 18-15,1 0 32,-1 0-17,1 0-15,-54-18 16,-17 1 0,-18 17-1,0-18 16,71 18-31,-89 0 16,1 0 0,-1 0-1,-17 0 1,35 0 0,-35 0 15,-17 0-16,16 18 1,54-18 0,-106 17-1,106-17 1,-35 18 0,34-18-1,-16 0 1,-19 0-1,18 18 1,0-18 0,-52 0 15,87 0-15,1 0-16,-72 0 31,72 0-16,-1 0 1,-52 17 0,17-17-1,0 18 1,53-18 0,-53 18-1,1-18 1,-1 0-1,35 17 1,-17-17 0,17 0-1,-17 0 1,18 0 0,34 0 15,-52 18-16,53-18 1,-18 0 0,-35 18-1,0-18 1,17 0 0,1 0-1,17 0 1,17 0-1,19 0 1,-1 0 0,0 0 15,-34 0-31,-1 17 31,0-17-31,-18 0 31,36 0-15,17 0 0,1 0-1,-1 0 17,0 0-17,1 0 16,-1 0-15,0 0 0,1 0-1,-1 0 1,0 0 78,1 0-79,-1 0 17,1 0-17,-1 0-15</inkml:trace>
  <inkml:trace contextRef="#ctx0" brushRef="#br0" timeOffset="36287.28">25435 5838 0,'0'-17'0,"0"-1"109,18 18-31,-18 18-46,18-18-17,-18 17-15,0 1 16,17-18 0,1 53-1,-1-18 1,1-17-1,-18 0-15,0-1 16,18 1 0,-1-18 31,-17-18-32,18 18-15,17-53 16,18 0 15,-18 18-15,1 0-1,-19 17-15,1 1 16,-18 34 15,-18-17-15,18 18-16</inkml:trace>
  <inkml:trace contextRef="#ctx0" brushRef="#br0" timeOffset="36760.75">25541 5927 0,'0'-18'32,"0"0"-32,18 1 15,-1-54 1,19 18 0,-36 18-16,17-53 15,-17-89 1,0-34-1,18-36 1,35 106 0,17-36-1,19 89 1,-1 35 0,-35 36-1,17 17 16,-17 17-15,0-17 0,-18 0-1,-17 18 1,-36-18 31</inkml:trace>
  <inkml:trace contextRef="#ctx0" brushRef="#br0" timeOffset="37747.5">26423 4233 0,'-53'-17'31,"35"-1"-31,1 18 0,-18-35 32,17 35-32,53-18 31,-17 18-31,211-35 31,-35 0 0,-229 35 1,-53 0-17,17 17 1,54-17 0,17 18-1,35-1 1,0 36 15,-17-17-15,-1 34-1,1 1 1,0 17 0,-18-70-16</inkml:trace>
  <inkml:trace contextRef="#ctx0" brushRef="#br0" timeOffset="38164.78">26776 4427 0,'0'0'0,"0"-17"0,0-1 15,0-35-15,0 36 16,17-19-1,1 36 1,35 0 0,0 36-1,0 16 1,-36 1 0,-34-17 15,-36-36-16,18-18 1,17-17 0,18-1-1,53-34 1,17 17 15,-52 35-31,17 1 16,18-1-1</inkml:trace>
  <inkml:trace contextRef="#ctx0" brushRef="#br0" timeOffset="38682.65">27270 4233 0,'0'0'0,"0"-17"0,0-1 16,0 0-1,-18 18-15,0-17 16,1 17-16,-54 35 16,36 0-1,0 18 16,35 18-15,17-36 0,19 0-1,-1-35 1,35-17 0,-17-36-1,-17 18 1,-19-18-1,-17 0 1,0 35 0,0 36-1,0 35 1,18 0 0,35 17-1,-18-35 16,0-35-15,1 0-16</inkml:trace>
  <inkml:trace contextRef="#ctx0" brushRef="#br0" timeOffset="38880.12">27534 4269 0,'0'0'15,"-17"-18"-15,-19-53 16,36 54-1,0 52 17,0-17-32,18 17 15,17 36 1,1-36 0,-19-18-1</inkml:trace>
  <inkml:trace contextRef="#ctx0" brushRef="#br0" timeOffset="39065.1">27481 3916 0,'-35'0'15,"70"0"-15,-70 17 16,35 1-16,35 17 15,1 1 1,-19-19-16</inkml:trace>
  <inkml:trace contextRef="#ctx0" brushRef="#br0" timeOffset="39497.72">27622 4127 0,'-35'0'16,"53"18"15,-1-18-15,1 35 0,0 1-1,-1-19 1,1-17-1,-18 18 1,-18-18 0,18-35-1,0 17-15,18-17 16,17-1 0,1-16 15,17 52-16,-36 17 1,1 18 0,17 18-1,18-17 1,-18-19 0,-17-17-1</inkml:trace>
  <inkml:trace contextRef="#ctx0" brushRef="#br0" timeOffset="40083.28">28116 4057 0,'0'0'0,"0"-18"0,18-52 16,-36 52 0,-17 36-1,0 17 1,0 0 15,35 18-15,17-18-1,1-35 1,17 0 0,0 0-1,1-52 1,-19 34-1,1-35 1,0 88 15,-1 71 1,1-53-32,35 53 0,0 35 15,0 71 1,-18-71 15,-53-71-15,-105-70-1,70-35 1,-18-106 0,89-88-1,52 17 1,107-70-1,-1 123 1,-70 194 0,-88 1-16</inkml:trace>
  <inkml:trace contextRef="#ctx0" brushRef="#br0" timeOffset="41048.37">26970 5838 0,'0'-17'15,"0"-1"1,17 1-1,1 17 1,-18-18 0,18 53 15,-1-17-15,1 17-1,0 0 16,17-17-15,-17-18 0,-1 0-16,19-18 15,16-17 1,-16-18 0,-19 36-1,-17-1 1,-17 53-1</inkml:trace>
  <inkml:trace contextRef="#ctx0" brushRef="#br0" timeOffset="41565.61">27287 5927 0,'-17'-18'16,"17"0"0,-18 18-16,18-17 15,-18-19 1,18 1 0,18-35-1,53-107 1,-1 71-1,89-105 1,-18 70 0,106-53-1,35 70 1,53 36 15,-246 70-31,122-35 31,-34 36-15,-36-1 0,-35 0-1,-18 18 1,-35 0 0,-36 0 15,-34 18-16,-1 0 1,0-18-16</inkml:trace>
  <inkml:trace contextRef="#ctx0" brushRef="#br0" timeOffset="42082.04">29598 4322 0,'0'0'0,"-18"0"0,1-18 31,34 18 0,1 0-31,-18 35 16,18 0-1,17 54 1,0-1 0,1-18-1,-1-34 16,-18-36-15,1-18 0,0-35-1,17 0 1,-35 18-16,53-36 16,-18 1-1,-35 35 1,18 35-1,-1 17 1,-17 18 0,0 1-1</inkml:trace>
  <inkml:trace contextRef="#ctx0" brushRef="#br0" timeOffset="42868.68">30162 4498 0,'0'0'0,"18"0"15,0-18 1,-1 18-16,1-35 16,-18 0-1,0 17 1,-18 0-16,-35-17 15,18 35 1,0 18 0,0 35-1,35-18 1,0 18 0,17 0-1,1-18 16,35-35-15,-36 0 0,19-35-1,-19 0 1,1-18 0,0 17-1,-18 19 1,-18 52-1,18 18 17,35 0-17,1-18 1,17-35 0,-18-35-1,0 0 16,-17 17-31,17-35 16,0-53 0,1-17-1,-36 52 1,0 53 0,-36 54-1,1 52 1,17 18-1,54 0 1,-1-53 0,18 17 15,-18-105-15</inkml:trace>
  <inkml:trace contextRef="#ctx0" brushRef="#br0" timeOffset="43068.45">30674 4410 0,'0'-36'16,"0"72"-16,0-124 16,0 70-1,-18 18 1,18 35 0,0 18-1,0 0 1,18-18-1,-18 1 1,18-36 0</inkml:trace>
  <inkml:trace contextRef="#ctx0" brushRef="#br0" timeOffset="43221.3">30762 4286 0,'0'0'0,"-17"-17"15,-1-36 1,18 35 0</inkml:trace>
  <inkml:trace contextRef="#ctx0" brushRef="#br0" timeOffset="43816.37">30921 4410 0,'0'0'0,"35"17"16,-17-17 0,0 0-16,-1-17 15,-17-1 16,-17-17-15,17 17-16,-36 1 16,1 17-1,0 52 1,17-34 0,18 53-1,18-18 1,17-18-1,0-18 1,1-17 0,-19-17-1,1-36 1,-1-18 15,-17 1-15,36-54-1,-19 36 1,1 53 0,0 123 15,-18 18-15,0 17-1,17-34 1,-17-19-1,18-52 1,17-18 0</inkml:trace>
  <inkml:trace contextRef="#ctx0" brushRef="#br0" timeOffset="44565.68">31380 4410 0,'0'0'0,"0"-36"16,0 19 0,0-1-1,-36 18 1,-17-17 0,36 17-16,-19 17 31,19 1-31,-1 17 15,18 18 1,18-18 0,35 1 15,-36-19-31,36-17 16,-17-17 15,-19-1-16,-17-17 1,18-1 0,-18 19-1,0 52 17,0 0-17,17 1 1,1-1-1,0 0 1,-1-35-16,1 0 16,17-18-1,-17-17 1,0-18 0,-36 0 15,0-52-16,1 34 1,17 18 0,17 71-1,1 52 1,0 18 0,-1 18-1,-17-53 1,18 18-1,0-36 1,-18-17-16</inkml:trace>
  <inkml:trace contextRef="#ctx0" brushRef="#br0" timeOffset="44968.34">31574 4604 0,'0'0'0,"-36"-53"31,36 18-16,0 17 1,18 18 0,35 18-1,53-1 1,-53-17 0,0 0-1,-18-17 1,-18 17-1,-17-18 1,0 0 0,0 54 31,0-19-47,-17 18 31,17-17-16,0 0-15,0 17 16,17-17 0,1-1-1</inkml:trace>
  <inkml:trace contextRef="#ctx0" brushRef="#br0" timeOffset="45150.67">31838 4269 0,'0'0'0,"-17"-18"0,17 0 15,-18 18 1,18 18 15,18 0-15,-1-1-16</inkml:trace>
  <inkml:trace contextRef="#ctx0" brushRef="#br0" timeOffset="46016.88">32103 4480 0,'0'0'0,"-18"0"0,0 0 0,1 0 16,-1-17-1,18 34 32,18 1-47,-18 35 31,0 17-15,0-52-16,17 35 16,19-35-1,17 17 1,17-53 0,-17-35-1,-35 36 1,-18-72-1,0-16 1,-18 34 0,1 53-1,-19 36 17,36 17-17,-17 18 1,17 18-1,0-54 1,17 1 0,19-18-1,-19-18 1,18 1 0,1-1-1,-19-17 1,19 35-1,-19 18 1,1 34 0,-18-34 15,18 35-15,-18-35-1,17-1 1,1-34 15,17-19-15,18 19-1,-35 17-15,35-18 16,-18 18 0,-18 35-1,-17-17-15</inkml:trace>
  <inkml:trace contextRef="#ctx0" brushRef="#br0" timeOffset="53321.67">27076 14358 0,'0'-18'15,"-18"18"95,36 0-48,88 0-46,-71 0 0,18 0-16,70 0 15,-52 0 1,-54 0-1,-34 0 17,-19 18-32,-16-18 0</inkml:trace>
  <inkml:trace contextRef="#ctx0" brushRef="#br0" timeOffset="53587.7">27076 14429 0,'17'0'32,"1"0"-32,0 0 15,17 0 1,18 0 0,0 0-1,-18 0 1,-17 0-16,17 0 31,-17 0-31</inkml:trace>
  <inkml:trace contextRef="#ctx0" brushRef="#br0" timeOffset="55854.28">27005 6473 0,'-18'0'0,"1"0"16,-71 18 15,-53 35 0,123-35-31,-35 17 16,0 35-1,0 54 1,18 17 0,35 0-1,18-53 1,70 36-1,35-18 1,18-53 0,-35-36-1,106-52 1,-18-53 0,-35-71-1,-107 36 1,-69-142 15,-54 159-15,-105-17-1,0 87 1,-1 54-16</inkml:trace>
  <inkml:trace contextRef="#ctx0" brushRef="#br0" timeOffset="64326.98">18680 15152 0,'-18'-18'32,"36"18"61,-1 0-77,1 0-16,17 0 16,36-17-16,35-1 31,-71 0-31,35 18 15,-34-17 1,-19 17 0,-17 17-16</inkml:trace>
  <inkml:trace contextRef="#ctx0" brushRef="#br0" timeOffset="65093.13">20884 14993 0,'18'0'63,"0"0"-63,52-18 16,142-35 30,-89 36-14,-140 17-1</inkml:trace>
  <inkml:trace contextRef="#ctx0" brushRef="#br0" timeOffset="67476.73">23883 15028 0,'18'0'47,"-1"0"-32,124 18 16,-17 0-15,-36-18-16,300 17 16,71 1-1,-159 0 1,105 17 0,-175-18-1,17 1 1,-106-18-1,-71 0 1,-52 0 15,-36 0-31,1 0 16</inkml:trace>
  <inkml:trace contextRef="#ctx0" brushRef="#br0" timeOffset="99340.68">25171 6227 0,'0'-18'47,"0"0"-16,-18 18-15,-88-17 31,53 34-16,-17 36 0,17 88 16,35-88-31,1-35-16,17 35 16,-18 0-1,18-18 1,-18 0-1,18 0 1,36 18 0,16-35-1,1 17 1,36-17 15,-72 0-31,36-18 16,0 0-1,-18-18 1,36-17 15,-1-1-15,-17-17 0,-17 1-1,-19-1 1,-17-18-1,0 18 1,-17-17 0,-1 34-1,-17-17 1,-18 18 0,-18 18-1,1-19 1,34 36-1,1 0 17,0 0-17,17 0 1,18 18 0,0 0-1,-17-18 1</inkml:trace>
  <inkml:trace contextRef="#ctx0" brushRef="#br0" timeOffset="101974.24">26088 5592 0,'0'17'16,"18"18"0,-18-17-1,0 0 1,0-1 0,0 1-1,0 17 16,0-17 1,17-18-17,1 0 1</inkml:trace>
  <inkml:trace contextRef="#ctx0" brushRef="#br0" timeOffset="102497.4">26017 5733 0,'18'0'47,"0"17"-15,-18 1-32,17-18 0,1 18 15,0-1 1,17 1 15,-18-18-15,1 0-1,0 0 1,-18-18 0,17 18-16,1-17 15,-18-1 1,35 0-1,-35 1 17,0 34 30</inkml:trace>
  <inkml:trace contextRef="#ctx0" brushRef="#br0" timeOffset="103464.03">26035 6615 0,'0'-18'15,"-18"18"64,18 18-64,-17-18-15,17 17 16,-36 18-1,19 1 1,-1-36 0,18 17-16,0 1 31,0-36-15,18-17 15,-1 17-31,-17 1 15,36-54 1,-36 36 0,17 17-1,1 1 1,0 34 0,-1 1-1,1 17 1,0-17-1,-1 17 17,1-17-32,-1-18 31</inkml:trace>
  <inkml:trace contextRef="#ctx0" brushRef="#br0" timeOffset="103859.32">26035 6509 0,'18'35'31,"-1"-17"-31,1-1 16,-18 1-16,53 52 16,-36-34-1,1-19-15,0 36 32,-1 0-17,1-17 1,-18-19-1,18 1 1,-1-1 0,1-17 15,0 0-31,17-17 16</inkml:trace>
</inkml:ink>
</file>

<file path=ppt/ink/ink1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1-11-22T06:18:23.281"/>
    </inkml:context>
    <inkml:brush xml:id="br0">
      <inkml:brushProperty name="width" value="0.05292" units="cm"/>
      <inkml:brushProperty name="height" value="0.05292" units="cm"/>
      <inkml:brushProperty name="color" value="#FF0000"/>
    </inkml:brush>
  </inkml:definitions>
  <inkml:trace contextRef="#ctx0" brushRef="#br0">2699 9525 0,'17'0'94,"1"0"-79,-18-18 1,35 1-1,-17-19 1,0 19 15,17-18-15,0 17 0,36-35-1,-36 35 1,-17 1-16,35-19 15,35-17 1,-18-17 0,1 17-1,-1 18 1,-34-18 0,17 0-1,17-18 1,1 1-1,-36 17 1,36-18 0,-1 1 15,1-1-15,-18 18-1,17-17 1,-17 17-1,18-18 1,-19 36 0,37-36-1,17 1 1,17-1 0,-17 1-1,-36 17 1,36-18-1,18-35 1,-1 1 15,36-1-15,-53 35 0,52-35-1,-16 1 1,16 16-1,-52 36 1,71-35 0,17-18-1,17 1 1,1-1 0,-71 18-1,88-54 1,18-34-1,0 17 1,-88 53 0,35-35 15,0 18-15,0-1-1,18 1 1,-54 35-1,89-53 1,-17 17 0,-36 1-1,-71 35 1,36-36 0,-18 18-1,0 36 1,18-19-1,-36 37 1,54-19 15,17-35-15,-18 18 0,-70 35-1,18-35 1,-19 0-1,19 17 1,-18-17 0,-18 35-1,0 0 1,-35 18 0,-18 17-1,-17 18 1,-36 0 15</inkml:trace>
  <inkml:trace contextRef="#ctx0" brushRef="#br0" timeOffset="1081.31">8184 6191 0,'-17'-17'15,"17"-1"1,-18 0-1,18 36 48,18 0-47,-1-1-16,1-17 15,17 18 1,1-18-16,17-18 31,-36 1-31,1-19 31,-18-17-15,-18 0 0,1 36-1,17 52 1,52 53-1,-16 18 1,52 35 0,0-35-1,-53-18 1,-52-35 0,-36-35-1,-35-18 1,-18-88 15,71 35-15,35 17-1,52-52 1,-16 53 0,17 0-1,-36 17-15</inkml:trace>
  <inkml:trace contextRef="#ctx0" brushRef="#br0" timeOffset="1317.66">8643 6050 0,'0'0'0,"-18"-18"16,18 1 0,18-1-1,0 1 1,17-1 0,18 18-1,-35-18-15</inkml:trace>
  <inkml:trace contextRef="#ctx0" brushRef="#br0" timeOffset="1484.56">8678 6121 0,'-17'17'16,"34"-17"-1,-17-17-15,36-1 16,-19 18-16,54-53 31</inkml:trace>
  <inkml:trace contextRef="#ctx0" brushRef="#br0" timeOffset="4102.19">9172 5680 0,'0'0'0,"-35"-18"16,17 18-16,1 18 16,-1-18-16,0 17 15,1-17-15,-1 18 0,0 0 16,1 70-1,70 18 32,53-89-15,-71-17-32,18-17 15,17-1 1,-17-35-1</inkml:trace>
  <inkml:trace contextRef="#ctx0" brushRef="#br0" timeOffset="4350.24">9402 5697 0,'0'0'0,"17"0"31,1-17-31,-1-1 16,54-17-1,17 0 1,-70 17-16</inkml:trace>
  <inkml:trace contextRef="#ctx0" brushRef="#br0" timeOffset="4565.84">9490 5539 0,'0'0'0,"-18"0"0,0 0 31,36 0 0,-18 17-15,18 1-16,-1 0 15,36 52 1,-17-17 0,-1-35-16</inkml:trace>
  <inkml:trace contextRef="#ctx0" brushRef="#br0" timeOffset="5267.28">9790 5468 0,'0'0'0,"-53"-18"31,53 1-15,0-1 0,17 18-1,36 0 1,-18 18 0,-17-1-16,0 1 15,17 17 1,-17 1-1,-36-36 32,18-18-47,-18-35 32,1 0-32,17 0 15,0 18 1,0 0-16,35 17 31,18 36-15,0-1-1,0 36 1,0-18 0,-53-17-1,0-36 16,0-17-15,-18-18 0,36-17-1,-1 34 1,1 36-16,17 0 16,18 18 15,0 35-31,-18 0 31,-17-35-15</inkml:trace>
  <inkml:trace contextRef="#ctx0" brushRef="#br0" timeOffset="5799.91">10301 5151 0,'0'0'0,"0"-18"0,0 0 16,0 1-16,0-1 15,18-17 1,35 17 0,35 18-1,-35 35 16,-36-17-15,-17 35 0,-35-18-1,17-17 1,1-18 0,34-35-1,36-36 1,0-35-1,-17 18 1,-36 53 0,0 17-1,-18 53 1,-17 18 0,35-17-1,17 16 1,19 1 15,52-35-15,-35-36-1,0 1 1,0-54 0</inkml:trace>
  <inkml:trace contextRef="#ctx0" brushRef="#br0" timeOffset="16970.32">17692 7126 0,'17'0'94,"1"18"-79,0-18-15,-1 17 16,1-17-16,70 53 31,-35-35-15</inkml:trace>
  <inkml:trace contextRef="#ctx0" brushRef="#br0" timeOffset="17153.79">17886 7056 0,'0'0'0,"-18"0"31,1 17 0,17 18-31,-18 54 16,0-54-1</inkml:trace>
  <inkml:trace contextRef="#ctx0" brushRef="#br0" timeOffset="17555.22">18732 6509 0,'0'0'16,"-17"0"-16,34 17 46,1 1-30,0-18-16,-1 18 16,36 17-1,-35-35 1</inkml:trace>
  <inkml:trace contextRef="#ctx0" brushRef="#br0" timeOffset="17719.84">18803 6403 0,'0'0'0,"-18"0"15,1 18 1,-19-1 0,1 36-1,0-35-15,-18 35 16,18-18-16</inkml:trace>
  <inkml:trace contextRef="#ctx0" brushRef="#br0" timeOffset="18070.52">18327 5944 0,'-18'0'31,"36"0"1,-18 18-32,17-18 15,19 35 1,17-17 0,-36-18-16,19 17 15</inkml:trace>
  <inkml:trace contextRef="#ctx0" brushRef="#br0" timeOffset="18238.26">18486 5874 0,'0'0'16,"-71"0"0,36 0-1,17 17 1,0 1-16,1 17 15,-18 1-15</inkml:trace>
  <inkml:trace contextRef="#ctx0" brushRef="#br0" timeOffset="18586.79">18927 5397 0,'-18'0'0,"0"-17"15,1 17 1,34 0 0,1 17-1,35 19 1,17 17 0,-17 0-1</inkml:trace>
  <inkml:trace contextRef="#ctx0" brushRef="#br0" timeOffset="18787.82">18979 5186 0,'0'0'0,"0"-18"0,-17 18 16,-18-17-1,-1 52 1,19-18-16,-36 54 16,17-18-1,-17 0 1</inkml:trace>
  <inkml:trace contextRef="#ctx0" brushRef="#br0" timeOffset="19071.56">18256 4762 0,'0'0'0,"-35"0"0,17 0 16,1 0-16,34 18 31,1 0-15,17 35 0,18-18-1</inkml:trace>
  <inkml:trace contextRef="#ctx0" brushRef="#br0" timeOffset="19305.58">18327 4692 0,'0'0'0,"-71"18"15,36-1 1,-18 54 0,35-18-1,1-18-15,-19 36 16,19-36-16</inkml:trace>
  <inkml:trace contextRef="#ctx0" brushRef="#br0" timeOffset="19689.16">19297 4286 0,'0'0'0,"-53"-17"31,35 17-31,18-18 16,36 36 0,-1-1-1,35 19 1,-17-1 0,-35-18-16</inkml:trace>
  <inkml:trace contextRef="#ctx0" brushRef="#br0" timeOffset="19870.91">19509 4198 0,'0'0'0,"-36"-18"16,19 18-1,-36 36 1,17-1-1,19 0-15,-18 18 16</inkml:trace>
  <inkml:trace contextRef="#ctx0" brushRef="#br0" timeOffset="20270.75">20761 4304 0,'-53'-35'16,"35"35"0,36 0-1,0 0 1,52 53-1,-17-18 1,-18-18-16,18 19 16,-17-19-16</inkml:trace>
  <inkml:trace contextRef="#ctx0" brushRef="#br0" timeOffset="20454.66">20990 4216 0,'0'0'0,"-17"-18"16,-19-17-16,1 17 31,-18 36-15,0 52 0,0 19-1,36-54-15</inkml:trace>
  <inkml:trace contextRef="#ctx0" brushRef="#br0" timeOffset="20871.8">20055 4604 0,'0'0'0,"-17"17"16,34-17 15,1 0-31,53 36 32,34 34-1,-87-70-31</inkml:trace>
  <inkml:trace contextRef="#ctx0" brushRef="#br0" timeOffset="21021.67">20267 4551 0,'0'0'0,"-35"-18"16,-18 18-1,0 35 1,18 1 0,-1 34-16</inkml:trace>
  <inkml:trace contextRef="#ctx0" brushRef="#br0" timeOffset="21555.94">19738 5521 0,'0'0'0,"18"0"63,-1 0-48,1 18-15,35-18 16,35 17 0</inkml:trace>
  <inkml:trace contextRef="#ctx0" brushRef="#br0" timeOffset="22258.46">19861 5468 0,'0'0'0,"0"18"63,-17-1-48,17 1-15,0 0 16,-18 35 0</inkml:trace>
  <inkml:trace contextRef="#ctx0" brushRef="#br0" timeOffset="22857.41">21149 4798 0,'0'-18'15,"0"0"-15,18 18 16,-1 0 0,71 0-1,-70 18-15,17 0 16,-17-18-16,0 17 15,-1-17-15,-17 18 0</inkml:trace>
  <inkml:trace contextRef="#ctx0" brushRef="#br0" timeOffset="23057.79">21378 4727 0,'0'0'15,"0"-17"-15,-35 17 16,17 0 0,-17 17-1,17 1-15,-17 35 16,18-36-16</inkml:trace>
  <inkml:trace contextRef="#ctx0" brushRef="#br0" timeOffset="23557.51">21943 4039 0,'0'0'15,"-18"-17"-15,18-1 0,18 18 31,-1 18-31,19-1 0,-19-17 16,19 18-16,-1 0 0,0 17 16,53 18-1,-70-53-15</inkml:trace>
  <inkml:trace contextRef="#ctx0" brushRef="#br0" timeOffset="23706.64">22137 3969 0,'0'0'0,"-18"-36"15,1 19 1,-1 52 0,-17 36-1,17-1-15</inkml:trace>
  <inkml:trace contextRef="#ctx0" brushRef="#br0" timeOffset="24357.08">22243 6756 0,'0'0'0,"-18"-36"31,0 19-31,1 17 0,34 0 31,1 17-31,35 19 16,88 34 15,-123-70-31,-1 0 16</inkml:trace>
  <inkml:trace contextRef="#ctx0" brushRef="#br0" timeOffset="24505.94">22542 6597 0,'0'0'16,"-17"0"-1,-1 0 1,1 35-1,-19 18 1,1 0 0</inkml:trace>
  <inkml:trace contextRef="#ctx0" brushRef="#br0" timeOffset="24891.1">23036 6227 0,'0'0'0,"0"-18"0,-35 18 15,35-18 1,0 36 0,35 0-1,1 17 1,34 35-1,-17-34 17,-35-36-32</inkml:trace>
  <inkml:trace contextRef="#ctx0" brushRef="#br0" timeOffset="25073.4">23177 6050 0,'-17'-18'16,"34"36"-16,-52-36 0,18 36 16,-19 35-1,-17 35 1,0-17 0,36-36-16,-18 18 15</inkml:trace>
  <inkml:trace contextRef="#ctx0" brushRef="#br0" timeOffset="25441.12">23477 5644 0,'-17'-17'31,"17"-1"-31,17 18 15,1 0 1,0 18-16,-1-18 16,1 17-16,0-17 0,70 53 31,0 0-15</inkml:trace>
  <inkml:trace contextRef="#ctx0" brushRef="#br0" timeOffset="25622.83">23654 5486 0,'0'0'0,"-18"0"16,0 0-1,1 0-15,-18 35 16,-36 36 15,53-36-31,1-18 0</inkml:trace>
  <inkml:trace contextRef="#ctx0" brushRef="#br0" timeOffset="26025.67">23213 4939 0,'0'0'0,"0"-35"16,17 35 15,1 17-15,35 54-1,0-18 1,17 0 0,-52-36-16</inkml:trace>
  <inkml:trace contextRef="#ctx0" brushRef="#br0" timeOffset="26207.58">23354 4833 0,'-53'35'31,"53"-17"-15,-35 88-1,-1-18 1</inkml:trace>
  <inkml:trace contextRef="#ctx0" brushRef="#br0" timeOffset="26875.5">21784 6632 0,'18'0'47,"-1"0"-31,1 0 0,0 18-16,87-1 31,-87-17-16</inkml:trace>
  <inkml:trace contextRef="#ctx0" brushRef="#br0" timeOffset="27008.37">22049 6632 0,'0'0'16,"-18"-17"0,0-1-1,-17 53 16,-18 18-15,18-18-16</inkml:trace>
  <inkml:trace contextRef="#ctx0" brushRef="#br0" timeOffset="27574.52">21272 7373 0,'18'0'32,"0"0"-17,17 18 1,0-1 0,1 1-16,-19 0 15</inkml:trace>
  <inkml:trace contextRef="#ctx0" brushRef="#br0" timeOffset="27892.43">21608 7373 0,'0'18'63,"-18"-18"-48,0 17 1,1 1-16,-1 0 0,-35 35 31,-17 17-15,34-35-16</inkml:trace>
  <inkml:trace contextRef="#ctx0" brushRef="#br0" timeOffset="28460.38">21925 7691 0,'0'-18'31,"18"18"1,-1 0-32,1 18 15,0-18 1,35 35 0,-18-18-1</inkml:trace>
  <inkml:trace contextRef="#ctx0" brushRef="#br0" timeOffset="28643.04">22154 7638 0,'-35'17'15,"35"1"1,-17-18-1,17 18 1,-18-1-16,-17 18 16,-18 18-16</inkml:trace>
  <inkml:trace contextRef="#ctx0" brushRef="#br0" timeOffset="29108.41">20038 7867 0,'17'0'47,"1"18"-32,17-1 1,-17-17 0,53 35-1</inkml:trace>
  <inkml:trace contextRef="#ctx0" brushRef="#br0" timeOffset="29263.01">20249 7814 0,'0'0'0,"-17"0"16,-18 0-1,-1 18 1,-34 52-1,-1-17 1,36 0 0</inkml:trace>
  <inkml:trace contextRef="#ctx0" brushRef="#br0" timeOffset="29858.59">19121 7902 0,'-18'18'16,"36"-18"15,-18 17-31,70 19 31,18 17 0</inkml:trace>
  <inkml:trace contextRef="#ctx0" brushRef="#br0" timeOffset="30061.17">19244 7902 0,'0'0'0,"-35"18"15,35-1 1,-18 19 0,-17 17-1,0 0 1,35-36-16</inkml:trace>
  <inkml:trace contextRef="#ctx0" brushRef="#br0" timeOffset="31341.75">19350 7197 0,'17'0'0,"1"17"47,0 1-31,-1 0-16,54 17 15,-53-35 1,17 0-16</inkml:trace>
  <inkml:trace contextRef="#ctx0" brushRef="#br0" timeOffset="31525.44">19562 7108 0,'-18'0'31,"0"0"-31,1 0 15,-1 36 1,-53 52 0,36-53-16</inkml:trace>
  <inkml:trace contextRef="#ctx0" brushRef="#br0" timeOffset="39795.68">17286 7585 0,'0'-18'141,"18"18"-126,-18-18 1,17 18-16,36-35 31,53-18 0,-88 36-31,123-36 32,18 0-1,-124 35-15,18-17-1,17 0 1,-17-1 15,-17 1-31,-19 17 16,18 1-1,1-1 1,-1 0 15,-17 1-15,35-1-1,-18-17 1,0 17 0,-17 1-1,-18-1 1,17-17 0,1 17-1,17 0 1,-17 1-1,17-1 1,-17-17 0,17 17-1,-17-17 1,-1 17 15,1-17-15,0 17-1,-1 1 1,1-1 0,0 0-1,-1 1 1,-17-1 0,0 1 15,0-1-16,-17 0 1,17-17 0,0 17-1,0 1-15,0-19 16,0 1 15,-18 0-15,0 17-1,1-17 1,-1 0 0,0-18-1,1 18 1,-1-1 0,1 1-1,17 17 1,0-17-1,0 17 1,-18 1 0,18-1-1,0-17 1,-18 17 0,18 1 15,0-19-16,-17 19 1,17-1 0,-18 0-1,18-17 1,-18 17 0,18-17-1,0 18 1,0-1-1,0 0 1,0 1 0,0-1-1,18 0 17,-18 1-1,0-19-16,0 19 1,18-1 0,-18 1-1,0-1 1,17 0 0,1 1-1,0-1-15,-1 18 16,18-18-1,1 1 1,17-1 0,0 0-1,-18 1 1,18 17 0,0-18 15,-36 18-16,1 0 1,-18-18 0,18 18-1,17 0 1,-17-17 0,34 17-1,-16-18 1,-1 1-1,0 17 1,18 0 0,-35 0-1,17 17 1,0-17 15,1 18-15,-1-1-1,0-17 1,0 18 0,-17 0-1,0-18 1,17 17 0,-17 1-1,17 0 1,0-18-1,1 0 1,-19 0 0,1 0-1,-1 17 17,19-17-1,-19 0-16,19 0 1,-36-17 0,17 17-1,1 0 1,0 0 0,-1 0-1,1 0 1,-1 0-1,1 0 17,0 0-17,-1 0 1,1 0 0,0 0-1,-18-18 16,0 0-15,17 18 0,-17-35-1,18 0 1,-18 17 0,0 1-16,0-1 15,18-35 1,-18 18-1,0-18 1,0 35 0,17-17-1,1 0 17,-1-1-17,1 1 1,-18 17-1,18-17 1,-1 18 0,1-1-1,0 0 17,-1 1-17,1-19 1,0 19-1,-18-1 17,17 18-32,-17-18 15,0 1 17,18-1-17,-18 0 1,0 1-1,18 17 1,-18-18 0,17 18-1,1-17 1,-1-1 0,1 0-1,0 1 1,-1 17-1,-17-18 1,18 0 0,0 1-1,-1-1 17,1 0-17,-18 1 1,0-1-1,18 18 1,-18-17 0,17 17-1,1-18 1,-1 0 0,1 18-16,0 0 15,-1-17 1,19-1-1,-1-17 1,0 35 0,0-18-1,1 0 17,-19 18-17,1-17 1,0 17-1,-1-18 1,1 18 0,0 0-1,-1 0 1,19-17 0,-19 17-1,1 0 1,17 0-1,-17 17 1,-1-17 0,19 35-1,-19-17 17,19 17-17,-19-17 1,1 0-1,-1 17 1,1-17 0,0-1-1,-18 1 1,17-1 0,-17 1-1,18 0 1,-18-1-1,18-17 17,-1 0-1,1 0-15,0 0-1,-1 18 1,18-18-1,-17 0 1,0 0 0,-1 0-1,1 18 1,0-18 0,-1 0-1,19 0 1,-19 0-1,1-18 1,0 0 0,-1 1 15,1-1-31,17-17 16,0 17-1,1-17 1,-1 17-1,-17 1 1,17-1 0,0-17-1,0-1 1,-17 19 0,35-1-1,-18-17 1,0 0-1,-17 17 1,17 0 0,-35 1-1,18-1 17,0 18-17,-18-18 1,17 18-1,-17-17 1,18-1 0,0-17 15,17 17-15,-17 1-1,-1-1 1,1 0-16,-1 18 15,1-35 1,17 17 0,1 1 15,-19-1-15,-17 0-1,18 1 1,0-1-1,-1 1 1,1 17 0,-18-18-1,17 0 1,1 18 0,-18-17-1,18 17 1,-1-18 15,1 18-15,0 0-1</inkml:trace>
  <inkml:trace contextRef="#ctx0" brushRef="#br0" timeOffset="51404.52">18750 10460 0,'-18'-35'16,"18"17"-1,-17 18-15,17-18 0,-18 18 32,1 0-32,-36 18 15,-53 158 17,141 18-1,71-123 0,0-36-15,17-70-1,-105 17-15,17-17 16,-17-106 0,-18 70-1,-53-17 1,-35-18 15,52 89-31,1 52 31,17-17-31</inkml:trace>
  <inkml:trace contextRef="#ctx0" brushRef="#br0" timeOffset="51799.98">19138 10477 0,'0'18'47,"18"0"-47,-1-1 15,1 1-15,17 53 32,-17-54-32,0 1 0,-1 17 15,1 0 17,0-35-32,17-35 15,0-71 16,-17 89-15,17-89 0,-17 71-1</inkml:trace>
  <inkml:trace contextRef="#ctx0" brushRef="#br0" timeOffset="52217.67">19597 10601 0,'-53'0'31,"71"0"0,-1 0-15,-17-18-16,35 18 16,18-17-1,-17-1 1,-1-35 0,-35 35-1,-35-17 1,-1 18-1,-52 17 1,53 35 0,0 53 15,70-35-31,0 0 16,89-18 15,-89-35-31</inkml:trace>
  <inkml:trace contextRef="#ctx0" brushRef="#br0" timeOffset="52551.3">19861 10442 0,'0'0'0,"-17"-17"15,34 17 1,1 0-16,17 17 15,53 36 1,-52-18 0,-19 1-1,-17-19-15,0 19 32,-35-19-32,0-17 15,17-35 16,18-18-15,53-70 0,18 70-1,17 0 1,-70 35-16</inkml:trace>
  <inkml:trace contextRef="#ctx0" brushRef="#br0" timeOffset="52886.14">20567 10160 0,'0'0'0,"-18"-35"15,-17-36-15,-18-35 31,-17 53-15,17 106 0,0 18-1,35-18-15,-52 158 16,52-34 0,53 140-1,0-176 1,18 1-1,-35-90 1</inkml:trace>
  <inkml:trace contextRef="#ctx0" brushRef="#br0" timeOffset="53118.32">20179 10583 0,'0'0'0,"18"0"0,-1-17 16,107-19-1,-71 19 1,70-19 0,-88 36-1,1 0 1,-36-17-1</inkml:trace>
  <inkml:trace contextRef="#ctx0" brushRef="#br0" timeOffset="53273.56">20549 10442 0,'-17'0'0,"34"0"0,-52-17 32,35 52-1,35 18-16,-35-36 1,18 1-16,0 35 16,-1 0-1</inkml:trace>
  <inkml:trace contextRef="#ctx0" brushRef="#br0" timeOffset="53450.89">20655 10213 0,'0'0'0,"-18"-18"16</inkml:trace>
  <inkml:trace contextRef="#ctx0" brushRef="#br0" timeOffset="53702.33">20796 10178 0,'-17'0'16,"17"17"15,17 1-31,1 70 31,0-17-31,34 52 32,-52-88-32,18 18 15</inkml:trace>
  <inkml:trace contextRef="#ctx0" brushRef="#br0" timeOffset="53935.4">20990 10142 0,'0'0'0,"-17"-53"15,34 71 1,-17 17-1,71 106 1,-36-52 0,0 16-1,-35-52 1,0-35 0</inkml:trace>
  <inkml:trace contextRef="#ctx0" brushRef="#br0" timeOffset="54302.08">20814 10442 0,'0'0'15,"-35"-35"-15,35 0 16,35 17 0,88 0-1,-34 1 1,105-1 15,-124 0-15,-35 1-16,-52-18 31,-1 17-15,0 0-1,36 71 16,0 0-15,35 35 0,-36-70-16,1 70 15,-18-70 1,0-1-16</inkml:trace>
  <inkml:trace contextRef="#ctx0" brushRef="#br0" timeOffset="54451.7">21325 10089 0,'0'0'0,"0"-35"0,-17 18 0,-1-1 16,18 36 15,0-1-31</inkml:trace>
  <inkml:trace contextRef="#ctx0" brushRef="#br0" timeOffset="55487.31">21467 10248 0,'0'0'0,"-36"0"16,19-17-16,17-1 15,70 36 1,-17 17 0,-18 0-1,-17-17 1,0 35 0,-18-36-16,0 1 31,-18-18-16,18-53 1,18 18 0,35-71-1,-18 71 1,-18 35 0,54 35-1,-53 18 1,35 17-1,-18 1 1,18-36 15,-18-35-31,53-53 32,-35-17-32,18-18 31,-54-1-16,-34 72 1,-19 17 0,-87 35-1,105-17 1,-35 35 0,36-36-1,17 36 1,17-35-1,1-18 1,17 17 15,1-34-31,17-1 32,-36 0-17,18 1 1,-17 17-1,17 53 1,-17 0 0,53 70-1,-36-17 1,53 141 0,-70-124-1,-54 18 1,-69-70 15,34-53-31,-88-124 31,142 53-31,70-247 32,17 141-17,89 18 1,-36 88-1,-105 53-15</inkml:trace>
  <inkml:trace contextRef="#ctx0" brushRef="#br0" timeOffset="58255.08">26952 6985 0,'0'0'0,"18"0"0,-18-18 0,17 1 15,1 17 1,-18-18-16,18 18 0,35 18 31,105 52 0,-69-34 1</inkml:trace>
  <inkml:trace contextRef="#ctx0" brushRef="#br0" timeOffset="58453.14">27252 6862 0,'0'0'15,"0"-18"-15,-18 18 32,18 18-32,-35 17 15,-35 35 17,34-17-17</inkml:trace>
  <inkml:trace contextRef="#ctx0" brushRef="#br0" timeOffset="58687.11">27534 6385 0,'0'0'0,"-17"-17"15,-1-1-15,18 0 32,18 36-32,123 17 31,-106-17-31,71 0 16</inkml:trace>
  <inkml:trace contextRef="#ctx0" brushRef="#br0" timeOffset="58876.18">27675 6191 0,'0'0'16,"-35"-35"0,17 35-1,18 35 1,-17-17-16,-18 70 15,-18 0 1</inkml:trace>
  <inkml:trace contextRef="#ctx0" brushRef="#br0" timeOffset="59153.84">27993 5345 0,'0'0'0,"0"17"15,35 1 16,-17-18-31,17 17 0,53 54 32,-70-53-32,17 17 15</inkml:trace>
  <inkml:trace contextRef="#ctx0" brushRef="#br0" timeOffset="59337.21">28257 5274 0,'0'0'16,"-17"-18"-16,-1 1 0,1 17 15,-19 0 1,-34 70 15,34-17-31,1 0 16</inkml:trace>
  <inkml:trace contextRef="#ctx0" brushRef="#br0" timeOffset="59637.78">28787 4710 0,'0'0'0,"-36"-53"31,36 35-15,18 36-1,0-18-15,35 53 16,17-1-1,36 54 17,-88-88-32</inkml:trace>
  <inkml:trace contextRef="#ctx0" brushRef="#br0" timeOffset="59855.21">29051 4586 0,'-17'-18'0,"34"36"0,-52-53 16,17 17-16,-17-35 16,17 36-1,1 34 1,-1 1 0,-88 88 15,36-18-31,34-53 0</inkml:trace>
  <inkml:trace contextRef="#ctx0" brushRef="#br0" timeOffset="60405.28">30833 7902 0,'0'0'0,"0"-17"16,0-1 0,-18 0-1,18 1 17,18 34-1,105 71 0,-70-70-15,-35-18-1</inkml:trace>
  <inkml:trace contextRef="#ctx0" brushRef="#br0" timeOffset="60575.71">31080 7743 0,'0'-17'0,"0"34"0,-18-69 16,-17 34 0,17 36-1,-35 52 1,18-52 0,-53 88-1</inkml:trace>
  <inkml:trace contextRef="#ctx0" brushRef="#br0" timeOffset="60888.02">31415 6950 0,'0'0'0,"0"-18"15,17 36 32,-17-1-31,18 1-16,35 35 31,-53-35-31,18-1 0,35 18 16</inkml:trace>
  <inkml:trace contextRef="#ctx0" brushRef="#br0" timeOffset="61105.08">31679 6844 0,'0'0'0,"-17"-18"0,17 1 16,-18-19 0,18 19-1,-17 34 1,17 19 0,-53 17-1,17-18 1,1-18-16</inkml:trace>
  <inkml:trace contextRef="#ctx0" brushRef="#br0" timeOffset="61409.54">31926 5927 0,'0'0'0,"-17"-18"0,17 0 15,-18 18-15,0-17 16,36 52 15,17 0-31,18 36 31,0 17-15</inkml:trace>
  <inkml:trace contextRef="#ctx0" brushRef="#br0" timeOffset="61640.5">32209 5821 0,'0'0'0,"17"-71"15,-17 54 1,0 34 15,-17 1-31,-19 52 16,-17-17-1,18-17 1,0-19 0</inkml:trace>
  <inkml:trace contextRef="#ctx0" brushRef="#br0" timeOffset="62104.54">30268 6615 0,'0'0'0,"18"0"32,0 0-17,-1 0-15,107 35 32,-71 18-17,-18 0 1,-17-18-1</inkml:trace>
  <inkml:trace contextRef="#ctx0" brushRef="#br0" timeOffset="62273.54">30551 6579 0,'0'0'0,"-18"-17"0,18-1 16,-18 18-1,-17 18 1,-71 87 0,53-34-1</inkml:trace>
  <inkml:trace contextRef="#ctx0" brushRef="#br0" timeOffset="62660.31">29281 7497 0,'0'0'0,"17"-36"32,-17 19-32,53 17 15,-35 17 1,-1 1-16,19 17 15,34 53 17,-35-52-32,18-1 15</inkml:trace>
  <inkml:trace contextRef="#ctx0" brushRef="#br0" timeOffset="62838.08">29651 7479 0,'0'0'0,"0"-35"0,-18-18 16,1 35-1,-1 18 1,-35 71 0,-35 17-1,17 0 1</inkml:trace>
  <inkml:trace contextRef="#ctx0" brushRef="#br0" timeOffset="63207.65">28257 8308 0,'0'0'0,"36"-35"31,-36 17-31,17 18 15,1 0-15,0 18 16,-1-18-16,1 17 0,0 1 16,-1 17-16,1-17 15,17 17-15,-17 0 0,52 36 32,-52-36-32</inkml:trace>
  <inkml:trace contextRef="#ctx0" brushRef="#br0" timeOffset="63388.48">28716 8202 0,'0'0'0,"-53"-18"31,18 18-31,-53 53 16,17-17-1,-70 52 1,53-18 0</inkml:trace>
  <inkml:trace contextRef="#ctx0" brushRef="#br0" timeOffset="65506.41">26194 8520 0,'0'-18'78,"0"0"-62,35-17-1,-17 17 1,87-70 15,-52 35-15,53-35-1,0 0 1,0-18 0,-36 35-1,-34 36-15,70-71 16,-18 36 0,53-54-1,18 1 1,-54 35-1,54-36 17,18 1-17,-36 35 1,-53 35 0,35-53-1,1 18 1,-1-18-1,18 18 1,-52 35 0,34-36-1,36 19 1,-18-1 0,-53 18-1,36-52 1,-1 16-1,1 1 1,-19 18 0,-34 17 15,35-35-15,17-1-1,1 1 1,34 0-1,-69 17 1,52 1 0,-35-1-1,17-17 1,-52 35 0,87-35-1,-34 17 1,-36 1 15,-35 17-15,0 0-1,17 0 1,1 18 0,0 0-1,-36-1 1,-18 19-1,-34 17 17</inkml:trace>
  <inkml:trace contextRef="#ctx0" brushRef="#br0" timeOffset="69374.82">26952 10266 0,'0'0'0,"35"-88"31,-17 70-31,0-17 31,-18 52-15,0 1-1,0 105 17,70 89-1,-52-177-31,141 107 31,-53-125-15,-1-52-1,-69-18 1,-1-88 0,-35-53-1,-35 0 1,17 88 0,0 71-1,18 88 1,18 70 15,17-35-31</inkml:trace>
  <inkml:trace contextRef="#ctx0" brushRef="#br0" timeOffset="69790.5">27728 10389 0,'0'0'0,"0"-35"15,0 17 1,18-17 0,0 35-1,-1 0-15,1 53 16,0-18 0,-1 36-1,-17-36 16,0-17-31,0-1 32,0-34-17,35-19 1,1-52 0,17 35-1,0 18 1,-1 35-1,1 71 1,-35-18 0,17 17-1,-17-35 1</inkml:trace>
  <inkml:trace contextRef="#ctx0" brushRef="#br0" timeOffset="70257.32">28416 10460 0,'0'0'0,"18"-18"16,-18-52-1,0 17 1,0 0 0,-35 53-1,-18 53 1,0 17-1,35-17 1,36 35 15,-1-70-31,54 0 16,-18-36 0,0-35-1,-18-35 1,-17-71 15,-36-17-15,18 105-1,-18 36 1,18 106 0,-17 52-1,34-17 1,19 17-1,-1-35 1,-17-70-16</inkml:trace>
  <inkml:trace contextRef="#ctx0" brushRef="#br0" timeOffset="70641.03">28751 10336 0,'-17'0'16,"34"0"31,1 18-47,0-18 16,-1 0-16,1 0 15,17-18 1,0-17-1,-17 0 1,-18 0 0,0 17-16,-18 0 15,-17 1 1,18 52 0,-1 53-1,18 0 16,18-35-15,70 18 0,0-54-16</inkml:trace>
  <inkml:trace contextRef="#ctx0" brushRef="#br0" timeOffset="71041.98">29369 10231 0,'0'0'0,"-53"-18"0,-18 0 16,1-17-1,70 53 17,17-18-32,36 53 15,-35-18 1,17 0-1,0 36 1,-17-18 0,-18-36-1,-18-17 1,-17-17 0,35-36-1,0 17 1,106-69-1,-53 69 1,35-17 0,-35 36-1,-35 17 1</inkml:trace>
  <inkml:trace contextRef="#ctx0" brushRef="#br0" timeOffset="71325.31">29827 9984 0,'0'0'0,"-70"-106"31,70 70-31,-35-16 16,17 34-1,0 18-15,1 35 16,17 106-1,17 89 1,1 17 0,0-106-1,-18 17 1,-18-69 0,0-89-1</inkml:trace>
  <inkml:trace contextRef="#ctx0" brushRef="#br0" timeOffset="71658.92">29633 10425 0,'0'0'15,"-35"-71"-15,17 53 16,18 1 0,36 17-1,34 0 1,36 0-1,-35-18 1,17 0 0,-71-17-1,-34 18 1,-1-1 0,1 18-1,-1 18 1,0 34 15,18 37-15,0-72-1,18 19-15</inkml:trace>
  <inkml:trace contextRef="#ctx0" brushRef="#br0" timeOffset="71824.59">30004 10160 0,'0'0'0,"-53"-123"31,53 105-31,0 0 16,17 18-1</inkml:trace>
  <inkml:trace contextRef="#ctx0" brushRef="#br0" timeOffset="72076.65">30233 9966 0,'-35'0'15,"35"18"32,0 87-31,17-69-1,-17-1-15,18 18 0,0 17 16,-1 1 0,1-53-1</inkml:trace>
  <inkml:trace contextRef="#ctx0" brushRef="#br0" timeOffset="72275.59">30445 10072 0,'0'0'0,"0"-71"16,0 18 0,17 36-1,1 70 1,0 70-1,-1-17 1,1 17 0,-18-105-16</inkml:trace>
  <inkml:trace contextRef="#ctx0" brushRef="#br0" timeOffset="72459.05">30215 10319 0,'0'0'0,"-53"-36"16,18 1 0,70 35-1,71-17 1,71 17 0,-1-18-1,-123 0-15</inkml:trace>
  <inkml:trace contextRef="#ctx0" brushRef="#br0" timeOffset="72625.73">30780 10125 0,'0'-18'16,"0"-17"0,0 105 15,0-87-31,-18-36 0,18 70 0,0 36 16,0-35-1,0 53-15,0 17 31,0-18-15,18-52-16</inkml:trace>
  <inkml:trace contextRef="#ctx0" brushRef="#br0" timeOffset="72791.6">30833 9984 0,'0'0'0,"-36"-36"32,36 54-32,18 0 15,-18-1-15</inkml:trace>
  <inkml:trace contextRef="#ctx0" brushRef="#br0" timeOffset="73725.6">30974 10213 0,'0'0'0,"-18"0"0,36 0 32,0 18-17,-1 34 1,1 1-1,-18 0 1,0-35-16,0 17 16,17-17-1,1-18 1,35-35 0,-18-1-1,18-34 16,0 34-15,-35 36 0,17 18-1,-17 0 1,35 17 0,35-35-1,0 0 1,-17-18-1,-54-17 1,1 0 0,-18-18-1,-53 0 1,0 35 0,-18 18-1,36 36 16,53 52-15,35-18 0,0-17-1,-18-17 1,-17-19 0,-1-17-1,1 0 1,-1 18-1,19 70 1,-19-35 0,-17 35-1,0 36 1,0-19 0,-17-34-1,-19-36 16,19-70-15,34-18 0,54-123-1,105-54 1,-17 107 0,35 17-1,-70 88 1,-107 54-1</inkml:trace>
  <inkml:trace contextRef="#ctx0" brushRef="#br0" timeOffset="95981.73">3739 12788 0,'-17'0'15,"-1"0"32,18 18 0,-17-18-47,-1 0 31,0 17-15,-17 1 0,17 0-16,-17-1 15,0 19 1,-1 17 0,1-18-1,18 35 1,-1 36-1,18 0 1,0-35 0,18 17-1,34 18 1,-16-18 0,-1-53-1,36 18 16,17-18-15,0-17 0,18 0-1,-36-18 1,19-18 0,16-17-1,-34-18 1,-18 17-1,0-34 1,-18-1 0,0-17-1,1-18 1,-36 36 0,0-36-1,-18 0 16,0 18-15,-17 17 0,0 18-1,-18 1 1,18 16 0,-18 19-1,17 17 1,-17-18-1,-17 18 1,17 0 0,18 18-1,-18-1 1,18 1 0,17-18-1,0 0 16,1-18-15,-1 18 0,0 18-1,-17 0 1,17-1 0,-17 1-1,18-18 1,-1 17-1,0-17 1,1 0 62,17 18-47</inkml:trace>
  <inkml:trace contextRef="#ctx0" brushRef="#br0" timeOffset="97084.7">5309 13088 0,'0'0'0,"-17"0"0,-1 0 16,0 0-16,1 0 0,34 0 31,1 0-16,0 0-15,17 0 16,0-18-16,18 18 0,106 0 31,-106 0-31,211 0 32,-193 18-17</inkml:trace>
  <inkml:trace contextRef="#ctx0" brushRef="#br0" timeOffset="97303.2">5786 12894 0,'0'18'31,"35"17"0,0 0-15,18 36-1,-18 35 1,-17-71-16</inkml:trace>
  <inkml:trace contextRef="#ctx0" brushRef="#br0" timeOffset="98084.34">7038 12788 0,'0'0'0,"-71"-17"16,71-1-1,-17 18 1,17-18-16,-18 18 16,36 18-1,-1 17 1,19 0-1,-19 1 1,-17-1 0,0-17-1,-35-18 1,0-36 15,17-17-15,18-105-1,18 34 1,35-35 0,0 71-1,52 35 1,-16 53 0,-54 89-1,-53-1 1,-35-18-1,-35 19 1,53-72 0,52 1-1,19-36 1,70-17 0,35 35 15,-35 35-16,-54 18 1,-52-18 0,-70 36-1,-36-18 1,-17-36 0,34-34-1,89-18 1</inkml:trace>
  <inkml:trace contextRef="#ctx0" brushRef="#br0" timeOffset="98969.67">7867 12559 0,'0'0'0,"18"-18"0,-1 18 0,1-17 31,-18-19-15,0 1 0,-35 0-1,-36-1 1,53 36 0,-35 36-1,1 34 1,52 19-1,52-19 1,1-52 0,36-18-1,-19-18 1,-17-35 0,-53 18 15,0 0-16,18 70 17,-1-35-32,36 18 31,35-36-15,-52 0-1,17-52 1,-53-1-1,0 36-15,-18-36 16,-53-52 0,19 35-1,52 88 1,17 70 15,1 1-15,35 52-1,17-17 1,-34-53 0,16-18-1,19-70 1,-18-53 0,-35-106-1,-36 88 1,-17 35-1,-1 18 1,36 89 0,18 52-1,53 53 17,-19-53-32,72 18 31,-89-88-31</inkml:trace>
  <inkml:trace contextRef="#ctx0" brushRef="#br0" timeOffset="99625.3">9437 12083 0,'0'0'15,"-18"0"1,1 0-16,-1 0 16,-17 0-1,17 53 1,18 17 15,18-35-15,-1 1-16,54 17 15,-18-36 1,17-17 0,-52-35-1,-36 17 1,-35-52 0,0-18-1,36 17 1,87 0-1,1 54 1,52 17 0,-34 35-1,-54 18 1,-35 0 0,-53 17 15,18-52-16,17-36 1,18-52 0,35-1-1,53-34 1,1 34 0,-19 53-1,-34 71 1,16 53-1,-52-71 1</inkml:trace>
  <inkml:trace contextRef="#ctx0" brushRef="#br0" timeOffset="100885.89">10283 11836 0,'0'0'0,"-35"-36"31,53 19-31,-1-1 16,36 0 0,18-17-1,17 35 1,-35 53 0,-18 18 15,-35-18-16,0 17 1,0-52-16,0 17 16,0-53 15,0-52-15,53-18-1,0 17 1,0 53-1,0 18 1,18 53 0,-36 0-1,0 0 1,-17-35 15,-1 0-15,1-36-1,17-17 1,-17 35 0,-18-18-1,0 0 1,-18-17 0,18-18-1,0 0 1,18 36-1,-18-19 1,0 19 0,-18 17 15,-17 35-15,35-17-1,0 34 1,18 1-1,35 0 1,-36-53-16,36 18 16,18-18-1,-18-18 1,-36-35 0,-34 0-1,-19-35 1,-17 18-1,18 70 1,17 17 0,18 19-1,71 17 17,17-53-17,-17-18 1,-18-17-1,-36-36 1,-70-35 0,-17-17-1,-18 17 1,70 88 0,18 54-1,53 87 1,35 1-1,-17-19 1,-36-69 0</inkml:trace>
  <inkml:trace contextRef="#ctx0" brushRef="#br0" timeOffset="101035.93">11289 11589 0,'0'0'0,"-18"-36"15,36-16 1,17 34 0,71 0-1,-35 18 1</inkml:trace>
  <inkml:trace contextRef="#ctx0" brushRef="#br0" timeOffset="101371.97">11695 11342 0,'-36'-18'0,"72"36"0,-89-53 16,0-36-1,17-17 1,36 17 0,18 54-16,35-1 15,35 53 1,-17 53 0,-36 1-1,-35 16 1,0 1-1,18-35 1</inkml:trace>
  <inkml:trace contextRef="#ctx0" brushRef="#br0" timeOffset="101508.48">11906 11818 0,'0'0'0,"0"18"16,-17-1-1,52 1 17</inkml:trace>
  <inkml:trace contextRef="#ctx0" brushRef="#br0" timeOffset="105338.75">2840 15134 0,'17'0'15,"-17"-17"1,-17 17 15,-1 0-15,1 0 0,-1 0-1,-53 52 16,18 90 1,71-72-17,53-35 1,-36-17 0,35-18-1,-52-18-15</inkml:trace>
  <inkml:trace contextRef="#ctx0" brushRef="#br0" timeOffset="106262.55">3157 15258 0,'0'0'16,"-17"0"-16,-1 0 0,-35-18 15,36 18 1,-1-18-1,53-17 17,36 70-1,-36 36 0,-35-53-31,0-1 16,0-34 31,0-1-47,0-17 15,18-36 1,17 18 15,-17 53-15,-1 0-16,18 0 15,1 35 1,-19 1 0,-17-1-1,18-53 17,-18 1-17,0-19 1,18 1-1,-18 18-15,17-1 16,1 0 0,17 54-1,-17-1 17,-18-18-17,0 19 1,17-36-1,1 0 17</inkml:trace>
  <inkml:trace contextRef="#ctx0" brushRef="#br0" timeOffset="107289.72">2046 15311 0,'0'0'0,"0"-18"0,-18 18 16,1-18-16,-1 1 16,18-1-1,0 0-15,18 1 0,-18-1 16,17 0-16,19 1 15,34-18 1,54 70 15,-124 124 1,-88-36-1,70-105-16,36-18 17,17-18-32,35 0 31,19 18-15,-36 18-1,-1 17 1,-69 18-1,-18-18 1,-107 36 0,107-53-16,-53-1 15,53-34-15</inkml:trace>
  <inkml:trace contextRef="#ctx0" brushRef="#br0" timeOffset="107923.1">2628 14605 0,'0'0'0,"-35"-53"16,17 53-16,18-18 15,-17 18-15,17 18 16,0 0-1,0-1-15,17 19 0,1-1 16,0 0-16,34 71 16,1-35 15</inkml:trace>
  <inkml:trace contextRef="#ctx0" brushRef="#br0" timeOffset="108224.76">2593 14993 0,'0'0'0,"-18"0"15,36 0 17,17-18-17,18 1 1,0-1-1,0-17 1,-35 35 0,-18-18-1,0 1 1,0-1 0,0 0-1,-18 54 1,-17 16-16</inkml:trace>
  <inkml:trace contextRef="#ctx0" brushRef="#br0" timeOffset="117757.92">1393 15646 0,'0'0'0,"0"17"63,18-17-16,0 0-47,70-35 31,-53 17-31,36-17 16,52-18-1,-87 53 1,-19-17-1</inkml:trace>
  <inkml:trace contextRef="#ctx0" brushRef="#br0" timeOffset="118075.29">1552 15381 0,'0'0'0,"-17"0"16,34 0 15,1 18-15,-1-18-1,1 17-15,35 1 16,18 0-1,-18-1 1,-1 19 0,-52-1-1,0 35 1,-52 54 0,-1-36-1</inkml:trace>
  <inkml:trace contextRef="#ctx0" brushRef="#br0" timeOffset="126097.27">6032 13935 0,'0'-18'31,"0"0"-31,18 18 16,-18-17-16,18 17 16,-18-18-16,17 1 15,-17-1 1,-17 18 0,-1 18-1,-70 87 16,70-69-31,-35 175 32,230-34-1,-71-160-15,35-17-1,-18-53 1,-88-17-1,-70 17 1,-35 18 0,-36 17-1,0 36 17,71 35-17,35-18 1,35 0-1</inkml:trace>
  <inkml:trace contextRef="#ctx0" brushRef="#br0" timeOffset="128279.02">5186 14305 0,'0'0'0,"-18"-18"31,1 18-31,17-17 16,17 17 0,1-18-1,17 1 1,53-1 15,-88 36 0,0-1-31,0 1 32,-17-1-1,17 1-31,0 0 16,0-1 15,0 1 16,0 0-32,0-1 17,0 1-17,0 0 16,0-1-15,-18 1 0,18 0 15,-18-18-15,18-18-1,36 0 1,-19 1-1,36-1 1,-18 0 0,18 71-1,-17 18 1,-36-1 0,0 19-1,-53-19 1,-35-35-1,35-17 1,35-18-16,-17-18 16,17-35-1</inkml:trace>
  <inkml:trace contextRef="#ctx0" brushRef="#br0" timeOffset="128496.34">5644 14429 0,'0'0'0,"-17"0"0,-1 0 16,18-18-1,18-17 1,17 17-1,0 18-15,1-18 16</inkml:trace>
  <inkml:trace contextRef="#ctx0" brushRef="#br0" timeOffset="129430.07">6809 14023 0,'-18'0'31,"0"0"-31,1 0 16,-1 0-1,0 18 1,-17 17-1,17 18 1,18-36-16,0 19 16,53 17-1,18-18 1,-18-35 0,35-35-1,-17-18 1,-71 0-1,-36 0 1,1 18 15,17 17-15,18 0 0,36 54-1,17 16 1,-18-16-1,0-1 1,-17 0 0,-1-52-1,1-19 1,0 1 0,-18-35-1,17 17 1,1 53 15,0 0-31,-1 17 16,1 1 15,0-18-15,17-35 15,0 17-16,36-17 1,-18 35 0,-18 0-1,18 35 1,-36-17-16</inkml:trace>
  <inkml:trace contextRef="#ctx0" brushRef="#br0" timeOffset="130430.84">5627 15099 0,'0'0'0,"-18"0"0,1-18 16,-1 18-1,-17-17 1,88 52 15,88 106 0,-71-88 16,-105-53-31,0-35 0,-54-18-1,37 0 1,34-53-1,36 0 1,70 53 0,-18 18-1,-34 35-15,34 0 16,-35 35 0,-35 18-1,-35 0 1,0 0-1,17-18 1,36-35 15,52 18-15,-17-18 0,35 18-1,-17 17 1,-71 18-1,-53 0 1,0-18 0,-53-17-1,53-54 1,53 19-16</inkml:trace>
  <inkml:trace contextRef="#ctx0" brushRef="#br0" timeOffset="132932.87">6032 15734 0,'0'0'16,"-17"0"-16,-1 0 0,1 0 0,-1 0 15,0 0-15,1-18 0,34 1 32,1 17-32,0-18 0,17 18 15,18-18-15,-18 1 16,18-1-16,0 0 0,53-35 31,-89 53-31,1-17 31,-124 52 1,18 0-1,141 1 0,0-1-31,17 18 16,1 35-1,-18 0 17,-36-35-17,-17-18 1,-17-35 0,-36-17-1,-53-1 1,0 1-1,18 34 1,53 18 0,35 18-1,53 0 1,17-53 0</inkml:trace>
  <inkml:trace contextRef="#ctx0" brushRef="#br0" timeOffset="133283.14">6562 15787 0,'0'0'0,"-18"-18"0,-35-35 31,18 53-15,35 18-1,17 0 1,1-1-16,0 18 15,35 1 1,0-1 0,-18-53-1,0-17 1,-35 0 0,0-36-1,-53-17 16,53 70-31,0 36 32,18 0-17,35 17 1</inkml:trace>
  <inkml:trace contextRef="#ctx0" brushRef="#br0" timeOffset="133668.49">6844 15575 0,'0'0'16,"-18"-18"-16,18 1 0,-17 17 15,17-18-15,-18 1 16,36 17 0,17 17-1,0 18 1,0 1-1,-35-19 17,0 1-17,-17-36 17,17 1-17,0-1 1,17 18 15,-17 18-31,18-18 16,17 35-1,1 0 1</inkml:trace>
  <inkml:trace contextRef="#ctx0" brushRef="#br0" timeOffset="133839.54">6809 15328 0,'0'0'0,"-18"-17"15,36 34 1</inkml:trace>
  <inkml:trace contextRef="#ctx0" brushRef="#br0" timeOffset="134117.87">7197 15469 0,'0'0'0,"0"-17"16,0-1-1,-18 18-15,18-18 16,-18 18-16,-17 0 31,0 18-15,17 35 0,36 17-1,17-34 1,71-19-1,17-52 1</inkml:trace>
  <inkml:trace contextRef="#ctx0" brushRef="#br0" timeOffset="134481.47">7479 15434 0,'-35'-18'15,"52"18"32,1 0-31,0 0-1,70-35 1,-35 17 0,0-17-1,-53-18 1,-53 18-1,0 17 1,17 18-16,-34 0 16,-1 53-1,54 18 1,87-1 0,18-34-1,54-54 1,-37-17-1</inkml:trace>
  <inkml:trace contextRef="#ctx0" brushRef="#br0" timeOffset="139486.56">6526 16510 0,'0'0'0,"-17"0"0,-19 0 16,19 0-1,34-18 32,1 18-47,17-17 16,-17 17-16,17-18 16,53-17-1,71 0 16,-194 35 1,17 17-32,-70 1 31,70-18-15,36 0 30,17 17-30,18 36 0,-35-17-1,35 34 1,0 1 0,-36-18-1,1-36 1,-36-17-1,1-17 1,-54-19 15,36 19-31,-18 17 16,-18 35 0,1 18-1,52 0 16,54-36-15</inkml:trace>
  <inkml:trace contextRef="#ctx0" brushRef="#br0" timeOffset="140835.07">7073 16528 0,'0'0'0,"0"-18"0,-17 0 15,17-17 1,0 53 31,17 17-47,18 18 16,18-18 15,-17-17-31,17-53 31,-18-18-15,-35-18-1,-35 1 1,17 34 0,0 36-16,1 0 15,17 18 1,17 17-1,19-17 1,16-1 0,1-34-1,-35-1 1,0-17 15,-18 17-31,17 1 31,1-1-15,17 36 0,-17-1-1,17 19 1,0-1 0,-17-35-1,-18-18 16,0-35-15,18 0 0,-1 18-1,1 17 17,-18 36-32,35 17 31,1-17-16,-19 0 1,1-18-16,-1-36 31,1 1-15,0 0 0,-1 35-1,1 0 1,17 17-1,-17 1 1,0-18 0,-1 0-16,-17-35 15,0-1 1,0-34 0,-35-18 15,17 52-16,1 1 1,34 53 0,36 70-1,35 18 1,18 17 0,-35-52-1,-18 35 1,-18-53-1,-88-89 17,18-69-17,-18-1 1,18 35 0,35 36-1,-18 0-15,0-1 31,71 19-15,35 34 0,-35 1-1,0 17 1,-88-17 0,-88 35-1,87-36-15</inkml:trace>
  <inkml:trace contextRef="#ctx0" brushRef="#br0" timeOffset="141602.28">7108 17180 0,'0'0'16,"36"0"-16,-19 0 16,36 0-1,-17-17 1,-1-1-1,-18 0 1,-34-17 0,-18 17-1,17 1-15,-17 17 16,-18 53 0,0 35 15,53-18-16,17 1 1,54-18 0,17-53-1,-17-35 1,-36-18 0,-17-18-1,-18-17 1,-18 35-1,36 88 17,17 1-17,18-19 1,0 1 0,-18-36-1,0-17 1,-17 0 15,-18-1-15,0 54 15,18-18-31,-1 35 16,19 1-1,-1-19 1,-18-17-1</inkml:trace>
  <inkml:trace contextRef="#ctx0" brushRef="#br0" timeOffset="142068.01">7655 16969 0,'0'0'0,"-88"-36"31,70 19-31,18-19 16,71 19 0,0 34-1,-36-17-15,53 36 16,-17 34 0,-54-17 15,-34-53-16,-19 0 1,19-88 0,17-36-1,35 19 1,18 87 0,-36 36-1</inkml:trace>
  <inkml:trace contextRef="#ctx0" brushRef="#br0" timeOffset="148321.94">7691 13564 0,'0'0'0,"17"-17"16,1-1-1,-1 18 1,-17-18-16,18 18 0,0 0 31,-18 18-31,0 0 0,17 52 32,19 54-1,-1-71 0,-17-124-15,17-70-1,-18 17 1,36-87 0,36 52-1</inkml:trace>
  <inkml:trace contextRef="#ctx0" brushRef="#br0" timeOffset="149739.57">6632 14764 0,'18'17'16,"-18"1"0,17 0-16,-17-1 15,18 19-15,0-19 0,-1 1 16,-17-1-16,36 19 15,-1-1 17,18-123 15,17-18-32,19-17 1,-36 70-16,70-88 15,-52 88-15</inkml:trace>
  <inkml:trace contextRef="#ctx0" brushRef="#br0" timeOffset="151021.93">8114 14993 0,'18'-35'32,"-1"35"-17,36-18 1,-18 18-16,-17 0 0,70 18 31,18 17-15,17 0 15,-70-17-15</inkml:trace>
  <inkml:trace contextRef="#ctx0" brushRef="#br0" timeOffset="151672.51">8537 15064 0,'53'0'31,"-35"-18"-31,-1 18 16,1-35 0,-18 17-16,18 0 0,-18-17 0,17 0 15,-17 0-15,18-18 16,17 17-16,53-122 15,142-72 17,-177 213-17,-18-1-15</inkml:trace>
  <inkml:trace contextRef="#ctx0" brushRef="#br0" timeOffset="153273.93">8555 15857 0,'0'-17'0,"0"34"0,-18-34 16,18-1-16,0 0 31,35 18-15,-17 0-1,0 18 1,-18 0-1,35 70 17,0-53 15,-17-70-32,17-53 1,53-71-1,142-88 1,-177 194 0,17 18-16</inkml:trace>
  <inkml:trace contextRef="#ctx0" brushRef="#br0" timeOffset="154589.23">8572 16722 0,'0'0'0,"-17"-18"15,17 0 1,0 1 0,17 17-1,1 0-15,0 0 16,-1 0 0,1 53 15,0-36-31,-18 19 15,17-1 1,19-35 0,-19-18-1,54-52 1,52-71 0,89-71-1,-36 71 1</inkml:trace>
  <inkml:trace contextRef="#ctx0" brushRef="#br0" timeOffset="161858.91">9543 13494 0,'53'-53'31,"-36"35"-31,1 18 16,-1 0-16,1 18 0,0-1 16,-1 1-16,1 0 15,17-1-15,53 36 16,-52-35-16,87 35 47,-105-53-47</inkml:trace>
  <inkml:trace contextRef="#ctx0" brushRef="#br0" timeOffset="162041.85">9895 13300 0,'0'17'31,"-17"36"-31,-19 18 16,1 17 0,0 35-1,35-70-15</inkml:trace>
  <inkml:trace contextRef="#ctx0" brushRef="#br0" timeOffset="163076.71">9419 12859 0,'0'-53'31,"0"35"-31,0 36 31,18-18-31,-18 17 0,53 54 32,17 17-1,-34-141 0,87-158 0,-17 52-15,-18 71 0,36-1-1</inkml:trace>
  <inkml:trace contextRef="#ctx0" brushRef="#br0" timeOffset="165127.7">9895 14076 0,'0'0'0,"18"0"15,-18-18-15,18 18 16,-1 0-16,1 0 109,0 0-77,-18-17-17,35 17 1,53 0 0,18 17 15,35 36-16,-70-35 1,-36-1-16,0 1 16</inkml:trace>
  <inkml:trace contextRef="#ctx0" brushRef="#br0" timeOffset="165395.81">10266 13935 0,'0'0'0,"-35"17"16,35 1 15,0 0-16,-18-1-15,0 36 16,-35 71 0,-35 34-1</inkml:trace>
  <inkml:trace contextRef="#ctx0" brushRef="#br0" timeOffset="166278.96">9966 14076 0,'0'0'0,"-18"-18"16,18 1-16,-17-1 15,17 0 1,17 18 0,89 53-1,-71-35 1,36 17-1,-36-17-15,71 35 32,-88-36-1,35-123 0,17-17-15,71-53-1,0 52 1,124-52 0,-36 105-1</inkml:trace>
  <inkml:trace contextRef="#ctx0" brushRef="#br0" timeOffset="168228.37">10477 14728 0,'0'0'0,"-17"0"0,17-17 0,0-1 31,17 18-15,1 0-16,0 0 16,17 18-16,-17-18 0,17 17 15,71 19 1,53-1 15,-124-17-15</inkml:trace>
  <inkml:trace contextRef="#ctx0" brushRef="#br0" timeOffset="168413.63">10724 14623 0,'-17'-18'15,"34"36"-15,-34-54 16,17 89 15,-18 53-15,-17 0-1,17-53-15</inkml:trace>
  <inkml:trace contextRef="#ctx0" brushRef="#br0" timeOffset="174564.09">10883 15311 0,'-17'-18'31,"17"36"16,17-18-31,36 17-1,-18-17-15,71 35 16,53-17 31,-141-18-47,17 18 16</inkml:trace>
  <inkml:trace contextRef="#ctx0" brushRef="#br0" timeOffset="174815.16">11148 15152 0,'-18'0'16,"36"0"-16,-54 0 0,1 17 15,18 19 1,17-19 0,-18 54-1,18-1 1,-71 124 0,54-158-16</inkml:trace>
</inkml:ink>
</file>

<file path=ppt/ink/ink13.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2-18T05:52:22.792"/>
    </inkml:context>
    <inkml:brush xml:id="br0">
      <inkml:brushProperty name="width" value="0.05" units="cm"/>
      <inkml:brushProperty name="height" value="0.05" units="cm"/>
      <inkml:brushProperty name="fitToCurve" value="1"/>
    </inkml:brush>
  </inkml:definitions>
  <inkml:trace contextRef="#ctx0" brushRef="#br0">26 52 0,'26'0'15,"-26"-26"17,-26 26-1,26-26-15,-26 26 30,26 26 79,26-26-93,0 0 46,-26 26 16</inkml:trace>
</inkml:ink>
</file>

<file path=ppt/ink/ink14.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1-11-22T06:22:15.467"/>
    </inkml:context>
    <inkml:brush xml:id="br0">
      <inkml:brushProperty name="width" value="0.05292" units="cm"/>
      <inkml:brushProperty name="height" value="0.05292" units="cm"/>
      <inkml:brushProperty name="color" value="#FF0000"/>
    </inkml:brush>
  </inkml:definitions>
  <inkml:trace contextRef="#ctx0" brushRef="#br0">15646 4762 0,'0'0'0,"0"-17"0,17 17 16,1 0-1,0 0 1,-1 0 62,1 17-47,-18 1-15,-18-18 0,1 0-1,-1 0 1,18-18-1,18 1 1,-18-1 0,17 1-1,19-1 1,-1 18 0,-18 18-1,-17-1-15,0 18 16,0-17-1,-35 17 1,0-35 0,-18-17-1,18-19 1,35 19 15,17-1-15,1 1-1,0 34 1,-1 1 0,1-1-1,-18 1 1,-35 0 0,17-18-1,-17 0 1,35-18-1,0 0 1,35 1 0,0-1-1,1 18 1,-19 35 15,1 1-15,-18-19-1,-18 19 1,-17-36 0,17-18-1,-35 0 1,18-17 0,53 0-1,35 17 1,-36 1-1,36 17 1,-35 17 0,-18 1-1,-18-1 17</inkml:trace>
  <inkml:trace contextRef="#ctx0" brushRef="#br0" timeOffset="634.04">16492 4798 0,'0'0'15,"18"-36"1,0 36 0,-18-17-16,0-1 31,-18-35-16,0 36 1,-35-1 0,1 18-1,-1 18 1,35-1-16,-17 19 16,-1 16-1,36 1 1,36-17-1,-1-19 1,36-17 0,-1-35-1,-35 0 1,1-1 15,-36 19-15,0-1-1,17 53 17,-17 1-17,18-36-15,0 35 16,-1 0 0,1-17-16</inkml:trace>
  <inkml:trace contextRef="#ctx0" brushRef="#br0" timeOffset="934.44">16916 4692 0,'0'0'0,"0"-18"16,-18 1-1,0 17 1,-17 0-1,0 17 1,17 19 0,1-36-16,17 35 15,0 0 1,35 18 0,18-35-1,0-1 1,17-34-1,-52-1-15</inkml:trace>
  <inkml:trace contextRef="#ctx0" brushRef="#br0" timeOffset="1133.7">17092 4657 0,'0'0'0,"0"-36"0,-18-17 16,1 1 15,-1 52-15,18 17-1,18 18 1,-1 36 0,19 0-1,-19-1 1,1-35 0,0-35-16</inkml:trace>
  <inkml:trace contextRef="#ctx0" brushRef="#br0" timeOffset="1636.75">17145 4727 0,'0'-17'15,"0"34"-15,-18-52 0,18 17 32,36 18-1,-19 0-31,36 0 15,35 0 1,-35-17 0,-35-1-1,-18-17 1,-18 17 0,1 18-1,17 35 1,0 1-1,0 34 1,35-17 0,0-18-1,-17-35 1,35-17 15,-18-19-15,0-34-1,-17 17 1,-18 18 0,-18 17-1,18 36 17,0 17-17</inkml:trace>
  <inkml:trace contextRef="#ctx0" brushRef="#br0" timeOffset="2318.27">17956 4657 0,'0'0'16,"0"-18"-16,18 0 0,-36-17 31,-17 0-16,17 35 1,1 0-16,-18 0 16,-1 17-1,19 36 1,-1-17 0,18-1-1,18-17 1,17-1-1,18-17 1,-36-17 0,1-1-1,-18-17 1,0 52 31,18 1-32,-1 17 1,19-17 0,-1-18-1,18 0 1,-36 0-16,19-35 16,34-36-1,-34-17 1,-36 0-1,0-18 1,-36 35 0,19 89-1,-19 52 17,36 1-17,0 52 1,53-34-1,18-19 1,-36-52 0</inkml:trace>
  <inkml:trace contextRef="#ctx0" brushRef="#br0" timeOffset="5836.95">11712 3563 0,'0'0'0,"-35"0"16,70 18 0,0-18-16,54 35 15,-54-17 1,-17-1-16,17 1 0,35 35 31,-34-53-31,34 17 31,-70-52 1,-17-53-1,-1 53-16,18-1 1,0 19 15,-18-1-15,18 36 15,0-1-15,0 1-1</inkml:trace>
  <inkml:trace contextRef="#ctx0" brushRef="#br0" timeOffset="6186.37">12065 3616 0,'0'0'0,"-18"-35"31,1 35-31,-1 0 0,0-18 16,-34-17-1,16-1 1,-52-69-1,53 16 1,-1-52 0,19 18-1,52 70 1,36 0 15,-36 53-31,18 18 31,-18-1-31</inkml:trace>
  <inkml:trace contextRef="#ctx0" brushRef="#br0" timeOffset="6570.29">12188 2769 0,'0'0'0,"-52"-53"16,52 36-1,-18 17-15,18 17 31,0 19-15,18 17-16,-1 35 31,-17-53-31,18 0 16,35 71 0,0-88-1,17-1 1,-17-34-1,18-54 1,-54 36 0</inkml:trace>
  <inkml:trace contextRef="#ctx0" brushRef="#br0" timeOffset="6804.11">12488 2857 0,'0'0'0,"18"-17"16,0 34 15,-1 1-15,1 0 0,0 17-1,-1 18 1,-17-35-1,18-18-15</inkml:trace>
  <inkml:trace contextRef="#ctx0" brushRef="#br0" timeOffset="6938.18">12577 2752 0,'0'0'0,"-18"-71"15,0 36 1,36 52 15</inkml:trace>
  <inkml:trace contextRef="#ctx0" brushRef="#br0" timeOffset="7353.56">12682 2787 0,'-17'0'16,"34"0"15,1 0-15,-18 18-16,35 17 16,-35-18-1,18-17-15,-18 36 16,0-19-1,0-34 32,18-36-31,-1 35-16,1-17 16,35-36-1,0 54 1,-18 17-1,0 53 1,-17 17 0,17-52-1,-35-1-15</inkml:trace>
  <inkml:trace contextRef="#ctx0" brushRef="#br0" timeOffset="7669.91">13159 2752 0,'0'-18'16,"0"36"-16,0-54 31,17 36-15,1-17 0,35-1-1,-36-17 1,1 17-16,0-17 15,-36 0 1,-35 17 0,-17 36-1,34 17 1,54 71 15,53-71-31,70 0 31,-88-35-31</inkml:trace>
  <inkml:trace contextRef="#ctx0" brushRef="#br0" timeOffset="12088.5">11042 5397 0,'0'-17'31,"0"34"63,-18 1-63,18 0-16,0-1 1,0 1 0,0 0-1,0 17 1,0 0 0,0 1-1,0-1 1,0 0-1,0 0 1,-17 1 15,17-1-15,0 0 0,0 0-1,17 1 1,-17-19-1,0 19 1,0-19 0,0 1-1,0 0 1,0 17 0,0-18-1,0 1 1,0 0-1,-17-1 17,17 1-17,0 0 1,0-1 0,0 1-1,0 0 16</inkml:trace>
  <inkml:trace contextRef="#ctx0" brushRef="#br0" timeOffset="12458.37">10866 6032 0,'0'0'0,"-18"0"0,18-17 31,18 17-16,-1 0 17,1 17-17,-1 1 1,19 17 0,34 1-1,1-1 1,-18 0 15,-36-35-15,1 18-16</inkml:trace>
  <inkml:trace contextRef="#ctx0" brushRef="#br0" timeOffset="12856.29">11271 6032 0,'0'0'0,"0"-17"15,0-1-15,0 1 16,0-1 0,-17 18-1,-1 18 1,-35-1 15,0 18-15,-35 1-1,0-1 1,52 0 0,1-17-1,18 17 1,-1-35-1,18 18 1,-18-18 0</inkml:trace>
  <inkml:trace contextRef="#ctx0" brushRef="#br0" timeOffset="14555.83">7990 10425 0,'-17'0'16,"-1"0"-1,36 0 16,-1 17-15,1 1-16,0-1 16,88 72 15,-54-36-15,1-18-1,-35 0 1,0-35-1</inkml:trace>
  <inkml:trace contextRef="#ctx0" brushRef="#br0" timeOffset="14805.8">8255 10513 0,'0'0'0,"0"-18"0,0 0 0,-18-17 31,1 18-15,-1 17-1,-17 35 1,-36 35 0,36-17-1,-36 18 1,36-1-1,17-52-15</inkml:trace>
  <inkml:trace contextRef="#ctx0" brushRef="#br0" timeOffset="15906.9">8167 10601 0,'0'18'47,"0"-1"-31,0 1-16,0 35 15,0-18 1,17 53 0,1 18-1,0-18 1,-18-35 0,0 35-1,0 1 1,17-19 15,-17 1-15,0-36-1,-17 0-15,17-17 16,0 35 0,-18 0-1,18-18 1,0 0-1,0 18 1,-18-18 0,18 18-1,0-17 1,-17 17 0,17-18-1,0 0 16,0 0-15,0 1 0,0 17-1,0-18 1,0 0 0,0-17-1,0 17 1,0 0-1,0 1 1,0-19 0,0 1-1,0 0 1,17-1 0,-34-17 15</inkml:trace>
  <inkml:trace contextRef="#ctx0" brushRef="#br0" timeOffset="17390.68">5115 14975 0,'0'-17'31,"0"-1"-15,18 0 0,-18 1-1,35-1 1,-17 18-1,-1 18-15,1-18 16,53 53 0,-54-53-16,89 106 31,-18-36 0</inkml:trace>
  <inkml:trace contextRef="#ctx0" brushRef="#br0" timeOffset="17690.66">5592 14799 0,'0'0'0,"-18"0"0,0-18 15,1 18 1,-36 36 0,-18 17-1,1 35 1,-19 0 15,36-53-31,1 18 31,16-35-15</inkml:trace>
  <inkml:trace contextRef="#ctx0" brushRef="#br0" timeOffset="18375.28">5309 14235 0,'0'17'16,"0"1"0,18 35-1,-18 88 32,0 71-16,0-36 1,0-123-17,0 0 1,0 0-1,18-36 1,-18 1-16,0 0 16,0-1-1</inkml:trace>
  <inkml:trace contextRef="#ctx0" brushRef="#br0" timeOffset="19444.91">7549 17198 0,'-35'18'31,"53"-18"-31,-1 0 0,19 0 16,-1 0-16,0 0 0,36 0 16,-1 0-16,1 0 15,194 0 1,-124 0-1,0 17 1</inkml:trace>
  <inkml:trace contextRef="#ctx0" brushRef="#br0" timeOffset="19726.46">8273 17145 0,'0'0'0,"0"-18"15,-18 18-15,18-17 16,18 17 15,-1 0-31,36 17 16,18 19 15,-1-1-15,-52 0-1,-18-17-15,-18 17 16,-52 18 0,-1-18-1,54-17-15</inkml:trace>
  <inkml:trace contextRef="#ctx0" brushRef="#br0" timeOffset="20225.68">8872 17286 0,'0'0'16,"-53"-18"-1,53 1 1,36-1-1,52 18 1,18 18 0,-89 17-1,-52 0 1,0-17-16,-36 17 16,-35 18-1,71-53 1,88-35-1,18 0 1,52-36 0,-52 1-1,-54 52 1,-34 18 0,-36 35 15,0 18-16,53 35 1,123-35 0,18-53-1,-52-17-15</inkml:trace>
  <inkml:trace contextRef="#ctx0" brushRef="#br0" timeOffset="24428.39">917 5715 0,'0'0'0,"0"-18"0,0 1 0,-17 17 0,-1-18 15,0-17-15,1 17 0,17-17 16,-18 0-16,18 17 0,-18 18 16,18-18-16,-17 18 0,17-17 0,-18 17 15,0 0-15,18 17 31,0 1-31,36 35 16,105 17 31,-124-70-47,89-17 31,-70-54-15,-19-17-1,-52 0 1,17 70 0,54 106 15,52 89-15,18-36-1,-53-18 1,-106-34 15,17-72-31,-52 18 0,-141-35 31,194-17-31,-18-89 32,88 18-17,71 17 1,17 18-1,-87 53-15</inkml:trace>
  <inkml:trace contextRef="#ctx0" brushRef="#br0" timeOffset="24810.71">917 4798 0,'0'0'16,"18"0"-1,-36 17-15,1 36 32,-36 18-17,-18-1 1,71-52-16,-53 17 15,36-35 1,17-35 0,35-35-1,18-36 1,-18 35 0,0 36-1,36 88 1,-1 70-1,1 1 1</inkml:trace>
  <inkml:trace contextRef="#ctx0" brushRef="#br0" timeOffset="34683.71">9878 17163 0,'0'0'16,"0"-53"-1,0 35-15,0 0 0,17 1 16,-17 34 15,-17 1-31,17 17 16,0 36 0,0-36-16,53 177 31,158-89 0</inkml:trace>
  <inkml:trace contextRef="#ctx0" brushRef="#br0" timeOffset="35047.47">10566 17321 0,'0'0'15,"-18"-17"-15,0-1 16,1 0-16,-1 1 16,36 17 15,-18 17-31,35 54 16,0-18-1,-35 0 1,0-36-16,18 1 15</inkml:trace>
  <inkml:trace contextRef="#ctx0" brushRef="#br0" timeOffset="35215.81">10495 17074 0,'0'0'0,"-18"-17"0,1 17 16,17 17 0,17-17-1</inkml:trace>
  <inkml:trace contextRef="#ctx0" brushRef="#br0" timeOffset="35615.08">10813 17304 0,'0'0'0,"-18"0"16,36 17 15,-1 1-15,19 17-1,-19 1 1,-17-1 0,-35-18-1,0-17 1,35-17-16,-18-18 16,36-36-1,35-17 1,17 35 15,1 53-15,-18 18-1,17 70 1,-17-18 0</inkml:trace>
  <inkml:trace contextRef="#ctx0" brushRef="#br0" timeOffset="36113.82">11236 17163 0,'0'0'0,"-35"-53"16,35 88-1,17 88 16,36 36-15,-17-53 0,-19-53-16,18 35 15,18 0 1,-35-70 0,-36-53-1,-35-36 1,1-88-1,16 18 1,72 35 0,16 106-1,72 18 1,-18 35 0,-89 0-1,-34 0 16,-89-36-15,0-17 0,36-52-1,52-1 1,18 35-16</inkml:trace>
  <inkml:trace contextRef="#ctx0" brushRef="#br0" timeOffset="36297.15">11553 17074 0,'0'0'15,"18"-17"-15,0-1 0,88 1 16,-1 34 0,-52 1-16,53 70 15,-53 106 1,-159-53-1</inkml:trace>
  <inkml:trace contextRef="#ctx0" brushRef="#br0" timeOffset="37648.95">300 3563 0,'0'0'0,"-71"0"31,36 0-31,0 0 0,17 0 0,0 0 15,-17 18-15,18-1 0,17 19 0,0-1 16,0 0-16,176 283 31,89-107 1,-230-193-32,159 0 31</inkml:trace>
  <inkml:trace contextRef="#ctx0" brushRef="#br0" timeOffset="38148.01">1058 3616 0,'-53'-35'15,"36"35"-15,-1 0 16,-52 0 0,-1 35-1,0 0 1,1 36 0,70-54-16,-18 36 15,54-17 1,-1-19-1,35-17 1,-17-35 0,18-53-1,-54 17 1,1-35 0,-36 18-1,1 35 16,-1 36-15,18-1 0,35 89-1,18 17 1,18 18 0,0-1-1,-36-69-15</inkml:trace>
  <inkml:trace contextRef="#ctx0" brushRef="#br0" timeOffset="38533.39">1358 3616 0,'0'0'0,"-35"-53"31,35 35 0,18 18-15,17-17 0,18-19-1,-18 1 1,-35 18-16,18-19 16,-107 1-1,-16 35 1,16 18-1,37 17 1,52 35 0,52-17-1,37-35 1,-19 0 0,36-18-1,-18-36 1</inkml:trace>
  <inkml:trace contextRef="#ctx0" brushRef="#br0" timeOffset="38965.31">1640 3298 0,'0'0'0,"-70"-35"16,52 18-1,1 34 1,52 54-1,18 35 1,35-1 0,-53-52-1,1 0 1,-36-35 0,-36-18 15,1-53-16,-18-53 1,35 36 0,36-19-1,70 72 1,18 17 0,-53 17-1,-18 36 1,-70 0-1,-71-35 1,18-18 0,53 0-16</inkml:trace>
  <inkml:trace contextRef="#ctx0" brushRef="#br0" timeOffset="39165.92">1852 3175 0,'0'0'0,"18"-35"31,-1 35-15,1 0-16,35 35 16,70 36-1,-34 52 1,-72-70-16</inkml:trace>
  <inkml:trace contextRef="#ctx0" brushRef="#br0" timeOffset="47085.34">4868 13652 0,'-17'-17'16,"-1"17"-16,0-18 16,1 1-1,17-1 1,0 36 15,17-18-31,-17 17 16,18-17-16,-18 18 15,88 70 17,-35-70-17,18-18 1,-71-18-1,35-53 1,-35 36 0,-18-18-1,1 36 1,34 70 15,36 17-15,-17-17-1,-19-18-15,1 18 16,-1 0 0,-34 0 15,-54-35-15,1-36-1,34-17 1,36-36-1,53 18 1,18 18 0,-53 35-16</inkml:trace>
  <inkml:trace contextRef="#ctx0" brushRef="#br0" timeOffset="47268.66">5327 13635 0,'0'0'0,"0"-18"16,0 1-16,0-1 15,0 0 1,18 36-16,17 17 31,18 53-15</inkml:trace>
  <inkml:trace contextRef="#ctx0" brushRef="#br0" timeOffset="48803.07">8555 12382 0,'0'0'0,"-18"-17"31,1-1-31,-1 18 16,18 18 0,0-1-16,0 1 15,0 0-15,18 35 32,105 53-1,-17-124 0,-88-106 0,-36 71-15,0 36-16,-17-18 16,35 52-1,35 36 1,18 53-1,0-35 1,-18 17 15,-17-35-15,-71-53 0,-17-18-1,34-17 1,19-36-1,52 1 1</inkml:trace>
  <inkml:trace contextRef="#ctx0" brushRef="#br0" timeOffset="49087">8978 12418 0,'0'0'0,"-17"-18"15,34 18 1,1 0-16,17 0 31,36 0-15,-36 18 0,-35-1-16,0 19 15,-35 17 1,17-36-1,53-34 1,36-19 0,17-17-16</inkml:trace>
  <inkml:trace contextRef="#ctx0" brushRef="#br0" timeOffset="50121.36">8572 10425 0,'0'0'0,"-35"0"16,18 0-16,-1 0 15,0 0-15,18 17 16,0 18-1,0-17-15,18-18 0,-18 18 16,18-1-16,-1 1 16,71 0-1,36-54 17,-89-52-1,-35 71-31,-70-54 31,52 71 0,18 35-15,53 36 0,53 35-1,-18-18 1,-70-35-1,-54-36 1,-87-17 0,-1-35-1,54-18 1,70 0 0</inkml:trace>
  <inkml:trace contextRef="#ctx0" brushRef="#br0" timeOffset="50553.78">8996 10460 0,'0'-18'16,"17"1"0,1-1-1,53-17 1,-18 17-1,-1 36 1,-52 17 0,-52 18-1,16-18 1,-17 0 0,36-35-1,52 0 1,0-17-1,1 17-15,16-18 16,54 0 0,-17 36 15,-37 0-15,-52-1-1,-70 19 1,-71-1-1,88-35-15</inkml:trace>
  <inkml:trace contextRef="#ctx0" brushRef="#br0" timeOffset="51742.05">10407 4904 0,'0'0'0,"0"-18"0,0 0 15,-18 18 1,18 18-1,0 0-15,-17-18 16,17 17-16,0 19 16,0-19-16,0 18 0,17 36 31,89 0 0,-88-71-31,70-89 31,-70-52 1,-36 106-17,18 17 1,35 71 0,1 53-1,-1-35 1,-18 17-1,-52-35 17,-35-18-17,-19-35 1,54-18-16</inkml:trace>
  <inkml:trace contextRef="#ctx0" brushRef="#br0" timeOffset="52105.07">10777 4957 0,'0'-36'16,"-17"19"-1,17 34 16,17 1-15,-17 17-16,18 18 31,17-35-15,1-36 0,-1 0-1,-18-52 1,19 17-1,-19 35 1,-17 71 0,36 53-1,-19-53-15</inkml:trace>
  <inkml:trace contextRef="#ctx0" brushRef="#br0" timeOffset="60974.82">4568 14852 0,'-17'0'32,"-1"0"-32,36 0 47,-1-18-47,19 18 15,-1-17-15,88-54 31,89-35 1,-194 89-17</inkml:trace>
  <inkml:trace contextRef="#ctx0" brushRef="#br0" timeOffset="61242.57">4833 14623 0,'0'-18'16,"18"0"-16,-18 1 16,17 17-16,19-36 15,17 1 16,-18 53-15,-18 17 0,-17-17-16,-35 52 15,-53 54 1,35-89-16</inkml:trace>
  <inkml:trace contextRef="#ctx0" brushRef="#br0" timeOffset="62057.02">3528 15205 0,'0'0'0,"0"-18"0,-36 0 15,36 1 1,-17-36-1,34 53 1,1-18-16,35-17 16,0 35-1,35 35 17,-53 18-17,-17-35 1,-36 17 15,1-35-15,-1 0-16,1 0 15,-19-53 1,36-35 0,0 17-1,53-17 1,-18 35-1,-17 53 1</inkml:trace>
  <inkml:trace contextRef="#ctx0" brushRef="#br0" timeOffset="62274.56">3845 15028 0,'0'0'0,"18"0"0,0 36 31,-18-19-31,35 19 16,-18-1-1,1 0 1</inkml:trace>
  <inkml:trace contextRef="#ctx0" brushRef="#br0" timeOffset="63475.63">8431 11448 0,'0'-18'32,"18"18"-32,-18-18 15,0 36 48,-18 0-48,1-18-15,-1 17 16,-35 36 0,18 18 15,53-54 0,105 1 16,-52 0-31,-36-1-1</inkml:trace>
  <inkml:trace contextRef="#ctx0" brushRef="#br0" timeOffset="63742.82">8449 11571 0,'-18'18'15,"36"-18"1,17-18 0,106-17 15,53-18-16,-35 18 1,-53 17 0,-88 0-1,-36 18 1,0 18 0</inkml:trace>
  <inkml:trace contextRef="#ctx0" brushRef="#br0" timeOffset="64141.28">9225 11359 0,'0'0'0,"-53"-17"15,36 17-15,-1-18 31,18 1-15,35 17 0,36 35-1,-1 0 1,-34 0 0,-19-17-16,1-18 15,-18 18 1,-18-18-1,1-36 1,17-17 0,53-17-1,17-18 1,1 35 0,-54 53-1</inkml:trace>
  <inkml:trace contextRef="#ctx0" brushRef="#br0" timeOffset="64459.24">9578 11359 0,'18'0'31,"-18"-17"-31,0-1 16,17 1-16,1-1 15,17 18 1,18 0 0,-35 18-1,-18 34 1,-18-16 0,0-1-1,36-53 16,35 1-15,35-19 0,-35 19-16,0-18 0</inkml:trace>
  <inkml:trace contextRef="#ctx0" brushRef="#br0" timeOffset="65443.59">7020 10125 0,'-17'-18'31,"17"36"-15,17-18-16,1 17 16,0 1-16,158 53 31,-123-54-31,264 89 47,-228-71-32,-54-17 1,-18-18-16</inkml:trace>
  <inkml:trace contextRef="#ctx0" brushRef="#br0" timeOffset="65925.97">7620 10425 0,'0'0'0,"0"17"15,18-17 17,-1 0-32,1 0 15,52 0 1,-17-17 15,0 17-15,-35-18-1,-18 0 1,0-17 0,-18 0-1,1 17 1,-1 18-16,18 18 47,0-1-47,0 1 15,0 0 1,0-1 0,-18-17-1,-17-17 1,17-19 15,18 19-15,0-1-1</inkml:trace>
  <inkml:trace contextRef="#ctx0" brushRef="#br0" timeOffset="66460.89">6279 10107 0,'0'0'0,"-17"0"0,-18-18 15,17 18 1,36 0 0,17 18-1,0 0 1,36 35-1,-18 0 1,-53-36 0,0 1 15,-36-18-15,1-35-1,0-18 1,35-18-1,0 18 1,35 0 0,0 53-1</inkml:trace>
  <inkml:trace contextRef="#ctx0" brushRef="#br0" timeOffset="66877.55">6615 10213 0,'0'0'0,"-18"18"16,0-18 0,18-18-1,0 0-15,18 1 16,0-1-1,-18 36 17,0 17-17,0-17 17,17-18-17,18 0 1,1 0-1,17 0 1,-18 17 0,-53 1-1,-17 17 1,0-17 0,-18-1-16</inkml:trace>
  <inkml:trace contextRef="#ctx0" brushRef="#br0" timeOffset="67995.32">10495 5715 0,'0'-18'0,"-18"18"15,18 18 17,18-18-17,0 0 1,-1 18-16,1-18 0,70 0 31,71-18 0,-141-17 1</inkml:trace>
  <inkml:trace contextRef="#ctx0" brushRef="#br0" timeOffset="68261.03">10760 5592 0,'0'0'0,"0"17"63,17-17-32,-17 18-31,18-18 15,0 17 1,-1 1 0,-17 17-1,0-17 1,0 0 0,-17-18-16</inkml:trace>
  <inkml:trace contextRef="#ctx0" brushRef="#br0" timeOffset="68776.15">9613 5715 0,'0'-18'16,"0"36"-16,-17-36 0,17 1 0,0-1 15,17 18 1,1 0-16,-1 0 16,19 0-16,-1 18 0,0-18 15,-17 17-15,88 19 32,-106 17-1,-53-18 0,-18-106 0,89 1-15,17 17 0,0 18-1,-17 35 1</inkml:trace>
  <inkml:trace contextRef="#ctx0" brushRef="#br0" timeOffset="69195.03">9966 5821 0,'0'17'16,"0"1"47,18-18-63,-18 18 15,0-1-15,17-17 0,1 18 16,17 0-1,-17-18-15,17-18 16,18-17 0,-35-18-1,-18 18 17,-18 17-17,36 106 16,52 53-15,-52-88-16</inkml:trace>
  <inkml:trace contextRef="#ctx0" brushRef="#br0" timeOffset="118979.61">15593 6279 0,'0'0'0,"0"18"32,17-18-32,1 0 15,-18 18-15,18-1 16,-18 1-16,17-18 0,1 18 16,53 52-1,17 54 16,-53-36 16,-70-106-15,52-123-1,36 18-16,18 17 1,-36 71 0,-17 35-1</inkml:trace>
  <inkml:trace contextRef="#ctx0" brushRef="#br0" timeOffset="119218.62">16175 6544 0,'0'0'0,"0"18"16,0-1 15,17 19-16,-17-1 1,18 35 0,-18-52-1</inkml:trace>
  <inkml:trace contextRef="#ctx0" brushRef="#br0" timeOffset="119435.02">16545 6332 0,'36'-17'31,"-19"-1"-31,1 18 15,52 0 1</inkml:trace>
  <inkml:trace contextRef="#ctx0" brushRef="#br0" timeOffset="119598.73">16581 6473 0,'0'0'0,"-18"0"16,18 18-16,0 0 31,70-18 0,-34-18-31</inkml:trace>
  <inkml:trace contextRef="#ctx0" brushRef="#br0" timeOffset="120017.93">17286 6227 0,'0'0'0,"-18"-18"0,-70 36 31,35-1-31,0 89 32,53-53-17,0 17 1,36-17 0,34 0-1,-17-53 1,0-17-1,-18-1-15,36-70 16,-71 17 0,-18-35 15,-17 71-31,0 35 31,35 18-31</inkml:trace>
  <inkml:trace contextRef="#ctx0" brushRef="#br0" timeOffset="120197.01">17621 6403 0,'0'0'15,"0"18"1,18-18-1,0 0 1</inkml:trace>
  <inkml:trace contextRef="#ctx0" brushRef="#br0" timeOffset="120817.89">18115 6191 0,'0'0'0,"0"-53"16,0 36-1,-18-1 1,1 0-1,-36 18 1,0 18 0,18 0-1,-1-18 17,36 17-17,0 1 16,0 17-15,0 1 0,0 34-1,0-35 1,0-17-16,0 35 16,18-18-1,0-35 16,-1-17-15,19-1 0,-1 18-1,35 0 17,-52 0-32,0 18 0,35 17 15,-53 18 1,-106-18 15,-123-17-15</inkml:trace>
  <inkml:trace contextRef="#ctx0" brushRef="#br0" timeOffset="125499.33">15593 7638 0,'-18'-18'32,"36"18"-17,-1 0-15,1 0 16,0 0-16,-1 0 15,1 0-15,17 18 0,-17-1 16,17 19-16,-17-19 0,35 71 31,-36 1 1,-70-107-1,18-158 0,70 105-15,18-35-1,18 71 1,-36 53 0</inkml:trace>
  <inkml:trace contextRef="#ctx0" brushRef="#br0" timeOffset="125849.86">16140 7832 0,'0'0'16,"17"17"-1,1-34-15,-1-1 16,19 18-1,-1 0 1,0 35 15,-52 1-31,-72 16 16,-16 19 15,87-71-31,36 35 31,52-35-15,89 0 0,-36-17-1,-70-1-15,0 0 0</inkml:trace>
  <inkml:trace contextRef="#ctx0" brushRef="#br0" timeOffset="126066.79">16739 7585 0,'0'0'16,"-35"-18"-1,53 18 1,-18-18-1,70 18 1,-52 0-16</inkml:trace>
  <inkml:trace contextRef="#ctx0" brushRef="#br0" timeOffset="126216.3">16792 7655 0,'0'0'0,"-35"18"0,0 17 31,88-17-16,35-18 17,-53 0-32,36-18 15</inkml:trace>
  <inkml:trace contextRef="#ctx0" brushRef="#br0" timeOffset="126472.57">17868 7302 0,'0'0'0,"0"18"31,0 0-15,0-1-16,35 72 15,-17 34 1,0 36 15,-18-106-31,-36 70 16</inkml:trace>
  <inkml:trace contextRef="#ctx0" brushRef="#br0" timeOffset="128750.81">15893 8837 0,'0'0'0,"-18"0"0,0 0 0,18-18 16,18 18 0,0 0-1,-1 18 1,1-18-16,0 35 15,52 36 1,36 70 15,-71-70 1,-35-54-17,-17-52 1,17-53-1,17 0 1,1 52-16,52-105 31,-34 71-31,17 17 16,-36 53 0</inkml:trace>
  <inkml:trace contextRef="#ctx0" brushRef="#br0" timeOffset="129202.88">16387 9102 0,'0'-18'16,"17"0"-1,1 1 1,-1 17-16,19-18 16,34 36 15,-52-1-31,-18 1 16,-35 17 15,-18 1-16,17-19 1,36 1 0,18-18-16,35 0 15,18 17 1,34 1 0,-87 0-1,-36 17 1,-52-17-1,-107 17 17,107-35-32</inkml:trace>
  <inkml:trace contextRef="#ctx0" brushRef="#br0" timeOffset="129600.92">17039 8890 0,'0'0'0,"-17"0"0,-1 0 16,36 0-1,-1 0 1,195-18 15,-18 18 0</inkml:trace>
  <inkml:trace contextRef="#ctx0" brushRef="#br0" timeOffset="129819.72">17057 9049 0,'0'17'15,"17"-17"1,1 0-1,17 0-15,71 0 16,0-17 0</inkml:trace>
  <inkml:trace contextRef="#ctx0" brushRef="#br0" timeOffset="131002.89">18186 8643 0,'0'-18'15,"-18"18"-15,0 0 16,1 18-16,-1 0 15,0-1-15,1 19 0,-1-1 16,1 0-16,-1 0 16,18 107-1,106 16 17,-71-140-32,177-18 31,-124-88-16,-88-89 17,-35 89-17,-18 0-15,-106 35 32,88 53-17</inkml:trace>
  <inkml:trace contextRef="#ctx0" brushRef="#br0" timeOffset="137672.54">15752 10089 0,'0'-52'32,"17"52"-32,1 0 15,-1 0-15,1 0 16,0 0-16,-1 0 0,1 17 15,88 54 1,17 105 31,-52 0-16,-89-140 0,1-54-31,-1-17 16,0-71 0,71-88-1,0 106 1,18 17 0,-18 54-1,0 34 1,-53 36-1</inkml:trace>
  <inkml:trace contextRef="#ctx0" brushRef="#br0" timeOffset="138471.72">16528 10389 0,'0'0'0,"0"-17"31,0 34 16,17 1-31,36 88 15,-18-89-16,-17-17-15,17 18 16,1-36 0,-1-35-1,-17 1 1,-1 34 0,-17 0-1,0 54 1,-17 16-1,17 37 1,17 17 0,1-71-1</inkml:trace>
  <inkml:trace contextRef="#ctx0" brushRef="#br0" timeOffset="138771.53">17374 10160 0,'0'0'0,"-17"0"0,-1 0 16,36-18 0,17 18-1,35 0 1</inkml:trace>
  <inkml:trace contextRef="#ctx0" brushRef="#br0" timeOffset="138921.9">17445 10248 0,'0'0'0,"-71"35"15,1 1 1,52-19 0,71 1-1,35-18 1,53 0-1</inkml:trace>
  <inkml:trace contextRef="#ctx0" brushRef="#br0" timeOffset="139569.64">18309 10001 0,'0'0'0,"-17"-35"15,-1 35-15,0 0 16,1 0-16,-36 88 31,35-53-31,18 177 32,141-71-1,71-211 0,-159-54 0,-71-35-15,-35 71 0,-35 0-1,17 53 1,19 52-1,52 19 1,0-1-16</inkml:trace>
  <inkml:trace contextRef="#ctx0" brushRef="#br0" timeOffset="139799.34">18891 10160 0,'0'18'0,"-17"-18"31,17-18 31</inkml:trace>
  <inkml:trace contextRef="#ctx0" brushRef="#br0" timeOffset="140421.34">19597 9913 0,'0'0'0,"17"-18"0,-34-17 31,-18 35-15,-89-35-1,18 35 1,53 0-16,-35 0 15,18 0 1,70 17 0,0 1-1,35 17 1,0 1 0,0 17-1,1-18 1,-36 0-1,35 18 17,-35-18-17,18 18 1,-18-35 15,17-18-15,1-18-1,52-17 1,-17 17 0,88 18-1,-17 53 1,-18 35 0,-89-17-1,-34-36-15,-71 18 16,-106 0-1</inkml:trace>
  <inkml:trace contextRef="#ctx0" brushRef="#br0" timeOffset="147474.5">14993 12435 0,'-35'-35'15,"17"35"1,0 0-16,18 18 15,0-1 1,0 1-16,0 0 16,-17 35-1,-71 176 17,35-70-1,35-124-16,18-35 1,18-35 0,-1-1-16,1-34 15,17-124 1,1-18 0,16 36-1,1 123 1,0 70 15,0 89-15,-17 35-1,-36-52 1,0-1 0,0-18-1,0-52 1,0-53-1,17-18 1,18-106 0,36 0-1,35 71 1,-36 106 0,19 105-1,-54 54 16,-18-1-15,-34-35 0,17-88-1,0-18 1</inkml:trace>
  <inkml:trace contextRef="#ctx0" brushRef="#br0" timeOffset="147941.9">15981 12312 0,'0'0'15,"0"-53"1,-18 53-16,18 35 16,0 36-1,0 88 16,-17-1-15,-1-69 0,0-54-16,1 18 15,-1-36 1,18-52 0,18-35-1,17-124 1,18-36-1,17 36 1,36 141 0,-53 89-1,18 105 1,-1 53 0,-34-36-1,-36-87 16,0 17-15,0-70 0</inkml:trace>
  <inkml:trace contextRef="#ctx0" brushRef="#br0" timeOffset="148124.09">16034 12629 0,'0'0'0,"-71"-35"16,18 18-1,71-1 1,52 0 0,72 1-1,16-1 1,-105 18 0</inkml:trace>
  <inkml:trace contextRef="#ctx0" brushRef="#br0" timeOffset="148690.54">16986 12241 0,'0'0'0,"88"-70"31,-70 70-31,17-18 16,-35 1 0,-70 17-1,-1-18 1,-70 18 0,18 0-1,34 0 16,89 18-15,0 17 0,18-35-16,0 35 15,35 36 1,-18 17 0,-17-18-1,-36 36 1,-17 0-1,17-35 1,18-36 0,18 18-1,17-18 1,18 0 0,35-35 15,-35 0-16,35-35 1,-17 0 0</inkml:trace>
  <inkml:trace contextRef="#ctx0" brushRef="#br0" timeOffset="148876.51">16757 12524 0,'0'0'0,"-53"0"31,71 0-31,-1 0 16,19 0-16,87-18 15,53 18 1,-123-18 0</inkml:trace>
  <inkml:trace contextRef="#ctx0" brushRef="#br0" timeOffset="149058.54">17639 12418 0,'-18'0'0,"36"0"0,-18-18 15,35 0 1,18 18-1,35 18 1</inkml:trace>
  <inkml:trace contextRef="#ctx0" brushRef="#br0" timeOffset="149190.79">17762 12559 0,'-35'18'0,"70"-36"0,-88 53 0,1-17 16,34-1-1,71-17 16,70 0-15,-70 0-16</inkml:trace>
  <inkml:trace contextRef="#ctx0" brushRef="#br0" timeOffset="151876.84">18874 11836 0,'0'0'0,"-18"-18"16,18 0-16,-18 18 0,1 0 15,-1 0-15,0 0 16,1 18-16,-54 70 31,71 142 0,212-142 1,-36-229-1,-176 17-16,-35-17 1,-36 88 0,1 18-1,-1 52 1,71 36 0</inkml:trace>
  <inkml:trace contextRef="#ctx0" brushRef="#br0" timeOffset="152053.84">19315 11959 0,'0'0'0,"0"18"16,17-18 46</inkml:trace>
  <inkml:trace contextRef="#ctx0" brushRef="#br0" timeOffset="152375.84">19720 11765 0,'0'0'16,"0"-88"-1,-17 70 1,-1 18-16,0 0 16,1 53-1,17-18 1,0 1-16,35 34 15,18 36 1,17 0 0,-52-35-1,-36-54 1,-17-17 0</inkml:trace>
  <inkml:trace contextRef="#ctx0" brushRef="#br0" timeOffset="152492.84">19650 11889 0,'0'0'16,"0"-36"-16,35-70 16,0 71-1,18 0 1,53 35 0</inkml:trace>
  <inkml:trace contextRef="#ctx0" brushRef="#br0" timeOffset="152725.84">20302 11889 0,'0'0'0,"-70"0"15,105 0 16,0 0-31,71-18 16,71 0 0,-19 18-1,-105-17 1</inkml:trace>
  <inkml:trace contextRef="#ctx0" brushRef="#br0" timeOffset="152908.84">20567 11712 0,'0'0'0,"-106"-53"31,88 53-31,36 53 47,0 0-47,17 35 31,-35-52-31,18 69 16,-1-69-16</inkml:trace>
  <inkml:trace contextRef="#ctx0" brushRef="#br0" timeOffset="153208.94">21043 11589 0,'0'0'0,"35"-36"31,-35 19-31,18 17 0,17 53 16,-35-18 15,18 71-15,-18 0-1,18 17 1,-18-52 0,17-18-1</inkml:trace>
  <inkml:trace contextRef="#ctx0" brushRef="#br0" timeOffset="153413.9">21572 11818 0,'0'0'0,"-35"-18"31,35 1-31,35-1 16,71 0 15,18 1-15,-71 17-1,-36-18-15</inkml:trace>
  <inkml:trace contextRef="#ctx0" brushRef="#br0" timeOffset="153596.9">21731 11659 0,'0'0'16,"-53"-17"-16,36 17 16,-1-18-1,18 36 1,18 35-1,17 52 1,0-34 0,18 52 15</inkml:trace>
  <inkml:trace contextRef="#ctx0" brushRef="#br0" timeOffset="154041.9">22419 11624 0,'0'0'0,"0"-18"15,0 1 1,-18-1-16,1 18 15,-19 18 1,-16 52 0,16 18-1,36-17 1,18-36-16,17 18 31,53 0-15,18-35-1,-18-71 1,-52 0 0,-19-71-1,-70 1 1,-17 35 0,17 70-1,0 36 1,35-1-1</inkml:trace>
  <inkml:trace contextRef="#ctx0" brushRef="#br0" timeOffset="154293.06">23107 11712 0,'0'0'0,"18"-17"32,-1 17-32,1 0 15,35-18 1,-36 18-16,54 0 16,0 0-1,-36-18 1,-35 1-1</inkml:trace>
  <inkml:trace contextRef="#ctx0" brushRef="#br0" timeOffset="154509.06">23283 11430 0,'0'0'0,"-35"0"16,35 18-1,0-1 1,35 54 0,-17-18-1,0-18-15,17 36 16,-35 34 0,0-52-1</inkml:trace>
  <inkml:trace contextRef="#ctx0" brushRef="#br0" timeOffset="154909.13">23989 11395 0,'0'0'0,"-71"-18"16,54 36-1,-19 52 1,36 1 0,36 52-1,17 1 1,35-54 0,-18-52-1,36-36 1,-35-70-1,-54-18 1,-34 0 0,-19 71-1,19 18 1,-18 17-16,-1 17 31,19 18-15,17-17-16</inkml:trace>
  <inkml:trace contextRef="#ctx0" brushRef="#br0" timeOffset="155109.12">24783 11606 0,'0'0'16,"-18"18"-16,-17-18 0,-1 0 15,54-18 32,17 1-47,-17 17 16</inkml:trace>
  <inkml:trace contextRef="#ctx0" brushRef="#br0" timeOffset="155344.91">25153 11395 0,'0'0'16,"0"-18"-16,-53-35 16,0 36-1,-17 17 1,52 52 0,53 54-1,36 18 1,-18-1-1,-18-35 1,-35-52 0,-18-36-1</inkml:trace>
  <inkml:trace contextRef="#ctx0" brushRef="#br0" timeOffset="155494.06">24994 11465 0,'71'-106'15,"-142"212"-15,283-335 16,-89 194 0,54 35-1,-71 35 1,-71-17-16</inkml:trace>
  <inkml:trace contextRef="#ctx0" brushRef="#br0" timeOffset="156112.64">18538 12682 0,'0'0'0,"-123"0"16,105 0-16,1 0 31,475-35 0,1006-18 1,1235 124-1,-1888-18-16,-440-36-15,229 1 16,70 0 0,-335-18-1,-317-53 17</inkml:trace>
  <inkml:trace contextRef="#ctx0" brushRef="#br0" timeOffset="160328.75">21149 12894 0,'-18'-18'0,"18"1"15,0-1 1,0 36 15,0-1-31,-17 72 32,-1-37-17,0 1 16,18-35-15,18-18 0,0 0-16,35 0 31,17-18-15,-35 1-1,36-1 1,-18 0-1,-35 1 1,-18-1-16,0-17 16,0 17-1,-18-17 1,18 53 0,-18 35-1,18 17 1,0 107-1,0 52 1,0-159 0</inkml:trace>
  <inkml:trace contextRef="#ctx0" brushRef="#br0" timeOffset="161028.88">17392 14587 0,'0'0'0,"-18"0"0,1 0 15,34 0-15,1 0 16,88 0 0,70 0 15</inkml:trace>
  <inkml:trace contextRef="#ctx0" brushRef="#br0" timeOffset="161178.87">17515 14781 0,'0'0'0,"-88"36"16,53-19-16,-18 1 16,71-18-1,52 0 1,107 0-1,-124-18-15</inkml:trace>
  <inkml:trace contextRef="#ctx0" brushRef="#br0" timeOffset="161830.24">18644 14446 0,'0'0'0,"-17"-35"16,-1 35-16,0-18 16,1 18-16,-1 0 0,0 18 15,-17 0-15,18-1 0,-19 19 16,19 16-16,-1-16 16,18 17-16,0 0 0,18 88 31,176-18 0,-36-211 0,-158-194 1,-70 158-17,35 89 1,-18 17-1,35 71 1,36-35 0</inkml:trace>
  <inkml:trace contextRef="#ctx0" brushRef="#br0" timeOffset="162166.81">19279 14623 0,'0'0'0,"-17"0"47,17 17-31,-18-17 15,18-17 78</inkml:trace>
  <inkml:trace contextRef="#ctx0" brushRef="#br0" timeOffset="162880.5">19914 14287 0,'0'0'16,"0"-17"-16,0-1 16,-17 18-1,-54-17 1,-35 17 0,18 0-1,53 0-15,-36 17 16,36 1-1,17-18 1,36 35 0,0 0-1,17 18 1,0 0 0,-17 0-1,-18-35 1,17 17-1,-17-17 17,0-1-17,18-17 63,-18-17-62,18 17-16,-1 0 0,1-18 16,17 0-1,18 1 1,18 34 0,-36 19-1,53 70 1,-35-1-1,-88-16 1,-36-54 15,18-18-31,-52 1 16,-37-18 0,54-35-1</inkml:trace>
  <inkml:trace contextRef="#ctx0" brushRef="#br0" timeOffset="164183.19">14887 13441 0,'-17'0'15,"34"0"-15,-52 0 0,17 0 0,36 0 16,0-18-1,17 18-15,18-17 16,17-1-16,19 0 0,34 1 16,177-19-1,617 1 17,-776 17-32,283 18 31,-424 0 0</inkml:trace>
  <inkml:trace contextRef="#ctx0" brushRef="#br0" timeOffset="164465.13">15240 13582 0,'0'0'0,"-88"18"0,17-1 16,-70 18-1,141-17 1,177-18 0,211-35-1,176 0 1,-176-1-1,53 1 1,-229 17 0,-283 18-1</inkml:trace>
</inkml:ink>
</file>

<file path=ppt/ink/ink15.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1-11-22T06:25:28.357"/>
    </inkml:context>
    <inkml:brush xml:id="br0">
      <inkml:brushProperty name="width" value="0.05292" units="cm"/>
      <inkml:brushProperty name="height" value="0.05292" units="cm"/>
      <inkml:brushProperty name="color" value="#FF0000"/>
    </inkml:brush>
  </inkml:definitions>
  <inkml:trace contextRef="#ctx0" brushRef="#br0">2381 4833 0,'0'18'16,"0"-1"-1,0 1 1,-17 0-1,17-1-15,0 89 16,17 18 0,19 87 15,-1-52 0</inkml:trace>
  <inkml:trace contextRef="#ctx0" brushRef="#br0" timeOffset="434.87">1976 5980 0,'0'0'0,"-18"17"15,53-34 1,0 17-16,18 0 16,230-53-1,-107 35 1,53-17 15,-123-1-31,-35 36 16</inkml:trace>
  <inkml:trace contextRef="#ctx0" brushRef="#br0" timeOffset="1100.64">2205 6509 0,'0'0'16,"-18"0"-16,1-18 15,17 0-15,0 1 0,0-1 16,17 1-16,1-1 16,-1 0-16,36 1 31,18 70 0,-71 88 0,-18-18 1,18-105-32,0-1 15,36-52 1,-19-18-1,54-106 17,-36 89-32,18-18 31,-18 88-31,18 70 31,-35 1-15,-1 17-1,19 0 1,-1-53 0,53-17-1,-70-36 1</inkml:trace>
  <inkml:trace contextRef="#ctx0" brushRef="#br0" timeOffset="1603.31">3016 5151 0,'0'0'0,"-17"0"0,-19 0 16,19 0-16,17 17 15,-18-17-15,53 0 16,1 0 0,457-17 15,160-1 0,-353 0 0,-353 1-15,18 17-16</inkml:trace>
  <inkml:trace contextRef="#ctx0" brushRef="#br0" timeOffset="2517.57">3298 5256 0,'0'0'0,"-88"18"16,53-18-16,-71 0 31,36 0-16,52 0-15,0 0 16,18 18 47,0-1-32,0 1-31,36 17 15,69 18 17,-52-18-32,18-17 0,158 70 15,53 36 17,-229-107-17,124 72 1,-124-54-1,-18-18 1,-70-17 15,-1 0-15,19-17-16,-1 17 16,0-18-1,1 18 1,-1 35-1,-17 18 1,-36 36 0,-34 87 15,69-141-31,-52 89 31,17-36-15,36-70-1,18-1 1,17-34 15,17 17-15,18 17 0,-17 1-16,53 17 15,35-17 1,193 17 15,-105-35-31,89-53 16,-142 18-1,0-36 17,-141 36-17,-53 17 1,35 18-16</inkml:trace>
  <inkml:trace contextRef="#ctx0" brushRef="#br0" timeOffset="3068.38">3722 7003 0,'17'0'31,"1"0"-15,35 17 0,-35 1-16,-1 0 15,-17 34 1,0-34 0,-35 88 15,88-71 0,35-88-15</inkml:trace>
  <inkml:trace contextRef="#ctx0" brushRef="#br0" timeOffset="3237.21">3687 6844 0,'0'0'0,"-18"18"16,0-18-16,36 0 15,35 0 17,-18 0-32</inkml:trace>
  <inkml:trace contextRef="#ctx0" brushRef="#br0" timeOffset="3421.15">4198 6967 0,'0'0'0,"-18"0"15,36 0 1</inkml:trace>
  <inkml:trace contextRef="#ctx0" brushRef="#br0" timeOffset="3585.64">4180 7091 0,'0'0'15,"0"17"1,36-17 0,17 0-1,-18-17 1</inkml:trace>
  <inkml:trace contextRef="#ctx0" brushRef="#br0" timeOffset="4218.64">4621 6809 0,'0'17'16,"0"1"-16,0 0 15,18 52 1,0-35 0,-18 1-16,17-1 0,1 0 15</inkml:trace>
  <inkml:trace contextRef="#ctx0" brushRef="#br0" timeOffset="5721.26">3616 4745 0,'-35'0'16,"35"-18"-16,-18 18 0,18-53 31,88 71 0,-17 105 16,-71-34-16,-18-89-15,1-18 0,17-53-1,0 36 1,17 17-16,1-52 16,17-1-1,0 71 1,1 18-1,-1 70 1,0 0 0,0-17-1,54-36 17</inkml:trace>
  <inkml:trace contextRef="#ctx0" brushRef="#br0" timeOffset="7538.08">5098 4921 0,'0'0'16,"-18"-17"-16,0 34 16,18 107 15,18-71-31,-18 0 0,18 17 16,-18 1-16,17-1 0,1 107 31,17-19-16</inkml:trace>
  <inkml:trace contextRef="#ctx0" brushRef="#br0" timeOffset="9155.75">5503 5027 0,'0'-18'16,"-17"18"-16,-1 0 16,18-17-1,0 34 17,18 54-17,-18-53-15,88 211 47,-53-159-31,18-87 31,-53-1-47,53-141 31,-35 54-16,-18 52 1,0 123 15,0 54-15,17 52 0,1-88-1,-18-35-15,0 18 16,0-36-1</inkml:trace>
  <inkml:trace contextRef="#ctx0" brushRef="#br0" timeOffset="9437.2">5997 5433 0,'18'-18'15,"-1"18"1,1 0 0,-18 18-1,0-1-15,35 54 16,-17 0-1,0-54 1,-1 1 0,1-18-16</inkml:trace>
  <inkml:trace contextRef="#ctx0" brushRef="#br0" timeOffset="9603.74">6015 5168 0,'-124'-53'32,"124"71"-17,18 0 17,0-18-32</inkml:trace>
  <inkml:trace contextRef="#ctx0" brushRef="#br0" timeOffset="9838.08">6209 5151 0,'0'0'0,"-18"0"16,36 0-1,70-18 1,-17 0 0,-36 18-16,35-17 15,-34-1 1</inkml:trace>
  <inkml:trace contextRef="#ctx0" brushRef="#br0" timeOffset="10404.13">6703 4762 0,'0'0'0,"-36"-70"32,54 88-1,-18 17-31,53 53 15,0 0 1,-35-52 0,35 34-1,17 1 1,-35-54 0,1-52-1,-19-18 1,1-53-1,-18 0 1,0 53 0,0 89-1,0 87 1,0-17 0,0 53-1,0-36 1,18-87-1</inkml:trace>
  <inkml:trace contextRef="#ctx0" brushRef="#br0" timeOffset="10605.99">7355 5133 0,'0'0'0,"-17"0"31,17 18-31,0 17 16,0 18 0,0 35-1,17-53 1,-17 0 0</inkml:trace>
  <inkml:trace contextRef="#ctx0" brushRef="#br0" timeOffset="10805.22">7302 4780 0,'0'0'0,"0"-18"16,0 36-1,0 0 1,0-1-1,0 1 1</inkml:trace>
  <inkml:trace contextRef="#ctx0" brushRef="#br0" timeOffset="11390.18">7479 4516 0,'0'0'0,"-18"-53"16,1 53-1,17-18-15,0 36 31,53 35-15,-36-18 0,54 106-1,70 282 17,-88-229-1</inkml:trace>
  <inkml:trace contextRef="#ctx0" brushRef="#br0" timeOffset="11771.82">7691 4339 0,'0'0'0,"-36"0"31,36-17-31,18 17 16,0 0 0,-1 0-16,1 0 15,-1 35 1,1 18-1,-36 0 17,-17 0-17,53-1 1,35-34 0,141 0-1,53-36 1,-124 0-1</inkml:trace>
  <inkml:trace contextRef="#ctx0" brushRef="#br0" timeOffset="15055.79">8255 5733 0,'0'-36'15,"0"19"1,18-1-16,-1 0 15,1 18-15,0-17 16,-1 17-16,1 0 0,-1 0 16</inkml:trace>
  <inkml:trace contextRef="#ctx0" brushRef="#br0" timeOffset="15206.73">8202 5821 0,'0'0'0,"-53"17"31,177-34 16,-19-1-31</inkml:trace>
  <inkml:trace contextRef="#ctx0" brushRef="#br0" timeOffset="16526.23">10125 4762 0,'0'-17'31,"0"34"-15,0 1-16,0 0 0,0 17 15,0 0-15,0 18 0,0 0 16,0 18-16,0-18 16,0 123-1,-18-141-15</inkml:trace>
  <inkml:trace contextRef="#ctx0" brushRef="#br0" timeOffset="16839.96">9490 5821 0,'0'0'0,"-18"-18"16,36 18-1,-1-17-15,72 17 16,228-18-1,-88 18 1,54 0 0,-160 0-1,-70 0 1</inkml:trace>
  <inkml:trace contextRef="#ctx0" brushRef="#br0" timeOffset="17373.68">9772 6279 0,'0'0'16,"-18"0"-16,-35-35 15,53 18 1,53-36 15,-35 35-31,17 0 0,71 18 32,-53 18-32,-18 17 31,-52 18-16,-19-18 1,-17 18 0,36-53-1,17 18 1,17-18 0,107 18-1,-54 17 1,1 18-1,-53 0 1,-107 35 15,1-70-31,-18-1 16,-35-17 0,88 0-1</inkml:trace>
  <inkml:trace contextRef="#ctx0" brushRef="#br0" timeOffset="25060.25">10160 4762 0,'0'0'0,"18"0"15,-18 18-15,0 35 31,-18-18-31,0-17 0,1 17 16,17 1-16,-18 16 16,18-16-16,0-1 0,35 141 31,71-17 0,-18-106 0,-35-71-15</inkml:trace>
  <inkml:trace contextRef="#ctx0" brushRef="#br0" timeOffset="25643.25">10636 5080 0,'0'0'0,"-35"0"31,35 18 47,18-18-46,-18-18-1,0 0 0,-18 18-15,0 0-16,1 18 15,-1-18 1,0 53 0,1-18-16,17 0 15,-18 89 1,36-89 0,70 0-1,-70-35 1,52-35-1,-35-53 1,-35-35 0,-70 17-1,35 53 1,-18 35 15,17 53-15,36-17-16</inkml:trace>
  <inkml:trace contextRef="#ctx0" brushRef="#br0" timeOffset="25818.18">10971 5221 0,'0'0'0,"18"18"0</inkml:trace>
  <inkml:trace contextRef="#ctx0" brushRef="#br0" timeOffset="26126.54">11236 5027 0,'0'0'16,"-35"-70"-1,17 70-15,18-18 16,-18 18 0,1 18-1,34 52 1,19-17-1,-19-18-15,1 18 16,35 18 0,-35-18-1,-18-18 17,0-17-17,-36-36-15</inkml:trace>
  <inkml:trace contextRef="#ctx0" brushRef="#br0" timeOffset="26312.7">11271 4921 0,'0'0'0,"36"18"15,-19-18 1,18 18-1,-17-18-15,0-18 16,35 0 0</inkml:trace>
  <inkml:trace contextRef="#ctx0" brushRef="#br0" timeOffset="26710.1">11536 4621 0,'0'0'0,"0"-17"16,17 17 15,1 17-31,53 36 16,52 35 0,-35 54 15,-35-37-16,-53-52-15,0 36 16,-53 16 0,-35-52-1,18-53 1</inkml:trace>
  <inkml:trace contextRef="#ctx0" brushRef="#br0" timeOffset="27078.22">11906 4516 0,'0'0'0,"-53"-36"15,36 19 1,52-19-1,53 19 1,18 34 0,-35 19-1,-54-19-15,-17 36 16,-70 35 0,-19-17-1,37-36 1,87-17-1,88-18 1,36 17 0,-106-17-1</inkml:trace>
  <inkml:trace contextRef="#ctx0" brushRef="#br0" timeOffset="27343.45">12506 4992 0,'0'0'0,"-18"0"0,1-18 16,-1 18-16,36-17 15,52-1 1,54 0 0,-54 1-1,-17-1 1</inkml:trace>
  <inkml:trace contextRef="#ctx0" brushRef="#br0" timeOffset="27528.22">12612 4780 0,'0'0'0,"-18"-18"16,-17 1 0,88 105 15,-36-35-15,19 106-1,-19-18 1,1-106-16</inkml:trace>
  <inkml:trace contextRef="#ctx0" brushRef="#br0" timeOffset="27877.26">13406 4586 0,'0'0'0,"0"-18"0,-18-17 16,-17 18-1,-18 34 1,35 18-16,-70 71 15,53 18 1,52 52 0,71-35-1,1-88 17,69-18-17,-122-35-15</inkml:trace>
  <inkml:trace contextRef="#ctx0" brushRef="#br0" timeOffset="28111.62">13741 4586 0,'-18'-18'0,"0"18"15,18 18 1,36 35 15,-19 18-31,1 17 16,0-35-16,-1 53 31,1-1-31,0-69 16</inkml:trace>
  <inkml:trace contextRef="#ctx0" brushRef="#br0" timeOffset="28394.84">14146 4586 0,'-17'-18'31,"17"1"-31,17 17 31,1 17-31,17 36 16,-17-17-1,17 69-15,-17 54 32,-18-71-17,-71 18 1,36-88-16</inkml:trace>
  <inkml:trace contextRef="#ctx0" brushRef="#br0" timeOffset="28727.71">14287 4322 0,'0'0'16,"0"-36"-16,0 19 0,36-19 15,87 19 1,36 17 0,-53 35 15,-89 0-31,-87 53 31,-54-17-15,19 0-1,87-36 1,53 0 0,71-17-1,35-18 1,-88 0-16</inkml:trace>
  <inkml:trace contextRef="#ctx0" brushRef="#br0" timeOffset="28944.17">14958 4727 0,'0'0'0,"-71"35"16,54-35-16,34 0 31,54 0-15,52 0-1,-17-17 1,-71 17-16,18-18 16,-35 1-16</inkml:trace>
  <inkml:trace contextRef="#ctx0" brushRef="#br0" timeOffset="29112">15028 4604 0,'0'0'0,"-35"-18"0,-18-17 16,71 70 15,-1-17-15,19 52-16,17 71 31,-36 18-15,-17-71-16</inkml:trace>
  <inkml:trace contextRef="#ctx0" brushRef="#br0" timeOffset="29780.76">15857 4551 0,'0'0'0,"-17"-18"0,-1 36 31,0-1-15,1 1-16,-36 141 47,53-89-47,88 19 31,36-19-15,-36-52-1,-35-18-15,35-53 16,-53 0 0,-35-53-1,-53 0 1,0 36 0,-17 17-1,-1 35 1,36 36-1</inkml:trace>
  <inkml:trace contextRef="#ctx0" brushRef="#br0" timeOffset="30031.2">15593 4480 0,'0'0'0,"-18"0"0,-17 18 16,0 17-1,17 36 1,18-36-16,-35 71 16,35 106-1,70-18 1,107-71-1</inkml:trace>
  <inkml:trace contextRef="#ctx0" brushRef="#br0" timeOffset="30278.48">16316 4463 0,'0'0'16,"0"17"0,18 1-16,52 17 15,54 89 1,-36 17 0,-71 0-1,-52-71 1,0-52-16,17 0 15</inkml:trace>
  <inkml:trace contextRef="#ctx0" brushRef="#br0" timeOffset="30597.3">16581 4269 0,'0'0'0,"35"-36"31,-18 19-31,36 17 16,36 17-1,-19 1 1,-52 35 0,-36-35-1,-52 34 1,34-16-1,54-1 1,17-17 0,0-1-1,36 1 1,53 0-16</inkml:trace>
  <inkml:trace contextRef="#ctx0" brushRef="#br0" timeOffset="30812.32">17268 4710 0,'0'0'16,"-35"35"-1,53-53 1,17 18-16,18-17 15,-18 17-15,53-18 16,-17 0 0</inkml:trace>
  <inkml:trace contextRef="#ctx0" brushRef="#br0" timeOffset="30995.79">17410 4533 0,'-36'0'16,"72"0"-16,-125-17 15,89 34 1,18 36 0,0 18-1,17 70 1,-17-18 0,-1-70-16</inkml:trace>
  <inkml:trace contextRef="#ctx0" brushRef="#br0" timeOffset="31313.91">18115 4374 0,'0'0'0,"-18"18"16,1-18 0,-18 53-1,-18 53 1,53-18 0,0-35-16,35 70 15,35 19 1,19-37-1,-1-105 1,-35-17 0</inkml:trace>
  <inkml:trace contextRef="#ctx0" brushRef="#br0" timeOffset="31762.84">18574 4445 0,'0'0'0,"-36"0"15,19 18-15,-1-18 16,1 35-1,-1 0 1,0 53 0,18 36 15,36-36-15,-1-35-1,0-53 1,36-18-1,17-70 1,-18-18 0,-70 18-1,-17 18 1,-19 52 0,-34 36-1,35-1 1</inkml:trace>
  <inkml:trace contextRef="#ctx0" brushRef="#br0" timeOffset="31943.49">19068 4710 0,'0'0'0,"0"35"16,17-35 31</inkml:trace>
  <inkml:trace contextRef="#ctx0" brushRef="#br0" timeOffset="32232">19438 4533 0,'0'0'16,"18"-88"-1,-18 53 1,-18 35 0,18 17-1,0 54 1,18-1-1,-18-34-15,53 34 16,17 36 0,-17-35-1,-71-36 1,-52-35 0</inkml:trace>
  <inkml:trace contextRef="#ctx0" brushRef="#br0" timeOffset="32397.03">19614 4322 0,'0'0'0,"53"0"16,-17 0-1,-1 17 1,-17 1-16,-1-18 0</inkml:trace>
  <inkml:trace contextRef="#ctx0" brushRef="#br0" timeOffset="32629.84">19950 4198 0,'0'0'0,"0"-18"16,17 18-16,1 0 15,17 0 1,36 53-16,17 71 16,-35 52 15,-53-70-15,-18-53-16,-35 17 15,0-34-15</inkml:trace>
  <inkml:trace contextRef="#ctx0" brushRef="#br0" timeOffset="33330.32">20355 4057 0,'0'0'0,"-17"-53"15,17 18 1,17 17-16,-17 0 0,18 1 15,0 17-15,-1-18 0,1 18 16,-1 18-16,1-1 16,53 54-1,-54-36-15,-34 159 32,-19-88-1,266-71 16,-36-17-32,-124-18-15</inkml:trace>
  <inkml:trace contextRef="#ctx0" brushRef="#br0" timeOffset="35380.41">10283 5874 0,'0'0'0,"0"-18"16,18 18-16,17 0 15,-17 0-15,0-18 0,-1 18 16,1 0-16,17 0 15,-17-17-15,-1 17 0,72-18 32,-54 18-17,-17 0-15,158 0 32,0 0-17,18 0 1,-52-17-1,87 17 1,0-18 0,0 18-1,-70 0 1,88-18 0,35 18-1,36 0 1,-106-17-1,70 17 1,-35 0 0,35 0 15,-88 0-15,141 0-1,-17 0 1,-36-18-1,-35 0 1,-71 18 0,89-17-1,17 17 1,-35-18 0,-106 18-1,88 0 1,-17 0-1,0-18 17,-1 18-17,-87 0 1,35 0 0,-36-17-1,0-18 1,19 17-1,-37 0 1,37 1 0,-1 17-1,-18-18 1,-52 18 0,34-18-1,37 18 1,-19-17-1,18 17 17,-53 0-17,36 0 1,-18-18 0,-18 18-1,-18 0 1,1 0-1,0 0 1,-1 0 0,18 0-1,-52 0 1,34-18 0,-17 18-1,0 0 1,18 0-1,-36 0 17,35 0-17,-52 0 1,-18-17 0,-35 17 15</inkml:trace>
  <inkml:trace contextRef="#ctx0" brushRef="#br0" timeOffset="36314.1">20937 5309 0,'0'0'0,"0"-17"16,18 17 31,0 0-47,17 0 15,18 17-15,35 1 32</inkml:trace>
  <inkml:trace contextRef="#ctx0" brushRef="#br0" timeOffset="36479.74">20973 5486 0,'0'0'0,"-53"17"16,0 19-1,35-19 1,53-17 0,54 18-1,52 0 1,-106-18-16</inkml:trace>
  <inkml:trace contextRef="#ctx0" brushRef="#br0" timeOffset="49919.59">22313 4868 0,'0'0'16,"-17"18"0,-1-18-16,-17 35 0,17-35 15,-35 53 1,18-18-16,-36 124 15,-35 212 17,142-213-1,193-122 16,-106-107-32,-34-17 1,-72 53-16,19-89 16,-54-52-1,-53 52 1,-17 89 0,35 53-1,-17 17 1,70 18-1,17-36 1</inkml:trace>
  <inkml:trace contextRef="#ctx0" brushRef="#br0" timeOffset="50370.4">23019 5574 0,'0'0'0,"17"18"31,-34-18 16,-1 0-32,0 17 1,1-17 0,-18 18-1,17-18 1,18-18-1,18-17 1,17 17 0,0 1-1,-17 17 1,-1 0 0,1 0-1</inkml:trace>
  <inkml:trace contextRef="#ctx0" brushRef="#br0" timeOffset="50852.71">23583 5098 0,'0'0'0,"18"-36"0,-1 1 15,-17 0 1,-17 35 0,-18 70-1,-18 36 1,35 0 0,0-53-16,18 53 15,18 17 1,53-35-1,34-35 1,19-70 15,-54-19-31,1-52 32,-53-18-17,-36 53 1,-106 36-1,72 34 1,-1 36 0,35 0-1,36-17 1,35-19-16</inkml:trace>
  <inkml:trace contextRef="#ctx0" brushRef="#br0" timeOffset="51235.85">24130 5186 0,'0'0'0,"0"-35"0,0-1 0,18-87 32,17 35-17,18 70 1,-18 18-16,18 18 15,35 52 1,-35 18 0,-35-17-1,-54 52 1,-52-34 0,0-19-1,53-35 1,17 1-1,53-1 1,71 0 0,53-17 15,-71-18-15,53-35-16</inkml:trace>
  <inkml:trace contextRef="#ctx0" brushRef="#br0" timeOffset="51935.9">25418 4815 0,'0'0'15,"-18"-35"1,18 17 0,-18 18 15,-35 0-31,-35 18 31,0 0-15,53-1-16,-18 1 15,0 0 1,53-1 15,0 1-15,0 0-16,0 17 16,0 35-1,18 1 1,-1 0-1,1-36 1,-1 0 15,-17-17-15,18-18 15,-18-18-15,53 0-1,18 18 1,17 0 0,-35 18-1,35 53 1,-53-36-16,0 18 16,1 35-1,-54-35 1,-88 0-1,-88-53 1,124 0 0</inkml:trace>
  <inkml:trace contextRef="#ctx0" brushRef="#br0" timeOffset="57205.25">12083 7691 0,'0'0'0,"-36"-18"16,19 0-16,-1 18 15,0 0 16,18 18 1,0 0-17,0 140 17,0-34-17,18-71 1,-18-18-16,0 0 15,18 1 1,-18-54 31,0 0-47,-18-70 16,0-35-1,18-1 1,0 54-16,36-54 31,52-17-31,53 53 31,18 88-15,-71 53 0,-35 53-1,-88 17 1,-71 0-1,-35-34 1,17-54 0,89-17-1,17-18 1,36 0 0,17 17-1,53 18 1,36 18-1,-18 18 17,-71-53-17,18 17-15</inkml:trace>
  <inkml:trace contextRef="#ctx0" brushRef="#br0" timeOffset="57871.52">12735 7567 0,'0'0'0,"-17"-53"16,17 71 0,0 35-1,17 35 1,1 35 15,-18-52-31,0-36 16,0 18-1,0-18 1,0-70 15,0 17-31,0-34 16,0-107-1,0 0 1,35 18 0,0 106-1,18 70 1,18 53 0,-18 18-1,-18-35 1,-35-1-1,-18-35 17,-17-35-17,18-70 1,17-1 0,70-87-1,18 52 1,36 106-1,-54 88 1,-52 0 0,0 53-1,-36-17 1,0-71 0,1-36-1</inkml:trace>
  <inkml:trace contextRef="#ctx0" brushRef="#br0" timeOffset="58239.73">13547 7426 0,'0'0'0,"35"-53"16,35-53 0,-34 71-1,-54 35 1,-35 35-1,18-17 1,-18 35 0,18 17-1,70-17 1,18 0 0,35 35-1,-17 1 1,-54-37-1,-34-16 17,-72-1-17,-16-17 1,34-36 0,53 0-16</inkml:trace>
  <inkml:trace contextRef="#ctx0" brushRef="#br0" timeOffset="58555.11">13988 7232 0,'0'0'0,"17"-18"0,1 1 0,-18-19 16,0 19-1,-18-1 1,-17 53 15,0 36-31,-1 52 31,1 36-15,53-71 0,-1-52-16,36 34 15,53-35 1,53-35-1,-53-52 1,-71-19 0</inkml:trace>
  <inkml:trace contextRef="#ctx0" brushRef="#br0" timeOffset="58724.9">14146 7426 0,'0'0'16,"-88"-18"-16,35 18 15,18 0 1,70 0 15,71-17-15,35-19-1,-53 36 1,-35-17-16</inkml:trace>
  <inkml:trace contextRef="#ctx0" brushRef="#br0" timeOffset="60140.1">14799 7250 0,'0'-18'0,"-18"18"15,18 18 1,-17-18 46,17-18-30,0 0-17,0 1 1,0-36 0,17 0-1,36-18 1,0 54-1,-35-1 1,52 18 0,19 35-1,-1 18 1,-18-18 0,-52-17-1,17-18 1,1-18-1,-1-17 1,-18-35 0,19 34-1,-19-17 1,-17 106 15,0-17-15</inkml:trace>
  <inkml:trace contextRef="#ctx0" brushRef="#br0" timeOffset="60691.32">14940 7620 0,'-18'18'15,"36"-18"17,-18-18-32,18 0 15,-1-35 1,1 1 15,0 16-15,-1 19-1,1-1-15,17 18 16,36 18 0,17 17-1,0 18 1,0-18-1,-52-35 1,-1 0 0,18-53-1,-18 0 1,0 0 0,-17 18-1,-18 17 1,0 36 15,0 0-15</inkml:trace>
  <inkml:trace contextRef="#ctx0" brushRef="#br0" timeOffset="62057.85">16104 6967 0,'0'-53'31,"0"36"-31,0-1 15,0 1 1,0 34 0,0 1-16,0-1 15,36 195 17,-1-53-17,-18-36 1,1-70-1,-18-35-15</inkml:trace>
  <inkml:trace contextRef="#ctx0" brushRef="#br0" timeOffset="62207.75">16122 6950 0,'0'0'0,"-18"-18"0,1 18 16,-1-18-1,0 18-15</inkml:trace>
  <inkml:trace contextRef="#ctx0" brushRef="#br0" timeOffset="62740.41">16087 6950 0,'0'0'0,"-53"-53"31,35 53-31,18-53 16,18 0 0,70-18-1,35 1 1,-34 70 0,-36 17-16,17 36 15,-17 89 1,-53-1-1,-71-18 1,-52-52 0,52-54-1,-17-17 1,88-35 0,35 0-1,71-1 16,35 19-15,-17 70 0,-36 17-1,-53 1 1,-17-36 0,-18-17-16</inkml:trace>
  <inkml:trace contextRef="#ctx0" brushRef="#br0" timeOffset="63391.34">16757 6862 0,'0'0'0,"-18"-71"16,36 71-1,-18 18-15,53 52 31,0 36-15,-36-53-16,1 17 16,0 1-1,-18 0 1,0-36 0,0-70-1,-18-1 1,0-87-1,18-18 1,0-18 0,18 53-1,0 71 1,-18 52 0,35 72 15,18 34-16,-18-35 1,0 18 0,-17-53-1,-36-53 1,1-18 0,17-34-1,17-72 1,36 18-1,36 36 1,-37 87 0,37 72-1,-19 16 1,-35 19 0,-35-54 15,0-34-31</inkml:trace>
  <inkml:trace contextRef="#ctx0" brushRef="#br0" timeOffset="63708.36">17798 6685 0,'0'0'0,"17"-18"0,1 1 0,-18-1 15,-53 71 17,0 18-17,0 52 1,53-52 0,0-18-1,18 17 1,52 36-1,19-53 1,16-53 0,-52-35-1,-17-18-15</inkml:trace>
  <inkml:trace contextRef="#ctx0" brushRef="#br0" timeOffset="63858.14">17851 6879 0,'0'0'0,"-53"0"15,35 0 1,53 0 0,89-17-1,-36 17 1,-18 0 0</inkml:trace>
  <inkml:trace contextRef="#ctx0" brushRef="#br0" timeOffset="65143.81">14323 8343 0,'0'0'0,"-18"-17"0,0-19 15,18 19-15,18 17 16,-18 17-1,-18 1-15,18 17 16,0 0-16,0 18 0,0 0 16,18 106-1,282 70 17,-124-229-17</inkml:trace>
  <inkml:trace contextRef="#ctx0" brushRef="#br0" timeOffset="65708.62">15081 8273 0,'-17'0'0,"34"0"0,-52 17 0,17-17 15,36 71 1,17 52-1,1-35 1,34 36 0,-35-36-1,-35-53 1,-17-52 15,-19-18-15,-34-107-1,-1-69 1,54-19 0,70 72-1,17 87 1,89 53 0,-18 89-1,-70 53 1,-71-36-1,-89 53 1,-52-35 0,35-53-1,71-36 1,70-34 0,54-1 15,34 53-16,1 18 1,-72 0 0,19 0-1,-53-53-15</inkml:trace>
  <inkml:trace contextRef="#ctx0" brushRef="#br0" timeOffset="66041.83">15910 8467 0,'0'-71'0,"0"142"0,-17-195 16,-19 107 0,19 17-1,-1 52 1,18 19 0,53 35 15,-18-89-16,53 19 1,1-54 0,-54-70-1,-35-18 1,-53 53 0,-35 0-1,0 53 1,52 18-1</inkml:trace>
  <inkml:trace contextRef="#ctx0" brushRef="#br0" timeOffset="66477.2">16210 8096 0,'0'0'0,"-35"-53"15,17 36 1,1-19 0,34 36-1,1 18-15,-1 53 16,54 52 0,-36 18-1,1-35 1,-19-71-1,-17-17 1,-17-53 0,17-36-1,17 1 1,36-1 0,53 53 15,-35 54-16,-19 34 1,-52-17 0,-88 0-1,-53-53 1,0-35 0</inkml:trace>
  <inkml:trace contextRef="#ctx0" brushRef="#br0" timeOffset="66876.53">16775 8096 0,'0'0'0,"-18"0"0,-17-17 31,17 17-15,36 0-1,-1 35 1,1-17-16,35 70 16,0-35-1,-18 17 1,0-35 0,36-35-1,-1-35 1,1-53-1,-71-35 1,-18 52 0,-52 18-1,-1 53 1,18 53 15,53-35-31</inkml:trace>
  <inkml:trace contextRef="#ctx0" brushRef="#br0" timeOffset="67214.33">17533 8026 0,'0'0'0,"18"-53"31,-18 35-31,-36-35 16,1 36-1,0 17-15,0 17 16,-36 18 0,71 18-1,71 0 17,-1 0-17,36 0 1,-35 0-1,-71-18 1,-53-17 0,-71-36-1,89 1 1</inkml:trace>
  <inkml:trace contextRef="#ctx0" brushRef="#br0" timeOffset="67459.92">17657 7779 0,'0'0'16,"17"-53"-16,1 18 16,-18 52 15,17 1-31,54 88 16,17 17 15,18 18-16,-71-70 1,-17-36-16,17 18 16,-17-35-1</inkml:trace>
  <inkml:trace contextRef="#ctx0" brushRef="#br0" timeOffset="67643.06">17886 7955 0,'0'0'0,"-124"0"16,89 0 0,35 0-1,88 0 17,53-18-32,-35 1 31,-71-1-31</inkml:trace>
  <inkml:trace contextRef="#ctx0" brushRef="#br0" timeOffset="67827.45">18186 7708 0,'0'0'15,"-36"-53"-15,-17-17 16,53 52 0,53 36-1,18 52 1,52 107-1,-52-36 1,-53 53 0,-159-35-1</inkml:trace>
  <inkml:trace contextRef="#ctx0" brushRef="#br0" timeOffset="116194.06">2011 14252 0,'0'0'0,"0"-17"0,0-1 16,0 0 0,0 36 30,-18 17-30,1 18 0,17-18-16,-18 212 31,0-53 0,18-176-15,0-36 15,0-35-31,0-141 31,0 142-31,0-125 32,18 54-17,52 52 1,1 71-1,-18 18 1,17 70 0,-34 0-1,-36 0 1,0-35 0,0-17-1,-18-36 1,18-53-1,18-89 17,-1 54-32,19-18 31,34 71-15,1 88-1,-36 18 1,0 87-1,-35-16 1,-17-1 0,17-88-1</inkml:trace>
  <inkml:trace contextRef="#ctx0" brushRef="#br0" timeOffset="116895.19">2805 14146 0,'0'0'0,"-18"-35"31,0 17-15,18 36-1,0 17 17,0 159-1,0-35 0,0-124-15,0-52-1,18-54 1,0-17 0,-18-88-1,17 35 1,36 70-1,0 89 1,-35-1-16,52 54 16,1 52 15,-1 18-15,-52-17-1,-18-71 1,0-36-16</inkml:trace>
  <inkml:trace contextRef="#ctx0" brushRef="#br0" timeOffset="117060.78">2875 14287 0,'0'0'0,"-35"-35"16,70 35 15,0 0-16,1 0-15,34 0 16,54 0 0</inkml:trace>
  <inkml:trace contextRef="#ctx0" brushRef="#br0" timeOffset="117594.7">3457 14041 0,'0'0'0,"0"-18"16,-17 18-16,17 18 31,0-1-31,35 71 15,0 36 1,-17 17 0,-1-53-1,-17-53 1,0 18 0,0-17-1,-17-89 1,-19-71-1,-16 1 1,16-71 0,19 35-1,70 88 1,17 71 0,54 36-1,-54 34 1,-35 18-1,-70 1 1,-18-54 0,-53 0-1,71-35 1</inkml:trace>
  <inkml:trace contextRef="#ctx0" brushRef="#br0" timeOffset="118244.71">4304 13935 0,'0'0'0,"-18"-36"31,1 19-31,-1 17 32,0-18-17,-17 18 1,-36 0-1,-34 18 1,69-1 0,1-17-1,53 0 17,-1 0-17,-17 18 1,18 17-1,0 18 1,-1 35 0,-17 1 15,0-36-15,0-36-16,0 36 15,0-18 1,36 1-1,-1-19 1,0-17 0,18 0-1,-35 0 1,-1-17 0,1 17-1</inkml:trace>
  <inkml:trace contextRef="#ctx0" brushRef="#br0" timeOffset="118446.35">4057 14164 0,'0'0'16,"0"18"-1,18-18 1,-1 0-1,71-18 1,18 0 0,-70 1-16</inkml:trace>
  <inkml:trace contextRef="#ctx0" brushRef="#br0" timeOffset="118696.06">4745 13970 0,'0'0'16,"-18"0"-16,1 0 15,-1 0 1,53 0 0,-17 0-16</inkml:trace>
  <inkml:trace contextRef="#ctx0" brushRef="#br0" timeOffset="118845.03">4745 14146 0,'0'0'0,"-18"18"0,1 0 0,-19 17 15,54-17 1,52-36 15,72-35-15,-89 35-16</inkml:trace>
  <inkml:trace contextRef="#ctx0" brushRef="#br0" timeOffset="134071.67">2240 5503 0,'0'0'0,"0"-17"0,-18-19 15,18 19-15,-17-19 16,-1 19-16,1-1 0,17 1 16,0-1-16,17 18 15,1 18-15,-1-1 16,19 18-16,52 54 15,71 334 17,-195-105-1,-34-213 0,-1-69-15,1-160-1,52-17 1,18-247 0,18 300-1,52-159 1,36 176 0,-18 107-1,-17 158 1,-53 88-1,-89 18 1,18-159 0,-53 0 15,71-159-31,-18-176 31,0-123-15,53 35-1,35-71 1,71 159 0,35 247-1,0 176 1,-88-17 0,-35 87-1,-71-34 1,-35-106-1,17-106 1,-34-53 0,16-159-1,36-70 17,36-1-17,70 160 1,35 70-1,35 106 1,-52 88 0,-71-71-1,-18 54 1,-35-54 0,0-88-1,18-52 1,35-19-1,0-34 1,18 35 0,-1 35-1,1 0 17</inkml:trace>
</inkml:ink>
</file>

<file path=ppt/ink/ink16.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1-11-22T06:28:22.248"/>
    </inkml:context>
    <inkml:brush xml:id="br0">
      <inkml:brushProperty name="width" value="0.05" units="cm"/>
      <inkml:brushProperty name="height" value="0.05" units="cm"/>
      <inkml:brushProperty name="color" value="#ED1C24"/>
      <inkml:brushProperty name="fitToCurve" value="1"/>
    </inkml:brush>
  </inkml:definitions>
  <inkml:trace contextRef="#ctx0" brushRef="#br0">3489 693 0,'0'-26'16,"0"1"-16,0-1 15,0 52 17,0-1-32,0 1 0,26 0 15,-26 25-15,0-25 16,25 51-16,-25-26 0,0 0 16,0 0-16,0 26 0,0-25 15,26-1-15,-26 0 16,0 1-16,26-27 0</inkml:trace>
  <inkml:trace contextRef="#ctx0" brushRef="#br0" timeOffset="576">3899 667 0,'-25'-25'15,"25"-1"1,-26 0-16,26 1 16,0 50 15,0 1-31,26 0 16,-26-1-16,0 1 15,25 0-15,-25-1 0,26 1 16,-26 0-16,26-1 15,-1 1-15,1 0 16,0-26-16,-1-26 16,1 26-1,-26-26-15,26 1 0,-26-1 16,0 0-16,0 1 0,0-1 16,0 0-1,-26 26-15,26 26 16,-26 0-1,26-1-15,0 27 0,0-1 16,0 0-16,0 1 16,0-1-16,0 0 0,0-25 15,0 25-15,26-25 0,0-1 16</inkml:trace>
  <inkml:trace contextRef="#ctx0" brushRef="#br0" timeOffset="790">4413 1001 0,'0'25'32,"0"1"-17,0 0-15,0-1 16,25 1-16,-25 0 15,0-1 1,26 1-16,0-26 16</inkml:trace>
  <inkml:trace contextRef="#ctx0" brushRef="#br0" timeOffset="954">4413 796 0,'-26'0'0</inkml:trace>
  <inkml:trace contextRef="#ctx0" brushRef="#br0" timeOffset="2425">6209 436 0,'0'26'31,"25"0"-15,1-1-16,0 27 0,-1-1 15,1 0-15,0 1 16,25 25-16,-26-26 0,1 26 15,0-26-15,-1 0 16,1 1-16,-26-1 0,0 0 16,0-25-16,-26 0 15</inkml:trace>
  <inkml:trace contextRef="#ctx0" brushRef="#br0" timeOffset="1247">4874 847 0,'-25'0'16,"25"-26"0,25 26-1,1 0 1,0 0-16,-1 0 16,1 0-16,0-25 0,25 25 15,-25 0-15,-1 0 0,1 0 16,0 0-16</inkml:trace>
  <inkml:trace contextRef="#ctx0" brushRef="#br0" timeOffset="1680">5336 590 0,'-25'0'0,"25"-25"15,-26 25-15,26 25 47,26-25-47,-26 26 0,25 0 16,-25-1-16,26 1 16,0 0-16,-1-1 15,1 1-15,-26 0 16,26-26-16,-1 25 0,1-25 15,-1 0 1,-25-25-16,0-1 16,0 0-16,26 1 15,-26-1-15,0 0 16,0 1-16,0-1 0,0 0 16,0 52-1,0 0-15,0-1 16,0 1-16,0 0 0,0 25 15,0 0-15,0 1 16,26-1-16,-26 0 0,25-25 16,-25 25-16,0-25 0,26-1 15</inkml:trace>
  <inkml:trace contextRef="#ctx0" brushRef="#br0" timeOffset="1895">5926 898 0,'0'26'15,"0"0"1,0-1 0,0 1-16,0-1 15,0 1-15,0 0 0,0-1 16,0 1-16,0 0 15,26-1-15</inkml:trace>
  <inkml:trace contextRef="#ctx0" brushRef="#br0" timeOffset="2082">5901 719 0,'-26'0'16,"26"25"15,26-25-15,-26 26 0</inkml:trace>
  <inkml:trace contextRef="#ctx0" brushRef="#br0" timeOffset="-5406">410 770 0,'26'0'0,"-1"-26"15,1 1-15,0-1 0,-1 0 16,1 1-16,0 25 16,-1-26-16,1 26 0,0 0 15,-26-26-15,25 26 0,-25 26 16,0 0-1,0-1-15,0 1 0,0 0 16,0 25-16,0 0 0,-25 1 16,25-1-16,-26 0 15,26 0-15,-26 1 0,1 25 16,25-26-16,-26 0 16,26 1-16,-26-27 0</inkml:trace>
  <inkml:trace contextRef="#ctx0" brushRef="#br0" timeOffset="-5131">25 1796 0,'-25'0'0,"25"26"16,25-26 0,1 0-16,0 0 0,51 0 15,0-26-15,25 26 16,1 0-16,25-25 0,0 25 16,1 0-16,-27 0 15,1 0-15,-26 0 0,-26 0 16,1 0-16</inkml:trace>
  <inkml:trace contextRef="#ctx0" brushRef="#br0" timeOffset="-4589">205 2438 0,'-51'0'0,"25"25"0,0-25 16,1 0-16,-1 0 15,26-25 1,26 25-16,-1-26 16,1 26-16,0-26 15,-1 1-15,1 25 0,0-26 16,25 26-16,-25 0 15,-1 0-15,1 26 0,0-26 16,-1 25-16,1 1 0,-26 25 16,25-25-16,-25 25 15,0-25-15,0 25 0,0-25 16,0 0-16,0-1 16,-25 1-16,25-1 0,0-50 31,25-1-16,1 1-15,25-27 0,-25 27 16,25-27-16,-25 1 16,25 0-16,-25 25 0,25 0 15,-25 1-15,0 25 0,-1 0 16,1 25 0,-26 1-16,26 0 0,-26-1 15,25 27-15,1-27 16,-26 27-16,26-27 0,-26 1 15,25 0-15,1-1 0,0 1 16,-1-26 0</inkml:trace>
  <inkml:trace contextRef="#ctx0" brushRef="#br0" timeOffset="-3918">1488 770 0,'-26'0'0,"0"0"16,1-26-16,50 26 15,1 0-15,25 0 16,1 0-16,25 0 15,0 0-15,25 0 0,27 0 16,-27-25-16,1 25 0,-1 0 16,1 0-16,-26 0 15,-26 0-15,1 0 0,-27 0 16,-50 0 0</inkml:trace>
  <inkml:trace contextRef="#ctx0" brushRef="#br0" timeOffset="-3276">1667 770 0,'-25'0'16,"25"26"15,0-1-15,0 1-1,0 0-15,25 25 0,1-25 16,0-1-16,-1 26 16,1-25-16,25 25 0,-25-25 15,25 25-15,-25-25 16,25 0-16,1 25 0,-1-25 16,26-1-16,-26 27 0,26-27 15,-26 1-15,1 0 16,-1-1-16,0-25 0,-25 26 15,0-26-15,-26 26 16,25-26-16,-50 0 16,-1 0-1,26 25 1,-26-25-16,1 0 0,-1 0 16,0 26-16,1-26 15,-1 26-15,-25-1 0,-1 1 16,27 0-16,-27-1 0,1 27 15,0-1-15,0-26 16,-1 27-16,1-27 0,25 27 16,-25-27-16,25 1 15,1 0-15,25-1 0,-26 1 16,26 0-16,0-1 0,0 1 16,0 0-16,26-26 15,-1 25-15,27-25 0,-1 26 16,26-26-16,0 0 15,25 0-15,1 0 0,0 0 16,-1 0-16,27 0 0,-27 26 16,1-26-16,0 0 15,-27 25-15,1-25 0,-25 0 16,-27 26-16,1-26 16</inkml:trace>
  <inkml:trace contextRef="#ctx0" brushRef="#br0" timeOffset="-2676">1950 2438 0,'0'25'0,"25"1"32,1-26-17,0 0 1,-1 0-16</inkml:trace>
  <inkml:trace contextRef="#ctx0" brushRef="#br0" timeOffset="-1627">3053 2617 0,'0'26'31,"0"0"-15,0-1-16,25 26 16,-25-25-16,0 0 15,0 25-15,0-25 16,0 25-16,0-25 0</inkml:trace>
  <inkml:trace contextRef="#ctx0" brushRef="#br0" timeOffset="-2838">2027 2720 0,'0'-26'0,"0"1"15,25 25 32,-25 25-47,0 1 16,26-26-16,-26 25 15,0 1-15,0 0 16,26-1-16,-26 1 16,0 0-16,0-1 0,25 1 15,1 0 1,-1-26-1,1 25-15,0-25 0,-1 0 16,27-25-16,-27-1 0,1 0 16</inkml:trace>
  <inkml:trace contextRef="#ctx0" brushRef="#br0" timeOffset="-2352">2463 2694 0,'0'26'16,"25"-26"15,1 0-31,0 0 16,-1 0-16,1 0 15,-26 25-15,0 1 16,-26-26 0,1 26-16,25-1 0,-26-25 15,0 26-15,1 0 0,25-1 32,25-25-17,1 0 1,0 0-16,-1 0 15,1 0-15,0 0 0,-1 0 16</inkml:trace>
  <inkml:trace contextRef="#ctx0" brushRef="#br0" timeOffset="-816">1847 488 0,'-26'0'16,"26"-26"-16,-25 26 0,25-26 16,0 1-1,0-1-15,25 0 16,1 26 0,0 0-16,-1 0 0,1 0 15,0 0-15,-26 26 16,0 0-16,0-1 15,0 1-15,0 0 16,0-1-16,-26 1 16,26 0-1,0-52 1,0 0 0,0 1-16,0-1 15,26 26-15,-26-26 16,25 1-16,1-1 0,0 0 15,-1 26-15,1 0 0,0 0 16,-1 0-16,1 26 16,-1 0-16,27-1 0,-27 27 15,27-27-15</inkml:trace>
  <inkml:trace contextRef="#ctx0" brushRef="#br0" timeOffset="3257">5311 257 0,'0'-26'15,"-26"26"1,26 26 0,-26-26-1,26 25-15,0 1 16,-25-26-16,-1 26 0,26-1 16,-26 1-16,1 0 0,-1-1 15,26 1 1,-26-26-16,26-26 31,26 1-15,0-1-1,-26 0-15,25 26 16,1-25-16,0-1 16,-1 26-16,1 0 15,0 0-15,25 0 0,-25 26 16,-1-1-16,27 1 0,-1 0 15</inkml:trace>
  <inkml:trace contextRef="#ctx0" brushRef="#br0" timeOffset="3744">6337 129 0,'-26'-26'15,"26"0"-15,0 1 16,0-1-16,26 26 16,0-26-16,-1 26 15,1 0-15,-1 0 0,27 0 16,-27 26-16,1-26 15,0 26-15,-1-1 0,-25 27 16,0-27-16,-25 26 16,-1-25-16,0 25 0,-25-25 15,25 0-15,26-1 16,-25 1-16,25 0 0,25-1 16,27-25-16,25 0 0,0 0 15,25 0-15,1-25 16,25 25-16</inkml:trace>
  <inkml:trace contextRef="#ctx0" brushRef="#br0" timeOffset="4409">2976 1950 0,'0'-26'0,"25"1"15,1 25-15,0-26 0,51 26 16,0-26-16,25 1 16,52 25-16,26-26 0,51 1 15,51-1-15,26 0 0,51 1 16,26-1-16,0 0 16,25 1-16,-25 25 0,0-26 15,-77 26-15,-26-26 16,-51 26-16,-51 0 0,-78 0 15,-25 0-15,-51 0 0,-77 0 16,-26 0 0</inkml:trace>
  <inkml:trace contextRef="#ctx0" brushRef="#br0" timeOffset="5094">4977 2155 0,'0'-25'0,"-26"-1"15,26 0 1,26 52 0,-26 0-1,26-1-15,-1 1 16,-25 0-16,26-1 16,0 1-16,-26 0 15,25-26-15,27 25 0,-27-25 16,1 26-16,0-26 15,25 0-15,-25 0 0,-1 0 16,1 0-16,0-26 16,-26 1-1,0-1-15,0 0 16,-26 26 0,26 26-16,0 0 15,0-1-15,26 27 16,-26-27-16,25 27 15,-25-1-15,26 0 0,-26 1 16,26-1-16,-26-25 0,0 25 16,0-26-16,0 1 15,-26-26-15,26 26 0,-26-26 16,-25 0-16,25 0 16,1 0-16,-1-26 0</inkml:trace>
  <inkml:trace contextRef="#ctx0" brushRef="#br0" timeOffset="5370">5721 2489 0,'0'26'16,"26"-26"15,-26 25-15,0 1-16,25-26 16,-25 26-16,0-1 15,0 1-15,0 0 16</inkml:trace>
  <inkml:trace contextRef="#ctx0" brushRef="#br0" timeOffset="5549">5695 2207 0,'0'-26'0,"-25"26"0,25 26 47</inkml:trace>
</inkml:ink>
</file>

<file path=ppt/ink/ink17.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1-11-22T06:28:29.599"/>
    </inkml:context>
    <inkml:brush xml:id="br0">
      <inkml:brushProperty name="width" value="0.05" units="cm"/>
      <inkml:brushProperty name="height" value="0.05" units="cm"/>
      <inkml:brushProperty name="color" value="#ED1C24"/>
      <inkml:brushProperty name="fitToCurve" value="1"/>
    </inkml:brush>
  </inkml:definitions>
  <inkml:trace contextRef="#ctx0" brushRef="#br0">102 27 0,'-25'0'15,"-1"0"-15,0 0 0,1 0 16,25-25-16,25 25 31,1 0-31,0 0 16,25 0-16,0 0 16,26 0-16,-26 0 0,26 25 15</inkml:trace>
</inkml:ink>
</file>

<file path=ppt/ink/ink18.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1-11-22T06:28:29.753"/>
    </inkml:context>
    <inkml:brush xml:id="br0">
      <inkml:brushProperty name="width" value="0.05" units="cm"/>
      <inkml:brushProperty name="height" value="0.05" units="cm"/>
      <inkml:brushProperty name="color" value="#ED1C24"/>
      <inkml:brushProperty name="fitToCurve" value="1"/>
    </inkml:brush>
  </inkml:definitions>
  <inkml:trace contextRef="#ctx0" brushRef="#br0">85 0 0,'-26'26'0,"1"-26"16,25 25-16,-26-25 16,52 0-1,-1 0-15,26 0 16,-25-25-16,25 25 0,1-26 15</inkml:trace>
</inkml:ink>
</file>

<file path=ppt/ink/ink19.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1-11-22T06:28:39.328"/>
    </inkml:context>
    <inkml:brush xml:id="br0">
      <inkml:brushProperty name="width" value="0.05" units="cm"/>
      <inkml:brushProperty name="height" value="0.05" units="cm"/>
      <inkml:brushProperty name="color" value="#ED1C24"/>
      <inkml:brushProperty name="fitToCurve" value="1"/>
    </inkml:brush>
  </inkml:definitions>
  <inkml:trace contextRef="#ctx0" brushRef="#br0">231 0 0,'-77'26'0,"26"-1"0,0 1 16,-1 0-16,78-26 16,25 0-1,26 0-15,52 0 0,76 0 16,26 0-16,51 0 0,77 0 15,0-26-15,52 26 16,-26 0-16,25-26 0,-51 26 16,-51-25-16,-51 25 15,-52 0-15,-25 0 0,-103-26 16,-52 26-16,-50 0 0</inkml:trace>
</inkml:ink>
</file>

<file path=ppt/ink/ink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1-11-22T04:47:24.760"/>
    </inkml:context>
    <inkml:brush xml:id="br0">
      <inkml:brushProperty name="width" value="0.05292" units="cm"/>
      <inkml:brushProperty name="height" value="0.05292" units="cm"/>
      <inkml:brushProperty name="color" value="#FF0000"/>
    </inkml:brush>
  </inkml:definitions>
  <inkml:trace contextRef="#ctx0" brushRef="#br0">17780 10425 0,'0'0'0,"-18"-36"16,1 19-1,-1-1-15,0 0 0,18-17 16,0 17-16,0 1 16,0-1-16,18 18 15,-18 18 16</inkml:trace>
  <inkml:trace contextRef="#ctx0" brushRef="#br0" timeOffset="3786.37">8520 13917 0,'-18'-53'31,"18"36"-15,18 17 0,-18 17-1,17 1-15,-17 17 16,0 194 15,-17 1 0,17-142-15,0-53 0</inkml:trace>
  <inkml:trace contextRef="#ctx0" brushRef="#br0" timeOffset="4055.06">8890 13829 0,'0'0'16,"0"-18"-16,0 1 0,0 34 31,18 89 0,-18-71-31,17 124 16,-17-18-1,0-53 1,0-35-16,0 18 31,-17-18-31</inkml:trace>
  <inkml:trace contextRef="#ctx0" brushRef="#br0" timeOffset="4321">8361 14235 0,'0'0'0,"-35"-18"0,17 18 0,0 0 15,18 35 1,88 0-1,-17 18 17,-36-17-32,53 17 15,18 0 1,-17-1 0</inkml:trace>
  <inkml:trace contextRef="#ctx0" brushRef="#br0" timeOffset="4569.09">9349 14217 0,'0'0'0,"35"-53"16,-17 35-16,-18 1 0,-18 17 15,0 0-15,-70 35 31,-35 53-15,-19 18 0,37-35-1,-1 17 1,71-71-16</inkml:trace>
  <inkml:trace contextRef="#ctx0" brushRef="#br0" timeOffset="6235.76">3281 14905 0,'-18'0'16,"36"0"-16,-53 0 0,17 0 16,53 0-1,-17 0 1,17 0-16,-17 0 15,123 17 1,176 1 15,-228-18 1</inkml:trace>
  <inkml:trace contextRef="#ctx0" brushRef="#br0" timeOffset="6453.94">3528 14922 0,'0'18'32,"0"0"-17,17-1 1,-17 1-16,0 0 15,18 70 1,-18-18 0,0-34-16,0 52 15,-35 0 1,35-17 0</inkml:trace>
  <inkml:trace contextRef="#ctx0" brushRef="#br0" timeOffset="7071.58">4022 15099 0,'0'0'0,"-18"0"31,18 18-31,0-1 16,0 36 0,0-35-16,0 35 15,0 52 1,-18-16 15,1-72-15,17 1-1,-18-18 1,18-71 0,0 1-1,18-107 1,-1 89-1,36 0 17,-35 53-32,17 35 15,36 17 1,-18 1 15,-36 35-15,-34-18-1,-19 1 1,-52-1 0,35-18-1,0-17 1</inkml:trace>
  <inkml:trace contextRef="#ctx0" brushRef="#br0" timeOffset="7720.92">4374 15134 0,'0'-17'31,"0"34"-15,0 18-1,0-17-15,0 53 16,-17 17 15,-1-18-15,18-34 0,-17-19-1,17-34 1,0-19-1,17 1-15,-17-35 16,35-36 0,36-53-1,0 53 1,17 88 0,-18 54-1,-17 34 16,-88 19-15,0-37 0,-71 1-1,53-35 1,0 0 0,35-18-1,54 17 1,-1 1-1,0 0 1,36 34 0,-18-16-1,0 17 1,-18-36 0</inkml:trace>
  <inkml:trace contextRef="#ctx0" brushRef="#br0" timeOffset="7922.15">4957 15222 0,'-18'18'31,"0"-18"-31,18-18 15,53 18 1,0 0 0,-35 0-16,17 0 15</inkml:trace>
  <inkml:trace contextRef="#ctx0" brushRef="#br0" timeOffset="8088.52">4957 15311 0,'0'0'16,"-71"35"-1,36-18 1,70 1 0,36 0-1,-19-18 1,54 0 0,-88 0-16</inkml:trace>
  <inkml:trace contextRef="#ctx0" brushRef="#br0" timeOffset="9171.82">5980 14870 0,'0'-18'0,"0"36"0,-18-36 0,0 18 16,18-18 0,-17 18-1,34 0-15,1 0 16,0 0-16,17 0 16,106 0-1,53 0 1,0 0 15,-176-17-15,-36 17-16</inkml:trace>
  <inkml:trace contextRef="#ctx0" brushRef="#br0" timeOffset="9371.92">6209 14799 0,'0'0'0,"-18"0"0,18 18 31,0-1-15,18 36-1,17 53 1,-17 0 0,-18-18-1,0-35 1,0-35-16</inkml:trace>
  <inkml:trace contextRef="#ctx0" brushRef="#br0" timeOffset="9828.25">6685 14958 0,'0'0'0,"0"-18"0,18 18 31,-1 18-15,-17 17 0,0 18-1,0-18-15,-17 71 16,17-71 0,-18-17-1,18 0 1,-18-54-1,18 1 1,-17-71 0,34-35-1,36 18 1,36 52 0,-19 71-1,36 35 1,-35 36 15,-54-1-15,-34-52-1,-89 17 1,-71-17 0</inkml:trace>
  <inkml:trace contextRef="#ctx0" brushRef="#br0" timeOffset="10220.7">5644 15293 0,'0'0'0,"-70"18"31,88-18-15,17 17 0,71-17-1,229 35 1,176-17-1,71 35 1,-405-53 0,140 35-16,-105-17 15,-71 0 1,-141-18 0,-35 0-1</inkml:trace>
  <inkml:trace contextRef="#ctx0" brushRef="#br0" timeOffset="10872.21">5627 15628 0,'0'0'15,"0"-18"1,0 1-16,17 17 16,1-18-16,17 18 15,18 0-15,0 0 16,194 0 0,-35 0-1,-159 0-15,-18 0 31</inkml:trace>
  <inkml:trace contextRef="#ctx0" brushRef="#br0" timeOffset="11075.82">5803 15575 0,'0'0'0,"18"35"31,-18-17-16,17 0-15,1 17 0,-18 18 16,35 70 0,-35 18-1,0-17 1,0-89 0</inkml:trace>
  <inkml:trace contextRef="#ctx0" brushRef="#br0" timeOffset="11555.21">6262 15769 0,'0'0'0,"17"-17"31,-17 34-31,0 1 0,18 70 16,-18 18 15,0 0-15,0-36-1,0-35 1,-18-17 0,1-53-1,-1-71 1,18 18-1,18-71 1,17 36 0,53 52 15,0 89-15,-17 17-1,-36 0 1,-35 71-1,-88-53 1,0-18 0,0-17-1,17 0-15</inkml:trace>
  <inkml:trace contextRef="#ctx0" brushRef="#br0" timeOffset="11806.28">6738 16034 0,'-18'0'15,"36"0"-15,-18 0 16,35 0-1,-17-18-15,105 18 16,-52 0 0,0-18-1</inkml:trace>
  <inkml:trace contextRef="#ctx0" brushRef="#br0" timeOffset="12005.4">6879 15840 0,'0'0'15,"-35"-18"-15,53 36 32,-18 35-17,17-36 1,1 89 0,-18 0-1,0-71-15,0 36 31,-18-54-31</inkml:trace>
  <inkml:trace contextRef="#ctx0" brushRef="#br0" timeOffset="12256.87">7302 15893 0,'0'0'0,"18"0"0,-36 17 32,1 54-17,-1-36 1,18 0-16,0-17 0,-17 88 31,17-53-15,0-18-1,0-17 1</inkml:trace>
  <inkml:trace contextRef="#ctx0" brushRef="#br0" timeOffset="12413">7267 16016 0,'0'-53'0,"0"106"0,0-159 16,18 0-1,-1 54 1,36 52-1,36 17 1,52 36 15</inkml:trace>
  <inkml:trace contextRef="#ctx0" brushRef="#br0" timeOffset="12572.44">7302 16034 0,'-17'0'16,"34"0"-16,-52 17 16,53-17-16,-1 0 15,36 0 1,18-17 0</inkml:trace>
  <inkml:trace contextRef="#ctx0" brushRef="#br0" timeOffset="13173.93">7832 15910 0,'0'-17'16,"0"34"-16,0-52 16,-18 35-1,18 18 1,-35 70-1,17-53 1,-17 53 0,0-17-1,17-36 1,18-53 15,35-52-15,0-36-1,-17 71 1,35-71 0,-18 53-16,1 53 15,-1 53 17,-18-18-32,19 89 31,52-1-16,0-70 1,-53-35 0,1-18-1,17-71 1,-18-52 0,-35-18-1,0 17 1,0 89-1,0 17 1,-18 36 0</inkml:trace>
  <inkml:trace contextRef="#ctx0" brushRef="#br0" timeOffset="13374.14">8502 15363 0,'0'-17'16,"0"34"-1,35-34 1,-17 17-16,-1 0 0</inkml:trace>
  <inkml:trace contextRef="#ctx0" brushRef="#br0" timeOffset="13524.28">8484 15505 0,'0'0'0,"-17"17"16,-19 1-16,36-1 15,53 1 16,-17 0-31,52-18 16,18 0-16</inkml:trace>
  <inkml:trace contextRef="#ctx0" brushRef="#br0" timeOffset="14409.95">9472 14799 0,'0'-18'16,"-18"18"0,18-17-1,18-19 17,0 19-32,17-1 15,-17 18-15,70-35 31,53 17 1,-71 36-1,-70 52-15,0 36-1,-17-18 1,-1 18-1,1-35 1,-19-36 0</inkml:trace>
  <inkml:trace contextRef="#ctx0" brushRef="#br0" timeOffset="14875.17">9578 14993 0,'0'-18'16,"0"36"-16,-18-89 15,36 36 1,0 35 0,70 0-1,53 18 1,-35-18 0,35 0-1,-35-18 1,-71 1-1,-17-1 17,-36 18-17,0 53 1,18-18 0,0 0-1,18 1 1,35 34-1,17-52 1,19-18 0,-1-71-1,-71 18 1,-34-52 0,-71 34-1,-54 53 1,72 54-1</inkml:trace>
  <inkml:trace contextRef="#ctx0" brushRef="#br0" timeOffset="15225.01">9190 15222 0,'0'0'0,"-18"0"0,1 0 16,87 0 0,18 0-1,-35 0-15,335 18 31,-123 0-31,193-1 16,-158 1 0,106 0 15,-388-18-15,-89 0-1</inkml:trace>
  <inkml:trace contextRef="#ctx0" brushRef="#br0" timeOffset="15677.44">9313 15452 0,'0'0'0,"-17"-18"0,17 0 0,0 1 15,17-1 1,1 18 0,17 0-1,1 0-15,122 18 32,-87 52-1,-71-17-16,-35 53 1,17-35 0,-17 17-1</inkml:trace>
  <inkml:trace contextRef="#ctx0" brushRef="#br0" timeOffset="16162.2">9437 15663 0,'-18'0'15,"1"-17"-15,-1-1 16,71 18 0,53 0-1,-1 0 1,-16 18-1,52-36 17,-141 0-17,0 1 1,-36 17 0,-52 0-1,53 35 1,0 53-1,35-52 1,53 52 0,17-53-1,1-35 1,-1-35 0,-52-36-1,-18 1 1,-53-1-1,18 18 1,17 53 0</inkml:trace>
  <inkml:trace contextRef="#ctx0" brushRef="#br0" timeOffset="16374.25">10195 15699 0,'0'0'0,"-17"0"15,17-18 1,17 18-16,1-18 16,52 18-1,19 0 1,-54-17-16</inkml:trace>
  <inkml:trace contextRef="#ctx0" brushRef="#br0" timeOffset="16540.62">10266 15522 0,'-18'0'16,"36"0"-16,-53 0 0,17 0 15,18 18-15,0 17 16,0 53-1,0 18 1,18-18 0,-1-35-1</inkml:trace>
  <inkml:trace contextRef="#ctx0" brushRef="#br0" timeOffset="16975.1">10477 15681 0,'0'0'0,"0"-35"0,0 17 16,0-35-16,36 18 15,17 35 17,35 35-17,0 36 1,-70-36-1,-36 0 1,-35-17 0,-17-18-1,34 0 1,54 18 15,53-1-15,-54 1-16,89 52 31,-88-52-31,-54 35 16,1-35-1,-53-1 17,17-34-17,54-1-15</inkml:trace>
  <inkml:trace contextRef="#ctx0" brushRef="#br0" timeOffset="17327.76">11042 15699 0,'18'0'16,"-36"0"-16,36-18 0,-36 18 15,-17 0 1,-1 35-1,36 18 1,0-35-16,0 52 16,36 1-1,34-18 17,36-53-17,-53-53 1,-35-35-1,-36 35 1,-70-18 0,35 54-1,-18 17 1,54 0-16</inkml:trace>
  <inkml:trace contextRef="#ctx0" brushRef="#br0" timeOffset="17636.97">11518 15381 0,'-17'-18'0,"34"36"0,-52-53 16,17 35-16,1-18 15,70 18 32,-18 0-47</inkml:trace>
  <inkml:trace contextRef="#ctx0" brushRef="#br0" timeOffset="17794.02">11553 15487 0,'0'0'15,"-88"18"16,176-1 1,-35-34-32,-17 17 15</inkml:trace>
  <inkml:trace contextRef="#ctx0" brushRef="#br0" timeOffset="18659.66">12065 15081 0,'-53'-17'16,"106"34"-16,-124-34 0,71-1 0,0 0 31,89 1-15,-54 17-16,0 0 15,106 0 16,-105 0-31,34-36 32,-88 36-1,-17 124 0,18 70 0,17-159-31,0 18 16,17-18-16</inkml:trace>
  <inkml:trace contextRef="#ctx0" brushRef="#br0" timeOffset="18828.96">12153 15293 0,'-17'0'0,"34"0"0,-34-18 16,17-17 0,17 17-16,36 18 15,53-17 1,0 17 0</inkml:trace>
  <inkml:trace contextRef="#ctx0" brushRef="#br0" timeOffset="19159.79">12700 15187 0,'0'-18'16,"-35"18"-1,17-17-15,-17 17 16,17 0 0,-17 70-1,35-34 1,18 69-1,52-52 1,-35-35 0,18-18-1,-17-35 1,-19-36 0,-52-35 15,0 71-31,17 17 31,0 18-15</inkml:trace>
  <inkml:trace contextRef="#ctx0" brushRef="#br0" timeOffset="19425.18">12947 15134 0,'0'0'0,"0"-17"16,-18-1-16,18 36 62,-17-18-31,-1 0-31,0-18 16,1 18 0,17-18-1</inkml:trace>
  <inkml:trace contextRef="#ctx0" brushRef="#br0" timeOffset="19693">13282 15099 0,'-18'0'0,"36"0"0,-53 0 0,17 0 15,18 18 1,-17 17-1,-1 35 1,0-34-16,-70 122 31,53-69-15,-1-37-16</inkml:trace>
  <inkml:trace contextRef="#ctx0" brushRef="#br0" timeOffset="19922.07">13247 15505 0,'0'0'15,"0"-18"-15,17-17 16,-17 17 0,18 18-16,-36 0 93</inkml:trace>
  <inkml:trace contextRef="#ctx0" brushRef="#br0" timeOffset="21682.86">4604 16845 0,'0'0'0,"-18"-35"16,36 35-1,-1-18-15,1 18 16,0-17-16,-1 17 0,19-18 16,-1 18-16,0-18 15,18 18-15,-18 0 0,1 0 16</inkml:trace>
  <inkml:trace contextRef="#ctx0" brushRef="#br0" timeOffset="21818.98">4727 16933 0,'-35'36'0,"70"-72"0,-176 125 32,370-89 15</inkml:trace>
  <inkml:trace contextRef="#ctx0" brushRef="#br0" timeOffset="22295.85">5715 16827 0,'0'0'15,"35"-17"-15,-17-18 0,35-18 16,-18-36 0,-35 54-1,-70-18 1,-72 36 0,-34 52-1,53 35 1,105 1-1,88 52 17,283 89-17,-300-177 1,35 36 0,-88-18-1,-264 17 16,193-70-31,-52 0 16,17-17 0,106-1-1</inkml:trace>
  <inkml:trace contextRef="#ctx0" brushRef="#br0" timeOffset="23210.04">6103 17057 0,'0'-18'16,"0"36"-16,-18-36 0,1 18 15,34 18 17,36-1-1,71-17 0,-107 0-31,19-17 16,-19-36-1,-52 18 1,-35-18 0,-1 35-1,18 36 1,0 52-1,53 107 17,35-124-17,-17-36 1,88 18 0,-71-35-16</inkml:trace>
  <inkml:trace contextRef="#ctx0" brushRef="#br0" timeOffset="23579.62">6403 16986 0,'0'-17'16,"0"34"-16,0-52 0,0 0 15,18 70 17,-1-17-32,18 52 31,-17 18-16,0-35-15,-18-17 32,0-54-1,17-35-15,-17 35-16,71-87 15,-36 69 1,18 19-1,-18 52 1,1 53 0,-19 0 15,-17-52-31</inkml:trace>
  <inkml:trace contextRef="#ctx0" brushRef="#br0" timeOffset="23901.08">7038 17039 0,'18'-17'0,"-36"34"0,71-70 31,-53 0-31,-18 36 31,-35 17-15,0 17-1,36 1-15,-19 35 16,36-18 0,53 18-1,18 0 1,-36 0 0,-35-35-1,-17-1 1,-36 1 15,0-18-15</inkml:trace>
  <inkml:trace contextRef="#ctx0" brushRef="#br0" timeOffset="24116.82">7250 17057 0,'17'-18'15,"-34"36"-15,34-53 0,-17 17 16,0 36 15,0 17-15,0 0-16,18 53 16,17 0 15,-35-70-16</inkml:trace>
  <inkml:trace contextRef="#ctx0" brushRef="#br0" timeOffset="24264.94">7355 16739 0,'0'-35'0,"0"70"0,0-88 16,-17 36-16,17 34 31</inkml:trace>
  <inkml:trace contextRef="#ctx0" brushRef="#br0" timeOffset="24478.5">7549 16775 0,'0'0'0,"0"-18"0,0 0 15,0 36 1,0 0 0,18 87-1,0-16 1,-18 16 0,17 54-1,-17-141-15</inkml:trace>
  <inkml:trace contextRef="#ctx0" brushRef="#br0" timeOffset="24828.84">7444 17110 0,'-18'-36'16,"36"72"-16,-36-89 15,53 35-15,18 18 16,0 0-1,35 0 1,36 0 0,-54 0-1,-70-17 1,0-1 0,-17-17-1,17 52 16,17 1-15,-17 17-16,36 71 31,-19-88-31,-17 52 16</inkml:trace>
  <inkml:trace contextRef="#ctx0" brushRef="#br0" timeOffset="24978.06">7920 16792 0,'0'-17'16,"0"34"-16,0-70 0,-18 53 16,18-17-16,0 34 15,18-17-15</inkml:trace>
  <inkml:trace contextRef="#ctx0" brushRef="#br0" timeOffset="25313.62">8026 16951 0,'0'-18'31,"0"36"-15,17-18-1,-17 35-15,36 53 16,-19 18 15,19-35-15,-1-36-16,-18-35 16,1-18-1,17-34 1,18-54-1,-35-18 1,-18 89 0,0 0-1</inkml:trace>
  <inkml:trace contextRef="#ctx0" brushRef="#br0" timeOffset="25520.69">8431 17022 0,'-17'-18'0,"-1"0"15,18 1-15,0-1 32,18 53-17,-18 71 1,17-35-1,-17-18-15,0 17 16</inkml:trace>
  <inkml:trace contextRef="#ctx0" brushRef="#br0" timeOffset="25660.01">8502 16757 0,'-18'-35'0,"36"70"0,-36-106 0,1 54 32</inkml:trace>
  <inkml:trace contextRef="#ctx0" brushRef="#br0" timeOffset="25865.03">8608 16757 0,'0'-18'0,"0"36"0,0-53 16,17 52 15,-17 36-15,18 71-1,-18-18-15,18 35 16</inkml:trace>
  <inkml:trace contextRef="#ctx0" brushRef="#br0" timeOffset="26462.32">8537 17145 0,'0'0'0,"-17"-18"0,-1 1 15,-17-1 1,52-17-1,19 35-15,34-18 16,71 1 0,-53 17-1,18-18 1,-70-35 15,-54 18-15,-17-1-1,-1 19 1,1 34 0,35 36-1,35 0 1,1 0 0,52-35-1,-18-18 1,-34-35-1,-19-1 1,1 1 0,-36 53-1,18 105 1,0 106 0,18-70-1,0 35 16,-124-106-15,35-141 0,18-35-1,53-53 1,141-88 0,-52 158-16</inkml:trace>
  <inkml:trace contextRef="#ctx0" brushRef="#br0" timeOffset="49306.08">15699 13899 0,'17'0'16,"1"0"-16,-53 0 0,70-17 15,-17-1-15,-18 1 32,0 34-1,0 1-15,0 52-1,0-34 1,0 17-1,0 52 1,-18-34 0,0-18-1,1-18 1</inkml:trace>
  <inkml:trace contextRef="#ctx0" brushRef="#br0" timeOffset="49591.67">16016 13899 0,'0'-17'0,"0"34"0,0-52 16,0 53 30,18 35-46,-1-36 16,1 72 0,0-19-1,-18 18 1,-18-35 0,-17-18-1</inkml:trace>
  <inkml:trace contextRef="#ctx0" brushRef="#br0" timeOffset="49839.08">15452 14129 0,'-36'0'0,"72"0"0,-89 0 16,35 0-16,53 17 15,-17 1 1,88 35 0,-18-18-1,36 36 1,-54-36 0,-35-17-16</inkml:trace>
  <inkml:trace contextRef="#ctx0" brushRef="#br0" timeOffset="50020.98">16210 14252 0,'0'0'31,"53"-53"-31,-53 36 0,18 17 0,-36 17 16,-70 36 15,-159 106 0,194-124-31,0 1 0</inkml:trace>
  <inkml:trace contextRef="#ctx0" brushRef="#br0" timeOffset="51272.84">14764 15117 0,'17'0'0,"-34"0"0,34-18 0,1 18 16,0-18-16,-1 1 0,-17-1 15,18 0-15,-18 1 16,0-1-16,-18 0 15,1 18 1,-36 0-16,-212 106 47,195 18-16,87-107-31,36 19 16,71 17-1,17-1 1,-71-16 0,-70-19-1,-88 19 1,-71-19 15,-17 1-15,70-36-1,71 1 1,35-1-16</inkml:trace>
  <inkml:trace contextRef="#ctx0" brushRef="#br0" timeOffset="51806.78">14975 15064 0,'0'0'16,"18"0"15,-18 17-31,0 1 16,0 17-16,0 0 0,0 195 46,0-177-46,0 105 16,-18-69 0,1-1 15,17-106-15,0-35-1,-18 18-15,18-106 16,0-71 15,18 159-31,-1 0 16,36 36-1,36 34 1,-19 36 15,-35-17-15,-35 16-1,-88-16 1,0-19 0,-36 1-1,89-18-15</inkml:trace>
  <inkml:trace contextRef="#ctx0" brushRef="#br0" timeOffset="52272.51">15328 15293 0,'0'-18'16,"18"18"15,35 0 0,-36 0-31,19 18 32,-19-18-32,19-18 15,-19-17 16,-17 17-15,-17 1-16,-36-19 16,0 36-1,-53 53 17,88-17-17,36 52 1,17-35-1,36 0 1,35-53 0</inkml:trace>
  <inkml:trace contextRef="#ctx0" brushRef="#br0" timeOffset="53639.6">15822 15064 0,'0'-18'16,"0"36"-16,18-54 0,-18 19 0,17-1 15,-17 0-15,0 1 16,0-1-16,0 0 0,-35 36 31,17 0-31,-52 211 32,105 53 14,0-141-30,-17-35 0,-53-70-1,-36-36 1,-17-89 0,17-34-1,71-1 1,18 71-1,53 1 1,-1 34 0,18 18-1,-35 0 1,36 0 15,-89-18-15,35 1-1,-35-1 1,0 0 0,0 36 15,17 17-15,-17-17-16,18 52 15,0-17 1,-18-17-1</inkml:trace>
  <inkml:trace contextRef="#ctx0" brushRef="#br0" timeOffset="53789.11">16069 15081 0,'-18'-17'0,"36"34"0,-53-17 31,35 18-15</inkml:trace>
  <inkml:trace contextRef="#ctx0" brushRef="#br0" timeOffset="54124.7">16351 15205 0,'0'0'0,"0"-18"32,-17 18-17,-1 0-15,-35 0 16,18 18-1,17-18 1,-17 53 0,52 0-1,36 17 1,18-35 0,52-17-1,-70-36 1,-35 1-16</inkml:trace>
  <inkml:trace contextRef="#ctx0" brushRef="#br0" timeOffset="54308.52">16563 15258 0,'0'35'15,"0"-70"-15,-18-18 0,18 35 32,0 36-17,18-18-15,0 53 31,-18-36-31,52 54 16,-34-36 0,17 0-1</inkml:trace>
  <inkml:trace contextRef="#ctx0" brushRef="#br0" timeOffset="54454.21">16633 15011 0,'0'0'0,"0"-18"16,-17 18-1,17 18 1,0-1 0</inkml:trace>
  <inkml:trace contextRef="#ctx0" brushRef="#br0" timeOffset="54675.24">16845 14958 0,'0'0'0,"-18"0"16,18 17-1,18 36 1,0 18-1,-1-18-15,19 141 32,-36-159-17,0 0-15</inkml:trace>
  <inkml:trace contextRef="#ctx0" brushRef="#br0" timeOffset="55328.96">16775 15240 0,'-18'-18'0,"36"36"0,-54-53 16,36 17 0,18 18-1,0 0-15,34 0 16,19 0 0,35 0-1,0-18 16,-89 1-31,-17-18 16,-17 17 0,-36 18-1,18 18 1,35-1 15,0 18-15,35 1-1,35-1 1,1-35 0,-18-18-1,-36 1 1,-17-36 0,0 18-1,0 52 1,0 36-1,0 88 1,0 124 15,-35-124-15,-35-71 0,-1-70-1,-35-88 1,71-18-1,35-35 1,53 53 0,123 18 15,-140 70-31,52 0 16</inkml:trace>
  <inkml:trace contextRef="#ctx0" brushRef="#br0" timeOffset="56524.36">14834 16069 0,'18'-18'16,"0"18"15,-1 0-15,-17 18-16,0 0 0,18 17 16,-18-17-16,17 52 15,-17-35-15,18 71 31,-18-18-15</inkml:trace>
  <inkml:trace contextRef="#ctx0" brushRef="#br0" timeOffset="56693.42">14817 16175 0,'0'-53'15,"0"106"-15,0-141 0,0 70 0,70-17 16,54 17 0,87 18 15,-158 18-31</inkml:trace>
  <inkml:trace contextRef="#ctx0" brushRef="#br0" timeOffset="56845.28">14905 16192 0,'0'0'0,"-35"18"0,-1-18 16,19 18-16,105-18 31,-53 0-15,36 0-16,52-18 15</inkml:trace>
  <inkml:trace contextRef="#ctx0" brushRef="#br0" timeOffset="57325.25">15381 16122 0,'0'-18'16,"0"36"-16,0-18 31,0 18-16,18 17 1,-18 0-16,0 89 31,0-107-31,0 54 16,0-54 0,17-34 15,-17-1-31,0-52 15,18-1 1,-18-123 15,18 141-15,35 18 0,17 35-1,-17 17 1,35 19-1,-105 17 1,-72-18 0,1 0-1,-35-17 1,87-18-16</inkml:trace>
  <inkml:trace contextRef="#ctx0" brushRef="#br0" timeOffset="57892.81">15822 16122 0,'-18'0'16,"18"18"15,18-1-16,17 54 1,1-1 0,-19 1-1,-17-53 1,0-1-16,-17 18 16,-1-52 15,0-18-16,18-36-15,-17-53 16,105-70 15,-53 159-15,36 18 0,35 34-1,-54 36 1,-104 35-1,-107-35 17,71-35-32,17-1 15,71 1 1,18-18 0,105 35-1,18 18 1,-35 0-1,-71-17 1</inkml:trace>
  <inkml:trace contextRef="#ctx0" brushRef="#br0" timeOffset="58446.86">16792 16122 0,'0'0'16,"-17"0"-16,-1 0 0,36 0 15,-18-18 1,17 18-16,18 0 0,-17 0 16</inkml:trace>
  <inkml:trace contextRef="#ctx0" brushRef="#br0" timeOffset="58611.28">16845 16210 0,'0'0'16,"-35"18"-16,0-1 0,-1 1 15,89 0 17,88-18-17,-88-18-15</inkml:trace>
  <inkml:trace contextRef="#ctx0" brushRef="#br0" timeOffset="60526.02">18927 15399 0,'0'-18'0,"0"0"15,0 1 1,17 17 0,-17 17-1,18-17-15,-1 18 0,-17 17 16,18-17-16,0 17 16,-18 106-1,0-105 1,0-19-16,0 36 15,-18-17 1</inkml:trace>
  <inkml:trace contextRef="#ctx0" brushRef="#br0" timeOffset="60843.97">18909 15557 0,'-18'-35'0,"36"70"0,-53-140 15,17 52-15,18 0 16,35-35-1,159 70 17,-158 18-17,34 35 1,-70 18 0,-35-18-1,-71 18 1,71-35-1,-1 0 1,36-1 0,53-17-1,18 0 1,17 0 0,-17 0-1</inkml:trace>
  <inkml:trace contextRef="#ctx0" brushRef="#br0" timeOffset="61311.11">19597 15328 0,'-18'0'0,"36"0"0,-53 0 16,17 0-1,18 18 1,18 17-1,-18-17-15,17 35 16,18 52 0,-17-16-1,0-36 1,-1-18 0,-17-53-1,-35-35 1,0 0-1,0-70 1,17-1 0,71 19 15,35 34-15,53 106 15,-106 18-31,-17-35 15,-53 52 1,-18-34 0,-53 17-1,88-53-15</inkml:trace>
  <inkml:trace contextRef="#ctx0" brushRef="#br0" timeOffset="61912.86">18203 16157 0,'-17'0'0,"34"0"0,-52-17 16,35-1-1,35 18 1,-17 0-16,35 0 0,17 0 16,19-18-16,16 18 15,425 0 1,-72 0 0,512 36-1,-282-1 16,-705-53-15</inkml:trace>
  <inkml:trace contextRef="#ctx0" brushRef="#br0" timeOffset="63245.31">18362 16563 0,'0'-18'15,"0"36"16,0 35 1,0-18-32,18 0 0,-1 71 31,-17 71 0,0-160-31</inkml:trace>
  <inkml:trace contextRef="#ctx0" brushRef="#br0" timeOffset="63429.68">18380 16651 0,'0'0'0,"0"-35"0,0 0 15,53-36 1,52 36-1,72 17 17,-124 36-17,-36 17-15</inkml:trace>
  <inkml:trace contextRef="#ctx0" brushRef="#br0" timeOffset="63578.97">18503 16686 0,'-17'18'0,"34"-36"0,-87 54 31,70-19-31,53-34 31,-36 17-31,71-18 16,36 0 0</inkml:trace>
  <inkml:trace contextRef="#ctx0" brushRef="#br0" timeOffset="63827.97">18944 16633 0,'0'-17'16,"0"34"-16,0-17 46,18 71-30,-18-36 0,0 53-1,0-17 1,0-36-16</inkml:trace>
  <inkml:trace contextRef="#ctx0" brushRef="#br0" timeOffset="64127.85">18944 16722 0,'0'0'0,"0"-36"0,0 1 0,0 0 16,0-18 0,35 0-1,36 35 1,17 36-1,0 17 17,-88 1-32,0-1 15,-70 0 1,-18 0 0,52-17-1,-34 0 16,70-36-31</inkml:trace>
  <inkml:trace contextRef="#ctx0" brushRef="#br0" timeOffset="64396.92">19367 16792 0,'0'0'0,"18"-17"15,0 17 1,17-18-16,0 18 0,71 0 31,-18 0-31</inkml:trace>
  <inkml:trace contextRef="#ctx0" brushRef="#br0" timeOffset="64595.78">19526 16633 0,'0'0'15,"0"-17"-15,-17 17 0,34 17 32,-17 1-32,18 17 15,17 54 1,-17 16 0,-1-34-1</inkml:trace>
  <inkml:trace contextRef="#ctx0" brushRef="#br0" timeOffset="65001.08">19897 16633 0,'-18'0'0,"36"0"0,-54-17 0,36-1 16,18 1 0,141 17 15,-71-18-31,35 18 16,-123 0 15,-17 0-16,-89 0 1,35 0 0,36 18-1,17 34 1,1 107 0,34-88-1,19-1 1,-19-34-1</inkml:trace>
  <inkml:trace contextRef="#ctx0" brushRef="#br0" timeOffset="65531.44">20373 16686 0,'0'0'0,"0"-17"0,0 52 31,0-17-31,0-1 16,-18 36-1,1 53 1,-1 0 0,18-88-1,18-36 16,-1 0-31,1-70 16,0-18 0,-1 18-1,36 17 17,-35 89-32,17 53 15,0-1 1,18 36 15,18-18-15,-1-70-1,-17-36 1,-35-141 15,-18 107-31,-18-19 16,1-17-1,-1 88 1,0 17 0</inkml:trace>
  <inkml:trace contextRef="#ctx0" brushRef="#br0" timeOffset="66329.2">16933 17833 0,'0'-18'15,"18"18"-15,0-17 16,70 17 0</inkml:trace>
  <inkml:trace contextRef="#ctx0" brushRef="#br0" timeOffset="66478.88">16933 17939 0,'-70'17'31,"140"-34"-31,-87 34 16,87-17-1,18-17-15</inkml:trace>
  <inkml:trace contextRef="#ctx0" brushRef="#br0" timeOffset="77916.39">18045 17515 0,'17'0'0,"-34"-35"15,17 17 1,0 1-16,-18-1 16,36 1-16,-1 17 15,1 0 1,35 0 0,-18 70 15,-123 18 0,-18-17-15,88-53-1,-17-1 1,17-17 0,36 0-1,70 0 1,-52 0-1,87 0 1,-17-17 0,-88 17-16</inkml:trace>
  <inkml:trace contextRef="#ctx0" brushRef="#br0" timeOffset="78267.69">18521 17498 0,'0'-18'0,"0"36"0,0-54 16,-18 36-1,1 0 1,-36 18 0,17 35-1,19 18 1,17-54-1,53 36 1,35-35 0,-18-18-1,1-35 1,-36-18 0,-52 0-1,-19 17 1,-52 19-1,18 17 1</inkml:trace>
  <inkml:trace contextRef="#ctx0" brushRef="#br0" timeOffset="78770.84">17410 17886 0,'-18'0'0,"0"17"0,54-34 0,-89 34 16,70-17 30,124 0-30,36-17 0,70 17-1,300 0 1,-336 0 0,160 17-1,-54 1-15,-35 0 16,-229-18-1,-123 0 1</inkml:trace>
  <inkml:trace contextRef="#ctx0" brushRef="#br0" timeOffset="81387.3">17709 18327 0,'-17'0'16,"-36"0"-1,53 17 1,-18-17-16,18 18 16,-17 0-16,-1-18 0,18 35 15,-18-17-15,18-1 16,0 1-16,89 52 31,69-70 0,-87-70 1,-159-36-1,-1 53-15,19 18-1,52-18 1,71 0 15,18 18-15,17 17-1,-35 18 1,-36 53 0,-34-35-1,-18 52 1,-1-17-1,19-18-15</inkml:trace>
  <inkml:trace contextRef="#ctx0" brushRef="#br0" timeOffset="81802.77">18150 18344 0,'-35'-17'31,"17"17"-31,1 0 16,-1 17 0,1 1-1,-1 17 1,18-17-16,0 17 15,70-17 1,-17-18 0,53 0-1,-35-18 1,-71-52 0,-88-36 15,70 88-16,-35 1-15,0 34 32,35 1-17</inkml:trace>
  <inkml:trace contextRef="#ctx0" brushRef="#br0" timeOffset="82019.23">18486 18344 0,'0'0'0,"-18"0"16,36 0 0,70-17-1,0 17 1,-70 0-1,17 0-15,-18 0 16</inkml:trace>
  <inkml:trace contextRef="#ctx0" brushRef="#br0" timeOffset="82189.5">18609 18239 0,'0'0'16,"-18"-18"-16,-17 0 15,35 1 1,0 34-1,0 54 1,0 17 0,0 0 15,18-70-31</inkml:trace>
  <inkml:trace contextRef="#ctx0" brushRef="#br0" timeOffset="82503.37">18891 18309 0,'0'0'0,"0"-35"0,0 17 16,18-17-16,0 17 16,70 1-1,0 52 1,-70 53-1,-36-70 1,-106 70 0,72-88-1,34 35 17,71-35-17,-18 0-15,36 0 16,-1 0-1</inkml:trace>
  <inkml:trace contextRef="#ctx0" brushRef="#br0" timeOffset="82826.7">19403 18309 0,'0'0'0,"-18"-17"15,-35-1 1,18 18-1,-18 35 1,53 0 0,35 36-1,36-53 1,-18-1 0,53-34-1,-71-36 16,-53 0-31,-52 0 32,-36 18-17,53 35 1,53 35 0</inkml:trace>
  <inkml:trace contextRef="#ctx0" brushRef="#br0" timeOffset="83053.66">20073 17762 0,'-18'0'0,"36"0"0,-71-17 16,18 17-1</inkml:trace>
  <inkml:trace contextRef="#ctx0" brushRef="#br0" timeOffset="83220.78">20020 17921 0,'0'0'16,"-18"0"-16,1 0 0,-1 0 15,36 0 1,-1 0-16,89 0 16,-17 0-1</inkml:trace>
  <inkml:trace contextRef="#ctx0" brushRef="#br0" timeOffset="83820.05">20637 17815 0,'0'0'15,"-17"0"-15,-1-17 0,1-1 16,17 0-16,0 1 15,0-1-15,35 0 16,-18 1 0,1-1-16,70-17 31,-52 88 0,-54 88 0,-35-53-15,-53-35 0,18-18-1,53-35 17,52-17-17,19-19-15,69 1 16,-52 35 15,36 35-15,-54 1-1,0 17 1,-17-36-16</inkml:trace>
  <inkml:trace contextRef="#ctx0" brushRef="#br0" timeOffset="84169.57">21149 17833 0,'0'-18'15,"0"36"-15,0-71 0,0 35 16,-18-17-16,-17 35 16,-35 88 15,70-52-31,0 69 31,35-52-15,35-17-1,-17-36 1,0-53 0,-35-36-1,-36-16 1,-70 34 15,70 71-31,-17 0 16,35 53-1</inkml:trace>
  <inkml:trace contextRef="#ctx0" brushRef="#br0" timeOffset="84467.34">21396 17709 0,'0'-17'15,"0"34"-15,-18-52 0,18 0 16,0 17 0,-17 36-1,-19 52 16,19-70 1,17-17-17,17 17 1,1-18 0</inkml:trace>
  <inkml:trace contextRef="#ctx0" brushRef="#br0" timeOffset="84703.7">21625 17604 0,'-17'0'16,"34"0"-16,-52 0 0,35 17 15,0 36 1,-18 0 0,1-18-16,17 54 15,-36 16 1,36-52 0</inkml:trace>
  <inkml:trace contextRef="#ctx0" brushRef="#br0" timeOffset="84956.5">21802 17939 0,'17'-18'0,"-34"36"16,34-54-16,-17 54 31,0 0-15,0 17-1,-17-17 1,-1-36 0,18 0-1,0-17 1,0 17-16</inkml:trace>
  <inkml:trace contextRef="#ctx0" brushRef="#br0" timeOffset="90173.01">22278 17533 0,'0'-18'15,"-18"1"17,18 34 46,-17 1-63,17 0-15,0 88 32,0-71-32,0 0 0,0 0 15,0 36 1,17-1-1,-17-34 1,18-1 0,0 0-1</inkml:trace>
  <inkml:trace contextRef="#ctx0" brushRef="#br0" timeOffset="90455.07">22013 17868 0,'-17'0'16,"34"0"-16,-52 0 15,53 0 1,-18 18-1,35-1 1,-17-17-16,52 53 16,-17-17-1,-18-19 1,-17-17 0</inkml:trace>
  <inkml:trace contextRef="#ctx0" brushRef="#br0" timeOffset="90672.36">22472 17921 0,'0'-18'15,"0"36"-15,18-53 0,-1 17 16,-17 1 0,-35 34 15,0 1-31,-36 35 15,1 0 1,34 0 0,1-36-1</inkml:trace>
  <inkml:trace contextRef="#ctx0" brushRef="#br0" timeOffset="92741.08">13705 15064 0,'0'-18'32,"0"0"-32,0 36 46,0 0-46,0-1 16,0 1-16,-17 17 16,17 0-16,-18 54 15,18-54-15,0 106 47,-18-106-31</inkml:trace>
  <inkml:trace contextRef="#ctx0" brushRef="#br0" timeOffset="93141.65">13635 14940 0,'0'0'0,"-18"0"15,1 18 1,-1 17 0,0 0-1,1-17-15,-1 35 16,-17-18 15,17-17-15,18-36-1,0 1 1,0-1 0,35-53-1,-17 54 1,35-19 0,17 19-1,19 70 16,-36 0-15,-53-36-16</inkml:trace>
  <inkml:trace contextRef="#ctx0" brushRef="#br0" timeOffset="104997.97">17163 9507 0,'0'-17'0,"0"34"0,-18-34 16,53-1-16,-17 18 15,-18-18-15,35 18 16,-17-17-16,17 17 0,0-18 16,18 18-16,0 0 15,35-17-15,1 17 16</inkml:trace>
  <inkml:trace contextRef="#ctx0" brushRef="#br0" timeOffset="105180.15">17198 9684 0,'-18'17'16,"-17"19"15,88-89-31,-88 106 0,70-53 15,-17 0-15,105-18 32,36-35-17,-53 18-15</inkml:trace>
  <inkml:trace contextRef="#ctx0" brushRef="#br0" timeOffset="105460.98">17374 9243 0,'0'0'16,"-35"-18"-16,0 18 0,-1-18 15,19 1 1,52 34 0,-17 1-16,70 17 15,71 18 1,17 36 15,-35-1-15,-176 70-1,-18-105 1,-70 18 0,-1-18-16</inkml:trace>
  <inkml:trace contextRef="#ctx0" brushRef="#br0" timeOffset="106123.72">18309 9243 0,'-17'-18'16,"17"36"15,0-1-31,17 1 0,-17 17 16,18-17-16,-1 17 0,54 106 31,-36-52 32,-105-160-48,-36-158 17,71 105-17,-1-17 1,72 35-1,-1 71 1,194 53 15,-158 35-15,-54-36-16,1 54 16,-89 17-1,-105 18 16</inkml:trace>
  <inkml:trace contextRef="#ctx0" brushRef="#br0" timeOffset="106811.88">18609 9331 0,'0'0'0,"0"-18"16,0 1 0,0-1-1,53 18 17,-18 0-32,106 106 31,-105-71-16,-19 36 17,-17-54-17,-53-17 17,53-17-17,0-1-15,0-70 16,53-18-1,-17 53 1,69 18 15,-87 35-15,17 17-16</inkml:trace>
  <inkml:trace contextRef="#ctx0" brushRef="#br0" timeOffset="107263.72">19297 9349 0,'0'0'16,"-18"0"-16,1 0 0,-1 0 15,0 0 1,36 0 15,17 0-15,-17 0-16,52 0 15,1-18 1,-36 0 0,1-17-1,-36-18 1,-53 0 15,-36 18-15,37 35-1,-19 53 1,53 17 0,36 19-1,123 34 16,-70-105-15,-18-18-16</inkml:trace>
  <inkml:trace contextRef="#ctx0" brushRef="#br0" timeOffset="107746.66">20161 9155 0,'0'-18'0,"0"36"0,-17-36 16,-1 0-16,0 1 16,-35 17-1,-35 0 1,0 17 0,53 19-1,17 34 1,18 18-1,71-35 1,17-35 0,53-18-1,0-35 1,-53-36 0,-70 0 15,-53 1-16,17 35 1,18 70 0,0-17-1,18 52 1,-1-17 0,1 18-1,0-54 1,-1-17-16</inkml:trace>
  <inkml:trace contextRef="#ctx0" brushRef="#br0" timeOffset="107879.72">20391 8943 0,'-18'-18'15,"36"36"-15,-54-36 0,19 18 0,-19 18 31,19 17-31</inkml:trace>
  <inkml:trace contextRef="#ctx0" brushRef="#br0" timeOffset="108264.5">20637 9049 0,'0'0'16,"0"-18"-16,-17 18 31,-1 0-31,1 18 16,-1-18-1,0 17-15,1 19 31,87 34-15,-35-70 0,36 35-1,17 1 1,-52-1 0,-36-17-1,-71-1 1,-17-17-1,52-17 1</inkml:trace>
  <inkml:trace contextRef="#ctx0" brushRef="#br0" timeOffset="108463.68">20814 9049 0,'18'-18'15,"-36"36"-15,53-36 16,-17 36-1,-1-1 1,-17 1 0,53 35-1,18 53 17,-53-71-32</inkml:trace>
  <inkml:trace contextRef="#ctx0" brushRef="#br0" timeOffset="108622.42">20884 8767 0,'-17'-18'0,"34"36"15,-52-18-15,35 17 16,0 36-1</inkml:trace>
  <inkml:trace contextRef="#ctx0" brushRef="#br0" timeOffset="109396.68">21237 8996 0,'-17'0'15,"34"0"-15,-52 0 0,17 0 16,1 0-16,17 17 16,0 36-1,0-17 1,53 87 15,-36-105-31,1-18 16,35 35-1,17-35 1,-34-18 0,-1-35-1,-53-52 1,-35-1 0,-53 35-1,54 54 1,-1 52-1,53 35 1,0-17 0,17-17-1,19-19 1,-1-34 0,35-19-1,-34 1 1,17-35 15,35 34 0,-53 54-15,-17 0-16,-1 34 16,1 1-1,0 0 16,-18-70-15,17 17 0,-17-18-16,71-53 31,-36 36-31,18 0 16,0 35 15,0 53-16,0 35 1,-36-70-16</inkml:trace>
  <inkml:trace contextRef="#ctx0" brushRef="#br0" timeOffset="116992.62">22190 8872 0,'0'18'63,"17"-18"-32,1 0-15,17 0-1,-17 0-15,88 0 32,-71-18-1</inkml:trace>
  <inkml:trace contextRef="#ctx0" brushRef="#br0" timeOffset="117216.77">22207 9049 0,'0'0'16,"0"17"-16,18-17 16,0 0-1,17 0 1,-17 0-16,-1-17 16,36-1-1</inkml:trace>
  <inkml:trace contextRef="#ctx0" brushRef="#br0" timeOffset="123762.48">23230 8343 0,'-17'-17'0,"34"34"0,-52-34 15,17 17-15,1 0 16,-1 0-1,36 0 17,-1 0-17,1 0 1,123-18 0,-105 0-16,122 1 31,1-1 0</inkml:trace>
  <inkml:trace contextRef="#ctx0" brushRef="#br0" timeOffset="123985.62">23372 8308 0,'0'0'0,"0"18"16,0-1 15,17 18-15,1-17-16,-1 53 15,19 87 17,-19-87-32,1 0 15,0-71 1</inkml:trace>
  <inkml:trace contextRef="#ctx0" brushRef="#br0" timeOffset="124455.26">23830 8414 0,'0'0'0,"0"17"31,0 1-31,0 0 0,0 35 16,35 35 15,-17-53-31,-18 0 16,0-17-1,0 0 1,-35-36 15,-1-53-15,1 1-1,0-71 1,35 35 0,35 35-1,53 54 1,-35 34-1,71 89 32,-142-88-47,18-1 16,-35 1-16,-18 17 16</inkml:trace>
  <inkml:trace contextRef="#ctx0" brushRef="#br0" timeOffset="124819.37">22842 9049 0,'-17'0'16,"34"0"-16,-52 17 0,17 1 15,36-18 1,17 0-16,106 0 31,71-18-31,247-17 16,264 0 15,-441 35-15,-17-18-1,-212 18 1,-89 0-16</inkml:trace>
  <inkml:trace contextRef="#ctx0" brushRef="#br0" timeOffset="125519.63">22931 9454 0,'0'0'16,"-18"0"-16,18-17 15,18 17 1,-1 0-16,71-18 16,124-17 15,-106 17 0,-53 18-31</inkml:trace>
  <inkml:trace contextRef="#ctx0" brushRef="#br0" timeOffset="125736.73">23160 9384 0,'-18'0'16,"36"0"-16,-53 0 15,35 18-15,0-1 16,35 36 0,0 35-1,0 71 17,-17-124-17,-18 36-15,0-18 16</inkml:trace>
  <inkml:trace contextRef="#ctx0" brushRef="#br0" timeOffset="126223.58">23407 9543 0,'0'-18'15,"0"36"-15,0-54 0,0 19 16,0 34-1,17-17 1,-17 53 0,18 53-1,0-53 1,-18 0 0,0-35-16,17 34 15,-17-34 1,0-36-1,-17-87 17,-1 16-17,0-52 1,36 53 0,17 18-1,18 34 1,18 36-1,-36 53 1,-53 18 15,-17-54-15,-18 19-16,-17-1 16,34-35-1</inkml:trace>
  <inkml:trace contextRef="#ctx0" brushRef="#br0" timeOffset="126469.78">23848 9543 0,'0'17'16,"-18"-17"-16,36-17 47,-1 17-47,36-18 15,-17 18-15,52-35 16,-18-1 0</inkml:trace>
  <inkml:trace contextRef="#ctx0" brushRef="#br0" timeOffset="126654.45">23989 9402 0,'-35'-18'16,"88"53"0,-71-52-16,-35-1 0,35 18 0,18 18 31,0-1-15,18 18-1,0-17-15,-1 53 16,-17-18-1,18 17 1,0-35 0</inkml:trace>
  <inkml:trace contextRef="#ctx0" brushRef="#br0" timeOffset="126905.55">24324 9384 0,'0'0'16,"0"18"15,0-1-15,18 18-16,-18-17 16,0 17-1,17 36 1,19 17 15,-19-88-15,-17-18-16</inkml:trace>
  <inkml:trace contextRef="#ctx0" brushRef="#br0" timeOffset="127056.17">24395 9507 0,'-18'-70'16,"18"35"-16,18 140 31,-54-281-31,36 158 0,53 1 31,35 34-15,18-17-1,-53 36 1</inkml:trace>
  <inkml:trace contextRef="#ctx0" brushRef="#br0" timeOffset="127206.05">24324 9490 0,'0'0'16,"-53"17"-16,71-17 16,-1 18-1,19-18-15,52-18 16,35 1 0</inkml:trace>
  <inkml:trace contextRef="#ctx0" brushRef="#br0" timeOffset="127670.75">24765 9384 0,'0'0'0,"-18"0"16,18 18 15,18 17-15,17 35-1,-35-52 1,18 17-16,0 53 16,-1-35-1,-17-35 1,0-53 15,-17-1-31,-1-69 16,0 34 15,36-52-15,35 52-1,17 53 1,19 36 0,-54 17-1,-18 18 1,-69 0-1,-142-18 17,158-52-17,19-1-15</inkml:trace>
  <inkml:trace contextRef="#ctx0" brushRef="#br0" timeOffset="128137.45">25312 8890 0,'-18'0'0,"36"0"0,-71 0 16,35-18 0,36 18-1,0-17 1,-1 17-16,1 0 15,-1 0-15</inkml:trace>
  <inkml:trace contextRef="#ctx0" brushRef="#br0" timeOffset="128261.89">25400 8961 0,'-35'35'31,"70"-70"-31,-53 87 16,54-52-1,17 0 1,-18 0-16</inkml:trace>
  <inkml:trace contextRef="#ctx0" brushRef="#br0" timeOffset="130306.67">26053 8467 0,'0'0'16,"-18"0"-16,0-18 0,1 0 16,-1 18-16,18-17 31,18 17-15,17 0-16,-17 0 15,87-18 1,89 0 31,-194 1-32,-17 17 1,-1 17 0,18 36-1,0 71 1,35-1 15,1-17-15,-19-18-1,-17-70-15</inkml:trace>
  <inkml:trace contextRef="#ctx0" brushRef="#br0" timeOffset="130472.19">26141 8837 0,'-18'-35'16,"36"70"-16,-36-88 0,1 36 0,17-1 16,0 0-16,35 1 15,35-1 1,19 18 0,16-18-1</inkml:trace>
  <inkml:trace contextRef="#ctx0" brushRef="#br0" timeOffset="130964.84">26705 8502 0,'-17'-18'0,"34"36"16,-52-36-16,17 18 0,1 0 15,17 18 1,-18 17-1,18 36 1,18-1 0,52-17-1,-34-35 1,52-18 0,-35-18-1,-36-35 16,-52 18-15,-106-106 0,53 88-1,0-35 1,88 35 0,17 18-1,54 17 1,70 53 15,-124 1-15,-17-1-1,0-18-15,0 54 16,-35 17 15</inkml:trace>
  <inkml:trace contextRef="#ctx0" brushRef="#br0" timeOffset="131270.51">26987 8326 0,'0'0'31,"0"-18"-31,0 36 15,-17-18 48,-1 0-32,18-18 0</inkml:trace>
  <inkml:trace contextRef="#ctx0" brushRef="#br0" timeOffset="131506.21">27252 8255 0,'0'18'31,"-18"-1"-31,18 1 16,-17 17-16,-1 36 16,1-36-16,-19 106 15,19 0 16,-1-123-31</inkml:trace>
  <inkml:trace contextRef="#ctx0" brushRef="#br0" timeOffset="131777.56">27393 8625 0,'0'0'15,"-17"-17"1,17-1 78,0 0-79,-18 18 17</inkml:trace>
  <inkml:trace contextRef="#ctx0" brushRef="#br0" timeOffset="132889.5">17251 12435 0,'-18'0'0,"36"0"15,-71 0-15,88 0 32,-17-17-32,17 17 0,0-18 15,1 18-15,17-18 0,-1 18 16,-16-17-16,-1 17 15,18 0-15</inkml:trace>
  <inkml:trace contextRef="#ctx0" brushRef="#br0" timeOffset="133041.37">17410 12524 0,'-106'70'47,"123"-52"-31,107-142-1,-159 160-15,-1 52 0,230-106 32,-158 1-32,-1-1 15</inkml:trace>
  <inkml:trace contextRef="#ctx0" brushRef="#br0" timeOffset="133256.85">17462 12347 0,'-35'-17'0,"70"34"0,-140-70 15,69 36-15,1-1 16,70 36 0,177 87 15,-53 1-15,-124-70-1,-17 52 1,-71 53-1,-35-53-15</inkml:trace>
  <inkml:trace contextRef="#ctx0" brushRef="#br0" timeOffset="134578.59">18574 12241 0,'17'-17'0,"-34"34"15,34-70-15,-17 36 0,18-54 16,-18 36-16,0-18 16,-18-17-16,18 52 15,-17-17-15,-1-1 16,0 36 0,-17 89-1,18-37 1,140 654 31,-35-424-32,-88-141 17</inkml:trace>
  <inkml:trace contextRef="#ctx0" brushRef="#br0" timeOffset="135574.69">18433 12612 0,'0'0'16,"35"-18"-16,0 18 16,18-17-1,88-19 1,18 1-1,-71 35 1,0-18 0,-35 1 15,-35-19 0,-36 19-15,1 17-16,-19 0 15,-34 53 17,35 0-32,-1 17 15,72-17 17,87-18-1,-88-52-31,-17-1 15,35-35 1,-53-53 15,0 53-31,0 36 16,0 52 0,0 36-1,17-1 1,1-17-1,35-18 1,0-35 0,-18-17-1,0-71 1,-17-36 15,-36-52-15,-17-1-1,18 89 1,-19 70 0,19 89-1,17 52 1,105 160 15,-52-213-15,0-17-1,-35-53-15,70 0 16,-53-70 0,-17-19-1,-36-52 17,-17 0-17,-18 71 1,36 70-1,17 88 1,0 35 0,35 1-1,18-18 1,-36-71-16</inkml:trace>
  <inkml:trace contextRef="#ctx0" brushRef="#br0" timeOffset="136614.22">19914 12312 0,'-70'0'15,"140"0"-15,-158 0 0,70 0 16,1 0-16,17 35 31,0-17-31,53 52 16,-18-34-1,36 17 1,17-36 0,-35-17-1,-36-35 1,-52-71 15,-53 36-15,17 34-16,-35 1 31,89 35-15,34 35-1,36-35 1,53 18-1,18-53 1,-54 17 0,1-17-1,-36 17 1,-35 0 0,-18 18-1,18 18 1,-17 35-1,17 18 1,0-1 0,35-17-1,0-18 17,54-35-17,-54-17 1,18-36-1,-36 0 1,1-71 15,-18 142-15,0 17 0,0 1-1,0-1-15,35 35 16,18-34-1,-18-36 1,36-36 0,0-34-1,-54-142 17,-34 106-17,-19-17 1,-17 70-1,18 141 1,35-53 0,18 54-1,35 52 1,17-18 0,1-52-1,-18-54 1</inkml:trace>
  <inkml:trace contextRef="#ctx0" brushRef="#br0" timeOffset="137293.91">21114 11977 0,'0'0'0,"-18"-18"15,0 18-15,36 0 31,0 0-31,-1 0 16,89-17 0</inkml:trace>
  <inkml:trace contextRef="#ctx0" brushRef="#br0" timeOffset="137444.76">21096 12171 0,'0'0'16,"-53"35"-16,71-17 31,-1-18-31,107-18 16,52 0-1,-87-17 1</inkml:trace>
  <inkml:trace contextRef="#ctx0" brushRef="#br0" timeOffset="138275.84">22031 11642 0,'-18'0'16,"36"0"-16,-71-18 0,35 18 31,18-18-31,18 18 47,-36 0 125,1 0-172,34 0 47,19 0-47,-1 0 16,0 0-16,71-17 15,0 17 1,17 0-1,-70-18 1,-70 18 0</inkml:trace>
  <inkml:trace contextRef="#ctx0" brushRef="#br0" timeOffset="138441.88">22225 11589 0,'0'0'15,"-18"0"-15,18 17 0,0 1 16,18 35-1,0 88 17,-1-53-32,-17 18 31,0-71-31</inkml:trace>
  <inkml:trace contextRef="#ctx0" brushRef="#br0" timeOffset="138976.15">22454 11730 0,'0'0'15,"0"-53"-15,-17 35 16,17 36 0,17 0-1,1 34 1,-18-16-16,18 34 15,17 1 1,-35-53 15,0-54-15,-18 19 0,1-72-1,17-16 1,17 52-1,1 35 1,35 53 0,-18 53-1,18-17 1,18-18 0,-19-35-1,-16-18 1,-36-53-1,-36-88 17,1-1-17,18 90 1,34 16 0,18 89-1,18 18-15</inkml:trace>
  <inkml:trace contextRef="#ctx0" brushRef="#br0" timeOffset="139292.37">21749 12524 0,'0'0'16,"-36"17"-16,54-17 15,35 0 1,0-17-16,35-1 16,247-53-1,89 1 1,-36-1-1,-177 36 1,-70 35 0,-123 0-16</inkml:trace>
  <inkml:trace contextRef="#ctx0" brushRef="#br0" timeOffset="140013.74">21802 12929 0,'-18'0'0,"36"0"0,-54 0 16,36-17 0,18 17-1,0-18-15,17 18 16,53-35-16,-35 35 16,71-36-1,122-16 1,-263 52 15</inkml:trace>
  <inkml:trace contextRef="#ctx0" brushRef="#br0" timeOffset="140210.31">21978 12823 0,'-18'0'16,"1"18"-16,105-53 15,-141 52-15,124 72 31,-36-36-15,-17 17 0,-1-35-16,-17 71 15,35-35 17,-17-54-32</inkml:trace>
  <inkml:trace contextRef="#ctx0" brushRef="#br0" timeOffset="140776.69">22472 12841 0,'-18'-18'16,"36"36"0,-53-36-16,17 36 0,18 0 15,0 70 1,18-35-1,17 53 1,-17-36 0,-1-34-1,-17-54 17,0-17-17,-17-36 1,17-52-1,17-1 1,18 71 0,-17 53-1,17 53 1,18 35 0,0 0-1,0-35 1,-35-35-1,17-36 1,0-35 15,-17-17-15,-18-54 0,0 19-1,0 34 1,0 89-1,-18-1 1,18 36 0</inkml:trace>
  <inkml:trace contextRef="#ctx0" brushRef="#br0" timeOffset="140979.19">23125 12894 0,'17'-18'31,"1"18"-31,52-17 16,-34-1 0,-19 18-16,54-18 15,-53 1-15</inkml:trace>
  <inkml:trace contextRef="#ctx0" brushRef="#br0" timeOffset="141142.47">23230 12718 0,'-17'0'15,"-1"0"-15,106 0 16,-141 0-16,0 0 0,53 17 16,0 1-16,36 70 15,-19 18 1,19-18-1,-19-53 1</inkml:trace>
  <inkml:trace contextRef="#ctx0" brushRef="#br0" timeOffset="141527.9">23548 12718 0,'0'0'0,"0"-18"16,-18 0-16,36 36 31,0 17-15,17 53 0,-35-70-16,35 70 15,-35-52 1,0-19-1,0-52 1,-35-71 15,0-123 1,35 158-32,35 36 15,18 17 1,35 36-1,0 17 1,-70-17-16</inkml:trace>
  <inkml:trace contextRef="#ctx0" brushRef="#br0" timeOffset="141659.84">23618 12823 0,'-17'18'16,"34"-36"-16,-52 54 0,53-36 31,17 0-31,-17-18 16,17 18-16</inkml:trace>
  <inkml:trace contextRef="#ctx0" brushRef="#br0" timeOffset="142202.2">23989 12629 0,'0'0'16,"0"-35"-1,0 53 17,0-1-32,0 19 15,0 70 1,0-71 0,0 18-16,0 0 15,18-18 1,-18-53-1,0-17 17,0-36-32,0-34 31,0 34-15,17 36-1,1 52 1,52 125 15,-34-90-15,-19-34-16,19 17 15,16-17 1,1-36 0,-17-70-1,-36 18 1,-18-71-1,-17 17 17,35 89-17,-18 70 1,18 18 0</inkml:trace>
  <inkml:trace contextRef="#ctx0" brushRef="#br0" timeOffset="142413.07">24112 11889 0,'0'0'0,"-17"-18"0,-1 18 16,-17-18 0,52 18-16</inkml:trace>
  <inkml:trace contextRef="#ctx0" brushRef="#br0" timeOffset="142579.6">24059 12083 0,'-35'35'16,"70"-70"-16,-52 70 0,34-35 15,19 0-15,34-18 16,124-17 0</inkml:trace>
  <inkml:trace contextRef="#ctx0" brushRef="#br0" timeOffset="144395.41">25823 11483 0,'0'0'16,"-17"0"-16,-1 0 15,0 0-15,1 0 32,17-18-1,159-17 0,-71 35-15,-18-18-1,18 1 1,-88 52 15,0-17-31,-17 70 16,17-18 0,17 54-1,36-18 1,-35-53-1,0-36 1</inkml:trace>
  <inkml:trace contextRef="#ctx0" brushRef="#br0" timeOffset="144561.43">26000 11730 0,'-36'-18'16,"72"36"-16,-89-53 0,53 17 31,17 0-31,36 1 16,71-1-1,-71 0 1</inkml:trace>
  <inkml:trace contextRef="#ctx0" brushRef="#br0" timeOffset="145033.84">26405 11465 0,'0'0'15,"-17"-17"-15,-19-19 16,19 19 0,-1-36-1,18 35 1,53 36 0,-18-1-1,18 1 1,-35 0-1,17-1 1,-35 1 0,-17-18 15,-1 18-15,18-1 15,18 1-16,-1-18 1,19 18-16,-19-1 16,54 18-1,-54-17 1,1 35 0,-53-18-1,-18 1 1,0-36-1,-35-36 1,88 19 0</inkml:trace>
  <inkml:trace contextRef="#ctx0" brushRef="#br0" timeOffset="145311.44">26723 11271 0,'0'0'0,"0"-17"15,18-1-15,-18 0 16,17 1 0,-17 34-1,18 19 1,-1-1 0,-17-17-1,0-1 1,-35-17-1,18-17 1,17-1 0,0 0 15,17 1-31</inkml:trace>
  <inkml:trace contextRef="#ctx0" brushRef="#br0" timeOffset="145545.17">27005 11271 0,'18'-17'0,"-36"34"0,36-52 16,-1 17-16,-17 36 31,0 0-15,0 35-1,0-18-15,-17 88 16,-1-35 0,0-35-1</inkml:trace>
  <inkml:trace contextRef="#ctx0" brushRef="#br0" timeOffset="145814.67">27305 11589 0,'0'0'0,"0"-18"0,-18 18 15,18-18-15,0 1 78,0-1-62,18 1 0,-36 17 15</inkml:trace>
  <inkml:trace contextRef="#ctx0" brushRef="#br0" timeOffset="149580.31">18274 6509 0,'0'0'15,"0"-18"-15,0 0 0,-18 18 31,1 36-15,17-1-16,-18 18 16,-17 35-1,-18 53 1,35-105-16,0-19 0,18 18 16,-17-35 15,105-211 0,0-424 16,-52 335-31,-19 247-1,54 71 1,35 140-1,-1 72 1,-34-72 0,-36 72-1,-52-72 1,-36-105 0</inkml:trace>
  <inkml:trace contextRef="#ctx0" brushRef="#br0" timeOffset="149745.74">18362 6650 0,'-53'-53'16,"36"18"-16,158 176 16,-318-335-16,283 335 0,-212-300 0,89 141 15,17-17 1,17 18 0,124-19 15,-88 36-31,18-17 15</inkml:trace>
  <inkml:trace contextRef="#ctx0" brushRef="#br0" timeOffset="150063.62">18997 6368 0,'0'0'0,"35"0"0,-17-18 0,0 0 16,-18 1-16,17-1 16,1-17-1,-53 0 1,-106 70 15,88 18-31,35-36 16,0 54-1,36 17 1,17-53 0,53 1-1,18-54 1</inkml:trace>
  <inkml:trace contextRef="#ctx0" brushRef="#br0" timeOffset="150332.74">19262 6368 0,'0'0'0,"17"-36"0,1-17 16,-18 18 0,0-18-1,0 36 1,-18 17 0,-17 53-1,0-1 1,17 37-1,18-19 1,35-35 0,36-17-1,17-36 1,0-34 0</inkml:trace>
  <inkml:trace contextRef="#ctx0" brushRef="#br0" timeOffset="151482.37">19544 6191 0,'0'-17'16,"-18"-1"0,18 0-16,18 89 15,-18-89-15,-18-17 32,18 53-17,0 17 1,0 18-1,18 17 1,-18-52 0,18 17-16,34-17 15,-16-18 1,17-35 0,-36-18 15,1-35-16,-18 17 1,18 53 0,-18 18-1,0 53 1,35 35 0,18 36 15,-36-106-16,1-36 1,-18 0-16,18-35 16,-18 0-1,-18-17 1,18-1 0,0 54 15,35 52 0,36 18-15,-36 0-16,-17 0 15,-18-36 1,0 1 0,-18-18-1,0-53 1,18-35-1,18 0 1,17 52 0,36 19-1,17 34 1,-35 19 0,18-1 15,-36-35-16,-35 18 1,0-54 0,0-17-1,-35 18 1,17 17 0,-17 18-1,-1 53 1,19 18-1,-1 17 1,18-17 0,35-36-1,-17-17 1,35-36 0,-18-35-1,-17 0 16,0 0-15,-1 53 0,1 53 15,-1 0-31,1-18 16,0 1-1,-1-36-15</inkml:trace>
  <inkml:trace contextRef="#ctx0" brushRef="#br0" timeOffset="152199.73">20708 6156 0,'35'-53'15,"-35"0"1,-53 177-16,71-142 0,17-106 0,-35 107 16,-17 17-1,-19 17 1,-17 19-1,18 70 17,35-71-32,18 0 15,35 0 1,0-17 0,35-36-1,-35-34 1,-36-37-1,-17 19 1,0 34 0,-17 36-1,17 36 1,17 34 0,1 1 15,17-53-16,1-18 1,17-53 0,-1-71 15,-34 71-31,-18 36 16,0 87 15,18-17-31,-18 71 15,35 105 1,18-35 0,-35-35-1,-124-89 17,18-87-17,-18-54 1,18-70-1,88 35 1,52 18 0,72 17-1,-18 54 1,-53-1 0</inkml:trace>
  <inkml:trace contextRef="#ctx0" brushRef="#br0" timeOffset="152397.63">21502 5980 0,'0'0'0,"-18"-18"0,1 0 15,17 1-15,17-1 16,1 18-1,17 0 1,-17 18-16</inkml:trace>
  <inkml:trace contextRef="#ctx0" brushRef="#br0" timeOffset="152517.87">21449 6103 0,'-18'18'0,"36"-36"0,-53 36 15,70-18 1,-17 0-1,17 0-15,88-36 16</inkml:trace>
  <inkml:trace contextRef="#ctx0" brushRef="#br0" timeOffset="154084.96">23513 5397 0,'0'0'16,"-36"0"-16,19 0 16,-1 0-16,36 0 31,-1 0-15,19-17-1,-1 17-15,18-18 16,264-35 15,-264 36-15,-194 17 15,18 17-15,87-17-16,-17 18 15,36 0 1,34 17-1,54 35 1,0 36 0,-19 0-1,-16-35 1,-1-54 0</inkml:trace>
  <inkml:trace contextRef="#ctx0" brushRef="#br0" timeOffset="154517.51">24077 5450 0,'0'-17'0,"0"34"0,18-70 16,-18 36 0,0 34-1,0 19-15,17 17 16,19 35-1,17 18 17,-36-106-17,-34-18 1,-19-35 0,19 18-1,-36-71 1,17-53-1,36 106 1,36 18 0,17 53-1,17 35 1,-52 0 0,-18-1-1,-53-16 1,-18-1-1,54-35 1</inkml:trace>
  <inkml:trace contextRef="#ctx0" brushRef="#br0" timeOffset="154727.25">24465 5521 0,'0'0'15,"18"0"-15,-18 18 16,17-18 15,1 0-31,53-18 16,-1 0 0,36-52-1</inkml:trace>
  <inkml:trace contextRef="#ctx0" brushRef="#br0" timeOffset="154910.25">24624 5292 0,'-53'-18'16,"18"0"-1,158 71 1,-158-70-16,-53 17 16,105 35-1,36 53 1,-17 18-1,34 0 17,-52-89-32</inkml:trace>
  <inkml:trace contextRef="#ctx0" brushRef="#br0" timeOffset="155132.66">24994 5292 0,'0'0'16,"0"-18"0,18 53 15,0 18-31,-1-35 16,1 35-1,17 35 1,-17-35-1,-1-18-15</inkml:trace>
  <inkml:trace contextRef="#ctx0" brushRef="#br0" timeOffset="155317.34">25047 5362 0,'-17'-53'0,"34"106"0,-52-176 15,17 70 1,18 18-16,18 17 15,17 18 1,89 0 15,-54 18-31,1-1 16</inkml:trace>
  <inkml:trace contextRef="#ctx0" brushRef="#br0" timeOffset="155484.37">25047 5345 0,'-17'0'0,"34"0"0,-52 17 16,17-17-16,18 18 15,36-18 1,52 0 0,18-18-1,-53 1 1</inkml:trace>
  <inkml:trace contextRef="#ctx0" brushRef="#br0" timeOffset="155966.03">25559 5186 0,'0'0'15,"-36"-18"-15,19 18 16,34 53 15,1-18-15,17 36-1,1-1 1,-1 1 0,-17-18-16,-18-35 15,0-36 16,-18-35-15,-17-35 0,17 0-1,18 35 1,0-18-16,35-35 31,1 89-15,34 34-1,-35 1 1,1 53 0,-36-54-1,-71 18 1,1-17 0,17 0-16</inkml:trace>
  <inkml:trace contextRef="#ctx0" brushRef="#br0" timeOffset="156718.31">23142 5292 0,'0'0'16,"0"17"-16,-17 19 15,-1-19 1,0 107 0,159 193 15,159-211-15</inkml:trace>
  <inkml:trace contextRef="#ctx0" brushRef="#br0" timeOffset="157099.72">26088 5009 0,'0'0'0,"18"0"16,-1 0-1,1 0-15,-1 0 16,19 0-16,52 53 31,35 88-31,-17 106 32,-106-194-17,-70 71-15</inkml:trace>
  <inkml:trace contextRef="#ctx0" brushRef="#br0" timeOffset="157616.7">22207 6438 0,'-17'18'16,"34"-36"-16,-17 36 0,71-36 15,141 1 1,1340-125 31,1429 54-16,-2611 88-15,212 0-1,-88 0 1,-388-35-16</inkml:trace>
  <inkml:trace contextRef="#ctx0" brushRef="#br0" timeOffset="158291.56">22419 6897 0,'0'0'0,"0"-18"0,0 1 15,0-1-15,0 36 32,0-1-32,0 71 15,35 159 16,36-123-15,52-54 0</inkml:trace>
  <inkml:trace contextRef="#ctx0" brushRef="#br0" timeOffset="158667.91">23072 6985 0,'-53'-18'16,"106"36"-16,-177-53 0,54 35 15,70-18 1,88 0 0,0 1-1,53-1 1,-53 1-1,-105 17 17,-54 17-32,1-17 15,-19 18 17,72 17-17,17 36 1,35-18-1,0 52 1,18 1 0,-53-88-16</inkml:trace>
  <inkml:trace contextRef="#ctx0" brushRef="#br0" timeOffset="159102.26">23477 6950 0,'0'-18'16,"0"36"-16,0-54 0,18 54 31,-18 17-31,18-17 16,-1 70-1,1-35 1,17 18-1,-35-18 1,18-71 0,-53-35-1,-1-18 1,-17-52 0,36 0-1,52 52 1,18 53-1,17 36 1,1 35 15,-89 0-15,-52 0 0,-18-18-1,17-17-15</inkml:trace>
  <inkml:trace contextRef="#ctx0" brushRef="#br0" timeOffset="159286.41">23795 7056 0,'0'0'0,"0"17"0,17-17 31,1 0-31,35-17 16,-35 17 0,88-36-16</inkml:trace>
  <inkml:trace contextRef="#ctx0" brushRef="#br0" timeOffset="159485.66">23865 6862 0,'-35'0'16,"70"0"-16,-88 0 0,53 35 31,18-18-31,35 54 16,-18-18 0,-17 35-1,17-17 1</inkml:trace>
  <inkml:trace contextRef="#ctx0" brushRef="#br0" timeOffset="159938.47">24271 6862 0,'0'17'47,"18"-17"-47,-1 53 15,-17-35-15,18-1 0,0 19 16,-18 34 0,17 18-1</inkml:trace>
  <inkml:trace contextRef="#ctx0" brushRef="#br0" timeOffset="160086.22">24342 6950 0,'0'0'16,"-18"-36"-16,18-34 16,0 17-16,18 35 15,17-17 1,53 35 0,-53 18-16</inkml:trace>
  <inkml:trace contextRef="#ctx0" brushRef="#br0" timeOffset="160238.19">24359 6950 0,'-35'17'0,"70"-34"0,-70 52 16,53-35 0,-1 0-1,19 0-15,69 0 16</inkml:trace>
  <inkml:trace contextRef="#ctx0" brushRef="#br0" timeOffset="160700.64">24871 6897 0,'0'0'16,"-18"-18"-16,1 18 15,-1-17-15,0-1 16,18 53 15,0-17-31,36 52 16,-1 36-1,-18-35 1,1-36 0,0-17-1,-18-89 16,-36-35-15,19 71 0,-18-53-16,17-18 31,36 35-15,105 89 15,-105 0-31,52 17 15,-17 36 1,-53-36 0,-70 0-1,-54 0 1,89-35-16</inkml:trace>
  <inkml:trace contextRef="#ctx0" brushRef="#br0" timeOffset="160888.04">25188 7003 0,'0'0'0,"18"0"15,0 0 1,35-18-16,-1 18 15,37-35 1</inkml:trace>
  <inkml:trace contextRef="#ctx0" brushRef="#br0" timeOffset="161069.79">25294 6809 0,'-35'17'31,"70"-34"-31,-70 52 0,53 0 16,-1 0 0,1 36-16,-1-53 15,1 52 1,17 1 0</inkml:trace>
  <inkml:trace contextRef="#ctx0" brushRef="#br0" timeOffset="161304.34">25594 6826 0,'0'0'0,"-18"-17"0,1 17 16,34-18-1,1 18-15,17-18 16,53 1 0,71-1-1,-35 0-15</inkml:trace>
  <inkml:trace contextRef="#ctx0" brushRef="#br0" timeOffset="161469.41">25876 6703 0,'-70'0'15,"17"35"-15,176-70 16,-264 88-16,123-18 0,18 18 16,0 17-1,36 36 1,-1-35 0,-17-54-1</inkml:trace>
  <inkml:trace contextRef="#ctx0" brushRef="#br0" timeOffset="162023.16">26088 6826 0,'0'-17'16,"0"-1"-1,0 36-15,0-1 16,0 36-1,18 0 1,-18 71 0,0-89-1,0 0 1,0-105 31,0 34-47,-18-34 15,18-1-15,18-35 16,-1 89 15,36 34-15,0 72 0,18-1-1,-1-18 1,-35-34-1,18-36 1,-17-53 0,-1-36-1,-35 19 1,-18-18 0,18 35-1,-17 70 1,17 19 15,0-1-31</inkml:trace>
  <inkml:trace contextRef="#ctx0" brushRef="#br0" timeOffset="162203.17">26776 6897 0,'17'0'15,"1"0"1,0-18 0,70 1-1,0-1 1,36 0 0</inkml:trace>
  <inkml:trace contextRef="#ctx0" brushRef="#br0" timeOffset="162388.41">26917 6703 0,'-71'-18'0,"142"36"0,-159-36 15,70 18 1,18 18-16,18 17 16,-1 0-1,36 106 1,-17-88-1,-19 36 1</inkml:trace>
  <inkml:trace contextRef="#ctx0" brushRef="#br0" timeOffset="162686.87">27323 6703 0,'0'0'0,"-18"0"15,18 17-15,18 1 16,-18 0-1,35 52 1,0 18 0,18-35-1,-53-35-15</inkml:trace>
  <inkml:trace contextRef="#ctx0" brushRef="#br0" timeOffset="162887.81">27411 6773 0,'-18'-53'0,"36"106"0,-53-159 15,17 71-15,18-18 16,0 18 0,70 35-1,19 18 1,52 17-1,-71-17 1</inkml:trace>
  <inkml:trace contextRef="#ctx0" brushRef="#br0" timeOffset="163038.81">27428 6791 0,'-35'35'31,"53"-35"-16,-1 0-15,-17-35 0,53 70 16,-35-35-16,70 0 16</inkml:trace>
  <inkml:trace contextRef="#ctx0" brushRef="#br0" timeOffset="163269.6">27958 6720 0,'0'0'0,"0"-17"16,-18-1-16,0 0 31,1 18-15,17 36-16,-18-1 15,18 89 17,0-89-32,0 0 15,0 18 1,0-71-1,0 1 1</inkml:trace>
  <inkml:trace contextRef="#ctx0" brushRef="#br0" timeOffset="163580.77">27887 6826 0,'0'-106'16,"18"53"0,-1 36-1,-52 193 1,88-335-16,-18 248 31,-17-36-31,17 0 16,18-1-1,0-16 1,-18-19 0,18-70 15,-53 1-31,0-54 31,-17 17-15,-1 54-1,18 53 1,-18 17 0</inkml:trace>
  <inkml:trace contextRef="#ctx0" brushRef="#br0" timeOffset="163823.4">28240 6526 0,'0'-17'15,"0"34"-15,17-34 16,19 52-1,-19 0-15,54 36 16,-36-18 0,106 211 15,-211-228-31,17-19 16</inkml:trace>
  <inkml:trace contextRef="#ctx0" brushRef="#br0" timeOffset="164137.18">28593 5891 0,'-53'-17'15,"106"34"-15,-124-52 16,53 17-16,18 1 15,18 17-15</inkml:trace>
  <inkml:trace contextRef="#ctx0" brushRef="#br0" timeOffset="164253.99">28663 6050 0,'-35'18'0,"70"-36"15,-123 71-15,88-35 16,-18-18-16,71 0 15</inkml:trace>
  <inkml:trace contextRef="#ctx0" brushRef="#br0" timeOffset="169229.2">29210 5838 0,'-18'0'31,"1"0"1,34 0 14,1 0-30,17 0 0,53 0-1,1 0 1,-19-17 15,-70 34 0,-17 1-15,17 17-16,0 18 16,0 71-1,0-18 1,17-53 0,-17-36-1</inkml:trace>
  <inkml:trace contextRef="#ctx0" brushRef="#br0" timeOffset="169391.27">29263 6103 0,'0'0'16,"0"-18"-16,18 1 15,34 17 1,19-18-1,-36 18 1,36-18-16</inkml:trace>
  <inkml:trace contextRef="#ctx0" brushRef="#br0" timeOffset="169714.51">29651 5821 0,'-18'-18'15,"36"36"-15,-36-53 16,1 35-16,17 17 31,0 18-15,0-17-16,0 17 16,0 18-1,17-17 1,19-19-1,34 36 1,-17-18 15,-35-17-31,-36 0 16,-35-1 0</inkml:trace>
  <inkml:trace contextRef="#ctx0" brushRef="#br0" timeOffset="169878.53">29616 5874 0,'0'-18'0,"0"36"0,0-54 16,0 1-16,17 18 16,-17-1-16,36 0 15,34 1 1,18 34-1</inkml:trace>
  <inkml:trace contextRef="#ctx0" brushRef="#br0" timeOffset="170128.51">30074 6015 0,'-17'0'0,"34"0"31,1 0-15,17 0-16,0 0 16,18-18-1,-17 18 1</inkml:trace>
  <inkml:trace contextRef="#ctx0" brushRef="#br0" timeOffset="170728.33">30586 5856 0,'0'0'15,"17"-18"1,-17 1-16,18-18 15,-18-1 1,-35-34 15,17 52-15,-17 18-16,-18 35 31,0 18-15,35-17-1,1 16 1,34 1 0,1-35-1,17 0 1,18-54 15,-35 36-31,35-53 16,-36 71 15,-17 17-15,18-17-1,-18 70 1,0-35-16,18 18 16,17-36-1</inkml:trace>
  <inkml:trace contextRef="#ctx0" brushRef="#br0" timeOffset="171023.18">30850 5838 0,'0'0'0,"-35"-35"0,35 18 15,-18-1-15,1 18 31,17 18-31,17 17 16,54 53 15,-53-70-15,17 17-16,36 53 31,-71-70-15,-18-1-1,-35 1 1,18-18-16</inkml:trace>
  <inkml:trace contextRef="#ctx0" brushRef="#br0" timeOffset="171213.56">30868 5786 0,'0'0'16,"0"-53"-16,-18 35 15,18 0-15,18 18 32,0 0-17,-1 18-15,54 0 32,-18-18-32</inkml:trace>
  <inkml:trace contextRef="#ctx0" brushRef="#br0" timeOffset="171556.61">31168 5680 0,'0'-18'0,"0"36"15,-18-36-15,18 36 16,36-1-1,-36 1 1,35 17-16,-18-17 16,1 17 15,-36-35-15,-34-17-1,52-1 1,0-17-1,0-1 1,17 19 0,1 17-1,-1 0-15</inkml:trace>
  <inkml:trace contextRef="#ctx0" brushRef="#br0" timeOffset="171789.95">31468 5715 0,'0'-35'16,"0"70"-16,0-53 31,17 71-16,-17-35-15,0 52 16,0 19 0,-17 34-1</inkml:trace>
  <inkml:trace contextRef="#ctx0" brushRef="#br0" timeOffset="172089.74">31679 5980 0,'0'0'0,"0"-18"0,-17 18 15,17-18 95,17 18-95,1 18 1,0-18 0,-18 18-16</inkml:trace>
  <inkml:trace contextRef="#ctx0" brushRef="#br0" timeOffset="172443.24">29669 6791 0,'0'0'0,"-159"18"16,141-18-1,36-18 1,88 0-16,70-17 16,89 17-1,246-35 1,195 18 15,-548 35-31,125 0 16,-160 0-1,-176 0 1</inkml:trace>
  <inkml:trace contextRef="#ctx0" brushRef="#br0" timeOffset="173040.31">30180 7426 0,'18'0'0,"-36"0"15,53-18-15,-17 1 16,17-19-16,36 19 47,-71 34-32,0 19-15,18 17 16,-1 52 0,1-52-1,17-17 17,-17-36-32,17-36 15,53-87 1,71-54-1,88-87 17,-177 211-32,89-53 31,-124 106-15,18 35-1,-17 18 1,-19-35-1,-34-18 17</inkml:trace>
</inkml:ink>
</file>

<file path=ppt/ink/ink20.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1-11-22T06:28:37.191"/>
    </inkml:context>
    <inkml:brush xml:id="br0">
      <inkml:brushProperty name="width" value="0.05" units="cm"/>
      <inkml:brushProperty name="height" value="0.05" units="cm"/>
      <inkml:brushProperty name="color" value="#ED1C24"/>
      <inkml:brushProperty name="fitToCurve" value="1"/>
    </inkml:brush>
  </inkml:definitions>
  <inkml:trace contextRef="#ctx0" brushRef="#br0">271 381 0,'-25'0'32,"-1"0"-17,26-26 17,-26 26-17,26-26-15,0 1 16,0-1-1,26 1-15,-26-1 16,26 26 0,-26-26-16,25 26 15,1-25 1,0 25-16,-1 0 16,1 25-16,0 1 15,-1 0 1,-25-1-16,0 1 15,0 25-15,0-25 16,0-1-16,0 1 0,-25 0 16,-1 25-16,26-25 0,-26-1 15,1 1-15,-27 0 16,27 25-16,-1-25 0,-25-1 16,25 1-16,0 0 15,-25-26-15,25 25 0,1-25 16,-1 0-16,52 0 31,-26-25-15,25-1-16,1 26 15,25-26-15,-25 1 0,0 25 16,25-26-16,-25 26 0,-1 0 16,1 0-16,0 0 15,-1 26-15,1-1 0,0 1 16,-1 0-1,1-1-15,-26 1 0,26 0 16,-26-1-16,25 1 0,1 0 16,0-1-1,-1-25 1</inkml:trace>
  <inkml:trace contextRef="#ctx0" brushRef="#br0" timeOffset="865">810 381 0,'-25'-26'0,"-1"0"16,0 26-16,26-25 0,-25-1 16,25 1-16,0-1 0,0 0 15,25 26-15,1-25 16,0-1-16,-1 0 0,1 26 16,25-25-16,0 25 15,-25 0-15,25 0 0,-25 0 16,0 25-16,-1-25 0,1 26 15,-26 0-15,0-1 16,0 1-16,0 25 0,-51-25 16,25-1-16,0 1 15,-25 0-15,25-1 0,-25 1 16,25-26-16,1 26 0,-1-26 16,1 0-1,50 0 1,1 0-1,25 0-15,-25 0 16,25 0-16,0 0 0,1 0 16,-1 0-16,0 25 15,1 1-15,-27-26 0,27 26 16,-27-1-16,1 1 16,-26 0-16,0-1 0,0 1 15,-26 0-15,1-1 16,-1-25-16,-25 26 0,-1-26 15,1 26-15,0-26 0,-1 0 16,1-26-16,0 26 0,-1-26 16,1 1-16,26-1 15,-1 0-15</inkml:trace>
  <inkml:trace contextRef="#ctx0" brushRef="#br0" timeOffset="1231">1529 73 0,'-26'0'31,"52"26"0,-26-1-15,25-25-16,1 26 0,0 0 15,-26-1 1,0 1 0,-26-26-16,0 0 15,1 0-15,-1 0 16,26-26-16,-26 1 16,26-1-1,0 0-15,0 1 0,0-1 16,0 0-16,26 26 0,-26-25 15,26-1 1,-26 52 15</inkml:trace>
  <inkml:trace contextRef="#ctx0" brushRef="#br0" timeOffset="1470">1939 47 0,'-26'0'15,"1"0"-15,25 26 32,0 0-32,0-1 15,-26 1-15,26 25 0,0 1 16,-26-1-16,26 0 15,-25 26-15,-1-26 0,26 1 16,-26-1-16,26 0 0,0 1 16</inkml:trace>
  <inkml:trace contextRef="#ctx0" brushRef="#br0" timeOffset="1795">2298 483 0,'0'-25'0,"0"50"31,0 1 1,0 0-17,-25-26-15,-1 0 16,0 0-1,1 0-15,-1-26 32,26 0-17,26 26-15,-1 0 16,1 0 0,0 0-16,-26 26 15,25-26-15,-25 26 16</inkml:trace>
</inkml:ink>
</file>

<file path=ppt/ink/ink2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1-11-22T06:28:42.200"/>
    </inkml:context>
    <inkml:brush xml:id="br0">
      <inkml:brushProperty name="width" value="0.05" units="cm"/>
      <inkml:brushProperty name="height" value="0.05" units="cm"/>
      <inkml:brushProperty name="color" value="#ED1C24"/>
      <inkml:brushProperty name="fitToCurve" value="1"/>
    </inkml:brush>
  </inkml:definitions>
  <inkml:trace contextRef="#ctx0" brushRef="#br0">256 84 0,'0'-26'31,"0"0"-31,26 26 16,-26-25-1,0 50 48,0 1-47,0 0-16,0-1 15,0 1-15,0 25 0,0-25 16,0 25-16,25-25 15,-25 25-15,26 1 0,-26-1 16,26 26-16,-26-26 16,25 1-16,1 25 0,-26-26 15,0 26-15,26-26 0,-26 0 16,0 26-16,0-25 16,25-1-16,-25 0 0,0 1 15,0-1-15,0-25 0,0 25 16,0-25-16,26-1 15,-26 1-15,0 0 0,0-1 16,0-50 31,0-1-47</inkml:trace>
  <inkml:trace contextRef="#ctx0" brushRef="#br0" timeOffset="334">0 1110 0,'0'26'0,"0"-1"15,25-25 1,-25 26 0,26-26-1,0 0 1,25 26-16,-26-1 0,27-25 16,-27 26-16,27 0 15,-1-1-15,-25 1 0,25 0 16,-25-1-16,-1 1 0,1 0 15,0-1 1,-26 1-16</inkml:trace>
  <inkml:trace contextRef="#ctx0" brushRef="#br0" timeOffset="779">872 1084 0,'26'0'16,"-1"0"0,1 0-1,-26 26 1,-26 0-1,26-1-15,-25-25 16,25 26-16,-26 0 16,0-1-16,1 1 0,-1 0 15,0-1-15,1 1 0,-1-26 16,0 26-16,1 25 16,-1-25-16,26-1 0,-26 1 15,1 0-15,-1-1 16,0 1-16,1-26 0,-1 25 15,26 1-15,-26-26 0,26 26 16,0-52 47,-25 26-48,25-26-15</inkml:trace>
</inkml:ink>
</file>

<file path=ppt/ink/ink2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1-11-22T06:28:48.185"/>
    </inkml:context>
    <inkml:brush xml:id="br0">
      <inkml:brushProperty name="width" value="0.05" units="cm"/>
      <inkml:brushProperty name="height" value="0.05" units="cm"/>
      <inkml:brushProperty name="color" value="#ED1C24"/>
      <inkml:brushProperty name="fitToCurve" value="1"/>
    </inkml:brush>
  </inkml:definitions>
  <inkml:trace contextRef="#ctx0" brushRef="#br0">0 154 0,'-26'0'16,"52"0"31,-26 26-47,26-26 15,-1 0 1,1 25-16,0-25 0,25 0 16,-26 0-16,27 0 0,25 0 15,-26 0-15,26 0 16,0 0-16,26 0 0,-26 0 15,25 0-15,1-25 16,0 25-16,25 0 0,-26 0 16,27 0-16,-27 0 15,27 0-15,-27-26 0,1 26 16,25 0-16,-25 0 0,25 0 16,0 0-16,1 0 15,25-26-15,-1 26 0,1 0 16,0-25-16,0 25 0,0 0 15,-25 0-15,-1-26 16,-26 26-16,-25 0 0,0-26 16,-25 26-16,-1 0 15,0 0-15,-25-25 0,0 25 16,-1 0-16,1 0 0,0 0 16,-1-26-1,1 26-15,-52 0 63,1 0-48,25 26-15</inkml:trace>
</inkml:ink>
</file>

<file path=ppt/ink/ink3.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1-11-22T05:04:38.544"/>
    </inkml:context>
    <inkml:brush xml:id="br0">
      <inkml:brushProperty name="width" value="0.08819" units="cm"/>
      <inkml:brushProperty name="height" value="0.35278" units="cm"/>
      <inkml:brushProperty name="color" value="#00B050"/>
      <inkml:brushProperty name="tip" value="rectangle"/>
      <inkml:brushProperty name="rasterOp" value="maskPen"/>
    </inkml:brush>
  </inkml:definitions>
  <inkml:trace contextRef="#ctx0" brushRef="#br0">9754 6897 0,'0'-18'47,"-17"18"-31,34 0 30,1 0-30,123 0 0,-70 0-16,528 0 47,354 35-16,-371-17-16,-71 35 32,-440-35-31,-36-18-16,-52 0 16,-19 0-1,-175-36 1,-177 19-1,52-1 1,-528-17 15,370 35-31,-441 0 32,547 17-32,-176 1 31,476-18-16,-124 18 1,106-1 0,71-17-1,88 18 17,88-18-17,194-18 1,-176 18-1,264 0-15,371 36 16,-247-1 0,247 35-1,-177 19 17,-317-36-32,0 35 31,-265-71-31,-264 19 31,105-36-15,-440 17-1,-195-17 1,-105 36 0,-300 52-1,881-53 1,-687 141-1,424-52 1,281-36 0,18 0 15,141-35-31,36 0 31,193-53-15,212-53-1,36 18 1,458-18 0,-141 18-1,440 35 1,-404 17 0,475 54-1,-811-53 1,18 17-1,-371-35 1,-247-18 0</inkml:trace>
</inkml:ink>
</file>

<file path=ppt/ink/ink4.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1-11-22T05:04:38.989"/>
    </inkml:context>
    <inkml:brush xml:id="br0">
      <inkml:brushProperty name="width" value="0.08819" units="cm"/>
      <inkml:brushProperty name="height" value="0.35278" units="cm"/>
      <inkml:brushProperty name="color" value="#00B050"/>
      <inkml:brushProperty name="tip" value="rectangle"/>
      <inkml:brushProperty name="rasterOp" value="maskPen"/>
    </inkml:brush>
  </inkml:definitions>
  <inkml:trace contextRef="#ctx0" brushRef="#br0">8273 8079 0,'0'0'0,"-653"53"0,-511 52 32,917-69-17,-600 140 1,565-105 0,53-1-1,176-35 1,212-70-1,87 0 1,707-106 15,105 70-15,142 54 0,-407 34-1,319 36 1,-495-18-1,212 54 1,-688-72 0,71 1-1,-318-1 1,-141-17 0,-141 0-1,-159 18-15</inkml:trace>
</inkml:ink>
</file>

<file path=ppt/ink/ink5.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1-11-22T05:04:39.389"/>
    </inkml:context>
    <inkml:brush xml:id="br0">
      <inkml:brushProperty name="width" value="0.08819" units="cm"/>
      <inkml:brushProperty name="height" value="0.35278" units="cm"/>
      <inkml:brushProperty name="color" value="#00B050"/>
      <inkml:brushProperty name="tip" value="rectangle"/>
      <inkml:brushProperty name="rasterOp" value="maskPen"/>
    </inkml:brush>
  </inkml:definitions>
  <inkml:trace contextRef="#ctx0" brushRef="#br0">9790 8608 0,'-794'53'15,"1588"-106"1,-2788 194-16,1218-53 16,-282 53 15,441-17-31,-265 70 31,617-106-31,71 18 31,212-89-15,87-17 0,125-35-1,370-53 1,370-18 0,-159 35-1,547 36 1,424 70-1,-1024 18 1,142 36 15,-477-19-31,124 1 32,-406-54-32,-53 1 31,-141 0-16,-123-18-15</inkml:trace>
</inkml:ink>
</file>

<file path=ppt/ink/ink6.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1-11-22T05:04:39.828"/>
    </inkml:context>
    <inkml:brush xml:id="br0">
      <inkml:brushProperty name="width" value="0.08819" units="cm"/>
      <inkml:brushProperty name="height" value="0.35278" units="cm"/>
      <inkml:brushProperty name="color" value="#00B050"/>
      <inkml:brushProperty name="tip" value="rectangle"/>
      <inkml:brushProperty name="rasterOp" value="maskPen"/>
    </inkml:brush>
  </inkml:definitions>
  <inkml:trace contextRef="#ctx0" brushRef="#br0">10089 9490 0,'-864'0'16,"1728"0"-16,-2151 0 0,475 17 16,19 54-1,-266 70 1,442-18-1,-318 160 1,529-125 15,283-87-31,35 0 32,70-36-32,89-18 31,176-69-16,105-1 1,495-36 0,-53 37-1,1093 34 1,-440 88 0,-583-17-1,159 71 1,-547-54-1,36 19 1,-424-72 15,-88 1-31,-194-36 16</inkml:trace>
</inkml:ink>
</file>

<file path=ppt/ink/ink7.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1-11-22T05:04:40.028"/>
    </inkml:context>
    <inkml:brush xml:id="br0">
      <inkml:brushProperty name="width" value="0.08819" units="cm"/>
      <inkml:brushProperty name="height" value="0.35278" units="cm"/>
      <inkml:brushProperty name="color" value="#00B050"/>
      <inkml:brushProperty name="tip" value="rectangle"/>
      <inkml:brushProperty name="rasterOp" value="maskPen"/>
    </inkml:brush>
  </inkml:definitions>
  <inkml:trace contextRef="#ctx0" brushRef="#br0">6932 10619 0,'0'0'0,"-388"17"15,18 19-15,-618 122 16,459-52 0,-124 123-1,494-123 1,53-18-1,71-17 1</inkml:trace>
</inkml:ink>
</file>

<file path=ppt/ink/ink8.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1-11-22T05:04:40.315"/>
    </inkml:context>
    <inkml:brush xml:id="br0">
      <inkml:brushProperty name="width" value="0.08819" units="cm"/>
      <inkml:brushProperty name="height" value="0.35278" units="cm"/>
      <inkml:brushProperty name="color" value="#00B050"/>
      <inkml:brushProperty name="tip" value="rectangle"/>
      <inkml:brushProperty name="rasterOp" value="maskPen"/>
    </inkml:brush>
  </inkml:definitions>
  <inkml:trace contextRef="#ctx0" brushRef="#br0">3916 11571 0,'0'0'0,"600"-70"31,-54-1-15,178 0-1,598 19 1,107 69 0,-71 71-1,-193 53 1,-283-35 0,-442-18-1,90 1 1,-460-72-1,18 19 1,-123-36 0,-177 0-1</inkml:trace>
</inkml:ink>
</file>

<file path=ppt/ink/ink9.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1-11-22T05:04:41.340"/>
    </inkml:context>
    <inkml:brush xml:id="br0">
      <inkml:brushProperty name="width" value="0.08819" units="cm"/>
      <inkml:brushProperty name="height" value="0.35278" units="cm"/>
      <inkml:brushProperty name="color" value="#00B050"/>
      <inkml:brushProperty name="tip" value="rectangle"/>
      <inkml:brushProperty name="rasterOp" value="maskPen"/>
    </inkml:brush>
  </inkml:definitions>
  <inkml:trace contextRef="#ctx0" brushRef="#br0">7373 11606 0,'-388'18'0,"776"-36"0,-1164 54 0,-670 87 31,863-35-15,-104 71-1,351-35 1,195-72-16,-176 125 15,70-18 1,123-54 15,107-87-31,228-18 32,336-88-17,388-36 1,-159 54-1,88 17 1,1006 71 0,-441 52-1,-141 54 1,-900-89 0,529 71-1,-247 0 1,-476-54 15,-141-34-15,-88 0-1,-18-18-15,-423-53 32,35 18-32,-124-18 15,-475-36 16,-107 37-15,-423 52 0,812 17-1,-636 107 1,1094-89 0,-723 141-1,653-70 1,-89 53 15,406-141-31,18 34 16,229-52-1,335-88 17,18 18-32,494-19 15,529 89 16,-794 36-15,370 87 0,-105 36-1,-459-53 1,124 53 0,-213-36-1,-263-52 1,34-1-1,-193-52 1,-71-1 15,-106-52-15,36 18-16,-283-54 16</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F2A06D-4991-4208-8C88-4E8BAD69A8B8}" type="datetimeFigureOut">
              <a:rPr lang="en-US" smtClean="0"/>
              <a:t>3/16/2022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701775E-EDE2-4DE5-A02D-A8BD8C6F6AC0}" type="slidenum">
              <a:rPr lang="en-US" smtClean="0"/>
              <a:t>‹#›</a:t>
            </a:fld>
            <a:endParaRPr lang="en-US"/>
          </a:p>
        </p:txBody>
      </p:sp>
    </p:spTree>
    <p:extLst>
      <p:ext uri="{BB962C8B-B14F-4D97-AF65-F5344CB8AC3E}">
        <p14:creationId xmlns:p14="http://schemas.microsoft.com/office/powerpoint/2010/main" val="3160229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701775E-EDE2-4DE5-A02D-A8BD8C6F6AC0}" type="slidenum">
              <a:rPr lang="en-US" smtClean="0"/>
              <a:t>1</a:t>
            </a:fld>
            <a:endParaRPr lang="en-US"/>
          </a:p>
        </p:txBody>
      </p:sp>
    </p:spTree>
    <p:extLst>
      <p:ext uri="{BB962C8B-B14F-4D97-AF65-F5344CB8AC3E}">
        <p14:creationId xmlns:p14="http://schemas.microsoft.com/office/powerpoint/2010/main" val="13186056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701775E-EDE2-4DE5-A02D-A8BD8C6F6AC0}" type="slidenum">
              <a:rPr lang="en-US" smtClean="0"/>
              <a:t>4</a:t>
            </a:fld>
            <a:endParaRPr lang="en-US"/>
          </a:p>
        </p:txBody>
      </p:sp>
    </p:spTree>
    <p:extLst>
      <p:ext uri="{BB962C8B-B14F-4D97-AF65-F5344CB8AC3E}">
        <p14:creationId xmlns:p14="http://schemas.microsoft.com/office/powerpoint/2010/main" val="40740005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701775E-EDE2-4DE5-A02D-A8BD8C6F6AC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830345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E26E0DA5-0C76-4851-AA82-0B75261F9EB4}" type="datetimeFigureOut">
              <a:rPr lang="en-US" smtClean="0"/>
              <a:t>3/16/2022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24190371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6E0DA5-0C76-4851-AA82-0B75261F9EB4}" type="datetimeFigureOut">
              <a:rPr lang="en-US" smtClean="0"/>
              <a:t>3/16/2022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34836535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6E0DA5-0C76-4851-AA82-0B75261F9EB4}" type="datetimeFigureOut">
              <a:rPr lang="en-US" smtClean="0"/>
              <a:t>3/16/2022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21555462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3/16/2022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9" name="Content Placeholder 6"/>
          <p:cNvSpPr>
            <a:spLocks noGrp="1"/>
          </p:cNvSpPr>
          <p:nvPr>
            <p:ph sz="quarter" idx="13"/>
          </p:nvPr>
        </p:nvSpPr>
        <p:spPr>
          <a:xfrm>
            <a:off x="608170" y="932702"/>
            <a:ext cx="10975658" cy="484187"/>
          </a:xfrm>
        </p:spPr>
        <p:txBody>
          <a:bodyPr>
            <a:noAutofit/>
          </a:bodyPr>
          <a:lstStyle>
            <a:lvl1pPr marL="0" indent="0">
              <a:buFontTx/>
              <a:buNone/>
              <a:defRPr sz="22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Tree>
    <p:extLst>
      <p:ext uri="{BB962C8B-B14F-4D97-AF65-F5344CB8AC3E}">
        <p14:creationId xmlns:p14="http://schemas.microsoft.com/office/powerpoint/2010/main" val="2521754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3/16/2022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9" name="Content Placeholder 6"/>
          <p:cNvSpPr>
            <a:spLocks noGrp="1"/>
          </p:cNvSpPr>
          <p:nvPr>
            <p:ph sz="quarter" idx="13"/>
          </p:nvPr>
        </p:nvSpPr>
        <p:spPr>
          <a:xfrm>
            <a:off x="608170" y="932702"/>
            <a:ext cx="10975658" cy="484187"/>
          </a:xfrm>
        </p:spPr>
        <p:txBody>
          <a:bodyPr>
            <a:noAutofit/>
          </a:bodyPr>
          <a:lstStyle>
            <a:lvl1pPr marL="0" indent="0">
              <a:buFontTx/>
              <a:buNone/>
              <a:defRPr sz="22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Tree>
    <p:extLst>
      <p:ext uri="{BB962C8B-B14F-4D97-AF65-F5344CB8AC3E}">
        <p14:creationId xmlns:p14="http://schemas.microsoft.com/office/powerpoint/2010/main" val="28833745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3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3/16/2022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9" name="Content Placeholder 6"/>
          <p:cNvSpPr>
            <a:spLocks noGrp="1"/>
          </p:cNvSpPr>
          <p:nvPr>
            <p:ph sz="quarter" idx="13"/>
          </p:nvPr>
        </p:nvSpPr>
        <p:spPr>
          <a:xfrm>
            <a:off x="608170" y="932702"/>
            <a:ext cx="10975658" cy="484187"/>
          </a:xfrm>
        </p:spPr>
        <p:txBody>
          <a:bodyPr>
            <a:noAutofit/>
          </a:bodyPr>
          <a:lstStyle>
            <a:lvl1pPr marL="0" indent="0">
              <a:buFontTx/>
              <a:buNone/>
              <a:defRPr sz="22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Tree>
    <p:extLst>
      <p:ext uri="{BB962C8B-B14F-4D97-AF65-F5344CB8AC3E}">
        <p14:creationId xmlns:p14="http://schemas.microsoft.com/office/powerpoint/2010/main" val="23453575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4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3/16/2022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9" name="Content Placeholder 6"/>
          <p:cNvSpPr>
            <a:spLocks noGrp="1"/>
          </p:cNvSpPr>
          <p:nvPr>
            <p:ph sz="quarter" idx="13"/>
          </p:nvPr>
        </p:nvSpPr>
        <p:spPr>
          <a:xfrm>
            <a:off x="608170" y="932702"/>
            <a:ext cx="10975658" cy="484187"/>
          </a:xfrm>
        </p:spPr>
        <p:txBody>
          <a:bodyPr>
            <a:noAutofit/>
          </a:bodyPr>
          <a:lstStyle>
            <a:lvl1pPr marL="0" indent="0">
              <a:buFontTx/>
              <a:buNone/>
              <a:defRPr sz="22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Tree>
    <p:extLst>
      <p:ext uri="{BB962C8B-B14F-4D97-AF65-F5344CB8AC3E}">
        <p14:creationId xmlns:p14="http://schemas.microsoft.com/office/powerpoint/2010/main" val="41976427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5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3/16/2022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9" name="Content Placeholder 6"/>
          <p:cNvSpPr>
            <a:spLocks noGrp="1"/>
          </p:cNvSpPr>
          <p:nvPr>
            <p:ph sz="quarter" idx="13"/>
          </p:nvPr>
        </p:nvSpPr>
        <p:spPr>
          <a:xfrm>
            <a:off x="608170" y="932702"/>
            <a:ext cx="10975658" cy="484187"/>
          </a:xfrm>
        </p:spPr>
        <p:txBody>
          <a:bodyPr>
            <a:noAutofit/>
          </a:bodyPr>
          <a:lstStyle>
            <a:lvl1pPr marL="0" indent="0">
              <a:buFontTx/>
              <a:buNone/>
              <a:defRPr sz="22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Tree>
    <p:extLst>
      <p:ext uri="{BB962C8B-B14F-4D97-AF65-F5344CB8AC3E}">
        <p14:creationId xmlns:p14="http://schemas.microsoft.com/office/powerpoint/2010/main" val="428274669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6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3/16/2022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9" name="Content Placeholder 6"/>
          <p:cNvSpPr>
            <a:spLocks noGrp="1"/>
          </p:cNvSpPr>
          <p:nvPr>
            <p:ph sz="quarter" idx="13"/>
          </p:nvPr>
        </p:nvSpPr>
        <p:spPr>
          <a:xfrm>
            <a:off x="608170" y="932702"/>
            <a:ext cx="10975658" cy="484187"/>
          </a:xfrm>
        </p:spPr>
        <p:txBody>
          <a:bodyPr>
            <a:noAutofit/>
          </a:bodyPr>
          <a:lstStyle>
            <a:lvl1pPr marL="0" indent="0">
              <a:buFontTx/>
              <a:buNone/>
              <a:defRPr sz="22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Tree>
    <p:extLst>
      <p:ext uri="{BB962C8B-B14F-4D97-AF65-F5344CB8AC3E}">
        <p14:creationId xmlns:p14="http://schemas.microsoft.com/office/powerpoint/2010/main" val="407513740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9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3/16/2022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9" name="Content Placeholder 6"/>
          <p:cNvSpPr>
            <a:spLocks noGrp="1"/>
          </p:cNvSpPr>
          <p:nvPr>
            <p:ph sz="quarter" idx="13"/>
          </p:nvPr>
        </p:nvSpPr>
        <p:spPr>
          <a:xfrm>
            <a:off x="608170" y="932702"/>
            <a:ext cx="10975658" cy="484187"/>
          </a:xfrm>
        </p:spPr>
        <p:txBody>
          <a:bodyPr>
            <a:noAutofit/>
          </a:bodyPr>
          <a:lstStyle>
            <a:lvl1pPr marL="0" indent="0">
              <a:buFontTx/>
              <a:buNone/>
              <a:defRPr sz="22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Tree>
    <p:extLst>
      <p:ext uri="{BB962C8B-B14F-4D97-AF65-F5344CB8AC3E}">
        <p14:creationId xmlns:p14="http://schemas.microsoft.com/office/powerpoint/2010/main" val="254972161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20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3/16/2022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9" name="Content Placeholder 6"/>
          <p:cNvSpPr>
            <a:spLocks noGrp="1"/>
          </p:cNvSpPr>
          <p:nvPr>
            <p:ph sz="quarter" idx="13"/>
          </p:nvPr>
        </p:nvSpPr>
        <p:spPr>
          <a:xfrm>
            <a:off x="608170" y="932702"/>
            <a:ext cx="10975658" cy="484187"/>
          </a:xfrm>
        </p:spPr>
        <p:txBody>
          <a:bodyPr>
            <a:noAutofit/>
          </a:bodyPr>
          <a:lstStyle>
            <a:lvl1pPr marL="0" indent="0">
              <a:buFontTx/>
              <a:buNone/>
              <a:defRPr sz="22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Tree>
    <p:extLst>
      <p:ext uri="{BB962C8B-B14F-4D97-AF65-F5344CB8AC3E}">
        <p14:creationId xmlns:p14="http://schemas.microsoft.com/office/powerpoint/2010/main" val="40029712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6E0DA5-0C76-4851-AA82-0B75261F9EB4}" type="datetimeFigureOut">
              <a:rPr lang="en-US" smtClean="0"/>
              <a:t>3/16/2022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339772827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5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3/16/2022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9" name="Content Placeholder 6"/>
          <p:cNvSpPr>
            <a:spLocks noGrp="1"/>
          </p:cNvSpPr>
          <p:nvPr>
            <p:ph sz="quarter" idx="13"/>
          </p:nvPr>
        </p:nvSpPr>
        <p:spPr>
          <a:xfrm>
            <a:off x="608170" y="932702"/>
            <a:ext cx="10975658" cy="484187"/>
          </a:xfrm>
        </p:spPr>
        <p:txBody>
          <a:bodyPr>
            <a:noAutofit/>
          </a:bodyPr>
          <a:lstStyle>
            <a:lvl1pPr marL="0" indent="0">
              <a:buFontTx/>
              <a:buNone/>
              <a:defRPr sz="22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Tree>
    <p:extLst>
      <p:ext uri="{BB962C8B-B14F-4D97-AF65-F5344CB8AC3E}">
        <p14:creationId xmlns:p14="http://schemas.microsoft.com/office/powerpoint/2010/main" val="205898238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6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3/16/2022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9" name="Content Placeholder 6"/>
          <p:cNvSpPr>
            <a:spLocks noGrp="1"/>
          </p:cNvSpPr>
          <p:nvPr>
            <p:ph sz="quarter" idx="13"/>
          </p:nvPr>
        </p:nvSpPr>
        <p:spPr>
          <a:xfrm>
            <a:off x="608170" y="932702"/>
            <a:ext cx="10975658" cy="484187"/>
          </a:xfrm>
        </p:spPr>
        <p:txBody>
          <a:bodyPr>
            <a:noAutofit/>
          </a:bodyPr>
          <a:lstStyle>
            <a:lvl1pPr marL="0" indent="0">
              <a:buFontTx/>
              <a:buNone/>
              <a:defRPr sz="22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Tree>
    <p:extLst>
      <p:ext uri="{BB962C8B-B14F-4D97-AF65-F5344CB8AC3E}">
        <p14:creationId xmlns:p14="http://schemas.microsoft.com/office/powerpoint/2010/main" val="318716780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7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3/16/2022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9" name="Content Placeholder 6"/>
          <p:cNvSpPr>
            <a:spLocks noGrp="1"/>
          </p:cNvSpPr>
          <p:nvPr>
            <p:ph sz="quarter" idx="13"/>
          </p:nvPr>
        </p:nvSpPr>
        <p:spPr>
          <a:xfrm>
            <a:off x="608170" y="932702"/>
            <a:ext cx="10975658" cy="484187"/>
          </a:xfrm>
        </p:spPr>
        <p:txBody>
          <a:bodyPr>
            <a:noAutofit/>
          </a:bodyPr>
          <a:lstStyle>
            <a:lvl1pPr marL="0" indent="0">
              <a:buFontTx/>
              <a:buNone/>
              <a:defRPr sz="22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Tree>
    <p:extLst>
      <p:ext uri="{BB962C8B-B14F-4D97-AF65-F5344CB8AC3E}">
        <p14:creationId xmlns:p14="http://schemas.microsoft.com/office/powerpoint/2010/main" val="409413734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7" name="Rectangle 6"/>
          <p:cNvSpPr/>
          <p:nvPr/>
        </p:nvSpPr>
        <p:spPr>
          <a:xfrm>
            <a:off x="1" y="3886200"/>
            <a:ext cx="12192000" cy="2971800"/>
          </a:xfrm>
          <a:prstGeom prst="rect">
            <a:avLst/>
          </a:prstGeom>
          <a:gradFill flip="none" rotWithShape="1">
            <a:gsLst>
              <a:gs pos="100000">
                <a:schemeClr val="bg1">
                  <a:lumMod val="65000"/>
                  <a:alpha val="53000"/>
                </a:schemeClr>
              </a:gs>
              <a:gs pos="0">
                <a:schemeClr val="bg1">
                  <a:lumMod val="9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9" rIns="91436" bIns="45719" rtlCol="0" anchor="ctr"/>
          <a:lstStyle/>
          <a:p>
            <a:pPr algn="ctr"/>
            <a:endParaRPr lang="en-US" sz="1800">
              <a:solidFill>
                <a:prstClr val="white"/>
              </a:solidFill>
            </a:endParaRPr>
          </a:p>
        </p:txBody>
      </p:sp>
      <p:sp>
        <p:nvSpPr>
          <p:cNvPr id="2" name="Title 1"/>
          <p:cNvSpPr>
            <a:spLocks noGrp="1"/>
          </p:cNvSpPr>
          <p:nvPr>
            <p:ph type="ctrTitle"/>
          </p:nvPr>
        </p:nvSpPr>
        <p:spPr>
          <a:xfrm>
            <a:off x="914401" y="3887117"/>
            <a:ext cx="10363200" cy="610820"/>
          </a:xfrm>
        </p:spPr>
        <p:txBody>
          <a:bodyPr/>
          <a:lstStyle>
            <a:lvl1pPr algn="ctr">
              <a:defRPr lang="en-US" sz="4000" kern="1200" smtClean="0">
                <a:solidFill>
                  <a:schemeClr val="tx1">
                    <a:lumMod val="75000"/>
                    <a:lumOff val="25000"/>
                  </a:schemeClr>
                </a:solidFill>
                <a:latin typeface="+mj-lt"/>
                <a:ea typeface="+mj-ea"/>
                <a:cs typeface="+mj-cs"/>
              </a:defRPr>
            </a:lvl1pPr>
          </a:lstStyle>
          <a:p>
            <a:r>
              <a:rPr lang="en-US"/>
              <a:t>Click to edit Master title style</a:t>
            </a:r>
          </a:p>
        </p:txBody>
      </p:sp>
      <p:sp>
        <p:nvSpPr>
          <p:cNvPr id="3" name="Subtitle 2"/>
          <p:cNvSpPr>
            <a:spLocks noGrp="1"/>
          </p:cNvSpPr>
          <p:nvPr>
            <p:ph type="subTitle" idx="1"/>
          </p:nvPr>
        </p:nvSpPr>
        <p:spPr>
          <a:xfrm>
            <a:off x="1828800" y="4399020"/>
            <a:ext cx="8534401" cy="764440"/>
          </a:xfrm>
        </p:spPr>
        <p:txBody>
          <a:bodyPr>
            <a:normAutofit/>
          </a:bodyPr>
          <a:lstStyle>
            <a:lvl1pPr marL="0" indent="0" algn="ctr">
              <a:buNone/>
              <a:defRPr lang="en-US" sz="2400" kern="1200" smtClean="0">
                <a:solidFill>
                  <a:schemeClr val="tx1">
                    <a:lumMod val="65000"/>
                    <a:lumOff val="35000"/>
                  </a:schemeClr>
                </a:solidFill>
                <a:latin typeface="+mj-lt"/>
                <a:ea typeface="+mj-ea"/>
                <a:cs typeface="+mj-cs"/>
              </a:defRPr>
            </a:lvl1pPr>
            <a:lvl2pPr marL="609468" indent="0" algn="ctr">
              <a:buNone/>
              <a:defRPr>
                <a:solidFill>
                  <a:schemeClr val="tx1">
                    <a:tint val="75000"/>
                  </a:schemeClr>
                </a:solidFill>
              </a:defRPr>
            </a:lvl2pPr>
            <a:lvl3pPr marL="1218936" indent="0" algn="ctr">
              <a:buNone/>
              <a:defRPr>
                <a:solidFill>
                  <a:schemeClr val="tx1">
                    <a:tint val="75000"/>
                  </a:schemeClr>
                </a:solidFill>
              </a:defRPr>
            </a:lvl3pPr>
            <a:lvl4pPr marL="1828404" indent="0" algn="ctr">
              <a:buNone/>
              <a:defRPr>
                <a:solidFill>
                  <a:schemeClr val="tx1">
                    <a:tint val="75000"/>
                  </a:schemeClr>
                </a:solidFill>
              </a:defRPr>
            </a:lvl4pPr>
            <a:lvl5pPr marL="2437872" indent="0" algn="ctr">
              <a:buNone/>
              <a:defRPr>
                <a:solidFill>
                  <a:schemeClr val="tx1">
                    <a:tint val="75000"/>
                  </a:schemeClr>
                </a:solidFill>
              </a:defRPr>
            </a:lvl5pPr>
            <a:lvl6pPr marL="3047340" indent="0" algn="ctr">
              <a:buNone/>
              <a:defRPr>
                <a:solidFill>
                  <a:schemeClr val="tx1">
                    <a:tint val="75000"/>
                  </a:schemeClr>
                </a:solidFill>
              </a:defRPr>
            </a:lvl6pPr>
            <a:lvl7pPr marL="3656808" indent="0" algn="ctr">
              <a:buNone/>
              <a:defRPr>
                <a:solidFill>
                  <a:schemeClr val="tx1">
                    <a:tint val="75000"/>
                  </a:schemeClr>
                </a:solidFill>
              </a:defRPr>
            </a:lvl7pPr>
            <a:lvl8pPr marL="4266275" indent="0" algn="ctr">
              <a:buNone/>
              <a:defRPr>
                <a:solidFill>
                  <a:schemeClr val="tx1">
                    <a:tint val="75000"/>
                  </a:schemeClr>
                </a:solidFill>
              </a:defRPr>
            </a:lvl8pPr>
            <a:lvl9pPr marL="4875744"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9578D6DB-6798-42D2-B9AD-FC6F1C72FC30}" type="datetimeFigureOut">
              <a:rPr lang="en-US" smtClean="0"/>
              <a:pPr/>
              <a:t>3/16/2022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EDE275-BE14-4364-AEA2-5F5667C0FD49}" type="slidenum">
              <a:rPr lang="en-US" smtClean="0"/>
              <a:pPr/>
              <a:t>‹#›</a:t>
            </a:fld>
            <a:endParaRPr lang="en-US"/>
          </a:p>
        </p:txBody>
      </p:sp>
    </p:spTree>
    <p:extLst>
      <p:ext uri="{BB962C8B-B14F-4D97-AF65-F5344CB8AC3E}">
        <p14:creationId xmlns:p14="http://schemas.microsoft.com/office/powerpoint/2010/main" val="330367608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1" y="2130427"/>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1" cy="1752600"/>
          </a:xfrm>
        </p:spPr>
        <p:txBody>
          <a:bodyPr/>
          <a:lstStyle>
            <a:lvl1pPr marL="0" indent="0" algn="ctr">
              <a:buNone/>
              <a:defRPr>
                <a:solidFill>
                  <a:schemeClr val="tx1">
                    <a:tint val="75000"/>
                  </a:schemeClr>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25404F2-BE9A-4460-8815-8F645183555F}" type="datetimeFigureOut">
              <a:rPr lang="en-US" smtClean="0"/>
              <a:pPr/>
              <a:t>3/16/2022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43905915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0672" y="3645025"/>
            <a:ext cx="10830654" cy="1362075"/>
          </a:xfrm>
        </p:spPr>
        <p:txBody>
          <a:bodyPr anchor="t"/>
          <a:lstStyle>
            <a:lvl1pPr algn="ctr">
              <a:defRPr sz="5300" b="1" cap="all"/>
            </a:lvl1pPr>
          </a:lstStyle>
          <a:p>
            <a:r>
              <a:rPr lang="en-US"/>
              <a:t>Click to edit Master title style</a:t>
            </a:r>
          </a:p>
        </p:txBody>
      </p:sp>
      <p:sp>
        <p:nvSpPr>
          <p:cNvPr id="4" name="Date Placeholder 3"/>
          <p:cNvSpPr>
            <a:spLocks noGrp="1"/>
          </p:cNvSpPr>
          <p:nvPr>
            <p:ph type="dt" sz="half" idx="10"/>
          </p:nvPr>
        </p:nvSpPr>
        <p:spPr/>
        <p:txBody>
          <a:bodyPr/>
          <a:lstStyle/>
          <a:p>
            <a:fld id="{425404F2-BE9A-4460-8815-8F645183555F}" type="datetimeFigureOut">
              <a:rPr lang="en-US" smtClean="0"/>
              <a:pPr/>
              <a:t>3/16/2022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8993084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itle" preserve="1">
  <p:cSld name="2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367687" y="881263"/>
            <a:ext cx="9198020" cy="1470025"/>
          </a:xfrm>
        </p:spPr>
        <p:txBody>
          <a:bodyPr anchor="t">
            <a:normAutofit/>
          </a:bodyPr>
          <a:lstStyle>
            <a:lvl1pPr algn="l">
              <a:defRPr sz="4400"/>
            </a:lvl1pPr>
          </a:lstStyle>
          <a:p>
            <a:r>
              <a:rPr lang="en-US" dirty="0"/>
              <a:t>Click to edit Master title style</a:t>
            </a:r>
          </a:p>
        </p:txBody>
      </p:sp>
      <p:sp>
        <p:nvSpPr>
          <p:cNvPr id="3" name="Subtitle 2"/>
          <p:cNvSpPr>
            <a:spLocks noGrp="1"/>
          </p:cNvSpPr>
          <p:nvPr>
            <p:ph type="subTitle" idx="1"/>
          </p:nvPr>
        </p:nvSpPr>
        <p:spPr>
          <a:xfrm>
            <a:off x="2350608" y="3048744"/>
            <a:ext cx="9219425" cy="1752600"/>
          </a:xfrm>
        </p:spPr>
        <p:txBody>
          <a:bodyPr>
            <a:normAutofit/>
          </a:bodyPr>
          <a:lstStyle>
            <a:lvl1pPr marL="0" indent="0" algn="l">
              <a:buNone/>
              <a:defRPr sz="2400">
                <a:solidFill>
                  <a:schemeClr val="tx1">
                    <a:tint val="75000"/>
                  </a:schemeClr>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425404F2-BE9A-4460-8815-8F645183555F}" type="datetimeFigureOut">
              <a:rPr lang="en-US" smtClean="0"/>
              <a:pPr/>
              <a:t>3/16/2022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92591816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5404F2-BE9A-4460-8815-8F645183555F}" type="datetimeFigureOut">
              <a:rPr lang="en-US" smtClean="0"/>
              <a:pPr/>
              <a:t>3/16/2022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41016322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2"/>
            <a:ext cx="5384800" cy="4525963"/>
          </a:xfrm>
        </p:spPr>
        <p:txBody>
          <a:bodyPr/>
          <a:lstStyle>
            <a:lvl1pPr>
              <a:defRPr sz="37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2"/>
            <a:ext cx="5384800" cy="4525963"/>
          </a:xfrm>
        </p:spPr>
        <p:txBody>
          <a:bodyPr/>
          <a:lstStyle>
            <a:lvl1pPr>
              <a:defRPr sz="37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25404F2-BE9A-4460-8815-8F645183555F}" type="datetimeFigureOut">
              <a:rPr lang="en-US" smtClean="0"/>
              <a:pPr/>
              <a:t>3/16/2022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93308680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4"/>
            <a:ext cx="5386917" cy="639763"/>
          </a:xfrm>
        </p:spPr>
        <p:txBody>
          <a:bodyPr anchor="b"/>
          <a:lstStyle>
            <a:lvl1pPr marL="0" indent="0">
              <a:buNone/>
              <a:defRPr sz="3200" b="1"/>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32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4"/>
            <a:ext cx="5389033" cy="639763"/>
          </a:xfrm>
        </p:spPr>
        <p:txBody>
          <a:bodyPr anchor="b"/>
          <a:lstStyle>
            <a:lvl1pPr marL="0" indent="0">
              <a:buNone/>
              <a:defRPr sz="3200" b="1"/>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32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25404F2-BE9A-4460-8815-8F645183555F}" type="datetimeFigureOut">
              <a:rPr lang="en-US" smtClean="0"/>
              <a:pPr/>
              <a:t>3/16/2022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084171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26E0DA5-0C76-4851-AA82-0B75261F9EB4}" type="datetimeFigureOut">
              <a:rPr lang="en-US" smtClean="0"/>
              <a:t>3/16/2022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394634344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3/16/2022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9" name="Content Placeholder 6"/>
          <p:cNvSpPr>
            <a:spLocks noGrp="1"/>
          </p:cNvSpPr>
          <p:nvPr>
            <p:ph sz="quarter" idx="13"/>
          </p:nvPr>
        </p:nvSpPr>
        <p:spPr>
          <a:xfrm>
            <a:off x="608170" y="932702"/>
            <a:ext cx="10975658" cy="484187"/>
          </a:xfrm>
        </p:spPr>
        <p:txBody>
          <a:bodyPr>
            <a:noAutofit/>
          </a:bodyPr>
          <a:lstStyle>
            <a:lvl1pPr marL="0" indent="0">
              <a:buFontTx/>
              <a:buNone/>
              <a:defRPr sz="22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Tree>
    <p:extLst>
      <p:ext uri="{BB962C8B-B14F-4D97-AF65-F5344CB8AC3E}">
        <p14:creationId xmlns:p14="http://schemas.microsoft.com/office/powerpoint/2010/main" val="8385521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3/16/2022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12" name="Content Placeholder 6"/>
          <p:cNvSpPr>
            <a:spLocks noGrp="1"/>
          </p:cNvSpPr>
          <p:nvPr>
            <p:ph sz="quarter" idx="15"/>
          </p:nvPr>
        </p:nvSpPr>
        <p:spPr>
          <a:xfrm>
            <a:off x="608171" y="4794325"/>
            <a:ext cx="3336374" cy="1152128"/>
          </a:xfrm>
        </p:spPr>
        <p:txBody>
          <a:bodyPr>
            <a:noAutofit/>
          </a:bodyPr>
          <a:lstStyle>
            <a:lvl1pPr marL="0" indent="0">
              <a:buFontTx/>
              <a:buNone/>
              <a:defRPr sz="18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
        <p:nvSpPr>
          <p:cNvPr id="13" name="Content Placeholder 6"/>
          <p:cNvSpPr>
            <a:spLocks noGrp="1"/>
          </p:cNvSpPr>
          <p:nvPr>
            <p:ph sz="quarter" idx="16"/>
          </p:nvPr>
        </p:nvSpPr>
        <p:spPr>
          <a:xfrm>
            <a:off x="4126987" y="4794325"/>
            <a:ext cx="3941284" cy="1152128"/>
          </a:xfrm>
        </p:spPr>
        <p:txBody>
          <a:bodyPr>
            <a:noAutofit/>
          </a:bodyPr>
          <a:lstStyle>
            <a:lvl1pPr marL="0" indent="0">
              <a:buFontTx/>
              <a:buNone/>
              <a:defRPr sz="18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
        <p:nvSpPr>
          <p:cNvPr id="14" name="Content Placeholder 6"/>
          <p:cNvSpPr>
            <a:spLocks noGrp="1"/>
          </p:cNvSpPr>
          <p:nvPr>
            <p:ph sz="quarter" idx="17"/>
          </p:nvPr>
        </p:nvSpPr>
        <p:spPr>
          <a:xfrm>
            <a:off x="8242859" y="4788396"/>
            <a:ext cx="3336374" cy="1152128"/>
          </a:xfrm>
        </p:spPr>
        <p:txBody>
          <a:bodyPr>
            <a:noAutofit/>
          </a:bodyPr>
          <a:lstStyle>
            <a:lvl1pPr marL="0" indent="0">
              <a:buFontTx/>
              <a:buNone/>
              <a:defRPr sz="18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
        <p:nvSpPr>
          <p:cNvPr id="15" name="Content Placeholder 6"/>
          <p:cNvSpPr>
            <a:spLocks noGrp="1"/>
          </p:cNvSpPr>
          <p:nvPr>
            <p:ph sz="quarter" idx="18"/>
          </p:nvPr>
        </p:nvSpPr>
        <p:spPr>
          <a:xfrm>
            <a:off x="608171" y="4277817"/>
            <a:ext cx="3336374" cy="495300"/>
          </a:xfrm>
        </p:spPr>
        <p:txBody>
          <a:bodyPr>
            <a:noAutofit/>
          </a:bodyPr>
          <a:lstStyle>
            <a:lvl1pPr marL="0" indent="0">
              <a:buFontTx/>
              <a:buNone/>
              <a:defRPr sz="20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
        <p:nvSpPr>
          <p:cNvPr id="16" name="Content Placeholder 6"/>
          <p:cNvSpPr>
            <a:spLocks noGrp="1"/>
          </p:cNvSpPr>
          <p:nvPr>
            <p:ph sz="quarter" idx="19"/>
          </p:nvPr>
        </p:nvSpPr>
        <p:spPr>
          <a:xfrm>
            <a:off x="4126987" y="4277817"/>
            <a:ext cx="3941284" cy="495300"/>
          </a:xfrm>
        </p:spPr>
        <p:txBody>
          <a:bodyPr>
            <a:noAutofit/>
          </a:bodyPr>
          <a:lstStyle>
            <a:lvl1pPr marL="0" indent="0">
              <a:buFontTx/>
              <a:buNone/>
              <a:defRPr sz="20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
        <p:nvSpPr>
          <p:cNvPr id="17" name="Content Placeholder 6"/>
          <p:cNvSpPr>
            <a:spLocks noGrp="1"/>
          </p:cNvSpPr>
          <p:nvPr>
            <p:ph sz="quarter" idx="20"/>
          </p:nvPr>
        </p:nvSpPr>
        <p:spPr>
          <a:xfrm>
            <a:off x="8242859" y="4271888"/>
            <a:ext cx="3336374" cy="495300"/>
          </a:xfrm>
        </p:spPr>
        <p:txBody>
          <a:bodyPr>
            <a:noAutofit/>
          </a:bodyPr>
          <a:lstStyle>
            <a:lvl1pPr marL="0" indent="0">
              <a:buFontTx/>
              <a:buNone/>
              <a:defRPr sz="20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
        <p:nvSpPr>
          <p:cNvPr id="19" name="Content Placeholder 6"/>
          <p:cNvSpPr>
            <a:spLocks noGrp="1"/>
          </p:cNvSpPr>
          <p:nvPr>
            <p:ph sz="quarter" idx="13"/>
          </p:nvPr>
        </p:nvSpPr>
        <p:spPr>
          <a:xfrm>
            <a:off x="608170" y="932702"/>
            <a:ext cx="10975658" cy="484187"/>
          </a:xfrm>
        </p:spPr>
        <p:txBody>
          <a:bodyPr>
            <a:noAutofit/>
          </a:bodyPr>
          <a:lstStyle>
            <a:lvl1pPr marL="0" indent="0">
              <a:buFontTx/>
              <a:buNone/>
              <a:defRPr sz="22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Tree>
    <p:extLst>
      <p:ext uri="{BB962C8B-B14F-4D97-AF65-F5344CB8AC3E}">
        <p14:creationId xmlns:p14="http://schemas.microsoft.com/office/powerpoint/2010/main" val="151208791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itleOnly" preserve="1">
  <p:cSld name="1_Title Only">
    <p:bg>
      <p:bgPr>
        <a:gradFill>
          <a:gsLst>
            <a:gs pos="81000">
              <a:srgbClr val="EEEEEE"/>
            </a:gs>
            <a:gs pos="0">
              <a:schemeClr val="bg1"/>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3/16/2022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221401510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3_Title Only">
    <p:bg>
      <p:bgPr>
        <a:gradFill>
          <a:gsLst>
            <a:gs pos="81000">
              <a:srgbClr val="EEEEEE"/>
            </a:gs>
            <a:gs pos="0">
              <a:schemeClr val="bg1"/>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3/16/2022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12" name="Content Placeholder 9"/>
          <p:cNvSpPr>
            <a:spLocks noGrp="1"/>
          </p:cNvSpPr>
          <p:nvPr>
            <p:ph sz="quarter" idx="14"/>
          </p:nvPr>
        </p:nvSpPr>
        <p:spPr>
          <a:xfrm>
            <a:off x="7391738" y="1196752"/>
            <a:ext cx="3961844" cy="4824636"/>
          </a:xfrm>
        </p:spPr>
        <p:txBody>
          <a:bodyPr>
            <a:normAutofit/>
          </a:bodyPr>
          <a:lstStyle>
            <a:lvl1pPr marL="0" indent="0">
              <a:buFontTx/>
              <a:buNone/>
              <a:defRPr sz="1600"/>
            </a:lvl1pPr>
            <a:lvl2pPr marL="609494" indent="0">
              <a:buFontTx/>
              <a:buNone/>
              <a:defRPr sz="1600"/>
            </a:lvl2pPr>
            <a:lvl3pPr marL="1218986" indent="0">
              <a:buFontTx/>
              <a:buNone/>
              <a:defRPr sz="1600"/>
            </a:lvl3pPr>
            <a:lvl4pPr marL="1828480" indent="0">
              <a:buFontTx/>
              <a:buNone/>
              <a:defRPr sz="1600"/>
            </a:lvl4pPr>
            <a:lvl5pPr marL="2437973" indent="0">
              <a:buFontTx/>
              <a:buNone/>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247953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4_Title Only">
    <p:bg>
      <p:bgPr>
        <a:gradFill>
          <a:gsLst>
            <a:gs pos="81000">
              <a:srgbClr val="EEEEEE"/>
            </a:gs>
            <a:gs pos="0">
              <a:schemeClr val="bg1"/>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3/16/2022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12" name="Content Placeholder 9"/>
          <p:cNvSpPr>
            <a:spLocks noGrp="1"/>
          </p:cNvSpPr>
          <p:nvPr>
            <p:ph sz="quarter" idx="14"/>
          </p:nvPr>
        </p:nvSpPr>
        <p:spPr>
          <a:xfrm>
            <a:off x="609759" y="1196752"/>
            <a:ext cx="4405839" cy="4824636"/>
          </a:xfrm>
        </p:spPr>
        <p:txBody>
          <a:bodyPr>
            <a:normAutofit/>
          </a:bodyPr>
          <a:lstStyle>
            <a:lvl1pPr marL="0" indent="0">
              <a:buFontTx/>
              <a:buNone/>
              <a:defRPr sz="1600"/>
            </a:lvl1pPr>
            <a:lvl2pPr marL="609494" indent="0">
              <a:buFontTx/>
              <a:buNone/>
              <a:defRPr sz="1600"/>
            </a:lvl2pPr>
            <a:lvl3pPr marL="1218986" indent="0">
              <a:buFontTx/>
              <a:buNone/>
              <a:defRPr sz="1600"/>
            </a:lvl3pPr>
            <a:lvl4pPr marL="1828480" indent="0">
              <a:buFontTx/>
              <a:buNone/>
              <a:defRPr sz="1600"/>
            </a:lvl4pPr>
            <a:lvl5pPr marL="2437973" indent="0">
              <a:buFontTx/>
              <a:buNone/>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44133270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5_Title Only">
    <p:bg>
      <p:bgPr>
        <a:gradFill>
          <a:gsLst>
            <a:gs pos="81000">
              <a:srgbClr val="EEEEEE"/>
            </a:gs>
            <a:gs pos="0">
              <a:schemeClr val="bg1"/>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40"/>
            <a:ext cx="4405998" cy="1642193"/>
          </a:xfrm>
        </p:spPr>
        <p:txBody>
          <a:bodyPr>
            <a:noAutofit/>
          </a:bodyPr>
          <a:lstStyle>
            <a:lvl1pPr>
              <a:defRPr sz="3600"/>
            </a:lvl1pPr>
          </a:lstStyle>
          <a:p>
            <a:r>
              <a:rPr lang="en-US" dirty="0"/>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3/16/2022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12" name="Content Placeholder 9"/>
          <p:cNvSpPr>
            <a:spLocks noGrp="1"/>
          </p:cNvSpPr>
          <p:nvPr>
            <p:ph sz="quarter" idx="14"/>
          </p:nvPr>
        </p:nvSpPr>
        <p:spPr>
          <a:xfrm>
            <a:off x="609759" y="2060848"/>
            <a:ext cx="4405839" cy="3816424"/>
          </a:xfrm>
        </p:spPr>
        <p:txBody>
          <a:bodyPr>
            <a:normAutofit/>
          </a:bodyPr>
          <a:lstStyle>
            <a:lvl1pPr marL="0" indent="0">
              <a:buFontTx/>
              <a:buNone/>
              <a:defRPr sz="1600"/>
            </a:lvl1pPr>
            <a:lvl2pPr marL="609494" indent="0">
              <a:buFontTx/>
              <a:buNone/>
              <a:defRPr sz="1600"/>
            </a:lvl2pPr>
            <a:lvl3pPr marL="1218986" indent="0">
              <a:buFontTx/>
              <a:buNone/>
              <a:defRPr sz="1600"/>
            </a:lvl3pPr>
            <a:lvl4pPr marL="1828480" indent="0">
              <a:buFontTx/>
              <a:buNone/>
              <a:defRPr sz="1600"/>
            </a:lvl4pPr>
            <a:lvl5pPr marL="2437973" indent="0">
              <a:buFontTx/>
              <a:buNone/>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378899990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3/16/2022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142380449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1"/>
          </a:xfrm>
        </p:spPr>
        <p:txBody>
          <a:bodyPr anchor="b"/>
          <a:lstStyle>
            <a:lvl1pPr algn="l">
              <a:defRPr sz="27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4300"/>
            </a:lvl1pPr>
            <a:lvl2pPr>
              <a:defRPr sz="3700"/>
            </a:lvl2pPr>
            <a:lvl3pPr>
              <a:defRPr sz="3200"/>
            </a:lvl3pPr>
            <a:lvl4pPr>
              <a:defRPr sz="2700"/>
            </a:lvl4pPr>
            <a:lvl5pPr>
              <a:defRPr sz="2700"/>
            </a:lvl5pPr>
            <a:lvl6pPr>
              <a:defRPr sz="2700"/>
            </a:lvl6pPr>
            <a:lvl7pPr>
              <a:defRPr sz="2700"/>
            </a:lvl7pPr>
            <a:lvl8pPr>
              <a:defRPr sz="2700"/>
            </a:lvl8pPr>
            <a:lvl9pPr>
              <a:defRPr sz="2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9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425404F2-BE9A-4460-8815-8F645183555F}" type="datetimeFigureOut">
              <a:rPr lang="en-US" smtClean="0"/>
              <a:pPr/>
              <a:t>3/16/2022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104689349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8" y="4800601"/>
            <a:ext cx="7315200" cy="566739"/>
          </a:xfrm>
        </p:spPr>
        <p:txBody>
          <a:bodyPr anchor="b"/>
          <a:lstStyle>
            <a:lvl1pPr algn="l">
              <a:defRPr sz="2700" b="1"/>
            </a:lvl1pPr>
          </a:lstStyle>
          <a:p>
            <a:r>
              <a:rPr lang="en-US"/>
              <a:t>Click to edit Master title style</a:t>
            </a:r>
          </a:p>
        </p:txBody>
      </p:sp>
      <p:sp>
        <p:nvSpPr>
          <p:cNvPr id="3" name="Picture Placeholder 2"/>
          <p:cNvSpPr>
            <a:spLocks noGrp="1"/>
          </p:cNvSpPr>
          <p:nvPr>
            <p:ph type="pic" idx="1"/>
          </p:nvPr>
        </p:nvSpPr>
        <p:spPr>
          <a:xfrm>
            <a:off x="2389718" y="612775"/>
            <a:ext cx="7315200" cy="4114800"/>
          </a:xfrm>
        </p:spPr>
        <p:txBody>
          <a:bodyPr/>
          <a:lstStyle>
            <a:lvl1pPr marL="0" indent="0">
              <a:buNone/>
              <a:defRPr sz="43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endParaRPr lang="en-US"/>
          </a:p>
        </p:txBody>
      </p:sp>
      <p:sp>
        <p:nvSpPr>
          <p:cNvPr id="4" name="Text Placeholder 3"/>
          <p:cNvSpPr>
            <a:spLocks noGrp="1"/>
          </p:cNvSpPr>
          <p:nvPr>
            <p:ph type="body" sz="half" idx="2"/>
          </p:nvPr>
        </p:nvSpPr>
        <p:spPr>
          <a:xfrm>
            <a:off x="2389718" y="5367339"/>
            <a:ext cx="7315200" cy="804863"/>
          </a:xfrm>
        </p:spPr>
        <p:txBody>
          <a:bodyPr/>
          <a:lstStyle>
            <a:lvl1pPr marL="0" indent="0">
              <a:buNone/>
              <a:defRPr sz="19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425404F2-BE9A-4460-8815-8F645183555F}" type="datetimeFigureOut">
              <a:rPr lang="en-US" smtClean="0"/>
              <a:pPr/>
              <a:t>3/16/2022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05957640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5404F2-BE9A-4460-8815-8F645183555F}" type="datetimeFigureOut">
              <a:rPr lang="en-US" smtClean="0"/>
              <a:pPr/>
              <a:t>3/16/2022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6881854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26E0DA5-0C76-4851-AA82-0B75261F9EB4}" type="datetimeFigureOut">
              <a:rPr lang="en-US" smtClean="0"/>
              <a:t>3/16/2022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123346697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0"/>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0"/>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5404F2-BE9A-4460-8815-8F645183555F}" type="datetimeFigureOut">
              <a:rPr lang="en-US" smtClean="0"/>
              <a:pPr/>
              <a:t>3/16/2022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2176963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26E0DA5-0C76-4851-AA82-0B75261F9EB4}" type="datetimeFigureOut">
              <a:rPr lang="en-US" smtClean="0"/>
              <a:t>3/16/2022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25932917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26E0DA5-0C76-4851-AA82-0B75261F9EB4}" type="datetimeFigureOut">
              <a:rPr lang="en-US" smtClean="0"/>
              <a:t>3/16/2022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26509577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26E0DA5-0C76-4851-AA82-0B75261F9EB4}" type="datetimeFigureOut">
              <a:rPr lang="en-US" smtClean="0"/>
              <a:t>3/16/2022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23136054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26E0DA5-0C76-4851-AA82-0B75261F9EB4}" type="datetimeFigureOut">
              <a:rPr lang="en-US" smtClean="0"/>
              <a:t>3/16/2022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3050102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26E0DA5-0C76-4851-AA82-0B75261F9EB4}" type="datetimeFigureOut">
              <a:rPr lang="en-US" smtClean="0"/>
              <a:t>3/16/2022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32686201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slideLayout" Target="../slideLayouts/slideLayout35.xml"/><Relationship Id="rId18" Type="http://schemas.openxmlformats.org/officeDocument/2006/relationships/slideLayout" Target="../slideLayouts/slideLayout4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17" Type="http://schemas.openxmlformats.org/officeDocument/2006/relationships/slideLayout" Target="../slideLayouts/slideLayout39.xml"/><Relationship Id="rId2" Type="http://schemas.openxmlformats.org/officeDocument/2006/relationships/slideLayout" Target="../slideLayouts/slideLayout24.xml"/><Relationship Id="rId16" Type="http://schemas.openxmlformats.org/officeDocument/2006/relationships/slideLayout" Target="../slideLayouts/slideLayout38.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5" Type="http://schemas.openxmlformats.org/officeDocument/2006/relationships/slideLayout" Target="../slideLayouts/slideLayout37.xml"/><Relationship Id="rId10" Type="http://schemas.openxmlformats.org/officeDocument/2006/relationships/slideLayout" Target="../slideLayouts/slideLayout32.xml"/><Relationship Id="rId19" Type="http://schemas.openxmlformats.org/officeDocument/2006/relationships/theme" Target="../theme/theme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slideLayout" Target="../slideLayouts/slideLayout3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26E0DA5-0C76-4851-AA82-0B75261F9EB4}" type="datetimeFigureOut">
              <a:rPr lang="en-US" smtClean="0"/>
              <a:t>3/16/2022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3E83446-D492-49CB-B85A-4EA5E06E8E78}" type="slidenum">
              <a:rPr lang="en-US" smtClean="0"/>
              <a:t>‹#›</a:t>
            </a:fld>
            <a:endParaRPr lang="en-US"/>
          </a:p>
        </p:txBody>
      </p:sp>
    </p:spTree>
    <p:extLst>
      <p:ext uri="{BB962C8B-B14F-4D97-AF65-F5344CB8AC3E}">
        <p14:creationId xmlns:p14="http://schemas.microsoft.com/office/powerpoint/2010/main" val="622854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79" r:id="rId12"/>
    <p:sldLayoutId id="2147483680" r:id="rId13"/>
    <p:sldLayoutId id="2147483681" r:id="rId14"/>
    <p:sldLayoutId id="2147483682" r:id="rId15"/>
    <p:sldLayoutId id="2147483693" r:id="rId16"/>
    <p:sldLayoutId id="2147483694" r:id="rId17"/>
    <p:sldLayoutId id="2147483697" r:id="rId18"/>
    <p:sldLayoutId id="2147483698" r:id="rId19"/>
    <p:sldLayoutId id="2147483699" r:id="rId20"/>
    <p:sldLayoutId id="2147483700" r:id="rId21"/>
    <p:sldLayoutId id="2147483701" r:id="rId2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a:gsLst>
            <a:gs pos="81000">
              <a:srgbClr val="EEEEEE"/>
            </a:gs>
            <a:gs pos="0">
              <a:schemeClr val="bg1"/>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40"/>
            <a:ext cx="10972801" cy="711081"/>
          </a:xfrm>
          <a:prstGeom prst="rect">
            <a:avLst/>
          </a:prstGeom>
        </p:spPr>
        <p:txBody>
          <a:bodyPr vert="horz" lIns="121899" tIns="60949" rIns="121899" bIns="60949" rtlCol="0" anchor="ctr">
            <a:normAutofit/>
          </a:bodyPr>
          <a:lstStyle/>
          <a:p>
            <a:r>
              <a:rPr lang="en-US"/>
              <a:t>Click to edit Master title style</a:t>
            </a:r>
          </a:p>
        </p:txBody>
      </p:sp>
      <p:sp>
        <p:nvSpPr>
          <p:cNvPr id="3" name="Text Placeholder 2"/>
          <p:cNvSpPr>
            <a:spLocks noGrp="1"/>
          </p:cNvSpPr>
          <p:nvPr>
            <p:ph type="body" idx="1"/>
          </p:nvPr>
        </p:nvSpPr>
        <p:spPr>
          <a:xfrm>
            <a:off x="609600" y="1138426"/>
            <a:ext cx="10972801" cy="4987739"/>
          </a:xfrm>
          <a:prstGeom prst="rect">
            <a:avLst/>
          </a:prstGeom>
        </p:spPr>
        <p:txBody>
          <a:bodyPr vert="horz" lIns="121899" tIns="60949" rIns="121899"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2"/>
            <a:ext cx="2844800" cy="365125"/>
          </a:xfrm>
          <a:prstGeom prst="rect">
            <a:avLst/>
          </a:prstGeom>
        </p:spPr>
        <p:txBody>
          <a:bodyPr vert="horz" lIns="121899" tIns="60949" rIns="121899" bIns="60949" rtlCol="0" anchor="ctr"/>
          <a:lstStyle>
            <a:lvl1pPr algn="l">
              <a:defRPr sz="1600">
                <a:solidFill>
                  <a:schemeClr val="tx1">
                    <a:tint val="75000"/>
                  </a:schemeClr>
                </a:solidFill>
              </a:defRPr>
            </a:lvl1pPr>
          </a:lstStyle>
          <a:p>
            <a:fld id="{425404F2-BE9A-4460-8815-8F645183555F}" type="datetimeFigureOut">
              <a:rPr lang="en-US" smtClean="0"/>
              <a:pPr/>
              <a:t>3/16/2022</a:t>
            </a:fld>
            <a:endParaRPr lang="en-US"/>
          </a:p>
        </p:txBody>
      </p:sp>
      <p:sp>
        <p:nvSpPr>
          <p:cNvPr id="5" name="Footer Placeholder 4"/>
          <p:cNvSpPr>
            <a:spLocks noGrp="1"/>
          </p:cNvSpPr>
          <p:nvPr>
            <p:ph type="ftr" sz="quarter" idx="3"/>
          </p:nvPr>
        </p:nvSpPr>
        <p:spPr>
          <a:xfrm>
            <a:off x="4165601" y="6356352"/>
            <a:ext cx="3860800" cy="365125"/>
          </a:xfrm>
          <a:prstGeom prst="rect">
            <a:avLst/>
          </a:prstGeom>
        </p:spPr>
        <p:txBody>
          <a:bodyPr vert="horz" lIns="121899" tIns="60949" rIns="121899" bIns="60949" rtlCol="0" anchor="ctr"/>
          <a:lstStyle>
            <a:lvl1pPr algn="ctr">
              <a:defRPr sz="1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1" y="6356352"/>
            <a:ext cx="2844800" cy="365125"/>
          </a:xfrm>
          <a:prstGeom prst="rect">
            <a:avLst/>
          </a:prstGeom>
        </p:spPr>
        <p:txBody>
          <a:bodyPr vert="horz" lIns="121899" tIns="60949" rIns="121899" bIns="60949" rtlCol="0" anchor="ctr"/>
          <a:lstStyle>
            <a:lvl1pPr algn="r">
              <a:defRPr sz="1600">
                <a:solidFill>
                  <a:schemeClr val="tx1">
                    <a:tint val="75000"/>
                  </a:schemeClr>
                </a:solidFill>
              </a:defRPr>
            </a:lvl1pPr>
          </a:lstStyle>
          <a:p>
            <a:fld id="{96E69268-9C8B-4EBF-A9EE-DC5DC2D48DC3}" type="slidenum">
              <a:rPr lang="en-US" smtClean="0"/>
              <a:pPr/>
              <a:t>‹#›</a:t>
            </a:fld>
            <a:endParaRPr lang="en-US"/>
          </a:p>
        </p:txBody>
      </p:sp>
    </p:spTree>
    <p:extLst>
      <p:ext uri="{BB962C8B-B14F-4D97-AF65-F5344CB8AC3E}">
        <p14:creationId xmlns:p14="http://schemas.microsoft.com/office/powerpoint/2010/main" val="92902180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Lst>
  <p:txStyles>
    <p:titleStyle>
      <a:lvl1pPr algn="l" defTabSz="1218987" rtl="0" eaLnBrk="1" latinLnBrk="0" hangingPunct="1">
        <a:spcBef>
          <a:spcPct val="0"/>
        </a:spcBef>
        <a:buNone/>
        <a:defRPr sz="3600" kern="1200">
          <a:solidFill>
            <a:schemeClr val="tx1"/>
          </a:solidFill>
          <a:latin typeface="+mj-lt"/>
          <a:ea typeface="+mj-ea"/>
          <a:cs typeface="+mj-cs"/>
        </a:defRPr>
      </a:lvl1pPr>
    </p:titleStyle>
    <p:bodyStyle>
      <a:lvl1pPr marL="457120" indent="-457120" algn="l" defTabSz="1218987" rtl="0" eaLnBrk="1" latinLnBrk="0" hangingPunct="1">
        <a:spcBef>
          <a:spcPct val="20000"/>
        </a:spcBef>
        <a:buFont typeface="Arial" pitchFamily="34" charset="0"/>
        <a:buChar char="•"/>
        <a:defRPr sz="3600" kern="1200">
          <a:solidFill>
            <a:schemeClr val="tx1"/>
          </a:solidFill>
          <a:latin typeface="+mj-lt"/>
          <a:ea typeface="+mn-ea"/>
          <a:cs typeface="+mn-cs"/>
        </a:defRPr>
      </a:lvl1pPr>
      <a:lvl2pPr marL="990427" indent="-380933" algn="l" defTabSz="1218987" rtl="0" eaLnBrk="1" latinLnBrk="0" hangingPunct="1">
        <a:spcBef>
          <a:spcPct val="20000"/>
        </a:spcBef>
        <a:buFont typeface="Arial" pitchFamily="34" charset="0"/>
        <a:buChar char="–"/>
        <a:defRPr sz="3200" kern="1200">
          <a:solidFill>
            <a:schemeClr val="tx1"/>
          </a:solidFill>
          <a:latin typeface="+mj-lt"/>
          <a:ea typeface="+mn-ea"/>
          <a:cs typeface="+mn-cs"/>
        </a:defRPr>
      </a:lvl2pPr>
      <a:lvl3pPr marL="1523733" indent="-304747" algn="l" defTabSz="1218987" rtl="0" eaLnBrk="1" latinLnBrk="0" hangingPunct="1">
        <a:spcBef>
          <a:spcPct val="20000"/>
        </a:spcBef>
        <a:buFont typeface="Arial" pitchFamily="34" charset="0"/>
        <a:buChar char="•"/>
        <a:defRPr sz="2400" kern="1200">
          <a:solidFill>
            <a:schemeClr val="tx1"/>
          </a:solidFill>
          <a:latin typeface="+mj-lt"/>
          <a:ea typeface="+mn-ea"/>
          <a:cs typeface="+mn-cs"/>
        </a:defRPr>
      </a:lvl3pPr>
      <a:lvl4pPr marL="2133227"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4pPr>
      <a:lvl5pPr marL="2742720"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3" Type="http://schemas.openxmlformats.org/officeDocument/2006/relationships/customXml" Target="../ink/ink12.xml"/><Relationship Id="rId2" Type="http://schemas.openxmlformats.org/officeDocument/2006/relationships/image" Target="../media/image2.png"/><Relationship Id="rId1" Type="http://schemas.openxmlformats.org/officeDocument/2006/relationships/slideLayout" Target="../slideLayouts/slideLayout17.xml"/><Relationship Id="rId4" Type="http://schemas.openxmlformats.org/officeDocument/2006/relationships/image" Target="../media/image15.emf"/></Relationships>
</file>

<file path=ppt/slides/_rels/slide12.xml.rels><?xml version="1.0" encoding="UTF-8" standalone="yes"?>
<Relationships xmlns="http://schemas.openxmlformats.org/package/2006/relationships"><Relationship Id="rId13" Type="http://schemas.openxmlformats.org/officeDocument/2006/relationships/image" Target="../media/image17.emf"/><Relationship Id="rId3" Type="http://schemas.openxmlformats.org/officeDocument/2006/relationships/image" Target="../media/image4.png"/><Relationship Id="rId12" Type="http://schemas.openxmlformats.org/officeDocument/2006/relationships/customXml" Target="../ink/ink14.xml"/><Relationship Id="rId2" Type="http://schemas.openxmlformats.org/officeDocument/2006/relationships/image" Target="../media/image2.png"/><Relationship Id="rId1" Type="http://schemas.openxmlformats.org/officeDocument/2006/relationships/slideLayout" Target="../slideLayouts/slideLayout18.xml"/><Relationship Id="rId11" Type="http://schemas.openxmlformats.org/officeDocument/2006/relationships/image" Target="../media/image122.emf"/><Relationship Id="rId4" Type="http://schemas.openxmlformats.org/officeDocument/2006/relationships/customXml" Target="../ink/ink13.xml"/></Relationships>
</file>

<file path=ppt/slides/_rels/slide13.xml.rels><?xml version="1.0" encoding="UTF-8" standalone="yes"?>
<Relationships xmlns="http://schemas.openxmlformats.org/package/2006/relationships"><Relationship Id="rId8" Type="http://schemas.openxmlformats.org/officeDocument/2006/relationships/image" Target="../media/image20.emf"/><Relationship Id="rId13" Type="http://schemas.openxmlformats.org/officeDocument/2006/relationships/customXml" Target="../ink/ink20.xml"/><Relationship Id="rId18" Type="http://schemas.openxmlformats.org/officeDocument/2006/relationships/image" Target="../media/image25.emf"/><Relationship Id="rId3" Type="http://schemas.openxmlformats.org/officeDocument/2006/relationships/customXml" Target="../ink/ink15.xml"/><Relationship Id="rId7" Type="http://schemas.openxmlformats.org/officeDocument/2006/relationships/customXml" Target="../ink/ink17.xml"/><Relationship Id="rId12" Type="http://schemas.openxmlformats.org/officeDocument/2006/relationships/image" Target="../media/image22.emf"/><Relationship Id="rId17" Type="http://schemas.openxmlformats.org/officeDocument/2006/relationships/customXml" Target="../ink/ink22.xml"/><Relationship Id="rId2" Type="http://schemas.openxmlformats.org/officeDocument/2006/relationships/image" Target="../media/image2.png"/><Relationship Id="rId16" Type="http://schemas.openxmlformats.org/officeDocument/2006/relationships/image" Target="../media/image24.emf"/><Relationship Id="rId1" Type="http://schemas.openxmlformats.org/officeDocument/2006/relationships/slideLayout" Target="../slideLayouts/slideLayout19.xml"/><Relationship Id="rId6" Type="http://schemas.openxmlformats.org/officeDocument/2006/relationships/image" Target="../media/image19.emf"/><Relationship Id="rId11" Type="http://schemas.openxmlformats.org/officeDocument/2006/relationships/customXml" Target="../ink/ink19.xml"/><Relationship Id="rId5" Type="http://schemas.openxmlformats.org/officeDocument/2006/relationships/customXml" Target="../ink/ink16.xml"/><Relationship Id="rId15" Type="http://schemas.openxmlformats.org/officeDocument/2006/relationships/customXml" Target="../ink/ink21.xml"/><Relationship Id="rId10" Type="http://schemas.openxmlformats.org/officeDocument/2006/relationships/image" Target="../media/image21.emf"/><Relationship Id="rId4" Type="http://schemas.openxmlformats.org/officeDocument/2006/relationships/image" Target="../media/image18.emf"/><Relationship Id="rId9" Type="http://schemas.openxmlformats.org/officeDocument/2006/relationships/customXml" Target="../ink/ink18.xml"/><Relationship Id="rId14" Type="http://schemas.openxmlformats.org/officeDocument/2006/relationships/image" Target="../media/image23.e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1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2.png"/><Relationship Id="rId1" Type="http://schemas.openxmlformats.org/officeDocument/2006/relationships/slideLayout" Target="../slideLayouts/slideLayout12.xml"/><Relationship Id="rId4" Type="http://schemas.openxmlformats.org/officeDocument/2006/relationships/image" Target="../media/image3.emf"/></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image" Target="../media/image2.png"/><Relationship Id="rId1" Type="http://schemas.openxmlformats.org/officeDocument/2006/relationships/slideLayout" Target="../slideLayouts/slideLayout15.xml"/><Relationship Id="rId4" Type="http://schemas.openxmlformats.org/officeDocument/2006/relationships/image" Target="../media/image4.emf"/></Relationships>
</file>

<file path=ppt/slides/_rels/slide7.xml.rels><?xml version="1.0" encoding="UTF-8" standalone="yes"?>
<Relationships xmlns="http://schemas.openxmlformats.org/package/2006/relationships"><Relationship Id="rId8" Type="http://schemas.openxmlformats.org/officeDocument/2006/relationships/image" Target="../media/image7.emf"/><Relationship Id="rId13" Type="http://schemas.openxmlformats.org/officeDocument/2006/relationships/customXml" Target="../ink/ink8.xml"/><Relationship Id="rId18" Type="http://schemas.openxmlformats.org/officeDocument/2006/relationships/image" Target="../media/image12.emf"/><Relationship Id="rId3" Type="http://schemas.openxmlformats.org/officeDocument/2006/relationships/customXml" Target="../ink/ink3.xml"/><Relationship Id="rId7" Type="http://schemas.openxmlformats.org/officeDocument/2006/relationships/customXml" Target="../ink/ink5.xml"/><Relationship Id="rId12" Type="http://schemas.openxmlformats.org/officeDocument/2006/relationships/image" Target="../media/image9.emf"/><Relationship Id="rId17" Type="http://schemas.openxmlformats.org/officeDocument/2006/relationships/customXml" Target="../ink/ink10.xml"/><Relationship Id="rId2" Type="http://schemas.openxmlformats.org/officeDocument/2006/relationships/image" Target="../media/image2.png"/><Relationship Id="rId16" Type="http://schemas.openxmlformats.org/officeDocument/2006/relationships/image" Target="../media/image11.emf"/><Relationship Id="rId1" Type="http://schemas.openxmlformats.org/officeDocument/2006/relationships/slideLayout" Target="../slideLayouts/slideLayout20.xml"/><Relationship Id="rId6" Type="http://schemas.openxmlformats.org/officeDocument/2006/relationships/image" Target="../media/image6.emf"/><Relationship Id="rId11" Type="http://schemas.openxmlformats.org/officeDocument/2006/relationships/customXml" Target="../ink/ink7.xml"/><Relationship Id="rId5" Type="http://schemas.openxmlformats.org/officeDocument/2006/relationships/customXml" Target="../ink/ink4.xml"/><Relationship Id="rId15" Type="http://schemas.openxmlformats.org/officeDocument/2006/relationships/customXml" Target="../ink/ink9.xml"/><Relationship Id="rId10" Type="http://schemas.openxmlformats.org/officeDocument/2006/relationships/image" Target="../media/image8.emf"/><Relationship Id="rId4" Type="http://schemas.openxmlformats.org/officeDocument/2006/relationships/image" Target="../media/image5.emf"/><Relationship Id="rId9" Type="http://schemas.openxmlformats.org/officeDocument/2006/relationships/customXml" Target="../ink/ink6.xml"/><Relationship Id="rId14" Type="http://schemas.openxmlformats.org/officeDocument/2006/relationships/image" Target="../media/image10.emf"/></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1.xml"/><Relationship Id="rId5" Type="http://schemas.openxmlformats.org/officeDocument/2006/relationships/image" Target="../media/image14.emf"/><Relationship Id="rId4" Type="http://schemas.openxmlformats.org/officeDocument/2006/relationships/customXml" Target="../ink/ink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7" name="Rectangle 6"/>
          <p:cNvSpPr/>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 name="connsiteX4" fmla="*/ 0 w 12192000"/>
              <a:gd name="connsiteY4" fmla="*/ 0 h 6858000"/>
              <a:gd name="connsiteX0" fmla="*/ 0 w 12192000"/>
              <a:gd name="connsiteY0" fmla="*/ 0 h 6858000"/>
              <a:gd name="connsiteX1" fmla="*/ 12192000 w 12192000"/>
              <a:gd name="connsiteY1" fmla="*/ 0 h 6858000"/>
              <a:gd name="connsiteX2" fmla="*/ 8915400 w 12192000"/>
              <a:gd name="connsiteY2" fmla="*/ 4593771 h 6858000"/>
              <a:gd name="connsiteX3" fmla="*/ 0 w 12192000"/>
              <a:gd name="connsiteY3" fmla="*/ 6858000 h 6858000"/>
              <a:gd name="connsiteX4" fmla="*/ 0 w 1219200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858000">
                <a:moveTo>
                  <a:pt x="0" y="0"/>
                </a:moveTo>
                <a:lnTo>
                  <a:pt x="12192000" y="0"/>
                </a:lnTo>
                <a:lnTo>
                  <a:pt x="8915400" y="4593771"/>
                </a:lnTo>
                <a:lnTo>
                  <a:pt x="0" y="6858000"/>
                </a:lnTo>
                <a:lnTo>
                  <a:pt x="0" y="0"/>
                </a:lnTo>
                <a:close/>
              </a:path>
            </a:pathLst>
          </a:custGeom>
          <a:blipFill dpi="0" rotWithShape="1">
            <a:blip r:embed="rId3">
              <a:extLst>
                <a:ext uri="{BEBA8EAE-BF5A-486C-A8C5-ECC9F3942E4B}">
                  <a14:imgProps xmlns:a14="http://schemas.microsoft.com/office/drawing/2010/main">
                    <a14:imgLayer r:embed="rId4">
                      <a14:imgEffect>
                        <a14:brightnessContrast bright="-70000"/>
                      </a14:imgEffect>
                    </a14:imgLayer>
                  </a14:imgProps>
                </a:ex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p:cNvSpPr txBox="1"/>
          <p:nvPr/>
        </p:nvSpPr>
        <p:spPr>
          <a:xfrm>
            <a:off x="122712" y="154049"/>
            <a:ext cx="10205643" cy="923330"/>
          </a:xfrm>
          <a:prstGeom prst="rect">
            <a:avLst/>
          </a:prstGeom>
          <a:noFill/>
        </p:spPr>
        <p:txBody>
          <a:bodyPr wrap="square" rtlCol="0">
            <a:spAutoFit/>
          </a:bodyPr>
          <a:lstStyle/>
          <a:p>
            <a:r>
              <a:rPr lang="en-US" sz="5400" b="1" cap="all" spc="-150" dirty="0">
                <a:solidFill>
                  <a:schemeClr val="accent3"/>
                </a:solidFill>
              </a:rPr>
              <a:t>SAP Analytics cloud training</a:t>
            </a:r>
          </a:p>
        </p:txBody>
      </p:sp>
      <p:sp>
        <p:nvSpPr>
          <p:cNvPr id="5" name="TextBox 4"/>
          <p:cNvSpPr txBox="1"/>
          <p:nvPr/>
        </p:nvSpPr>
        <p:spPr>
          <a:xfrm>
            <a:off x="187367" y="2062424"/>
            <a:ext cx="6629399" cy="1200329"/>
          </a:xfrm>
          <a:prstGeom prst="rect">
            <a:avLst/>
          </a:prstGeom>
          <a:noFill/>
        </p:spPr>
        <p:txBody>
          <a:bodyPr wrap="square" rtlCol="0">
            <a:spAutoFit/>
          </a:bodyPr>
          <a:lstStyle/>
          <a:p>
            <a:r>
              <a:rPr lang="en-US" sz="3600" spc="-150" dirty="0">
                <a:solidFill>
                  <a:schemeClr val="bg1"/>
                </a:solidFill>
              </a:rPr>
              <a:t>Anubhav </a:t>
            </a:r>
            <a:r>
              <a:rPr lang="en-US" sz="3600" spc="-150" dirty="0" err="1">
                <a:solidFill>
                  <a:schemeClr val="bg1"/>
                </a:solidFill>
              </a:rPr>
              <a:t>Oberoy</a:t>
            </a:r>
            <a:endParaRPr lang="en-US" sz="3600" spc="-150" dirty="0">
              <a:solidFill>
                <a:schemeClr val="bg1"/>
              </a:solidFill>
            </a:endParaRPr>
          </a:p>
          <a:p>
            <a:r>
              <a:rPr lang="en-US" sz="3600" spc="-150" dirty="0">
                <a:solidFill>
                  <a:schemeClr val="bg1"/>
                </a:solidFill>
              </a:rPr>
              <a:t>Day 6</a:t>
            </a:r>
          </a:p>
        </p:txBody>
      </p:sp>
    </p:spTree>
    <p:extLst>
      <p:ext uri="{BB962C8B-B14F-4D97-AF65-F5344CB8AC3E}">
        <p14:creationId xmlns:p14="http://schemas.microsoft.com/office/powerpoint/2010/main" val="6981286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0279" y="41354"/>
            <a:ext cx="10969943" cy="711081"/>
          </a:xfrm>
        </p:spPr>
        <p:txBody>
          <a:bodyPr>
            <a:noAutofit/>
          </a:bodyPr>
          <a:lstStyle/>
          <a:p>
            <a:r>
              <a:rPr lang="en-IN" dirty="0">
                <a:solidFill>
                  <a:schemeClr val="tx2">
                    <a:lumMod val="60000"/>
                    <a:lumOff val="40000"/>
                  </a:schemeClr>
                </a:solidFill>
                <a:latin typeface="Patua One" pitchFamily="2" charset="0"/>
              </a:rPr>
              <a:t>Regression Concept</a:t>
            </a:r>
          </a:p>
        </p:txBody>
      </p:sp>
      <p:sp>
        <p:nvSpPr>
          <p:cNvPr id="37" name="TextBox 36">
            <a:extLst>
              <a:ext uri="{FF2B5EF4-FFF2-40B4-BE49-F238E27FC236}">
                <a16:creationId xmlns:a16="http://schemas.microsoft.com/office/drawing/2014/main" id="{E8CAC22F-1542-4031-BC6C-A16989886504}"/>
              </a:ext>
            </a:extLst>
          </p:cNvPr>
          <p:cNvSpPr txBox="1"/>
          <p:nvPr/>
        </p:nvSpPr>
        <p:spPr>
          <a:xfrm>
            <a:off x="4943872" y="6550224"/>
            <a:ext cx="3456384" cy="307777"/>
          </a:xfrm>
          <a:prstGeom prst="rect">
            <a:avLst/>
          </a:prstGeom>
          <a:noFill/>
        </p:spPr>
        <p:txBody>
          <a:bodyPr wrap="square" rtlCol="0">
            <a:spAutoFit/>
          </a:bodyPr>
          <a:lstStyle/>
          <a:p>
            <a:pPr defTabSz="1218987">
              <a:defRPr/>
            </a:pPr>
            <a:r>
              <a:rPr lang="en-US"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rPr>
              <a:t>www.anubhavtrainings.com</a:t>
            </a:r>
            <a:endParaRPr lang="en-IN"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endParaRPr>
          </a:p>
        </p:txBody>
      </p:sp>
      <p:pic>
        <p:nvPicPr>
          <p:cNvPr id="40" name="Picture 39">
            <a:extLst>
              <a:ext uri="{FF2B5EF4-FFF2-40B4-BE49-F238E27FC236}">
                <a16:creationId xmlns:a16="http://schemas.microsoft.com/office/drawing/2014/main" id="{DA60E6FB-8C44-4FEB-B6E9-83DA90856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4393" y="106009"/>
            <a:ext cx="2335203" cy="762895"/>
          </a:xfrm>
          <a:prstGeom prst="rect">
            <a:avLst/>
          </a:prstGeom>
        </p:spPr>
      </p:pic>
      <p:cxnSp>
        <p:nvCxnSpPr>
          <p:cNvPr id="41" name="Straight Connector 40">
            <a:extLst>
              <a:ext uri="{FF2B5EF4-FFF2-40B4-BE49-F238E27FC236}">
                <a16:creationId xmlns:a16="http://schemas.microsoft.com/office/drawing/2014/main" id="{3B3B7D73-CAE9-45AC-ACCE-FAEF4E505C7A}"/>
              </a:ext>
            </a:extLst>
          </p:cNvPr>
          <p:cNvCxnSpPr/>
          <p:nvPr/>
        </p:nvCxnSpPr>
        <p:spPr>
          <a:xfrm>
            <a:off x="1588" y="764704"/>
            <a:ext cx="6479584" cy="0"/>
          </a:xfrm>
          <a:prstGeom prst="line">
            <a:avLst/>
          </a:prstGeom>
        </p:spPr>
        <p:style>
          <a:lnRef idx="2">
            <a:schemeClr val="accent6"/>
          </a:lnRef>
          <a:fillRef idx="0">
            <a:schemeClr val="accent6"/>
          </a:fillRef>
          <a:effectRef idx="1">
            <a:schemeClr val="accent6"/>
          </a:effectRef>
          <a:fontRef idx="minor">
            <a:schemeClr val="tx1"/>
          </a:fontRef>
        </p:style>
      </p:cxnSp>
      <p:sp>
        <p:nvSpPr>
          <p:cNvPr id="4" name="Content Placeholder 3">
            <a:extLst>
              <a:ext uri="{FF2B5EF4-FFF2-40B4-BE49-F238E27FC236}">
                <a16:creationId xmlns:a16="http://schemas.microsoft.com/office/drawing/2014/main" id="{502FC43D-EFB6-4F3B-B176-68397577827F}"/>
              </a:ext>
            </a:extLst>
          </p:cNvPr>
          <p:cNvSpPr>
            <a:spLocks noGrp="1"/>
          </p:cNvSpPr>
          <p:nvPr>
            <p:ph sz="quarter" idx="13"/>
          </p:nvPr>
        </p:nvSpPr>
        <p:spPr>
          <a:xfrm>
            <a:off x="228600" y="933558"/>
            <a:ext cx="11811001" cy="5628931"/>
          </a:xfrm>
        </p:spPr>
        <p:txBody>
          <a:bodyPr/>
          <a:lstStyle/>
          <a:p>
            <a:r>
              <a:rPr lang="en-US" dirty="0"/>
              <a:t>If our machine learning scenario would like to predict the dependent variable which is of type continuous (number) we use regression scenario.</a:t>
            </a:r>
          </a:p>
          <a:p>
            <a:r>
              <a:rPr lang="en-US" dirty="0"/>
              <a:t>There are 2 types of regression :-</a:t>
            </a:r>
          </a:p>
          <a:p>
            <a:r>
              <a:rPr lang="en-US" dirty="0"/>
              <a:t>Linear Regression – When my dependent variable is precisely dependent on one independent variable, we use linear regression.</a:t>
            </a:r>
          </a:p>
          <a:p>
            <a:r>
              <a:rPr lang="en-US" dirty="0"/>
              <a:t>Multi-regression – When my dependent variable is dependent on Multiple independent variables we can use multi-regression.</a:t>
            </a:r>
          </a:p>
          <a:p>
            <a:r>
              <a:rPr lang="en-US" dirty="0" err="1"/>
              <a:t>Eg.</a:t>
            </a:r>
            <a:r>
              <a:rPr lang="en-US" dirty="0"/>
              <a:t> Predict </a:t>
            </a:r>
            <a:r>
              <a:rPr lang="en-US" b="1" dirty="0"/>
              <a:t>house price </a:t>
            </a:r>
            <a:r>
              <a:rPr lang="en-US" dirty="0"/>
              <a:t>based on the different factors. </a:t>
            </a:r>
          </a:p>
          <a:p>
            <a:r>
              <a:rPr lang="en-US" dirty="0"/>
              <a:t>What will be the </a:t>
            </a:r>
            <a:r>
              <a:rPr lang="en-US" b="1" dirty="0"/>
              <a:t>% score </a:t>
            </a:r>
            <a:r>
              <a:rPr lang="en-US" dirty="0"/>
              <a:t>in exam depending on hours spent, book studied, practice papers tested.</a:t>
            </a:r>
          </a:p>
          <a:p>
            <a:r>
              <a:rPr lang="en-US" dirty="0"/>
              <a:t>What will be my </a:t>
            </a:r>
            <a:r>
              <a:rPr lang="en-US" b="1" dirty="0"/>
              <a:t>annual sales </a:t>
            </a:r>
            <a:r>
              <a:rPr lang="en-US" dirty="0"/>
              <a:t>depending on factors like employee, </a:t>
            </a:r>
            <a:r>
              <a:rPr lang="en-US" dirty="0" err="1"/>
              <a:t>cust</a:t>
            </a:r>
            <a:r>
              <a:rPr lang="en-US" dirty="0"/>
              <a:t>. Visits, leads,…</a:t>
            </a:r>
          </a:p>
        </p:txBody>
      </p:sp>
    </p:spTree>
    <p:extLst>
      <p:ext uri="{BB962C8B-B14F-4D97-AF65-F5344CB8AC3E}">
        <p14:creationId xmlns:p14="http://schemas.microsoft.com/office/powerpoint/2010/main" val="1700320375"/>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0279" y="41354"/>
            <a:ext cx="10969943" cy="711081"/>
          </a:xfrm>
        </p:spPr>
        <p:txBody>
          <a:bodyPr>
            <a:noAutofit/>
          </a:bodyPr>
          <a:lstStyle/>
          <a:p>
            <a:r>
              <a:rPr lang="en-IN" dirty="0">
                <a:solidFill>
                  <a:schemeClr val="tx2">
                    <a:lumMod val="60000"/>
                    <a:lumOff val="40000"/>
                  </a:schemeClr>
                </a:solidFill>
                <a:latin typeface="Patua One" pitchFamily="2" charset="0"/>
              </a:rPr>
              <a:t>Model look like</a:t>
            </a:r>
          </a:p>
        </p:txBody>
      </p:sp>
      <p:sp>
        <p:nvSpPr>
          <p:cNvPr id="37" name="TextBox 36">
            <a:extLst>
              <a:ext uri="{FF2B5EF4-FFF2-40B4-BE49-F238E27FC236}">
                <a16:creationId xmlns:a16="http://schemas.microsoft.com/office/drawing/2014/main" id="{E8CAC22F-1542-4031-BC6C-A16989886504}"/>
              </a:ext>
            </a:extLst>
          </p:cNvPr>
          <p:cNvSpPr txBox="1"/>
          <p:nvPr/>
        </p:nvSpPr>
        <p:spPr>
          <a:xfrm>
            <a:off x="4943872" y="6550224"/>
            <a:ext cx="3456384" cy="307777"/>
          </a:xfrm>
          <a:prstGeom prst="rect">
            <a:avLst/>
          </a:prstGeom>
          <a:noFill/>
        </p:spPr>
        <p:txBody>
          <a:bodyPr wrap="square" rtlCol="0">
            <a:spAutoFit/>
          </a:bodyPr>
          <a:lstStyle/>
          <a:p>
            <a:pPr defTabSz="1218987">
              <a:defRPr/>
            </a:pPr>
            <a:r>
              <a:rPr lang="en-US"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rPr>
              <a:t>www.anubhavtrainings.com</a:t>
            </a:r>
            <a:endParaRPr lang="en-IN"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endParaRPr>
          </a:p>
        </p:txBody>
      </p:sp>
      <p:pic>
        <p:nvPicPr>
          <p:cNvPr id="40" name="Picture 39">
            <a:extLst>
              <a:ext uri="{FF2B5EF4-FFF2-40B4-BE49-F238E27FC236}">
                <a16:creationId xmlns:a16="http://schemas.microsoft.com/office/drawing/2014/main" id="{DA60E6FB-8C44-4FEB-B6E9-83DA90856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4393" y="106009"/>
            <a:ext cx="2335203" cy="762895"/>
          </a:xfrm>
          <a:prstGeom prst="rect">
            <a:avLst/>
          </a:prstGeom>
        </p:spPr>
      </p:pic>
      <p:cxnSp>
        <p:nvCxnSpPr>
          <p:cNvPr id="41" name="Straight Connector 40">
            <a:extLst>
              <a:ext uri="{FF2B5EF4-FFF2-40B4-BE49-F238E27FC236}">
                <a16:creationId xmlns:a16="http://schemas.microsoft.com/office/drawing/2014/main" id="{3B3B7D73-CAE9-45AC-ACCE-FAEF4E505C7A}"/>
              </a:ext>
            </a:extLst>
          </p:cNvPr>
          <p:cNvCxnSpPr/>
          <p:nvPr/>
        </p:nvCxnSpPr>
        <p:spPr>
          <a:xfrm>
            <a:off x="1588" y="764704"/>
            <a:ext cx="6479584" cy="0"/>
          </a:xfrm>
          <a:prstGeom prst="line">
            <a:avLst/>
          </a:prstGeom>
        </p:spPr>
        <p:style>
          <a:lnRef idx="2">
            <a:schemeClr val="accent6"/>
          </a:lnRef>
          <a:fillRef idx="0">
            <a:schemeClr val="accent6"/>
          </a:fillRef>
          <a:effectRef idx="1">
            <a:schemeClr val="accent6"/>
          </a:effectRef>
          <a:fontRef idx="minor">
            <a:schemeClr val="tx1"/>
          </a:fontRef>
        </p:style>
      </p:cxnSp>
      <p:cxnSp>
        <p:nvCxnSpPr>
          <p:cNvPr id="6" name="Straight Arrow Connector 5">
            <a:extLst>
              <a:ext uri="{FF2B5EF4-FFF2-40B4-BE49-F238E27FC236}">
                <a16:creationId xmlns:a16="http://schemas.microsoft.com/office/drawing/2014/main" id="{CF01A2FF-B0DF-4AEB-AF33-302BC4F25C73}"/>
              </a:ext>
            </a:extLst>
          </p:cNvPr>
          <p:cNvCxnSpPr/>
          <p:nvPr/>
        </p:nvCxnSpPr>
        <p:spPr>
          <a:xfrm flipV="1">
            <a:off x="990600" y="1066800"/>
            <a:ext cx="0" cy="2438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9B61A3DE-C4F1-48C9-9300-94CB16470B9B}"/>
              </a:ext>
            </a:extLst>
          </p:cNvPr>
          <p:cNvCxnSpPr/>
          <p:nvPr/>
        </p:nvCxnSpPr>
        <p:spPr>
          <a:xfrm>
            <a:off x="914400" y="3429000"/>
            <a:ext cx="37338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BDA64FD3-E2EC-45B3-AFB7-FEC2F3CA548F}"/>
              </a:ext>
            </a:extLst>
          </p:cNvPr>
          <p:cNvSpPr txBox="1"/>
          <p:nvPr/>
        </p:nvSpPr>
        <p:spPr>
          <a:xfrm>
            <a:off x="1676401" y="3505200"/>
            <a:ext cx="4190997" cy="369332"/>
          </a:xfrm>
          <a:prstGeom prst="rect">
            <a:avLst/>
          </a:prstGeom>
          <a:noFill/>
        </p:spPr>
        <p:txBody>
          <a:bodyPr wrap="square" rtlCol="0">
            <a:spAutoFit/>
          </a:bodyPr>
          <a:lstStyle/>
          <a:p>
            <a:r>
              <a:rPr lang="en-US" dirty="0"/>
              <a:t>X – independent variables</a:t>
            </a:r>
          </a:p>
        </p:txBody>
      </p:sp>
      <p:sp>
        <p:nvSpPr>
          <p:cNvPr id="10" name="TextBox 9">
            <a:extLst>
              <a:ext uri="{FF2B5EF4-FFF2-40B4-BE49-F238E27FC236}">
                <a16:creationId xmlns:a16="http://schemas.microsoft.com/office/drawing/2014/main" id="{E43BB223-CAC2-478D-87E4-3A391CA5E821}"/>
              </a:ext>
            </a:extLst>
          </p:cNvPr>
          <p:cNvSpPr txBox="1"/>
          <p:nvPr/>
        </p:nvSpPr>
        <p:spPr>
          <a:xfrm>
            <a:off x="-762000" y="1600200"/>
            <a:ext cx="1676381" cy="923330"/>
          </a:xfrm>
          <a:prstGeom prst="rect">
            <a:avLst/>
          </a:prstGeom>
          <a:noFill/>
        </p:spPr>
        <p:txBody>
          <a:bodyPr wrap="square" rtlCol="0">
            <a:spAutoFit/>
          </a:bodyPr>
          <a:lstStyle/>
          <a:p>
            <a:r>
              <a:rPr lang="en-US" dirty="0"/>
              <a:t>Y dependent variable</a:t>
            </a:r>
          </a:p>
          <a:p>
            <a:r>
              <a:rPr lang="en-US" dirty="0"/>
              <a:t>(prediction)</a:t>
            </a:r>
          </a:p>
        </p:txBody>
      </p:sp>
      <p:cxnSp>
        <p:nvCxnSpPr>
          <p:cNvPr id="239" name="Straight Arrow Connector 238">
            <a:extLst>
              <a:ext uri="{FF2B5EF4-FFF2-40B4-BE49-F238E27FC236}">
                <a16:creationId xmlns:a16="http://schemas.microsoft.com/office/drawing/2014/main" id="{F0720F38-2977-4285-A495-BAF53BD6DF8B}"/>
              </a:ext>
            </a:extLst>
          </p:cNvPr>
          <p:cNvCxnSpPr>
            <a:cxnSpLocks/>
          </p:cNvCxnSpPr>
          <p:nvPr/>
        </p:nvCxnSpPr>
        <p:spPr>
          <a:xfrm flipV="1">
            <a:off x="6172200" y="1066801"/>
            <a:ext cx="0" cy="23532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2" name="Straight Arrow Connector 241">
            <a:extLst>
              <a:ext uri="{FF2B5EF4-FFF2-40B4-BE49-F238E27FC236}">
                <a16:creationId xmlns:a16="http://schemas.microsoft.com/office/drawing/2014/main" id="{CBC71256-C65E-4B3B-AAB9-C71CED6D1A2F}"/>
              </a:ext>
            </a:extLst>
          </p:cNvPr>
          <p:cNvCxnSpPr/>
          <p:nvPr/>
        </p:nvCxnSpPr>
        <p:spPr>
          <a:xfrm>
            <a:off x="6019800" y="3227123"/>
            <a:ext cx="31242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3" name="Straight Arrow Connector 242">
            <a:extLst>
              <a:ext uri="{FF2B5EF4-FFF2-40B4-BE49-F238E27FC236}">
                <a16:creationId xmlns:a16="http://schemas.microsoft.com/office/drawing/2014/main" id="{880B6985-11BC-4A52-A744-32E56D7444C8}"/>
              </a:ext>
            </a:extLst>
          </p:cNvPr>
          <p:cNvCxnSpPr>
            <a:cxnSpLocks/>
          </p:cNvCxnSpPr>
          <p:nvPr/>
        </p:nvCxnSpPr>
        <p:spPr>
          <a:xfrm flipV="1">
            <a:off x="9448800" y="1066801"/>
            <a:ext cx="0" cy="23532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4" name="Straight Arrow Connector 243">
            <a:extLst>
              <a:ext uri="{FF2B5EF4-FFF2-40B4-BE49-F238E27FC236}">
                <a16:creationId xmlns:a16="http://schemas.microsoft.com/office/drawing/2014/main" id="{F7F097CF-B133-4469-B391-64956F09DE06}"/>
              </a:ext>
            </a:extLst>
          </p:cNvPr>
          <p:cNvCxnSpPr/>
          <p:nvPr/>
        </p:nvCxnSpPr>
        <p:spPr>
          <a:xfrm>
            <a:off x="9296400" y="3227123"/>
            <a:ext cx="31242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8" name="TextBox 247">
            <a:extLst>
              <a:ext uri="{FF2B5EF4-FFF2-40B4-BE49-F238E27FC236}">
                <a16:creationId xmlns:a16="http://schemas.microsoft.com/office/drawing/2014/main" id="{4805E5CC-D6EE-4F14-BB14-E8A278269E58}"/>
              </a:ext>
            </a:extLst>
          </p:cNvPr>
          <p:cNvSpPr txBox="1"/>
          <p:nvPr/>
        </p:nvSpPr>
        <p:spPr>
          <a:xfrm>
            <a:off x="10696877" y="3148690"/>
            <a:ext cx="759324" cy="369332"/>
          </a:xfrm>
          <a:prstGeom prst="rect">
            <a:avLst/>
          </a:prstGeom>
          <a:noFill/>
        </p:spPr>
        <p:txBody>
          <a:bodyPr wrap="square" rtlCol="0">
            <a:spAutoFit/>
          </a:bodyPr>
          <a:lstStyle/>
          <a:p>
            <a:r>
              <a:rPr lang="en-US" dirty="0"/>
              <a:t>x</a:t>
            </a:r>
          </a:p>
        </p:txBody>
      </p:sp>
      <p:sp>
        <p:nvSpPr>
          <p:cNvPr id="357" name="TextBox 356">
            <a:extLst>
              <a:ext uri="{FF2B5EF4-FFF2-40B4-BE49-F238E27FC236}">
                <a16:creationId xmlns:a16="http://schemas.microsoft.com/office/drawing/2014/main" id="{979641FD-FE59-486D-B556-67A15492CBF8}"/>
              </a:ext>
            </a:extLst>
          </p:cNvPr>
          <p:cNvSpPr txBox="1"/>
          <p:nvPr/>
        </p:nvSpPr>
        <p:spPr>
          <a:xfrm>
            <a:off x="5973725" y="4127525"/>
            <a:ext cx="3148768" cy="954107"/>
          </a:xfrm>
          <a:prstGeom prst="rect">
            <a:avLst/>
          </a:prstGeom>
          <a:noFill/>
        </p:spPr>
        <p:txBody>
          <a:bodyPr wrap="square" rtlCol="0">
            <a:spAutoFit/>
          </a:bodyPr>
          <a:lstStyle/>
          <a:p>
            <a:r>
              <a:rPr lang="en-US" sz="1400" b="1" dirty="0"/>
              <a:t>When our model tries to cover most of the data points for each feature</a:t>
            </a:r>
          </a:p>
          <a:p>
            <a:r>
              <a:rPr lang="en-US" sz="1400" b="1" dirty="0"/>
              <a:t>When we provide too much of features to the model</a:t>
            </a:r>
          </a:p>
        </p:txBody>
      </p:sp>
      <p:sp>
        <p:nvSpPr>
          <p:cNvPr id="359" name="TextBox 358">
            <a:extLst>
              <a:ext uri="{FF2B5EF4-FFF2-40B4-BE49-F238E27FC236}">
                <a16:creationId xmlns:a16="http://schemas.microsoft.com/office/drawing/2014/main" id="{FD3DC332-35B3-4A6C-98A9-45182103DAA8}"/>
              </a:ext>
            </a:extLst>
          </p:cNvPr>
          <p:cNvSpPr txBox="1"/>
          <p:nvPr/>
        </p:nvSpPr>
        <p:spPr>
          <a:xfrm>
            <a:off x="9122493" y="4101756"/>
            <a:ext cx="3148768" cy="954107"/>
          </a:xfrm>
          <a:prstGeom prst="rect">
            <a:avLst/>
          </a:prstGeom>
          <a:noFill/>
        </p:spPr>
        <p:txBody>
          <a:bodyPr wrap="square" rtlCol="0">
            <a:spAutoFit/>
          </a:bodyPr>
          <a:lstStyle/>
          <a:p>
            <a:r>
              <a:rPr lang="en-US" sz="1400" b="1" dirty="0"/>
              <a:t>When our model has nothing to do with features, and it does not cover any actual outcome</a:t>
            </a:r>
          </a:p>
          <a:p>
            <a:r>
              <a:rPr lang="en-US" sz="1400" b="1" dirty="0"/>
              <a:t>When we provide very less features</a:t>
            </a:r>
          </a:p>
        </p:txBody>
      </p:sp>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027A5302-A996-409C-83B8-66C6056A1C07}"/>
                  </a:ext>
                </a:extLst>
              </p14:cNvPr>
              <p14:cNvContentPartPr/>
              <p14:nvPr/>
            </p14:nvContentPartPr>
            <p14:xfrm>
              <a:off x="501480" y="1333440"/>
              <a:ext cx="11170080" cy="4928040"/>
            </p14:xfrm>
          </p:contentPart>
        </mc:Choice>
        <mc:Fallback xmlns="">
          <p:pic>
            <p:nvPicPr>
              <p:cNvPr id="2" name="Ink 1">
                <a:extLst>
                  <a:ext uri="{FF2B5EF4-FFF2-40B4-BE49-F238E27FC236}">
                    <a16:creationId xmlns:a16="http://schemas.microsoft.com/office/drawing/2014/main" id="{027A5302-A996-409C-83B8-66C6056A1C07}"/>
                  </a:ext>
                </a:extLst>
              </p:cNvPr>
              <p:cNvPicPr/>
              <p:nvPr/>
            </p:nvPicPr>
            <p:blipFill>
              <a:blip r:embed="rId4"/>
              <a:stretch>
                <a:fillRect/>
              </a:stretch>
            </p:blipFill>
            <p:spPr>
              <a:xfrm>
                <a:off x="492120" y="1324080"/>
                <a:ext cx="11188800" cy="4946760"/>
              </a:xfrm>
              <a:prstGeom prst="rect">
                <a:avLst/>
              </a:prstGeom>
            </p:spPr>
          </p:pic>
        </mc:Fallback>
      </mc:AlternateContent>
    </p:spTree>
    <p:extLst>
      <p:ext uri="{BB962C8B-B14F-4D97-AF65-F5344CB8AC3E}">
        <p14:creationId xmlns:p14="http://schemas.microsoft.com/office/powerpoint/2010/main" val="748130589"/>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0279" y="41354"/>
            <a:ext cx="10969943" cy="711081"/>
          </a:xfrm>
        </p:spPr>
        <p:txBody>
          <a:bodyPr>
            <a:noAutofit/>
          </a:bodyPr>
          <a:lstStyle/>
          <a:p>
            <a:r>
              <a:rPr lang="en-IN" dirty="0">
                <a:solidFill>
                  <a:schemeClr val="tx2">
                    <a:lumMod val="60000"/>
                    <a:lumOff val="40000"/>
                  </a:schemeClr>
                </a:solidFill>
                <a:latin typeface="Patua One" pitchFamily="2" charset="0"/>
              </a:rPr>
              <a:t>Matrices to check regression quality</a:t>
            </a:r>
          </a:p>
        </p:txBody>
      </p:sp>
      <p:sp>
        <p:nvSpPr>
          <p:cNvPr id="37" name="TextBox 36">
            <a:extLst>
              <a:ext uri="{FF2B5EF4-FFF2-40B4-BE49-F238E27FC236}">
                <a16:creationId xmlns:a16="http://schemas.microsoft.com/office/drawing/2014/main" id="{E8CAC22F-1542-4031-BC6C-A16989886504}"/>
              </a:ext>
            </a:extLst>
          </p:cNvPr>
          <p:cNvSpPr txBox="1"/>
          <p:nvPr/>
        </p:nvSpPr>
        <p:spPr>
          <a:xfrm>
            <a:off x="4943872" y="6550224"/>
            <a:ext cx="3456384" cy="307777"/>
          </a:xfrm>
          <a:prstGeom prst="rect">
            <a:avLst/>
          </a:prstGeom>
          <a:noFill/>
        </p:spPr>
        <p:txBody>
          <a:bodyPr wrap="square" rtlCol="0">
            <a:spAutoFit/>
          </a:bodyPr>
          <a:lstStyle/>
          <a:p>
            <a:pPr defTabSz="1218987">
              <a:defRPr/>
            </a:pPr>
            <a:r>
              <a:rPr lang="en-US"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rPr>
              <a:t>www.anubhavtrainings.com</a:t>
            </a:r>
            <a:endParaRPr lang="en-IN"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endParaRPr>
          </a:p>
        </p:txBody>
      </p:sp>
      <p:pic>
        <p:nvPicPr>
          <p:cNvPr id="40" name="Picture 39">
            <a:extLst>
              <a:ext uri="{FF2B5EF4-FFF2-40B4-BE49-F238E27FC236}">
                <a16:creationId xmlns:a16="http://schemas.microsoft.com/office/drawing/2014/main" id="{DA60E6FB-8C44-4FEB-B6E9-83DA90856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4393" y="106009"/>
            <a:ext cx="2335203" cy="762895"/>
          </a:xfrm>
          <a:prstGeom prst="rect">
            <a:avLst/>
          </a:prstGeom>
        </p:spPr>
      </p:pic>
      <p:cxnSp>
        <p:nvCxnSpPr>
          <p:cNvPr id="41" name="Straight Connector 40">
            <a:extLst>
              <a:ext uri="{FF2B5EF4-FFF2-40B4-BE49-F238E27FC236}">
                <a16:creationId xmlns:a16="http://schemas.microsoft.com/office/drawing/2014/main" id="{3B3B7D73-CAE9-45AC-ACCE-FAEF4E505C7A}"/>
              </a:ext>
            </a:extLst>
          </p:cNvPr>
          <p:cNvCxnSpPr/>
          <p:nvPr/>
        </p:nvCxnSpPr>
        <p:spPr>
          <a:xfrm>
            <a:off x="1588" y="764704"/>
            <a:ext cx="6479584" cy="0"/>
          </a:xfrm>
          <a:prstGeom prst="line">
            <a:avLst/>
          </a:prstGeom>
        </p:spPr>
        <p:style>
          <a:lnRef idx="2">
            <a:schemeClr val="accent6"/>
          </a:lnRef>
          <a:fillRef idx="0">
            <a:schemeClr val="accent6"/>
          </a:fillRef>
          <a:effectRef idx="1">
            <a:schemeClr val="accent6"/>
          </a:effectRef>
          <a:fontRef idx="minor">
            <a:schemeClr val="tx1"/>
          </a:fontRef>
        </p:style>
      </p:cxnSp>
      <p:pic>
        <p:nvPicPr>
          <p:cNvPr id="2" name="Picture 1">
            <a:extLst>
              <a:ext uri="{FF2B5EF4-FFF2-40B4-BE49-F238E27FC236}">
                <a16:creationId xmlns:a16="http://schemas.microsoft.com/office/drawing/2014/main" id="{BE3A0870-F741-4A04-933F-6678A44A8D7A}"/>
              </a:ext>
            </a:extLst>
          </p:cNvPr>
          <p:cNvPicPr>
            <a:picLocks noChangeAspect="1"/>
          </p:cNvPicPr>
          <p:nvPr/>
        </p:nvPicPr>
        <p:blipFill>
          <a:blip r:embed="rId3"/>
          <a:stretch>
            <a:fillRect/>
          </a:stretch>
        </p:blipFill>
        <p:spPr>
          <a:xfrm>
            <a:off x="263352" y="1102433"/>
            <a:ext cx="4824536" cy="5318679"/>
          </a:xfrm>
          <a:prstGeom prst="rect">
            <a:avLst/>
          </a:prstGeom>
        </p:spPr>
      </p:pic>
      <p:sp>
        <p:nvSpPr>
          <p:cNvPr id="3" name="TextBox 2">
            <a:extLst>
              <a:ext uri="{FF2B5EF4-FFF2-40B4-BE49-F238E27FC236}">
                <a16:creationId xmlns:a16="http://schemas.microsoft.com/office/drawing/2014/main" id="{2FDE069B-C593-4FF4-8BE8-B8FBBD17AB9F}"/>
              </a:ext>
            </a:extLst>
          </p:cNvPr>
          <p:cNvSpPr txBox="1"/>
          <p:nvPr/>
        </p:nvSpPr>
        <p:spPr>
          <a:xfrm>
            <a:off x="5113145" y="938408"/>
            <a:ext cx="6670849" cy="646331"/>
          </a:xfrm>
          <a:prstGeom prst="rect">
            <a:avLst/>
          </a:prstGeom>
          <a:noFill/>
        </p:spPr>
        <p:txBody>
          <a:bodyPr wrap="square" rtlCol="0">
            <a:spAutoFit/>
          </a:bodyPr>
          <a:lstStyle/>
          <a:p>
            <a:r>
              <a:rPr lang="en-US" b="1" dirty="0"/>
              <a:t>How far our actual values are from predicted values. – Residual / deviation</a:t>
            </a:r>
          </a:p>
        </p:txBody>
      </p:sp>
      <mc:AlternateContent xmlns:mc="http://schemas.openxmlformats.org/markup-compatibility/2006" xmlns:p14="http://schemas.microsoft.com/office/powerpoint/2010/main">
        <mc:Choice Requires="p14">
          <p:contentPart p14:bwMode="auto" r:id="rId4">
            <p14:nvContentPartPr>
              <p14:cNvPr id="78" name="Ink 77">
                <a:extLst>
                  <a:ext uri="{FF2B5EF4-FFF2-40B4-BE49-F238E27FC236}">
                    <a16:creationId xmlns:a16="http://schemas.microsoft.com/office/drawing/2014/main" id="{B6EC5873-6703-42A4-A4BB-982F601401A6}"/>
                  </a:ext>
                </a:extLst>
              </p14:cNvPr>
              <p14:cNvContentPartPr/>
              <p14:nvPr/>
            </p14:nvContentPartPr>
            <p14:xfrm>
              <a:off x="1278331" y="6326001"/>
              <a:ext cx="19080" cy="19080"/>
            </p14:xfrm>
          </p:contentPart>
        </mc:Choice>
        <mc:Fallback xmlns="">
          <p:pic>
            <p:nvPicPr>
              <p:cNvPr id="78" name="Ink 77">
                <a:extLst>
                  <a:ext uri="{FF2B5EF4-FFF2-40B4-BE49-F238E27FC236}">
                    <a16:creationId xmlns:a16="http://schemas.microsoft.com/office/drawing/2014/main" id="{B6EC5873-6703-42A4-A4BB-982F601401A6}"/>
                  </a:ext>
                </a:extLst>
              </p:cNvPr>
              <p:cNvPicPr/>
              <p:nvPr/>
            </p:nvPicPr>
            <p:blipFill>
              <a:blip r:embed="rId11"/>
              <a:stretch>
                <a:fillRect/>
              </a:stretch>
            </p:blipFill>
            <p:spPr>
              <a:xfrm>
                <a:off x="1269331" y="6317001"/>
                <a:ext cx="36720" cy="3672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4" name="Ink 3">
                <a:extLst>
                  <a:ext uri="{FF2B5EF4-FFF2-40B4-BE49-F238E27FC236}">
                    <a16:creationId xmlns:a16="http://schemas.microsoft.com/office/drawing/2014/main" id="{ED93FF07-45F1-47BF-A6AB-3FCE7C95BECB}"/>
                  </a:ext>
                </a:extLst>
              </p14:cNvPr>
              <p14:cNvContentPartPr/>
              <p14:nvPr/>
            </p14:nvContentPartPr>
            <p14:xfrm>
              <a:off x="25560" y="914400"/>
              <a:ext cx="9264960" cy="5486760"/>
            </p14:xfrm>
          </p:contentPart>
        </mc:Choice>
        <mc:Fallback xmlns="">
          <p:pic>
            <p:nvPicPr>
              <p:cNvPr id="4" name="Ink 3">
                <a:extLst>
                  <a:ext uri="{FF2B5EF4-FFF2-40B4-BE49-F238E27FC236}">
                    <a16:creationId xmlns:a16="http://schemas.microsoft.com/office/drawing/2014/main" id="{ED93FF07-45F1-47BF-A6AB-3FCE7C95BECB}"/>
                  </a:ext>
                </a:extLst>
              </p:cNvPr>
              <p:cNvPicPr/>
              <p:nvPr/>
            </p:nvPicPr>
            <p:blipFill>
              <a:blip r:embed="rId13"/>
              <a:stretch>
                <a:fillRect/>
              </a:stretch>
            </p:blipFill>
            <p:spPr>
              <a:xfrm>
                <a:off x="16200" y="905040"/>
                <a:ext cx="9283680" cy="5505480"/>
              </a:xfrm>
              <a:prstGeom prst="rect">
                <a:avLst/>
              </a:prstGeom>
            </p:spPr>
          </p:pic>
        </mc:Fallback>
      </mc:AlternateContent>
    </p:spTree>
    <p:extLst>
      <p:ext uri="{BB962C8B-B14F-4D97-AF65-F5344CB8AC3E}">
        <p14:creationId xmlns:p14="http://schemas.microsoft.com/office/powerpoint/2010/main" val="3942472168"/>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0279" y="41354"/>
            <a:ext cx="10969943" cy="711081"/>
          </a:xfrm>
        </p:spPr>
        <p:txBody>
          <a:bodyPr>
            <a:noAutofit/>
          </a:bodyPr>
          <a:lstStyle/>
          <a:p>
            <a:r>
              <a:rPr lang="en-IN" dirty="0">
                <a:solidFill>
                  <a:schemeClr val="tx2">
                    <a:lumMod val="60000"/>
                    <a:lumOff val="40000"/>
                  </a:schemeClr>
                </a:solidFill>
                <a:latin typeface="Patua One" pitchFamily="2" charset="0"/>
              </a:rPr>
              <a:t>RMSE &amp; MAPE</a:t>
            </a:r>
          </a:p>
        </p:txBody>
      </p:sp>
      <p:sp>
        <p:nvSpPr>
          <p:cNvPr id="37" name="TextBox 36">
            <a:extLst>
              <a:ext uri="{FF2B5EF4-FFF2-40B4-BE49-F238E27FC236}">
                <a16:creationId xmlns:a16="http://schemas.microsoft.com/office/drawing/2014/main" id="{E8CAC22F-1542-4031-BC6C-A16989886504}"/>
              </a:ext>
            </a:extLst>
          </p:cNvPr>
          <p:cNvSpPr txBox="1"/>
          <p:nvPr/>
        </p:nvSpPr>
        <p:spPr>
          <a:xfrm>
            <a:off x="4943872" y="6550224"/>
            <a:ext cx="3456384" cy="307777"/>
          </a:xfrm>
          <a:prstGeom prst="rect">
            <a:avLst/>
          </a:prstGeom>
          <a:noFill/>
        </p:spPr>
        <p:txBody>
          <a:bodyPr wrap="square" rtlCol="0">
            <a:spAutoFit/>
          </a:bodyPr>
          <a:lstStyle/>
          <a:p>
            <a:pPr defTabSz="1218987">
              <a:defRPr/>
            </a:pPr>
            <a:r>
              <a:rPr lang="en-US"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rPr>
              <a:t>www.anubhavtrainings.com</a:t>
            </a:r>
            <a:endParaRPr lang="en-IN"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endParaRPr>
          </a:p>
        </p:txBody>
      </p:sp>
      <p:pic>
        <p:nvPicPr>
          <p:cNvPr id="40" name="Picture 39">
            <a:extLst>
              <a:ext uri="{FF2B5EF4-FFF2-40B4-BE49-F238E27FC236}">
                <a16:creationId xmlns:a16="http://schemas.microsoft.com/office/drawing/2014/main" id="{DA60E6FB-8C44-4FEB-B6E9-83DA90856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4393" y="106009"/>
            <a:ext cx="2335203" cy="762895"/>
          </a:xfrm>
          <a:prstGeom prst="rect">
            <a:avLst/>
          </a:prstGeom>
        </p:spPr>
      </p:pic>
      <p:cxnSp>
        <p:nvCxnSpPr>
          <p:cNvPr id="41" name="Straight Connector 40">
            <a:extLst>
              <a:ext uri="{FF2B5EF4-FFF2-40B4-BE49-F238E27FC236}">
                <a16:creationId xmlns:a16="http://schemas.microsoft.com/office/drawing/2014/main" id="{3B3B7D73-CAE9-45AC-ACCE-FAEF4E505C7A}"/>
              </a:ext>
            </a:extLst>
          </p:cNvPr>
          <p:cNvCxnSpPr/>
          <p:nvPr/>
        </p:nvCxnSpPr>
        <p:spPr>
          <a:xfrm>
            <a:off x="1588" y="764704"/>
            <a:ext cx="6479584" cy="0"/>
          </a:xfrm>
          <a:prstGeom prst="line">
            <a:avLst/>
          </a:prstGeom>
        </p:spPr>
        <p:style>
          <a:lnRef idx="2">
            <a:schemeClr val="accent6"/>
          </a:lnRef>
          <a:fillRef idx="0">
            <a:schemeClr val="accent6"/>
          </a:fillRef>
          <a:effectRef idx="1">
            <a:schemeClr val="accent6"/>
          </a:effectRef>
          <a:fontRef idx="minor">
            <a:schemeClr val="tx1"/>
          </a:fontRef>
        </p:style>
      </p:cxnSp>
      <p:sp>
        <p:nvSpPr>
          <p:cNvPr id="4" name="Content Placeholder 3">
            <a:extLst>
              <a:ext uri="{FF2B5EF4-FFF2-40B4-BE49-F238E27FC236}">
                <a16:creationId xmlns:a16="http://schemas.microsoft.com/office/drawing/2014/main" id="{9596F4A2-567E-4A2C-A543-E303D822C70E}"/>
              </a:ext>
            </a:extLst>
          </p:cNvPr>
          <p:cNvSpPr>
            <a:spLocks noGrp="1"/>
          </p:cNvSpPr>
          <p:nvPr>
            <p:ph sz="quarter" idx="13"/>
          </p:nvPr>
        </p:nvSpPr>
        <p:spPr>
          <a:xfrm>
            <a:off x="152400" y="881174"/>
            <a:ext cx="10972800" cy="484187"/>
          </a:xfrm>
        </p:spPr>
        <p:txBody>
          <a:bodyPr/>
          <a:lstStyle/>
          <a:p>
            <a:r>
              <a:rPr lang="en-US" dirty="0"/>
              <a:t>RMSD/RMSE – Root mean Square Residual (Error)</a:t>
            </a:r>
          </a:p>
        </p:txBody>
      </p:sp>
      <p:sp>
        <p:nvSpPr>
          <p:cNvPr id="217" name="TextBox 216">
            <a:extLst>
              <a:ext uri="{FF2B5EF4-FFF2-40B4-BE49-F238E27FC236}">
                <a16:creationId xmlns:a16="http://schemas.microsoft.com/office/drawing/2014/main" id="{3A92E90A-4DAB-43CA-8E8D-3BFE0C237B20}"/>
              </a:ext>
            </a:extLst>
          </p:cNvPr>
          <p:cNvSpPr txBox="1"/>
          <p:nvPr/>
        </p:nvSpPr>
        <p:spPr>
          <a:xfrm>
            <a:off x="192402" y="3470841"/>
            <a:ext cx="11807195" cy="923330"/>
          </a:xfrm>
          <a:prstGeom prst="rect">
            <a:avLst/>
          </a:prstGeom>
          <a:noFill/>
        </p:spPr>
        <p:txBody>
          <a:bodyPr wrap="square" rtlCol="0">
            <a:spAutoFit/>
          </a:bodyPr>
          <a:lstStyle/>
          <a:p>
            <a:r>
              <a:rPr lang="en-US" dirty="0"/>
              <a:t>The value of RMSE can range between 0 to infinite which is difficult to be interpreted by the business, in order to make our business user understand the power of our model, we relies on a % based measure. This is called MAPE (Meal Absolute Percentage Error)</a:t>
            </a:r>
          </a:p>
        </p:txBody>
      </p:sp>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E01BAE57-9421-4512-AEEC-1D994071E535}"/>
                  </a:ext>
                </a:extLst>
              </p14:cNvPr>
              <p14:cNvContentPartPr/>
              <p14:nvPr/>
            </p14:nvContentPartPr>
            <p14:xfrm>
              <a:off x="698400" y="1403280"/>
              <a:ext cx="8503200" cy="3924720"/>
            </p14:xfrm>
          </p:contentPart>
        </mc:Choice>
        <mc:Fallback xmlns="">
          <p:pic>
            <p:nvPicPr>
              <p:cNvPr id="2" name="Ink 1">
                <a:extLst>
                  <a:ext uri="{FF2B5EF4-FFF2-40B4-BE49-F238E27FC236}">
                    <a16:creationId xmlns:a16="http://schemas.microsoft.com/office/drawing/2014/main" id="{E01BAE57-9421-4512-AEEC-1D994071E535}"/>
                  </a:ext>
                </a:extLst>
              </p:cNvPr>
              <p:cNvPicPr/>
              <p:nvPr/>
            </p:nvPicPr>
            <p:blipFill>
              <a:blip r:embed="rId4"/>
              <a:stretch>
                <a:fillRect/>
              </a:stretch>
            </p:blipFill>
            <p:spPr>
              <a:xfrm>
                <a:off x="689040" y="1393920"/>
                <a:ext cx="8521920" cy="394344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35" name="Ink 34">
                <a:extLst>
                  <a:ext uri="{FF2B5EF4-FFF2-40B4-BE49-F238E27FC236}">
                    <a16:creationId xmlns:a16="http://schemas.microsoft.com/office/drawing/2014/main" id="{8DDB8347-243C-4044-A9F2-B5DCBF668B45}"/>
                  </a:ext>
                </a:extLst>
              </p14:cNvPr>
              <p14:cNvContentPartPr/>
              <p14:nvPr/>
            </p14:nvContentPartPr>
            <p14:xfrm>
              <a:off x="2059825" y="4553447"/>
              <a:ext cx="2879640" cy="1073160"/>
            </p14:xfrm>
          </p:contentPart>
        </mc:Choice>
        <mc:Fallback xmlns="">
          <p:pic>
            <p:nvPicPr>
              <p:cNvPr id="35" name="Ink 34">
                <a:extLst>
                  <a:ext uri="{FF2B5EF4-FFF2-40B4-BE49-F238E27FC236}">
                    <a16:creationId xmlns:a16="http://schemas.microsoft.com/office/drawing/2014/main" id="{8DDB8347-243C-4044-A9F2-B5DCBF668B45}"/>
                  </a:ext>
                </a:extLst>
              </p:cNvPr>
              <p:cNvPicPr/>
              <p:nvPr/>
            </p:nvPicPr>
            <p:blipFill>
              <a:blip r:embed="rId6"/>
              <a:stretch>
                <a:fillRect/>
              </a:stretch>
            </p:blipFill>
            <p:spPr>
              <a:xfrm>
                <a:off x="2050825" y="4544447"/>
                <a:ext cx="2897280" cy="10908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36" name="Ink 35">
                <a:extLst>
                  <a:ext uri="{FF2B5EF4-FFF2-40B4-BE49-F238E27FC236}">
                    <a16:creationId xmlns:a16="http://schemas.microsoft.com/office/drawing/2014/main" id="{6FCB3975-2F3A-4907-B28B-8E88B238684C}"/>
                  </a:ext>
                </a:extLst>
              </p14:cNvPr>
              <p14:cNvContentPartPr/>
              <p14:nvPr/>
            </p14:nvContentPartPr>
            <p14:xfrm>
              <a:off x="5209465" y="4968527"/>
              <a:ext cx="138600" cy="10080"/>
            </p14:xfrm>
          </p:contentPart>
        </mc:Choice>
        <mc:Fallback xmlns="">
          <p:pic>
            <p:nvPicPr>
              <p:cNvPr id="36" name="Ink 35">
                <a:extLst>
                  <a:ext uri="{FF2B5EF4-FFF2-40B4-BE49-F238E27FC236}">
                    <a16:creationId xmlns:a16="http://schemas.microsoft.com/office/drawing/2014/main" id="{6FCB3975-2F3A-4907-B28B-8E88B238684C}"/>
                  </a:ext>
                </a:extLst>
              </p:cNvPr>
              <p:cNvPicPr/>
              <p:nvPr/>
            </p:nvPicPr>
            <p:blipFill>
              <a:blip r:embed="rId8"/>
              <a:stretch>
                <a:fillRect/>
              </a:stretch>
            </p:blipFill>
            <p:spPr>
              <a:xfrm>
                <a:off x="5200465" y="4959527"/>
                <a:ext cx="156240" cy="2772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8" name="Ink 37">
                <a:extLst>
                  <a:ext uri="{FF2B5EF4-FFF2-40B4-BE49-F238E27FC236}">
                    <a16:creationId xmlns:a16="http://schemas.microsoft.com/office/drawing/2014/main" id="{CFFEE153-5DD6-4C5F-A2B7-CB74113EE3D8}"/>
                  </a:ext>
                </a:extLst>
              </p14:cNvPr>
              <p14:cNvContentPartPr/>
              <p14:nvPr/>
            </p14:nvContentPartPr>
            <p14:xfrm>
              <a:off x="5252665" y="5098487"/>
              <a:ext cx="86400" cy="20880"/>
            </p14:xfrm>
          </p:contentPart>
        </mc:Choice>
        <mc:Fallback xmlns="">
          <p:pic>
            <p:nvPicPr>
              <p:cNvPr id="38" name="Ink 37">
                <a:extLst>
                  <a:ext uri="{FF2B5EF4-FFF2-40B4-BE49-F238E27FC236}">
                    <a16:creationId xmlns:a16="http://schemas.microsoft.com/office/drawing/2014/main" id="{CFFEE153-5DD6-4C5F-A2B7-CB74113EE3D8}"/>
                  </a:ext>
                </a:extLst>
              </p:cNvPr>
              <p:cNvPicPr/>
              <p:nvPr/>
            </p:nvPicPr>
            <p:blipFill>
              <a:blip r:embed="rId10"/>
              <a:stretch>
                <a:fillRect/>
              </a:stretch>
            </p:blipFill>
            <p:spPr>
              <a:xfrm>
                <a:off x="5243665" y="5089487"/>
                <a:ext cx="104040" cy="3852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46" name="Ink 45">
                <a:extLst>
                  <a:ext uri="{FF2B5EF4-FFF2-40B4-BE49-F238E27FC236}">
                    <a16:creationId xmlns:a16="http://schemas.microsoft.com/office/drawing/2014/main" id="{19314080-BCAF-4CD9-B0E3-8F85E2DF0B7A}"/>
                  </a:ext>
                </a:extLst>
              </p14:cNvPr>
              <p14:cNvContentPartPr/>
              <p14:nvPr/>
            </p14:nvContentPartPr>
            <p14:xfrm>
              <a:off x="5375425" y="5366327"/>
              <a:ext cx="1561320" cy="37440"/>
            </p14:xfrm>
          </p:contentPart>
        </mc:Choice>
        <mc:Fallback xmlns="">
          <p:pic>
            <p:nvPicPr>
              <p:cNvPr id="46" name="Ink 45">
                <a:extLst>
                  <a:ext uri="{FF2B5EF4-FFF2-40B4-BE49-F238E27FC236}">
                    <a16:creationId xmlns:a16="http://schemas.microsoft.com/office/drawing/2014/main" id="{19314080-BCAF-4CD9-B0E3-8F85E2DF0B7A}"/>
                  </a:ext>
                </a:extLst>
              </p:cNvPr>
              <p:cNvPicPr/>
              <p:nvPr/>
            </p:nvPicPr>
            <p:blipFill>
              <a:blip r:embed="rId12"/>
              <a:stretch>
                <a:fillRect/>
              </a:stretch>
            </p:blipFill>
            <p:spPr>
              <a:xfrm>
                <a:off x="5366425" y="5357327"/>
                <a:ext cx="1578960" cy="5508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47" name="Ink 46">
                <a:extLst>
                  <a:ext uri="{FF2B5EF4-FFF2-40B4-BE49-F238E27FC236}">
                    <a16:creationId xmlns:a16="http://schemas.microsoft.com/office/drawing/2014/main" id="{9346FB41-E467-4223-A392-C8803A4F8DCA}"/>
                  </a:ext>
                </a:extLst>
              </p14:cNvPr>
              <p14:cNvContentPartPr/>
              <p14:nvPr/>
            </p14:nvContentPartPr>
            <p14:xfrm>
              <a:off x="5573425" y="4804367"/>
              <a:ext cx="828720" cy="341280"/>
            </p14:xfrm>
          </p:contentPart>
        </mc:Choice>
        <mc:Fallback xmlns="">
          <p:pic>
            <p:nvPicPr>
              <p:cNvPr id="47" name="Ink 46">
                <a:extLst>
                  <a:ext uri="{FF2B5EF4-FFF2-40B4-BE49-F238E27FC236}">
                    <a16:creationId xmlns:a16="http://schemas.microsoft.com/office/drawing/2014/main" id="{9346FB41-E467-4223-A392-C8803A4F8DCA}"/>
                  </a:ext>
                </a:extLst>
              </p:cNvPr>
              <p:cNvPicPr/>
              <p:nvPr/>
            </p:nvPicPr>
            <p:blipFill>
              <a:blip r:embed="rId14"/>
              <a:stretch>
                <a:fillRect/>
              </a:stretch>
            </p:blipFill>
            <p:spPr>
              <a:xfrm>
                <a:off x="5564425" y="4795367"/>
                <a:ext cx="846360" cy="35892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51" name="Ink 50">
                <a:extLst>
                  <a:ext uri="{FF2B5EF4-FFF2-40B4-BE49-F238E27FC236}">
                    <a16:creationId xmlns:a16="http://schemas.microsoft.com/office/drawing/2014/main" id="{B110C7A8-8887-49E5-92BE-05B748C1122B}"/>
                  </a:ext>
                </a:extLst>
              </p14:cNvPr>
              <p14:cNvContentPartPr/>
              <p14:nvPr/>
            </p14:nvContentPartPr>
            <p14:xfrm>
              <a:off x="6742705" y="4643447"/>
              <a:ext cx="342000" cy="588960"/>
            </p14:xfrm>
          </p:contentPart>
        </mc:Choice>
        <mc:Fallback xmlns="">
          <p:pic>
            <p:nvPicPr>
              <p:cNvPr id="51" name="Ink 50">
                <a:extLst>
                  <a:ext uri="{FF2B5EF4-FFF2-40B4-BE49-F238E27FC236}">
                    <a16:creationId xmlns:a16="http://schemas.microsoft.com/office/drawing/2014/main" id="{B110C7A8-8887-49E5-92BE-05B748C1122B}"/>
                  </a:ext>
                </a:extLst>
              </p:cNvPr>
              <p:cNvPicPr/>
              <p:nvPr/>
            </p:nvPicPr>
            <p:blipFill>
              <a:blip r:embed="rId16"/>
              <a:stretch>
                <a:fillRect/>
              </a:stretch>
            </p:blipFill>
            <p:spPr>
              <a:xfrm>
                <a:off x="6733705" y="4634447"/>
                <a:ext cx="359640" cy="6066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52" name="Ink 51">
                <a:extLst>
                  <a:ext uri="{FF2B5EF4-FFF2-40B4-BE49-F238E27FC236}">
                    <a16:creationId xmlns:a16="http://schemas.microsoft.com/office/drawing/2014/main" id="{245725C1-5FAF-4A8C-B8AC-02CAB449D2A3}"/>
                  </a:ext>
                </a:extLst>
              </p14:cNvPr>
              <p14:cNvContentPartPr/>
              <p14:nvPr/>
            </p14:nvContentPartPr>
            <p14:xfrm>
              <a:off x="332545" y="4285607"/>
              <a:ext cx="1507320" cy="75240"/>
            </p14:xfrm>
          </p:contentPart>
        </mc:Choice>
        <mc:Fallback xmlns="">
          <p:pic>
            <p:nvPicPr>
              <p:cNvPr id="52" name="Ink 51">
                <a:extLst>
                  <a:ext uri="{FF2B5EF4-FFF2-40B4-BE49-F238E27FC236}">
                    <a16:creationId xmlns:a16="http://schemas.microsoft.com/office/drawing/2014/main" id="{245725C1-5FAF-4A8C-B8AC-02CAB449D2A3}"/>
                  </a:ext>
                </a:extLst>
              </p:cNvPr>
              <p:cNvPicPr/>
              <p:nvPr/>
            </p:nvPicPr>
            <p:blipFill>
              <a:blip r:embed="rId18"/>
              <a:stretch>
                <a:fillRect/>
              </a:stretch>
            </p:blipFill>
            <p:spPr>
              <a:xfrm>
                <a:off x="323545" y="4276607"/>
                <a:ext cx="1524960" cy="92880"/>
              </a:xfrm>
              <a:prstGeom prst="rect">
                <a:avLst/>
              </a:prstGeom>
            </p:spPr>
          </p:pic>
        </mc:Fallback>
      </mc:AlternateContent>
    </p:spTree>
    <p:extLst>
      <p:ext uri="{BB962C8B-B14F-4D97-AF65-F5344CB8AC3E}">
        <p14:creationId xmlns:p14="http://schemas.microsoft.com/office/powerpoint/2010/main" val="2919730680"/>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b="1" dirty="0"/>
          </a:p>
        </p:txBody>
      </p:sp>
      <p:sp>
        <p:nvSpPr>
          <p:cNvPr id="7" name="TextBox 6">
            <a:extLst>
              <a:ext uri="{FF2B5EF4-FFF2-40B4-BE49-F238E27FC236}">
                <a16:creationId xmlns:a16="http://schemas.microsoft.com/office/drawing/2014/main" id="{17EB74BE-8011-4153-8F37-3BEF9C1F4CC0}"/>
              </a:ext>
            </a:extLst>
          </p:cNvPr>
          <p:cNvSpPr txBox="1"/>
          <p:nvPr/>
        </p:nvSpPr>
        <p:spPr>
          <a:xfrm>
            <a:off x="3512128" y="2507734"/>
            <a:ext cx="6174508" cy="1323439"/>
          </a:xfrm>
          <a:prstGeom prst="rect">
            <a:avLst/>
          </a:prstGeom>
          <a:noFill/>
        </p:spPr>
        <p:txBody>
          <a:bodyPr wrap="square">
            <a:spAutoFit/>
          </a:bodyPr>
          <a:lstStyle/>
          <a:p>
            <a:r>
              <a:rPr lang="en-US" sz="8000" b="1" dirty="0"/>
              <a:t>End of Day 6</a:t>
            </a:r>
          </a:p>
        </p:txBody>
      </p:sp>
    </p:spTree>
    <p:extLst>
      <p:ext uri="{BB962C8B-B14F-4D97-AF65-F5344CB8AC3E}">
        <p14:creationId xmlns:p14="http://schemas.microsoft.com/office/powerpoint/2010/main" val="38677729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CB9E00-0397-4178-9E57-32DC82D3A8F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3A078A5-4F35-4958-8384-CBBBD3DED2C3}"/>
              </a:ext>
            </a:extLst>
          </p:cNvPr>
          <p:cNvSpPr>
            <a:spLocks noGrp="1"/>
          </p:cNvSpPr>
          <p:nvPr>
            <p:ph sz="quarter" idx="13"/>
          </p:nvPr>
        </p:nvSpPr>
        <p:spPr/>
        <p:txBody>
          <a:bodyPr/>
          <a:lstStyle/>
          <a:p>
            <a:endParaRPr lang="en-US"/>
          </a:p>
        </p:txBody>
      </p:sp>
    </p:spTree>
    <p:extLst>
      <p:ext uri="{BB962C8B-B14F-4D97-AF65-F5344CB8AC3E}">
        <p14:creationId xmlns:p14="http://schemas.microsoft.com/office/powerpoint/2010/main" val="32653250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Free Vector | Flat people with question marks background">
            <a:extLst>
              <a:ext uri="{FF2B5EF4-FFF2-40B4-BE49-F238E27FC236}">
                <a16:creationId xmlns:a16="http://schemas.microsoft.com/office/drawing/2014/main" id="{E158EC70-4769-4E41-A278-C90EC4E480C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 b="22246"/>
          <a:stretch/>
        </p:blipFill>
        <p:spPr bwMode="auto">
          <a:xfrm>
            <a:off x="1848418" y="639706"/>
            <a:ext cx="7599507" cy="5908876"/>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994C3DB2-D47E-4B94-804B-87AF1FDEF86E}"/>
              </a:ext>
            </a:extLst>
          </p:cNvPr>
          <p:cNvSpPr txBox="1"/>
          <p:nvPr/>
        </p:nvSpPr>
        <p:spPr>
          <a:xfrm>
            <a:off x="4535055" y="1052946"/>
            <a:ext cx="5588000" cy="769441"/>
          </a:xfrm>
          <a:prstGeom prst="rect">
            <a:avLst/>
          </a:prstGeom>
          <a:noFill/>
        </p:spPr>
        <p:txBody>
          <a:bodyPr wrap="square" rtlCol="0">
            <a:spAutoFit/>
          </a:bodyPr>
          <a:lstStyle/>
          <a:p>
            <a:r>
              <a:rPr lang="en-US" sz="4400" b="1" dirty="0"/>
              <a:t>Questions</a:t>
            </a:r>
          </a:p>
        </p:txBody>
      </p:sp>
    </p:spTree>
    <p:extLst>
      <p:ext uri="{BB962C8B-B14F-4D97-AF65-F5344CB8AC3E}">
        <p14:creationId xmlns:p14="http://schemas.microsoft.com/office/powerpoint/2010/main" val="13081182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2052" name="Picture 4" descr="Ski Jumping Arena - Free Presentation Templates">
            <a:extLst>
              <a:ext uri="{FF2B5EF4-FFF2-40B4-BE49-F238E27FC236}">
                <a16:creationId xmlns:a16="http://schemas.microsoft.com/office/drawing/2014/main" id="{B0D7E6A1-F72A-4F69-B4FB-A4ED7A0C6CE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2246" b="2246"/>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910833" y="3429000"/>
            <a:ext cx="6629399" cy="120032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3600" spc="-150" dirty="0">
                <a:solidFill>
                  <a:prstClr val="white"/>
                </a:solidFill>
                <a:latin typeface="Calibri" panose="020F0502020204030204"/>
              </a:rPr>
              <a:t>Anubhav </a:t>
            </a:r>
            <a:r>
              <a:rPr lang="en-US" sz="3600" spc="-150" dirty="0" err="1">
                <a:solidFill>
                  <a:prstClr val="white"/>
                </a:solidFill>
                <a:latin typeface="Calibri" panose="020F0502020204030204"/>
              </a:rPr>
              <a:t>Oberoy</a:t>
            </a:r>
            <a:r>
              <a:rPr lang="en-US" sz="3600" spc="-150" dirty="0">
                <a:solidFill>
                  <a:prstClr val="white"/>
                </a:solidFill>
                <a:latin typeface="Calibri" panose="020F0502020204030204"/>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3600" spc="-150" dirty="0">
                <a:solidFill>
                  <a:prstClr val="white"/>
                </a:solidFill>
                <a:latin typeface="Calibri" panose="020F0502020204030204"/>
              </a:rPr>
              <a:t>anubhav.abap.@gmail.com</a:t>
            </a:r>
          </a:p>
        </p:txBody>
      </p:sp>
    </p:spTree>
    <p:extLst>
      <p:ext uri="{BB962C8B-B14F-4D97-AF65-F5344CB8AC3E}">
        <p14:creationId xmlns:p14="http://schemas.microsoft.com/office/powerpoint/2010/main" val="1320083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1" i="0" u="none" strike="noStrike" kern="1200" cap="none" spc="0" normalizeH="0" baseline="0" noProof="0" dirty="0">
                <a:ln>
                  <a:noFill/>
                </a:ln>
                <a:solidFill>
                  <a:prstClr val="black"/>
                </a:solidFill>
                <a:effectLst/>
                <a:uLnTx/>
                <a:uFillTx/>
                <a:latin typeface="Calibri Light" panose="020F0302020204030204"/>
                <a:ea typeface="+mj-ea"/>
                <a:cs typeface="+mj-cs"/>
              </a:rPr>
              <a:t>Agenda – Day 6</a:t>
            </a:r>
          </a:p>
        </p:txBody>
      </p:sp>
      <p:sp>
        <p:nvSpPr>
          <p:cNvPr id="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Anubhav trainings</a:t>
            </a:r>
          </a:p>
        </p:txBody>
      </p:sp>
      <p:sp>
        <p:nvSpPr>
          <p:cNvPr id="5" name="TextBox 4">
            <a:extLst>
              <a:ext uri="{FF2B5EF4-FFF2-40B4-BE49-F238E27FC236}">
                <a16:creationId xmlns:a16="http://schemas.microsoft.com/office/drawing/2014/main" id="{27E5B41D-1DDF-48C9-A5AF-075F84492B68}"/>
              </a:ext>
            </a:extLst>
          </p:cNvPr>
          <p:cNvSpPr txBox="1"/>
          <p:nvPr/>
        </p:nvSpPr>
        <p:spPr>
          <a:xfrm>
            <a:off x="247878" y="982353"/>
            <a:ext cx="11696243" cy="329320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rPr>
              <a:t>Classification Concept and Scenario</a:t>
            </a:r>
          </a:p>
          <a:p>
            <a:pPr marL="742950" lvl="1" indent="-285750">
              <a:buFont typeface="Arial" panose="020B0604020202020204" pitchFamily="34" charset="0"/>
              <a:buChar char="•"/>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Confusion Matrix</a:t>
            </a:r>
          </a:p>
          <a:p>
            <a:pPr marL="742950" lvl="1" indent="-285750">
              <a:buFont typeface="Arial" panose="020B0604020202020204" pitchFamily="34" charset="0"/>
              <a:buChar char="•"/>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AUC and ROC Curves</a:t>
            </a:r>
          </a:p>
          <a:p>
            <a:pPr marL="742950" lvl="1" indent="-285750">
              <a:buFont typeface="Arial" panose="020B0604020202020204" pitchFamily="34" charset="0"/>
              <a:buChar char="•"/>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Profit Simulation</a:t>
            </a:r>
          </a:p>
          <a:p>
            <a:pPr marL="742950" lvl="1" indent="-285750">
              <a:buFont typeface="Arial" panose="020B0604020202020204" pitchFamily="34" charset="0"/>
              <a:buChar char="•"/>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ML Scenario – Classification</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---Break---</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rPr>
              <a:t>Regression Concept and Scenario</a:t>
            </a:r>
          </a:p>
          <a:p>
            <a:pPr marL="742950" lvl="1" indent="-285750">
              <a:buFont typeface="Arial" panose="020B0604020202020204" pitchFamily="34" charset="0"/>
              <a:buChar char="•"/>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Concept of Regression</a:t>
            </a:r>
          </a:p>
          <a:p>
            <a:pPr marL="742950" lvl="1" indent="-285750">
              <a:buFont typeface="Arial" panose="020B0604020202020204" pitchFamily="34" charset="0"/>
              <a:buChar char="•"/>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Determination of MAPE</a:t>
            </a:r>
          </a:p>
          <a:p>
            <a:pPr marL="742950" lvl="1" indent="-285750">
              <a:buFont typeface="Arial" panose="020B0604020202020204" pitchFamily="34" charset="0"/>
              <a:buChar char="•"/>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Concept of Residuals</a:t>
            </a:r>
            <a:r>
              <a:rPr lang="en-US" sz="1600" dirty="0">
                <a:solidFill>
                  <a:prstClr val="black"/>
                </a:solidFill>
                <a:latin typeface="Calibri" panose="020F0502020204030204"/>
              </a:rPr>
              <a:t>	</a:t>
            </a: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solidFill>
                  <a:prstClr val="black"/>
                </a:solidFill>
                <a:latin typeface="Calibri" panose="020F0502020204030204"/>
              </a:rPr>
              <a:t>	</a:t>
            </a: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218573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0279" y="41354"/>
            <a:ext cx="10969943" cy="711081"/>
          </a:xfrm>
        </p:spPr>
        <p:txBody>
          <a:bodyPr>
            <a:noAutofit/>
          </a:bodyPr>
          <a:lstStyle/>
          <a:p>
            <a:r>
              <a:rPr lang="en-IN" dirty="0">
                <a:solidFill>
                  <a:schemeClr val="tx2">
                    <a:lumMod val="60000"/>
                    <a:lumOff val="40000"/>
                  </a:schemeClr>
                </a:solidFill>
                <a:latin typeface="Patua One" pitchFamily="2" charset="0"/>
              </a:rPr>
              <a:t>Machine Learning Scenario – Classification </a:t>
            </a:r>
          </a:p>
        </p:txBody>
      </p:sp>
      <p:sp>
        <p:nvSpPr>
          <p:cNvPr id="37" name="TextBox 36">
            <a:extLst>
              <a:ext uri="{FF2B5EF4-FFF2-40B4-BE49-F238E27FC236}">
                <a16:creationId xmlns:a16="http://schemas.microsoft.com/office/drawing/2014/main" id="{E8CAC22F-1542-4031-BC6C-A16989886504}"/>
              </a:ext>
            </a:extLst>
          </p:cNvPr>
          <p:cNvSpPr txBox="1"/>
          <p:nvPr/>
        </p:nvSpPr>
        <p:spPr>
          <a:xfrm>
            <a:off x="4943872" y="6550224"/>
            <a:ext cx="3456384" cy="307777"/>
          </a:xfrm>
          <a:prstGeom prst="rect">
            <a:avLst/>
          </a:prstGeom>
          <a:noFill/>
        </p:spPr>
        <p:txBody>
          <a:bodyPr wrap="square" rtlCol="0">
            <a:spAutoFit/>
          </a:bodyPr>
          <a:lstStyle/>
          <a:p>
            <a:pPr defTabSz="1218987">
              <a:defRPr/>
            </a:pPr>
            <a:r>
              <a:rPr lang="en-US"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rPr>
              <a:t>www.anubhavtrainings.com</a:t>
            </a:r>
            <a:endParaRPr lang="en-IN"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endParaRPr>
          </a:p>
        </p:txBody>
      </p:sp>
      <p:pic>
        <p:nvPicPr>
          <p:cNvPr id="40" name="Picture 39">
            <a:extLst>
              <a:ext uri="{FF2B5EF4-FFF2-40B4-BE49-F238E27FC236}">
                <a16:creationId xmlns:a16="http://schemas.microsoft.com/office/drawing/2014/main" id="{DA60E6FB-8C44-4FEB-B6E9-83DA90856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4393" y="106009"/>
            <a:ext cx="2335203" cy="762895"/>
          </a:xfrm>
          <a:prstGeom prst="rect">
            <a:avLst/>
          </a:prstGeom>
        </p:spPr>
      </p:pic>
      <p:cxnSp>
        <p:nvCxnSpPr>
          <p:cNvPr id="41" name="Straight Connector 40">
            <a:extLst>
              <a:ext uri="{FF2B5EF4-FFF2-40B4-BE49-F238E27FC236}">
                <a16:creationId xmlns:a16="http://schemas.microsoft.com/office/drawing/2014/main" id="{3B3B7D73-CAE9-45AC-ACCE-FAEF4E505C7A}"/>
              </a:ext>
            </a:extLst>
          </p:cNvPr>
          <p:cNvCxnSpPr/>
          <p:nvPr/>
        </p:nvCxnSpPr>
        <p:spPr>
          <a:xfrm>
            <a:off x="1588" y="764704"/>
            <a:ext cx="6479584" cy="0"/>
          </a:xfrm>
          <a:prstGeom prst="line">
            <a:avLst/>
          </a:prstGeom>
        </p:spPr>
        <p:style>
          <a:lnRef idx="2">
            <a:schemeClr val="accent6"/>
          </a:lnRef>
          <a:fillRef idx="0">
            <a:schemeClr val="accent6"/>
          </a:fillRef>
          <a:effectRef idx="1">
            <a:schemeClr val="accent6"/>
          </a:effectRef>
          <a:fontRef idx="minor">
            <a:schemeClr val="tx1"/>
          </a:fontRef>
        </p:style>
      </p:cxnSp>
      <p:sp>
        <p:nvSpPr>
          <p:cNvPr id="2" name="TextBox 1">
            <a:extLst>
              <a:ext uri="{FF2B5EF4-FFF2-40B4-BE49-F238E27FC236}">
                <a16:creationId xmlns:a16="http://schemas.microsoft.com/office/drawing/2014/main" id="{9B978D32-CF33-42B7-8285-1EAB0B6E3232}"/>
              </a:ext>
            </a:extLst>
          </p:cNvPr>
          <p:cNvSpPr txBox="1"/>
          <p:nvPr/>
        </p:nvSpPr>
        <p:spPr>
          <a:xfrm>
            <a:off x="152400" y="1066800"/>
            <a:ext cx="11887200" cy="4401205"/>
          </a:xfrm>
          <a:prstGeom prst="rect">
            <a:avLst/>
          </a:prstGeom>
          <a:noFill/>
        </p:spPr>
        <p:txBody>
          <a:bodyPr wrap="square" rtlCol="0">
            <a:spAutoFit/>
          </a:bodyPr>
          <a:lstStyle/>
          <a:p>
            <a:r>
              <a:rPr lang="en-US" sz="2000" b="1" dirty="0"/>
              <a:t>Scenario 1: </a:t>
            </a:r>
            <a:r>
              <a:rPr lang="en-US" sz="2000" dirty="0"/>
              <a:t>I want to run a marketing campaign but the number of customers are huge and budget is limited. </a:t>
            </a:r>
          </a:p>
          <a:p>
            <a:pPr marL="457200" indent="-457200">
              <a:buAutoNum type="arabicPeriod"/>
            </a:pPr>
            <a:r>
              <a:rPr lang="en-US" sz="2000" dirty="0"/>
              <a:t>If I run the marketing campaign for all my customers </a:t>
            </a:r>
            <a:r>
              <a:rPr lang="en-US" sz="2000" dirty="0">
                <a:sym typeface="Wingdings" panose="05000000000000000000" pitchFamily="2" charset="2"/>
              </a:rPr>
              <a:t></a:t>
            </a:r>
            <a:r>
              <a:rPr lang="en-US" sz="2000" dirty="0"/>
              <a:t> it will incur huge cost </a:t>
            </a:r>
          </a:p>
          <a:p>
            <a:pPr marL="457200" indent="-457200">
              <a:buAutoNum type="arabicPeriod"/>
            </a:pPr>
            <a:r>
              <a:rPr lang="en-US" sz="2000" dirty="0"/>
              <a:t>I will randomly select some customers and run campaign only on them </a:t>
            </a:r>
            <a:r>
              <a:rPr lang="en-US" sz="2000" dirty="0">
                <a:sym typeface="Wingdings" panose="05000000000000000000" pitchFamily="2" charset="2"/>
              </a:rPr>
              <a:t> probability of getting the response is very low</a:t>
            </a:r>
          </a:p>
          <a:p>
            <a:endParaRPr lang="en-US" sz="2000" dirty="0">
              <a:sym typeface="Wingdings" panose="05000000000000000000" pitchFamily="2" charset="2"/>
            </a:endParaRPr>
          </a:p>
          <a:p>
            <a:r>
              <a:rPr lang="en-US" sz="2000" b="1" dirty="0">
                <a:sym typeface="Wingdings" panose="05000000000000000000" pitchFamily="2" charset="2"/>
              </a:rPr>
              <a:t>Outcome:</a:t>
            </a:r>
          </a:p>
          <a:p>
            <a:endParaRPr lang="en-US" sz="2000" dirty="0">
              <a:sym typeface="Wingdings" panose="05000000000000000000" pitchFamily="2" charset="2"/>
            </a:endParaRPr>
          </a:p>
          <a:p>
            <a:r>
              <a:rPr lang="en-US" sz="2000" dirty="0">
                <a:sym typeface="Wingdings" panose="05000000000000000000" pitchFamily="2" charset="2"/>
              </a:rPr>
              <a:t>Positively – 1 – High probability to get the response</a:t>
            </a:r>
          </a:p>
          <a:p>
            <a:r>
              <a:rPr lang="en-US" sz="2000" dirty="0">
                <a:sym typeface="Wingdings" panose="05000000000000000000" pitchFamily="2" charset="2"/>
              </a:rPr>
              <a:t>Negative – 0 – Low probability of getting the response</a:t>
            </a:r>
          </a:p>
          <a:p>
            <a:r>
              <a:rPr lang="en-US" sz="2000" dirty="0">
                <a:sym typeface="Wingdings" panose="05000000000000000000" pitchFamily="2" charset="2"/>
              </a:rPr>
              <a:t>10 Mn (Leads) X 1$ = 10 </a:t>
            </a:r>
            <a:r>
              <a:rPr lang="en-US" sz="2000" dirty="0" err="1">
                <a:sym typeface="Wingdings" panose="05000000000000000000" pitchFamily="2" charset="2"/>
              </a:rPr>
              <a:t>MnUSD</a:t>
            </a:r>
            <a:endParaRPr lang="en-US" sz="2000" dirty="0">
              <a:sym typeface="Wingdings" panose="05000000000000000000" pitchFamily="2" charset="2"/>
            </a:endParaRPr>
          </a:p>
          <a:p>
            <a:r>
              <a:rPr lang="en-US" sz="2000" dirty="0">
                <a:sym typeface="Wingdings" panose="05000000000000000000" pitchFamily="2" charset="2"/>
              </a:rPr>
              <a:t>2 Mn USD  2 Mn Customers</a:t>
            </a:r>
          </a:p>
          <a:p>
            <a:endParaRPr lang="en-US" sz="2000" dirty="0">
              <a:sym typeface="Wingdings" panose="05000000000000000000" pitchFamily="2" charset="2"/>
            </a:endParaRPr>
          </a:p>
          <a:p>
            <a:r>
              <a:rPr lang="en-US" sz="2000" dirty="0">
                <a:sym typeface="Wingdings" panose="05000000000000000000" pitchFamily="2" charset="2"/>
              </a:rPr>
              <a:t>When we want to classify group of members (population) into 2 groups (1,0 - binominal). This type of problem is called classification. The rule which used to perform the classification is called </a:t>
            </a:r>
            <a:r>
              <a:rPr lang="en-US" sz="2000" b="1" dirty="0">
                <a:sym typeface="Wingdings" panose="05000000000000000000" pitchFamily="2" charset="2"/>
              </a:rPr>
              <a:t>classification rule.</a:t>
            </a:r>
            <a:endParaRPr lang="en-US" sz="2000" dirty="0"/>
          </a:p>
        </p:txBody>
      </p:sp>
      <mc:AlternateContent xmlns:mc="http://schemas.openxmlformats.org/markup-compatibility/2006" xmlns:p14="http://schemas.microsoft.com/office/powerpoint/2010/main">
        <mc:Choice Requires="p14">
          <p:contentPart p14:bwMode="auto" r:id="rId3">
            <p14:nvContentPartPr>
              <p14:cNvPr id="54" name="Ink 53">
                <a:extLst>
                  <a:ext uri="{FF2B5EF4-FFF2-40B4-BE49-F238E27FC236}">
                    <a16:creationId xmlns:a16="http://schemas.microsoft.com/office/drawing/2014/main" id="{2C7C6B09-6BED-4681-BF1C-5D24E7FFAF67}"/>
                  </a:ext>
                </a:extLst>
              </p14:cNvPr>
              <p14:cNvContentPartPr/>
              <p14:nvPr/>
            </p14:nvContentPartPr>
            <p14:xfrm>
              <a:off x="1100793" y="2286083"/>
              <a:ext cx="96840" cy="60840"/>
            </p14:xfrm>
          </p:contentPart>
        </mc:Choice>
        <mc:Fallback xmlns="">
          <p:pic>
            <p:nvPicPr>
              <p:cNvPr id="54" name="Ink 53">
                <a:extLst>
                  <a:ext uri="{FF2B5EF4-FFF2-40B4-BE49-F238E27FC236}">
                    <a16:creationId xmlns:a16="http://schemas.microsoft.com/office/drawing/2014/main" id="{2C7C6B09-6BED-4681-BF1C-5D24E7FFAF67}"/>
                  </a:ext>
                </a:extLst>
              </p:cNvPr>
              <p:cNvPicPr/>
              <p:nvPr/>
            </p:nvPicPr>
            <p:blipFill>
              <a:blip r:embed="rId4"/>
              <a:stretch>
                <a:fillRect/>
              </a:stretch>
            </p:blipFill>
            <p:spPr>
              <a:xfrm>
                <a:off x="1091793" y="2277083"/>
                <a:ext cx="114480" cy="78480"/>
              </a:xfrm>
              <a:prstGeom prst="rect">
                <a:avLst/>
              </a:prstGeom>
            </p:spPr>
          </p:pic>
        </mc:Fallback>
      </mc:AlternateContent>
    </p:spTree>
    <p:extLst>
      <p:ext uri="{BB962C8B-B14F-4D97-AF65-F5344CB8AC3E}">
        <p14:creationId xmlns:p14="http://schemas.microsoft.com/office/powerpoint/2010/main" val="186778536"/>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0279" y="41354"/>
            <a:ext cx="10969943" cy="711081"/>
          </a:xfrm>
        </p:spPr>
        <p:txBody>
          <a:bodyPr>
            <a:noAutofit/>
          </a:bodyPr>
          <a:lstStyle/>
          <a:p>
            <a:r>
              <a:rPr lang="en-IN" dirty="0">
                <a:solidFill>
                  <a:schemeClr val="tx2">
                    <a:lumMod val="60000"/>
                    <a:lumOff val="40000"/>
                  </a:schemeClr>
                </a:solidFill>
                <a:latin typeface="Patua One" pitchFamily="2" charset="0"/>
              </a:rPr>
              <a:t>Concept of Dependent and Independent Variables</a:t>
            </a:r>
          </a:p>
        </p:txBody>
      </p:sp>
      <p:pic>
        <p:nvPicPr>
          <p:cNvPr id="40" name="Picture 39">
            <a:extLst>
              <a:ext uri="{FF2B5EF4-FFF2-40B4-BE49-F238E27FC236}">
                <a16:creationId xmlns:a16="http://schemas.microsoft.com/office/drawing/2014/main" id="{DA60E6FB-8C44-4FEB-B6E9-83DA908565C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24393" y="106009"/>
            <a:ext cx="2335203" cy="762895"/>
          </a:xfrm>
          <a:prstGeom prst="rect">
            <a:avLst/>
          </a:prstGeom>
        </p:spPr>
      </p:pic>
      <p:cxnSp>
        <p:nvCxnSpPr>
          <p:cNvPr id="41" name="Straight Connector 40">
            <a:extLst>
              <a:ext uri="{FF2B5EF4-FFF2-40B4-BE49-F238E27FC236}">
                <a16:creationId xmlns:a16="http://schemas.microsoft.com/office/drawing/2014/main" id="{3B3B7D73-CAE9-45AC-ACCE-FAEF4E505C7A}"/>
              </a:ext>
            </a:extLst>
          </p:cNvPr>
          <p:cNvCxnSpPr/>
          <p:nvPr/>
        </p:nvCxnSpPr>
        <p:spPr>
          <a:xfrm>
            <a:off x="1588" y="764704"/>
            <a:ext cx="6479584" cy="0"/>
          </a:xfrm>
          <a:prstGeom prst="line">
            <a:avLst/>
          </a:prstGeom>
        </p:spPr>
        <p:style>
          <a:lnRef idx="2">
            <a:schemeClr val="accent6"/>
          </a:lnRef>
          <a:fillRef idx="0">
            <a:schemeClr val="accent6"/>
          </a:fillRef>
          <a:effectRef idx="1">
            <a:schemeClr val="accent6"/>
          </a:effectRef>
          <a:fontRef idx="minor">
            <a:schemeClr val="tx1"/>
          </a:fontRef>
        </p:style>
      </p:cxnSp>
      <p:sp>
        <p:nvSpPr>
          <p:cNvPr id="2" name="TextBox 1">
            <a:extLst>
              <a:ext uri="{FF2B5EF4-FFF2-40B4-BE49-F238E27FC236}">
                <a16:creationId xmlns:a16="http://schemas.microsoft.com/office/drawing/2014/main" id="{EC968F40-7EE9-42C8-874D-81E721A66CCF}"/>
              </a:ext>
            </a:extLst>
          </p:cNvPr>
          <p:cNvSpPr txBox="1"/>
          <p:nvPr/>
        </p:nvSpPr>
        <p:spPr>
          <a:xfrm>
            <a:off x="152400" y="990601"/>
            <a:ext cx="11887200" cy="646331"/>
          </a:xfrm>
          <a:prstGeom prst="rect">
            <a:avLst/>
          </a:prstGeom>
          <a:noFill/>
        </p:spPr>
        <p:txBody>
          <a:bodyPr wrap="square" rtlCol="0">
            <a:spAutoFit/>
          </a:bodyPr>
          <a:lstStyle/>
          <a:p>
            <a:r>
              <a:rPr lang="en-US" dirty="0"/>
              <a:t>Requirement – we have received data from a hospital about all the patients who has/not has heart disease and also the health habits and current state of the patient.</a:t>
            </a:r>
          </a:p>
        </p:txBody>
      </p:sp>
      <p:graphicFrame>
        <p:nvGraphicFramePr>
          <p:cNvPr id="3" name="Table 3">
            <a:extLst>
              <a:ext uri="{FF2B5EF4-FFF2-40B4-BE49-F238E27FC236}">
                <a16:creationId xmlns:a16="http://schemas.microsoft.com/office/drawing/2014/main" id="{56DD4A1A-3625-4650-B37C-219E0CC11710}"/>
              </a:ext>
            </a:extLst>
          </p:cNvPr>
          <p:cNvGraphicFramePr>
            <a:graphicFrameLocks noGrp="1"/>
          </p:cNvGraphicFramePr>
          <p:nvPr>
            <p:extLst>
              <p:ext uri="{D42A27DB-BD31-4B8C-83A1-F6EECF244321}">
                <p14:modId xmlns:p14="http://schemas.microsoft.com/office/powerpoint/2010/main" val="1857015221"/>
              </p:ext>
            </p:extLst>
          </p:nvPr>
        </p:nvGraphicFramePr>
        <p:xfrm>
          <a:off x="231922" y="2382489"/>
          <a:ext cx="5870110" cy="3816174"/>
        </p:xfrm>
        <a:graphic>
          <a:graphicData uri="http://schemas.openxmlformats.org/drawingml/2006/table">
            <a:tbl>
              <a:tblPr firstRow="1" bandRow="1">
                <a:tableStyleId>{5C22544A-7EE6-4342-B048-85BDC9FD1C3A}</a:tableStyleId>
              </a:tblPr>
              <a:tblGrid>
                <a:gridCol w="1174022">
                  <a:extLst>
                    <a:ext uri="{9D8B030D-6E8A-4147-A177-3AD203B41FA5}">
                      <a16:colId xmlns:a16="http://schemas.microsoft.com/office/drawing/2014/main" val="892093589"/>
                    </a:ext>
                  </a:extLst>
                </a:gridCol>
                <a:gridCol w="1174022">
                  <a:extLst>
                    <a:ext uri="{9D8B030D-6E8A-4147-A177-3AD203B41FA5}">
                      <a16:colId xmlns:a16="http://schemas.microsoft.com/office/drawing/2014/main" val="137202944"/>
                    </a:ext>
                  </a:extLst>
                </a:gridCol>
                <a:gridCol w="1174022">
                  <a:extLst>
                    <a:ext uri="{9D8B030D-6E8A-4147-A177-3AD203B41FA5}">
                      <a16:colId xmlns:a16="http://schemas.microsoft.com/office/drawing/2014/main" val="2445746599"/>
                    </a:ext>
                  </a:extLst>
                </a:gridCol>
                <a:gridCol w="1174022">
                  <a:extLst>
                    <a:ext uri="{9D8B030D-6E8A-4147-A177-3AD203B41FA5}">
                      <a16:colId xmlns:a16="http://schemas.microsoft.com/office/drawing/2014/main" val="879690143"/>
                    </a:ext>
                  </a:extLst>
                </a:gridCol>
                <a:gridCol w="1174022">
                  <a:extLst>
                    <a:ext uri="{9D8B030D-6E8A-4147-A177-3AD203B41FA5}">
                      <a16:colId xmlns:a16="http://schemas.microsoft.com/office/drawing/2014/main" val="1844231954"/>
                    </a:ext>
                  </a:extLst>
                </a:gridCol>
              </a:tblGrid>
              <a:tr h="418474">
                <a:tc>
                  <a:txBody>
                    <a:bodyPr/>
                    <a:lstStyle/>
                    <a:p>
                      <a:r>
                        <a:rPr lang="en-US" sz="1400" dirty="0"/>
                        <a:t>Chest Pain</a:t>
                      </a:r>
                    </a:p>
                    <a:p>
                      <a:endParaRPr lang="en-US" sz="1400" dirty="0"/>
                    </a:p>
                  </a:txBody>
                  <a:tcPr/>
                </a:tc>
                <a:tc>
                  <a:txBody>
                    <a:bodyPr/>
                    <a:lstStyle/>
                    <a:p>
                      <a:r>
                        <a:rPr lang="en-US" sz="1400" dirty="0"/>
                        <a:t>Good Blood Circulation</a:t>
                      </a:r>
                    </a:p>
                  </a:txBody>
                  <a:tcPr/>
                </a:tc>
                <a:tc>
                  <a:txBody>
                    <a:bodyPr/>
                    <a:lstStyle/>
                    <a:p>
                      <a:r>
                        <a:rPr lang="en-US" sz="1400" dirty="0"/>
                        <a:t>Sugar</a:t>
                      </a:r>
                    </a:p>
                  </a:txBody>
                  <a:tcPr/>
                </a:tc>
                <a:tc>
                  <a:txBody>
                    <a:bodyPr/>
                    <a:lstStyle/>
                    <a:p>
                      <a:r>
                        <a:rPr lang="en-US" sz="1400" dirty="0"/>
                        <a:t>Weight</a:t>
                      </a:r>
                    </a:p>
                  </a:txBody>
                  <a:tcPr/>
                </a:tc>
                <a:tc>
                  <a:txBody>
                    <a:bodyPr/>
                    <a:lstStyle/>
                    <a:p>
                      <a:r>
                        <a:rPr lang="en-US" sz="1400" dirty="0"/>
                        <a:t>Has the heart disease</a:t>
                      </a:r>
                    </a:p>
                  </a:txBody>
                  <a:tcPr/>
                </a:tc>
                <a:extLst>
                  <a:ext uri="{0D108BD9-81ED-4DB2-BD59-A6C34878D82A}">
                    <a16:rowId xmlns:a16="http://schemas.microsoft.com/office/drawing/2014/main" val="2558424712"/>
                  </a:ext>
                </a:extLst>
              </a:tr>
              <a:tr h="366446">
                <a:tc>
                  <a:txBody>
                    <a:bodyPr/>
                    <a:lstStyle/>
                    <a:p>
                      <a:r>
                        <a:rPr lang="en-US" sz="1400" dirty="0"/>
                        <a:t>Yes</a:t>
                      </a:r>
                    </a:p>
                  </a:txBody>
                  <a:tcPr>
                    <a:solidFill>
                      <a:schemeClr val="accent3">
                        <a:lumMod val="20000"/>
                        <a:lumOff val="80000"/>
                      </a:schemeClr>
                    </a:solidFill>
                  </a:tcPr>
                </a:tc>
                <a:tc>
                  <a:txBody>
                    <a:bodyPr/>
                    <a:lstStyle/>
                    <a:p>
                      <a:r>
                        <a:rPr lang="en-US" sz="1400" dirty="0"/>
                        <a:t>No</a:t>
                      </a:r>
                    </a:p>
                  </a:txBody>
                  <a:tcPr>
                    <a:solidFill>
                      <a:schemeClr val="accent3">
                        <a:lumMod val="20000"/>
                        <a:lumOff val="80000"/>
                      </a:schemeClr>
                    </a:solidFill>
                  </a:tcPr>
                </a:tc>
                <a:tc>
                  <a:txBody>
                    <a:bodyPr/>
                    <a:lstStyle/>
                    <a:p>
                      <a:r>
                        <a:rPr lang="en-US" sz="1400" dirty="0"/>
                        <a:t>Yes</a:t>
                      </a:r>
                    </a:p>
                  </a:txBody>
                  <a:tcPr>
                    <a:solidFill>
                      <a:schemeClr val="accent3">
                        <a:lumMod val="20000"/>
                        <a:lumOff val="80000"/>
                      </a:schemeClr>
                    </a:solidFill>
                  </a:tcPr>
                </a:tc>
                <a:tc>
                  <a:txBody>
                    <a:bodyPr/>
                    <a:lstStyle/>
                    <a:p>
                      <a:r>
                        <a:rPr lang="en-US" sz="1400" dirty="0"/>
                        <a:t>Yes</a:t>
                      </a:r>
                    </a:p>
                  </a:txBody>
                  <a:tcPr>
                    <a:solidFill>
                      <a:schemeClr val="accent3">
                        <a:lumMod val="20000"/>
                        <a:lumOff val="80000"/>
                      </a:schemeClr>
                    </a:solidFill>
                  </a:tcPr>
                </a:tc>
                <a:tc>
                  <a:txBody>
                    <a:bodyPr/>
                    <a:lstStyle/>
                    <a:p>
                      <a:r>
                        <a:rPr lang="en-US" sz="1400" dirty="0"/>
                        <a:t>Yes</a:t>
                      </a:r>
                    </a:p>
                  </a:txBody>
                  <a:tcPr>
                    <a:solidFill>
                      <a:srgbClr val="00B0F0"/>
                    </a:solidFill>
                  </a:tcPr>
                </a:tc>
                <a:extLst>
                  <a:ext uri="{0D108BD9-81ED-4DB2-BD59-A6C34878D82A}">
                    <a16:rowId xmlns:a16="http://schemas.microsoft.com/office/drawing/2014/main" val="2457705393"/>
                  </a:ext>
                </a:extLst>
              </a:tr>
              <a:tr h="366446">
                <a:tc>
                  <a:txBody>
                    <a:bodyPr/>
                    <a:lstStyle/>
                    <a:p>
                      <a:r>
                        <a:rPr lang="en-US" sz="1400" dirty="0"/>
                        <a:t>No</a:t>
                      </a:r>
                    </a:p>
                  </a:txBody>
                  <a:tcPr>
                    <a:solidFill>
                      <a:schemeClr val="accent3">
                        <a:lumMod val="20000"/>
                        <a:lumOff val="80000"/>
                      </a:schemeClr>
                    </a:solidFill>
                  </a:tcPr>
                </a:tc>
                <a:tc>
                  <a:txBody>
                    <a:bodyPr/>
                    <a:lstStyle/>
                    <a:p>
                      <a:r>
                        <a:rPr lang="en-US" sz="1400" dirty="0"/>
                        <a:t>Yes</a:t>
                      </a:r>
                    </a:p>
                  </a:txBody>
                  <a:tcPr>
                    <a:solidFill>
                      <a:schemeClr val="accent3">
                        <a:lumMod val="20000"/>
                        <a:lumOff val="80000"/>
                      </a:schemeClr>
                    </a:solidFill>
                  </a:tcPr>
                </a:tc>
                <a:tc>
                  <a:txBody>
                    <a:bodyPr/>
                    <a:lstStyle/>
                    <a:p>
                      <a:r>
                        <a:rPr lang="en-US" sz="1400" dirty="0"/>
                        <a:t>No</a:t>
                      </a:r>
                    </a:p>
                  </a:txBody>
                  <a:tcPr>
                    <a:solidFill>
                      <a:schemeClr val="accent3">
                        <a:lumMod val="20000"/>
                        <a:lumOff val="80000"/>
                      </a:schemeClr>
                    </a:solidFill>
                  </a:tcPr>
                </a:tc>
                <a:tc>
                  <a:txBody>
                    <a:bodyPr/>
                    <a:lstStyle/>
                    <a:p>
                      <a:r>
                        <a:rPr lang="en-US" sz="1400" dirty="0"/>
                        <a:t>No</a:t>
                      </a:r>
                    </a:p>
                  </a:txBody>
                  <a:tcPr>
                    <a:solidFill>
                      <a:schemeClr val="accent3">
                        <a:lumMod val="20000"/>
                        <a:lumOff val="80000"/>
                      </a:schemeClr>
                    </a:solidFill>
                  </a:tcPr>
                </a:tc>
                <a:tc>
                  <a:txBody>
                    <a:bodyPr/>
                    <a:lstStyle/>
                    <a:p>
                      <a:r>
                        <a:rPr lang="en-US" sz="1400" dirty="0"/>
                        <a:t>No</a:t>
                      </a:r>
                    </a:p>
                  </a:txBody>
                  <a:tcPr>
                    <a:solidFill>
                      <a:srgbClr val="00B0F0"/>
                    </a:solidFill>
                  </a:tcPr>
                </a:tc>
                <a:extLst>
                  <a:ext uri="{0D108BD9-81ED-4DB2-BD59-A6C34878D82A}">
                    <a16:rowId xmlns:a16="http://schemas.microsoft.com/office/drawing/2014/main" val="3220717825"/>
                  </a:ext>
                </a:extLst>
              </a:tr>
              <a:tr h="366446">
                <a:tc>
                  <a:txBody>
                    <a:bodyPr/>
                    <a:lstStyle/>
                    <a:p>
                      <a:r>
                        <a:rPr lang="en-US" sz="1400" dirty="0"/>
                        <a:t>Yes</a:t>
                      </a:r>
                    </a:p>
                  </a:txBody>
                  <a:tcPr>
                    <a:solidFill>
                      <a:schemeClr val="accent3">
                        <a:lumMod val="20000"/>
                        <a:lumOff val="80000"/>
                      </a:schemeClr>
                    </a:solidFill>
                  </a:tcPr>
                </a:tc>
                <a:tc>
                  <a:txBody>
                    <a:bodyPr/>
                    <a:lstStyle/>
                    <a:p>
                      <a:r>
                        <a:rPr lang="en-US" sz="1400" dirty="0"/>
                        <a:t>Yes</a:t>
                      </a:r>
                    </a:p>
                  </a:txBody>
                  <a:tcPr>
                    <a:solidFill>
                      <a:schemeClr val="accent3">
                        <a:lumMod val="20000"/>
                        <a:lumOff val="80000"/>
                      </a:schemeClr>
                    </a:solidFill>
                  </a:tcPr>
                </a:tc>
                <a:tc>
                  <a:txBody>
                    <a:bodyPr/>
                    <a:lstStyle/>
                    <a:p>
                      <a:r>
                        <a:rPr lang="en-US" sz="1400" dirty="0"/>
                        <a:t>Yes</a:t>
                      </a:r>
                    </a:p>
                  </a:txBody>
                  <a:tcPr>
                    <a:solidFill>
                      <a:schemeClr val="accent3">
                        <a:lumMod val="20000"/>
                        <a:lumOff val="80000"/>
                      </a:schemeClr>
                    </a:solidFill>
                  </a:tcPr>
                </a:tc>
                <a:tc>
                  <a:txBody>
                    <a:bodyPr/>
                    <a:lstStyle/>
                    <a:p>
                      <a:r>
                        <a:rPr lang="en-US" sz="1400" dirty="0"/>
                        <a:t>Yes</a:t>
                      </a:r>
                    </a:p>
                  </a:txBody>
                  <a:tcPr>
                    <a:solidFill>
                      <a:schemeClr val="accent3">
                        <a:lumMod val="20000"/>
                        <a:lumOff val="80000"/>
                      </a:schemeClr>
                    </a:solidFill>
                  </a:tcPr>
                </a:tc>
                <a:tc>
                  <a:txBody>
                    <a:bodyPr/>
                    <a:lstStyle/>
                    <a:p>
                      <a:r>
                        <a:rPr lang="en-US" sz="1400" dirty="0"/>
                        <a:t>Yes</a:t>
                      </a:r>
                    </a:p>
                  </a:txBody>
                  <a:tcPr>
                    <a:solidFill>
                      <a:srgbClr val="00B0F0"/>
                    </a:solidFill>
                  </a:tcPr>
                </a:tc>
                <a:extLst>
                  <a:ext uri="{0D108BD9-81ED-4DB2-BD59-A6C34878D82A}">
                    <a16:rowId xmlns:a16="http://schemas.microsoft.com/office/drawing/2014/main" val="820929383"/>
                  </a:ext>
                </a:extLst>
              </a:tr>
              <a:tr h="366446">
                <a:tc>
                  <a:txBody>
                    <a:bodyPr/>
                    <a:lstStyle/>
                    <a:p>
                      <a:r>
                        <a:rPr lang="en-US" sz="1400" dirty="0"/>
                        <a:t>Yes</a:t>
                      </a:r>
                    </a:p>
                  </a:txBody>
                  <a:tcPr>
                    <a:solidFill>
                      <a:schemeClr val="accent3">
                        <a:lumMod val="20000"/>
                        <a:lumOff val="80000"/>
                      </a:schemeClr>
                    </a:solidFill>
                  </a:tcPr>
                </a:tc>
                <a:tc>
                  <a:txBody>
                    <a:bodyPr/>
                    <a:lstStyle/>
                    <a:p>
                      <a:r>
                        <a:rPr lang="en-US" sz="1400" dirty="0"/>
                        <a:t>No</a:t>
                      </a:r>
                    </a:p>
                  </a:txBody>
                  <a:tcPr>
                    <a:solidFill>
                      <a:schemeClr val="accent3">
                        <a:lumMod val="20000"/>
                        <a:lumOff val="80000"/>
                      </a:schemeClr>
                    </a:solidFill>
                  </a:tcPr>
                </a:tc>
                <a:tc>
                  <a:txBody>
                    <a:bodyPr/>
                    <a:lstStyle/>
                    <a:p>
                      <a:r>
                        <a:rPr lang="en-US" sz="1400" dirty="0"/>
                        <a:t>No</a:t>
                      </a:r>
                    </a:p>
                  </a:txBody>
                  <a:tcPr>
                    <a:solidFill>
                      <a:schemeClr val="accent3">
                        <a:lumMod val="20000"/>
                        <a:lumOff val="80000"/>
                      </a:schemeClr>
                    </a:solidFill>
                  </a:tcPr>
                </a:tc>
                <a:tc>
                  <a:txBody>
                    <a:bodyPr/>
                    <a:lstStyle/>
                    <a:p>
                      <a:r>
                        <a:rPr lang="en-US" sz="1400" dirty="0"/>
                        <a:t>No</a:t>
                      </a:r>
                    </a:p>
                  </a:txBody>
                  <a:tcPr>
                    <a:solidFill>
                      <a:schemeClr val="accent3">
                        <a:lumMod val="20000"/>
                        <a:lumOff val="80000"/>
                      </a:schemeClr>
                    </a:solidFill>
                  </a:tcPr>
                </a:tc>
                <a:tc>
                  <a:txBody>
                    <a:bodyPr/>
                    <a:lstStyle/>
                    <a:p>
                      <a:r>
                        <a:rPr lang="en-US" sz="1400" dirty="0"/>
                        <a:t>No</a:t>
                      </a:r>
                    </a:p>
                  </a:txBody>
                  <a:tcPr>
                    <a:solidFill>
                      <a:srgbClr val="00B0F0"/>
                    </a:solidFill>
                  </a:tcPr>
                </a:tc>
                <a:extLst>
                  <a:ext uri="{0D108BD9-81ED-4DB2-BD59-A6C34878D82A}">
                    <a16:rowId xmlns:a16="http://schemas.microsoft.com/office/drawing/2014/main" val="817467228"/>
                  </a:ext>
                </a:extLst>
              </a:tr>
              <a:tr h="366446">
                <a:tc>
                  <a:txBody>
                    <a:bodyPr/>
                    <a:lstStyle/>
                    <a:p>
                      <a:r>
                        <a:rPr lang="en-US" sz="1400" dirty="0"/>
                        <a:t>No</a:t>
                      </a:r>
                    </a:p>
                  </a:txBody>
                  <a:tcPr>
                    <a:solidFill>
                      <a:schemeClr val="accent3">
                        <a:lumMod val="20000"/>
                        <a:lumOff val="80000"/>
                      </a:schemeClr>
                    </a:solidFill>
                  </a:tcPr>
                </a:tc>
                <a:tc>
                  <a:txBody>
                    <a:bodyPr/>
                    <a:lstStyle/>
                    <a:p>
                      <a:r>
                        <a:rPr lang="en-US" sz="1400" dirty="0"/>
                        <a:t>No</a:t>
                      </a:r>
                    </a:p>
                  </a:txBody>
                  <a:tcPr>
                    <a:solidFill>
                      <a:schemeClr val="accent3">
                        <a:lumMod val="20000"/>
                        <a:lumOff val="80000"/>
                      </a:schemeClr>
                    </a:solidFill>
                  </a:tcPr>
                </a:tc>
                <a:tc>
                  <a:txBody>
                    <a:bodyPr/>
                    <a:lstStyle/>
                    <a:p>
                      <a:r>
                        <a:rPr lang="en-US" sz="1400" dirty="0"/>
                        <a:t>Yes</a:t>
                      </a:r>
                    </a:p>
                  </a:txBody>
                  <a:tcPr>
                    <a:solidFill>
                      <a:schemeClr val="accent3">
                        <a:lumMod val="20000"/>
                        <a:lumOff val="80000"/>
                      </a:schemeClr>
                    </a:solidFill>
                  </a:tcPr>
                </a:tc>
                <a:tc>
                  <a:txBody>
                    <a:bodyPr/>
                    <a:lstStyle/>
                    <a:p>
                      <a:r>
                        <a:rPr lang="en-US" sz="1400" dirty="0"/>
                        <a:t>Yes</a:t>
                      </a:r>
                    </a:p>
                  </a:txBody>
                  <a:tcPr>
                    <a:solidFill>
                      <a:schemeClr val="accent3">
                        <a:lumMod val="20000"/>
                        <a:lumOff val="80000"/>
                      </a:schemeClr>
                    </a:solidFill>
                  </a:tcPr>
                </a:tc>
                <a:tc>
                  <a:txBody>
                    <a:bodyPr/>
                    <a:lstStyle/>
                    <a:p>
                      <a:r>
                        <a:rPr lang="en-US" sz="1400" dirty="0"/>
                        <a:t>Yes</a:t>
                      </a:r>
                    </a:p>
                  </a:txBody>
                  <a:tcPr>
                    <a:solidFill>
                      <a:srgbClr val="00B0F0"/>
                    </a:solidFill>
                  </a:tcPr>
                </a:tc>
                <a:extLst>
                  <a:ext uri="{0D108BD9-81ED-4DB2-BD59-A6C34878D82A}">
                    <a16:rowId xmlns:a16="http://schemas.microsoft.com/office/drawing/2014/main" val="3698354961"/>
                  </a:ext>
                </a:extLst>
              </a:tr>
              <a:tr h="366446">
                <a:tc>
                  <a:txBody>
                    <a:bodyPr/>
                    <a:lstStyle/>
                    <a:p>
                      <a:r>
                        <a:rPr lang="en-US" sz="1400" dirty="0"/>
                        <a:t>No</a:t>
                      </a:r>
                    </a:p>
                  </a:txBody>
                  <a:tcPr>
                    <a:solidFill>
                      <a:schemeClr val="accent3">
                        <a:lumMod val="20000"/>
                        <a:lumOff val="80000"/>
                      </a:schemeClr>
                    </a:solidFill>
                  </a:tcPr>
                </a:tc>
                <a:tc>
                  <a:txBody>
                    <a:bodyPr/>
                    <a:lstStyle/>
                    <a:p>
                      <a:r>
                        <a:rPr lang="en-US" sz="1400" dirty="0"/>
                        <a:t>No</a:t>
                      </a:r>
                    </a:p>
                  </a:txBody>
                  <a:tcPr>
                    <a:solidFill>
                      <a:schemeClr val="accent3">
                        <a:lumMod val="20000"/>
                        <a:lumOff val="80000"/>
                      </a:schemeClr>
                    </a:solidFill>
                  </a:tcPr>
                </a:tc>
                <a:tc>
                  <a:txBody>
                    <a:bodyPr/>
                    <a:lstStyle/>
                    <a:p>
                      <a:r>
                        <a:rPr lang="en-US" sz="1400" dirty="0"/>
                        <a:t>No</a:t>
                      </a:r>
                    </a:p>
                  </a:txBody>
                  <a:tcPr>
                    <a:solidFill>
                      <a:schemeClr val="accent3">
                        <a:lumMod val="20000"/>
                        <a:lumOff val="80000"/>
                      </a:schemeClr>
                    </a:solidFill>
                  </a:tcPr>
                </a:tc>
                <a:tc>
                  <a:txBody>
                    <a:bodyPr/>
                    <a:lstStyle/>
                    <a:p>
                      <a:r>
                        <a:rPr lang="en-US" sz="1400" dirty="0"/>
                        <a:t>Yes</a:t>
                      </a:r>
                    </a:p>
                  </a:txBody>
                  <a:tcPr>
                    <a:solidFill>
                      <a:schemeClr val="accent3">
                        <a:lumMod val="20000"/>
                        <a:lumOff val="80000"/>
                      </a:schemeClr>
                    </a:solidFill>
                  </a:tcPr>
                </a:tc>
                <a:tc>
                  <a:txBody>
                    <a:bodyPr/>
                    <a:lstStyle/>
                    <a:p>
                      <a:r>
                        <a:rPr lang="en-US" sz="1400" dirty="0"/>
                        <a:t>No 0</a:t>
                      </a:r>
                    </a:p>
                  </a:txBody>
                  <a:tcPr>
                    <a:solidFill>
                      <a:srgbClr val="00B0F0"/>
                    </a:solidFill>
                  </a:tcPr>
                </a:tc>
                <a:extLst>
                  <a:ext uri="{0D108BD9-81ED-4DB2-BD59-A6C34878D82A}">
                    <a16:rowId xmlns:a16="http://schemas.microsoft.com/office/drawing/2014/main" val="164357890"/>
                  </a:ext>
                </a:extLst>
              </a:tr>
              <a:tr h="366446">
                <a:tc>
                  <a:txBody>
                    <a:bodyPr/>
                    <a:lstStyle/>
                    <a:p>
                      <a:r>
                        <a:rPr lang="en-US" sz="1400" dirty="0"/>
                        <a:t>Yes</a:t>
                      </a:r>
                    </a:p>
                  </a:txBody>
                  <a:tcPr>
                    <a:solidFill>
                      <a:schemeClr val="accent3">
                        <a:lumMod val="20000"/>
                        <a:lumOff val="80000"/>
                      </a:schemeClr>
                    </a:solidFill>
                  </a:tcPr>
                </a:tc>
                <a:tc>
                  <a:txBody>
                    <a:bodyPr/>
                    <a:lstStyle/>
                    <a:p>
                      <a:r>
                        <a:rPr lang="en-US" sz="1400" dirty="0"/>
                        <a:t>No</a:t>
                      </a:r>
                    </a:p>
                  </a:txBody>
                  <a:tcPr>
                    <a:solidFill>
                      <a:schemeClr val="accent3">
                        <a:lumMod val="20000"/>
                        <a:lumOff val="80000"/>
                      </a:schemeClr>
                    </a:solidFill>
                  </a:tcPr>
                </a:tc>
                <a:tc>
                  <a:txBody>
                    <a:bodyPr/>
                    <a:lstStyle/>
                    <a:p>
                      <a:r>
                        <a:rPr lang="en-US" sz="1400" dirty="0"/>
                        <a:t>Yes</a:t>
                      </a:r>
                    </a:p>
                  </a:txBody>
                  <a:tcPr>
                    <a:solidFill>
                      <a:schemeClr val="accent3">
                        <a:lumMod val="20000"/>
                        <a:lumOff val="80000"/>
                      </a:schemeClr>
                    </a:solidFill>
                  </a:tcPr>
                </a:tc>
                <a:tc>
                  <a:txBody>
                    <a:bodyPr/>
                    <a:lstStyle/>
                    <a:p>
                      <a:r>
                        <a:rPr lang="en-US" sz="1400" dirty="0"/>
                        <a:t>No</a:t>
                      </a:r>
                    </a:p>
                  </a:txBody>
                  <a:tcPr>
                    <a:solidFill>
                      <a:schemeClr val="accent3">
                        <a:lumMod val="20000"/>
                        <a:lumOff val="80000"/>
                      </a:schemeClr>
                    </a:solidFill>
                  </a:tcPr>
                </a:tc>
                <a:tc>
                  <a:txBody>
                    <a:bodyPr/>
                    <a:lstStyle/>
                    <a:p>
                      <a:r>
                        <a:rPr lang="en-US" sz="1400" dirty="0"/>
                        <a:t>Yes 1</a:t>
                      </a:r>
                    </a:p>
                  </a:txBody>
                  <a:tcPr>
                    <a:solidFill>
                      <a:srgbClr val="00B0F0"/>
                    </a:solidFill>
                  </a:tcPr>
                </a:tc>
                <a:extLst>
                  <a:ext uri="{0D108BD9-81ED-4DB2-BD59-A6C34878D82A}">
                    <a16:rowId xmlns:a16="http://schemas.microsoft.com/office/drawing/2014/main" val="3159685966"/>
                  </a:ext>
                </a:extLst>
              </a:tr>
              <a:tr h="366446">
                <a:tc>
                  <a:txBody>
                    <a:bodyPr/>
                    <a:lstStyle/>
                    <a:p>
                      <a:r>
                        <a:rPr lang="en-US" sz="1400" dirty="0"/>
                        <a:t>Yes</a:t>
                      </a:r>
                    </a:p>
                  </a:txBody>
                  <a:tcPr>
                    <a:solidFill>
                      <a:schemeClr val="accent3">
                        <a:lumMod val="20000"/>
                        <a:lumOff val="80000"/>
                      </a:schemeClr>
                    </a:solidFill>
                  </a:tcPr>
                </a:tc>
                <a:tc>
                  <a:txBody>
                    <a:bodyPr/>
                    <a:lstStyle/>
                    <a:p>
                      <a:r>
                        <a:rPr lang="en-US" sz="1400" dirty="0"/>
                        <a:t>No</a:t>
                      </a:r>
                    </a:p>
                  </a:txBody>
                  <a:tcPr>
                    <a:solidFill>
                      <a:schemeClr val="accent3">
                        <a:lumMod val="20000"/>
                        <a:lumOff val="80000"/>
                      </a:schemeClr>
                    </a:solidFill>
                  </a:tcPr>
                </a:tc>
                <a:tc>
                  <a:txBody>
                    <a:bodyPr/>
                    <a:lstStyle/>
                    <a:p>
                      <a:r>
                        <a:rPr lang="en-US" sz="1400" dirty="0"/>
                        <a:t>NO</a:t>
                      </a:r>
                    </a:p>
                  </a:txBody>
                  <a:tcPr>
                    <a:solidFill>
                      <a:schemeClr val="accent3">
                        <a:lumMod val="20000"/>
                        <a:lumOff val="80000"/>
                      </a:schemeClr>
                    </a:solidFill>
                  </a:tcPr>
                </a:tc>
                <a:tc>
                  <a:txBody>
                    <a:bodyPr/>
                    <a:lstStyle/>
                    <a:p>
                      <a:r>
                        <a:rPr lang="en-US" sz="1400" dirty="0"/>
                        <a:t>Yes</a:t>
                      </a:r>
                    </a:p>
                  </a:txBody>
                  <a:tcPr>
                    <a:solidFill>
                      <a:schemeClr val="accent3">
                        <a:lumMod val="20000"/>
                        <a:lumOff val="80000"/>
                      </a:schemeClr>
                    </a:solidFill>
                  </a:tcPr>
                </a:tc>
                <a:tc>
                  <a:txBody>
                    <a:bodyPr/>
                    <a:lstStyle/>
                    <a:p>
                      <a:r>
                        <a:rPr lang="en-US" sz="1400" dirty="0"/>
                        <a:t>No 0</a:t>
                      </a:r>
                    </a:p>
                  </a:txBody>
                  <a:tcPr>
                    <a:solidFill>
                      <a:srgbClr val="00B0F0"/>
                    </a:solidFill>
                  </a:tcPr>
                </a:tc>
                <a:extLst>
                  <a:ext uri="{0D108BD9-81ED-4DB2-BD59-A6C34878D82A}">
                    <a16:rowId xmlns:a16="http://schemas.microsoft.com/office/drawing/2014/main" val="4078334338"/>
                  </a:ext>
                </a:extLst>
              </a:tr>
              <a:tr h="366446">
                <a:tc>
                  <a:txBody>
                    <a:bodyPr/>
                    <a:lstStyle/>
                    <a:p>
                      <a:r>
                        <a:rPr lang="en-US" sz="1400" dirty="0"/>
                        <a:t>No</a:t>
                      </a:r>
                    </a:p>
                  </a:txBody>
                  <a:tcPr>
                    <a:solidFill>
                      <a:schemeClr val="accent3">
                        <a:lumMod val="20000"/>
                        <a:lumOff val="80000"/>
                      </a:schemeClr>
                    </a:solidFill>
                  </a:tcPr>
                </a:tc>
                <a:tc>
                  <a:txBody>
                    <a:bodyPr/>
                    <a:lstStyle/>
                    <a:p>
                      <a:r>
                        <a:rPr lang="en-US" sz="1400" dirty="0"/>
                        <a:t>No</a:t>
                      </a:r>
                    </a:p>
                  </a:txBody>
                  <a:tcPr>
                    <a:solidFill>
                      <a:schemeClr val="accent3">
                        <a:lumMod val="20000"/>
                        <a:lumOff val="80000"/>
                      </a:schemeClr>
                    </a:solidFill>
                  </a:tcPr>
                </a:tc>
                <a:tc>
                  <a:txBody>
                    <a:bodyPr/>
                    <a:lstStyle/>
                    <a:p>
                      <a:r>
                        <a:rPr lang="en-US" sz="1400" dirty="0"/>
                        <a:t>No</a:t>
                      </a:r>
                    </a:p>
                  </a:txBody>
                  <a:tcPr>
                    <a:solidFill>
                      <a:schemeClr val="accent3">
                        <a:lumMod val="20000"/>
                        <a:lumOff val="80000"/>
                      </a:schemeClr>
                    </a:solidFill>
                  </a:tcPr>
                </a:tc>
                <a:tc>
                  <a:txBody>
                    <a:bodyPr/>
                    <a:lstStyle/>
                    <a:p>
                      <a:r>
                        <a:rPr lang="en-US" sz="1400" dirty="0"/>
                        <a:t>Yes</a:t>
                      </a:r>
                    </a:p>
                  </a:txBody>
                  <a:tcPr>
                    <a:solidFill>
                      <a:schemeClr val="accent3">
                        <a:lumMod val="20000"/>
                        <a:lumOff val="80000"/>
                      </a:schemeClr>
                    </a:solidFill>
                  </a:tcPr>
                </a:tc>
                <a:tc>
                  <a:txBody>
                    <a:bodyPr/>
                    <a:lstStyle/>
                    <a:p>
                      <a:r>
                        <a:rPr lang="en-US" sz="1400" dirty="0"/>
                        <a:t>No 0</a:t>
                      </a:r>
                    </a:p>
                  </a:txBody>
                  <a:tcPr>
                    <a:solidFill>
                      <a:srgbClr val="00B0F0"/>
                    </a:solidFill>
                  </a:tcPr>
                </a:tc>
                <a:extLst>
                  <a:ext uri="{0D108BD9-81ED-4DB2-BD59-A6C34878D82A}">
                    <a16:rowId xmlns:a16="http://schemas.microsoft.com/office/drawing/2014/main" val="2072690065"/>
                  </a:ext>
                </a:extLst>
              </a:tr>
            </a:tbl>
          </a:graphicData>
        </a:graphic>
      </p:graphicFrame>
      <p:sp>
        <p:nvSpPr>
          <p:cNvPr id="4" name="Right Brace 3">
            <a:extLst>
              <a:ext uri="{FF2B5EF4-FFF2-40B4-BE49-F238E27FC236}">
                <a16:creationId xmlns:a16="http://schemas.microsoft.com/office/drawing/2014/main" id="{A5F1A74C-3AF2-4B40-9A6E-1870844244AB}"/>
              </a:ext>
            </a:extLst>
          </p:cNvPr>
          <p:cNvSpPr/>
          <p:nvPr/>
        </p:nvSpPr>
        <p:spPr>
          <a:xfrm rot="16200000">
            <a:off x="2397397" y="-75232"/>
            <a:ext cx="381000" cy="471195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TextBox 4">
            <a:extLst>
              <a:ext uri="{FF2B5EF4-FFF2-40B4-BE49-F238E27FC236}">
                <a16:creationId xmlns:a16="http://schemas.microsoft.com/office/drawing/2014/main" id="{12EEC191-928F-446C-8886-D3B2EB936263}"/>
              </a:ext>
            </a:extLst>
          </p:cNvPr>
          <p:cNvSpPr txBox="1"/>
          <p:nvPr/>
        </p:nvSpPr>
        <p:spPr>
          <a:xfrm>
            <a:off x="1787604" y="1796773"/>
            <a:ext cx="3124200" cy="523220"/>
          </a:xfrm>
          <a:prstGeom prst="rect">
            <a:avLst/>
          </a:prstGeom>
          <a:noFill/>
        </p:spPr>
        <p:txBody>
          <a:bodyPr wrap="square" rtlCol="0">
            <a:spAutoFit/>
          </a:bodyPr>
          <a:lstStyle/>
          <a:p>
            <a:r>
              <a:rPr lang="en-US" sz="1400" b="1" dirty="0"/>
              <a:t>Input </a:t>
            </a:r>
            <a:r>
              <a:rPr lang="en-US" sz="1400" b="1" dirty="0">
                <a:sym typeface="Wingdings" panose="05000000000000000000" pitchFamily="2" charset="2"/>
              </a:rPr>
              <a:t> </a:t>
            </a:r>
            <a:r>
              <a:rPr lang="en-US" sz="1400" b="1" dirty="0"/>
              <a:t>Independent Variables</a:t>
            </a:r>
          </a:p>
          <a:p>
            <a:r>
              <a:rPr lang="en-US" sz="1400" b="1" dirty="0"/>
              <a:t>X1, x2, x3, x4….</a:t>
            </a:r>
          </a:p>
        </p:txBody>
      </p:sp>
      <p:sp>
        <p:nvSpPr>
          <p:cNvPr id="6" name="TextBox 5">
            <a:extLst>
              <a:ext uri="{FF2B5EF4-FFF2-40B4-BE49-F238E27FC236}">
                <a16:creationId xmlns:a16="http://schemas.microsoft.com/office/drawing/2014/main" id="{83446943-F832-45CB-A63F-9C01A4E70334}"/>
              </a:ext>
            </a:extLst>
          </p:cNvPr>
          <p:cNvSpPr txBox="1"/>
          <p:nvPr/>
        </p:nvSpPr>
        <p:spPr>
          <a:xfrm>
            <a:off x="4894976" y="1806067"/>
            <a:ext cx="3124200" cy="523220"/>
          </a:xfrm>
          <a:prstGeom prst="rect">
            <a:avLst/>
          </a:prstGeom>
          <a:noFill/>
        </p:spPr>
        <p:txBody>
          <a:bodyPr wrap="square" rtlCol="0">
            <a:spAutoFit/>
          </a:bodyPr>
          <a:lstStyle/>
          <a:p>
            <a:r>
              <a:rPr lang="en-US" sz="1400" b="1" dirty="0"/>
              <a:t>Output </a:t>
            </a:r>
            <a:r>
              <a:rPr lang="en-US" sz="1400" b="1" dirty="0">
                <a:sym typeface="Wingdings" panose="05000000000000000000" pitchFamily="2" charset="2"/>
              </a:rPr>
              <a:t> D</a:t>
            </a:r>
            <a:r>
              <a:rPr lang="en-US" sz="1400" b="1" dirty="0"/>
              <a:t>ependent Variables</a:t>
            </a:r>
          </a:p>
          <a:p>
            <a:endParaRPr lang="en-US" sz="1400" b="1" dirty="0"/>
          </a:p>
        </p:txBody>
      </p:sp>
      <p:sp>
        <p:nvSpPr>
          <p:cNvPr id="13" name="Rectangle 12">
            <a:extLst>
              <a:ext uri="{FF2B5EF4-FFF2-40B4-BE49-F238E27FC236}">
                <a16:creationId xmlns:a16="http://schemas.microsoft.com/office/drawing/2014/main" id="{94589532-D5E7-472C-9AC9-E54C6EF2AB50}"/>
              </a:ext>
            </a:extLst>
          </p:cNvPr>
          <p:cNvSpPr/>
          <p:nvPr/>
        </p:nvSpPr>
        <p:spPr>
          <a:xfrm>
            <a:off x="117180" y="2909304"/>
            <a:ext cx="6248400" cy="1752586"/>
          </a:xfrm>
          <a:prstGeom prst="rect">
            <a:avLst/>
          </a:prstGeom>
          <a:solidFill>
            <a:schemeClr val="accent1">
              <a:alpha val="14000"/>
            </a:schemeClr>
          </a:solidFill>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14" name="Rectangle 13">
            <a:extLst>
              <a:ext uri="{FF2B5EF4-FFF2-40B4-BE49-F238E27FC236}">
                <a16:creationId xmlns:a16="http://schemas.microsoft.com/office/drawing/2014/main" id="{9DCC947C-2F15-4FC3-AE35-EBD4EF04AF62}"/>
              </a:ext>
            </a:extLst>
          </p:cNvPr>
          <p:cNvSpPr/>
          <p:nvPr/>
        </p:nvSpPr>
        <p:spPr>
          <a:xfrm>
            <a:off x="152400" y="4738325"/>
            <a:ext cx="4742576" cy="1513541"/>
          </a:xfrm>
          <a:prstGeom prst="rect">
            <a:avLst/>
          </a:prstGeom>
          <a:solidFill>
            <a:schemeClr val="accent5">
              <a:lumMod val="75000"/>
              <a:alpha val="14000"/>
            </a:schemeClr>
          </a:solidFill>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cxnSp>
        <p:nvCxnSpPr>
          <p:cNvPr id="16" name="Straight Arrow Connector 15">
            <a:extLst>
              <a:ext uri="{FF2B5EF4-FFF2-40B4-BE49-F238E27FC236}">
                <a16:creationId xmlns:a16="http://schemas.microsoft.com/office/drawing/2014/main" id="{6B081D50-641E-4811-847F-03DC5FE8E3C0}"/>
              </a:ext>
            </a:extLst>
          </p:cNvPr>
          <p:cNvCxnSpPr>
            <a:stCxn id="13" idx="3"/>
          </p:cNvCxnSpPr>
          <p:nvPr/>
        </p:nvCxnSpPr>
        <p:spPr>
          <a:xfrm flipV="1">
            <a:off x="6365580" y="2699843"/>
            <a:ext cx="644820" cy="10857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7983528E-9670-4AB5-A16F-3B2D4BAE43A4}"/>
              </a:ext>
            </a:extLst>
          </p:cNvPr>
          <p:cNvSpPr txBox="1"/>
          <p:nvPr/>
        </p:nvSpPr>
        <p:spPr>
          <a:xfrm>
            <a:off x="7010400" y="2471243"/>
            <a:ext cx="2286000" cy="369332"/>
          </a:xfrm>
          <a:prstGeom prst="rect">
            <a:avLst/>
          </a:prstGeom>
          <a:noFill/>
        </p:spPr>
        <p:txBody>
          <a:bodyPr wrap="square" rtlCol="0">
            <a:spAutoFit/>
          </a:bodyPr>
          <a:lstStyle/>
          <a:p>
            <a:r>
              <a:rPr lang="en-US" dirty="0"/>
              <a:t>Training Dataset</a:t>
            </a:r>
          </a:p>
        </p:txBody>
      </p:sp>
      <p:sp>
        <p:nvSpPr>
          <p:cNvPr id="19" name="Rectangle 18">
            <a:extLst>
              <a:ext uri="{FF2B5EF4-FFF2-40B4-BE49-F238E27FC236}">
                <a16:creationId xmlns:a16="http://schemas.microsoft.com/office/drawing/2014/main" id="{E81CDDD4-9A69-4DE3-BB4F-ACB47CEF78E2}"/>
              </a:ext>
            </a:extLst>
          </p:cNvPr>
          <p:cNvSpPr/>
          <p:nvPr/>
        </p:nvSpPr>
        <p:spPr>
          <a:xfrm>
            <a:off x="9995577" y="2458626"/>
            <a:ext cx="1977395" cy="5005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Formula - Algorithm</a:t>
            </a:r>
          </a:p>
        </p:txBody>
      </p:sp>
      <p:cxnSp>
        <p:nvCxnSpPr>
          <p:cNvPr id="21" name="Straight Arrow Connector 20">
            <a:extLst>
              <a:ext uri="{FF2B5EF4-FFF2-40B4-BE49-F238E27FC236}">
                <a16:creationId xmlns:a16="http://schemas.microsoft.com/office/drawing/2014/main" id="{89D2D609-C9DD-4EBA-BA13-53DC669DB1AC}"/>
              </a:ext>
            </a:extLst>
          </p:cNvPr>
          <p:cNvCxnSpPr>
            <a:cxnSpLocks/>
            <a:stCxn id="18" idx="3"/>
            <a:endCxn id="19" idx="1"/>
          </p:cNvCxnSpPr>
          <p:nvPr/>
        </p:nvCxnSpPr>
        <p:spPr>
          <a:xfrm>
            <a:off x="9296400" y="2655910"/>
            <a:ext cx="699176" cy="529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Arrow: Down 23">
            <a:extLst>
              <a:ext uri="{FF2B5EF4-FFF2-40B4-BE49-F238E27FC236}">
                <a16:creationId xmlns:a16="http://schemas.microsoft.com/office/drawing/2014/main" id="{5F02A880-D100-484F-9ED5-FD686BC6BAC4}"/>
              </a:ext>
            </a:extLst>
          </p:cNvPr>
          <p:cNvSpPr/>
          <p:nvPr/>
        </p:nvSpPr>
        <p:spPr>
          <a:xfrm>
            <a:off x="10591800" y="2932908"/>
            <a:ext cx="685800" cy="34369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Cube 24">
            <a:extLst>
              <a:ext uri="{FF2B5EF4-FFF2-40B4-BE49-F238E27FC236}">
                <a16:creationId xmlns:a16="http://schemas.microsoft.com/office/drawing/2014/main" id="{068C4950-C86A-409F-8D20-723BC70D9071}"/>
              </a:ext>
            </a:extLst>
          </p:cNvPr>
          <p:cNvSpPr/>
          <p:nvPr/>
        </p:nvSpPr>
        <p:spPr>
          <a:xfrm>
            <a:off x="10187664" y="3365418"/>
            <a:ext cx="1524000" cy="762000"/>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Model</a:t>
            </a:r>
          </a:p>
        </p:txBody>
      </p:sp>
      <p:sp>
        <p:nvSpPr>
          <p:cNvPr id="26" name="Rectangle 25">
            <a:extLst>
              <a:ext uri="{FF2B5EF4-FFF2-40B4-BE49-F238E27FC236}">
                <a16:creationId xmlns:a16="http://schemas.microsoft.com/office/drawing/2014/main" id="{DA5F2D75-F8DD-46C1-B4C2-1474EFB31BD8}"/>
              </a:ext>
            </a:extLst>
          </p:cNvPr>
          <p:cNvSpPr/>
          <p:nvPr/>
        </p:nvSpPr>
        <p:spPr>
          <a:xfrm>
            <a:off x="10106062" y="2387943"/>
            <a:ext cx="1977395" cy="5005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Formula - Algorithm</a:t>
            </a:r>
          </a:p>
        </p:txBody>
      </p:sp>
      <p:sp>
        <p:nvSpPr>
          <p:cNvPr id="27" name="Rectangle 26">
            <a:extLst>
              <a:ext uri="{FF2B5EF4-FFF2-40B4-BE49-F238E27FC236}">
                <a16:creationId xmlns:a16="http://schemas.microsoft.com/office/drawing/2014/main" id="{D7F0B10E-A8D5-4DCF-A30C-844987DA5598}"/>
              </a:ext>
            </a:extLst>
          </p:cNvPr>
          <p:cNvSpPr/>
          <p:nvPr/>
        </p:nvSpPr>
        <p:spPr>
          <a:xfrm>
            <a:off x="10213019" y="2276394"/>
            <a:ext cx="1977395" cy="5005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Formula - Algorithm</a:t>
            </a:r>
          </a:p>
        </p:txBody>
      </p:sp>
      <p:sp>
        <p:nvSpPr>
          <p:cNvPr id="28" name="Rectangle 27">
            <a:extLst>
              <a:ext uri="{FF2B5EF4-FFF2-40B4-BE49-F238E27FC236}">
                <a16:creationId xmlns:a16="http://schemas.microsoft.com/office/drawing/2014/main" id="{12F6A2D4-90F8-4E09-BF38-CF5B6FFC3C42}"/>
              </a:ext>
            </a:extLst>
          </p:cNvPr>
          <p:cNvSpPr/>
          <p:nvPr/>
        </p:nvSpPr>
        <p:spPr>
          <a:xfrm>
            <a:off x="10319976" y="2182074"/>
            <a:ext cx="1977395" cy="5005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Formula - Algorithm</a:t>
            </a:r>
          </a:p>
        </p:txBody>
      </p:sp>
      <p:sp>
        <p:nvSpPr>
          <p:cNvPr id="30" name="Cube 29">
            <a:extLst>
              <a:ext uri="{FF2B5EF4-FFF2-40B4-BE49-F238E27FC236}">
                <a16:creationId xmlns:a16="http://schemas.microsoft.com/office/drawing/2014/main" id="{00B6168E-13BB-43A0-8C51-BFBBC95B2E27}"/>
              </a:ext>
            </a:extLst>
          </p:cNvPr>
          <p:cNvSpPr/>
          <p:nvPr/>
        </p:nvSpPr>
        <p:spPr>
          <a:xfrm>
            <a:off x="10319975" y="3429000"/>
            <a:ext cx="1524000" cy="762000"/>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Model</a:t>
            </a:r>
          </a:p>
        </p:txBody>
      </p:sp>
      <p:sp>
        <p:nvSpPr>
          <p:cNvPr id="32" name="Cube 31">
            <a:extLst>
              <a:ext uri="{FF2B5EF4-FFF2-40B4-BE49-F238E27FC236}">
                <a16:creationId xmlns:a16="http://schemas.microsoft.com/office/drawing/2014/main" id="{DCBFC977-B9DC-4A17-8C69-DF779FFA81FF}"/>
              </a:ext>
            </a:extLst>
          </p:cNvPr>
          <p:cNvSpPr/>
          <p:nvPr/>
        </p:nvSpPr>
        <p:spPr>
          <a:xfrm>
            <a:off x="7955060" y="3991528"/>
            <a:ext cx="1524000" cy="762000"/>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Model</a:t>
            </a:r>
          </a:p>
        </p:txBody>
      </p:sp>
      <p:sp>
        <p:nvSpPr>
          <p:cNvPr id="34" name="Cube 33">
            <a:extLst>
              <a:ext uri="{FF2B5EF4-FFF2-40B4-BE49-F238E27FC236}">
                <a16:creationId xmlns:a16="http://schemas.microsoft.com/office/drawing/2014/main" id="{520138C6-51E7-4786-B865-D9757385BE0E}"/>
              </a:ext>
            </a:extLst>
          </p:cNvPr>
          <p:cNvSpPr/>
          <p:nvPr/>
        </p:nvSpPr>
        <p:spPr>
          <a:xfrm>
            <a:off x="10550821" y="3556164"/>
            <a:ext cx="1524000" cy="762000"/>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Model</a:t>
            </a:r>
          </a:p>
        </p:txBody>
      </p:sp>
      <p:sp>
        <p:nvSpPr>
          <p:cNvPr id="36" name="Cube 35">
            <a:extLst>
              <a:ext uri="{FF2B5EF4-FFF2-40B4-BE49-F238E27FC236}">
                <a16:creationId xmlns:a16="http://schemas.microsoft.com/office/drawing/2014/main" id="{946E82FC-65BF-4EE7-9838-D6E44042869F}"/>
              </a:ext>
            </a:extLst>
          </p:cNvPr>
          <p:cNvSpPr/>
          <p:nvPr/>
        </p:nvSpPr>
        <p:spPr>
          <a:xfrm>
            <a:off x="7772400" y="4935534"/>
            <a:ext cx="1524000" cy="762000"/>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Model</a:t>
            </a:r>
          </a:p>
        </p:txBody>
      </p:sp>
      <p:sp>
        <p:nvSpPr>
          <p:cNvPr id="43" name="Arrow: Right 42">
            <a:extLst>
              <a:ext uri="{FF2B5EF4-FFF2-40B4-BE49-F238E27FC236}">
                <a16:creationId xmlns:a16="http://schemas.microsoft.com/office/drawing/2014/main" id="{99A04B0C-C453-4324-853A-4BB3914D2283}"/>
              </a:ext>
            </a:extLst>
          </p:cNvPr>
          <p:cNvSpPr/>
          <p:nvPr/>
        </p:nvSpPr>
        <p:spPr>
          <a:xfrm>
            <a:off x="6445102" y="4821242"/>
            <a:ext cx="1327298" cy="112536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Validation dataset</a:t>
            </a:r>
          </a:p>
        </p:txBody>
      </p:sp>
      <p:cxnSp>
        <p:nvCxnSpPr>
          <p:cNvPr id="45" name="Connector: Elbow 44">
            <a:extLst>
              <a:ext uri="{FF2B5EF4-FFF2-40B4-BE49-F238E27FC236}">
                <a16:creationId xmlns:a16="http://schemas.microsoft.com/office/drawing/2014/main" id="{CE00A6A3-3BCF-46B6-B8F5-852A89847205}"/>
              </a:ext>
            </a:extLst>
          </p:cNvPr>
          <p:cNvCxnSpPr>
            <a:cxnSpLocks/>
            <a:stCxn id="14" idx="2"/>
            <a:endCxn id="43" idx="2"/>
          </p:cNvCxnSpPr>
          <p:nvPr/>
        </p:nvCxnSpPr>
        <p:spPr>
          <a:xfrm rot="5400000" flipH="1" flipV="1">
            <a:off x="4714073" y="3756218"/>
            <a:ext cx="305263" cy="4686032"/>
          </a:xfrm>
          <a:prstGeom prst="bentConnector3">
            <a:avLst>
              <a:gd name="adj1" fmla="val -74886"/>
            </a:avLst>
          </a:prstGeom>
          <a:ln>
            <a:tailEnd type="triangle"/>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6B0663B8-F1AA-4D7A-9D4A-7F4B98969207}"/>
              </a:ext>
            </a:extLst>
          </p:cNvPr>
          <p:cNvSpPr txBox="1"/>
          <p:nvPr/>
        </p:nvSpPr>
        <p:spPr>
          <a:xfrm>
            <a:off x="4911804" y="6198663"/>
            <a:ext cx="1761728" cy="338554"/>
          </a:xfrm>
          <a:prstGeom prst="rect">
            <a:avLst/>
          </a:prstGeom>
          <a:noFill/>
        </p:spPr>
        <p:txBody>
          <a:bodyPr wrap="square" rtlCol="0">
            <a:spAutoFit/>
          </a:bodyPr>
          <a:lstStyle/>
          <a:p>
            <a:r>
              <a:rPr lang="en-US" sz="1600" b="1" dirty="0"/>
              <a:t>Actuals</a:t>
            </a:r>
          </a:p>
        </p:txBody>
      </p:sp>
      <p:sp>
        <p:nvSpPr>
          <p:cNvPr id="48" name="Arrow: Right 47">
            <a:extLst>
              <a:ext uri="{FF2B5EF4-FFF2-40B4-BE49-F238E27FC236}">
                <a16:creationId xmlns:a16="http://schemas.microsoft.com/office/drawing/2014/main" id="{91F1C164-CE2D-4135-B2A9-7B4D21E9BD19}"/>
              </a:ext>
            </a:extLst>
          </p:cNvPr>
          <p:cNvSpPr/>
          <p:nvPr/>
        </p:nvSpPr>
        <p:spPr>
          <a:xfrm>
            <a:off x="9296401" y="4821242"/>
            <a:ext cx="1023575" cy="97105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Output</a:t>
            </a:r>
          </a:p>
        </p:txBody>
      </p:sp>
      <p:graphicFrame>
        <p:nvGraphicFramePr>
          <p:cNvPr id="49" name="Table 48">
            <a:extLst>
              <a:ext uri="{FF2B5EF4-FFF2-40B4-BE49-F238E27FC236}">
                <a16:creationId xmlns:a16="http://schemas.microsoft.com/office/drawing/2014/main" id="{0CDF3FA9-FE81-46B9-A8CE-AF20C87C4D43}"/>
              </a:ext>
            </a:extLst>
          </p:cNvPr>
          <p:cNvGraphicFramePr>
            <a:graphicFrameLocks noGrp="1"/>
          </p:cNvGraphicFramePr>
          <p:nvPr>
            <p:extLst>
              <p:ext uri="{D42A27DB-BD31-4B8C-83A1-F6EECF244321}">
                <p14:modId xmlns:p14="http://schemas.microsoft.com/office/powerpoint/2010/main" val="4206314609"/>
              </p:ext>
            </p:extLst>
          </p:nvPr>
        </p:nvGraphicFramePr>
        <p:xfrm>
          <a:off x="10319975" y="4937158"/>
          <a:ext cx="1174022" cy="1412360"/>
        </p:xfrm>
        <a:graphic>
          <a:graphicData uri="http://schemas.openxmlformats.org/drawingml/2006/table">
            <a:tbl>
              <a:tblPr firstRow="1" bandRow="1">
                <a:tableStyleId>{5C22544A-7EE6-4342-B048-85BDC9FD1C3A}</a:tableStyleId>
              </a:tblPr>
              <a:tblGrid>
                <a:gridCol w="1174022">
                  <a:extLst>
                    <a:ext uri="{9D8B030D-6E8A-4147-A177-3AD203B41FA5}">
                      <a16:colId xmlns:a16="http://schemas.microsoft.com/office/drawing/2014/main" val="2424843954"/>
                    </a:ext>
                  </a:extLst>
                </a:gridCol>
              </a:tblGrid>
              <a:tr h="313022">
                <a:tc>
                  <a:txBody>
                    <a:bodyPr/>
                    <a:lstStyle/>
                    <a:p>
                      <a:r>
                        <a:rPr lang="en-US" sz="1400" dirty="0"/>
                        <a:t>Yes 1</a:t>
                      </a:r>
                    </a:p>
                  </a:txBody>
                  <a:tcPr>
                    <a:solidFill>
                      <a:srgbClr val="00B0F0"/>
                    </a:solidFill>
                  </a:tcPr>
                </a:tc>
                <a:extLst>
                  <a:ext uri="{0D108BD9-81ED-4DB2-BD59-A6C34878D82A}">
                    <a16:rowId xmlns:a16="http://schemas.microsoft.com/office/drawing/2014/main" val="356860239"/>
                  </a:ext>
                </a:extLst>
              </a:tr>
              <a:tr h="366446">
                <a:tc>
                  <a:txBody>
                    <a:bodyPr/>
                    <a:lstStyle/>
                    <a:p>
                      <a:r>
                        <a:rPr lang="en-US" sz="1400" dirty="0"/>
                        <a:t>Yes 1</a:t>
                      </a:r>
                    </a:p>
                  </a:txBody>
                  <a:tcPr>
                    <a:solidFill>
                      <a:srgbClr val="00B0F0"/>
                    </a:solidFill>
                  </a:tcPr>
                </a:tc>
                <a:extLst>
                  <a:ext uri="{0D108BD9-81ED-4DB2-BD59-A6C34878D82A}">
                    <a16:rowId xmlns:a16="http://schemas.microsoft.com/office/drawing/2014/main" val="860207576"/>
                  </a:ext>
                </a:extLst>
              </a:tr>
              <a:tr h="366446">
                <a:tc>
                  <a:txBody>
                    <a:bodyPr/>
                    <a:lstStyle/>
                    <a:p>
                      <a:r>
                        <a:rPr lang="en-US" sz="1400" dirty="0"/>
                        <a:t>No 0</a:t>
                      </a:r>
                    </a:p>
                  </a:txBody>
                  <a:tcPr>
                    <a:solidFill>
                      <a:srgbClr val="00B0F0"/>
                    </a:solidFill>
                  </a:tcPr>
                </a:tc>
                <a:extLst>
                  <a:ext uri="{0D108BD9-81ED-4DB2-BD59-A6C34878D82A}">
                    <a16:rowId xmlns:a16="http://schemas.microsoft.com/office/drawing/2014/main" val="674698534"/>
                  </a:ext>
                </a:extLst>
              </a:tr>
              <a:tr h="366446">
                <a:tc>
                  <a:txBody>
                    <a:bodyPr/>
                    <a:lstStyle/>
                    <a:p>
                      <a:r>
                        <a:rPr lang="en-US" sz="1400" dirty="0"/>
                        <a:t>No 0</a:t>
                      </a:r>
                    </a:p>
                  </a:txBody>
                  <a:tcPr>
                    <a:solidFill>
                      <a:srgbClr val="00B0F0"/>
                    </a:solidFill>
                  </a:tcPr>
                </a:tc>
                <a:extLst>
                  <a:ext uri="{0D108BD9-81ED-4DB2-BD59-A6C34878D82A}">
                    <a16:rowId xmlns:a16="http://schemas.microsoft.com/office/drawing/2014/main" val="2848344519"/>
                  </a:ext>
                </a:extLst>
              </a:tr>
            </a:tbl>
          </a:graphicData>
        </a:graphic>
      </p:graphicFrame>
      <p:sp>
        <p:nvSpPr>
          <p:cNvPr id="50" name="TextBox 49">
            <a:extLst>
              <a:ext uri="{FF2B5EF4-FFF2-40B4-BE49-F238E27FC236}">
                <a16:creationId xmlns:a16="http://schemas.microsoft.com/office/drawing/2014/main" id="{06355B9E-9046-47E2-811D-2EA0C402CF91}"/>
              </a:ext>
            </a:extLst>
          </p:cNvPr>
          <p:cNvSpPr txBox="1"/>
          <p:nvPr/>
        </p:nvSpPr>
        <p:spPr>
          <a:xfrm>
            <a:off x="10106061" y="6351957"/>
            <a:ext cx="2084352" cy="338554"/>
          </a:xfrm>
          <a:prstGeom prst="rect">
            <a:avLst/>
          </a:prstGeom>
          <a:noFill/>
        </p:spPr>
        <p:txBody>
          <a:bodyPr wrap="square" rtlCol="0">
            <a:spAutoFit/>
          </a:bodyPr>
          <a:lstStyle/>
          <a:p>
            <a:r>
              <a:rPr lang="en-US" sz="1600" b="1" dirty="0"/>
              <a:t>Predicted Result</a:t>
            </a:r>
          </a:p>
        </p:txBody>
      </p:sp>
      <p:sp>
        <p:nvSpPr>
          <p:cNvPr id="52" name="Arrow: Right 51">
            <a:extLst>
              <a:ext uri="{FF2B5EF4-FFF2-40B4-BE49-F238E27FC236}">
                <a16:creationId xmlns:a16="http://schemas.microsoft.com/office/drawing/2014/main" id="{6C62F43F-2531-44A7-BAA1-3D27B8C2151E}"/>
              </a:ext>
            </a:extLst>
          </p:cNvPr>
          <p:cNvSpPr/>
          <p:nvPr/>
        </p:nvSpPr>
        <p:spPr>
          <a:xfrm>
            <a:off x="6744724" y="3927612"/>
            <a:ext cx="1327298" cy="112536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Validation dataset</a:t>
            </a:r>
          </a:p>
        </p:txBody>
      </p:sp>
      <p:sp>
        <p:nvSpPr>
          <p:cNvPr id="56" name="Arrow: Right 55">
            <a:extLst>
              <a:ext uri="{FF2B5EF4-FFF2-40B4-BE49-F238E27FC236}">
                <a16:creationId xmlns:a16="http://schemas.microsoft.com/office/drawing/2014/main" id="{6495F56C-63CF-423F-AF28-A1E9D7E42C33}"/>
              </a:ext>
            </a:extLst>
          </p:cNvPr>
          <p:cNvSpPr/>
          <p:nvPr/>
        </p:nvSpPr>
        <p:spPr>
          <a:xfrm>
            <a:off x="9508783" y="3964484"/>
            <a:ext cx="1023575" cy="97105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Output</a:t>
            </a:r>
          </a:p>
        </p:txBody>
      </p:sp>
      <p:sp>
        <p:nvSpPr>
          <p:cNvPr id="57" name="TextBox 56">
            <a:extLst>
              <a:ext uri="{FF2B5EF4-FFF2-40B4-BE49-F238E27FC236}">
                <a16:creationId xmlns:a16="http://schemas.microsoft.com/office/drawing/2014/main" id="{CA89F0D0-AE57-48F9-BA99-638EA4B90341}"/>
              </a:ext>
            </a:extLst>
          </p:cNvPr>
          <p:cNvSpPr txBox="1"/>
          <p:nvPr/>
        </p:nvSpPr>
        <p:spPr>
          <a:xfrm>
            <a:off x="117180" y="6351957"/>
            <a:ext cx="4607220" cy="369332"/>
          </a:xfrm>
          <a:prstGeom prst="rect">
            <a:avLst/>
          </a:prstGeom>
          <a:noFill/>
        </p:spPr>
        <p:txBody>
          <a:bodyPr wrap="square" rtlCol="0">
            <a:spAutoFit/>
          </a:bodyPr>
          <a:lstStyle/>
          <a:p>
            <a:r>
              <a:rPr lang="en-US" dirty="0"/>
              <a:t>Y1,y2,y3….</a:t>
            </a:r>
          </a:p>
        </p:txBody>
      </p:sp>
    </p:spTree>
    <p:extLst>
      <p:ext uri="{BB962C8B-B14F-4D97-AF65-F5344CB8AC3E}">
        <p14:creationId xmlns:p14="http://schemas.microsoft.com/office/powerpoint/2010/main" val="3901464508"/>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9BF8C30-5AFE-41A6-9AB8-4BCE766E5207}"/>
              </a:ext>
            </a:extLst>
          </p:cNvPr>
          <p:cNvSpPr>
            <a:spLocks noGrp="1"/>
          </p:cNvSpPr>
          <p:nvPr>
            <p:ph sz="quarter" idx="13"/>
          </p:nvPr>
        </p:nvSpPr>
        <p:spPr>
          <a:xfrm>
            <a:off x="115078" y="967547"/>
            <a:ext cx="10972800" cy="5849099"/>
          </a:xfrm>
        </p:spPr>
        <p:txBody>
          <a:bodyPr/>
          <a:lstStyle/>
          <a:p>
            <a:r>
              <a:rPr lang="en-US" dirty="0"/>
              <a:t>What is classification and when to use?</a:t>
            </a:r>
          </a:p>
          <a:p>
            <a:r>
              <a:rPr lang="en-US" dirty="0"/>
              <a:t>If the outcome (dependent variable) is a binominal nature. We apply classification.</a:t>
            </a:r>
          </a:p>
          <a:p>
            <a:r>
              <a:rPr lang="en-US" dirty="0"/>
              <a:t>Regression</a:t>
            </a:r>
          </a:p>
          <a:p>
            <a:r>
              <a:rPr lang="en-US" dirty="0"/>
              <a:t>When the dependent variable is of continuous nature (NUMBER), we use regression.</a:t>
            </a:r>
          </a:p>
          <a:p>
            <a:r>
              <a:rPr lang="en-US" dirty="0"/>
              <a:t>To determine the dependent variable, we use different mathematical algorithms, we will get different results which we compare with actual results and determine the accuracy, prediction power. What is the process of determining accuracy, pp:-</a:t>
            </a:r>
          </a:p>
          <a:p>
            <a:r>
              <a:rPr lang="en-US" dirty="0">
                <a:sym typeface="Wingdings" panose="05000000000000000000" pitchFamily="2" charset="2"/>
              </a:rPr>
              <a:t> Confusion Matrix		  ROC Curve		 AUC Curve</a:t>
            </a:r>
            <a:endParaRPr lang="en-US" dirty="0"/>
          </a:p>
        </p:txBody>
      </p:sp>
      <p:sp>
        <p:nvSpPr>
          <p:cNvPr id="8" name="Title 10">
            <a:extLst>
              <a:ext uri="{FF2B5EF4-FFF2-40B4-BE49-F238E27FC236}">
                <a16:creationId xmlns:a16="http://schemas.microsoft.com/office/drawing/2014/main" id="{337F03BE-E45B-4A2F-A0A9-67725B2A5768}"/>
              </a:ext>
            </a:extLst>
          </p:cNvPr>
          <p:cNvSpPr>
            <a:spLocks noGrp="1"/>
          </p:cNvSpPr>
          <p:nvPr>
            <p:ph type="title"/>
          </p:nvPr>
        </p:nvSpPr>
        <p:spPr>
          <a:xfrm>
            <a:off x="-20279" y="41354"/>
            <a:ext cx="10969943" cy="711081"/>
          </a:xfrm>
        </p:spPr>
        <p:txBody>
          <a:bodyPr>
            <a:noAutofit/>
          </a:bodyPr>
          <a:lstStyle/>
          <a:p>
            <a:r>
              <a:rPr lang="en-IN" dirty="0">
                <a:solidFill>
                  <a:schemeClr val="tx2">
                    <a:lumMod val="60000"/>
                    <a:lumOff val="40000"/>
                  </a:schemeClr>
                </a:solidFill>
                <a:latin typeface="Patua One" pitchFamily="2" charset="0"/>
              </a:rPr>
              <a:t>When to use What?</a:t>
            </a:r>
          </a:p>
        </p:txBody>
      </p:sp>
      <p:pic>
        <p:nvPicPr>
          <p:cNvPr id="9" name="Picture 8">
            <a:extLst>
              <a:ext uri="{FF2B5EF4-FFF2-40B4-BE49-F238E27FC236}">
                <a16:creationId xmlns:a16="http://schemas.microsoft.com/office/drawing/2014/main" id="{2B591B81-F402-4D8B-8B10-D7CC48F107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4393" y="106009"/>
            <a:ext cx="2335203" cy="762895"/>
          </a:xfrm>
          <a:prstGeom prst="rect">
            <a:avLst/>
          </a:prstGeom>
        </p:spPr>
      </p:pic>
      <p:cxnSp>
        <p:nvCxnSpPr>
          <p:cNvPr id="10" name="Straight Connector 9">
            <a:extLst>
              <a:ext uri="{FF2B5EF4-FFF2-40B4-BE49-F238E27FC236}">
                <a16:creationId xmlns:a16="http://schemas.microsoft.com/office/drawing/2014/main" id="{79F89C4E-74B6-48D7-868D-786EC5E6368B}"/>
              </a:ext>
            </a:extLst>
          </p:cNvPr>
          <p:cNvCxnSpPr/>
          <p:nvPr/>
        </p:nvCxnSpPr>
        <p:spPr>
          <a:xfrm>
            <a:off x="1588" y="764704"/>
            <a:ext cx="6479584" cy="0"/>
          </a:xfrm>
          <a:prstGeom prst="line">
            <a:avLst/>
          </a:prstGeom>
        </p:spPr>
        <p:style>
          <a:lnRef idx="2">
            <a:schemeClr val="accent6"/>
          </a:lnRef>
          <a:fillRef idx="0">
            <a:schemeClr val="accent6"/>
          </a:fillRef>
          <a:effectRef idx="1">
            <a:schemeClr val="accent6"/>
          </a:effectRef>
          <a:fontRef idx="minor">
            <a:schemeClr val="tx1"/>
          </a:fontRef>
        </p:style>
      </p:cxnSp>
    </p:spTree>
    <p:extLst>
      <p:ext uri="{BB962C8B-B14F-4D97-AF65-F5344CB8AC3E}">
        <p14:creationId xmlns:p14="http://schemas.microsoft.com/office/powerpoint/2010/main" val="1935832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0279" y="41354"/>
            <a:ext cx="10969943" cy="711081"/>
          </a:xfrm>
        </p:spPr>
        <p:txBody>
          <a:bodyPr>
            <a:noAutofit/>
          </a:bodyPr>
          <a:lstStyle/>
          <a:p>
            <a:r>
              <a:rPr lang="en-IN" dirty="0">
                <a:solidFill>
                  <a:schemeClr val="tx2">
                    <a:lumMod val="60000"/>
                    <a:lumOff val="40000"/>
                  </a:schemeClr>
                </a:solidFill>
                <a:latin typeface="Patua One" pitchFamily="2" charset="0"/>
              </a:rPr>
              <a:t>What is confusion matrix?</a:t>
            </a:r>
          </a:p>
        </p:txBody>
      </p:sp>
      <p:sp>
        <p:nvSpPr>
          <p:cNvPr id="37" name="TextBox 36">
            <a:extLst>
              <a:ext uri="{FF2B5EF4-FFF2-40B4-BE49-F238E27FC236}">
                <a16:creationId xmlns:a16="http://schemas.microsoft.com/office/drawing/2014/main" id="{E8CAC22F-1542-4031-BC6C-A16989886504}"/>
              </a:ext>
            </a:extLst>
          </p:cNvPr>
          <p:cNvSpPr txBox="1"/>
          <p:nvPr/>
        </p:nvSpPr>
        <p:spPr>
          <a:xfrm>
            <a:off x="9624392" y="6598104"/>
            <a:ext cx="3456384" cy="307777"/>
          </a:xfrm>
          <a:prstGeom prst="rect">
            <a:avLst/>
          </a:prstGeom>
          <a:noFill/>
        </p:spPr>
        <p:txBody>
          <a:bodyPr wrap="square" rtlCol="0">
            <a:spAutoFit/>
          </a:bodyPr>
          <a:lstStyle/>
          <a:p>
            <a:pPr defTabSz="1218987">
              <a:defRPr/>
            </a:pPr>
            <a:r>
              <a:rPr lang="en-US"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rPr>
              <a:t>www.anubhavtrainings.com</a:t>
            </a:r>
            <a:endParaRPr lang="en-IN"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endParaRPr>
          </a:p>
        </p:txBody>
      </p:sp>
      <p:pic>
        <p:nvPicPr>
          <p:cNvPr id="40" name="Picture 39">
            <a:extLst>
              <a:ext uri="{FF2B5EF4-FFF2-40B4-BE49-F238E27FC236}">
                <a16:creationId xmlns:a16="http://schemas.microsoft.com/office/drawing/2014/main" id="{DA60E6FB-8C44-4FEB-B6E9-83DA90856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4393" y="106009"/>
            <a:ext cx="2335203" cy="762895"/>
          </a:xfrm>
          <a:prstGeom prst="rect">
            <a:avLst/>
          </a:prstGeom>
        </p:spPr>
      </p:pic>
      <p:cxnSp>
        <p:nvCxnSpPr>
          <p:cNvPr id="41" name="Straight Connector 40">
            <a:extLst>
              <a:ext uri="{FF2B5EF4-FFF2-40B4-BE49-F238E27FC236}">
                <a16:creationId xmlns:a16="http://schemas.microsoft.com/office/drawing/2014/main" id="{3B3B7D73-CAE9-45AC-ACCE-FAEF4E505C7A}"/>
              </a:ext>
            </a:extLst>
          </p:cNvPr>
          <p:cNvCxnSpPr/>
          <p:nvPr/>
        </p:nvCxnSpPr>
        <p:spPr>
          <a:xfrm>
            <a:off x="1588" y="764704"/>
            <a:ext cx="6479584" cy="0"/>
          </a:xfrm>
          <a:prstGeom prst="line">
            <a:avLst/>
          </a:prstGeom>
        </p:spPr>
        <p:style>
          <a:lnRef idx="2">
            <a:schemeClr val="accent6"/>
          </a:lnRef>
          <a:fillRef idx="0">
            <a:schemeClr val="accent6"/>
          </a:fillRef>
          <a:effectRef idx="1">
            <a:schemeClr val="accent6"/>
          </a:effectRef>
          <a:fontRef idx="minor">
            <a:schemeClr val="tx1"/>
          </a:fontRef>
        </p:style>
      </p:cxnSp>
      <p:sp>
        <p:nvSpPr>
          <p:cNvPr id="2" name="TextBox 1">
            <a:extLst>
              <a:ext uri="{FF2B5EF4-FFF2-40B4-BE49-F238E27FC236}">
                <a16:creationId xmlns:a16="http://schemas.microsoft.com/office/drawing/2014/main" id="{9EE80763-F0BD-40F1-95D8-3176FF2901EB}"/>
              </a:ext>
            </a:extLst>
          </p:cNvPr>
          <p:cNvSpPr txBox="1"/>
          <p:nvPr/>
        </p:nvSpPr>
        <p:spPr>
          <a:xfrm>
            <a:off x="152400" y="990601"/>
            <a:ext cx="11887200" cy="707886"/>
          </a:xfrm>
          <a:prstGeom prst="rect">
            <a:avLst/>
          </a:prstGeom>
          <a:noFill/>
        </p:spPr>
        <p:txBody>
          <a:bodyPr wrap="square" rtlCol="0">
            <a:spAutoFit/>
          </a:bodyPr>
          <a:lstStyle/>
          <a:p>
            <a:r>
              <a:rPr lang="en-US" sz="2000" dirty="0"/>
              <a:t>I did a sampling of 200 patients and we provided the validation data set (actual result was known) to a model, the model produced predicted outcome for those 200 patients. Then we write confusion matrix like below</a:t>
            </a:r>
          </a:p>
        </p:txBody>
      </p:sp>
      <p:graphicFrame>
        <p:nvGraphicFramePr>
          <p:cNvPr id="3" name="Table 3">
            <a:extLst>
              <a:ext uri="{FF2B5EF4-FFF2-40B4-BE49-F238E27FC236}">
                <a16:creationId xmlns:a16="http://schemas.microsoft.com/office/drawing/2014/main" id="{8BEE9C5A-30C3-4FC8-AC21-80DC4C913ABD}"/>
              </a:ext>
            </a:extLst>
          </p:cNvPr>
          <p:cNvGraphicFramePr>
            <a:graphicFrameLocks noGrp="1"/>
          </p:cNvGraphicFramePr>
          <p:nvPr>
            <p:extLst>
              <p:ext uri="{D42A27DB-BD31-4B8C-83A1-F6EECF244321}">
                <p14:modId xmlns:p14="http://schemas.microsoft.com/office/powerpoint/2010/main" val="2558271275"/>
              </p:ext>
            </p:extLst>
          </p:nvPr>
        </p:nvGraphicFramePr>
        <p:xfrm>
          <a:off x="228600" y="1905000"/>
          <a:ext cx="6096000" cy="320040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4266700039"/>
                    </a:ext>
                  </a:extLst>
                </a:gridCol>
                <a:gridCol w="2032000">
                  <a:extLst>
                    <a:ext uri="{9D8B030D-6E8A-4147-A177-3AD203B41FA5}">
                      <a16:colId xmlns:a16="http://schemas.microsoft.com/office/drawing/2014/main" val="1503462646"/>
                    </a:ext>
                  </a:extLst>
                </a:gridCol>
                <a:gridCol w="2032000">
                  <a:extLst>
                    <a:ext uri="{9D8B030D-6E8A-4147-A177-3AD203B41FA5}">
                      <a16:colId xmlns:a16="http://schemas.microsoft.com/office/drawing/2014/main" val="3200607155"/>
                    </a:ext>
                  </a:extLst>
                </a:gridCol>
              </a:tblGrid>
              <a:tr h="1066800">
                <a:tc>
                  <a:txBody>
                    <a:bodyPr/>
                    <a:lstStyle/>
                    <a:p>
                      <a:r>
                        <a:rPr lang="en-US" dirty="0"/>
                        <a:t>Sampling Size 200</a:t>
                      </a:r>
                    </a:p>
                  </a:txBody>
                  <a:tcPr/>
                </a:tc>
                <a:tc>
                  <a:txBody>
                    <a:bodyPr/>
                    <a:lstStyle/>
                    <a:p>
                      <a:r>
                        <a:rPr lang="en-US" sz="1800" dirty="0"/>
                        <a:t>Actual 1</a:t>
                      </a:r>
                    </a:p>
                    <a:p>
                      <a:r>
                        <a:rPr lang="en-US" sz="1800" dirty="0"/>
                        <a:t>(had heart disease)</a:t>
                      </a:r>
                    </a:p>
                  </a:txBody>
                  <a:tcPr/>
                </a:tc>
                <a:tc>
                  <a:txBody>
                    <a:bodyPr/>
                    <a:lstStyle/>
                    <a:p>
                      <a:r>
                        <a:rPr lang="en-US" sz="1800" dirty="0"/>
                        <a:t>Actual 0</a:t>
                      </a:r>
                    </a:p>
                    <a:p>
                      <a:r>
                        <a:rPr lang="en-US" sz="1800" dirty="0"/>
                        <a:t>(not had h disease)</a:t>
                      </a:r>
                    </a:p>
                  </a:txBody>
                  <a:tcPr/>
                </a:tc>
                <a:extLst>
                  <a:ext uri="{0D108BD9-81ED-4DB2-BD59-A6C34878D82A}">
                    <a16:rowId xmlns:a16="http://schemas.microsoft.com/office/drawing/2014/main" val="3669056907"/>
                  </a:ext>
                </a:extLst>
              </a:tr>
              <a:tr h="1066800">
                <a:tc>
                  <a:txBody>
                    <a:bodyPr/>
                    <a:lstStyle/>
                    <a:p>
                      <a:r>
                        <a:rPr lang="en-US" sz="1800" dirty="0"/>
                        <a:t>Predicted 1</a:t>
                      </a:r>
                    </a:p>
                    <a:p>
                      <a:r>
                        <a:rPr lang="en-US" sz="1800" dirty="0"/>
                        <a:t>(Machine saying he/she has HD)</a:t>
                      </a:r>
                    </a:p>
                  </a:txBody>
                  <a:tcPr/>
                </a:tc>
                <a:tc>
                  <a:txBody>
                    <a:bodyPr/>
                    <a:lstStyle/>
                    <a:p>
                      <a:r>
                        <a:rPr lang="en-US" dirty="0"/>
                        <a:t>70</a:t>
                      </a:r>
                    </a:p>
                    <a:p>
                      <a:r>
                        <a:rPr lang="en-US" dirty="0"/>
                        <a:t>(True Positive)</a:t>
                      </a:r>
                    </a:p>
                    <a:p>
                      <a:r>
                        <a:rPr lang="en-US" dirty="0"/>
                        <a:t>TP</a:t>
                      </a:r>
                    </a:p>
                  </a:txBody>
                  <a:tcPr/>
                </a:tc>
                <a:tc>
                  <a:txBody>
                    <a:bodyPr/>
                    <a:lstStyle/>
                    <a:p>
                      <a:r>
                        <a:rPr lang="en-US" dirty="0"/>
                        <a:t>20</a:t>
                      </a:r>
                    </a:p>
                    <a:p>
                      <a:r>
                        <a:rPr lang="en-US" dirty="0"/>
                        <a:t>False Positive</a:t>
                      </a:r>
                    </a:p>
                    <a:p>
                      <a:r>
                        <a:rPr lang="en-US" dirty="0"/>
                        <a:t>(FP)</a:t>
                      </a:r>
                    </a:p>
                  </a:txBody>
                  <a:tcPr/>
                </a:tc>
                <a:extLst>
                  <a:ext uri="{0D108BD9-81ED-4DB2-BD59-A6C34878D82A}">
                    <a16:rowId xmlns:a16="http://schemas.microsoft.com/office/drawing/2014/main" val="1802410979"/>
                  </a:ext>
                </a:extLst>
              </a:tr>
              <a:tr h="1066800">
                <a:tc>
                  <a:txBody>
                    <a:bodyPr/>
                    <a:lstStyle/>
                    <a:p>
                      <a:r>
                        <a:rPr lang="en-US" sz="1800" dirty="0"/>
                        <a:t>Predicted 0</a:t>
                      </a:r>
                    </a:p>
                    <a:p>
                      <a:r>
                        <a:rPr lang="en-US" sz="1800" dirty="0"/>
                        <a:t>(Machine saying he/she not has HD)</a:t>
                      </a:r>
                    </a:p>
                  </a:txBody>
                  <a:tcPr/>
                </a:tc>
                <a:tc>
                  <a:txBody>
                    <a:bodyPr/>
                    <a:lstStyle/>
                    <a:p>
                      <a:r>
                        <a:rPr lang="en-US" dirty="0"/>
                        <a:t>30</a:t>
                      </a:r>
                    </a:p>
                    <a:p>
                      <a:r>
                        <a:rPr lang="en-US" dirty="0"/>
                        <a:t>FN – False Negative</a:t>
                      </a:r>
                    </a:p>
                    <a:p>
                      <a:endParaRPr lang="en-US" dirty="0"/>
                    </a:p>
                  </a:txBody>
                  <a:tcPr/>
                </a:tc>
                <a:tc>
                  <a:txBody>
                    <a:bodyPr/>
                    <a:lstStyle/>
                    <a:p>
                      <a:r>
                        <a:rPr lang="en-US" dirty="0"/>
                        <a:t>80</a:t>
                      </a:r>
                    </a:p>
                    <a:p>
                      <a:r>
                        <a:rPr lang="en-US" dirty="0"/>
                        <a:t>True Negatives</a:t>
                      </a:r>
                    </a:p>
                    <a:p>
                      <a:r>
                        <a:rPr lang="en-US" dirty="0"/>
                        <a:t>(TN)</a:t>
                      </a:r>
                    </a:p>
                  </a:txBody>
                  <a:tcPr/>
                </a:tc>
                <a:extLst>
                  <a:ext uri="{0D108BD9-81ED-4DB2-BD59-A6C34878D82A}">
                    <a16:rowId xmlns:a16="http://schemas.microsoft.com/office/drawing/2014/main" val="3960728975"/>
                  </a:ext>
                </a:extLst>
              </a:tr>
            </a:tbl>
          </a:graphicData>
        </a:graphic>
      </p:graphicFrame>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0C1BEEBC-A9DD-4D7D-BEF1-8313EBD7D3EE}"/>
                  </a:ext>
                </a:extLst>
              </p14:cNvPr>
              <p14:cNvContentPartPr/>
              <p14:nvPr/>
            </p14:nvContentPartPr>
            <p14:xfrm>
              <a:off x="1162080" y="1803240"/>
              <a:ext cx="10299960" cy="4870800"/>
            </p14:xfrm>
          </p:contentPart>
        </mc:Choice>
        <mc:Fallback xmlns="">
          <p:pic>
            <p:nvPicPr>
              <p:cNvPr id="4" name="Ink 3">
                <a:extLst>
                  <a:ext uri="{FF2B5EF4-FFF2-40B4-BE49-F238E27FC236}">
                    <a16:creationId xmlns:a16="http://schemas.microsoft.com/office/drawing/2014/main" id="{0C1BEEBC-A9DD-4D7D-BEF1-8313EBD7D3EE}"/>
                  </a:ext>
                </a:extLst>
              </p:cNvPr>
              <p:cNvPicPr/>
              <p:nvPr/>
            </p:nvPicPr>
            <p:blipFill>
              <a:blip r:embed="rId4"/>
              <a:stretch>
                <a:fillRect/>
              </a:stretch>
            </p:blipFill>
            <p:spPr>
              <a:xfrm>
                <a:off x="1152720" y="1793880"/>
                <a:ext cx="10318680" cy="4889520"/>
              </a:xfrm>
              <a:prstGeom prst="rect">
                <a:avLst/>
              </a:prstGeom>
            </p:spPr>
          </p:pic>
        </mc:Fallback>
      </mc:AlternateContent>
    </p:spTree>
    <p:extLst>
      <p:ext uri="{BB962C8B-B14F-4D97-AF65-F5344CB8AC3E}">
        <p14:creationId xmlns:p14="http://schemas.microsoft.com/office/powerpoint/2010/main" val="1202448869"/>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0279" y="41354"/>
            <a:ext cx="10969943" cy="711081"/>
          </a:xfrm>
        </p:spPr>
        <p:txBody>
          <a:bodyPr>
            <a:noAutofit/>
          </a:bodyPr>
          <a:lstStyle/>
          <a:p>
            <a:r>
              <a:rPr lang="en-IN" dirty="0">
                <a:solidFill>
                  <a:schemeClr val="tx2">
                    <a:lumMod val="60000"/>
                    <a:lumOff val="40000"/>
                  </a:schemeClr>
                </a:solidFill>
                <a:latin typeface="Patua One" pitchFamily="2" charset="0"/>
              </a:rPr>
              <a:t>ROC and AUC</a:t>
            </a:r>
          </a:p>
        </p:txBody>
      </p:sp>
      <p:sp>
        <p:nvSpPr>
          <p:cNvPr id="37" name="TextBox 36">
            <a:extLst>
              <a:ext uri="{FF2B5EF4-FFF2-40B4-BE49-F238E27FC236}">
                <a16:creationId xmlns:a16="http://schemas.microsoft.com/office/drawing/2014/main" id="{E8CAC22F-1542-4031-BC6C-A16989886504}"/>
              </a:ext>
            </a:extLst>
          </p:cNvPr>
          <p:cNvSpPr txBox="1"/>
          <p:nvPr/>
        </p:nvSpPr>
        <p:spPr>
          <a:xfrm>
            <a:off x="4943872" y="6550224"/>
            <a:ext cx="3456384" cy="307777"/>
          </a:xfrm>
          <a:prstGeom prst="rect">
            <a:avLst/>
          </a:prstGeom>
          <a:noFill/>
        </p:spPr>
        <p:txBody>
          <a:bodyPr wrap="square" rtlCol="0">
            <a:spAutoFit/>
          </a:bodyPr>
          <a:lstStyle/>
          <a:p>
            <a:pPr defTabSz="1218987">
              <a:defRPr/>
            </a:pPr>
            <a:r>
              <a:rPr lang="en-US"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rPr>
              <a:t>www.anubhavtrainings.com</a:t>
            </a:r>
            <a:endParaRPr lang="en-IN"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endParaRPr>
          </a:p>
        </p:txBody>
      </p:sp>
      <p:pic>
        <p:nvPicPr>
          <p:cNvPr id="40" name="Picture 39">
            <a:extLst>
              <a:ext uri="{FF2B5EF4-FFF2-40B4-BE49-F238E27FC236}">
                <a16:creationId xmlns:a16="http://schemas.microsoft.com/office/drawing/2014/main" id="{DA60E6FB-8C44-4FEB-B6E9-83DA90856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4393" y="106009"/>
            <a:ext cx="2335203" cy="762895"/>
          </a:xfrm>
          <a:prstGeom prst="rect">
            <a:avLst/>
          </a:prstGeom>
        </p:spPr>
      </p:pic>
      <p:cxnSp>
        <p:nvCxnSpPr>
          <p:cNvPr id="41" name="Straight Connector 40">
            <a:extLst>
              <a:ext uri="{FF2B5EF4-FFF2-40B4-BE49-F238E27FC236}">
                <a16:creationId xmlns:a16="http://schemas.microsoft.com/office/drawing/2014/main" id="{3B3B7D73-CAE9-45AC-ACCE-FAEF4E505C7A}"/>
              </a:ext>
            </a:extLst>
          </p:cNvPr>
          <p:cNvCxnSpPr/>
          <p:nvPr/>
        </p:nvCxnSpPr>
        <p:spPr>
          <a:xfrm>
            <a:off x="1588" y="764704"/>
            <a:ext cx="6479584" cy="0"/>
          </a:xfrm>
          <a:prstGeom prst="line">
            <a:avLst/>
          </a:prstGeom>
        </p:spPr>
        <p:style>
          <a:lnRef idx="2">
            <a:schemeClr val="accent6"/>
          </a:lnRef>
          <a:fillRef idx="0">
            <a:schemeClr val="accent6"/>
          </a:fillRef>
          <a:effectRef idx="1">
            <a:schemeClr val="accent6"/>
          </a:effectRef>
          <a:fontRef idx="minor">
            <a:schemeClr val="tx1"/>
          </a:fontRef>
        </p:style>
      </p:cxnSp>
      <p:sp>
        <p:nvSpPr>
          <p:cNvPr id="2" name="TextBox 1">
            <a:extLst>
              <a:ext uri="{FF2B5EF4-FFF2-40B4-BE49-F238E27FC236}">
                <a16:creationId xmlns:a16="http://schemas.microsoft.com/office/drawing/2014/main" id="{EA5A1026-75BF-44A7-A9CD-CF55A7B680D3}"/>
              </a:ext>
            </a:extLst>
          </p:cNvPr>
          <p:cNvSpPr txBox="1"/>
          <p:nvPr/>
        </p:nvSpPr>
        <p:spPr>
          <a:xfrm>
            <a:off x="20515" y="835431"/>
            <a:ext cx="12268200" cy="923330"/>
          </a:xfrm>
          <a:prstGeom prst="rect">
            <a:avLst/>
          </a:prstGeom>
          <a:noFill/>
        </p:spPr>
        <p:txBody>
          <a:bodyPr wrap="square" rtlCol="0">
            <a:spAutoFit/>
          </a:bodyPr>
          <a:lstStyle/>
          <a:p>
            <a:r>
              <a:rPr lang="en-US" dirty="0"/>
              <a:t>If we check our accuracy with different-different models (200), system will product 200 different matrixes, which are difficult for us to compare manually, so we rely on the ROC Curve, which is easy as compared to matrixes to compare.</a:t>
            </a:r>
          </a:p>
          <a:p>
            <a:r>
              <a:rPr lang="en-US" dirty="0"/>
              <a:t>ROC (Receiver Operating Characteristics – Plat between TPR v/s FPR)</a:t>
            </a:r>
          </a:p>
        </p:txBody>
      </p:sp>
      <mc:AlternateContent xmlns:mc="http://schemas.openxmlformats.org/markup-compatibility/2006" xmlns:p14="http://schemas.microsoft.com/office/powerpoint/2010/main">
        <mc:Choice Requires="p14">
          <p:contentPart p14:bwMode="auto" r:id="rId3">
            <p14:nvContentPartPr>
              <p14:cNvPr id="3" name="Ink 2">
                <a:extLst>
                  <a:ext uri="{FF2B5EF4-FFF2-40B4-BE49-F238E27FC236}">
                    <a16:creationId xmlns:a16="http://schemas.microsoft.com/office/drawing/2014/main" id="{30AD33C3-87CE-493D-A800-F830D2F769CA}"/>
                  </a:ext>
                </a:extLst>
              </p14:cNvPr>
              <p14:cNvContentPartPr/>
              <p14:nvPr/>
            </p14:nvContentPartPr>
            <p14:xfrm>
              <a:off x="2292480" y="2476440"/>
              <a:ext cx="2292480" cy="457560"/>
            </p14:xfrm>
          </p:contentPart>
        </mc:Choice>
        <mc:Fallback xmlns="">
          <p:pic>
            <p:nvPicPr>
              <p:cNvPr id="3" name="Ink 2">
                <a:extLst>
                  <a:ext uri="{FF2B5EF4-FFF2-40B4-BE49-F238E27FC236}">
                    <a16:creationId xmlns:a16="http://schemas.microsoft.com/office/drawing/2014/main" id="{30AD33C3-87CE-493D-A800-F830D2F769CA}"/>
                  </a:ext>
                </a:extLst>
              </p:cNvPr>
              <p:cNvPicPr/>
              <p:nvPr/>
            </p:nvPicPr>
            <p:blipFill>
              <a:blip r:embed="rId4"/>
              <a:stretch>
                <a:fillRect/>
              </a:stretch>
            </p:blipFill>
            <p:spPr>
              <a:xfrm>
                <a:off x="2276640" y="2413080"/>
                <a:ext cx="2323800" cy="58428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4" name="Ink 3">
                <a:extLst>
                  <a:ext uri="{FF2B5EF4-FFF2-40B4-BE49-F238E27FC236}">
                    <a16:creationId xmlns:a16="http://schemas.microsoft.com/office/drawing/2014/main" id="{8BB308E1-61F7-49E7-9457-25F103B92D50}"/>
                  </a:ext>
                </a:extLst>
              </p14:cNvPr>
              <p14:cNvContentPartPr/>
              <p14:nvPr/>
            </p14:nvContentPartPr>
            <p14:xfrm>
              <a:off x="1727280" y="2908440"/>
              <a:ext cx="2635560" cy="196920"/>
            </p14:xfrm>
          </p:contentPart>
        </mc:Choice>
        <mc:Fallback xmlns="">
          <p:pic>
            <p:nvPicPr>
              <p:cNvPr id="4" name="Ink 3">
                <a:extLst>
                  <a:ext uri="{FF2B5EF4-FFF2-40B4-BE49-F238E27FC236}">
                    <a16:creationId xmlns:a16="http://schemas.microsoft.com/office/drawing/2014/main" id="{8BB308E1-61F7-49E7-9457-25F103B92D50}"/>
                  </a:ext>
                </a:extLst>
              </p:cNvPr>
              <p:cNvPicPr/>
              <p:nvPr/>
            </p:nvPicPr>
            <p:blipFill>
              <a:blip r:embed="rId6"/>
              <a:stretch>
                <a:fillRect/>
              </a:stretch>
            </p:blipFill>
            <p:spPr>
              <a:xfrm>
                <a:off x="1711440" y="2845080"/>
                <a:ext cx="2666880" cy="32364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5" name="Ink 4">
                <a:extLst>
                  <a:ext uri="{FF2B5EF4-FFF2-40B4-BE49-F238E27FC236}">
                    <a16:creationId xmlns:a16="http://schemas.microsoft.com/office/drawing/2014/main" id="{41E76A87-46B1-4A5D-B121-78029117A760}"/>
                  </a:ext>
                </a:extLst>
              </p14:cNvPr>
              <p14:cNvContentPartPr/>
              <p14:nvPr/>
            </p14:nvContentPartPr>
            <p14:xfrm>
              <a:off x="1441440" y="3098880"/>
              <a:ext cx="3143520" cy="336960"/>
            </p14:xfrm>
          </p:contentPart>
        </mc:Choice>
        <mc:Fallback xmlns="">
          <p:pic>
            <p:nvPicPr>
              <p:cNvPr id="5" name="Ink 4">
                <a:extLst>
                  <a:ext uri="{FF2B5EF4-FFF2-40B4-BE49-F238E27FC236}">
                    <a16:creationId xmlns:a16="http://schemas.microsoft.com/office/drawing/2014/main" id="{41E76A87-46B1-4A5D-B121-78029117A760}"/>
                  </a:ext>
                </a:extLst>
              </p:cNvPr>
              <p:cNvPicPr/>
              <p:nvPr/>
            </p:nvPicPr>
            <p:blipFill>
              <a:blip r:embed="rId8"/>
              <a:stretch>
                <a:fillRect/>
              </a:stretch>
            </p:blipFill>
            <p:spPr>
              <a:xfrm>
                <a:off x="1425600" y="3035520"/>
                <a:ext cx="3174840" cy="46368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6" name="Ink 5">
                <a:extLst>
                  <a:ext uri="{FF2B5EF4-FFF2-40B4-BE49-F238E27FC236}">
                    <a16:creationId xmlns:a16="http://schemas.microsoft.com/office/drawing/2014/main" id="{BA3907D4-1EEB-4AED-8656-4D9F943EC49D}"/>
                  </a:ext>
                </a:extLst>
              </p14:cNvPr>
              <p14:cNvContentPartPr/>
              <p14:nvPr/>
            </p14:nvContentPartPr>
            <p14:xfrm>
              <a:off x="1422360" y="3416400"/>
              <a:ext cx="3099240" cy="419400"/>
            </p14:xfrm>
          </p:contentPart>
        </mc:Choice>
        <mc:Fallback xmlns="">
          <p:pic>
            <p:nvPicPr>
              <p:cNvPr id="6" name="Ink 5">
                <a:extLst>
                  <a:ext uri="{FF2B5EF4-FFF2-40B4-BE49-F238E27FC236}">
                    <a16:creationId xmlns:a16="http://schemas.microsoft.com/office/drawing/2014/main" id="{BA3907D4-1EEB-4AED-8656-4D9F943EC49D}"/>
                  </a:ext>
                </a:extLst>
              </p:cNvPr>
              <p:cNvPicPr/>
              <p:nvPr/>
            </p:nvPicPr>
            <p:blipFill>
              <a:blip r:embed="rId10"/>
              <a:stretch>
                <a:fillRect/>
              </a:stretch>
            </p:blipFill>
            <p:spPr>
              <a:xfrm>
                <a:off x="1406520" y="3353040"/>
                <a:ext cx="3130560" cy="54612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7" name="Ink 6">
                <a:extLst>
                  <a:ext uri="{FF2B5EF4-FFF2-40B4-BE49-F238E27FC236}">
                    <a16:creationId xmlns:a16="http://schemas.microsoft.com/office/drawing/2014/main" id="{1A29A5F0-254F-40FA-B892-DB0F6B851250}"/>
                  </a:ext>
                </a:extLst>
              </p14:cNvPr>
              <p14:cNvContentPartPr/>
              <p14:nvPr/>
            </p14:nvContentPartPr>
            <p14:xfrm>
              <a:off x="1333440" y="3822840"/>
              <a:ext cx="1162440" cy="292320"/>
            </p14:xfrm>
          </p:contentPart>
        </mc:Choice>
        <mc:Fallback xmlns="">
          <p:pic>
            <p:nvPicPr>
              <p:cNvPr id="7" name="Ink 6">
                <a:extLst>
                  <a:ext uri="{FF2B5EF4-FFF2-40B4-BE49-F238E27FC236}">
                    <a16:creationId xmlns:a16="http://schemas.microsoft.com/office/drawing/2014/main" id="{1A29A5F0-254F-40FA-B892-DB0F6B851250}"/>
                  </a:ext>
                </a:extLst>
              </p:cNvPr>
              <p:cNvPicPr/>
              <p:nvPr/>
            </p:nvPicPr>
            <p:blipFill>
              <a:blip r:embed="rId12"/>
              <a:stretch>
                <a:fillRect/>
              </a:stretch>
            </p:blipFill>
            <p:spPr>
              <a:xfrm>
                <a:off x="1317600" y="3759480"/>
                <a:ext cx="1193760" cy="41904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8" name="Ink 7">
                <a:extLst>
                  <a:ext uri="{FF2B5EF4-FFF2-40B4-BE49-F238E27FC236}">
                    <a16:creationId xmlns:a16="http://schemas.microsoft.com/office/drawing/2014/main" id="{7F10E9C9-F1CA-4D1B-A9BE-DEBFAF0F7465}"/>
                  </a:ext>
                </a:extLst>
              </p14:cNvPr>
              <p14:cNvContentPartPr/>
              <p14:nvPr/>
            </p14:nvContentPartPr>
            <p14:xfrm>
              <a:off x="1409760" y="4070520"/>
              <a:ext cx="3295800" cy="209880"/>
            </p14:xfrm>
          </p:contentPart>
        </mc:Choice>
        <mc:Fallback xmlns="">
          <p:pic>
            <p:nvPicPr>
              <p:cNvPr id="8" name="Ink 7">
                <a:extLst>
                  <a:ext uri="{FF2B5EF4-FFF2-40B4-BE49-F238E27FC236}">
                    <a16:creationId xmlns:a16="http://schemas.microsoft.com/office/drawing/2014/main" id="{7F10E9C9-F1CA-4D1B-A9BE-DEBFAF0F7465}"/>
                  </a:ext>
                </a:extLst>
              </p:cNvPr>
              <p:cNvPicPr/>
              <p:nvPr/>
            </p:nvPicPr>
            <p:blipFill>
              <a:blip r:embed="rId14"/>
              <a:stretch>
                <a:fillRect/>
              </a:stretch>
            </p:blipFill>
            <p:spPr>
              <a:xfrm>
                <a:off x="1393920" y="4007160"/>
                <a:ext cx="3327120" cy="3366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9" name="Ink 8">
                <a:extLst>
                  <a:ext uri="{FF2B5EF4-FFF2-40B4-BE49-F238E27FC236}">
                    <a16:creationId xmlns:a16="http://schemas.microsoft.com/office/drawing/2014/main" id="{E46DA7DB-D908-4E41-ABBB-E80B5E6E7F2D}"/>
                  </a:ext>
                </a:extLst>
              </p14:cNvPr>
              <p14:cNvContentPartPr/>
              <p14:nvPr/>
            </p14:nvContentPartPr>
            <p14:xfrm>
              <a:off x="971640" y="4178160"/>
              <a:ext cx="3651480" cy="825840"/>
            </p14:xfrm>
          </p:contentPart>
        </mc:Choice>
        <mc:Fallback xmlns="">
          <p:pic>
            <p:nvPicPr>
              <p:cNvPr id="9" name="Ink 8">
                <a:extLst>
                  <a:ext uri="{FF2B5EF4-FFF2-40B4-BE49-F238E27FC236}">
                    <a16:creationId xmlns:a16="http://schemas.microsoft.com/office/drawing/2014/main" id="{E46DA7DB-D908-4E41-ABBB-E80B5E6E7F2D}"/>
                  </a:ext>
                </a:extLst>
              </p:cNvPr>
              <p:cNvPicPr/>
              <p:nvPr/>
            </p:nvPicPr>
            <p:blipFill>
              <a:blip r:embed="rId16"/>
              <a:stretch>
                <a:fillRect/>
              </a:stretch>
            </p:blipFill>
            <p:spPr>
              <a:xfrm>
                <a:off x="955800" y="4114800"/>
                <a:ext cx="3682800" cy="95256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0" name="Ink 9">
                <a:extLst>
                  <a:ext uri="{FF2B5EF4-FFF2-40B4-BE49-F238E27FC236}">
                    <a16:creationId xmlns:a16="http://schemas.microsoft.com/office/drawing/2014/main" id="{9D401180-E23A-4DAE-AB20-9E7543CBD23B}"/>
                  </a:ext>
                </a:extLst>
              </p14:cNvPr>
              <p14:cNvContentPartPr/>
              <p14:nvPr/>
            </p14:nvContentPartPr>
            <p14:xfrm>
              <a:off x="108000" y="1860480"/>
              <a:ext cx="7728120" cy="3677040"/>
            </p14:xfrm>
          </p:contentPart>
        </mc:Choice>
        <mc:Fallback xmlns="">
          <p:pic>
            <p:nvPicPr>
              <p:cNvPr id="10" name="Ink 9">
                <a:extLst>
                  <a:ext uri="{FF2B5EF4-FFF2-40B4-BE49-F238E27FC236}">
                    <a16:creationId xmlns:a16="http://schemas.microsoft.com/office/drawing/2014/main" id="{9D401180-E23A-4DAE-AB20-9E7543CBD23B}"/>
                  </a:ext>
                </a:extLst>
              </p:cNvPr>
              <p:cNvPicPr/>
              <p:nvPr/>
            </p:nvPicPr>
            <p:blipFill>
              <a:blip r:embed="rId18"/>
              <a:stretch>
                <a:fillRect/>
              </a:stretch>
            </p:blipFill>
            <p:spPr>
              <a:xfrm>
                <a:off x="98640" y="1851120"/>
                <a:ext cx="7746840" cy="3695760"/>
              </a:xfrm>
              <a:prstGeom prst="rect">
                <a:avLst/>
              </a:prstGeom>
            </p:spPr>
          </p:pic>
        </mc:Fallback>
      </mc:AlternateContent>
    </p:spTree>
    <p:extLst>
      <p:ext uri="{BB962C8B-B14F-4D97-AF65-F5344CB8AC3E}">
        <p14:creationId xmlns:p14="http://schemas.microsoft.com/office/powerpoint/2010/main" val="2342871116"/>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0279" y="41354"/>
            <a:ext cx="10969943" cy="711081"/>
          </a:xfrm>
        </p:spPr>
        <p:txBody>
          <a:bodyPr>
            <a:noAutofit/>
          </a:bodyPr>
          <a:lstStyle/>
          <a:p>
            <a:r>
              <a:rPr lang="en-US" dirty="0"/>
              <a:t>Metrices</a:t>
            </a:r>
            <a:endParaRPr lang="en-IN" dirty="0">
              <a:solidFill>
                <a:schemeClr val="tx2">
                  <a:lumMod val="60000"/>
                  <a:lumOff val="40000"/>
                </a:schemeClr>
              </a:solidFill>
              <a:latin typeface="Patua One" pitchFamily="2" charset="0"/>
            </a:endParaRPr>
          </a:p>
        </p:txBody>
      </p:sp>
      <p:sp>
        <p:nvSpPr>
          <p:cNvPr id="37" name="TextBox 36">
            <a:extLst>
              <a:ext uri="{FF2B5EF4-FFF2-40B4-BE49-F238E27FC236}">
                <a16:creationId xmlns:a16="http://schemas.microsoft.com/office/drawing/2014/main" id="{E8CAC22F-1542-4031-BC6C-A16989886504}"/>
              </a:ext>
            </a:extLst>
          </p:cNvPr>
          <p:cNvSpPr txBox="1"/>
          <p:nvPr/>
        </p:nvSpPr>
        <p:spPr>
          <a:xfrm>
            <a:off x="4943872" y="6550224"/>
            <a:ext cx="3456384" cy="307777"/>
          </a:xfrm>
          <a:prstGeom prst="rect">
            <a:avLst/>
          </a:prstGeom>
          <a:noFill/>
        </p:spPr>
        <p:txBody>
          <a:bodyPr wrap="square" rtlCol="0">
            <a:spAutoFit/>
          </a:bodyPr>
          <a:lstStyle/>
          <a:p>
            <a:pPr defTabSz="1218987">
              <a:defRPr/>
            </a:pPr>
            <a:r>
              <a:rPr lang="en-US"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rPr>
              <a:t>www.anubhavtrainings.com</a:t>
            </a:r>
            <a:endParaRPr lang="en-IN"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endParaRPr>
          </a:p>
        </p:txBody>
      </p:sp>
      <p:pic>
        <p:nvPicPr>
          <p:cNvPr id="40" name="Picture 39">
            <a:extLst>
              <a:ext uri="{FF2B5EF4-FFF2-40B4-BE49-F238E27FC236}">
                <a16:creationId xmlns:a16="http://schemas.microsoft.com/office/drawing/2014/main" id="{DA60E6FB-8C44-4FEB-B6E9-83DA90856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4393" y="106009"/>
            <a:ext cx="2335203" cy="762895"/>
          </a:xfrm>
          <a:prstGeom prst="rect">
            <a:avLst/>
          </a:prstGeom>
        </p:spPr>
      </p:pic>
      <p:cxnSp>
        <p:nvCxnSpPr>
          <p:cNvPr id="41" name="Straight Connector 40">
            <a:extLst>
              <a:ext uri="{FF2B5EF4-FFF2-40B4-BE49-F238E27FC236}">
                <a16:creationId xmlns:a16="http://schemas.microsoft.com/office/drawing/2014/main" id="{3B3B7D73-CAE9-45AC-ACCE-FAEF4E505C7A}"/>
              </a:ext>
            </a:extLst>
          </p:cNvPr>
          <p:cNvCxnSpPr/>
          <p:nvPr/>
        </p:nvCxnSpPr>
        <p:spPr>
          <a:xfrm>
            <a:off x="1588" y="764704"/>
            <a:ext cx="6479584" cy="0"/>
          </a:xfrm>
          <a:prstGeom prst="line">
            <a:avLst/>
          </a:prstGeom>
        </p:spPr>
        <p:style>
          <a:lnRef idx="2">
            <a:schemeClr val="accent6"/>
          </a:lnRef>
          <a:fillRef idx="0">
            <a:schemeClr val="accent6"/>
          </a:fillRef>
          <a:effectRef idx="1">
            <a:schemeClr val="accent6"/>
          </a:effectRef>
          <a:fontRef idx="minor">
            <a:schemeClr val="tx1"/>
          </a:fontRef>
        </p:style>
      </p:cxnSp>
      <p:sp>
        <p:nvSpPr>
          <p:cNvPr id="7" name="TextBox 6">
            <a:extLst>
              <a:ext uri="{FF2B5EF4-FFF2-40B4-BE49-F238E27FC236}">
                <a16:creationId xmlns:a16="http://schemas.microsoft.com/office/drawing/2014/main" id="{EBC9EAA6-7E53-459A-8E4A-B343091BB47D}"/>
              </a:ext>
            </a:extLst>
          </p:cNvPr>
          <p:cNvSpPr txBox="1"/>
          <p:nvPr/>
        </p:nvSpPr>
        <p:spPr>
          <a:xfrm>
            <a:off x="136158" y="4604717"/>
            <a:ext cx="11502394" cy="1877437"/>
          </a:xfrm>
          <a:prstGeom prst="rect">
            <a:avLst/>
          </a:prstGeom>
          <a:noFill/>
        </p:spPr>
        <p:txBody>
          <a:bodyPr wrap="square">
            <a:spAutoFit/>
          </a:bodyPr>
          <a:lstStyle/>
          <a:p>
            <a:pPr algn="l"/>
            <a:r>
              <a:rPr lang="en-US" b="1" dirty="0">
                <a:solidFill>
                  <a:srgbClr val="F1AC00"/>
                </a:solidFill>
                <a:latin typeface="Arial" panose="020B0604020202020204" pitchFamily="34" charset="0"/>
              </a:rPr>
              <a:t>Predictive power </a:t>
            </a:r>
            <a:r>
              <a:rPr lang="en-US" b="1" dirty="0">
                <a:solidFill>
                  <a:srgbClr val="000000"/>
                </a:solidFill>
                <a:latin typeface="Arial" panose="020B0604020202020204" pitchFamily="34" charset="0"/>
              </a:rPr>
              <a:t>represents how close to the perfect model the model is (quality)</a:t>
            </a:r>
          </a:p>
          <a:p>
            <a:pPr algn="l"/>
            <a:r>
              <a:rPr lang="en-US" sz="1600" i="1" dirty="0">
                <a:solidFill>
                  <a:srgbClr val="000000"/>
                </a:solidFill>
                <a:latin typeface="Arial" panose="020B0604020202020204" pitchFamily="34" charset="0"/>
              </a:rPr>
              <a:t>Area between Validation and Random curves divided by the area between Perfect and Random curves = C/(A+B+C)</a:t>
            </a:r>
          </a:p>
          <a:p>
            <a:pPr algn="l"/>
            <a:r>
              <a:rPr lang="en-US" sz="1600" dirty="0">
                <a:solidFill>
                  <a:srgbClr val="000000"/>
                </a:solidFill>
                <a:latin typeface="Arial" panose="020B0604020202020204" pitchFamily="34" charset="0"/>
              </a:rPr>
              <a:t>= 0 </a:t>
            </a:r>
            <a:r>
              <a:rPr lang="en-US" sz="1600" dirty="0">
                <a:solidFill>
                  <a:srgbClr val="000000"/>
                </a:solidFill>
                <a:latin typeface="Wingdings-Regular"/>
              </a:rPr>
              <a:t>➔ </a:t>
            </a:r>
            <a:r>
              <a:rPr lang="en-US" sz="1600" dirty="0">
                <a:solidFill>
                  <a:srgbClr val="000000"/>
                </a:solidFill>
                <a:latin typeface="Arial" panose="020B0604020202020204" pitchFamily="34" charset="0"/>
              </a:rPr>
              <a:t>Bad quality &gt;= 0.98 </a:t>
            </a:r>
            <a:r>
              <a:rPr lang="en-US" sz="1600" dirty="0">
                <a:solidFill>
                  <a:srgbClr val="000000"/>
                </a:solidFill>
                <a:latin typeface="Wingdings-Regular"/>
              </a:rPr>
              <a:t>➔ </a:t>
            </a:r>
            <a:r>
              <a:rPr lang="en-US" sz="1600" dirty="0">
                <a:solidFill>
                  <a:srgbClr val="000000"/>
                </a:solidFill>
                <a:latin typeface="Arial" panose="020B0604020202020204" pitchFamily="34" charset="0"/>
              </a:rPr>
              <a:t>certainly dependent variables between 0.75 and 0.97 </a:t>
            </a:r>
            <a:r>
              <a:rPr lang="en-US" sz="1600" dirty="0">
                <a:solidFill>
                  <a:srgbClr val="000000"/>
                </a:solidFill>
                <a:latin typeface="Wingdings-Regular"/>
              </a:rPr>
              <a:t>➔ </a:t>
            </a:r>
            <a:r>
              <a:rPr lang="en-US" sz="1600" dirty="0">
                <a:solidFill>
                  <a:srgbClr val="000000"/>
                </a:solidFill>
                <a:latin typeface="Arial" panose="020B0604020202020204" pitchFamily="34" charset="0"/>
              </a:rPr>
              <a:t>quality acceptable</a:t>
            </a:r>
          </a:p>
          <a:p>
            <a:pPr algn="l"/>
            <a:r>
              <a:rPr lang="en-US" b="1" dirty="0">
                <a:solidFill>
                  <a:srgbClr val="F1AC00"/>
                </a:solidFill>
                <a:latin typeface="Arial" panose="020B0604020202020204" pitchFamily="34" charset="0"/>
              </a:rPr>
              <a:t>Prediction confidence </a:t>
            </a:r>
            <a:r>
              <a:rPr lang="en-US" b="1" dirty="0">
                <a:solidFill>
                  <a:srgbClr val="000000"/>
                </a:solidFill>
                <a:latin typeface="Arial" panose="020B0604020202020204" pitchFamily="34" charset="0"/>
              </a:rPr>
              <a:t>expresses the ability to reproduce the same detection (robustness)</a:t>
            </a:r>
          </a:p>
          <a:p>
            <a:pPr algn="l"/>
            <a:r>
              <a:rPr lang="en-US" sz="1600" dirty="0">
                <a:solidFill>
                  <a:srgbClr val="000000"/>
                </a:solidFill>
                <a:latin typeface="Arial" panose="020B0604020202020204" pitchFamily="34" charset="0"/>
              </a:rPr>
              <a:t>You need a « validation sample » to estimate this KPI: it represents another view of the same population</a:t>
            </a:r>
          </a:p>
          <a:p>
            <a:pPr algn="l"/>
            <a:r>
              <a:rPr lang="en-US" sz="1600" i="1" dirty="0">
                <a:solidFill>
                  <a:srgbClr val="000000"/>
                </a:solidFill>
                <a:latin typeface="Arial" panose="020B0604020202020204" pitchFamily="34" charset="0"/>
              </a:rPr>
              <a:t>1 </a:t>
            </a:r>
            <a:r>
              <a:rPr lang="en-US" sz="1600" i="1" dirty="0">
                <a:solidFill>
                  <a:srgbClr val="000000"/>
                </a:solidFill>
                <a:latin typeface="Arial-ItalicMT"/>
              </a:rPr>
              <a:t>– </a:t>
            </a:r>
            <a:r>
              <a:rPr lang="en-US" sz="1600" i="1" dirty="0">
                <a:solidFill>
                  <a:srgbClr val="000000"/>
                </a:solidFill>
                <a:latin typeface="Arial" panose="020B0604020202020204" pitchFamily="34" charset="0"/>
              </a:rPr>
              <a:t>(area between Validation and Training) / (area between Perfect and Random) = </a:t>
            </a:r>
            <a:r>
              <a:rPr lang="en-US" sz="1600" dirty="0">
                <a:solidFill>
                  <a:srgbClr val="000000"/>
                </a:solidFill>
                <a:latin typeface="Arial" panose="020B0604020202020204" pitchFamily="34" charset="0"/>
              </a:rPr>
              <a:t>1- B/(A+B+C)</a:t>
            </a:r>
          </a:p>
          <a:p>
            <a:pPr algn="l"/>
            <a:r>
              <a:rPr lang="en-US" sz="1600" dirty="0">
                <a:solidFill>
                  <a:srgbClr val="000000"/>
                </a:solidFill>
                <a:latin typeface="Arial" panose="020B0604020202020204" pitchFamily="34" charset="0"/>
              </a:rPr>
              <a:t>&gt;= 0.95 </a:t>
            </a:r>
            <a:r>
              <a:rPr lang="en-US" sz="1600" dirty="0">
                <a:solidFill>
                  <a:srgbClr val="000000"/>
                </a:solidFill>
                <a:latin typeface="Wingdings-Regular"/>
              </a:rPr>
              <a:t>➔ </a:t>
            </a:r>
            <a:r>
              <a:rPr lang="en-US" sz="1600" dirty="0">
                <a:solidFill>
                  <a:srgbClr val="000000"/>
                </a:solidFill>
                <a:latin typeface="Arial" panose="020B0604020202020204" pitchFamily="34" charset="0"/>
              </a:rPr>
              <a:t>good robustness</a:t>
            </a:r>
            <a:endParaRPr lang="en-US" sz="1600" dirty="0"/>
          </a:p>
        </p:txBody>
      </p:sp>
      <p:pic>
        <p:nvPicPr>
          <p:cNvPr id="3" name="Picture 2">
            <a:extLst>
              <a:ext uri="{FF2B5EF4-FFF2-40B4-BE49-F238E27FC236}">
                <a16:creationId xmlns:a16="http://schemas.microsoft.com/office/drawing/2014/main" id="{8DA16462-4B75-4B35-B411-FBFFDFCF75F1}"/>
              </a:ext>
            </a:extLst>
          </p:cNvPr>
          <p:cNvPicPr>
            <a:picLocks noChangeAspect="1"/>
          </p:cNvPicPr>
          <p:nvPr/>
        </p:nvPicPr>
        <p:blipFill>
          <a:blip r:embed="rId3"/>
          <a:stretch>
            <a:fillRect/>
          </a:stretch>
        </p:blipFill>
        <p:spPr>
          <a:xfrm>
            <a:off x="7022359" y="1107240"/>
            <a:ext cx="4640982" cy="3185436"/>
          </a:xfrm>
          <a:prstGeom prst="rect">
            <a:avLst/>
          </a:prstGeom>
        </p:spPr>
      </p:pic>
      <p:graphicFrame>
        <p:nvGraphicFramePr>
          <p:cNvPr id="6" name="Table 5">
            <a:extLst>
              <a:ext uri="{FF2B5EF4-FFF2-40B4-BE49-F238E27FC236}">
                <a16:creationId xmlns:a16="http://schemas.microsoft.com/office/drawing/2014/main" id="{9B5001E8-0500-49F3-81B8-85B9EF9129EF}"/>
              </a:ext>
            </a:extLst>
          </p:cNvPr>
          <p:cNvGraphicFramePr>
            <a:graphicFrameLocks noGrp="1"/>
          </p:cNvGraphicFramePr>
          <p:nvPr/>
        </p:nvGraphicFramePr>
        <p:xfrm>
          <a:off x="152400" y="1074703"/>
          <a:ext cx="6629400" cy="2860862"/>
        </p:xfrm>
        <a:graphic>
          <a:graphicData uri="http://schemas.openxmlformats.org/drawingml/2006/table">
            <a:tbl>
              <a:tblPr>
                <a:tableStyleId>{5DA37D80-6434-44D0-A028-1B22A696006F}</a:tableStyleId>
              </a:tblPr>
              <a:tblGrid>
                <a:gridCol w="1406585">
                  <a:extLst>
                    <a:ext uri="{9D8B030D-6E8A-4147-A177-3AD203B41FA5}">
                      <a16:colId xmlns:a16="http://schemas.microsoft.com/office/drawing/2014/main" val="638649834"/>
                    </a:ext>
                  </a:extLst>
                </a:gridCol>
                <a:gridCol w="5222815">
                  <a:extLst>
                    <a:ext uri="{9D8B030D-6E8A-4147-A177-3AD203B41FA5}">
                      <a16:colId xmlns:a16="http://schemas.microsoft.com/office/drawing/2014/main" val="1673970776"/>
                    </a:ext>
                  </a:extLst>
                </a:gridCol>
              </a:tblGrid>
              <a:tr h="357112">
                <a:tc>
                  <a:txBody>
                    <a:bodyPr/>
                    <a:lstStyle/>
                    <a:p>
                      <a:pPr algn="just" rtl="0" fontAlgn="ctr"/>
                      <a:r>
                        <a:rPr lang="en-US" sz="1200" u="none" strike="noStrike" dirty="0">
                          <a:effectLst/>
                        </a:rPr>
                        <a:t>Metrics</a:t>
                      </a:r>
                      <a:endParaRPr lang="en-US" sz="1200" b="0" i="0" u="none" strike="noStrike" dirty="0">
                        <a:solidFill>
                          <a:srgbClr val="000000"/>
                        </a:solidFill>
                        <a:effectLst/>
                        <a:latin typeface="Arial" panose="020B0604020202020204" pitchFamily="34" charset="0"/>
                      </a:endParaRPr>
                    </a:p>
                  </a:txBody>
                  <a:tcPr marL="7620" marR="7620" marT="7620" marB="0" anchor="ctr">
                    <a:solidFill>
                      <a:schemeClr val="accent6">
                        <a:lumMod val="60000"/>
                        <a:lumOff val="40000"/>
                      </a:schemeClr>
                    </a:solidFill>
                  </a:tcPr>
                </a:tc>
                <a:tc>
                  <a:txBody>
                    <a:bodyPr/>
                    <a:lstStyle/>
                    <a:p>
                      <a:pPr algn="just" rtl="0" fontAlgn="ctr"/>
                      <a:r>
                        <a:rPr lang="en-US" sz="1200" u="none" strike="noStrike" dirty="0">
                          <a:effectLst/>
                        </a:rPr>
                        <a:t>Definitions</a:t>
                      </a:r>
                      <a:endParaRPr lang="en-US" sz="1200" b="0" i="0" u="none" strike="noStrike" dirty="0">
                        <a:solidFill>
                          <a:srgbClr val="000000"/>
                        </a:solidFill>
                        <a:effectLst/>
                        <a:latin typeface="Arial" panose="020B0604020202020204" pitchFamily="34" charset="0"/>
                      </a:endParaRPr>
                    </a:p>
                  </a:txBody>
                  <a:tcPr marL="7620" marR="7620" marT="7620" marB="0" anchor="ctr">
                    <a:solidFill>
                      <a:schemeClr val="accent6">
                        <a:lumMod val="60000"/>
                        <a:lumOff val="40000"/>
                      </a:schemeClr>
                    </a:solidFill>
                  </a:tcPr>
                </a:tc>
                <a:extLst>
                  <a:ext uri="{0D108BD9-81ED-4DB2-BD59-A6C34878D82A}">
                    <a16:rowId xmlns:a16="http://schemas.microsoft.com/office/drawing/2014/main" val="696909808"/>
                  </a:ext>
                </a:extLst>
              </a:tr>
              <a:tr h="699939">
                <a:tc>
                  <a:txBody>
                    <a:bodyPr/>
                    <a:lstStyle/>
                    <a:p>
                      <a:pPr algn="l" rtl="0" fontAlgn="ctr"/>
                      <a:r>
                        <a:rPr lang="en-US" sz="1200" u="none" strike="noStrike" dirty="0">
                          <a:effectLst/>
                        </a:rPr>
                        <a:t>Classification Rate</a:t>
                      </a:r>
                      <a:endParaRPr lang="en-US" sz="1200" b="0" i="0" u="none" strike="noStrike" dirty="0">
                        <a:solidFill>
                          <a:srgbClr val="000000"/>
                        </a:solidFill>
                        <a:effectLst/>
                        <a:latin typeface="Arial" panose="020B0604020202020204" pitchFamily="34" charset="0"/>
                      </a:endParaRPr>
                    </a:p>
                  </a:txBody>
                  <a:tcPr marL="7620" marR="7620" marT="7620" marB="0" anchor="ctr"/>
                </a:tc>
                <a:tc>
                  <a:txBody>
                    <a:bodyPr/>
                    <a:lstStyle/>
                    <a:p>
                      <a:pPr algn="l" rtl="0" fontAlgn="ctr"/>
                      <a:r>
                        <a:rPr lang="en-US" sz="1200" u="none" strike="noStrike" dirty="0">
                          <a:effectLst/>
                        </a:rPr>
                        <a:t>Percentage of targets accurately classified by the model when applied on the validation data sets (TP+TN) / N  ~ also known as accuracy of model</a:t>
                      </a:r>
                      <a:endParaRPr lang="en-US" sz="1200" b="0" i="0" u="none" strike="noStrike" dirty="0">
                        <a:solidFill>
                          <a:srgbClr val="000000"/>
                        </a:solidFill>
                        <a:effectLst/>
                        <a:latin typeface="Arial" panose="020B0604020202020204" pitchFamily="34" charset="0"/>
                      </a:endParaRPr>
                    </a:p>
                  </a:txBody>
                  <a:tcPr marL="7620" marR="7620" marT="7620" marB="0" anchor="ctr"/>
                </a:tc>
                <a:extLst>
                  <a:ext uri="{0D108BD9-81ED-4DB2-BD59-A6C34878D82A}">
                    <a16:rowId xmlns:a16="http://schemas.microsoft.com/office/drawing/2014/main" val="2507528534"/>
                  </a:ext>
                </a:extLst>
              </a:tr>
              <a:tr h="357112">
                <a:tc>
                  <a:txBody>
                    <a:bodyPr/>
                    <a:lstStyle/>
                    <a:p>
                      <a:pPr algn="l" rtl="0" fontAlgn="ctr"/>
                      <a:r>
                        <a:rPr lang="en-US" sz="1200" u="none" strike="noStrike" dirty="0">
                          <a:effectLst/>
                        </a:rPr>
                        <a:t>Sensitivity (TPR)</a:t>
                      </a:r>
                      <a:endParaRPr lang="en-US" sz="1200" b="0" i="0" u="none" strike="noStrike" dirty="0">
                        <a:solidFill>
                          <a:srgbClr val="4C5876"/>
                        </a:solidFill>
                        <a:effectLst/>
                        <a:latin typeface="Arial" panose="020B0604020202020204" pitchFamily="34" charset="0"/>
                      </a:endParaRPr>
                    </a:p>
                  </a:txBody>
                  <a:tcPr marL="7620" marR="7620" marT="7620" marB="0" anchor="ctr"/>
                </a:tc>
                <a:tc>
                  <a:txBody>
                    <a:bodyPr/>
                    <a:lstStyle/>
                    <a:p>
                      <a:pPr algn="l" rtl="0" fontAlgn="ctr"/>
                      <a:r>
                        <a:rPr lang="en-US" sz="1200" u="none" strike="noStrike" dirty="0">
                          <a:effectLst/>
                        </a:rPr>
                        <a:t>Percentage of actual positive targets that have been correctly predicted. TP/(TP+FN)</a:t>
                      </a:r>
                      <a:endParaRPr lang="en-US" sz="1200" b="0" i="0" u="none" strike="noStrike" dirty="0">
                        <a:solidFill>
                          <a:srgbClr val="000000"/>
                        </a:solidFill>
                        <a:effectLst/>
                        <a:latin typeface="Arial" panose="020B0604020202020204" pitchFamily="34" charset="0"/>
                      </a:endParaRPr>
                    </a:p>
                  </a:txBody>
                  <a:tcPr marL="7620" marR="7620" marT="7620" marB="0" anchor="ctr"/>
                </a:tc>
                <a:extLst>
                  <a:ext uri="{0D108BD9-81ED-4DB2-BD59-A6C34878D82A}">
                    <a16:rowId xmlns:a16="http://schemas.microsoft.com/office/drawing/2014/main" val="1827169515"/>
                  </a:ext>
                </a:extLst>
              </a:tr>
              <a:tr h="357112">
                <a:tc>
                  <a:txBody>
                    <a:bodyPr/>
                    <a:lstStyle/>
                    <a:p>
                      <a:pPr algn="l" rtl="0" fontAlgn="ctr"/>
                      <a:r>
                        <a:rPr lang="en-US" sz="1200" u="none" strike="noStrike" dirty="0">
                          <a:effectLst/>
                        </a:rPr>
                        <a:t>Specificity (FPR)</a:t>
                      </a:r>
                      <a:endParaRPr lang="en-US" sz="1200" b="0" i="0" u="none" strike="noStrike" dirty="0">
                        <a:solidFill>
                          <a:srgbClr val="000000"/>
                        </a:solidFill>
                        <a:effectLst/>
                        <a:latin typeface="Arial" panose="020B0604020202020204" pitchFamily="34" charset="0"/>
                      </a:endParaRPr>
                    </a:p>
                  </a:txBody>
                  <a:tcPr marL="7620" marR="7620" marT="7620" marB="0" anchor="ctr"/>
                </a:tc>
                <a:tc>
                  <a:txBody>
                    <a:bodyPr/>
                    <a:lstStyle/>
                    <a:p>
                      <a:pPr algn="l" rtl="0" fontAlgn="ctr"/>
                      <a:r>
                        <a:rPr lang="en-US" sz="1200" u="none" strike="noStrike" dirty="0">
                          <a:effectLst/>
                        </a:rPr>
                        <a:t>Percentage of negative targets that have been incorrectly detected as positive.</a:t>
                      </a:r>
                    </a:p>
                    <a:p>
                      <a:pPr algn="l" rtl="0" fontAlgn="ctr"/>
                      <a:r>
                        <a:rPr lang="en-US" sz="1200" b="0" i="0" u="none" strike="noStrike" dirty="0">
                          <a:solidFill>
                            <a:srgbClr val="000000"/>
                          </a:solidFill>
                          <a:effectLst/>
                          <a:latin typeface="Arial" panose="020B0604020202020204" pitchFamily="34" charset="0"/>
                        </a:rPr>
                        <a:t>FP / (FP + TN)  = 1 - specificity</a:t>
                      </a:r>
                    </a:p>
                  </a:txBody>
                  <a:tcPr marL="7620" marR="7620" marT="7620" marB="0" anchor="ctr"/>
                </a:tc>
                <a:extLst>
                  <a:ext uri="{0D108BD9-81ED-4DB2-BD59-A6C34878D82A}">
                    <a16:rowId xmlns:a16="http://schemas.microsoft.com/office/drawing/2014/main" val="813864819"/>
                  </a:ext>
                </a:extLst>
              </a:tr>
              <a:tr h="357112">
                <a:tc>
                  <a:txBody>
                    <a:bodyPr/>
                    <a:lstStyle/>
                    <a:p>
                      <a:pPr algn="l" rtl="0" fontAlgn="ctr"/>
                      <a:r>
                        <a:rPr lang="en-US" sz="1200" u="none" strike="noStrike" dirty="0">
                          <a:effectLst/>
                        </a:rPr>
                        <a:t>Precision</a:t>
                      </a:r>
                      <a:endParaRPr lang="en-US" sz="1200" b="0" i="0" u="none" strike="noStrike" dirty="0">
                        <a:solidFill>
                          <a:srgbClr val="000000"/>
                        </a:solidFill>
                        <a:effectLst/>
                        <a:latin typeface="Arial" panose="020B0604020202020204" pitchFamily="34" charset="0"/>
                      </a:endParaRPr>
                    </a:p>
                  </a:txBody>
                  <a:tcPr marL="7620" marR="7620" marT="7620" marB="0" anchor="ctr"/>
                </a:tc>
                <a:tc>
                  <a:txBody>
                    <a:bodyPr/>
                    <a:lstStyle/>
                    <a:p>
                      <a:pPr algn="l" rtl="0" fontAlgn="ctr"/>
                      <a:r>
                        <a:rPr lang="en-US" sz="1200" u="none" strike="noStrike" dirty="0">
                          <a:effectLst/>
                        </a:rPr>
                        <a:t>Percentage of predictive positive targets that are actually positive targets.</a:t>
                      </a:r>
                    </a:p>
                    <a:p>
                      <a:pPr algn="l" rtl="0" fontAlgn="ctr"/>
                      <a:r>
                        <a:rPr lang="en-US" sz="1200" b="0" i="0" u="none" strike="noStrike" dirty="0">
                          <a:solidFill>
                            <a:srgbClr val="000000"/>
                          </a:solidFill>
                          <a:effectLst/>
                          <a:latin typeface="Arial" panose="020B0604020202020204" pitchFamily="34" charset="0"/>
                        </a:rPr>
                        <a:t>TP/(TP+FP)</a:t>
                      </a:r>
                    </a:p>
                  </a:txBody>
                  <a:tcPr marL="7620" marR="7620" marT="7620" marB="0" anchor="ctr"/>
                </a:tc>
                <a:extLst>
                  <a:ext uri="{0D108BD9-81ED-4DB2-BD59-A6C34878D82A}">
                    <a16:rowId xmlns:a16="http://schemas.microsoft.com/office/drawing/2014/main" val="1135056758"/>
                  </a:ext>
                </a:extLst>
              </a:tr>
              <a:tr h="699939">
                <a:tc>
                  <a:txBody>
                    <a:bodyPr/>
                    <a:lstStyle/>
                    <a:p>
                      <a:pPr algn="l" rtl="0" fontAlgn="ctr"/>
                      <a:r>
                        <a:rPr lang="en-US" sz="1200" u="none" strike="noStrike" dirty="0">
                          <a:effectLst/>
                        </a:rPr>
                        <a:t>FI score</a:t>
                      </a:r>
                      <a:endParaRPr lang="en-US" sz="1200" b="0" i="0" u="none" strike="noStrike" dirty="0">
                        <a:solidFill>
                          <a:srgbClr val="4C5876"/>
                        </a:solidFill>
                        <a:effectLst/>
                        <a:latin typeface="Arial" panose="020B0604020202020204" pitchFamily="34" charset="0"/>
                      </a:endParaRPr>
                    </a:p>
                  </a:txBody>
                  <a:tcPr marL="7620" marR="7620" marT="7620" marB="0" anchor="ctr"/>
                </a:tc>
                <a:tc>
                  <a:txBody>
                    <a:bodyPr/>
                    <a:lstStyle/>
                    <a:p>
                      <a:pPr algn="l" rtl="0" fontAlgn="ctr"/>
                      <a:r>
                        <a:rPr lang="en-US" sz="1200" u="none" strike="noStrike" dirty="0">
                          <a:effectLst/>
                        </a:rPr>
                        <a:t>Harmonic mean of Precision and Recall (Recall and Precision are evenly weighted).</a:t>
                      </a:r>
                    </a:p>
                    <a:p>
                      <a:pPr algn="l" rtl="0" fontAlgn="ctr"/>
                      <a:r>
                        <a:rPr lang="en-US" sz="1200" b="0" i="0" u="none" strike="noStrike" dirty="0">
                          <a:solidFill>
                            <a:srgbClr val="000000"/>
                          </a:solidFill>
                          <a:effectLst/>
                          <a:latin typeface="Arial" panose="020B0604020202020204" pitchFamily="34" charset="0"/>
                        </a:rPr>
                        <a:t>F1 = 2 (Precision X Recall) / (Precision + Recall)</a:t>
                      </a:r>
                    </a:p>
                  </a:txBody>
                  <a:tcPr marL="7620" marR="7620" marT="7620" marB="0" anchor="ctr"/>
                </a:tc>
                <a:extLst>
                  <a:ext uri="{0D108BD9-81ED-4DB2-BD59-A6C34878D82A}">
                    <a16:rowId xmlns:a16="http://schemas.microsoft.com/office/drawing/2014/main" val="1536725876"/>
                  </a:ext>
                </a:extLst>
              </a:tr>
            </a:tbl>
          </a:graphicData>
        </a:graphic>
      </p:graphicFrame>
      <mc:AlternateContent xmlns:mc="http://schemas.openxmlformats.org/markup-compatibility/2006" xmlns:p14="http://schemas.microsoft.com/office/powerpoint/2010/main">
        <mc:Choice Requires="p14">
          <p:contentPart p14:bwMode="auto" r:id="rId4">
            <p14:nvContentPartPr>
              <p14:cNvPr id="2" name="Ink 1">
                <a:extLst>
                  <a:ext uri="{FF2B5EF4-FFF2-40B4-BE49-F238E27FC236}">
                    <a16:creationId xmlns:a16="http://schemas.microsoft.com/office/drawing/2014/main" id="{EF8BEEDD-F353-4338-929F-50588A6CE66E}"/>
                  </a:ext>
                </a:extLst>
              </p14:cNvPr>
              <p14:cNvContentPartPr/>
              <p14:nvPr/>
            </p14:nvContentPartPr>
            <p14:xfrm>
              <a:off x="6718320" y="1371600"/>
              <a:ext cx="5054760" cy="4096080"/>
            </p14:xfrm>
          </p:contentPart>
        </mc:Choice>
        <mc:Fallback xmlns="">
          <p:pic>
            <p:nvPicPr>
              <p:cNvPr id="2" name="Ink 1">
                <a:extLst>
                  <a:ext uri="{FF2B5EF4-FFF2-40B4-BE49-F238E27FC236}">
                    <a16:creationId xmlns:a16="http://schemas.microsoft.com/office/drawing/2014/main" id="{EF8BEEDD-F353-4338-929F-50588A6CE66E}"/>
                  </a:ext>
                </a:extLst>
              </p:cNvPr>
              <p:cNvPicPr/>
              <p:nvPr/>
            </p:nvPicPr>
            <p:blipFill>
              <a:blip r:embed="rId5"/>
              <a:stretch>
                <a:fillRect/>
              </a:stretch>
            </p:blipFill>
            <p:spPr>
              <a:xfrm>
                <a:off x="6708960" y="1362240"/>
                <a:ext cx="5073480" cy="4114800"/>
              </a:xfrm>
              <a:prstGeom prst="rect">
                <a:avLst/>
              </a:prstGeom>
            </p:spPr>
          </p:pic>
        </mc:Fallback>
      </mc:AlternateContent>
    </p:spTree>
    <p:extLst>
      <p:ext uri="{BB962C8B-B14F-4D97-AF65-F5344CB8AC3E}">
        <p14:creationId xmlns:p14="http://schemas.microsoft.com/office/powerpoint/2010/main" val="2100094325"/>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8DCE6C-AEFB-4AD6-9DFC-94F53FFB493B}"/>
              </a:ext>
            </a:extLst>
          </p:cNvPr>
          <p:cNvSpPr>
            <a:spLocks noGrp="1"/>
          </p:cNvSpPr>
          <p:nvPr>
            <p:ph type="title"/>
          </p:nvPr>
        </p:nvSpPr>
        <p:spPr>
          <a:xfrm>
            <a:off x="152401" y="76201"/>
            <a:ext cx="10969943" cy="711081"/>
          </a:xfrm>
        </p:spPr>
        <p:txBody>
          <a:bodyPr/>
          <a:lstStyle/>
          <a:p>
            <a:r>
              <a:rPr lang="en-US" dirty="0"/>
              <a:t>Profit Simulation</a:t>
            </a:r>
          </a:p>
        </p:txBody>
      </p:sp>
      <p:sp>
        <p:nvSpPr>
          <p:cNvPr id="3" name="Content Placeholder 2">
            <a:extLst>
              <a:ext uri="{FF2B5EF4-FFF2-40B4-BE49-F238E27FC236}">
                <a16:creationId xmlns:a16="http://schemas.microsoft.com/office/drawing/2014/main" id="{7C159253-4E6E-4795-BEAB-DE1DA868368F}"/>
              </a:ext>
            </a:extLst>
          </p:cNvPr>
          <p:cNvSpPr>
            <a:spLocks noGrp="1"/>
          </p:cNvSpPr>
          <p:nvPr>
            <p:ph sz="quarter" idx="13"/>
          </p:nvPr>
        </p:nvSpPr>
        <p:spPr>
          <a:xfrm>
            <a:off x="183124" y="685800"/>
            <a:ext cx="10972800" cy="1143000"/>
          </a:xfrm>
        </p:spPr>
        <p:txBody>
          <a:bodyPr/>
          <a:lstStyle/>
          <a:p>
            <a:r>
              <a:rPr lang="en-US" dirty="0"/>
              <a:t>Classification Rate &gt; 0.75 ~ 0.95 – Good Model</a:t>
            </a:r>
          </a:p>
          <a:p>
            <a:r>
              <a:rPr lang="en-US" dirty="0"/>
              <a:t>Confidence &gt; 0.90</a:t>
            </a:r>
          </a:p>
        </p:txBody>
      </p:sp>
    </p:spTree>
    <p:extLst>
      <p:ext uri="{BB962C8B-B14F-4D97-AF65-F5344CB8AC3E}">
        <p14:creationId xmlns:p14="http://schemas.microsoft.com/office/powerpoint/2010/main" val="1291560190"/>
      </p:ext>
    </p:extLst>
  </p:cSld>
  <p:clrMapOvr>
    <a:masterClrMapping/>
  </p:clrMapOvr>
</p:sld>
</file>

<file path=ppt/theme/theme1.xml><?xml version="1.0" encoding="utf-8"?>
<a:theme xmlns:a="http://schemas.openxmlformats.org/drawingml/2006/main" name="Office Theme">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5098</TotalTime>
  <Words>1212</Words>
  <Application>Microsoft Office PowerPoint</Application>
  <PresentationFormat>Widescreen</PresentationFormat>
  <Paragraphs>202</Paragraphs>
  <Slides>17</Slides>
  <Notes>3</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17</vt:i4>
      </vt:variant>
    </vt:vector>
  </HeadingPairs>
  <TitlesOfParts>
    <vt:vector size="26" baseType="lpstr">
      <vt:lpstr>Arial</vt:lpstr>
      <vt:lpstr>Arial Rounded MT Bold</vt:lpstr>
      <vt:lpstr>Arial-ItalicMT</vt:lpstr>
      <vt:lpstr>Calibri</vt:lpstr>
      <vt:lpstr>Calibri Light</vt:lpstr>
      <vt:lpstr>Patua One</vt:lpstr>
      <vt:lpstr>Wingdings-Regular</vt:lpstr>
      <vt:lpstr>Office Theme</vt:lpstr>
      <vt:lpstr>1_Office Theme</vt:lpstr>
      <vt:lpstr>PowerPoint Presentation</vt:lpstr>
      <vt:lpstr>PowerPoint Presentation</vt:lpstr>
      <vt:lpstr>Machine Learning Scenario – Classification </vt:lpstr>
      <vt:lpstr>Concept of Dependent and Independent Variables</vt:lpstr>
      <vt:lpstr>When to use What?</vt:lpstr>
      <vt:lpstr>What is confusion matrix?</vt:lpstr>
      <vt:lpstr>ROC and AUC</vt:lpstr>
      <vt:lpstr>Metrices</vt:lpstr>
      <vt:lpstr>Profit Simulation</vt:lpstr>
      <vt:lpstr>Regression Concept</vt:lpstr>
      <vt:lpstr>Model look like</vt:lpstr>
      <vt:lpstr>Matrices to check regression quality</vt:lpstr>
      <vt:lpstr>RMSE &amp; MAPE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MD Junaed</dc:creator>
  <cp:lastModifiedBy>Siddhant</cp:lastModifiedBy>
  <cp:revision>539</cp:revision>
  <dcterms:created xsi:type="dcterms:W3CDTF">2016-07-10T03:33:26Z</dcterms:created>
  <dcterms:modified xsi:type="dcterms:W3CDTF">2022-03-16T12:30:03Z</dcterms:modified>
</cp:coreProperties>
</file>