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463" r:id="rId4"/>
    <p:sldId id="505" r:id="rId5"/>
    <p:sldId id="503" r:id="rId6"/>
    <p:sldId id="504" r:id="rId7"/>
    <p:sldId id="495" r:id="rId8"/>
    <p:sldId id="494" r:id="rId9"/>
    <p:sldId id="496" r:id="rId10"/>
    <p:sldId id="502" r:id="rId11"/>
    <p:sldId id="462" r:id="rId12"/>
    <p:sldId id="475" r:id="rId13"/>
    <p:sldId id="399" r:id="rId14"/>
    <p:sldId id="4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80" d="100"/>
          <a:sy n="80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5T07:10:23.855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1180 1770 0,'0'26'0,"25"0"15,-25-1-15,26 27 0,-26-1 16,26-25-16,-26 51 16,0-26-16,0 26 0,0 0 15,25 0-15,-25 25 0,0-25 16,0 26-16,26-26 16,-26 26-16,0-1 0,0 1 15,26 0-15,-26-27 16,0 27-16,0 0 0,-26-1 15,26-25-15,-26 26 0,26 0 16,-25-1-16,25 1 16,-26-1-16,26 1 0,-26 0 15,26-1-15,0 1 16,0 25 0,-25 180-16,25-205 15,-26-1-15,26 1 0,0 0 16,0-1-16,-26-25 0,26 26 31,0-1-31,-25-25 0,25 0 0,0 26 0,-26-26 16,26 0-16,0-26 0,0 26 15,-25-25-15,25 25 16,0-26-16,0 0 0,0 1 16,0-1-16,-26 0 15,26-25-15,0 25 0,0-25 16,0 25-16,0-25 0,0-1 15,0 27-15,0-27 16,0 1-16,0 0 0,0-1 16,0 1-16,26-26 15,-26 26-15,25-26 16,-25 25-16,26-25 31,-1 0-31,1 0 16,0 0-16,-1 0 0,1 0 15,0 0-15,25 0 16,0 0-16,1 0 0,-1 0 16,26 0-16,0 0 15,0 0-15,26 0 0,-1 0 16,1 0-16,51 0 0,-26 0 16,52-25-16,-26 25 15,51 0-15,0-26 0,0 26 16,26 0-16,0 0 15,0 0-15,0 0 0,26 0 16,-27 0-16,27 0 16,0 26-16,-1-26 0,1 0 15,-1 0-15,1 25 0,-26-25 16,25 0-16,-25 26 16,-26-26-16,1 0 0,-1 0 15,-25 26-15,-1-26 0,1 0 16,-26 25-16,0-25 15,-26 26-15,26-26 0,0 0 16,-26 0-16,26 0 16,0 0-16,-26 0 0,26 0 15,0 0-15,0 0 16,0-26-16,-26 26 0,26-25 16,0 25-16,-26-26 0,1 0 15,25 26-15,-26-25 16,-25 25-16,25-26 0,-26 26 15,1 0-15,0 0 0,-1 0 16,-25 0-16,-25 0 16,25 0-16,-26 0 0,0 0 15,-25 0-15,25 0 16,-25 0-16,0 26 0,-1-26 16,1 0-16,-26-26 31,-26 0-16,26 1 17,0-1-32,0 0 15,0-25 1,0 25-16,-25-25 0,25 0 16,-26-26-16,0 0 15,1 0-15,25-26 0,-26 1 16,0-1-16,1-25 0,25 25 15,0-25-15,0 25 16,25 1-16,-25-27 0,0 27 16,26-27-16,-26 27 15,0-27-15,0 1 0,0-26 16,0 26-16,-26-26 0,1 26 16,-1-26-16,26 25 15,-26-24-15,26 24 0,0 27 16,26-27-16,-26 1 15,26 25-15,-26-25 0,25 26 16,-25-27-16,26 27 0,-26-1 16,0 0-16,0 1 15,0 25-15,0 0 0,0 0 16,0 0-16,0 26 0,0-1 16,0 1-16,0 0 15,0-1-15,26 27 0,-26-27 16,0 27-16,0-1 15,0 0-15,0 1 0,0-1 16,0 0 0,0 1-16,0-1 15,-26 26 1,26-26 15,-26 26-31,26-25 16,-25 25-1,-1-26-15,0 26 16,-25-26 0,25 26-16,-25 0 0,0 0 15,-1-25-15,-25 25 0,0 0 16,-25 0-16,-1 0 16,1 0-16,-1 0 0,0 0 15,-25-26-15,0 26 0,25 0 16,-25 0-16,0 0 15,-26-26-15,0 26 16,0 0-16,0-25 0,0 25 16,-26 0-16,1-26 0,25 26 15,-26 0-15,26 0 16,-25 0-16,50-25 16,-25 25-16,0 0 0,0 0 0,1 25 15,-1-25-15,0 0 16,0 26-16,0-26 0,-26 25 15,26 1-15,-25-26 16,25 26-16,-26-26 0,26 25 16,0 1-16,-25-26 0,25 0 15,25 26-15,-25-26 16,26 0-16,0 25 0,25-25 16,1 0-16,-1 0 15,0 0-15,1 0 0,-1 0 16,26 0-16,-25 0 0,-1 26 15,26-26-15,-26 0 16,26 0-16,0 0 0,-25 0 16,25 0-16,0 0 15,0 0-15,0-26 0,0 26 16,-26 0-16,26 0 0,0 0 16,-25 0-16,25 0 15,0 0-15,0 26 0,0-26 16,0 0-16,0 0 0,26 0 15,-26 0-15,25 0 16,1 0-16,-26-26 0,26 26 16,-1 0-16,1 0 15,0 0-15,-1-25 0,1 25 16,0 0-16,25 0 0,-25 0 16,25 0-16,-25 0 15,25-26-15,-25 26 0,25 0 16,1 0-16,-1 0 15,-25 0-15,25 0 16,0 0-16,1 0 0,-1 26 0,0-26 16,1 0-16,-27 25 15,27-25-15,-1 26 0,0-26 16,-25 0-16,25 26 16,1-26-16,-1 25 15,0-25-15</inkml:trace>
  <inkml:trace contextRef="#ctx0" brushRef="#br0" timeOffset="898">1205 539 0,'0'-26'0,"0"1"15,26 25-15,0 0 16,-1 0-1,-25 25-15,0 1 16,26 0-16,-26 25 16,0 26-16,26 0 0,-26 0 15,0 25-15,0 1 0,0 0 16,0-1-16,0 1 16,0 0-16,0-27 0,0 27 15,0-26-15,-26-26 16,26 26-16,0-51 0,0 25 15,0-25-15</inkml:trace>
  <inkml:trace contextRef="#ctx0" brushRef="#br0" timeOffset="1573">1282 205 0,'-25'0'0,"-1"0"15,0-25-15,1 25 16,50 0-1,27-26 1,-1 26-16,26 0 0,26 0 16,-1-26-16,27 26 15,25 0-15,-1 0 0,27 0 16,0 0-16,25-25 0,-26 25 16,27 0-16,-1 0 15,0 0-15,1 0 0,-27 0 16,26 0-16,-51 0 0,26 0 15,-52 0-15,0 0 16,1-26-16,-27 26 0,-25 0 16,0-26-16,-51 26 15,25 0-15,-25 0 0,-26-25 16,26 25-16,-26-26 31,0 52 0,-26-26-15,26 25-16,0 1 16,0 0-1,0-1-15,0 1 0,0 25 16,0 1-16,26-1 16,-26 26-16,0 26 0,0-1 15,0 103 1,0 1-16,0-104 15,25 1-15,-25 0 0,0-26 16,0 0-16,0-26 16,0 26-16,0-26 0,-25 0 15,25-25-15,-26 25 0,26-25 16,-26-26-16</inkml:trace>
  <inkml:trace contextRef="#ctx0" brushRef="#br0" timeOffset="2293">2001 795 0,'0'-25'0,"0"-1"16,0 0-1,25 1-15,1-1 16,0-25-16,-1 25 15,1 1-15,0-1 16,-1 0-16,1 1 0,0 25 16,-26-26-16,-26 26 15,-25 0-15,-1 0 16,1 26-16,-26-1 0,0 1 16,0 0-16,0 25 15,0-26 1,-25 52-16,50-25 0,52-27 15,0 27-15,26-27 0,0 1 16,25 0-16,26-1 0,0 1 16,-26 0-16,26-1 15,0 1-15,0-26 0,-26 26 16,-25-1-16,0 1 16,-26 0-16,0-1 0,-52 1 15,1 25-15,-26-25 0,0 0 16,0-1-16,0 1 15,-25 0-15,50-26 0,1 25 16,25-25-16,26-25 16,26-1-16</inkml:trace>
  <inkml:trace contextRef="#ctx0" brushRef="#br0" timeOffset="2778">2514 667 0,'26'0'15,"-1"-26"-15,-25 52 47,0 0-47,0 25 16,0-25-16,0 25 0,0 26 15,-25-26-15,25 26 16,-26 0-16,0-25 0,1-1 16,-1 26-16,0-51 0,26 25 15,-25-25-15,-1-1 16,26 1-16,0-52 16,0 1-1,26-27-15,-26 1 16,25-26-16,1 0 0,0-26 15,-26 26-15,25-25 16,1-1-16,0 0 0,-1 27 16,1-1-16,-26 0 15,26 51-15,-1 0 0,1 26 16,0 26-16,-1 0 0,26 25 16,-25 26-16,0 0 15,-1 25-15,1 1 0,0-26 16,-1 26-16,1-1 0,-26-25 15,0 0-15,0-25 16,0-1-16,0 0 0</inkml:trace>
  <inkml:trace contextRef="#ctx0" brushRef="#br0" timeOffset="3224">2411 1078 0,'26'0'32,"25"0"-32,1 0 15,-1 0-15,26 0 0,0-26 16,0 26-16,25-26 16,-25 26-16,0-25 0,26-1 15,-26 0-15,-26 26 0,26-25 16,-25-1-16,-1 0 15,0 1-15,-25-1 0,25 0 16,-25 26-16,-1-25 16,27-1-16,-27 0 0,1 1 15,0-1-15,-1 26 0,-25-26 16,26 1-16,-26-1 16,-26 26-16,1 0 15,-27 0-15,1 26 16,25-26-16,-50 25 0,24 27 15,1-1-15,0 0 0,25 1 16,-25 25-16,51 0 16,0 0-16,0 0 0,25 0 15,27-26-15,25 0 16,0 1-16,51-27 0,0-25 16,0 0-16,26 0 0,-25-25 15</inkml:trace>
  <inkml:trace contextRef="#ctx0" brushRef="#br0" timeOffset="5015">692 11853 0,'26'0'16,"-26"-25"-16,26 25 0,-1 0 15,1 0-15,0-26 16,-26 0 0,-26 26-1,0-25-15,1 25 0,-1 0 16,0 0-16,-25 0 15,0 25-15,-1-25 16,-25 26-16,26 0 0,-26-1 16,26 1-16,-1 0 0,1-1 15,26 1-15,-1 0 0,0-1 16,26 27-16,0-27 16,26 1-16,0 0 0,25-1 15,0 1-15,0 0 0,1-1 16,25 1-16,0-26 15,25 0-15,-25 0 0,26 0 16,0-26-16,25 1 16,-26 25-16,1-26 0,25 0 15,-25 1-15,-26-1 16,0 0-16,-26 1 0,1 25 16,-1-26-16,-51 0 0,0 1 31,-26 25-31,1-26 15,-1 26-15,0 0 16</inkml:trace>
  <inkml:trace contextRef="#ctx0" brushRef="#br0" timeOffset="5284">1026 11905 0,'-26'0'0,"-25"0"16,51-26-16,-26 26 0,1 0 16,-1-26-16,0 26 0,1 0 15,-1 0 1,0 0-16,1 26 0,-1-26 16,0 0-16,1 26 15,-1-26-15,26 25 16,-26-25-16,26 26 15</inkml:trace>
  <inkml:trace contextRef="#ctx0" brushRef="#br0" timeOffset="5669">461 11879 0,'0'26'0,"-25"-26"15,50 0 1,27-26-16,-1 26 15,0-26-15,52 1 0,-26-1 16,26 0-16,25 26 0,-26-25 16,27-1-16,-27 26 15,-25 0-15,26 0 0,-52 0 16,1 0-16,-1 26 16,-25-1-16,-1 1 0,-50 25 31,-1 1-31,0-27 0,1 27 0,-1-27 15,-25 27-15,25-27 0,-25 27 16,25-27-16,-25 1 16,25 0-16,-25-1 0</inkml:trace>
  <inkml:trace contextRef="#ctx0" brushRef="#br0" timeOffset="6318">102 12033 0,'0'-26'15,"26"26"-15,-26-25 0,26 25 16,-1 0-16,1 25 16,-26 1-16,25 0 15,-25 25-15,0 0 0,0 1 16,0 25-16,-25 0 0,-1 0 15,1 25-15,-1-25 16,0 26-16,1-1 0,-1 1 16,26-26-16,-26 26 15,26-26-15,-25 0 0,25-1 16,0-24-16,0-1 0,0-25 16,0-1-16,0 1 15,0 0-15,25-26 16,1 0-1,0-26-15,-1 0 16,27 26-16,-27-25 0,26-1 16,1 0-16,25 26 15,-26-25-15,26-1 0,26 26 16,-26-26-16,0 26 16,25-25-16,1 25 0,-26-26 15,0 26-15,0 0 0,0 0 16,-26 0-16,26 0 15,-51 0-15,25 0 0,-25 26 16,25-26-16,-25 0 16,-1 0-1,-25-26 1</inkml:trace>
  <inkml:trace contextRef="#ctx0" brushRef="#br0" timeOffset="6695">1616 12136 0,'-26'-26'0,"1"0"15,25 1-15,0-1 16,0 0-16,25 26 15,-25 26 1,0 0 0,0-1-16,26 1 0,-26 0 15,0 25-15,0 0 16,-26 1-16,26 25 16,-25-26-16,-1 51 0,26-25 0,-26 26 15,1-26-15,-1 26 16,26-26-16,-26 0 0,1 0 15,25 0-15,-26-26 16,26 0-16,0-25 0,0-1 16,0 1-16,0 0 15,0-52 1,0 0-16</inkml:trace>
  <inkml:trace contextRef="#ctx0" brushRef="#br0" timeOffset="8332">3540 11982 0,'0'-26'0,"26"26"16,-26-26-16,0 1 15,-26 25 1,1 0-16,-1 0 0,0 0 15,-25 25-15,0 1 0,-1 0 16,1-1-16,0 27 16,-1-1-16,1 26 0,0-26 15,25 26-15,0 0 16,1 0-16,-1 0 0,26-26 16,0 26-16,0-25 0,26-1 15,-1 0-15,27-25 16,-27 0-16,27-1 0,-1 1 15,0-26-15,26 0 0,-25-26 16,-1 1-16,0-1 16,1 0-16,-27-25 15,1 25-15,0-25 0,-26 0 16,0 25-16,-26-25 0,0 25 16,1 0-16,-27 1 0,27-1 15,-1 1-15,0 25 16,1 0-16,-1-26 0,52 26 31,-1 0-31,27 0 0,-27 0 16,27-26-16,-1 26 15,0 0-15,0 0 0,1 0 16,-27 0-16,1 0 0,0 0 16,-1 0-16,1 0 15,-26 26-15,0 0 16,26-1-16,-26 1 15,0-1-15,0 27 16,25-27-16,-25 78 16,0-26-1,0-26-15,-25 1 0,25-1 16,-26-25-16,26-1 0,0 1 16</inkml:trace>
  <inkml:trace contextRef="#ctx0" brushRef="#br0" timeOffset="8770">2770 11725 0,'-25'-26'16,"-1"1"-1,26 50 1,26 1-1,-26 25-15,25-25 0,-25 25 16,0 26-16,0 0 16,0 0-16,0 26 0,0 0 15,-25 25-15,-1 0 16,1 0-16,25 1 0,-26-1 16,0 0-16,1 1 0,25-27 15,0 1-15,-26-26 16,26 0-16,0-26 0,0 0 15,0-25-15,0 0 0</inkml:trace>
  <inkml:trace contextRef="#ctx0" brushRef="#br0" timeOffset="9449">2617 11802 0,'-26'-26'0,"26"1"16,51 25 15,1-26-31,24 26 0,1 0 16,26-26-16,25 26 0,26 0 15,-25-25-15,50 25 16,-25 0-16,0 0 0,-26 0 16,26 0-16,-25 25 15,-27-25-15,1 0 0,-26 26 16,0 0-16,-26-26 0,0 25 16,-25-25-16,0 26 15,-1 0-15,1-1 16,-26 1-16,0 0 15,0 25 1,26-25-16,-26-1 0,0 27 0,25-1 16,1 0-16,-26 1 15,26-1-15,-1 26 0,1-26 16,0 1-16,-26 24 16,25-24-16,-25 25 0,0 0 15,0 0-15,0-26 16,0 26-16,-25 0 0,25 0 15,0 0-15,-26-26 0,26 1 16,0-1-16,-26 0 16,26-25-16,0-1 15,-25 27-15,-1-27 0,0-25 16,-25 26 0,0-26-16,-1 0 0,-25 26 15,-25-26-15,-1 25 16,-51 1-16,0-26 0,0 26 15,-25-1-15,-1-25 0,1 26 16,25-26-16,0 26 16,25-26-16,1 0 0,25 0 15,27 0-15,24 0 16,1 0-16,25 0 0</inkml:trace>
  <inkml:trace contextRef="#ctx0" brushRef="#br0" timeOffset="11321">5926 11905 0,'0'25'47,"0"1"-31,0 0-16,0 25 0,0 26 15,-25-26-15,25 26 16,-26 26-16,26 0 0,-26-27 16,26 53-16,-25-27 15,-1-25-15,26 26 0,-26 0 16,26-26-16,-25 0 0,25-26 16,0 0-16,0 0 15,0-25-15,0 0 0,0-1 16,0 1-16,25-26 15,-25-26 1,26 26-16,-26-25 0,0-1 16,0 0-1,26 26-15,-1 0 47,1 0-47,25 0 16,1-25-16,25 25 15,0-26-15,25 26 0,26 0 16,-25-25-16,25-1 0,1 26 16,-1-26-16,26 26 15,-52 0-15,27-25 0,-27 25 16,1 0-16,0 0 16,-26 0-16,-26 0 0,0 0 15,-25 0-15,0 0 0,-1 0 16,-25-26 31,0 0-32,0 1-15,0-1 16,0 0-16,0 1 16,0-27-16,0 1 0,0-26 15,0 0-15,0 26 16,0-52-16,0 26 0,0-25 15,26 25-15,-26-26 0,25 0 16,-25 1-16,0 25 16,26-26-16,-26 0 0,26 26 15,-26 1-15,0-1 0,25 25 16,-25 1-16,0 0 16,0 25-16,0 0 0,0 1 15,-25 25 63,-1 25-62,-25-25-16,25 0 16,-25 26-16,-26-26 15,0 26-15,0-26 0,-26 25 16,-25-25-16,0 26 0,-1 0 15,1-1-15,0 1 16,0 0-16,25-26 0,0 25 16,26 1-16,26-26 0,0 26 15,-1-26-15,27 25 16,-1-25-16,1 0 0,25 26 16,-26-26-16,0 0 15,1 25-15,-1-25 16,0 0-1,26 26-15,0 0 32,26-26-32,0 0 15,-26 25 1,25-25-16</inkml:trace>
  <inkml:trace contextRef="#ctx0" brushRef="#br0" timeOffset="11846">7440 11469 0,'0'-26'16,"0"52"62,0-1-78,0 1 16,0 25-16,0-25 15,0 25-15,-26 0 16,26-25-16,-25 25 0,25 1 16,0-27-16,-26 1 0,26 0 15,0-1-15,0 1 16,0 0-16,26-26 15,-1 0-15,1 0 16,25 0-16,26-26 0,-25 0 16,25 26-16,25-51 0,-25 25 15,0 1-15,0-1 16,-26 0-16,1 26 0,-52-25 31</inkml:trace>
  <inkml:trace contextRef="#ctx0" brushRef="#br0" timeOffset="12564">6183 12392 0,'-51'0'16,"25"-25"-16,26-1 16,26 26-1,-1 26-15,1-26 16,25 25-16,-25 27 0,25-27 15,-25 1-15,25 25 16,-25-25-16,-1 25 0,1-25 16,0-1-16,-1 1 15,-25 0-15,26-1 0,0-25 16</inkml:trace>
  <inkml:trace contextRef="#ctx0" brushRef="#br0" timeOffset="12810">6465 12238 0,'-26'0'15,"26"26"17,0 0-32,-25-1 15,-1 27-15,0-27 0,1 27 16,-1-1-16,0 0 15,-25-25-15,25 25 0,1 0 16,-1 1-16,1-27 16,-1 27-16,26-27 0,0 1 15</inkml:trace>
  <inkml:trace contextRef="#ctx0" brushRef="#br0" timeOffset="13163">6542 12392 0,'26'-25'0,"-1"-1"16,1 26 0,0 0 15,-26 26-31,0-1 0,0 1 15,0 0 1,0 25-16,-26-26 0,0 1 16,26 0-16,-25 25 0,-1-25 15,26-1-15,-26 1 16,26 0-16,-25-1 0,25 1 16,0 0-16,0-1 15,25-25-15,1 0 16,0 0-16,25 0 0,-25 0 15,-1-25-15,27 25 16,-27 0-16,1-26 0,0 26 16</inkml:trace>
  <inkml:trace contextRef="#ctx0" brushRef="#br0" timeOffset="13549">7158 12367 0,'0'-26'16,"0"0"-16,0 1 31,25 25-31,-50 0 31,-1 0-31,0 25 16,1 1 0,-1-26-16,0 26 0,1-26 15,-1 25-15,26 1 0,-25 0 16,25-1 0,25 1-16,1-26 0,-1 25 15,1 1 1,0-26-16,-1 26 0,1-26 0,0 25 15,-26 1-15,-26-26 16,-25 26-16,-1-1 0,-24 1 16,-27 0-16,-25-1 15</inkml:trace>
  <inkml:trace contextRef="#ctx0" brushRef="#br0" timeOffset="15362">1231 11417 0,'-26'-25'16,"1"25"-16,50 0 15,-25-26 32,0 0-47,0 1 16,0-27-16,0 27 0,0-27 16,26-25-16,-26 0 15,26-25-15,25-1 0,0-25 16,1 0-16,-1-52 0,26 0 15,-26-25-15,26 0 16,0 0-16,0-26 0,0 0 16,51-180-1,-76 206-15,-1 25 0,-25 1 16,25 25-16,-25 26 0,-1 25 16,-25 26-16,26 0 15,-26 26-15,26 25 0,-26 52 47,0-1-47,25-25 0,-25 26 16,0 0-1,26-26-15,-26 25 16</inkml:trace>
  <inkml:trace contextRef="#ctx0" brushRef="#br0" timeOffset="15818">2026 8005 0,'-25'0'0,"-1"-26"0,0 26 15,26-25 1,0-1-1,0 0-15,0-25 16,26 25-16,0 1 16,-1-1-16,1-25 0,0-1 15,-1 27-15,1-27 0,0 1 16,-1 25-16,1-25 16,25 25-16,-25 1 0,0-1 15,-1 26-15,1 0 16,0 0-16,-1 26 0,1 25 15,0 0-15,-1 1 16,1 25-16,0 0 0,-26 0 16,25 25-16,1-25 15,-26 0-15,26 26 0,-1-26 16,-25 0-16</inkml:trace>
  <inkml:trace contextRef="#ctx0" brushRef="#br0" timeOffset="16542">3386 11546 0,'-25'0'15,"25"-26"1,0 0-1,0 1-15,0-27 16,25 27-16,-25-27 16,0 1-16,26 0 0,-26-26 15,0-26-15,26 0 0,-1-25 16,-25-26-16,26-25 16,0-27-16,-1 1 0,-25 0 15,0-26-15,26-26 16,-26 26-16,0 26 0,0 0 15,0 0-15,-26 51 0,26 25 16,0 27-16,-25-1 16,25 52-16,0 0 0,-26 25 31,26 0-31,0 1 16,-26 25 15,26 25-16,-25-25 17</inkml:trace>
  <inkml:trace contextRef="#ctx0" brushRef="#br0" timeOffset="17049">3001 8826 0,'-25'-26'16,"-1"1"-16,26-27 16,0 1-16,0 0 15,0-1-15,0-25 0,0 0 16,0 0-16,0-25 16,0 25-16,26-26 0,-26 1 15,25-1-15,1 0 0,0 26 16,-26 0-16,25 0 15,1 26-15,0 25 0,-26 1 16,25-1-16,1 26 16,0 0-1,-26 26-15,25-1 16,1 1-16,0 0 16,-1 25-16,1 0 0,25 1 15,1 25-15,-1 0 0,0 0 16,1 0-16,24 25 15,-24-25-15,-1 26 16,0-26-16,1 0 0,-1 0 16,-25 0-16,-1 0 0,1-26 15</inkml:trace>
  <inkml:trace contextRef="#ctx0" brushRef="#br0" timeOffset="18382">5952 11366 0,'26'0'15,"-26"26"-15,25-26 16,-25 25-16,26 1 16,-26 0-1,0-1-15,26 1 0,-1 0 16,-25-1 0,26 1-16,-26 0 15,26-1-15,-26 1 0,25-1 16,-25 1-1,0 0-15,26-1 16,-1-25 15,-25-25-31,0-1 16,26 0 0,-26-25-16,0 26 0,0-27 15,0 27 1,0-27-16,0-25 0,0 0 0,-26 0 15,1 0-15,-1-25 0,1-1 16,-1 0-16,-25-25 16,-1 0-16,1 0 0,0-26 15,-26 25-15,25-50 16,-25 25-16,0 0 0,0 0 16,26 0-16,0 26 0,-1-26 15,1 26-15,0-1 16,25 27-16,1-27 0,-27 27 31,27-1-31,-1 0 0,0 26 0,1 1 0,-1-1 16,0 25-16,1 1 0,-1 25 15,0 1-15,26-1 16,-25 0-16,-1 26 16,0 0 30,1 0-30,-1-25 0,0 25-1,26-26 1,0 0 0,0 1-16,26-1 15,-26 0-15,0 1 16,0-1-16,0 0 0,0 1 15,0-1 1,0 0 0,-26 26 62</inkml:trace>
  <inkml:trace contextRef="#ctx0" brushRef="#br0" timeOffset="18730">4823 7364 0,'0'-26'16,"0"0"-1,-26 26 1,1 26-16,25 0 16,-26-1-16,0 26 0,1-25 15,-1 25-15,26 26 16,-26-25-16,1 25 0,-1 0 15,26-26-15,-26 0 0,26 1 16,-25-1-16,25 0 16,0-25-16,-26 0 0,26-1 15,0-50 17,0-1-32,0 0 0,0 1 15,26-27-15</inkml:trace>
  <inkml:trace contextRef="#ctx0" brushRef="#br0" timeOffset="18873">4695 7389 0,'25'-51'0,"-25"25"15,52 1-15,-27 25 16,1 0-16,25 25 0,26 27 16,-25-1-16,25 0 15,-26 26-15,52 26 0,-27-26 16,1 25-16,0 1 0</inkml:trace>
  <inkml:trace contextRef="#ctx0" brushRef="#br0" timeOffset="27463">25374 12726 0,'-26'0'16,"1"0"-16,-1 0 15,0 0 1,26-26-16,26 26 31,0 0-15,-1 26-16,1-26 15,25 0-15,52 0 16,25 0-16,26 0 0,51 25 16,26-25-16,26 0 0,25 26 15,26-26-15,25 26 16,27-1-16,-27-25 0,26 26 16,26 0-16,0-1 0,0-25 15,0 26-15,-26 0 16,0-26-16,-25 0 0,-1 25 15,-51-25-15,-25 0 16,-26 0-16,-26 0 0,-51 0 16,-26 0-16,-25 0 0,-26 0 15,-51-25-15,-1 25 16,-50 0-16,-1-26 16,-25 26-16,-1-26 0</inkml:trace>
  <inkml:trace contextRef="#ctx0" brushRef="#br0" timeOffset="28874">25297 12674 0,'0'-25'15,"26"25"17,-26 25 15,0 1-47,0 0 0,-26 179 31,26-128-31,0 26 0,0-1 15,-26 1-15,26 25 0,0-25 16,0 25-16,-25-25 0,25 25 16,-26-25-16,26 25 15,-26 0-15,26-25 0,-25 25 16,25 0-16,-26 1 16,26-1-16,0 0 0,-26 0 15,26 1-15,-25-27 16,25 1-16,0 25 0,0-25 15,-26-26-15,0 25 0,26 1 16,-25 0-16,25-26 16,-26 25-16,26-25 0,-26 0 15,26 26-15,-25-26 0,25 0 16,0 0-16,0 0 16,0 0-16,-26-26 0,26 26 15,0-26-15,-26 26 0,26-25 16,0-1-16,-25 0 15,25-25-15,-26 25 0,26-25 16,0 0-16,0-1 16,-26 1-16,26 0 0,0-1 15,0 1-15,0-1 16,0 1-16,0 0 16,0-1-16,0 1 0,0 0 15,0-1-15,0 1 16,0 0-16,-25-1 15</inkml:trace>
  <inkml:trace contextRef="#ctx0" brushRef="#br0" timeOffset="29442">26477 14932 0,'0'-25'0,"0"-1"0,0 0 15,0 1 1,0 50 0,0 27-1,0-27 1,0 27-16,0 24 0,0-24 15,0 25-15,0-26 16,-25 26-16,25-26 0,0 26 16,0-25-16,0-1 0,0 0 15,0-25-15,0 0 16,0-1-16</inkml:trace>
  <inkml:trace contextRef="#ctx0" brushRef="#br0" timeOffset="29874">26400 15266 0,'26'0'31,"25"0"-31,0 0 0,1 0 16,25 0-16,25 0 0,-25-26 15,0 26-15,0 0 16,0-26-16,-25 26 0,-1 0 16,-25-25-16,-1 25 0,-25-26 15,0 0-15,-25 26 16,-1-25-16,0-1 16,-25 0-16,25 1 0,1-1 15,-1 1-15,0-1 0,1 0 16,25 1-16,0 50 31,25 1-31,-25 25 0,26-25 16,-26 25-16,0 0 15,26 26-15,-26-25 0,0-1 16,0 0-16,0 1 0,-26-1 16,26-25-16,0 25 15,-26-25-15,26-1 0,-25-25 16,25 26-16</inkml:trace>
  <inkml:trace contextRef="#ctx0" brushRef="#br0" timeOffset="30379">27452 14881 0,'26'0'15,"-26"26"-15,25-1 16,-25 1-16,0 0 16,0 25-16,26-26 0,-26 27 15,0-1-15,0 26 0,0-26 16,-26 1-16,1-1 16,25 0-16,-26 1 0,0-1 15,26-25-15,-25-1 16,-1 27-16,0-27 15,1-25 1,25-25 0,0-1-16,0-25 0,25-1 15,1 1-15,0-52 16,-1 26-16,1-25 0,0-1 16,25 1-1,26-104-15,-26 104 0,1 50 16,-1 1-16,0 25 0,1 26 15,-1 0-15,0 52 16,1-1-16,-1 0 0,-25 26 16,-1 0-16,-25 26 0,26-26 15,-26 0-15,25 0 16,-25 0-16,0 0 0,0 0 16,0-26-16,0 0 15,0 1-15,0-27 0,0 1 16,-25 0-16,25-1 0,-26-25 15</inkml:trace>
  <inkml:trace contextRef="#ctx0" brushRef="#br0" timeOffset="30578">27632 15189 0,'-26'0'16,"77"0"15,-25 0-31,25 0 16,1-26-16,25 26 15,0 0-15,0-26 0,0 26 16,-1-25-16,1 25 16</inkml:trace>
  <inkml:trace contextRef="#ctx0" brushRef="#br0" timeOffset="30846">28530 14907 0,'25'-26'16,"-25"0"-16,26 26 15,-26-25-15,26 25 16,-26 25-16,0 1 15,0 0-15,25 25 0,-25 0 16,0 26-16,0 0 16,-25-26-16,-1 26 0,26 0 15,-26-25-15,1 25 0,-1-26 16,26-25-16,-26 25 16,1-25-16,-1-1 0</inkml:trace>
  <inkml:trace contextRef="#ctx0" brushRef="#br0" timeOffset="31100">28530 14881 0,'25'0'0,"1"26"15,25-1 1,-25 1-16,25 0 0,1 25 15,-1-26-15,26 52 16,-26-25-16,1-1 0,-1 0 16,-26 1-16,27-1 0,-27-25 15,-25 25-15,26-25 16,-26-1-16,0 1 0,0-52 31</inkml:trace>
  <inkml:trace contextRef="#ctx0" brushRef="#br0" timeOffset="31320">29248 14701 0,'-26'-25'16,"26"-1"-16,-25 26 0,25 26 16,0 25-1,0-25-15,0 25 16,0 0-16,25 1 0,-25 25 15,0-26 1,26 26-16,-26-26 0,0 26 0,0-26 16,-26 1-16,26-1 15,-25-25-15,25-1 0,-26 1 16</inkml:trace>
  <inkml:trace contextRef="#ctx0" brushRef="#br0" timeOffset="31920">29787 14753 0,'0'-26'0,"0"0"16,26 26 15,-26 26-15,0 0-16,0-1 16,0 27-16,-26-1 0,26 0 15,0 26-15,-26-26 0,26 26 16,-25 0-16,25-25 15,0-1-15,-26 0 0,26 1 16,0-27-16,0 1 16,-26 0-16,26-1 15,0-50 1,0-1-16,0 0 16,26-25-16,-26 0 0,26-26 15,-1 0-15,1 0 16,0-26-16,-1 1 0,1-1 15,-1 0-15,27 26 0,-27 0 16,27 0-16,-1 26 16,0 25-16,-25 26 0,25 0 15,1 26-15,-1 25 16,-25 1-16,-1 25 0,1 0 16,0 25-16,-1-25 15,-25 26-15,26-26 0,-26 0 16,0 0-16,0 0 0,0-26 15,26 0-15,-26 1 16,0-27-16,0 1 0,-26-26 16</inkml:trace>
  <inkml:trace contextRef="#ctx0" brushRef="#br0" timeOffset="32124">29966 14958 0,'-51'0'16,"25"0"-16,52 0 31,0 0-31,25 0 0,0 0 16,26 0-16,0 0 0,0 0 16,0 0-16,0 0 15,0 0-15,-25 0 0,-1 0 16,-25 0-16</inkml:trace>
  <inkml:trace contextRef="#ctx0" brushRef="#br0" timeOffset="33260">27709 16549 0,'0'-26'16,"25"26"-16,1-26 15,-26 1 1,-26 25-16,1-26 0,-1 26 16,-25 0-16,-26 26 15,0-1-15,0 1 0,0 25 16,0 1-16,-26-1 16,26 26-16,0 0 0,26 25 15,0-25-15,-1 0 16,27 0-16,-1 0 0,26 0 15,0-25-15,26-1 0,-1 0 16,27 1-16,-1-27 16,26 1-16,-26-1 0,26-25 15,26 0-15,-26 0 16,0 0-16,0-25 0,0-1 16,-26 1-16,0-27 0,1 27 15,-27-1-15,1 0 16,0 1-16,-26-1 0,25 0 15,-25 1-15</inkml:trace>
  <inkml:trace contextRef="#ctx0" brushRef="#br0" timeOffset="33647">28324 16677 0,'0'-26'0,"0"1"16,0-1-16,0 0 15,0 52 17,0 25-17,0-25-15,0 25 0,0 0 16,0 1-16,0-1 0,-25 26 16,25 0-16,-26-26 15,26 1-15,-26 25 0,26-26 16,-25 0-16,25-25 15,0 25-15,-26-25 0,26 0 16</inkml:trace>
  <inkml:trace contextRef="#ctx0" brushRef="#br0" timeOffset="34105">28863 16959 0,'-25'26'78,"-1"-1"-78,26 1 0,-26 0 15,1 25-15,-1-25 0,0 25 16,1 0-16,25-25 16,-26 25-16,26 1 0,0-27 15,26 1-15,-1 0 16,1-1-16,0-25 0,-1 0 16,27 0-16,-1 0 0,0 0 15,1-25-15,-1-27 16,-26 27-16,1-27 0,0 1 15,-1 0-15,-25-1 16,0-25-16,0 26 0,-25 25 16,-1-25-16,0 25 0,1 1 15,-26-1-15,25 26 16,0 0-16,1 0 16,25 26-1,25-26-15</inkml:trace>
  <inkml:trace contextRef="#ctx0" brushRef="#br0" timeOffset="34530">29530 16882 0,'0'-26'16,"-25"26"-1,25 26 1,0 0-16,-26-1 16,26 27-16,-26-1 15,26 0-15,0 1 0,-25-1 16,25 0-16,0 1 0,25-1 16,-25-25-16,26-1 15,0 1-15,-1 0 0,27-1 16,-27-25-16,27 0 0,-1 0 15,0-25-15,1-1 16,-27 0-16,26-25 0,-25 0 16,0-1-16,-1 1 15,1-26-15,-26 0 0,0 26 16,0-26-16,0 0 16,0 25-16,0 27 0,0-26 15,0 76 16,-26 1-31,26-1 0,0 1 16,-25 0-16,25 25 16</inkml:trace>
  <inkml:trace contextRef="#ctx0" brushRef="#br0" timeOffset="35670">30993 16908 0,'0'-26'31,"25"26"-15,-25-26-16,0 1 16,26-1-16,-26 0 15,0 1-15,-26-1 0,26 1 16,-25-1-16,-1 0 16,0 1-16,-25 25 0,25-26 15,-25 26-15,0 26 0,-1-1 16,1 1-16,0 25 15,0 0-15,-1 1 0,1 25 16,0 0-16,25 0 16,-25-26-16,25 26 0,26-26 15,-26 1-15,26-1 0,0-25 16,26 25-16,0-25 16,-1-26-16,27 25 0,-27-25 15,27 0-15,25-25 0,-26-1 16,26 0-16,-26-25 15,26 0-15,0-1 0,0-25 16,-26-25-16,1-1 16,-1 0-16,0 1 0,-25-26 15,0 25-15,-1 0 0,1 1 16,-26-1-16,26 26 16,-26 26-16,25-1 0,-25 27 15,0 50 1,0 27-16,-25-1 15,-1 26-15,26 26 0,-26-26 16,1 25-16,-1 27 16,0-27-16,1-25 0,25 26 15,-26-26-15,0 0 16,26 0-16,0-26 0,0-25 16,0 25-16,0-25 0,26-1 15,0-25-15,-1 0 16,27 0-16,-27-25 0,27 25 15,-1-26-15,0-25 16,1 25-16,-27 0 0,1-25 16,0 25-16,-26 1 0</inkml:trace>
  <inkml:trace contextRef="#ctx0" brushRef="#br1" timeOffset="-54436.92">25938 13393 0,'0'-26'16,"0"0"31,0 1 15,-25 25-15,25-26-47,0 1 16,0-1 0,0 0-1,25 1-15,1 25 16,0-26-16,-1 26 15,1 0-15,25-26 0,-25 26 16,0 0-16,25 0 16,-25 26-16,-1 0 15,1-26-15,-26 25 0,0 1 16,0 25-16,-26-25 16,26-1-16,-25 27 0,-1-27 15,0 1-15,1 25 0,25-25 16,-26 0-1,0-1-15,1 1 0,25 0 0,-26-26 16,26 25-16,0 1 16,-26 0-16</inkml:trace>
  <inkml:trace contextRef="#ctx0" brushRef="#br1" timeOffset="-53606.92">26041 13957 0,'26'0'62,"-1"0"-46,-25 26 93,-25-26-93,25-26 31,25 26-31,1 26-1,-26 0 16,-26-26 16,1 0-47,25-26 32,-26 26-17,52-26 48,-1 26-48,-25-25 1,26 25-16,0 0 31,-26 25-31</inkml:trace>
  <inkml:trace contextRef="#ctx0" brushRef="#br1" timeOffset="-52356.92">26734 12931 0,'0'-26'15,"0"1"1,0-1-16,0 0 15,-26 1-15,0-1 16,-25 0-16,25 1 16,-25 25-16,0-26 0,-26 26 15,26 0-15,-52-26 16,-51 26 0,51 26-16,1 0 0,25-1 0,-26 1 15,26 25-15,0 1 16,0 25-16,0-26 0,26 26 15,0 26-15,-1-26 16,1-1-16,25 27 0,1-26 16,25 0-16,0 0 0,25 26 15,-25-26-15,52-26 16,-27 26-16,27-26 0,-1 26 16,0-25-16,26-1 15,0-26-15,26 27 0,-1-27 16,1-25-16,25 0 15,1 0-15,25 0 0,0-51 16,-26 25-16,26-25 0,-52 0 16,27-26-16,-52-26 15,25 26-15,-50-25 0,-27-1 16,1-25-16,-26 25 0,-26 0 16,-25-25-16,-26 26 15,0 25-15,-26 0 0,-25 0 16,0 25-16,25 27 15,-25-1-15</inkml:trace>
  <inkml:trace contextRef="#ctx0" brushRef="#br1" timeOffset="-41206.92">22013 15137 0,'26'0'0,"-1"0"31,-25 26-16,0 0 1,0-1 0,-25 1-16,25 25 15,0 1-15,-26-1 0,26 0 0,-26 26 16,26 0-16,-25 0 16,25 0-16,-26 26 0,26-26 15,-26 0-15,26 25 16,-25-25-16,25 26 0,-26-26 15,26 26-15,-26-26 0,26 0 16,-25 0 0,25-26-16,0 0 0,-26 0 0,26 1 15,-26-1-15,26-25 16,0-1-16,-25 1 0,25 0 16,-26-26-16,26 25 0,0-50 31,26-1 0,-1 26-31,1-26 0,25 26 0,1-25 16,-1 25-16,0 0 15,26-26-15,26 26 0,-1 0 16,27 0-16,25 0 0,0 0 16,25 0-16,1 0 15,25 0-15,-25 0 0,25 0 16,-51 0-16,25 0 0,-50 0 15,-1 0-15,-25 0 16,-26 0-16,-26 0 0,-25 0 16,-1 0-16,-25-26 15,-25 26 1,-1 0-16,0 0 0,26-25 16,-25 25-16,-1 0 15,26-26 1,-26 26-1,26-26 1,0 1-16</inkml:trace>
  <inkml:trace contextRef="#ctx0" brushRef="#br1" timeOffset="-40766.92">24604 15214 0,'26'0'0,"-26"26"62,-26 0-46,26-1-16,-25 1 16,25 25-16,-26 26 0,26 0 15,-26 0-15,26 0 16,-25 26-16,25-1 0,-26 1 15,26 25-15,0-25 0,0 25 16,0-25-16,0 0 16,0-1-16,0-25 0,0 0 15,0 0-15,26-26 16,-26 1-16,0-1 0,0-25 16,0-1-16</inkml:trace>
  <inkml:trace contextRef="#ctx0" brushRef="#br1" timeOffset="-40126.92">21833 15214 0,'26'0'16,"0"0"0,-1 0-16,27 0 0,-1 0 15,52 0-15,-26 0 0,51 0 16,180 0-1,-129 0-15,1 0 16,25 0-16,0 0 0,-25 0 0,25-25 16,-25 25-16,-26-26 15,0 26-15,-52 0 0,-25 0 16,0 0-16,-25 0 16,-27 0-16,-50 0 31</inkml:trace>
  <inkml:trace contextRef="#ctx0" brushRef="#br1" timeOffset="-39566.92">22295 15291 0,'26'26'16,"-26"0"-1,25-1-15,-25 1 16,0 0-16,0 25 0,0 0 16,0 1-16,0-1 15,-25 26-15,-1-26 0,26 26 16,-26 0-16,1 26 16,25-26-16,-26 25 0,26-25 15,-25 0-15,25 0 0,0 0 31,0 0-31,0-25 0,0-1 0,0 0 0,0-25 16,25-1-16,-25 1 0,26-26 31</inkml:trace>
  <inkml:trace contextRef="#ctx0" brushRef="#br1" timeOffset="-39156.92">22885 15266 0,'0'-26'15,"26"26"1,-26 26-1,0-1 1,0 1-16,-26 25 16,26 1-16,-25-1 0,25 0 15,-26 26-15,26 0 16,-26 0-16,26 0 0,0 26 16,0-26-16,0 25 15,0 1-15,0 0 0,0-26 16,0 25-16,0-25 0,0 0 15,0-25-15,0 24 16,0-24-16,0-27 0,0 27 16,0-27-16,0 1 15,26-26 1,-26-26-16,26 1 0</inkml:trace>
  <inkml:trace contextRef="#ctx0" brushRef="#br1" timeOffset="-38826.92">23398 15240 0,'0'51'0,"0"-25"0,0 25 15,-25 26-15,25-25 16,-26 25-16,26 0 0,-26 0 16,26 0-16,-25-1 15,25 27-15,0-26 0,0 0 16,0 26-16,0-26 16,0 0-16,0 0 0,25-26 15,-25 26-15,0-26 0,0-25 16,0 25-16,0-25 15,26-1-15,-26-50 16,26-1 0</inkml:trace>
  <inkml:trace contextRef="#ctx0" brushRef="#br1" timeOffset="-38516.92">23912 15266 0,'0'51'0,"25"-25"16,-25 25-16,0 0 0,26 1 31,-26-1-31,0 26 0,0 103 0,-26-104 15,26 27-15,0 0 0,-25-1 16,25-25-16,-26 26 16,26 0-16,0-26 0,0 0 15,0-26-15,0 26 16,0-26-16,0-25 0,0-1 16</inkml:trace>
  <inkml:trace contextRef="#ctx0" brushRef="#br1" timeOffset="-38106.92">21936 15497 0,'-26'0'0,"1"0"16,50 0-1,1 0-15,0 0 16,25 0-16,0 0 15,52 0-15,-1 0 0,1 0 16,25 0-16,26-26 0,0 26 16,26 0-16,-1 0 15,1-26-15,0 26 0,-1 0 16,-25-25-16,-26 25 0,1 0 16,-27 0-16,1 0 15,-26 0-15,-26 0 0,-25 0 16,0 0-16</inkml:trace>
  <inkml:trace contextRef="#ctx0" brushRef="#br1" timeOffset="-37766.92">21474 15856 0,'-51'0'0,"51"25"0,25-25 15,27 26-15,-1-26 0,26 0 16,26 0-16,25 0 16,0 0-16,1-26 0,24 26 15,-24 0-15,50 0 16,-25 0-16,26-25 0,25 25 15,-25 0-15,-1 0 0,1 0 16,0 0-16,-1 0 16,-51 0-16,1 0 0,-27 0 15,1 0-15,-52 0 16,1 0-16,-27 25 0,-50-25 16</inkml:trace>
  <inkml:trace contextRef="#ctx0" brushRef="#br1" timeOffset="-37456.92">21602 16215 0,'-25'26'0,"25"-1"16,25-25 0,27 0-16,-1 0 0,26 0 15,51 0-15,1 0 0,25 0 16,25 0-16,26 0 0,1 0 16,25 0-16,-1 0 15,1 0-15,0 0 0,-25 0 16,-1 0-16,-51 0 0,0 0 15,-52 0-15,-25 0 16,0 26-16,-51-26 0</inkml:trace>
  <inkml:trace contextRef="#ctx0" brushRef="#br1" timeOffset="-37256.92">22500 16472 0,'-25'25'0,"50"1"15,27-26-15,25 26 0,25-26 16,27 0-16,-1 0 16,26 0-16,0 0 0,0 0 15,0 0-15</inkml:trace>
  <inkml:trace contextRef="#ctx0" brushRef="#br1" timeOffset="-36336.92">19960 16241 0,'-25'0'16,"-1"0"-16,0 0 15,1 0-15,50 0 16,1 0-16,205 0 31,-128 25-31,25-25 16,0 0-16,-25 0 0,25 0 16,0 0-16,-25-25 15,0 25-15,-26 0 0,-26 0 16,0-26-16,-25 26 15,0 0-15,-26-26 0</inkml:trace>
  <inkml:trace contextRef="#ctx0" brushRef="#br1" timeOffset="-36086.92">21089 16061 0,'-25'0'0,"-1"-26"16,52 26 0,-26-25-1,25 25-15,1 0 16,0 25-16,-1-25 16,1 26-16,0 0 0,-1-1 15,1 1-15,-26 0 16,-26-1-16,1 1 0,-27 25 15,-25-25-15,0 25 0,-25-25 16</inkml:trace>
  <inkml:trace contextRef="#ctx0" brushRef="#br1" timeOffset="-35236.92">19396 15958 0,'-26'-25'0,"1"25"16,-1-26-16,0 26 16,1 0-16,-1 0 15,0 0-15,1 0 0,-1-26 16,-25 26-16,-1 0 16,1 0-16,0 0 0,-1 26 15,-24-26-15,24 26 16,1-26-16,0 0 0,-1 25 15,27 1-15,25 0 16,51-1-16,0-25 16,1 26-16,25 0 0,-1-26 15,1 0-15,26 25 0,0-25 16,-26 0-16,25 0 16,78-25-16,-103 25 15,-26-26-15,0 26 0,-25-26 16,0 1-16,-1 25 15,-25-26 1,0 0-16,-51 1 16,25-1-16,-25 26 0,0-26 0,0 26 15,-1 0-15,-25 0 16,0 0-16,0 0 0,0 0 16,0 26-16,26-26 0,0 26 15,25-26-15,0 25 16,26 1-1</inkml:trace>
  <inkml:trace contextRef="#ctx0" brushRef="#br1" timeOffset="-34746.92">18729 16010 0,'0'25'31,"-26"1"-31,26 0 16,-25-1-16,25 1 15,-26 25-15,26-25 0,-26 51 16,26-26-16,-25 26 0,-1-25 15,26 25-15,-26 0 16,1-26-16,25 0 0,0 0 16,-26-25-16,26 25 15,0-25-15,0 0 16,0-1-16,26-25 16,-1 0-16,1 0 0,25 0 15,1 0-15,-1 0 16,0-25-16,26-1 0,-26 26 15,26-26-15,0 26 0,0-25 16,0 25-16,-25-26 0,25 26 16,-26-26-16,26 26 15,-51 0-15,25-25 0,-25 25 16,-1 0-16,1 0 16,0 0-16,-26-26 0,0 1 31</inkml:trace>
  <inkml:trace contextRef="#ctx0" brushRef="#br1" timeOffset="-34496.92">19576 16164 0,'-26'-26'0,"26"0"16,0 1-16,-26-1 0,1 26 15,25 51 1,-26-25 0,26 25-16,0 1 0,0 25 15,-26-26-15,26 26 16,0 0-16,-25 0 0,25 0 16,0-26-16,-26 0 0,26 1 15,0-1-15,0-25 16</inkml:trace>
  <inkml:trace contextRef="#ctx0" brushRef="#br1" timeOffset="-33736.92">18857 15163 0,'26'0'16,"-26"-26"-16,25 26 16,-25-25-1,0-1-15,-25 26 16,-1 0-16,26-26 15,-25 26-15,-27 0 0,27 0 16,-27 0-16,1 0 0,0 0 16,-1 26-16,-25 0 15,26-1-15,0 1 0,25 0 16,0-1-16,1 1 16,25 0-16,0-1 0,25 1 15,1 0-15,25-26 16,1 25-16,-27-25 0,27 0 15,25 0-15,-26-25 0,0 25 16,-25-26-16,25 0 0,-25 1 16,25-1-16,-25 0 15,-26 1-15,25-27 0,-25 27 16,0-27-16,0 1 16,0 0-16,0 0 0,0-1 15,0 27-15,-25-27 16,25 27-16,-26-1 0,26 0 15,0 52 1,0 0 0,0-1-16,0 27 0,0-1 15,26 0-15,-26 1 16,25-1-16,-25 0 0,26-25 16,-26 25-16,0-25 0,26-1 15,-1 27-15,1-27 16</inkml:trace>
  <inkml:trace contextRef="#ctx0" brushRef="#br1" timeOffset="-33256.92">19268 15112 0,'0'-26'0,"25"-25"15,-25 25-15,0 1 16,0-1-16,0 0 0,0 1 0,0-1 15,-25 26 1,-1 26 0,0-1-1,26 1-15,-25 0 16,-1-1-16,0 26 0,26-25 16,-25 25-16,25-25 15,0 0-15,0-1 0,25 1 16,1 0-16,0-26 15,-1 0-15,1 0 0,0 0 16,-1 0-16,1 0 0,-26-26 16,26 0-16,-1 1 15,-25-1-15,0 0 0,0 1 16,0-1-16,0 0 0,0 1 16,-25 25-16,25-26 15,-26 1-15,0 25 16,26 25-1,26 26 1,-26-25-16,26 0 0,-26 25 16,25-25-16,1-1 15,0 27-15,-1-27 0,1-25 16,0 26-16,-1-26 16,1 0-16,0 0 0,-1-26 15,-25 1-15,26 25 0</inkml:trace>
  <inkml:trace contextRef="#ctx0" brushRef="#br1" timeOffset="-33066.92">19601 14573 0,'0'26'0,"26"25"15,-26 0-15,0 26 16,0 0-16,26 0 0,-26 0 15,0 0-15,25 0 16,-25 0-16,0-26 0,26 1 16,-26-27-16</inkml:trace>
  <inkml:trace contextRef="#ctx0" brushRef="#br1" timeOffset="-32566.92">19627 15086 0,'26'0'16,"-1"0"-16,1 0 15,25 0-15,0-26 16,1 26-16,-1 0 0,26-25 16,-26 25-16,1 0 0,-1 0 15,-25-26-15,-1 26 16,1 0-16,-26-25 31,-26 25-31,1 0 0,25-26 16,-26 26-16,0-26 15,-25 26-15,25 0 0,1-25 16,-1 25-16,0 0 16,1 25-16,-1-25 15,26 26-15,-26 0 0,26-1 16,0 26-16,0-25 15,0 0-15,0-1 0,0 1 16,26-26-16,0 26 16,-1-26-16,1 0 15,0 0-15,-1-26 0,1 0 16,0 1-16,-26-1 16,25 0-16,-25 1 15,0-1-15,26 26 0,-26-25 16,26 25-1,-1 25-15,1 26 16,0 1 0,-1-1-16,1 0 0,0 1 15,-1 25-15</inkml:trace>
  <inkml:trace contextRef="#ctx0" brushRef="#br1" timeOffset="-30856.92">29197 13418 0,'25'0'0,"-25"26"32,0 0-17,0-1-15,0 27 16,0-27-16,-25 27 16,25-27-16,0 27 0,0-27 15,0 1-15,0 0 16,0-1-16,25-50 15,1-1 1,25 0-16,1-25 16,25 0-16,0-1 0,51-25 15,-25 0-15,50 0 0,1-25 16,0 25-16,0 0 16,0 0-16,0 0 15,-26 26-15,-25-1 0,0 27 16,-52 25-16,0 0 0,-51 25 15,0 1-15</inkml:trace>
  <inkml:trace contextRef="#ctx0" brushRef="#br1" timeOffset="-29616.92">22680 13932 0,'0'-26'0,"0"0"16,0 1-1,0-1-15,0 0 16,26 26-16,-1 0 15,1 26 1,-26 0-16,0-1 0,0 27 16,26-1-16,-26 0 15,0 1-15,0-1 0,0 0 32,0 52-32,0-78 0,0 27 0,0-27 15,0 27-15,0-27 0,0 1 16</inkml:trace>
  <inkml:trace contextRef="#ctx0" brushRef="#br1" timeOffset="-29286.92">22706 14368 0,'-26'0'15,"52"0"1,-26 25-1,25-25-15,1 26 16,0 0 0,-1-1-16,1-25 15,0 26-15,-1-26 16,1 0-16,0 0 16,-1 0-16,1-26 0,-26 1 15,26 25-15,-1-26 0,1 0 16,-1 1-16,1-1 15,0 0-15,-26 1 16,-26 50 15,0-25-31,1 26 16,-1-26-16,-25 26 0</inkml:trace>
  <inkml:trace contextRef="#ctx0" brushRef="#br1" timeOffset="-28836.92">20371 13624 0,'-26'0'0,"26"-26"15,-25 0 1,50 52 15,-25 0-31,0-1 16,0 1-16,0 25 0,26 1 16,-26-1-16,0 0 15,0-25-15,0 25 16,0 1-16,0-1 0,0-25 15,26-1-15,-26 27 0,0-27 16,0 1-16</inkml:trace>
  <inkml:trace contextRef="#ctx0" brushRef="#br1" timeOffset="-28506.92">20243 14137 0,'0'-26'15,"-26"-25"-15,0 25 16,52 52 15,-26 0-31,26-1 16,-1 1 0,1 0-16,-26-1 0,26 1 15,-1-26 1,-25 25-16,26-25 15,0-25-15,-1-1 16,-25 1 0,26-1-16,0 0 15,-26 1-15,0-1 0,25 26 16,-25-26-16,26 26 16,-26 26-1,0 0-15</inkml:trace>
  <inkml:trace contextRef="#ctx0" brushRef="#br1" timeOffset="-20526.92">17985 12623 0,'-26'0'0,"1"0"0,50 0 15,52-26-15,0 26 16,26-25-16,51 25 16,25-26-16,52 26 0,26 0 15,25-26-15,52 26 16,-1 0-16,52 26 0,0-26 16,25 26-16,-25-26 0,26 25 15,-27 1-15,-24 0 16,-1-26-16,-26 25 0,-25-25 15,-26 26-15,-25-26 0,-26 0 16,-26 0-16,-25 0 16,-26-26-16,-26 26 0,-25 0 15,-26-25-15,-26 25 16,-77 0 0</inkml:trace>
  <inkml:trace contextRef="#ctx0" brushRef="#br1" timeOffset="-19786.92">18036 12572 0,'0'51'16,"0"0"0,-26 1-16,26-1 0,-25 26 0,25 26 15,-26-1-15,1 27 0,-1-1 16,0 26-16,-25 0 15,25 0-15,1 0 0,-27 0 16,1 25-16,25 1 16,-25-26-16,25 25 0,-25 1 15,25-1-15,1-25 0,-1 26 16,0 0-16,1-1 16,25-25-16,-26 26 0,26-1 15,0-25-15,-26 0 16,26 0-16,0-26 0,-25 1 15,25-1-15,0-25 0,0-26 16,0-26-16,0 0 16,0 1-16,0-27 0,0-50 31,0-1-31,0-25 0</inkml:trace>
  <inkml:trace contextRef="#ctx0" brushRef="#br1" timeOffset="-18166.92">12674 15035 0,'26'-26'15,"-26"1"-15,-26 25 16,0 0-1,1 0-15,25 25 16,-26 1-16,26 25 0,0-25 16,0 25-16,0 0 15,0 1-15,0-1 0,0 0 16,0-25-16,0 25 0,0-25 16,0 25-16,0-25 15,0 0-15,-26-26 16,26-26-1,0-25-15,0 25 16,0-25-16,0-26 0,26 0 16,-26 0-16,26-26 15,-26 1-15,25-27 0,1 27 16,0-1-16,25 26 16,0 0-16,1 0 0,-1 26 15,26 25-15,0 26 0,-26 0 16,26 0-16,-26 0 15,1 26-15,-27-1 0,1 1 16,-26 25-16,0-25 16,-26 25-16,1 1 0,-27 25 15,1-26-15,0 0 0,-1 1 16,-25-1-16,26 0 16,0 1-16,0-27 0,25 1 15,0-1-15,1-25 16,50 0-1,1 0-15,25-25 0,0-1 16,1 26-16,25-25 16,0 25-16,-26 0 0,26 0 15,0 25-15,-26-25 16,-25 26-16,25 25 0,-51-25 16,0 25-16,0-25 0,0 25 15,-51-25-15,25 25 16,-51 0-16,26-25 0,-26 0 15,0 25-15,0-25 0,26-26 16,-26 25-16,26-25 16,25 0-16,0 0 0,1-25 15,-1-1-15,26-25 16,26 25-16</inkml:trace>
  <inkml:trace contextRef="#ctx0" brushRef="#br1" timeOffset="-17646.92">13752 14624 0,'0'-25'16,"0"-1"-1,0 52 16,0-1-31,0 1 0,0 25 16,-26 1 0,26 50-16,-26-50 0,26 25 15,-25-26-15,25 0 0,-26 0 16,26 1-16,-26-27 0,26 1 16,0 0-16,0-1 15,0 1-15,0-52 31,0-25-31,26 25 16,-26-25-16,26-26 0,-1 0 16,1 0-16,-26-25 15,51-1-15,-25 26 0,-1-26 16,1 26-16,25 0 16,-25 26-16,25 25 0,-25 1 15,0 25-15,25 25 0,-25 1 16,-1 25-16,-25 1 15,26 25-15,0 0 0,-26 0 16,0 25-16,0-25 16,25 26-16,-25-26 0,0 0 15,0-26-15,0 26 0,26-26 16,-26-25-16,0 0 16,0-1-16</inkml:trace>
  <inkml:trace contextRef="#ctx0" brushRef="#br1" timeOffset="-17456.92">13957 14958 0,'-26'-26'16,"0"26"-16,1 0 16,50 0-1,1-25 1,25 25-16,1 0 0,-1-26 15,26 26-15,0-26 0,0 26 16,-26 0-16</inkml:trace>
  <inkml:trace contextRef="#ctx0" brushRef="#br1" timeOffset="-16976.92">15060 14599 0,'0'-52'0,"0"27"15,0-27-15,0 27 16,0-27-16,0 27 0,0-27 16,0 27-16,-26-1 15,1 0-15,-1 26 16,-25 0-16,25 0 0,-25 26 15,-1 0-15,1-1 16,0 27-16,-1-27 0,27 27 16,-26-27-16,51 1 15,-26 25-15,26-25 0,26 0 16,-1-1-16,1 1 16,25 0-16,0-1 0,26 1 15,-25-26-15,25 26 0,-26-1 16,26 1-16,-26 0 15,1 25-15,-1-25 0,0 76 16,-51-76 0,0 25-16,-25 0 0,-27-25 15,1 25-15,-26-25 0,0 0 16,-26-26-16,1 25 16,-1-25-16,1 0 0,-1-25 15,26-1-15,0 0 0,26 1 16,-1-1-16,27-25 15</inkml:trace>
  <inkml:trace contextRef="#ctx0" brushRef="#br1" timeOffset="-16526.92">12084 13855 0,'-26'-26'15,"1"26"1,-1 0-16,26 26 16,-26 25-16,26 0 0,0 26 15,0 0-15,0 26 16,0 25-16,0 0 0,26 1 16,-26 25-1,0 153-15,-26-153 0,26 0 16,-25 0-16,-1-25 0,0-1 15,1 0-15,25-25 16,-26-1-16,0 1 0,26-26 16,-25 0-16,25-26 15,0 1-15,0-27 0,0 1 16,25-26-16,1 0 16,0-26-16</inkml:trace>
  <inkml:trace contextRef="#ctx0" brushRef="#br1" timeOffset="-15686.92">11596 14188 0,'-25'-25'0,"-1"25"16,26-26-16,26 0 16,-1 1-16,27-1 0,50 0 15,1 26-15,25-25 0,26-1 16,26 26-16,51-26 15,0 26-15,-1-25 0,53 25 16,-1 0-16,0-26 16,0 26-16,1 0 0,-1 0 15,-51 0-15,0 0 0,-26 0 16,-51 0-16,-26 26 16,-25-26-16,-26 0 0,-26 0 15,0 0-15,-76 25 16,-1-25-1,0 0-15,1 0 0,-1 26 16,0-26 0,26 26-16,0-1 15,0 1 1,0 0-16,0-1 16,0 1-16,0 0 0,0 25 15,0 0-15,-25 0 16,25 1-16,0 25 0,0 25 15,-26-25-15,26 26 16,0-26 0,26 231-16,-1-231 0,-25 0 15,26 0-15,-26 0 16,26-26-16,-26 26 0,0-26 16,0 1-16,0-27 0,0 1 15,-26 0-15,26-1 16,0 1-16,-26-26 0,26 26 15,-25-26-15,-1 0 16,0 0-16,-25 0 0,0 0 16,-1 0-16,-25 0 0,-25 0 15,-1 0-15,-25 0 16,-26-26-16,0 26 0,-51 0 16,0 0-16,-1 26 15,-25-26-15,-25 25 0,25-25 16,0 26-16,0-1 0,26 1 15,0 0-15,51-1 16,0-25-16,51 26 0,0-26 16,52 26-16,26-26 15</inkml:trace>
  <inkml:trace contextRef="#ctx0" brushRef="#br1" timeOffset="-15116.92">15419 14676 0,'26'0'16,"-1"25"-16,1-25 0,51 0 15,0 0-15,26 0 16,25 0-16,0 0 0,26 0 15,26-25-15,-26 25 16,25 0-16,-25-26 0,26 26 16,-26-26-16,-26 26 15,0 0-15,-25-25 0,-26 25 16,0 0-16,-26-26 0,-25 26 16,0 0-16,-52 0 15,-25 0 1,25 0-16,0 0 0</inkml:trace>
  <inkml:trace contextRef="#ctx0" brushRef="#br1" timeOffset="-14816.92">17215 14239 0,'-26'-25'0,"52"25"31,0 25-15,-1 1-16,27-26 16,-27 26-16,27-1 0,-1 27 15,26-27-15,-26 27 0,1-1 16,-1 0-16,-25 1 15,-1-1-15,-25 0 0,-25 1 16,-1-1-16,-51 26 0,-51-26 16,-26 26-16,-51-26 15</inkml:trace>
  <inkml:trace contextRef="#ctx0" brushRef="#br1" timeOffset="-13266.92">9698 15009 0,'51'-25'16,"-25"25"-1,51 0-15,25-26 0,1 26 16,51 0-16,0-26 0,25 1 15,27 25-15,-1-26 0,0 0 16,0 1-16,1-1 16,-27 0-16,-25 26 0,0-25 15,-77 25-15,0 0 16,-26 0-16,-25 0 0,-52-26 16</inkml:trace>
  <inkml:trace contextRef="#ctx0" brushRef="#br1" timeOffset="-12996.92">11802 14419 0,'-26'-26'0,"0"26"0,1-25 16,50 25 15,1 25-31,0 1 16,25 0-16,0-1 15,1 27-15,-1-1 0,0 0 16,-25 1-16,-1-1 0,-25 26 16,0-26-16,-51 26 15,-51 0-15,-27-26 0,-25 26 16</inkml:trace>
  <inkml:trace contextRef="#ctx0" brushRef="#br1" timeOffset="-12146.92">9287 14393 0,'-51'-25'16,"25"-1"-16,-25 26 15,25 0-15,-25-26 0,0 26 16,-26 26-16,25 0 15,-25-1-15,26 27 0,0-1 16,0 26-16,25 0 0,0 0 16,26 0-16,26 0 15,25 0-15,0-26 16,206 77 0,-154-102-16,128-26 15,-129-26-15,1-25 0,-1 25 16,1-25-16,-26-26 15,-26 0-15,1 0 0,-27 0 16,-25 0-16,0-25 16,-25 25-16,-27 0 0,-25 0 15,0 0-15,0 26 0,-25-1 16,25 1-16,-26 51 16,26 0-16,26 0 0</inkml:trace>
  <inkml:trace contextRef="#ctx0" brushRef="#br1" timeOffset="-11566.92">8902 15035 0,'-25'0'0,"25"-26"16,-26 26-16,0 26 15,1 25 1,-1-25-16,26 25 0,-26 0 16,1 1-16,-26-1 0,25 26 15,0 0-15,1-26 16,-1 1-16,26-1 15,-26 0-15,1 1 0,25-27 16,0 1-16,0 0 16,25-26-1,1-26-15,0 26 16,25-26-16,-25 26 16,25 0-16,0-25 15,26 25-15,-26 0 0,26 0 16,26 25-16,-26-25 0,0 26 15,0-26-15,26 26 16,-52-26-16,26 25 0,-26-25 16,0 0-16,1 0 15,-27 0-15,27 0 0,-27 0 16,1-25-16,0 25 0,-1-26 16,1-25-16,0 25 15,-26-25-15,25-1 0,-25-25 16,0 26-16,-25-26 15,-1 0-15,0 26 0,-25-26 16,0 25-16,-26 1 0,25 25 16,1 1-16,-26-1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33.7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223 134 0,'25'-24'16,"-25"-1"-1,-25 25 48,1 25-63,0-25 15,-1 0-15,1 24 0,-1-24 16,1 24-16,-1 1 16,25-1-16,-24 1 0,0-1 15,24 25-15,0-25 16,0 25-16,0-24 0,0 24 15,24-25-15,0 0 0,1 1 16,-1-1-16,25-24 16,-24 25-16,23-25 0,1 0 15,-24 0-15,24 0 16,-25 0-16,25-25 0,-25 25 16,1-24-16,-1 24 0,-24-25 15</inkml:trace>
  <inkml:trace contextRef="#ctx0" brushRef="#br0" timeOffset="581">956 232 0,'0'-25'15,"0"1"1,-24 24-16,-1-25 16,1 1-1,-1 24-15,1 0 16,0 0-16,-1 0 0,-24 0 15,25 0-15,-1 0 16,1 0-16,0 24 0,-1 1 16,1-1-1,24 1-15,-25-1 0,25 1 16,0-1-16,0 0 16,25 1-16,-1-1 15,1-24-15,-1 25 0,0-25 16,1 0-16,24 0 15,-25 0-15,25 0 0,0 0 16,-25 0-16,25 0 0,-25 24 16,1-24-16,-1 0 15,-24 25-15,25-25 0,-25 24 16,0 0-16,0 1 16,-25-1-16,1 1 15,-1-25-15,1 24 16,0-24-16,-1 0 15,-24 0-15,25 0 0,0 0 16,-1 0-16,1 0 16,-1 0-16,1-24 0,24-1 15</inkml:trace>
  <inkml:trace contextRef="#ctx0" brushRef="#br0" timeOffset="1093">1225 232 0,'0'-25'31,"24"25"0,1 0-15,-25 25 0,24-1-16,-24 1 15,24-1-15,-24 0 16,25 1-16,-25-1 0,24 1 16,-24-1-16,25 1 15,-1-25-15,-24 24 0,25 0 16,-1-24-16,0 0 15,1 0-15,-1 0 16,-24-24 0,0 0-1,0-1-15,0 1 16,0-1-16,0 1 0,0-1 16,0-23-16,0 23 15,25 1-15,-25-1 0,0 1 16,24-1-16,0 25 47,-24 25-32,0-1 1</inkml:trace>
  <inkml:trace contextRef="#ctx0" brushRef="#br0" timeOffset="1757">1933 354 0,'0'24'78,"24"1"-47,-24-1-31,0 1 16,0-1-16,0 0 16,-24 1-16,24-1 15,-24 1-15,24-1 0</inkml:trace>
  <inkml:trace contextRef="#ctx0" brushRef="#br0" timeOffset="2573">2397 158 0,'24'0'63,"-24"-24"-47,-24 24 77,24-24-77,-24 24 0,24-25 15,0 1 0,24 24-15,-24 24 15,0 1-31,0-1 16,24 0-16,-24 1 15,25 24-15,-25-25 0,0 1 16,24-1-16,-24 25 15,25-25-15,-25 1 0,0-1 16,0 1-16,0-1 16</inkml:trace>
  <inkml:trace contextRef="#ctx0" brushRef="#br0" timeOffset="2947">2299 354 0,'25'0'16,"-1"0"0,1 0-1,-1 0-15,0 24 0,1-24 16,-1 0-16,1 0 16,-1 0-16,1-24 0,23 24 15,-23 0-15,-1 0 16,1 0-16,-1 0 0,1 0 15,-1 0-15,-48 0 32</inkml:trace>
  <inkml:trace contextRef="#ctx0" brushRef="#br0" timeOffset="3263">2202 134 0,'0'-24'16,"24"24"-16,0 0 15,1-25-15,-1 25 16,1 0-16,-1 0 0,1-24 16,-1 24-16,0 0 15,1 0-15,-1 0 0,1 0 16,-1 0-16,1 0 0,-1 0 16,0 0-16,1 0 15,-1 0-15</inkml:trace>
  <inkml:trace contextRef="#ctx0" brushRef="#br0" timeOffset="3949">2763 183 0,'25'0'31,"-1"0"-15,1 0-1,-1 0-15,0 0 16,-24 24-16,25 1 16,-25-1-1,0 1-15,24-1 16,-24 0-1,0 1-15,0-50 47,0 1-31,0 0 0,25-1-16,-25 1 15,0-1-15,24 1 0,1 24 16,-25-25-16,24 1 15,0 24-15,1 0 16,-1 0-16,1 24 16,-25 1-1,24-25-15,-24 24 16,0 1-16,0-1 16,-24-24 15,24-24 0,24-1-15,1 25-16,-25-24 15,24 24-15,0 0 16,1-25-16,-1 25 16,1 0-16,-25 25 0,24-1 15,-24 1 1,0-1-16,25 1 15,-25-1-15,0 0 16,24 1-16,-24-1 0,0 1 16,24-25-1</inkml:trace>
  <inkml:trace contextRef="#ctx0" brushRef="#br0" timeOffset="4506">3398 11 0,'0'-24'15,"25"48"1,-25 0 0,24 1-16,-24-1 15,0 1-15,25-1 0,-25 25 16,24 0-16,-24-25 15,0 25-15,24 0 0,-24 0 16,0-25-16,25 25 0,-25-25 16,0 25-16,0-24 15,0-1-15,0 0 0,0 1 16,0-1-16,0-48 31,0-1-15,0 1-1,0 0-15,0-25 0,-25 24 16,25-23-16,0 23 16,0-24-16,0 25 0,-24-25 15,24 25-15,0-1 0,0 1 16,24-1-16,-24 1 16,25-1-16,-1 25 0,-24-24 15,25 24-15,-1 0 16,1 0-16,-1 0 0,0 24 15,1 1-15,-1-25 16,-24 24-16,25 1 16,-25-1-16,-25 1 15,1-1-15,-1-24 16,1 24-16,0-24 0,-1 0 16,1 0-16,-25 0 15,24 0-15,1 0 0</inkml:trace>
  <inkml:trace contextRef="#ctx0" brushRef="#br0" timeOffset="4722">3960 158 0,'0'25'0,"25"-25"15,-1 0-15,0 0 16,1 0-16,-1 0 16,1 0-16,-1 0 15,-24 24-15,-24-24 16</inkml:trace>
  <inkml:trace contextRef="#ctx0" brushRef="#br0" timeOffset="6594">516 1038 0,'0'-25'31,"-24"25"172,24-24-172,-24 24-31,-1 0 16,1 0-16,-1 0 16,1 0-16,-25 0 15,25 0-15,-1 24 0,-24-24 16,25 25-16,-25-1 16,25 1-16,-1-1 0,1 0 15,-1 25-15,25-24 0,0 23 16,0-23-16,0 24 15,25-25-15,-1 1 0,1-1 16,-1 0-16,1-24 16,-1 25-16,25-25 0,-25 0 15,1 0-15,23 0 0,-23-25 16</inkml:trace>
  <inkml:trace contextRef="#ctx0" brushRef="#br0" timeOffset="7145">883 1184 0,'-25'0'16,"25"-24"-1,0-1 16,-24 1-15,0 24 0,-1 0-16,1 0 15,-1 0 1,1 0-16,-1 24 0,1-24 16,0 25-16,-1-1 15,1 1-15,24-1 16,0 0-16,0 1 0,0-1 15,0 1-15,24-1 16,-24 1-16,25-25 0,-1 24 16,0-24-16,1 0 0,24 0 15,-25 0-15,1 0 16,-1 0-16,0-24 16,1-1-16,-1 1 15,-24-1-15,0 1 0,0-1 16,0 1-16,0-25 0,0 25 15,0-1-15,0 1 16,0 48 15,0 1-31,0-1 0,25 1 16,-25-1-16,0 0 16,24 1-16,-24-1 0,25-24 15,-25 25-15,24-25 0,0 0 16,1 0-16</inkml:trace>
  <inkml:trace contextRef="#ctx0" brushRef="#br0" timeOffset="7398">1176 989 0,'-25'-25'0,"25"1"16,0 48 31,0 1-47,0-1 15,0 1-15,25 24 0,-25-25 16,0 0-16,0 25 16,0-24-16,24 24 0,-24-25 15,0 0-15,25 1 16,-25-1-16</inkml:trace>
  <inkml:trace contextRef="#ctx0" brushRef="#br0" timeOffset="8423">1713 1184 0,'0'-24'16,"-24"-1"-1,-1 25 1,1 0-16,-1-24 16,1 24-16,0 0 15,-1 0-15,1 24 16,-1-24-16,1 0 0,24 25 15,-24-1-15,24 1 16,0-1-16,0 1 16,0-1-16,0 0 15,24 1-15,-24-1 0,24 1 16,1-25-16,-1 24 0,1-24 16,23 24-16,-23-24 15,-1 0-15,25 0 0,-24-24 16,-1 24-16,0-24 15,1-1-15,-1 1 0,-24-1 16,25 1-16,-25 0 0,0-1 16,0 1-16,0-1 15,0-24-15,0 25 16,0 0-16,-25 24 16,25 24-1,0 0 1,0 1-1,0-1-15,0 1 0,0-1 16,0 1-16,0-1 0,0 0 16,25 1-16,-1-1 15,1-24 1,-1 0-16,0 0 16,1 0-16,-1-24 15,1-1-15,-1 1 16,-24 0-1,0-1-15,0 1 0,0-1 16,0 1-16,0-1 16,0 1-16,-24 0 15,24 48 1,0 0 0,0 1-16,0-1 0,24-24 15,-24 49-15,25-49 16,-25 25-16,24-1 0,-24 0 15,24-24-15,1 25 0,-1-1 16,1-24 0,-1 0-16,1-24 15,-1-1 1,-24 1-16,24 0 0,-24-1 16,0 1-16,0-1 0,0-24 15,0 1-15,0 23 16,-24-24-16,24 25 0,0-25 15,-24 25-15,24-1 0,0 50 32,0-1-17,0 0-15,0 1 16,0 24-16,0-25 0,24 25 16,-24 0-16,0 0 0,24-25 15,-24 25-15,25-25 16,-25 1-16,24-1 0,1 1 15,-25-1-15,24-24 16</inkml:trace>
  <inkml:trace contextRef="#ctx0" brushRef="#br0" timeOffset="9618">2324 1209 0,'-25'0'16,"25"-25"-1,25 25 17,-25-24-32,24 24 15,1 0-15,-1 0 16,0 0-16,25-25 0,-24 25 16,-1 0-16,25 0 15,-25-24-15,1 24 0,24 0 16,-25-24-16,1 24 15,-1 0-15,0-25 16,1 25-16,-25-24 16,0-1 15,-25 25-15,1 0-16,0 0 15,-1 0-15,1 0 0,24 25 16,-25-25-16,1 24 15,24 1-15,-25-1 16,25 0-16,0 1 16,0 24-16,0-25 0,0 0 15,0 1-15,0-1 0,0 1 16,25-1-16,-1 1 16,1-1-16,-1-24 15,1 0 1,-1-24-16,0 24 0,1-25 15,-1 1-15,-24-1 16,25 1-16,-25-25 16,0 25-16,0-1 0,0 1 15,0-1-15,0 1 16,0 0-16,0 48 16,0 0-1,0 1 1,0-1-16,0 1 0,0-1 15,0 0-15,24 1 16,-24-1-16,24 1 0,1-1 16,-1-24-16,1 0 15,-1 0-15,1 0 16,-1 0-16,0-24 0,-24-1 16,25 1-16,-1-1 0,-24-23 15,0 23-15,0-24 16,0 1-16,0-1 0,0 0 15,-24 24-15,24-23 16,-25 23-16,25 1 0,-24 24 16,24 24-1,0 1 1,0 23-16,0-23 0,24 24 16,-24 0-16,25-1 15,-25 1-15,24-24 0,1 23 16,-25-23-16,24 24 15,1-25-15,-1 1 16,0-25-16,-24-25 31,0 1-31,-24-1 0,24 1 16,-24-1-16,-1 1 0,25 0 16,-24 24-16,-1-25 15,25 1-15,-24 24 16,48 0-1,1-25 1,-1 25-16,1 0 0,-1 0 16,0 0-16,1-24 15,-1 24-15,1 0 0,-1 0 16,1-24 0,-1 24-1,-24-25-15,24 50 31,-24-1-31,0 0 16,0 1 0,0 24-16,25-25 0,-25 0 15,0 1-15,0-1 0,24 1 16,-24-1-16,25 1 16</inkml:trace>
  <inkml:trace contextRef="#ctx0" brushRef="#br0" timeOffset="9786">3447 916 0,'-24'-25'16,"-1"1"-16,25 48 31,25 1-15,-1-1-1</inkml:trace>
  <inkml:trace contextRef="#ctx0" brushRef="#br0" timeOffset="10583">3691 1038 0,'0'24'31,"-24"-24"-15,24 25-16,-24-1 16,24 0-16,0 1 0,0-1 15,0 25-15,0-25 16,0 1-16,24 24 0,0-25 16,1 1-16,-1-25 15,1 24-15,-1-24 0,1 0 16,23 0-16,-23 0 15,-1-24-15,1 24 0,-1-25 16,-24 1-16,0-25 0,0 24 16,0 1-16,-24-25 15,24 0-15,-25 25 0,1 0 16,-1-1-16,1 1 0,0-1 16,-1 25-16,1 0 15,-1 25-15,25-1 16,0 1-16,0-1 15,0 0-15,25 1 0,-25-1 16,24 25-16,-24-25 0,25-24 16,-25 25-16,24-25 15,0 24-15,1-24 16,-1-24 0,1-1-16,-25 1 15,0 0-15,0-1 0,0 1 16,24-1-16,-24-23 15,0 23-15,25 1 16,-1 24 0,0 0-16,-24 24 0,25 1 15,-25-1-15,24 0 0,-24 25 16,25-24-16,-25-1 16,0 25-16,24-25 0,-24 1 15,0-1-15,0-48 47,0-1-47,0 1 16,0-25-16,0 25 0,25-25 15,-25 0-15,0 25 16,24-1-16,-24 1 0,24-1 16,1 25-16,-1 25 15,1-1-15,-25 1 16,24 23-16,-24-23 0,24 24 15,-24-1-15,25 1 0,-25 0 16,24-24-16,-24-1 16,0 0-16,25 1 0,-25-1 15</inkml:trace>
  <inkml:trace contextRef="#ctx0" brushRef="#br0" timeOffset="10879">4449 1013 0,'-25'-24'0,"1"24"15,24-25 1,24 25 15,1 25-15,-25-1-16,24 1 15,0-1-15,1 1 0,-1 23 16,1-23-16,-1 24 0,1-25 16,-1 25-16,0-25 15,1 25-15,-1-24 0,1-1 16,-1 0-16,-24-48 31</inkml:trace>
  <inkml:trace contextRef="#ctx0" brushRef="#br0" timeOffset="11178">4766 989 0,'0'24'62,"0"1"-62,0-1 16,0 1-16,0-1 16,-24 25-16,24-25 0,0 25 15,0 0-15,0 0 0,0-25 16,24 25-16,-24 0 16,0-25-16,0 1 0,25-1 15,-25 1-15,0-1 16,0-48-1,0-1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1.5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51 0,'-24'0'32,"24"-24"46,24 24-63,1 0 17,-1 0-17,1 0 1,-1 0 0,1 0-16,-25-25 0,24 25 15,0 0-15,1 0 0,-1 0 16,1 0-16,-1 0 15,0 25-15,1-25 0,-1 0 16,1 0-16,-1 0 16,1 24-16,-1-24 15,0 0-15,1 0 16,-25 25-16,24-25 0,-24 24 16,25-24-16,-25 25 15,24-1 1,-24 0-16,0 1 15,0-1-15,25-24 16,-25 25-16,0-1 16,24-24-1,-24 25 1,0-1 0,0 0-16,0 1 15,0-1-15,0 1 16,0-1-16,0 0 15,0 1-15,0-1 16,0 1-16,0-1 16,0 1-16,0-1 15,-24 0 1,24 1-16,-25-1 16,25 1-1,-24-1-15,-1 1 16,25-1-16,-24-24 15,24 24-15,-25-24 16,25 25-16,-24-1 0,0 1 16,-1-1-1,25 1 1,-24-25-16,24 24 0,-25-24 16,25 24-16,-24-24 15,24 25-15,-25-1 16,25 1-1,0-1 1,0 1 0,0-1-1,0 0 1,0 1 15,25-1-31,-1 1 31,1-25-15,-1 0 0,1 24-16,-1-24 15,0 0-15,25 0 16,-24 0 0,-1 0-16,1 0 15,-1 0-15,0 0 16,1 0-1,-1 0 1,1 0 0,-25-24-1,24 24 1,-48 0 62,-1 0-62,1 0-1,-1 24 1,1-24 0,0 0-16,-1 24 31,1-24-16,24 25 1,-25-1 0,25 1-1,0-1 1,0 1 15,0-1 0,25-24-15,-25 24 0,0 1-1,24-25-15,-24 24 16,25-24 0,-25 25-16,24-25 15,-24 24-15,24-24 16,-24 25-16,25-25 0,-25 24 15,24-24-15,-24 24 16,25-24-16,-25 25 0,24-25 16,0 24-16,-24 1 15,25-1-15,-1 0 16,1 1-16,-25-1 0,24 1 16,1-1-16,-1 1 15,-24-1-15,0 0 16,24 1-1,-24-1 1,0 1-16,0-1 16,0 1-1,0-1-15,0 0 16,0 1 0,0-1-16,0 1 15,0-1-15,0 1 16,0-1-16,0 0 15,0 1-15,0-1 16,0 1 0,0-1-16,0 1 15,0-1 1,-24-24-16,24 24 16,-24-24-16,24 25 15,-25-25 1,25 24-16,-24-24 0,-1 0 15,25 25-15,-24-25 0,-1 0 16,25 24-16,-24-24 16,0 0-16,-1 24 15,1-24 1,-1 0-16,1 0 16,24 25-1,-24-25-15,-1 0 16,25 24-1,-24-24 1,48 0 15,1-24-15</inkml:trace>
  <inkml:trace contextRef="#ctx0" brushRef="#br0" timeOffset="1434">736 1224 0,'-25'0'15,"50"0"48,-1 0-63,0 0 15,1 0-15,-1 0 0,25 0 16,0-25-16,0 25 16,0 0-16,24 0 0,-24 0 15,24 0-15,0 0 16,-24 0-16,25 0 0,-26 0 15,26 0-15,-26 0 0,1-24 16,-24 24-16,24 0 16,-25 0-16,0 0 0,1 0 15,-25-25-15,24 25 16,-24-24 0,-24 24 15,-1 0-16</inkml:trace>
  <inkml:trace contextRef="#ctx0" brushRef="#br0" timeOffset="1891">1615 931 0,'24'0'46,"1"24"-46,-1-24 16,1 0-16,-1 0 0,25 24 16,0-24-16,-25 0 15,25 25-15,0-25 0,-25 24 16,1-24-16,-1 0 0,1 25 16,-1-25-16,-24 24 15,24-24-15,-24 24 16,-24 1-1,24-1-15,-24-24 0,-1 25 16,1-1-16,-1-24 0,1 25 16,-25-1-16,25-24 15,-25 24-15,24 1 0,1-25 16,-1 24-16,1-24 16,0 0-16</inkml:trace>
  <inkml:trace contextRef="#ctx0" brushRef="#br0" timeOffset="2876">1078 467 0,'0'24'31,"-25"0"-15,25 1-16,0-1 0,0 1 15,0-1-15,0 0 16,-24 1-16,24-1 0,0 1 16,0-1-16,0 1 15,0-1-15,0 0 0,0 1 16,0-1-16,0 1 16,0-1 15,0-48-16,0-1 1,0 1 0,24-1-1,-24 1-15,0 0 16,25-1 0,-25 1-16,24 24 0,-24-25 15,24 1-15,1 24 0,-1-25 16,1 25-16,-1 0 15,1-24-15,-1 24 0,0 0 16,1 24 0,-1-24-16,1 25 15,-25-1-15,24-24 16,-24 25-16,0-1 0,0 1 16,-24-1-16,24 0 15,-25-24-15,1 25 16,-1-25-16,1 24 0,0-24 15,-25 25-15,24-25 0,1 0 16,-1 0-16,1 0 16,0 0-16,-1 0 0,1 0 15,24-25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9.7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346 82 0,'0'-25'0,"0"1"15,-24 24 1,24-25-16,-25 25 16,1 0-16,-1 0 15,1 0-15,-25 0 16,25 25-16,-1-25 0,-23 24 15,23 1-15,1-1 0,24 0 16,-25 1-16,25 24 16,0-25-16,25 25 0,-25-25 15,24 25-15,25-24 16,-25-1-16,25 1 0,-24-25 16,23 24-16,1-24 0,0 0 15,-24-24-15,23-1 16,-23 25-16,-1-24 0</inkml:trace>
  <inkml:trace contextRef="#ctx0" brushRef="#br0" timeOffset="449">590 130 0,'-24'0'47,"24"25"-31,-24-25-16,-1 0 15,25 24-15,0 1 16,0-1-16,0 1 16,0-1-16,0 0 15,25 1-15,-1-1 0,0 1 16,1-1-1,-1-24-15,1 0 0,-1 0 16,1 0-16,-1 0 16,-24-24-16,24 24 15,-24-25-15,0 1 0,0-1 16,0 1-16,-24 0 0,24-1 16,-24 1-16,24-1 15,-25 1-15,1-1 16,-1 25-16,1 0 15,-1 0 1,1 0-16,24 25 16,24-25-1,1 24 1</inkml:trace>
  <inkml:trace contextRef="#ctx0" brushRef="#br0" timeOffset="906">859 155 0,'0'-25'16,"24"25"15,1 0-31,-1 0 15,1 0-15,-25 25 16,24-25-16,-24 24 16,25-24-16,-25 25 0,0-1 15,24 1-15,-24-1 0,0 0 16,0 1 0,-24-1-1,-1-24 1,25-24-16,-24 24 0,24-25 15,0 1-15,-25 0 16,25-1-16,0 1 16,25-1-16,-25 1 0,24-1 15,1 1-15,23 24 16,-23-24-16,24 24 0,-25 0 16,25 0-16,-25 24 15,25 0-15,-24 1 0,-1-1 16,1 1-16,-25 24 0,24-25 15,-24 0-15,0 1 16,0-1-16,-24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7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0,'0'25'63,"0"-1"-47,0 0-1,0 1-15,0-1 16,0 1-16,25 24 15,-25-25-15,0 25 0,0 0 16,24-1-16,-24-23 16,0 24-16,0 0 0,0-25 15,25 25-15,-25-25 0,0 1 16,0-1-16,0 1 16,0-1-16,24-24 15</inkml:trace>
  <inkml:trace contextRef="#ctx0" brushRef="#br0" timeOffset="606">171 391 0,'-24'0'15,"24"-24"-15,-25 24 16,50-25 31,-1 25-31,1 0-16,-1 0 15,1 0-15,23 0 16,-23-24-16,-1 24 0,1 0 15,-1 0-15,1 0 16,-1 0-16,0 0 0,1 0 16,-25-25 15,0 1-15,0-1-1,0 1-15,0 0 16,0-1-16,-25 1 15,25-1-15,0 1 16,0-1-16,0 1 31,-24 48-15,24 1 0,0-1-16,0 1 15,0 24-15,0-25 0,0 0 16,0 25-16,0-24 15,24 24-15,-24-25 0,0 25 16,0-25-16,0 1 0,0-1 16,0 0-16,0 1 15,0-1-15,25-24 32</inkml:trace>
  <inkml:trace contextRef="#ctx0" brushRef="#br0" timeOffset="937">782 98 0,'0'24'47,"0"1"-32,-25-1 1,25 1-16,0-1 0,0 0 16,0 25-16,0-24 0,0 23 15,0-23-15,0-1 16,0 1-16,0-1 0,25 1 15,-25-1-15,0 0 16,0 1-16,24-25 0,-24 24 16,25-24-16</inkml:trace>
  <inkml:trace contextRef="#ctx0" brushRef="#br0" timeOffset="1388">660 220 0,'0'-24'16,"-25"24"-16,25-25 16,0 1-1,25 24 1,-25-25-16,24 25 15,1 0-15,-1-24 0,25 24 16,-25 0-16,1 0 0,24-25 16,-25 25-16,25 0 15,-25 0-15,25 0 0,-24 0 16,-1 25-16,0-25 0,-24 24 16,25 1-16,-1-1 15,-24 25-15,0-25 0,0 25 16,0-24-16,0 24 15,-24-25-15,24 25 0,-25-25 16,1 1-16,0-1 0,-1 0 16,-24 1-16,25-25 15,-1 24-15,-23-24 0,23 0 16,1 25-16,-1-25 16,1 0-16,-1 0 15,50-25 1</inkml:trace>
  <inkml:trace contextRef="#ctx0" brushRef="#br0" timeOffset="1728">1417 147 0,'0'-25'15,"0"50"48,0-1-63,0 1 15,0-1-15,0 0 0,0 25 16,0 0-16,0-24 16,0 23-16,0 1 0,0 0 15,0-25-15,0 25 16,0-24-16,0 24 0,0-25 16,0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12.7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2345 198 0,'-24'0'31,"24"-25"-15,-24 25 0,-1-24-1,1 24-15,-1-25 16,1 25-16,-1 0 16,1-24-16,-25 24 0,-24 0 15,24-24-15,-24 24 16,-25-25-16,0 25 0,1-24 15,-1 24-15,0 0 0,1 0 16,23-25-16,1 25 16,24 0-16,0 0 0,1 25 15,23-25-15,-24 0 16,25 24-16,-1-24 0,-23 0 16,23 25-16,-24-25 0,25 0 15,-25 24-15,0-24 16,0 0-16,25 0 0,-25 0 15,25 0-15,-25 0 16,24 0-16,1 0 0,0 0 16,-1 0-16,1 0 15,-1 0 1,1 24 0,0-24-1,24 25 1,-25-25-16,1 0 15,24 24 1,-25-24-16,25 25 16,-24-25-16,24 24 0,-25 1 15,25-1-15,0 0 16,0 1-16,-24 24 16,24-25-16,0 1 15,0 23-15,0 1 0,0-24 16,0 23-16,0 1 0,0 0 15,0 0-15,0 0 16,0 0-16,0 0 0,-24-1 16,24 1-16,-25 0 15,25 0-15,0 0 0,-24 0 16,24 0-16,0-25 16,-25 25-16,25 0 0,0-1 15,0-23-15,0-1 0,0 25 16,0-24-16,0 23 15,0-23-15,0-1 0,-24 25 16,24-24-16,0-1 0,0 0 16,0 25-16,0-24 15,0-1-15,24 0 0,-24 1 16,0-1 0,0 1-16,0-1 15,0 1-15,0-1 16,25-24-1,-1 0 1,1 0-16,-1 0 16,0 0-16,1 24 15,-1-24-15,1 0 0,24 0 16,-25 0-16,0 0 16,25 0-16,-24 0 0,23 25 15,1-25-15,0 0 0,0 0 16,24 0-16,1 0 15,-1 0-15,0 0 0,0 0 16,1 0-16,-1 0 16,0 0-16,-24 0 0,24 0 15,1 0-15,-26 0 16,26-25-16,-25 25 0,24 0 16,-24 0-16,-1 0 0,26 0 15,-25 0-15,-1 0 16,26 0-16,-25 0 0,-1 0 15,1 0-15,0 0 16,0 0-16,0 0 0,-25 0 16,1 0-16,-1 0 0,0 0 15,1 0-15,-1 0 16,1 0-16,-1 0 0,1 0 16,-1 0-16,0 0 0,1 0 15,-1 0-15,1-24 16,-1 24-1,1 0 1,-25-24-16,0-1 16,0 1-1,0-1 1,0 1-16,0-1 16,0 1-16,0 0 15,0-1-15,0 1 0,0-25 16,0 25-16,0-25 0,0 24 15,0-24-15,0 25 16,0-25-16,24 0 0,-24 25 16,0-25-16,0 0 15,24 25-15,-24-25 0,0 0 16,0 0-16,0 0 0,0 25 16,0-25-16,0 0 15,0 0-15,25 25 0,-25-25 16,0 0-16,0 25 15,0-25-15,24 25 0,-24-25 16,0 24-16,0-24 0,0 25 16,25 0-16,-25-1 15,0 1-15,0-1 0,0 1 16,-25 24-16,25-24 16,-24-1-16,24 1 15,-25 24-15,25-25 0,0 1 16,-24 24-1,24-25-15,0 1 16,0 0 0,-24 24-16,24-25 15,-25 25 1,25-24 0,-24 24-16,24-25 15,-25 25 1,25-24-16,-24 24 15,24-25-15,-25 25 16,25-24-16,-24 24 16,0 0-16,-1-24 0,1 24 15,-1 0-15,-24-25 0,25 25 16,-25 0-16,0 0 16,-24 0-16,24 0 0,0 0 15,1 0-15,-1 0 16,0 0-16,24 0 0,-23 0 15,23 25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39.5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6162 48 0,'24'0'0,"-24"-24"15,25 24 1,-25-24-16,-25 24 78,1 0-62,0 0-16,-1 0 0,1 0 15,-1 0-15,1 0 0,-25 0 16,25 24-16,-25-24 16,24 0-16,1 0 0,-25 24 15,25-24-15,-1 0 0,-24 0 16,25 25-16,0-25 16,-1 24-1,25 1 1,0-1-1,0 1 1,0-1-16,25 0 16,-25 25-16,0-24 0,0 24 15,0-1-15,0 1 16,0 0-16,0 0 0,0 0 16,0 24-16,0-24 15,0 0-15,0 24 0,0-24 16,0 0-16,0 24 0,-25-24 15,25 0-15,0 24 16,0-24-16,0 24 0,0-24 16,0 0-16,0 24 0,0-24 15,0 24-15,0 0 16,25-24-16,-25 24 0,0 1 16,0-1-16,0 0 15,24-24-15,-24 24 0,0-24 16,0 25-16,0-26 0,0 1 15,0 25-15,0 23 16,0-48 0,0 0-16,0 0 0,0 24 15,0-49-15,0 25 0,0 0 16,0 0-16,0 0 16,0 0-16,0-1 0,0-23 15,0 24-15,0 0 0,0-1 16,0-23-16,0 24 15,24-25-15,-24 1 0,0-1 16,0 0-16,25-24 0,-25 25 16,24-50-1,1 25-15,-25-24 16,24 24-16,1-24 16,-1-1-16,0 25 0,1-24 15,-1 24-15,1-25 0,-1 25 16,25-24-16,-25 24 15,25 0-15,0-25 0,0 25 16,0 0-16,0 0 16,-1-24-16,1 24 0,0 0 15,-24 0-15,-1 0 0,0 0 16,1 0-16</inkml:trace>
  <inkml:trace contextRef="#ctx0" brushRef="#br0" timeOffset="689">4868 1831 0,'0'-24'0,"0"-1"47,24 25-47,0 0 31,1 0-15,-1 0-16,1 0 0,24-24 16,-1 24-16,1 0 15,0 0-15,0-24 0,24 24 16,-24-25-16,0 25 16,0-24-16,-25 24 0,25 0 15,-25-25-15,1 25 16,-1 0-16</inkml:trace>
  <inkml:trace contextRef="#ctx0" brushRef="#br0" timeOffset="1902">325 1416 0,'0'-24'15,"24"24"1,-24-25 0,0 1-16,25-1 15,-25 1 1,0 0-16,-25-1 16,1 25-1,-1 0 1,1 25-16,-25-25 0,25 24 15,-25-24-15,25 24 16,-25 1-16,24-25 0,1 24 16,24 1-16,-25-25 0,25 24 15,0 1-15,25-1 16,-1-24-16,25 24 0,-24 1 16,23-25-16,1 24 15,0 1-15,0-25 0,0 24 16,0 1-16,-25-1 0,0-24 15,1 24-15,-25 1 16,-25 24-16,1-25 0,0 1 16,-1-1-16,-24 0 0,-24 1 15,24-1-15,0-24 16,1 0-16,23 0 0,-24 0 16,25 0-16,-1-24 15,25-25-15,25 25 16</inkml:trace>
  <inkml:trace contextRef="#ctx0" brushRef="#br0" timeOffset="2376">594 1392 0,'0'-25'16,"0"50"15,0-1-15,24-24-16,-24 25 15,0-1-15,0 25 0,0-25 16,0 1-16,0-1 16,0 1-16,0-1 0,0 0 15,0 1-15,0-50 47,0 1-31,0 0-16,0-1 0,0-24 15,0 0-15,0 25 0,0-25 16,0 0-16,24 0 16,-24 1-16,0 23 0,25 1 15,-25-1-15,24 25 16,1 0-16,-1 25 15,1-1-15,-1 1 0,0 23 16,1 1-16,-1 0 16,1 0-16,-1 0 0,1-25 15,-1 25-15,0 0 16,1-25-16,-1 1 0,-24-1 16,0 1-16</inkml:trace>
  <inkml:trace contextRef="#ctx0" brushRef="#br0" timeOffset="2561">642 1489 0,'-24'0'16,"24"-24"-16,24 24 31,1-24-15,-1 24-16,1 0 0,-1-25 15,25 25-15,0-24 16,-25 24-16</inkml:trace>
  <inkml:trace contextRef="#ctx0" brushRef="#br0" timeOffset="3014">1033 1318 0,'25'0'0,"-25"-24"16,0 0-1,0-1 1,0 50 15,24-1-15,-24 0-16,24 1 15,1-1-15,-25 25 0,24-24 16,1 23-16,-25-23 0,24-1 16,1 1-16,-25-1 15,0 1-15,24-1 0,-24 0 16,-24-24-1,-1 0-15,1-24 16,-1 24-16,1-24 0,-1-1 16,1 1-16,24-25 15,-24 24-15,-1-23 0,25-1 16,0 0-16,0 24 16,0-23-16,25 23 0,-1 1 15,0-1-15,1 25 0,-1 0 16,25 0-16,-24 0 15,-1 0-15,0 25 0,1-25 16,-1 24-16,-24 1 16,0-1-16,0 0 0,0 1 15,-24-1-15,-1-24 0,-23 25 16,23-1-16,1-24 16,-25 25-16,24-25 0,1 0 15</inkml:trace>
  <inkml:trace contextRef="#ctx0" brushRef="#br0" timeOffset="3653">1741 1270 0,'-24'0'0,"24"-25"15,-24 25-15,-1-24 16,1-1-16,24 1 16,0 48 15,24-24-31,-24 25 16,25-1-16,-25 1 15,24 23-15,0-23 0,-24-1 16,25 25-16,-25-24 0,24-1 15,-24 0-15,25 1 16,-25-1-16,24 1 0,1-25 16,-25-25-1,0 1 1,0-25-16,0 25 16,0-25-16,0 24 15,0-24-15,0 1 0,0 23 16,0 1-16,0-1 0,24 1 15,0 24-15,1 24 16,-1 1-16,1-1 16,-1 25-16,1-25 15,-1 25-15,0-24 0,25 24 16,-24-25-16,-1 0 0,1 1 16,23-25-16,-23 0 15,-1 0-15,1-25 16,-25 1-16,24-25 15,-24 25-15,0-25 0,0 0 16,-24 0-16,-1 0 0,25 25 16,-24-25-16,24 25 15,-25-1-15,25 1 0,0-1 16,-24 25-16,24 25 16,0-1-1,24 1-15,-24-1 16</inkml:trace>
  <inkml:trace contextRef="#ctx0" brushRef="#br0" timeOffset="4057">2645 1270 0,'-24'0'16,"-1"0"-1,50 0 48,-1 0-63,25 0 15,-25-25-15,1 25 16,-1 0-16,25-24 0,-24 24 16,-1-25-16,0 1 15,-24 0 1,-24-1-16,0 25 15,-1 0-15,1-24 0,-1 24 16,1 0-16,-25 0 16,25 0-16,-1 24 0,1-24 15,24 25-15,-25-1 16,25 0-16,0 1 0,0-1 16,25 1-16,-1-1 15,1 0-15,-1-24 0,25 25 16,0-25-16,0 0 0,-1 0 15,1-25-15,0 25 16</inkml:trace>
  <inkml:trace contextRef="#ctx0" brushRef="#br0" timeOffset="4464">3036 1099 0,'-25'-49'0,"1"24"16,0 1-16,-1-25 15,1 25-15,-1-1 0,25 1 16,25 48 15,-1 1-31,1-1 0,-1 25 16,0 0-16,1-25 15,-1 25-15,1-25 0,-1 25 16,1-24-16,-1-1 0,0 1 16,-24-1-16,0 0 15,-24-48 16,24 0-31,0-1 16,-24 1-16,24-1 0,0-24 16,0 25-16,24 0 15,0-1-15,1 1 0,-1 24 16,25 0-16,-24 0 16,23 0-16,1 0 0,-24 24 15,23 1-15,-23-25 0,-1 24 16,-24 0-16,0 1 15,0-1-15,0 1 0,-24-25 16,-1 24-16,1-24 16,-25 0-16,25 0 0,-25 0 15</inkml:trace>
  <inkml:trace contextRef="#ctx0" brushRef="#br0" timeOffset="4710">3476 854 0,'24'-24'16,"0"24"-1,1 0 17,-25 24-32,24 1 15,-24-1-15,25 25 16,-25-24-16,24 23 0,0-23 15,1 24-15,-25-25 0,24 25 16,-24-25-16,25 1 16,-25-1-16</inkml:trace>
  <inkml:trace contextRef="#ctx0" brushRef="#br0" timeOffset="4950">3817 928 0,'0'-25'16,"-24"1"-16,24 48 47,24 1-47,-24-1 16,25 1-16,-1-1 15,-24 0-15,25 1 0,-1 24 16,1-25-16,-25 0 15,24 1-15,-24-1 0,24 1 16</inkml:trace>
  <inkml:trace contextRef="#ctx0" brushRef="#br0" timeOffset="5166">3866 1099 0,'-24'-49'0,"-1"0"0,25 25 15,-24-25-15,24 0 0,0 0 16,0 25-16,24-25 15,1 24-15,-1 25 0,1 0 16,24 0-16,-1 0 0,1 0 16,-24 25-16,23 24 15,1-25-15,-24 25 0,-1-25 16,1 25-16,-1 0 16,-24-25-16,0 25 0,0-24 15,-24-1-15,-1 0 0,1 1 16,-1-1-16,1-24 15</inkml:trace>
  <inkml:trace contextRef="#ctx0" brushRef="#br0" timeOffset="5459">4501 708 0,'0'-25'0,"25"25"0,-25-24 16,-25 24 0,1 0-1,-1 24 1,1 1-16,0-1 0,24 25 16,-25-24-16,25-1 0,0 25 15,0-25-15,0 25 16,25-24-16,-1-1 0,0 25 15,1-49-15,24 24 0,0 1 16,-25-25-16,25 0 16,0 0-16,0 0 0</inkml:trace>
  <inkml:trace contextRef="#ctx0" brushRef="#br0" timeOffset="5603">4575 903 0,'-25'0'0,"1"-24"15,24-1 1,24 25 0,1-24-16,23 24 0,-23 0 15,24-24-15,-1 24 16</inkml:trace>
  <inkml:trace contextRef="#ctx0" brushRef="#br0" timeOffset="6996">936 2320 0,'-25'0'0,"25"-25"15,0 1 1,25 0 0,-25-1-16,24 1 15,-24-1-15,24 1 16,1-1-16,-25 1 0,0-25 16,24 25-16,-24-1 0,0 1 15,0-1-15,-24 1 16,-1 24-16,1 24 0,0 1 15,-1-1-15,1 25 0,-1 24 16,1 1-16,-1 23 16,25 1-16,-24 0 0,24-1 15,24 1-15,-24 0 16,25-25-16,24 0 0,-25 1 16,25-1-16,-25-24 0,25-25 15,-24 1-15,-1-1 16,0 0-16,-48-48 15,0 24 1,-25-24-16,24-1 0,-48-24 16,24 25-16,0-25 0,1 25 15,-1-25-15,24 24 16,1-48-16,24 49 16,0-1-16,49 1 15,-25-1-15,25 1 0,24 0 16,-24-1-16,24 1 0,1-1 15,-1 1-15,0-1 16,0 25-16,-24-24 0,0 0 16,0 24-16,-25-25 15,1 25-15,-1-24 0,-24-1 32,-24 25-32,-1 0 15,1 0-15,0 0 0,-1 0 16,1 25-16,-1-25 15,1 24-15,24 1 0,-25-1 16,25 0-16,-24 25 0,24-24 16,0-1-16,24 1 15,-24-1-15,25-24 0,-1 24 16,1-24-16,-1 0 16,1 0-16,-1 0 0,0 0 15,1-24-15,-1 0 16,-24-1-16,0 1 15,-24-1 1,-1 25-16,25-24 16,-24 24-16,0-25 0,24 1 15,0 0 1,24-1 0,0 25-16,1-24 0,-1-1 15,25 25-15,-25-24 16,25 24-16,-24 0 0,24 0 15,-25 24-15,0-24 0,1 25 16,-1-25-16,-24 24 16,25 1-16,-25-1 0,0 0 15,0 1-15,-25-1 16,1 1 0,-1-25-16,1-25 15,0 1 1,24-1-16,0 1 0,0 0 15,24-25-15,-24 0 16,24 24-16,1-23 0,-1 23 16,1 1-16,-1-1 0,1 1 15,-1 24-15,0 0 16,1 0-16,-1 0 0</inkml:trace>
  <inkml:trace contextRef="#ctx0" brushRef="#br0" timeOffset="7307">2181 2076 0,'0'-25'0,"-24"25"16,-1 0 0,25 25-1,0-1-15,25 0 16,-25 25-16,24 0 0,-24 0 16,24 0-16,1 0 15,-1 0-15,-24-1 0,25-23 16,-1 24-16,-24-25 15,0 0-15,25 1 0</inkml:trace>
  <inkml:trace contextRef="#ctx0" brushRef="#br0" timeOffset="7675">2181 2491 0,'-24'-49'15,"24"25"-15,0-1 0,24 1 16,0-1-16,1 1 15,-1-1-15,1 1 0,-1 24 16,1-24-16,23 24 16,-23 0-16,-1 0 0,1-25 15,-1 25-15,1 0 0,-1 0 16,-24-24 0,0-1-1,-24 1 1,24-1-16,0 1 0,0 0 15,-25-1-15,25 1 16,0-1 0,25 50-1,-25-1-15,24 1 16,-24-1-16,24 0 16,-24 25-16,0-24 0,25-1 15,-25 25-15,24-25 16,-24 1-16,0-1 0,25 1 15,-25-1-15</inkml:trace>
  <inkml:trace contextRef="#ctx0" brushRef="#br0" timeOffset="8119">2743 2051 0,'0'-49'16,"0"25"-16,0-1 0,0 50 31,24-1-15,-24 1-16,0 24 0,25-1 15,-25-23-15,24 24 16,-24 0-16,0-25 0,24 0 16,-24 25-16,0-24 15,0-1-15,25-24 16,-25 24-16,0-48 15,-25 0 1,25-1-16,0-24 16,0 25-16,-24-25 15,24 0-15,0 0 0,0 1 16,0-1-16,24 0 16,-24 24-16,25 1 0,-25 0 15,24 24-15,1 0 0,-25 24 16,24-24-16,1 49 15,-1-25-15,0 25 0,1-24 16,-1 23-16,25 1 0,-24 0 16,-1-24-16,0 23 15,1-23-15,-25-1 0,24 1 16,1-1-16,-25 0 16</inkml:trace>
  <inkml:trace contextRef="#ctx0" brushRef="#br0" timeOffset="8315">2841 2173 0,'-25'0'0,"1"-24"15,-1 24-15,25-25 0,25 25 32,-1 0-32,25-24 15,0 24-15,0 0 16,-1-24-16,26 24 0,-25 0 15,-1 0-15,1-25 0,0 25 16,-24-24-16</inkml:trace>
  <inkml:trace contextRef="#ctx0" brushRef="#br0" timeOffset="8549">3329 1856 0,'-24'-25'0,"24"1"0,0 0 31,0 48-15,24 0-16,0 1 0,-24-1 15,25 25-15,-1-25 16,1 25-16,-25 0 0,24-24 16,-24 23-16,24-23 15,-24 24-15,25-25 0,-25 1 16,0-1-16</inkml:trace>
  <inkml:trace contextRef="#ctx0" brushRef="#br0" timeOffset="8976">3305 1782 0,'0'-48'0,"0"23"16,24 25-16,-24 25 15,24-1-15,1 0 16,-1 1-16,25-1 0,-24 1 16,23 24-16,1-1 15,0-23-15,0-1 0,-25 1 16,25-1-16,-24 1 16,23-1-16,-23-24 0,-1 24 15,1-24-15,-1-24 16,-24 0-1,0-1-15,0 1 0,0-25 16,-24 24-16,24-23 0,-25-1 16,1 24-16,-1-24 15,1 25-15,0-25 0,-1 25 16,1-1-16,-1 1 16,25 48-1,0 1-15,0-1 16,0 1-16,25-1 15,-25 25-15,24 0 0,1-25 16,-1 25-16,0 0 16,1-25-16,-1 1 0,1-1 15,-1 1-15,-24-1 0</inkml:trace>
  <inkml:trace contextRef="#ctx0" brushRef="#br0" timeOffset="9450">4086 1807 0,'-24'0'0,"24"-25"0,-25 25 15,25 25 17,0-1-32,25-24 15,-25 25-15,0 24 16,24-25-16,-24 25 0,0-25 15,0 25-15,25-24 0,-25 23 16,0-23-16,0-1 16,0 1-16,0-1 15,0-48 17,0-1-32,-25 1 15,25-1-15,0-23 0,0-1 16,0 0-16,0 0 15,0 0-15,0-24 0,0 24 16,0 0-16,25 0 0,-25 25 16,0 0-16,24 24 0,0 0 15,-24 24 1,25 0-16,-1 25 0,-24 0 16,25 0-16,-1 0 15,25 0-15,-25-1 0,1 1 16,-1-24-16,1 24 0,-1-25 15,-24 0-15,24-24 16</inkml:trace>
  <inkml:trace contextRef="#ctx0" brushRef="#br0" timeOffset="9611">4135 1978 0,'-25'0'0,"25"-25"16,25 25-1,-1-24 1,25 24-16,-24 0 0,23-24 16,-23 24-16,24 0 15,0-25-15,-25 25 0,25 0 16,-25-24-16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5:40.8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320 131 0,'0'25'156,"0"-1"-140,-25-24-1,25 25-15,-24-25 0,-1 24 16,1-24-1,-1 0 1,1 0 0,24-24-16,-24-1 15,24 1 1,0-1 0,0 1-16,0-1 15,24 1-15,0 0 16,1-1-1,-1 25-15,1 0 16,-25 25-16,24-25 16,-24 24-16,25-24 0,-25 24 15,24 1-15,-24-1 0,0 1 16,0-1-16,0 25 16,0-25-16,0 1 0,-24-1 15,24 1-15,-25-1 16,1 25-16,-1-25 0,1-24 15,-1 25-15,-23-1 0,23-24 16,1 25-16,-1-25 16,1 0-16,-1 0 15,1 0-15,24-25 16,0 1 0,0-1-1,24 1 1,1 24-16,-1 0 0,1 0 15,-1 0-15,25 24 16,-25 1 0,1-1-16,-1-24 0,1 25 15,-1-1 1,1-24-16,-1 0 16,-24 24-16</inkml:trace>
  <inkml:trace contextRef="#ctx0" brushRef="#br0" timeOffset="350">466 34 0,'-24'-25'0,"24"50"31,24-25-31,-24 24 16,24-24-16,1 24 0,-1 1 16,1-1-1,-25 25-15,24-24 0,-24-1 16,25 25-16,-25 0 15,0-25-15,0 25 0,0-25 16,0 25-16,0-24 0,-25-1 16,25 1-16,-24 23 15,-1-48-15,1 25 0,-1-1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6:28.6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80 264 0,'-24'0'109,"-1"0"-47,25 24-62,-24-24 32,48 0 30,1 0-62,-1 0 16,1 0-16,-1 0 0,0 0 15,1-24 1,-1 24-16,1 0 16,-1 0-1,-48 0 48,-1 0-48</inkml:trace>
  <inkml:trace contextRef="#ctx0" brushRef="#br0" timeOffset="852">495 117 0,'-24'0'16,"48"0"46,1 0-46,-1 0-16,1-24 15,-1 24-15,0 0 0,25 0 16,-24 0-16,-1-24 0,25 24 16,-25 0-16,1 0 15,-1 0-15,1 0 16,-1 0 0</inkml:trace>
  <inkml:trace contextRef="#ctx0" brushRef="#br0" timeOffset="1134">691 117 0,'0'25'63,"24"-1"-48,-24 1 1,25-1-16,-25 0 16,0 1-16,0-1 0,0 1 15,0-1 1,0 1-16,0-1 15,0 0 1</inkml:trace>
  <inkml:trace contextRef="#ctx0" brushRef="#br0" timeOffset="1662">984 264 0,'24'0'78,"1"0"-62,-1 0-1,-24-24 1,25 24-16,-1-25 31,-24 1-15,0-1-1,-24 25 1,24-24-16,-25 24 16,1 0-1,24 24-15,-25-24 16,25 25-16,0-1 16,0 1-16,0-1 15,0 0-15,0 1 16,25-25-1,-25 24-15,24 1 16,1-25 0,-1 0-16</inkml:trace>
  <inkml:trace contextRef="#ctx0" brushRef="#br0" timeOffset="2329">1252 215 0,'0'-24'32,"0"48"30,25-24-62,-25 25 16,24-1-16,-24 0 15,0 1-15,25-1 16,-25 1 0,0-1-1,0-48 17,-25 24-17,25-25-15,0 1 16,0-1-16,0 1 15,25 0 1,-25-1-16,24 25 16,-24-24-16,25 24 0,-1 0 15,0 24 1,1 1 0,-1-1-1,1 0-15,-25 1 16,24-25-16,-24 24 15,-24-48 17,24-1-17,0 1 1,0 0-16,24-1 16,-24 1-1,25 24-15,-1-25 16,0 25-1,1 25-15,-25-1 16,0 1-16,24-1 16,-24 0-1,0 1-15,0-1 0,0 1 16,0-1 0</inkml:trace>
  <inkml:trace contextRef="#ctx0" brushRef="#br0" timeOffset="2892">1741 117 0,'0'-24'15,"0"48"32,0 1-31,0-1-16,0 1 0,24-1 15,-24 1-15,0-1 0,25 0 16,-25 25-16,24-24 16,-24-1-16,25 25 0,-25-25 15,0 1-15,24-1 16,-24 1-16,0-1 0,0 0 15,0 1-15,0-1 16,-24-24 15,24-24-31,0-1 16,0 1-16,-25 0 16,25-1-16,0 1 0,0-25 15,0 24-15,0-23 16,25 23-16,-25 1 0,0-1 15,24-23-15,0 48 16,-24-25-16,25 25 0,-1-24 16,1 24-16,-1 0 15,-24 24-15,25 1 16,-25-1-16,0 0 16,0 1-1,0-1-15,0 1 0,-25-25 16,25 24-16,-24-24 0,-1 0 15,1 0 1</inkml:trace>
  <inkml:trace contextRef="#ctx0" brushRef="#br0" timeOffset="3151">2107 93 0,'25'0'0,"-25"-24"32,0 48-1,24-24-31,-24 24 16,25-24-16,-25 25 0,24-1 15,-24 25-15,0-25 0,24 1 16,-24-1-16,0 1 15,0-1-15,0 1 0,0-1 16,0 0-16,0 1 16</inkml:trace>
  <inkml:trace contextRef="#ctx0" brushRef="#br0" timeOffset="3996">2620 264 0,'0'-24'15,"25"24"-15,-25-25 16,0 1-1,0-1 1,0 1-16,-25 24 16,1-25-16,-1 25 15,1 0 1,0 0-16,24 25 16,-25-1-16,1-24 0,24 25 15,-25-1-15,25 1 16,0-1-16,0 0 0,0 1 15,0-1-15,25 1 16,-1-1-16,1 0 16,-1-24-16,-24 25 0,24-25 15,1 0-15,-1 0 16,-24-25-16,25 1 0,-1 24 16,-24-24-16,24 24 15,-24-25-15,0 1 0,25-1 16,-25 1-16,0 0 15,0-1 1,0 1-16,0 48 31,0 1-15,0-1-16,0 0 16,24 1-16,-24-1 15,25-24-15,-25 25 0,0-1 16,24-24-16,1 24 15,-1-24 1,0-24-16,-24 0 16,25 24-1,-25-25-15,24 1 0,-24-1 16,0 1-16,0 0 16,0-25-16,0 24 0,0 1 15,0-25-15,0 25 0,0-1 16,-24 1-16,24-1 15,0 50 17,0-1-32,0 1 15,24 23-15,-24-23 0,0 24 16,25-25-16,-25 25 16,0-25-16,24 25 0,-24-24 15,0-1-15,0 0 0,25 1 16,-25-1-1</inkml:trace>
  <inkml:trace contextRef="#ctx0" brushRef="#br0" timeOffset="4225">2889 191 0,'-25'0'16,"50"0"15,-1 0-15,1-25-16,-1 25 15,1 0-15,-1 0 16,25-24-16,-25 24 0,1 0 16,-1 0-16,1 0 0</inkml:trace>
  <inkml:trace contextRef="#ctx0" brushRef="#br0" timeOffset="4764">3231 239 0,'-25'0'16,"25"25"-16,25-25 31,-1 0-31,1 0 16,-1-25-1,0 25-15,1 0 16,-1 0-1,1-24-15,-1 24 0,1-24 16,-1 24-16,-24-25 16,24 25-16,-24-24 15,0-1-15,-24 1 32,0 24-32,24-24 15,-25 24-15,1 0 0,-1 0 16,1 0-1,-1 0-15,1 24 0,24 0 16,-24 1 0,24-1-16,0 1 0,0-1 15,0 0-15,24 25 0,-24-24 16,24-1-16,1 1 16,-1-1-16,1-24 0,-1 24 15,1-24-15,-1 0 16,25 0-16,-25 0 0,1 0 15,24-24-15,-25 24 0,-24-24 16,24-1-16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6:53.2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73 0,'-24'0'0,"-1"0"15,50 0 16,-1 25-15,-24-1 0,25-24-1,-25 25 1,0-1-16,0 0 16,0 1-1,0-1 16</inkml:trace>
  <inkml:trace contextRef="#ctx0" brushRef="#br0" timeOffset="295">171 24 0,'0'-24'16,"-24"24"-16,24 24 47,0 1-32,0-1 1,0 1-16,0-1 16,0 1-1,0-1-15</inkml:trace>
  <inkml:trace contextRef="#ctx0" brushRef="#br0" timeOffset="727">465 318 0,'24'0'47,"0"0"-31,1 0-16,-1 0 15,1 0-15,-1 0 16,0 0-16,1 0 16,-25 24-16,24-24 15</inkml:trace>
  <inkml:trace contextRef="#ctx0" brushRef="#br0" timeOffset="1416">929 98 0,'0'-25'15,"0"1"17,0 48-1,0 1-31,0-1 16,0 1-16,0-1 15,0 0-15,0 1 0,0-1 16,0 1-16,0-1 15,24-24-15,-24 25 0,24-25 16,-24 24-16,25-24 0,-1 24 16,1-24-16,-1 0 15,0 0-15,1 0 16,-1 0-16,-24-24 16,25 24-16,-25-24 0,0-1 15,24 1-15,-24-1 0,0 1 16,0-1-16,0 1 15,0 0-15,0 48 32,-24-24-32,24 24 15,0 1-15,-25-1 0,1 25 16,24-24-16,-25-1 16,25 25-16,0-25 0,-24 1 15,24 24-15,0-25 0,0 0 16,-24 1-16,24-1 15,0 1-15,0-1 16,0 0 0</inkml:trace>
  <inkml:trace contextRef="#ctx0" brushRef="#br0" timeOffset="1915">1393 391 0,'-25'24'93,"25"1"-77,-24-1-16,24 1 16,0-1-16,0 0 15,0 1-15,24-25 16,-24 24-16,25-24 15,-1 0-15,0 0 16,1 0-16,-1-24 16,1-1-1,-1 1-15,-24 0 16,0-1-16,25 1 16,-25-1-1,-25 1-15,1 24 16,24-25-16,-25 25 15,1 0-15,-1 0 16,25 25-16,-24-25 0,24 24 16,0 1-1</inkml:trace>
  <inkml:trace contextRef="#ctx0" brushRef="#br0" timeOffset="2390">1710 464 0,'24'0'62,"1"0"-46,-1 0 0,1 0-16,-1 0 15,1 0 1,-25-24-16,24 24 16,-24-25-16,0 1 15,0-1 1,-24 25-1,24-24-15,-25 24 0,1 0 16,-1 0 0,1 0-1,24 24-15,-25 1 16,25-1-16,0 1 16,0-1-16,0 1 15,25-1-15,-25 0 16,24 1-16,-24-1 15,25-24-15,-1 0 16,1 0-16</inkml:trace>
  <inkml:trace contextRef="#ctx0" brushRef="#br0" timeOffset="3072">2028 391 0,'0'-25'0,"-25"1"16,25 0 0,0 48 15,25-24-31,-25 24 16,24 1-16,-24-1 15,24 1-15,-24-1 16,0 1-16,25-1 15,-25 0-15,0 1 16,0-50 47,0 1-63,0 0 15,0-1 1,0 1-16,0-1 0,0 1 15,0-1-15,24 1 16,-24 0-16,25 24 16,-25-25-16,24 25 0,1 0 15,-25 25-15,24-1 16,-24 0 0,0 1-16,0-1 15,0 1-15,0-1 16,0 1-16,0-1 15,0-48 17,0-1-17,0 1-15,24-1 16,-24 1 0,25-1-1,-1 1-15,1 0 0,-1-1 16,1 25-16,-1 0 15,0 25 1,-24-1-16,0 0 16,25 1-16,-25-1 0,0 1 15,0-1-15,0 1 16,0-1-16,0 0 16</inkml:trace>
  <inkml:trace contextRef="#ctx0" brushRef="#br0" timeOffset="3646">2760 440 0,'0'-25'0,"25"1"16,-25-1-1,0 1 1,0 0 0,0-1-1,-25 25-15,25-24 16,-24 24-16,-1 24 16,1-24-1,24 25-15,-24-25 0,24 24 16,-25 0-16,25 1 15,-24-1-15,24 1 0,-25-1 16,25 1-16,0-1 16,25-24-1,-25 24-15,24-24 0,1 0 16,-1 0 0,0 0-16,-24-24 15,25 24-15,-25-24 0,24 24 16,-24-25-16,0 1 15,25 24-15,-25-25 0,0 1 16,0-1-16,24 1 16,-24 0-16,0-1 0,25 25 15,-25 25 17,0-1-32,0 25 15,24-25-15,-24 1 0,0-1 16,0 1-16,0-1 15,0 0-15,24-24 16,-24 25-16</inkml:trace>
  <inkml:trace contextRef="#ctx0" brushRef="#br0" timeOffset="4087">3004 318 0,'0'-25'0,"-24"1"16,24 48 31,0 1-47,0-1 16,0 0-16,24-24 15,-24 25-15,0-1 16,25 1-16,-25-1 15,0 1 1,24-25-16,-24 24 16,0-48 15,0-1-15,0 1-1,25-1-15,-25 1 16,24 24-16,-24-25 0,25 1 15,-1 24-15,-24-24 16,24-1-16,1 25 0,-1 0 16,1 0-1,-25 25-15,24-1 16,-24 0-16,0 1 0,0-1 16,0 1-16,0-1 15,-24 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5:42.0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49 516 0,'-25'0'15,"25"-24"1,0 48 0,0 1-1,0-1 1,0 1-16,0-1 0,0 0 15,25 1-15,-25-1 16,0 1-16,0-1 0,0 1 16,0-1-16,0 0 15,0 1 1,0-50 15,0 1-15,0 0-16,0-1 0,-25 1 15,25-25-15,0 24 16,0-23-16,-24 23 0,24-24 16,0 25-16,0-1 15,0 1-15,24 0 0,-24-1 16,25 1-16,-1 24 0,1-25 16,-1 25-16,0 0 15,1 0-15,-1 0 0,25 0 16,-24 0-16,-1 25 15,0-1-15,1-24 0,-25 25 16,24-1-16,-24 0 0,0 25 16,-24-24-1,24-1-15,-25 1 0,1-1 16,24 0-16,-24 1 0,-1-1 16,1-24-16,24 25 15,-25-25-15,1 0 16,48-25-1,1 1 1,-1 24 0,1-25-16,-1 25 15,0 0-15,1 0 0,-1 0 16,-24 25-16,25-25 16,-1 24-16,-24 1 0,0-1 15,25-24-15,-25 25 0,0-1 16,0 0-16,-25-24 15,1 25-15,24-1 0,-25-24 16,1 0-16,-1 0 16,-23 25-16,23-25 0,1 0 15,-1 0-15,1-25 0,-1 25 16,1-24-16,24-1 16</inkml:trace>
  <inkml:trace contextRef="#ctx0" brushRef="#br0" timeOffset="486">635 590 0,'0'-25'31,"-24"25"-15,24 25 15,0-1-15,0 0-16,0 1 0,0-1 15,0 1-15,0-1 16,0 1-16,24-1 0,-24 0 15,24 1-15,-24-1 16,25-24-16,-1 25 0,1-25 16,-1 0-16,0-25 15,1 1 1,-25-1-16,24 1 16,-24 0-16,0-1 15,0 1-15,0-1 0,0-24 16,0 25-16,0 0 15,0-1-15,-24 25 16,24 25 15,0-1-31</inkml:trace>
  <inkml:trace contextRef="#ctx0" brushRef="#br0" timeOffset="785">977 541 0,'0'-25'16,"24"25"30,-24 25-46,0-1 16,0 1 0,25-1-16,-25 0 15,0 1-15,0-1 0,0 1 16,0-1 0,0 1-16,0-1 15</inkml:trace>
  <inkml:trace contextRef="#ctx0" brushRef="#br0" timeOffset="972">1001 345 0,'0'-24'16,"-24"24"-16,-1 0 31,25 24 0</inkml:trace>
  <inkml:trace contextRef="#ctx0" brushRef="#br0" timeOffset="1267">1172 394 0,'-24'0'16,"24"25"15,24-25-16,-24 24-15,0 0 16,0 1-16,25-1 0,-25 25 16,0-24-16,0-1 15,0 25-15,0-25 0,0 1 16,0 24-16,0-25 0,0 0 16,0 1-1,0-1-15</inkml:trace>
  <inkml:trace contextRef="#ctx0" brushRef="#br0" timeOffset="1866">1636 663 0,'-24'0'0,"-1"0"16,25-25-16,0 1 16,-24 0-1,24-1 1,-24 25 0,-1 0-16,1 0 15,-1 25 1,1-25-16,24 24 0,-25-24 15,25 24-15,-24 1 0,24-1 16,0 1-16,0-1 16,24 1-16,1-1 15,-1 0 1,1-24-16,-1 0 16,1 0-16,23 0 15,-23-24-15,-1 0 16,1 24-16,-25-25 0,24 1 15,1-1-15,-25 1 0,0-1 16,24-23-16,-24 23 16,0 1-16,0-25 0,-24 24 15,24 1-15,-25 0 16,25-1-16,0 1 0,-24-1 16,24 50 15,0-1-31,0 1 0,0-1 15,24 25-15,-24-25 16,0 25-16,25-24 0,-25 23 16,0-23-16,24 24 0,-24-25 15,0 1-15,0-1 16,0 0-16</inkml:trace>
  <inkml:trace contextRef="#ctx0" brushRef="#br0" timeOffset="2432">2149 516 0,'0'-24'0,"0"48"47,0 1-32,0-1-15,0 1 16,0-1-16,0 0 16,-24 1-16,24-1 0,-25 1 15,25-1-15,0 1 0,-24-1 16,24 0-1,0-48 17,0 0-17,0-1-15,0 1 0,24-1 16,-24 1-16,0-25 16,25 25-16,-25-25 0,0 0 15,0 24-15,24-23 0,-24 23 16,25 1-16,-25-1 15,24 1-15,0 24 0,1 24 16,-1 1 0,1-1-16,-25 25 15,24-25-15,1 1 16,-25 24-16,24-25 0,-24 25 16,24-25-16,-24 1 0,25 24 15,-25-25-15,0 1 16,0-1-16,0 0 15</inkml:trace>
  <inkml:trace contextRef="#ctx0" brushRef="#br0" timeOffset="2617">2174 614 0,'-25'-24'0,"1"24"16,48 0 15,1 0-31,-25-25 16,48 25-16,-23 0 0,-1-24 15,1 24-15,24-25 16,-25 25-16,0 0 0</inkml:trace>
  <inkml:trace contextRef="#ctx0" brushRef="#br0" timeOffset="3234">2833 565 0,'24'0'15,"-24"-24"1,-24-1-1,0 25 1,-1-24 0,1 24-16,-1 0 15,1 0-15,-1 0 0,1 0 16,0 0-16,-1 0 16,25 24-16,-24 1 0,-1-1 15,25 1-15,0-1 16,0 0-16,0 1 15,0-1-15,25-24 0,-1 25 16,-24-1-16,25-24 16,-1 0-16,-24 25 0,24-25 15,1 0-15,-1 0 0,1-25 16,-1 25-16,1-24 16,-1-1-16,0 1 15,1 24-15,-25-25 0,0 1 16,24 0-16,-24-1 15,0 1-15,0-25 16,0 24-16,0 1 0,0-25 16,0 25-16,0-25 0,0 24 15,-24 1-15,24 0 16,0 48 15,0 0-31,0 1 16,24-1-16,-24 1 0,0 24 15,25-25-15,-25 25 16,0-25-16,0 25 0,0-24 16,0-1-16,24 25 0,-24-25 15,0 1-15,0-1 16</inkml:trace>
  <inkml:trace contextRef="#ctx0" brushRef="#br0" timeOffset="4340">3297 614 0,'24'0'0,"-24"-24"15,0-1-15,25 1 16,-25-1-1,0 1 1,0-1 0,-25 25-1,1-24-15,0 24 0,-1 0 16,1 0-16,-1 24 0,1-24 16,-1 25-16,1-25 15,24 24-15,-24 1 0,24-1 16,0 1-16,0-1 15,0 0-15,24 1 16,-24-1-16,24 1 0,1-25 16,-1 24-1,1-24-15,-1 0 16,1-24-16,-1-1 16,0 25-16,-24-24 15,25 24-15,-25-25 0,24 1 16,-24 0-1,0-1-15,0 1 16,0-1 0,0 50-1,25-1 1,-25 1 0,24-1-16,1 0 15,-1-24 1,-24 25-16,24-25 15,1 0 1,-1-25 0,-24 1-16,25 24 0,-25-24 15,0-1-15,24 25 0,-24-24 16,0-1-16,0 1 16,0-1-16,-24 1 0,24-25 15,0 25-15,-25-1 16,25 1-16,-24 24 15,24-24-15,0 48 16,0 0 0,24 1-16,-24-1 15,0 1-15,0 23 0,25 1 16,-25-24-16,24 24 0,-24-1 16,0 1-16,25 0 15,-25-24-15,0 23 0,0-23 16,0 24-16,24-25 0,-24 0 15,0 1-15,0-1 16,0 1-16,0-1 16,0-48-1,0-1 1,0 1-16,0-1 16,0 1-16,-24-25 15,24 25-15,0-25 0,0 25 16,-25-25-16,25 24 0,0-24 15,0 25-15,25 0 16,-25-1-16,24 1 0,0 24 16,-24-25-1,25 25-15,-1 0 0,-24 25 16,25-25-16,-1 24 0,1 1 16,-25-1-1,0 0 1,-25 1-1,1-25-15,-1 0 16,1 0-16,-1 0 16,1-25-1</inkml:trace>
  <inkml:trace contextRef="#ctx0" brushRef="#br0" timeOffset="4626">4005 345 0,'0'-24'0,"-24"0"16,24 48 15,0 0-15,0 1-16,0 24 15,24-25-15,-24 0 0,0 1 16,25 24-16,-25-25 16,0 1-16,24 23 0,-24-23 15,0-1-15,0 1 16,0-1-16,0 1 16</inkml:trace>
  <inkml:trace contextRef="#ctx0" brushRef="#br0" timeOffset="5208">4030 614 0,'-25'-24'15,"25"-1"1,-24 25-16,24-24 16,24 24-1,1 0 1,-1 0-16,1 0 0,-25-25 15,48 25-15,-23 0 16,-1 0-16,1-24 0,-1 24 16,1 0-16,-1 0 0,0-25 15,1 25 1,-50 0 31,1 0-16,24 25-31,0-1 16,0 1-16,0-1 15,0 1-15,24-1 0,-24 0 16,25-24-16,-1 25 0,-24-1 16,25 1-16,-1-25 15,1 0-15,23 24 0,-23-24 16,-1 0-16,1-24 15,-1 24-15,0-25 0,1 1 16,-25-1-16,0 1 16,-25 0-1,1-1-15,24 1 0,-24-1 16,-1 25-16,1-24 16,-1 24-16,1 0 0,0-25 15,-1 25-15,1 0 0,24 25 31,0-1-15</inkml:trace>
  <inkml:trace contextRef="#ctx0" brushRef="#br0" timeOffset="5598">4616 492 0,'24'0'47,"-24"-25"-31,25 25-16,-1 0 16,1 25-16,-1-25 15,0 24-15,1 1 16,-1-1-16,1-24 0,-1 25 15,-24-1-15,25 0 16,-25 1-16,0-1 16,-25-24-16,1 0 15,-1 0 1,1 0-16,24-24 16,-25 24-16,25-25 0,0 1 15,25 0 1,-25-1-16,24 1 0,1-1 15,-1 1-15,1-1 16,-1 1-16,0 24 16,1 0-16,-25-24 15</inkml:trace>
  <inkml:trace contextRef="#ctx0" brushRef="#br0" timeOffset="5874">5300 492 0,'-25'24'16,"50"-24"15,-1 0-16,1 0-15,-1 0 16,0 0-16,1 0 0,-1 0 16,1 0-1,-1 0-15,-24-24 32</inkml:trace>
  <inkml:trace contextRef="#ctx0" brushRef="#br0" timeOffset="6389">5788 297 0,'-24'-25'15,"-1"25"1,50 0 15,-1 0-15,1 0-16,23-24 15,-23 24-15,24 0 16,0 0-16,-1-25 0,1 25 16,0 0-16,0 0 0,-25-24 15,25 24-15,-24 0 16,-1 0-16</inkml:trace>
  <inkml:trace contextRef="#ctx0" brushRef="#br0" timeOffset="6624">6057 199 0,'-25'0'15,"1"0"-15,24 24 16,0 1 15,0-1-31,24-24 16,-24 49-16,25-25 15,-25 1-15,0 24 0,24-25 16,-24 25-16,25-25 0,-25 25 16,0-24-16,0-1 15,24 0-15,-24 1 0,0-1 16,0 1 0</inkml:trace>
  <inkml:trace contextRef="#ctx0" brushRef="#br0" timeOffset="7038">6252 516 0,'0'-24'16,"0"-1"-1,25 25 16,-1 0-31,1 25 16,-1-25-16,-24 24 16,24-24-16,1 25 0,-1-1 15,1 1-15,-25-1 16,24 0-16,-24 1 0,0-1 16,0 1-16,-24-25 15,-1 0 1,1 0-1,-1-25 1,25 1-16,0-1 16,0 1-16,0 0 0,25-1 15,-1 1-15,1-1 16,-25 1-16,24-1 0,0 1 16,1 24-16,-1-24 15,1 24 1,-25 24-16</inkml:trace>
  <inkml:trace contextRef="#ctx0" brushRef="#br0" timeOffset="7476">6594 492 0,'0'-25'15,"25"25"1,-25 25 15,24-25-31,-24 24 16,0 1-16,0-1 0,24 1 16,-24-1-16,0 0 15,25 1-15,-25-1 16,0 1-16,24-25 15,-24 24-15,25-24 0,-1 25 16,1-25 0,-1-25-16,-24 1 15,24 24-15,-24-25 0,25 1 16,-25-1-16,24 1 16,-24 0-16,0-1 15,0 1-15,-24-1 0,24 1 16,0-1-1,-25 25-15,25-24 16</inkml:trace>
  <inkml:trace contextRef="#ctx0" brushRef="#br0" timeOffset="7968">7302 541 0,'0'-25'15,"-24"25"1,24-24-16,-24-1 31,-1 25-31,25-24 16,-24 24-16,-1 0 0,1 0 15,-1 24 1,1-24-16,0 25 16,24-1-16,0 1 15,0-1 1,0 1-16,24-25 15,-24 24-15,24-24 16,1 0-16,-1 24 0,1-24 16,-1 25-16,1-25 0,-1 0 15,0 0-15,-24 24 16,25-24-16,-25 25 16,-25-25-1,1 24 1,0-24-16,-25 0 0,24 0 15,1 0-15,-25 0 16,25 25-16,-1-25 0,1 0 16,-1 0-1,25-25-15</inkml:trace>
  <inkml:trace contextRef="#ctx0" brushRef="#br0" timeOffset="8269">7522 321 0,'0'-24'16,"-24"24"0,24 24-1,0 0 1,0 1-1,24-1-15,-24 1 0,0-1 16,25 25-16,-25-25 0,0 1 16,0 24-16,0-25 15,0 0-15,24 1 0,-24 24 16,0-25 0,0 1-16</inkml:trace>
  <inkml:trace contextRef="#ctx0" brushRef="#br0" timeOffset="8461">7473 614 0,'0'-24'0,"-24"24"16,24-25-16,24 25 15,1-24 1,-1 24-16,1 0 15,-1 0-15,0-25 0,25 25 16,-24 0-16,-1 0 16,1-24-16,-1 24 0</inkml:trace>
  <inkml:trace contextRef="#ctx0" brushRef="#br0" timeOffset="9241">8157 443 0,'-24'0'0,"24"24"16,-25-24-16,25 25 31,25-1-31,-25 1 16,0-1-16,0 25 15,24-25-15,-24 1 0,0 24 16,0-25-16,0 1 0,0-1 16,0 0-16,0 1 15,0-1-15,0-48 31,0-1-31,0 1 16,0 0-16,0-1 0,0-24 16,0 25-16,0-25 15,0 0-15,0 0 0,0 0 16,0-24-16,25 24 16,-25 0-16,24-24 0,-24 24 15,24 1-15,1-1 0,-1 24 16,1 1-16,24-1 15,-25 25-15,0 0 0,1 25 16,24-1-16,-25 1 16,1-1-16,-25 25 0,24 0 15,-24 0-15,24-1 0,-24 1 16,0-24-16,-24 24 16,0-1-16,-1-23 0,1-1 15,-25 25-15,0-24 16,0-25-16,25 24 0,-25 0 15,24-24-15,-23 0 0,23 0 16,25-24 0,0 0-1,0-1 1,25 25-16,-1 0 16,0 0-16,1 0 15,-1 25-15,1-25 16,-1 24-16,1 0 0,-1 1 15,0-1-15,1 1 0,-25-1 16,24 1-16,1-1 16,-1-24-16,1 24 0,-1 1 15,0-25 1</inkml:trace>
  <inkml:trace contextRef="#ctx0" brushRef="#br0" timeOffset="9691">8670 614 0,'0'-24'0,"25"24"93,-1 0-93,0-25 16,1 25-16,-1 0 16,-24-24-1,25 24-15,-25-25 16,0 1 0,0-1-1,-25 25-15,1-24 16,-1 24-1,1 0-15,0 0 16,24 24-16,-25-24 0,25 25 16,0-1-16,-24 1 15,24-1-15,0 1 0,0-1 16,24 0-16,-24 1 16,25-1-16,-25 1 0,24-1 15,0 1-15,1-25 0,-1 24 16,1-24-1,-1 0-15,1-24 0,-1-1 16,-24 1-16</inkml:trace>
  <inkml:trace contextRef="#ctx0" brushRef="#br0" timeOffset="9889">8939 443 0,'-25'-49'0,"25"25"15,0-1-15,0 1 0,-24-1 16,24 1-1,-25 48 1,25 1 0,0-1-16,0 1 0,0-1 15,0 25-15,25-25 0,-25 25 16,0 0-16,0-24 16,24 23-16,-24-23 0,0-1 15</inkml:trace>
  <inkml:trace contextRef="#ctx0" brushRef="#br0" timeOffset="10682">9232 687 0,'0'-24'15,"0"-1"1,24 1-16,-24 0 16,-24-1-1,-1 25-15,25-24 16,-24 24-16,0-25 0,-1 25 16,1 0-1,24 25-15,-25-25 16,25 24-16,-24 1 0,24-1 15,0 0 1,0 1-16,0-1 0,24 1 16,-24-1-1,25-24-15,-25 25 0,24-25 16,1 0-16,-1 0 16,0 0-16,1 0 15,-1 0-15,1-25 16,-1 1-1,-24-1-15,25 1 16,-25-1-16,0 1 0,0 0 16,0-1-1,-25 25-15,25 25 32,25-1-17,-25 0 1,24-24-16,-24 25 15,24-1-15,1-24 16,-1 25 0,1-25-16,-1-25 15,0 1 1,-24-1 0,0 1-16,0 0 0,0-1 15,0 1-15,0-1 0,-24-24 16,24 25-16,0 0 15,-24-1-15,24 1 0,0-1 16,0 50 15,0-1-31,0 1 16,0-1-16,0 0 0,0 25 16,0-24-16,24 24 0,-24-25 15,24 25-15,-24-25 16,0 1-16,25-1 0,-25 1 15,0-1 1</inkml:trace>
  <inkml:trace contextRef="#ctx0" brushRef="#br0" timeOffset="11047">9427 638 0,'0'-24'0,"0"0"31,25 24-15,-1 0-16,1 0 16,-1-25-16,0 25 15,1 0 1,-1 0-16,1-24 0,-1 24 16,-24-25-1,24 25-15,-24-24 16,0 48 46,25-24-62,-25 25 0,0-1 16,0 1-16,24-1 0,-24 0 16,25 1-1,-25-1-15,0 1 0,24-1 16</inkml:trace>
  <inkml:trace contextRef="#ctx0" brushRef="#br0" timeOffset="11239">9769 297 0,'0'24'31,"0"0"-15</inkml:trace>
  <inkml:trace contextRef="#ctx0" brushRef="#br0" timeOffset="12493">9989 467 0,'-24'0'16,"-1"0"-1,1 0 1,24 25-1,0-1 1,0 1-16,0-1 16,0 1-16,0-1 0,0 0 15,24 1-15,1-1 16,-1 1-16,0-1 16,1-24-16,-1 0 15,1 0 1,-25-24-16,24 24 0,-24-25 15,25 25-15,-25-24 16,0-1-16,0 1 0,0 0 16,0-1-16,-25-24 15,1 25-15,24-1 0,-25 25 16,1-24-16,-1 0 0,1 24 16,0 0-1,-1 24-15,25 0 16,0 1-16,0-1 15,0 1 1,25-25-16,-25 24 0,24 1 16,0-25-1,1 0 1,-1 0-16,1-25 16,-1 25-1,-24-24-15,25-1 31,-1 1-31,-24-1 16,24 25-16,-24-24 0,25 24 16,-1 0-1,-24 24 1,0 1 0,0-1-16,25 1 0,-25-1 15,24 1-15,-24-1 16,0 0-1,24-24 1,1-24 15,-25 0-15,24 24-16,-24-25 16,0 1-16,25 24 0,-25-25 15,24 1-15,1 24 16,-1 0-1,-24 24 1,0 1-16,24-1 16,-24 1-16,0-1 15,0 0-15,25 1 16,-25-1 0,24-24-16,1 0 31,-25-24-31,24 24 0,-24-25 15,25 25-15,-1-24 0,-24 0 16,24-1-16,1 1 16,-25-1-16,24 1 0,-24-1 15,25 1-15,-25 0 16,0-1-16,-25 1 16,1 24-16,-1 0 15,1 24 1,0 1-16,-1-1 15,25 0 1,25-24-16,-1 25 16,0-1-16,1-24 15,-1 25-15,1-25 16,-1 24-16,0 1 16,1-1-1,-25 0-15,0 1 16,0-1-16,-25-24 15,25 25-15,-24-25 16,0 24-16,-1-24 16,1 0-16,-1 0 15,1 0-15,24-24 16,-24 24-16,24-25 16</inkml:trace>
  <inkml:trace contextRef="#ctx0" brushRef="#br0" timeOffset="13201">10746 296 0,'0'-24'0,"0"0"15,0-1 1,0 50 0,0-1-16,0 0 15,0 1-15,0-1 16,0 25-16,0-24 15,24-1-15,-24 25 0,25-25 16,-25 1-16,24 24 16,-24-25-16,0 0 0,25 1 15,-25-1-15,0 1 0,0-1 16,0 1 0,-25-25-1,25-25 1,0 1-1,0-1 1,25 1-16,-25-1 16,24 1-16,1 24 0,-25-24 15,24-1-15,0 25 16,1-24-16,-1 24 16,1 0-16,-25 24 0,24-24 15,-24 25-15,0-1 16,25 0-16,-25 1 15,24-1 1,-24 1-16,24-1 16,1-24-1,-1 0 1,1 0 0,-25-24-16,24-25 15,-24 24 1,0 1-16,0 0 15,0-1 1,0 1-16,0-1 0,0 1 16,0 48 15,25 1-31,-25-1 16,0 1-16,0-1 15,24 0-15,0 1 16,-24-1-16,0 1 0,25-25 15,-25 24 1,24-24 0</inkml:trace>
  <inkml:trace contextRef="#ctx0" brushRef="#br0" timeOffset="13380">11283 370 0,'0'-25'0,"-24"25"0,24 25 47</inkml:trace>
  <inkml:trace contextRef="#ctx0" brushRef="#br0" timeOffset="14053">11405 321 0,'-24'0'0,"0"-24"15,24-1 1,0 50 0,0-1-1,0 0-15,0 1 16,24-1-16,-24 25 0,0-25 16,0 25-16,24 0 0,-24-24 15,0 23-15,0 1 16,0-24-16,0 24 0,0-25 15,0 25-15,0-25 16,0 1-16,0-1 0,0 25 16,0-25-16,0 1 15,0-1-15,0 1 16,0-1 0,25-24-16,-25-24 15,0-1 1,24 1-16,-24-1 15,0 1-15,0-1 16,0 1-16,0 0 0,0-25 16,0 24-16,0-23 0,-24-1 15,24 24-15,0-24 16,0 25-16,0-25 0,0 25 16,0-1-16,0 1 15,24 24-15,1-25 16,-1 25-1,1 25-15,23-1 0,-23-24 16,-1 25-16,1-1 0,-1 1 16,1-1-16,-1 0 15,-24 1-15,0-1 16,-24-24-16,24 25 0,-25-25 16,1 0-16,-1 0 15,-24 0-15,25 0 0,0 0 16,-1 0-16,1 0 15,-1-25-15,1 25 0</inkml:trace>
  <inkml:trace contextRef="#ctx0" brushRef="#br0" timeOffset="23978">562 1322 0,'-25'0'16,"25"25"93,0-1-109,0 1 16,0-1 0,0 0-16,25 1 0,-25-1 15,0 1-15,0-1 0,0 0 16,0 1-16,0-1 15,0 1-15,0-1 16,0 1 0,24-25-16,-24 24 15</inkml:trace>
  <inkml:trace contextRef="#ctx0" brushRef="#br0" timeOffset="24513">586 1518 0,'24'0'47,"1"0"-31,-1 0-16,1 0 15,-1 0-15,1-25 16,-1 25-16,0 0 0,1 0 16,-25-24-16,24 24 0,1 0 15,-1 0 1,-24-25-16,0 1 31,0 0-15,-24 24-16,-1-25 31,25 50 47,0-1-78,0 0 16,0 1-16,0-1 15,0 1-15,25-1 0,-25 1 16,0-1-16,0 0 16,0 1-16,0-1 15,24-24-15,-24 25 0,0-1 16,25-24 0</inkml:trace>
  <inkml:trace contextRef="#ctx0" brushRef="#br0" timeOffset="24829">1075 1420 0,'0'-24'16,"0"-1"15,0 50-15,0-1-1,0 0-15,0 1 0,0-1 16,0 1-16,0-1 16,0 1-16,0-1 15,0 0-15,0 1 16,0-1-16,0 1 15</inkml:trace>
  <inkml:trace contextRef="#ctx0" brushRef="#br0" timeOffset="25194">1001 1420 0,'0'-24'16,"0"-1"-16,0 1 15,0-1 1,25 25-16,-1 0 16,1 0-16,-1 0 15,0 0-15,1 0 16,24 0-16,-25 25 0,0-25 15,1 24-15,-1 1 16,1-1-16,-25 0 0,24 1 16,-24-1-16,0 1 0,0-1 15,0 0-15,-24 1 16,24-1-16,-25 1 0,1-25 16,-1 24-16,1-24 15,0 0-15,-1 25 0,1-25 16,-25 0-16,25 0 0,-1 0 15,1 0 1</inkml:trace>
  <inkml:trace contextRef="#ctx0" brushRef="#br0" timeOffset="25561">1539 1298 0,'0'24'31,"0"1"-15,-25-25-16,25 24 16,0 1-16,-24-1 15,24 0-15,0 1 0,0-1 16,0 25-16,0-25 16,0 1-16,0-1 0,0 1 15,24-1-15,-24 1 16,25-1-1</inkml:trace>
  <inkml:trace contextRef="#ctx0" brushRef="#br0" timeOffset="26017">2051 1322 0,'0'-24'31,"-24"24"-15,0 0-16,-1 0 16,1 24-1,-1-24-15,1 25 0,-1-1 16,1-24-16,0 25 0,24-1 15,-25 25-15,25-25 16,-24 1-16,24-1 0,0 1 16,24-1-16,1 0 15,-25 1-15,24-25 0,0 24 16,1-24-16,24 0 0,-25 0 16,1 0-16,-1 0 15,25-24-15</inkml:trace>
  <inkml:trace contextRef="#ctx0" brushRef="#br0" timeOffset="26453">2271 1469 0,'0'-25'16,"-24"25"-1,24-24 1,-25 24 0,25 24-1,-24 1 1,24-1 0,0 1-16,-24-1 15,24 0-15,0 1 16,24-1-16,0 1 15,1-25 1,-1 0-16,1 0 16,-1-25-16,1 25 15,-25-24-15,24-1 16,-24 1 0,0 0-16,-24-1 15,-1 1 1,1-1-16,-1 25 15</inkml:trace>
  <inkml:trace contextRef="#ctx0" brushRef="#br0" timeOffset="26952">2442 1396 0,'-24'0'31,"24"-25"-15,24 1 15,1 24-31,-1 0 16,-24 24-16,25-24 15,-1 25 1,-24-1-16,0 0 0,24-24 16,-24 25-16,0-1 15,0 1-15,25-1 16,-25 0-16,-25-24 31,1 0 0,24-24-31,0 0 16,24-1-16,-24 1 16,25 24-16,-1-25 15,-24 1-15,25 24 0,-1-24 16,0 24-16,-24-25 0,25 25 16,-1 0-16,-24 25 15,25-1-15,-25 0 16,0 1-1,24-1-15,-24 1 16,0-1-16,0 0 16</inkml:trace>
  <inkml:trace contextRef="#ctx0" brushRef="#br0" timeOffset="27475">3175 1322 0,'0'-24'16,"-24"-1"0,-1 25 15,25 25 0,-24-25-31,24 24 0,-25-24 16,25 25-16,-24-1 0,-1-24 15,1 25-15,0-1 16,-1 0-16,1 1 16,48-25 31,1 0-32,-1 0-15,0 24 16,1 1-16,-1-25 15,1 0-15,-1 24 16,1 1-16,-1-25 16,-24 24-16,24-24 15</inkml:trace>
  <inkml:trace contextRef="#ctx0" brushRef="#br0" timeOffset="27877">3077 1444 0,'-24'0'16,"24"-24"15,24 24-16,1 0 1,-1 0-16,0 0 16,1 0-16,24 0 15,-25 0-15,25 0 0,0 0 16,0 0-16,0 0 16,-1 0-16,1 0 0,0 0 15,0 0-15,0 0 16,0 0-16,0 0 0,-25 0 15,0-24-15,1 24 0,-1 0 16,-48 0 31,-1 0-31</inkml:trace>
  <inkml:trace contextRef="#ctx0" brushRef="#br0" timeOffset="28234">3737 1249 0,'-25'0'16,"50"0"15,-1 0-31,1 0 16,-1 0-16,0 0 0,1 24 15,-1-24-15,1 25 16,-1-25-16,0 24 0,1-24 16,-1 25-16,1-1 15,-25 1-15,0-1 16,0 0-16,-25 1 15,1-1 1,-1-24-16,1 25 0,0-25 16,-1 24-16,1-24 15,24 25-15,-25-25 16</inkml:trace>
  <inkml:trace contextRef="#ctx0" brushRef="#br0" timeOffset="28865">4567 1176 0,'0'-25'16,"24"25"-16,-48 0 31,0-24-16,-1 24 1,1 0-16,-1 0 16,1 0-16,-1 24 0,1-24 15,0 0-15,-1 25 0,1-1 16,-1 1 0,25-1-16,0 0 15,0 1 1,0-1-16,25 1 15,-1-1 1,1-24-16,-1 25 0,0-25 16,1 24-16,-1-24 0,1 24 15,-1-24-15,1 25 16,-1-1-16,-24 1 16,24-25-1,-24 24-15,0 1 0,-24-25 16,24 24-16,-24-24 0,-1 0 15,1 24-15,-1-24 16,1 0-16,-1 25 0,1-25 16,-25 0-16,25 0 0,-1-25 15,25 1 1</inkml:trace>
  <inkml:trace contextRef="#ctx0" brushRef="#br0" timeOffset="29446">4714 1298 0,'0'24'47,"24"-24"-47,-24 25 15,0-1-15,24 1 0,-24-1 16,0 0 0,0 1-16,0-1 0,0 1 15,0-1-15,-24-24 16,24 25-16,-24-25 15,24 24 1,0-48 0,0-1-1,0 1-15,0-1 16,0 1 0,0-1-16,0-23 0,24 23 15,-24 1-15,0-1 0,24 25 16,-24-24-16,0-1 15,25 1-15,-1 24 16,1 0 0,-1 0-16,-24 24 15,25-24-15,-25 25 16,24-1-16,-24 1 16,0-1-16,0 1 0,24-1 15,-24 0-15,25 1 16,-25-1-16,24 1 0,-24-1 15,25 1 1,-25-1-16</inkml:trace>
  <inkml:trace contextRef="#ctx0" brushRef="#br0" timeOffset="29667">4762 1469 0,'-24'0'16,"48"0"-1,1 0 1,-1 0-16,1 0 0,-1 0 16,1 0-16,-1 0 15,0 0-15,1-25 0,-1 25 16,1 0-1</inkml:trace>
  <inkml:trace contextRef="#ctx0" brushRef="#br0" timeOffset="30097">5324 1273 0,'25'0'0,"-25"-24"16,-25 24-1,1 0 1,-1 24 0,1 1-16,-1-1 15,1 1-15,24-1 0,-24 1 16,24-1-16,0 0 16,0 1-16,24 24 0,0-25 15,1 1 1,-1-1-16,25-24 0,-24 0 15,23 24-15,-23-24 0,24 0 16,-25 0-16,25-24 16,-25 24-16,1 0 0,-25-24 15</inkml:trace>
  <inkml:trace contextRef="#ctx0" brushRef="#br0" timeOffset="55468">4225 1884 0,'0'-24'0,"0"-1"62,0 50-30,0-1-17,25 0 1,-25 1-16,24-25 0,-24 24 15,24 1 1,-24-1-16,25-24 16,-25 25-16</inkml:trace>
  <inkml:trace contextRef="#ctx0" brushRef="#br0" timeOffset="55721">4445 1908 0,'0'-24'15,"0"48"32,24-24-31,-24 25-1,0-1-15,0 1 16,25-25 0,-25 24-16</inkml:trace>
  <inkml:trace contextRef="#ctx0" brushRef="#br0" timeOffset="56513">4860 2031 0,'0'-25'15,"0"1"1,0-1 0,-24 25-1,-1 0 1,1 0-16,-1 0 15,1 0 1,0 25-16,-1-1 16,25 1-16,-24-1 0,24 0 15,0 1 1,24-1-16,1 1 16,-1-25-1,0 0 1,1 0-16,-1 0 15,-24-25 1,25 25-16,-25-24 0,0-1 16,0 1-1,0 0 1,0-1-16,0 50 31,24-1-31,-24 0 16,0 1-16,0-1 15,25 1-15,-25-1 0,0 0 16,0 25-16,24-24 0,-24 24 16,0-25-16,0 0 15,0 1-15,0-1 0,0 1 16,0-1-16,-24-24 16,24 25-16,-25-25 0,1 0 15,-1 0-15,1-25 0,-25 1 16,25 24-1,-1-25-15,1 1 0,24-1 16,0 1-16,0 0 16,0-1-16,0 1 15,24 24-15,1 0 16,-1-25-16,0 25 16,1 0-16,-1 0 0,1-24 15</inkml:trace>
  <inkml:trace contextRef="#ctx0" brushRef="#br0" timeOffset="56998">4982 2104 0,'-24'0'15,"48"0"17,1 0-17,-1 0 1,0 0 0,1 0-1,-1 0-15,1-25 16,-25 1 15,0 0-15,-25 24-1,1 0-15,24-25 16,-25 25-16,1 0 16,0 0-1,24 25-15,-25-25 16,25 24-16,0 0 15,0 1 1,0-1-16,25 1 16,-1-1-1,0-24-15,1 24 16,-1-24-16</inkml:trace>
  <inkml:trace contextRef="#ctx0" brushRef="#br0" timeOffset="57472">5226 2031 0,'0'-25'16,"25"25"-16,-25-24 16,0 48 30,0 1-46,0-1 16,24 0 0,-24 1-16,0-1 15,0 1-15,0-1 16,25-24 0,-25-24 30,-25 24-46,25-25 16,0 1-16,0-1 16,0 1-16,25 0 15,-1-1-15,1 1 16,-1 24 0,0 0-16,1 0 15,-25 24 1,24-24-16,-24 25 0,25-25 15,-25 24-15,24 0 0,-24 1 16,0-1 0,0 1-16</inkml:trace>
  <inkml:trace contextRef="#ctx0" brushRef="#br0" timeOffset="57960">5642 2006 0,'-25'0'15,"25"25"-15,0-1 47,25-24-31,-1 0-1,0 0 1,1 0-16,-1 0 16,1-24-1,-1 24 1,-24-25-1,-24 1 1,-1 24-16,1-25 16,-1 25-1,1 0 1,24 25 0,0-1-16,0 1 15,0-1-15,0 0 16,24-24-16,-24 25 15,25-1-15,-1 1 16,1-25 0,-1 0-16</inkml:trace>
  <inkml:trace contextRef="#ctx0" brushRef="#br0" timeOffset="58349">5886 1957 0,'0'-24'16,"0"-1"-1,24 25 17,1 25-32,-1-25 15,-24 24-15,25 1 16,-1-1-16,0 1 15,-24-1-15,25 0 0,-25 1 16,0-1-16,24 1 16,-24-1-1,-24-24 1,24-24 0,-25-1-1,25 1-15,0-1 16,0 1-16,0 0 0,25-1 15,-25 1 1,24-1-16,1 1 16,-1 24-1</inkml:trace>
  <inkml:trace contextRef="#ctx0" brushRef="#br0" timeOffset="59164">6374 1933 0,'0'-25'78,"-24"25"-62,0 0-1,-1 0-15,1 0 16,-1 0-16,1 25 16,24-1-1,-25-24-15,25 25 0,0-1 16,0 1-1,0-1-15,0 0 16,25-24 0,-25 25-16,24-25 15,1 24-15,-1-24 32,1-24-32,-25-1 15,24 25 1,-24-24-16,24 24 0,-24-24 15,0-1-15,0 1 32,0 48-1,25 1-31,-25-1 16,24 0-1,-24 1 1,25-25-16,-25 24 0,24-24 15,0 0-15,1 0 16,24-24 15,-49-1-31,24 1 16,-24 0-16,0-1 16,0 1-16,0-25 0,-24 24 15,24 1-15,-25 0 16,25-1-16,-24 1 0,24-1 15,-25 1-15,25-1 16,0 50 0,0-1-1,0 1-15,25-1 16,-25 1-16,24 23 0,-24-23 16,25-1-16,-25 1 15,24 24-15,-24-25 0,25-24 16,-25 24-16,0 1 0</inkml:trace>
  <inkml:trace contextRef="#ctx0" brushRef="#br0" timeOffset="59752">6545 1957 0,'25'0'62,"-1"0"-46,1 0-16,-1 0 16,0 0-16,1 0 0,-1-24 15,1 24-15,-1 0 0,1 0 16,-1 0-16,0 0 15,-24-25 1,-24 25 47,0 25-48,24-1 1,-25 1-16,25-1 0,0 1 15,0-1-15,25 0 16,-25 1-16,24-1 16,0 1-1,1-25 1,-1 0 0,-24-25-16,25 1 15,-25-1-15,0 1 16,0 0-16,0-1 15,0 1-15,0-1 0,-25 25 16,25-24-16,-24 24 16,24-25-16,-25 25 15,25 25 1,-24-25-16,24 24 16</inkml:trace>
  <inkml:trace contextRef="#ctx0" brushRef="#br0" timeOffset="60226">6986 1957 0,'-25'0'15,"25"-24"1,25 24 0,-1 0-1,1 0 1,-1 24-16,1-24 16,-25 25-16,24-1 0,0 1 15,1-25-15,-25 24 0,24 0 16,-24 1-16,0-1 15,0 1-15,-24-25 16,-1 0 15,25-25-31,-24 25 16,24-24-16,0-1 16,24 1-16,-24 0 15,25 24-15,-25-25 0,24 1 16,1-1-16,-1 1 15,1-1-15,-1 1 0,0 0 16,1 24 0,-25 24-1,0 0-15</inkml:trace>
  <inkml:trace contextRef="#ctx0" brushRef="#br0" timeOffset="60700">7571 2031 0,'-24'0'0,"48"0"63,0 0-48,1 0-15,-1 0 16,1 0-16,-1 0 15,1 0 1,-1 0-16,0 0 16,1 0 15,-50 0 63</inkml:trace>
  <inkml:trace contextRef="#ctx0" brushRef="#br0" timeOffset="62350">8670 1786 0,'0'25'63,"0"-1"-63,0 1 15,0-1-15,0 0 16,0 1-16,0-1 15,0 1-15,-24-1 16,24 1 0,0-1-1,24-24 17,-24-24-17,25 24-15,-25-25 16,24 25-1,-24-24-15,0-1 16,0 1 0,0-1-1,0 1 1,0 0 0,0-1-16,0 1 15,0-1 1,-24 1-1,-1 24 1,1 0-16,-1 0 16,1 0-16,24 24 15,-25-24-15,1 25 16,24-1 0,-24-24-16,24 25 0,0-1 15,0 0-15,-25 1 16,25-1-16,0 1 0,0-1 15,0 1-15,0-1 16,0 0-16,25-24 16,-25 25-16,24-25 0,-24 24 15,24-24-15,1 0 16,-1 0 0,1 0-16,-1-24 15,1 24-15,-25-25 16,24 25-16,-24-24 15,0 0 1,0-1-16,0 1 16,0-1-1,24 1-15,-24-1 16,25 25-16,-1 25 31,-24-1-15,0 1-1,0-1-15,25 1 0,-25-1 16,0 0-16,0 1 16,24-25-16,-24 24 15</inkml:trace>
  <inkml:trace contextRef="#ctx0" brushRef="#br0" timeOffset="62848">8890 1860 0,'0'-25'0,"-25"25"16,50 0 15,-1 25-16,-24-1-15,25 0 16,-1 1-16,-24-1 16,25 1-16,-25-1 0,24 1 15,-24-1-15,24 0 16,-24 1-16,25-1 16,-50-24 15,1 0-31,24-24 15,-24 24-15,24-25 0,-25 1 16,25 0 0,0-1-16,0 1 15,25-1-15,-25 1 16,24-1-16,0 25 0,1-24 16,-1 24-16,1 0 15,-1 0-15,1 0 16,-25 24-16,24 1 0,-24-1 15,0 1-15,0-1 16,0 1-16,0-1 16,0 0-16,0 1 15</inkml:trace>
  <inkml:trace contextRef="#ctx0" brushRef="#br0" timeOffset="63294">9378 1835 0,'-24'25'15,"24"-1"1,0 0-1,0 1 1,0-1-16,0 1 16,0-1-16,24-24 15,-24 25-15,25-25 0,-25 24 16,24-24-16,1 24 16,-1-24-16,0 25 15,1-25-15,-25-25 16,24 25-1,-24-24-15,0 0 16,0-1-16,25 1 16,-25-1-16,0 1 15,0-1-15,0 1 0,0 0 16,-25-1 0</inkml:trace>
  <inkml:trace contextRef="#ctx0" brushRef="#br0" timeOffset="63839">9671 1737 0,'0'-24'16,"0"0"-16,25 24 31,-25 24-15,0 0 0,24 1-16,-24-1 0,0 25 15,0-24-15,0-1 16,0 25-16,25-25 0,-25 1 15,0-1-15,0 1 16,0-1-16,0 0 0,0 1 16,0-1-1,0 1 1,0-50 15,0 1-31,0-1 16,24 25-1,-24-24-15,25 0 0,-1-1 16,0 25-16,-24-24 16,25 24-16,-1 0 15,1 24 1,-25 1-16,24-1 16,-24 0-1,0 1 1,-24-25-16,-1 0 15,1 0-15,-1 0 16,-23 0-16,23 0 0,1-25 16,-1 25-16,1-24 15</inkml:trace>
  <inkml:trace contextRef="#ctx0" brushRef="#br0" timeOffset="64349">10013 1664 0,'0'25'32,"0"-1"-32,0 0 15,0 1-15,0-1 16,0 1-16,0 24 15,0-25-15,0 0 0,0 1 16,25-1-16,-25 25 16,0-24-16,0-1 0,0 0 15,24 1-15,-24-1 0,0 1 16,0-1 0,-24-48 30,24-1-30,0 1-16,24-1 16,-24 1-16,25 24 0,-25-24 15,24-1-15,-24 1 16,24 24-16,1-25 0,-1 25 16,1 0-1,-1 0-15,1 0 16,-25 25-16,24-25 0,-24 24 15,24 1 1,-24-1-16,0 0 16</inkml:trace>
  <inkml:trace contextRef="#ctx0" brushRef="#br0" timeOffset="64924">10624 1884 0,'-24'0'31,"24"-24"-15,-25 24-16,1 0 16,-1 0-1,1 0 17,24 24-32,0 0 0,-25-24 15,25 25-15,0-1 0,-24 1 16,24-1-16,0 1 15,0-1-15,0 0 16,24-24-16,1 25 16,-1-25-1,1 0 1,-25-25 0,0 1-16,24 24 15,-24-24-15,0-1 16,25 1-16,-25-1 15,0 1-15,24 24 0,-24-25 16,0 1 0,24 24-16,-24 24 15,0 1 1,0-1-16,0 1 0,0-1 16,25 1-16,-25-1 0,0 0 15,24 1 1,-24-1-16,25-24 15</inkml:trace>
  <inkml:trace contextRef="#ctx0" brushRef="#br0" timeOffset="65464">10771 1884 0,'0'-24'31,"24"24"0,-24 24-31,24 0 16,-24 1-1,25-25-15,-25 24 0,24 1 16,-24-1-16,25 1 16,-25-1-16,0 0 0,24-24 15,-24 25-15,24-1 16,1-24-1,-25-24 17,0-1-17,24 1-15,-24 0 0,25-1 16,-25 1 0,0-1-16,24 1 0,-24-1 15,0 1-15,25 0 0,-25-1 16,24 1-1,0 24 17</inkml:trace>
  <inkml:trace contextRef="#ctx0" brushRef="#br0" timeOffset="65795">11405 1957 0,'-24'0'16,"48"0"0,1 0-1,-25-24 1,24 24-16,1 0 0,-1 0 16,1 0-16,-1 0 15</inkml:trace>
  <inkml:trace contextRef="#ctx0" brushRef="#br0" timeOffset="66725">11845 1860 0,'0'-25'16,"25"25"-16,-25-24 15,24 24 1,-24-25-1,0 1 32,-24 24-31,-1 0-16,1 0 16,-1 24-1,25 1 1,-24-25-16,24 24 0,0 1 15,-25-25 1,25 24-16,0 0 16,25-24-16,-25 25 0,24-25 15,1 24-15,-1-24 16,1 0-16,-25 25 0,24-25 16,0 0-16,1 24 15,-1-24-15,-24 25 0,0-1 16,0 0-1,-24 1 1,-1-25-16,1 0 16,0 0-16,-25 0 15,24 0-15,1 0 0</inkml:trace>
  <inkml:trace contextRef="#ctx0" brushRef="#br0" timeOffset="67468">12260 1908 0,'25'0'0,"-1"0"16,1 0 0,-1 0-16,-24-24 15,0 0 16,0-1-15,-24 25-16,24-24 16,-25-1-16,1 1 15,-1 24 1,25-25-16,-24 25 16,-1 0-16,1 0 0,24 25 15,-24-25-15,-1 24 16,1 1-16,24-1 0,-25 1 15,25-1-15,0 0 16,0 1-16,0-1 0,0 1 16,0-1-16,25 1 0,-25-1 15,24-24-15,-24 24 16,25-24-16,-1 0 16,0 0-1,1-24 1,-25 0-1,24 24-15,-24-25 16,25 1-16,-25-1 16,24 1-16,-24-1 15,25 25 1,-25-24-16,24 24 16,0 24-1,-24 1 1,25-1-16,-25 1 15,24-1-15,-24 1 16,25-1-16,-25 0 0,24 1 16,1-1-1</inkml:trace>
  <inkml:trace contextRef="#ctx0" brushRef="#br0" timeOffset="67895">12798 1860 0,'-25'0'16,"25"-25"-16,0 1 15,-24 24-15,-1-25 16,1 25 0,24 25-1,-24-25-15,-1 24 16,25 1-16,-24-1 0,24 0 15,-25 1-15,25-1 0,0 1 16,0-1-16,0 1 16,0-1-16,25 0 0,-1-24 15,1 25-15,23-25 16,-23 0-16,24 0 0,-25 0 16,25 0-16,0-25 0,-25 25 15,1-24-15</inkml:trace>
  <inkml:trace contextRef="#ctx0" brushRef="#br0" timeOffset="76976">24 2763 0,'25'0'47,"-1"0"63,1 0-95,-1 0 1,0 0-16,1 0 16,-1 0-16,1 0 15,-1-24-15,1 24 16,-50 0 15,1 24-15,-1-24-16,1 0 15</inkml:trace>
  <inkml:trace contextRef="#ctx0" brushRef="#br0" timeOffset="79118">781 2788 0,'0'24'31,"0"0"-15,0 1 0,0-1-1,0 1-15,25-1 0,-25 1 16,0-1-16,0 0 15,24 1-15,-24-1 0,0 1 16,0-1-16,0 1 16,0-1-16,0 0 15,0 1-15,0-1 16</inkml:trace>
  <inkml:trace contextRef="#ctx0" brushRef="#br0" timeOffset="79442">830 2934 0,'0'-24'0,"-24"-1"16,24 1-16,-25-25 16,25 25-16,0-1 0,0 1 15,0-1 1,25 1-16,-1 24 15,1 0-15,-1 0 0,1 0 16,-1 0-16,0 0 16,1 24-16,-1 1 15,1-25-15,-25 24 0,0 1 16,24-1-16,-24 0 16,-24 1-16,-1-1 15,1-24 1,-1 25-16,1-25 15,0 0-15,-1 0 16</inkml:trace>
  <inkml:trace contextRef="#ctx0" brushRef="#br0" timeOffset="79858">1246 2763 0,'-25'-24'15,"1"24"-15,-1 0 16,25-25-16,25 25 31,-1 0-31,1 0 0,-25 25 16,24-25-16,25 24 0,-25 1 15,1-25-15,-25 24 16,24 0-16,0 1 0,-24-1 16,0 1-1,0-1-15,-24-24 16,0 0 0,-1-24-1,25-1-15,0 1 16,0-1-1,0 1-15,25 0 0,-25-1 16,24 1-16,0-1 16,1 25-1,-1-24-15,1 24 16</inkml:trace>
  <inkml:trace contextRef="#ctx0" brushRef="#br0" timeOffset="80276">1807 2788 0,'-24'0'16,"-1"0"-16,1 0 15,0 0 1,-1 24-1,1 1-15,24-1 16,0 0 0,0 1-16,0-1 0,0 1 15,24-1-15,1-24 0,-25 24 16,24-24-16,0 25 16,1-25-16,-1 0 0,1 0 15,-1-25-15,0 25 16,1-24-16,-1 0 0,-24-1 15,25 1-15,-1-1 0,-24 1 16,0-25-16,0 25 16,0-1-16,0 1 0,-24-1 15,-1 1 1,1 24-16,-1 0 0,1 0 16,24 24-16,-24-24 15,24 25-15</inkml:trace>
  <inkml:trace contextRef="#ctx0" brushRef="#br0" timeOffset="80704">2174 2739 0,'0'24'62,"0"1"-62,24-1 16,-24 1-16,24-1 16,-24 0-16,25 1 15,-1-1-15,-24 1 0,25-25 16,-1 24-16,-24 0 15,25-24-15,-1 0 16,0-24 0,-24 0-1,0-1-15,25 1 16,-25-1-16,0 1 16,0 0-16,0-1 0,0 1 15,24-1-15,-24 1 16,0-1-1,25 25 1,-25 25 0</inkml:trace>
  <inkml:trace contextRef="#ctx0" brushRef="#br0" timeOffset="80955">2613 2739 0,'0'24'0,"-24"-24"15,24 25 1,0-1 0,0 1-1,24-1-15,-24 0 0,0 1 16,0-1-16,25 1 0,-25-1 15,0 0 1</inkml:trace>
  <inkml:trace contextRef="#ctx0" brushRef="#br0" timeOffset="81117">2662 2592 0,'0'-24'16,"0"48"-1,0 1 1</inkml:trace>
  <inkml:trace contextRef="#ctx0" brushRef="#br0" timeOffset="81674">2955 2788 0,'0'-25'31,"-24"25"1,-1 0-17,1 25 1,-1-25-16,25 24 16,-24-24-16,24 24 0,0 1 15,0-1-15,0 1 0,0-1 16,0 1-1,24-1-15,-24 0 0,25-24 16,-1 25-16,1-25 16,-1 0-1,-24-25-15,25 1 16,-1 24-16,-24-24 16,24-1-16,-24-24 0,0 25 15,25-1-15,-25-23 16,0 23-16,0 1 0,0-25 15,0 25-15,-25-1 0,25 1 16,0-1-16,-24 1 16,24 48 15,24 1-31,-24 24 0,25-25 16,-25 0-16,0 25 0,24-24 15,-24 23-15,0-23 16,25-1-16,-25 1 0,0-1 15,0 1-15</inkml:trace>
  <inkml:trace contextRef="#ctx0" brushRef="#br0" timeOffset="82094">3297 2885 0,'24'0'63,"1"-24"-48,-1 24 1,-24-25-16,25 25 0,-25-24 15,24 0 1,-24-1-16,0 1 16,-24 24-1,24-25-15,-25 25 0,1 0 16,-1 0-16,1 0 0,0 25 16,-1-1-1,25 25-15,0-25 0,0 1 16,0-1-16,25 25 15,-1-24-15,0-1 0,1 0 16,-1 1-16,25-1 0,-24 1 16,-1-25-16,0 0 15,1-25-15</inkml:trace>
  <inkml:trace contextRef="#ctx0" brushRef="#br0" timeOffset="82653">3981 2666 0,'0'-25'0,"0"1"15,-25 24 1,25-25-16,0 50 47,0-1-47,0 1 0,25 23 16,-25-23-16,0 24 0,0-25 15,0 25-15,0-25 16,24 25-16,-24-24 0,0 23 15,0-23-15,0-1 16,0 1-16,0-50 47,0 1-31,25-1-16,-25 1 15,0 0-15,24-1 16,-24 1-16,25-1 0,-1 1 15,0 0-15,1 24 16,-1 0-16,1 24 16,-1 0-1,1 1-15,-25-1 0,0 1 16,0-1-16,0 0 0,0 1 16,0-1-16,0 1 15,0-1 1</inkml:trace>
  <inkml:trace contextRef="#ctx0" brushRef="#br0" timeOffset="83115">4518 2911 0,'0'-25'16,"-24"25"-16,-1-24 16,1 24-1,24 24 17,0 1-32,0-1 15,0 1-15,24-1 16,-24 0-1,25-24-15,-25 25 16,24-25-16,1 0 16,-1 0-1,0 0-15,-24-25 16,25 1 0,-1 0-16,-24-1 15,0 1-15,0-1 16,0 1-16,-24-1 15,-1 25 1,1 0 0,0 0-16,-1 0 15,25 25 1</inkml:trace>
  <inkml:trace contextRef="#ctx0" brushRef="#br0" timeOffset="83595">5007 2885 0,'0'-24'0,"0"-1"16,-25 25-1,1-24 1,-1 24 0,25-24-16,-24 24 0,24 24 31,-24-24-31,24 24 16,0 1-1,0-1 1,24 1-16,0-1 15,-24 1 1,25-25-16,-25 24 0,24-24 16,1 0-16,-25 24 15,24-24-15,0 25 0,1-25 16,-25 24-16,24-24 16,-24 25-1,-24-25-15,24 24 16,-25-24-16,1 0 15,0 25-15,-1-25 0,1 0 16,-1 0-16,1-25 16,24 1-1</inkml:trace>
  <inkml:trace contextRef="#ctx0" brushRef="#br0" timeOffset="83872">5226 2641 0,'0'25'32,"0"-1"-17,0 0-15,0 1 16,0-1-16,0 1 0,0-1 15,25 1-15,-25-1 0,24 0 16,-24 1-16,25 24 16,-25-25-16,24 0 0,1 1 15,-25-1-15,24-24 16,-24 25 0</inkml:trace>
  <inkml:trace contextRef="#ctx0" brushRef="#br0" timeOffset="84058">5275 2861 0,'0'-24'16,"25"24"15,-1 0-31,1 0 15,-1 0 1</inkml:trace>
  <inkml:trace contextRef="#ctx0" brushRef="#br0" timeOffset="85262">6106 2983 0,'-25'0'31,"1"0"-31,24 24 15,-25-24-15,1 0 16,0 0 0,-1 0-1,25-24 1,-24 24-16,24-24 16,-25 24-1,25-25-15,0 1 0,0-1 16,25 25-16,-25-24 15,24 0-15,-24-1 16,25 25-16,-1-24 0,0-1 16,1 1-16,24-1 0,-25 1 15,1 0-15,-1-1 16,-24 1-16,24 24 0,-24-25 16,25 1-16,-25-1 15,-25 25-15,1 0 16,-25 0-16,25 0 15,-1 0-15,1 0 16,-1 25-16,1-1 0,0 1 16,-1-1-16,25 1 15,-24-1-15,24 0 0,0 25 16,24-24-16,-24-1 16,25 1-16,-1-1 0,0-24 15,1 24-15,-1 1 0,1-25 16,-1 0-16,25 0 15,-25 0-15,1 0 16,-1 0-16,-24-25 0,25 25 16,-25-24-16,0 0 15,0-1 1,0 1 0,-25 24-1,25 24 1,0 1-1,0-1-15,0 0 0,25 25 16,-25-24-16,0 23 16,24-23-16,-24 24 0,24-25 15,-24 25-15,25-25 0,-25 1 16,24-1-16,-24 1 16,0-1-16</inkml:trace>
  <inkml:trace contextRef="#ctx0" brushRef="#br0" timeOffset="87037">6716 2568 0,'0'-25'31,"25"25"0,-25 25 1,24-1-17,-24 1-15,0 24 16,25-25-16,-25 0 0,24 25 16,-24-24-16,0-1 15,24 25-15,-24-25 0,0 1 16,0-1-1,0 1-15,0-1 16,0-48 31,0-1-31,0 1-16,0-1 15,0 1-15,0 0 0,0-1 16,0 1-16,25-1 15,-25 1-15,24 24 16,1 0-16,-1 0 16,0 24-16,1 1 15,-25 24-15,24-25 16,-24 0-16,25 1 16,-25-1-16,0 1 0,0-1 15,0 0-15,0 1 16,-25-25-16</inkml:trace>
  <inkml:trace contextRef="#ctx0" brushRef="#br0" timeOffset="87660">7376 2910 0,'24'0'0,"1"0"31,-25-25-15,0 1-16,0 0 16,-25-1-1,25 1-15,-24 24 0,-1-25 16,1 1-16,-1 24 15,1 0-15,0 0 16,-1 0-16,25 24 0,-24-24 16,24 25-16,0-1 15,0 1-15,0-1 0,0 0 16,0 1-16,24-1 0,1 1 16,-25-1-16,24 0 15,0 1-15,1-25 0,-1 0 16,1 0-16,-1 0 0,1 0 15,-1-25 1,0 25-16,-24-24 0,25 0 16,-25-1-16,0 1 15,0-25-15,0 25 0,0-1 16,0-24-16,0 0 0,0 25 16,-25 0-16,25-25 15,0 24-15,0 1 0,-24 24 16,24-25-16,24 50 31,-24-1-31,25-24 0,-25 49 16,24-24-16,-24-1 15,25 25-15,-25-25 0,24 25 16,-24-24-16,0-1 16,25 0-16,-25 1 0,0-1 15,0 1-15,24-25 0,-24 24 16</inkml:trace>
  <inkml:trace contextRef="#ctx0" brushRef="#br0" timeOffset="87930">7742 2788 0,'0'-25'0,"0"50"47,24-1-31,-24 1-16,0-1 0,25 0 16,-25 1-16,0-1 0,0 1 15,24-25-15,-24 24 16,0 0-16,25 1 0</inkml:trace>
  <inkml:trace contextRef="#ctx0" brushRef="#br0" timeOffset="88086">7815 2592 0,'-24'-24'0,"24"-1"15,-25 25-15,1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6T03:53:55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1566 11879 0,'0'-26'0,"-26"26"15,26-26-15,-26 1 0,1 25 16,25-26-16,0 0 16,-26 26-16,0-25 0,-25 25 15,25 0-15,-25 0 16,0 25-16,-1 1 0,1 0 16,0 25-16,-1 0 0,1 26 15,25-25-15,1 25 16,25 0-16,0 0 0,0-26 15,25 26-15,27-26 16,-1 1-16,0-27 0,26 1 16,0-26-16,0 0 0,26 0 15,-26-26-15</inkml:trace>
  <inkml:trace contextRef="#ctx0" brushRef="#br0" timeOffset="204">1873 11879 0,'0'-52'0,"-25"1"16,25 0-16,-26 25 0,26 1 16,0-1-16,26 52 15,-26-1-15,25 1 16,1 25-16,-26 0 0,26 26 16,-1 0-16,-25 0 15,26 0-15,-26 0 0,0-25 16,0 25-16,0-26 0,26 0 15,-26-25-15</inkml:trace>
  <inkml:trace contextRef="#ctx0" brushRef="#br0" timeOffset="941">2361 12058 0,'26'0'0,"-26"-25"15,-26 25 1,0 25-16,1 1 16,-1 0-16,26-1 15,-26 1-15,26 0 0,0 25 16,0-25-16,26 25 16,0-25-16,-1-1 0,1 1 15,25 0-15,-25-26 16,25 0-16,-25 0 0,25 0 15,-25-26-15,-1 0 0,1 1 16,-26-1-16,0 0 16,-26 1-16,26-1 0,-51-25 15,25 25-15,1 0 0,-27 1 16,27 25-16,-1-26 16,1 26-16,-1-26 0,0 26 15,52 0 1,0 0-16,-1 0 0,26 0 15,1 0-15,-1-25 0,26-1 16,-26 26-16,1-26 16,-1 1-16,0 25 0,-25-26 15,0 26-15,-26-26 16,0 1-16,-26 25 31,0 0-31,26 25 0,-25-25 16,25 26-16,0 25 0,0-25 15,0 0-15,0 25 16,25 0-16,-25-25 0,26 25 16,0 1-16,-1-27 0,1 1 15,0 0-15,-1-26 16,1 25-16,0-25 0,-1 0 16,1-25-16,0-1 0,-26 0 15,25 1-15,-25-1 16,26-25-16,-26 25 0,0-25 15,0-1-15,0 27 16,0-27-16,0 27 0,0-1 16,0 0-16,0 1 15,26 50 1,-1 1-16,-25 0 16,26-1-16,-1 27 0,1-27 15,0 27-15,-26-27 0,25 1 16,1 25-16</inkml:trace>
  <inkml:trace contextRef="#ctx0" brushRef="#br0" timeOffset="1433">3952 12033 0,'25'-26'16,"-25"0"0,0 1-16,26-1 0,-26 0 15,0 1-15,0-1 0,-26 0 16,1 26-16,-1-25 16,0 25-16,1 0 0,-1 0 15,-25 0-15,-1 25 0,27-25 16,-27 52-16,27-27 15,-1 1-15,0 25 0,26-25 16,0 25-16,0-25 16,26 25-16,0-25 0,-1 0 15,27-26-15,-27 0 0,27 0 16,-1-26-16,0 26 16,1-51-16,-27 25 0,1-25 15,25 25-15,-25-25 16,-26-26-16,0 25 0,0 1 15,0-26-15,-26 0 0,1 26 16,-1-26-16,0 26 16,1-1-16,25 27 0,-26 25 15,0 0-15,26 51 16,0 0-16,0 1 16,26 25-16,0 0 0,-1 25 15,1-25-15,0 26 16,-1-1-16</inkml:trace>
  <inkml:trace contextRef="#ctx0" brushRef="#br0" timeOffset="2856">4721 11904 0,'-25'-25'16,"-1"25"-1,0 0 17,26 25-17,0 1 1,26 0-16,0-1 16,-26 1-16,25 0 0,1-1 15,25-25-15,-25 26 0,25-26 16,1 0-16,-1 0 15,0-26-15,0 1 0,1 25 16,-27-26-16,1 0 16,0 1-16,-1-1 0,1 0 15,-26 1-15,26-1 16,-26 0-16,25 26 47,1 0-47,0 0 15,-1 0-15,1 0 0,25 0 16,1 0-16,-1 0 16,-25-25-16,25-1 0,0 26 15,-25-26-15,25 1 16,-25-1-16,-26 1 0,25-1 16,-25 0-16,-25 1 15,-1-1-15,26 0 0,-51 1 16,25-1-16,1 0 0,-27 26 15,27-25-15,-27 25 16,27-26-16,-1 26 0,0 0 16,1 0-16,50 0 31,1 0-15,0-26-16,-1 26 15,1-25-15,0-1 16,-26 0-16,25 1 15,-25-1 1,-25 0-16,-1 26 0,-25-25 16,25 25-16,-25-26 15,-1 26-15,1 0 0,0 0 16,-26 26-16,25-26 0,27 25 16,-27-25-16,27 26 15,-27-26-15,52 26 0,-25-26 16,25 25-16,25-25 31,1 0-31,-26-25 16,26 25-16,-26-26 15,0 0-15,-26 1 16,0 25-16,1 0 16,-26 0-16,25 0 15,-25 0-15,-1 25 0,1-25 16,0 26-16,-1 0 15,1-1-15,0 1 0,25 0 16,-25-1-16,51 1 0,-26 0 16,26-1-16,0 1 15,26 0-15,-1-26 16,1 25 0,0-25-16,-1 0 15,-50 26 16,-1-26-31,0 26 16,-25-1-16,25 1 16,1 0-16,-1-1 0,0 1 15,1-1-15,25 27 0,0-27 16,25 1-16,1 25 16,0-25-16,25 25 0,-25-25 15,51 25-15,-26-25 16,0 0-16,26-1 0,-25-25 15,25 0-15,-26 0 0,0-25 16,0-1-16,-25 0 16,-26-25-16</inkml:trace>
  <inkml:trace contextRef="#ctx0" brushRef="#br0" timeOffset="6625">950 9724 0,'-26'0'15,"26"25"-15,-26-50 16,26-1-1,0 52 1,26-26 0,0 0-16,-26 25 0,51-25 15,-25 0-15</inkml:trace>
  <inkml:trace contextRef="#ctx0" brushRef="#br0" timeOffset="6797">1899 9775 0,'51'26'0,"1"-26"16,-1 0-16,26 0 0,-26-26 15,26 26-15,0 0 16,-25-26-16,24 26 0,1-25 16,-25 25-16,25 0 0,0 0 15,-26 0-15</inkml:trace>
  <inkml:trace contextRef="#ctx0" brushRef="#br0" timeOffset="6965">4362 9775 0,'77'0'0,"-26"26"15,1-26-15,-1 25 0,-25-25 16,25 0-16,-25 0 0,25 26 15,0-26-15,26 0 16,0 0-16</inkml:trace>
  <inkml:trace contextRef="#ctx0" brushRef="#br0" timeOffset="34664">27787 8851 0,'0'-25'15,"25"25"-15,-25-26 16,0 0 0,0 1-16,0-1 15,0 0-15,0 1 16,-25-1 0,-27 26-16,27 0 15,-27 26-15,1-26 0,-26 25 16,0 1-16,26 25 0,-1-25 15,1 0-15,0-1 16,25 1-16,26 25 0,0-25 16,0 0-16,51-1 15,-25 1-15,51 0 0,-26-1 16,26-25-16,-25 26 0,25 0 16,-26-26-16,0 25 15,-25-25-15,0 26 0,-1-26 16,-25 25-16,0 1 15,-25-26-15,-1 26 0,0-1 16,-25 1-16,0-26 0,-26 26 16,25-1-16,-25-25 15,0 26-15,26-26 0,0 0 16,-1 0-16,27-26 16,-1 1-16,26-1 0,26 0 15</inkml:trace>
  <inkml:trace contextRef="#ctx0" brushRef="#br0" timeOffset="34916">28094 8672 0,'0'-26'0,"0"0"15,0 52 16,0 0-15,0 25-16,0-25 16,0 25-16,0 0 0,-25 1 15,25 25-15,-26-26 16,26 26-16,-26-26 0,1 0 16,25 1-16,-26-27 0,26 1 15</inkml:trace>
  <inkml:trace contextRef="#ctx0" brushRef="#br0" timeOffset="35414">28377 8928 0,'0'-25'0,"0"-1"15,0 0-15,0 52 47,0 0-47,0-1 16,0 1-16,0 0 15,0 25-15,25-25 0,-25-1 16,0 1-16,26 0 16,-26-1-16,26-25 15,-1 0-15,1 0 0,0 0 16,25 0-16,-25 0 15,-1 0-15,26-25 0,-25 25 16,0-26-16,-1 26 0,-25-26 16,26 26-16,-26-25 15,0-1-15,0 0 16,0 1-16,-26-1 16,26 0-16,0 1 15,0-1-15,0 0 0,0 1 16,0-1-1,0 52 1,0-1-16,0 1 16,26 0-16,-26-1 0,0 27 15,0-1-15,0-25 0,0 25 16,26 0-16,-26 0 16,0-25-16,0 25 0,0-25 15</inkml:trace>
  <inkml:trace contextRef="#ctx0" brushRef="#br0" timeOffset="35649">29198 8723 0,'-26'-26'15,"0"1"-15,26-1 16,-25 26-16,-1 0 15,26 26-15,0 25 16,0-25-16,26 25 16,-26 0-16,25 1 0,1-1 15,-26 26-15,26-26 16,-1 1-16,-25-27 0,26 26 16</inkml:trace>
  <inkml:trace contextRef="#ctx0" brushRef="#br0" timeOffset="35979">29146 9031 0,'0'-26'0,"0"1"0,-25-1 15,25 0 1,25 26-16,1-25 16,0 25-16,-1 0 15,27 0-15,-27 0 0,27 0 16,-27-26-16,27 26 0,-27 0 15,1-26-15,0 26 16,-1-25-16,-25-1 0,26 26 16,-26-26-16,0 1 15,0-1-15,-26 0 0,26 1 16,0-1 0,0 52-1,0-1-15,0 27 16,0-27-16,0 27 15,26-1-15,-26 0 0,0 26 16,0-25-16,25-27 0,-25 27 16</inkml:trace>
  <inkml:trace contextRef="#ctx0" brushRef="#br0" timeOffset="36391">29890 8800 0,'-25'-26'0,"25"-25"16,0 25-16,-26 1 16,26 50-1,0 1-15,0 0 16,0-1-16,0 27 16,0-27-16,0 27 0,0-1 15,0 0-15,0-25 0,0 0 16,0-1-16,0 1 15,0 0-15,0-52 16,0 0 0,0 1-16,0-27 0,0 1 15,0 0-15,0-26 0,0 25 16,26-25-16,-26 0 16,25 26-16,-25 0 0,26-1 15,0 27-15,-1 25 16,27 0-16,-27 0 0,1 25 15,0 1-15,25 25 0,-25 1 16,-1 25-16,-25-26 16,26 26-16,0 0 0,-26-26 15,0 26-15,0-25 16,0-27-16,0 1 0</inkml:trace>
  <inkml:trace contextRef="#ctx0" brushRef="#br0" timeOffset="36541">29967 8877 0,'-25'-26'16,"-1"26"-16,0 0 0,52 0 31,0 0-31,25 0 16,-25 0-16,25 0 15,0-25-15</inkml:trace>
  <inkml:trace contextRef="#ctx0" brushRef="#br0" timeOffset="36752">30480 8595 0,'-25'0'0,"25"-26"0,-26 0 16,26 1-16,0-1 16,0 52-1,0-1-15,26 27 16,-1-27-16,-25 27 0,26-1 15,-26 0-15,26 26 16,-26-25-16,0-1 0,0-25 16,0 25-16,0-25 15,-26-26-15</inkml:trace>
  <inkml:trace contextRef="#ctx0" brushRef="#br0" timeOffset="37077">30532 8723 0,'0'-26'15,"25"-25"-15,-25 0 0,26 25 16,-26 0-16,26 26 16,-1 26-16,1 0 15,0-1-15,-26 1 0,25 25 16,1 1-16,0-27 16,-1 27-16,1-1 0,0-25 15,-1-1-15,1 1 0,0 0 16,-1-26-16,1 0 15,0 0-15,-1-26 0,-25 0 16,26 1-16,-26-27 16,0 1-16,0 0 0,0-1 15,0 1-15,-26 0 0,26-1 16,0 27-16,-25-27 16,25 27-16,-26-1 15,26 52 1,0-1-1,26-25-15</inkml:trace>
  <inkml:trace contextRef="#ctx0" brushRef="#br0" timeOffset="37491">31327 8441 0,'0'-26'16,"-26"26"-1,26 26 17,0-1-32,0 27 0,26-27 15,-26 27-15,0 25 16,26-26-16,-26 26 0,0 26 16,25-78-1,-25 1-15,0 0 0,0-1 16,0-50-1,0-1-15,0 0 16,0-25-16,0 0 0,0-26 16,0 25-16,0-25 15,0 0-15,0 26 0,26-26 16,-26 26-16,26 25 0,-26 1 16,25-1-16,1 26 15,0 0-15,-1 26 0,27-1 16,-27 1-16,1 25 0,25 0 15,-25 1-15,0-1 16,-1 26-16,1-26 0,-26 1 16,0-1-16,0 0 15</inkml:trace>
  <inkml:trace contextRef="#ctx0" brushRef="#br0" timeOffset="37641">31327 8749 0,'0'-26'0,"26"0"16,-1 1-16,1 25 0,25-26 16,1 26-16,-1 0 15,0-26-15,1 26 0,-1 0 16,0 0-16</inkml:trace>
  <inkml:trace contextRef="#ctx0" brushRef="#br0" timeOffset="40105">28069 11212 0,'0'-26'16,"25"26"-16,1-26 16,0 1-1,-26-1 1,-26 26-1,0 0-15,1 26 0,-27-26 16,1 25-16,0-25 0,-1 26 16,1-26-16,26 0 15,-27 26-15,27-26 0,-1 0 16,26 25 0,26 1-1,-1-26 1,-25 26-16,26-1 0,-26 1 15,26-26-15,-1 26 0,-25-1 16,0 27-16,26-27 16,-26 27-16,0-27 0,0 27 15,0-27-15,0 27 0,0-1 16,0-26-16,0 1 16,0 0-16,25-1 0,-25 1 15,26-26-15,0 26 16,-1-26-16,1 0 0,25 0 15,1 0-15,-1 0 0,0 0 16,1-26-16,25 0 16,-26 1-16</inkml:trace>
  <inkml:trace contextRef="#ctx0" brushRef="#br0" timeOffset="40262">27966 11571 0,'-51'0'0,"-1"0"15,27 0-15,50 0 32,1 0-32,25 0 0,1-26 15,-1 26-15,0-25 16,26 25-16</inkml:trace>
  <inkml:trace contextRef="#ctx0" brushRef="#br0" timeOffset="40555">29121 11263 0,'0'-26'16,"0"1"-16,0-1 16,-26 26-16,26-26 15,-26 1-15,1 25 0,-1 0 16,-25 0-16,25 0 15,-25 0-15,-1 25 0,27 1 16,-27 0-16,1 25 0,25-25 16,-25 25-16,51 0 15,-25 1-15,25-1 0,0-25 16,25 25-16,1-25 0,-1-1 16,27 1-16,-1 0 15,26-26-15,0 0 0,0 0 16</inkml:trace>
  <inkml:trace contextRef="#ctx0" brushRef="#br0" timeOffset="40832">29608 11186 0,'26'-26'0,"-26"1"0,0-1 15,25 26-15,-25-26 0,0 1 16,-25 25-16,-1 0 15,0 0-15,-25 0 16,0 0-16,25 25 16,-25 1-16,25 0 0,-25 25 15,25-25-15,1 25 0,25-25 16,0 25-16,25 0 16,1-25-16,25 0 0,1-1 15,-1 1-15,26 0 16,0-26-16,0 0 0,0 0 15,0-26-15,-26 26 0</inkml:trace>
  <inkml:trace contextRef="#ctx0" brushRef="#br0" timeOffset="38787">27556 10416 0,'-26'-25'0,"26"-1"16,0 0-1,0 1-15,0 50 32,0 1-32,26-26 15,-26 51-15,25-25 0,-25 0 16,26 25-16,0-25 15,-26 25-15,25-25 0,-25 25 16,26-25-16,0-1 16,-52-25-1,0 0 1,26-25-16,-25-1 16,-1 0-16,0-25 0,1 0 15,25-1-15,-26-25 0,26 26 16,0-26-16,0 0 15,0 26-15,26-1 0,-1 1 16,1 0-16,0 25 16,-1 1-16,27 25 0,-27-26 15,1 26-15,25 0 0,-25 26 16,-1-1-16,1 1 16,0 0-16,-26-1 0,0 1 15,0 25-15,-26-25 16,0-1-16,1 1 0,-1 0 15,1-1-15,-1 1 0,26 0 16,-26-26-16,26 25 16,26-25-1,0 0 1,-1 0-16,1 0 0,-1 0 16,27 0-16,-1 0 0,-25 26 15,25-26-15,-25 26 16,-1-1-16,1 1 0,0 0 15,-26-1-15,0 1 16,-26 0-16,-25-1 0,25 1 16,-25 0-16,-1-1 15,1-25-15,-26 0 0,26 0 16,25 0-16,-25 0 0,25-25 16,26-1-16,0 0 15</inkml:trace>
  <inkml:trace contextRef="#ctx0" brushRef="#br0" timeOffset="39355">28402 9980 0,'0'-25'16,"0"50"15,26-25-16,-26 26-15,26 0 0,-26-1 16,25 26-16,-25-25 0,26 25 16,0 1-16,-26-1 15,25-25-15,-25 25 0,26 0 16,-26-25-16,26 0 0,-26-1 16,25-25-1,1 0-15,-26-25 16,25-27-16,-25 27 15,26-27-15,0 27 0,-26-27 16,25 1-16,1 25 0,0-25 16,-1 25-16,-25 1 15,26 25-15,0 0 0,-1 0 16,1 0-16,0 25 16,-1 1-16,1 0 0,0-1 15,-1 27-15,1-27 0,0 1 16,-1 25-16,1-25 15,0-26-15,-1 26 0,1-26 16,0-26 0,-1 26-16,-25-26 0,26-25 15,-26 25-15,26-25 0,-26 0 16,0-1-16,0 1 16,-26 0-16,26 0 0,-26 25 15,26-25-15,-25 25 16,25 0-16,-26 1 0,0 25 15,26 25 1,0 1-16,0 0 16,0-1-16</inkml:trace>
  <inkml:trace contextRef="#ctx0" brushRef="#br0" timeOffset="41864">27992 12520 0,'25'26'47,"-25"0"-32,0-1-15,0 26 0,0 1 16,0-1-16,26 26 16,-26-26-16,0 26 0,0-25 15,26-27-15,-26 27 0,0-27 16,0 1-16,25-26 15,-25-26 1,0 1 0,0-27-16,-25 27 0,-1-27 15,0-25-15,26 26 0,-25-26 16,-1 26-16,0-26 16,1 26-16,25-1 0,0 1 15,0 0-15,25 25 16,1 0-16,0 1 0,-1 25 15,27 0-15,-1 0 0,0 0 16,1 0-16,25 25 16,-26 1-16,-25 0 0,25-1 15,-25 1-15,-26 0 0,0-1 16,0 27-16,-26-27 16,-25 1-16,25 25 0,-25-25 15,-1-1-15,27-25 16,-1 26-16,0-26 0,1 26 15,76-26 17,-25 0-17,25 0-15,0 25 0,1-25 16,-1 26-16,0-26 0,-25 26 16,25-1-16,-25 1 15,0 0-15,-26-1 0,0 27 16,-26-27-16,-25 1 0,-1 0 15,1-1-15,0-25 16,-1 26-16,1-26 0,0 0 16,-1 0-16,1 0 15</inkml:trace>
  <inkml:trace contextRef="#ctx0" brushRef="#br0" timeOffset="42326">28915 12495 0,'-25'0'16,"-1"0"-16,0 0 15,1 25 1,25 1-16,0 0 16,0-1-16,25 26 0,1-25 15,0 25-15,-1 1 0,1-1 16,0 0-16,-1-25 15,-25 25-15,26-25 0,-26 0 16,26-1-16,-26 1 16,-26-26-1,26-26-15,-26 1 0,1-1 16,25 0-16,-26 1 16,0-27-16,26 1 0,-25 0 15,25-26-15,0 25 0,0-24 16,0 24-16,25-25 15,27 26-15,-27 25 0,27-25 16,-1 25-16,0 26 16,1 0-16,-27 0 0,27 26 15,-27 0-15,1-1 0,-26 1 16,0 25-16,-26 1 16,1-27-16,-27 27 0,1-27 15,0 26-15,-26-25 16,25 0-16,1-1 0,0-25 15,25 0-15</inkml:trace>
  <inkml:trace contextRef="#ctx0" brushRef="#br0" timeOffset="42620">29582 12315 0,'26'-26'0,"25"1"0,-25 25 15,-26-26-15,0 0 16,0 1-16,-26 25 16,1 0-16,-27 25 0,27 1 15,-26 0-15,-1 25 16,27 0-16,-27 1 0,27-1 16,25 0-16,0 1 0,0-1 15,51 0-15,-25-25 16,25-1-16,26 1 0,0-26 15,25 0-15,-25-26 16,26 26-16,-26-25 0,0-1 16,-26 0-16,-25 1 0,-26-1 15</inkml:trace>
  <inkml:trace contextRef="#ctx0" brushRef="#br0" timeOffset="44119">28531 13983 0,'0'25'0,"-26"-25"15,26 26-15,26-26 16,-1 0 15,1 0-15</inkml:trace>
  <inkml:trace contextRef="#ctx0" brushRef="#br0" timeOffset="45351">29300 14778 0,'26'0'15,"-52"0"48</inkml:trace>
  <inkml:trace contextRef="#ctx0" brushRef="#br0" timeOffset="45044">28633 14804 0,'0'25'16,"26"-25"15,-1 0-15,-25-25-16,26 25 15,0 0-15</inkml:trace>
  <inkml:trace contextRef="#ctx0" brushRef="#br0" timeOffset="45194">28941 14778 0,'26'0'31,"-1"0"-15,1-26-1</inkml:trace>
  <inkml:trace contextRef="#ctx0" brushRef="#br0" timeOffset="44292">28941 14034 0,'0'26'31,"0"-52"1</inkml:trace>
  <inkml:trace contextRef="#ctx0" brushRef="#br0" timeOffset="44439">29044 14008 0,'0'26'0,"0"-52"32,25 26-17,1 0 1,-26-25-16,26 25 0</inkml:trace>
  <inkml:trace contextRef="#ctx0" brushRef="#br0" timeOffset="44587">29326 13957 0,'0'-26'63,"-26"26"-32</inkml:trace>
  <inkml:trace contextRef="#ctx0" brushRef="#br0" timeOffset="-4978">26247 1103 0,'-26'0'16,"1"-26"-1,-1 26-15,26 26 16,-26 0-16,1-1 15,25 1-15,0 25 0,-26 1 16,26-1-16,0 0 16,26 1-16,-26-1 0,25 26 15,1-52-15,0 27 0,-1-27 16,27 1-16,-27 0 16,27-26-16,-1 0 0,-25 0 15,25-26-15,0 0 16,-25-25-16,25 25 0,-25-25 15,-26 0-15,0 0 0,0-1 16,-26 1-16,1 25 16,-1-25-16,-25 25 0,-1 1 15,27-1-15,-27 0 0,1 26 16,25 0-16,1 0 16</inkml:trace>
  <inkml:trace contextRef="#ctx0" brushRef="#br0" timeOffset="-4571">26735 1334 0,'0'-26'31,"25"52"0,1-26-31,0 26 16,-26-1-16,25 1 0,1 0 16,0-1-16,-1 1 0,-25 0 15,0-1-15,0 1 16,0-1-16,-25-25 31,25-25-15,0-1-16,25-25 15,-25 25-15,26-25 16,25 25-16,-25-25 0,-1 25 16,1 1-16,25-1 15,-25 26-15,0 0 0,-1 0 16,1 26-16,0-1 0,-26 1 16,25 0-16,-25 25 15,0-25-15,26 25 0,-26-25 16</inkml:trace>
  <inkml:trace contextRef="#ctx0" brushRef="#br0" timeOffset="-4101">27658 1103 0,'0'-26'0,"-25"26"16,-1 0-1,26 26 1,0 0-16,0 25 16,0 0-16,0 1 0,26-1 15,-26 26-15,25 0 0,-25-26 16,26 26-16,-26-26 16,26 1-16,-26-1 0,0 0 15,0-25-15,25 0 0,-25-1 16,-25-50-1,25-1-15,-26 0 16,26-25-16,-26 0 16,1-1-16,25-25 0,0 1 15,-26-1-15,26 0 0,0 0 16,26 0-16,-1 25 16,-25 1-16,26 0 0,0 25 15,-1 0-15,1 26 16,0 0-1,-26 26-15,0 0 0,25 25 16,-25-25-16,0-1 16,-25 27-16,-1-27 0,0 1 15,1 0-15,-27-1 16,27-25-16,-27 26 0,27-26 16</inkml:trace>
  <inkml:trace contextRef="#ctx0" brushRef="#br0" timeOffset="-3759">27863 1385 0,'0'-25'0,"0"-1"16,0 0-1,26 26 1,25 26-1,-25 0 1,0-26-16,25 25 0,-25 1 16,-1 0-16,1-1 15,0 1-15,-1 0 0,-25-1 16,-25-25 0,25-25-1,-26 25-15,26-26 0,0 0 16,0 1-16,0-27 15,26 27-15,-1-1 0,1 0 16,0-25-16,-1 51 0,1-26 16,0 1-16,25 25 15</inkml:trace>
  <inkml:trace contextRef="#ctx0" brushRef="#br0" timeOffset="-3364">28531 1334 0,'0'26'0,"-26"-26"0,0 0 16,1 0-16,-1 0 15,52 0 17,-1 0-32,27 25 15,-27-25-15,27 0 0,-1 26 16,0-26-16,0 0 15,-25 0-15,25 0 0,-25 0 16,0-26-16,-1 26 16,-25-25-16,0-1 15,0 0-15,0 1 0,-25 25 16,-27-26-16,27 0 16,-1 26-16,-25 0 0,25-25 15,-25 25-15,25 0 16,-25 25-16,25 1 0,1 25 15,25-25-15,0 0 16,0-1-16,25 27 16,1-27-16,0 1 0,-1 0 15,26-1-15,1-25 16,-1 0-16</inkml:trace>
  <inkml:trace contextRef="#ctx0" brushRef="#br0" timeOffset="-2475">29172 1308 0,'-26'0'0,"26"-25"16,0-1-16,0 0 16,26 1-16,-26-1 15,0 0-15,26 26 0,-26-25 16,25 25-16,-25 25 15,26 1-15,-26 0 16,26-1-16,-26 1 16,0 25-16,0 1 0,25-1 15,-25-25-15,0 25 0,0-25 16,0-1-16,0 1 16,-25-1-16,-1-25 31,26-25-31,0-1 15,0 1-15,0-1 0,0-25 16,0-1-16,0 1 16,26 25-16,-1-25 0,1 0 15,0 25-15,-26 0 0,25 1 16,1 25-16,0 25 16,-1 1-1,-25 25-15,0-25 16,0 0-16,0 25 0,0-25 15,0-1-15,26 1 0,-26 0 16,0-1 0,26-25 15,-26-25-31,25-1 0,1 0 16,-1 1-16,1-1 15,25-25-15,-25 25 0,25 26 16,-25-26-16,0 26 0,-1 0 15,1 26 1,-26 0-16,0-1 0,0 27 16,0-27-16,0 1 15,0 0-15,0-1 0,0 1 16,0 0-16,0-1 16</inkml:trace>
  <inkml:trace contextRef="#ctx0" brushRef="#br0" timeOffset="-2295">29967 1308 0,'0'-25'0,"0"-1"16,26 26-1,-26 26 1,0-1-16,0 1 16,0 0-16,26-1 15,-26 1-15,0 0 0,0-1 16,25 1-16,-25 0 0,0-1 15</inkml:trace>
  <inkml:trace contextRef="#ctx0" brushRef="#br0" timeOffset="-2158">30070 1103 0,'0'-26'15,"0"-25"-15,-26 25 0,26 1 16,-25-1-16,25 0 15,-26 26-15</inkml:trace>
  <inkml:trace contextRef="#ctx0" brushRef="#br0" timeOffset="-1816">30403 1103 0,'26'0'15,"-52"0"1,1 0 0,-1 0-16,1 0 15,-1 0-15,0 0 0,1 0 16,25 26 0,0-1-16,0 1 15,0 0-15,0-1 16,25 1-16,1 0 0,0-1 15,25 1-15,-26 0 0,1-1 16,0 1-16,-1 0 16,1-26-16,-26 25 0,0 1 15,-26-26-15,1 26 0,-1-26 16,-25 0-16,25 0 16,-25 0-16,25 0 0,1 0 15,-1-26-15,0 26 16,26-26-16</inkml:trace>
  <inkml:trace contextRef="#ctx0" brushRef="#br0" timeOffset="-1479">30711 1283 0,'26'0'16,"0"0"-16,-1 0 78,1 0-78,0 0 0,-1 0 16,1 0-16,25 0 15,-25 0-15,25-26 0,-25 26 16,0-26-16,-1 1 0,-25-1 16,0 0-16,0 1 15,0-1-15,-25 0 0,-1 1 16,-25 25-16,-1 0 15,1 0-15,0 0 0,-1 25 16,1 27-16,25-27 0,1 27 16,25-1-16,25 0 15,1 26-15,25-25 0,26-1 16,0-25-16,26 25 16</inkml:trace>
  <inkml:trace contextRef="#ctx0" brushRef="#br0" timeOffset="-8793">23861 1154 0,'0'-25'16,"26"-1"-1,-1 26 1,-25-26 0,-25 26 15,-1 0-31,0 26 0,1-26 15,-27 0-15,27 26 16,-27-1-16,1 1 0,0 0 16,25 25-16,1-25 15,-1 25-15,26-25 0,0-1 16,0 27-16,26-27 0,-1 1 16,26-26-16,1 26 15,-1-26-15,26 25 0,0-25 16,-26 0-16,26-25 15,0-1-15,-25 26 0,-1-26 16,0 1-16,-25-1 16,0 0-16,-26-25 0,0 25 15,-26-25-15,0 25 0,1-25 16,-27 25-16,1 1 16,0-27-16,-1 27 0,1 25 15,0-26-15,-1 26 0,27 0 16,-1 0-16,0 0 15,26 26-15</inkml:trace>
  <inkml:trace contextRef="#ctx0" brushRef="#br0" timeOffset="-8193">24451 1103 0,'26'-26'0,"-1"26"16,1 26 0,-26 0-1,26-1 1,-26 27-16,0-27 0,0 27 15,25-27-15,-25 27 16,0-1-16,0 0 0,0-25 16,0 25-16,0-25 0,0-1 15,0 1-15,-25 0 16,25-52 0,0 0-1,0 1-15,25-1 0,-25 1 16,0-1-16,0-25 0,26-1 15,-26 1-15,0 25 16,0-25-16,0-26 0,0 51 16,0-25-16,-26 0 0,26 25 15,0-25-15,0 25 16,0 0-16,0 1 16,26 25-16,25 0 15,-25-26-15,25 26 0,1 0 16,-1 0-16,0 26 15,1-26-15,-1 25 0,0-25 16,-25 26-16,-26 0 0,0-1 16,0 1-16,-26 0 15,-25-1-15,0 1 0,-1 0 16,1-26-16,0 25 16,-1 1-16,27-26 0,-27 0 15,27 0-15</inkml:trace>
  <inkml:trace contextRef="#ctx0" brushRef="#br0" timeOffset="-7733">25247 1334 0,'-26'0'16,"0"0"-1,52-26 16,0 26-31,-1 0 16,26 0-16,1 0 0,-1-25 16,0 25-16,1 0 0,-1 0 15,0 0-15,-25 0 16,0 0-16</inkml:trace>
  <inkml:trace contextRef="#ctx0" brushRef="#br0" timeOffset="-22395">3900 4644 0,'0'-26'0,"26"26"16,-26-26-16,26 1 15,-26-1 1,25 26-16,-25-26 0,26 26 16,-26-25-16,0-1 31,-26 26-31,1 0 0,-1 0 15,0-26-15,-25 26 16,0 0-16,-26 0 0,25 26 16,-25-26-16,0 26 0,0-1 15,26 1-15,-26-26 16,51 26-16,-25-1 0,26 1 16,-1 0-16,52-1 15,-1 1-15,26 0 16,26-26-16,-25 25 0,50 1 15,-25 0-15,0-1 16,0 1-16,0 0 0,-25-1 16,-1 1-16,-25 25 0,-26-25 15,0-1-15,0 27 16,-26-27-16,-25 1 0,-26 0 16,0-1-16,-26 1 15,26 0-15,-26-26 0,1 0 16,25 0-16,0 0 0,26-26 15,25 26-15,0-26 16,1 1-16,25-1 0</inkml:trace>
  <inkml:trace contextRef="#ctx0" brushRef="#br0" timeOffset="-21887">4516 4592 0,'-26'0'16,"1"0"-16,-1 0 16,26 26-1,0 0 1,0-1-16,0 1 15,0 0-15,0 25 0,0 0 16,0 1-16,0-27 16,0 27-16,-26-1 0,26 0 15,-25-25-15,25-1 0,-26 27 16,0-27-16,1 1 16,25 0-16,-26-26 15,26-26-15,0 0 16,26 1-16,-26-1 15,25-25-15,1-1 0,0-24 16,-1-1-16,1 25 16,0-25-16,25 26 0,-25 0 15,-1-1-15,1 27 0,25-1 16,-25 26-16,0 26 16,-1-1-16,1 1 0,0 25 15,-1 1-15,1-1 16,0 0-16,-1 26 0,1-25 15,0-1-15,-26 26 16,25-26-16,-25 0 0,26-25 16,-26 25-16,0-25 0</inkml:trace>
  <inkml:trace contextRef="#ctx0" brushRef="#br0" timeOffset="-21714">4619 4977 0,'-26'-25'15,"0"-1"-15,1 0 16,-1 1-16,52-1 16,25 26-1,-25 0 1,25 0-16,0-26 0,1 26 16,25 0-16,-26 0 0</inkml:trace>
  <inkml:trace contextRef="#ctx0" brushRef="#br0" timeOffset="-21401">5696 4746 0,'52'-25'16,"-27"25"-16,26-26 15,-25 0-15,-26 1 0,26-1 16,-26 0-16,0 1 15,0-1-15,-26 26 0,0-26 16,-25 26-16,0 0 0,0 0 16,-1 26-16,-25 0 15,0-1-15,26 27 0,0-1 16,-1 0-16,27 26 0,25-25 16,0 25-16,0-26 15,51 0-15,0 0 0,1-25 16,25 25-16,25-25 15,-25-26-15,26 0 0,-1 0 16,1-26-16,-26 1 16</inkml:trace>
  <inkml:trace contextRef="#ctx0" brushRef="#br0" timeOffset="-19513">2284 3643 0,'-26'-51'0,"1"25"0,-1 0 16,26 52-1,0 0-15,0-1 16,0 27-16,0 25 0,26-26 16,-26 52-16,0-1 15,0 1-15,0 25 0,0 0 16,-26 1-16,26 25 0,-26-26 15,1 26-15,-1 0 16,0 0-16,1 0 0,-1 0 16,0-26-16,26 26 15,-25-26-15,25-25 0,-26 25 16,26-25-16,-26-1 0,26 1 16,-25 0-16,25-27 15,-26 1-15,26 0 0,-26 0 16,26-25-16,0-1 0,0 0 15,0-25-15,0 0 16,26-26 0,0 0-1,-1 0-15,1 0 16,0 0-16,-1 0 16,1 0-16,0 0 0,25 0 15,0 0-15,1 0 0,-1 0 16,26 0-16,0 0 15,25-26-15,1 26 0,0 0 16,25 0-16,26-26 16,0 26-16,51 0 0,0 0 15,1 0-15,50 0 0,1 0 16,-1 0-16,1 0 16,25 0-16,0 26 0,-25-26 15,25 0-15,-25 0 16,-1 26-16,-25-26 0,-26 0 15,1 0-15,-27 0 0,-25 0 16,-26 0-16,1-26 16,-27 26-16,1 0 0,-26 0 15,0 0-15,0 0 0,-26 0 16,1 0-16,-27 0 16,27-26-16,-27 26 0,1 0 15,-1-25-15,1-52 31,-26 51-31,0 0 0,0 1 16,0-1-16,-26 0 16,26-25-16,-25 25 0,25-25 15,-26 25-15,1-25 16,-1 0-16,26-26 0,-26 0 16,1 0-16,25 0 0,0-51 15,0 25-15,-26-25 16,26 0-16,0-26 0,0 0 15,0 0-15,0 0 16,0 25-16,0 1 0,0 0 16,0 0-16,0 51 0,0-26 15,-26 52-15,26-26 16,-25 25-16,25 1 0,-26 25 16,0 1-1,26-27-15,-51-24 16,25 50-16,26 0 15,0 1-15,-25-1 0,25 0 16,0 1-16,0-1 0,25 0 16,-25 1-1,0-1-15,26 26 16,-26-26-16,0 1 16,-26 25-1,26-26-15,-25 26 0,-1 0 16,0 0-16,-25-26 15,25 26-15,-25 0 0,-26 0 16,26 0-16,-26-25 0,-26 25 16,1 0-16,-1 0 15,-25-26-15,-1 26 0,1-26 16,-26 26-16,-25-25 16,25 25-16,-26 0 0,0-26 15,1 26-15,25 0 0,0 0 16,0-26-16,0 26 15,26 0-15,-1 0 0,1 0 16,26 0-16,-1 0 16,0 0-16,1 0 0,-1 0 15,0 0-15,26 0 0,-25 0 16,25 0-16,0 26 16,0-26-16,0 0 0,0 0 15,26 0-15,-26 0 0,0 0 16,25 26-16,-25-26 15,26 0-15,-26 0 0,26 0 16,0 0-16,-1 0 16,1 0-16,-26 0 0,26 0 15,25 0-15,-25 0 0,-1 0 16,1 0-16,25 0 16,-25 0-16,25 0 0,1 0 15,-27 0-15,27 0 16,-1 0-16,0 25 0,1-25 15,-1 0-15,1 0 16,-1 0-16,0 0 16,1 0-16,-1 0 15,0 0 1,1 0-16,-1 0 16,0 0-1,1 0 1,-1 0-1,0 0 1,1 26-16,-1-26 16</inkml:trace>
  <inkml:trace contextRef="#ctx0" brushRef="#br0" timeOffset="-18248">3259 641 0,'0'-25'0,"0"-1"16,0 0-1,-26 26 1,1 0 0,-1 0-1,0 0-15,1 26 0,-1-26 16,0 26-16,1-1 0,-27 1 16,1 0-16,25-1 15,1 26-15,-27 1 0,27-27 16,-1 27-16,26-1 15,-26 26-15,1-26 0,25 1 16,0 25-16,0-26 16,0 26-16,0-26 0,25 1 15,1 25-15,0-26 0,25 0 16,-25 0-16,25 1 16,0-1-16,1 0 0,-1-25 15,0 0-15,1-1 0,24 1 16,-24-26-16,102 0 15,-77 0-15,0-26 16,0 1-16,0-1 16,0-25-16,0-1 0,-26 1 15,26 0-15,-26-1 0,-25-24 16,25 24-16,-25-25 16,-1 26-16,-25-26 0,0 0 15,0 26-15,0-26 16,0 25-16,0 1 0,0 0 15,-25-1-15,25 27 0,-26-27 16,0 27-16,1-1 16,-1 1-16,-25-1 0,0 0 15,-1 1-15,-25-1 16,26-25-16,-26 25 0,0 0 16,26 26-16,-1-25 0,1-1 15,0 26-15,25 0 16,-25-26-16,25 26 0,0 0 15,1 0 1,-1 0-16,0 26 0,1-26 16,25 26-16,-26-26 15,26 25-15</inkml:trace>
  <inkml:trace contextRef="#ctx0" brushRef="#br0" timeOffset="-17609">3002 1360 0,'-25'0'15,"50"0"17,-25 25-32,26-25 15,-26 26-15,26 0 16,-26-1-1,25 1-15,1 0 16,0-1-16,-1 1 16,1-1-16,25 1 0,-25 0 15,25-26-15,0 25 0,1-25 16,-1-25-16,0 25 16,1-26-16,-1 0 0,-25 1 15,-1-1-15,1 1 16,0 25-16,-26-26 0,0 0 15,0 1-15,0-1 16,0 0 0,0 1-16,0-1 15,-26 0-15,26 1 16</inkml:trace>
  <inkml:trace contextRef="#ctx0" brushRef="#br0" timeOffset="-17147">3105 1000 0,'0'-25'16,"-26"25"-16,26-26 16,26 0-1,0 26 1,-1 0 0,-25 26-1,0 0-15,0-1 16,0 1-1,0 0 1,-25-26 15,-1 0-31,0 0 16,1 0 0,25-26-16,0 0 15,25 1 1,1-1-1,0 26-15,-26-26 16,25 26-16</inkml:trace>
  <inkml:trace contextRef="#ctx0" brushRef="#br0" timeOffset="-16744">3567 923 0,'25'0'31,"1"0"-31,0 0 15,-1 26 1,-25 0 0,26-26-16,-26 25 0,0 1 15,-26 0 1,1-26-16,-1 0 16,0 25-16,1-25 15,-1-25-15,0 25 16,26-26-16,-25 0 15,25 1-15,0-1 16,25 26-16,-25-26 0,26 1 16,0 25-16,-1 0 15,1 0 1</inkml:trace>
  <inkml:trace contextRef="#ctx0" brushRef="#br0" timeOffset="-16014">3413 1847 0,'0'26'47,"0"-1"-47,0 1 16,0 0-16,0 25 16,-26-25-16,26 25 0,0 0 15,0 1-15,0-1 16,0 26-16,0-26 0,0 1 15,0 24-15,0-24 0,26 50 16,-26-76 0,0 25-16,0 1 0,25-27 15,-25 1-15,0 25 16,0-25-16,0 0 0,26-1 16,-26 1-16,0 0 15,0-1-15,0 1 31,0-52-15,-26 1 0</inkml:trace>
  <inkml:trace contextRef="#ctx0" brushRef="#br0" timeOffset="-15773">3182 2873 0,'0'26'16,"0"0"15,0-1-15,26-25-1,-1 26-15,-25 0 0,26-1 16,-1-25-16,1 26 15,0 0-15,-26-1 0,25 1 16,1-26-16,0 26 0</inkml:trace>
  <inkml:trace contextRef="#ctx0" brushRef="#br0" timeOffset="-15507">3669 2950 0,'26'-25'15,"0"25"-15,-26-26 16,25 26-16,-25 26 31,-25-26-15,25 25-16,-26 1 16,0-26-16,1 26 0,-1-1 15,0 1-15,1 0 16,-1-1-16,0 1 0,1-26 15,-1 26-15,0-26 0,26 25 16,-25-25-16,-1 26 16,0-26-1</inkml:trace>
  <inkml:trace contextRef="#ctx0" brushRef="#br0" timeOffset="4526">18371 3104 0,'0'52'0,"0"-1"0,0 0 16,0 0-16,25-25 0,-25 25 15,0 1-15,0-1 16,26 0-16,-26 1 0,26 25 16,-26-26-16,0 26 15,0-26-15,0 26 0,25 0 16,-25-25-16,0 24 16,0 1-16</inkml:trace>
  <inkml:trace contextRef="#ctx0" brushRef="#br0" timeOffset="4681">18473 5182 0,'0'52'15,"-25"-1"-15,25 0 0,0 1 16,0-1-16,0 0 16,0 1-16,25-1 0,-25 0 15,0 26-15,26-25 16,-26-1-16</inkml:trace>
  <inkml:trace contextRef="#ctx0" brushRef="#br0" timeOffset="4840">18371 6953 0,'-26'51'15,"26"0"-15,-26 1 16,26-1-16,-25 0 0,25 26 15,-26-25-15,26 25 0,0-26 16</inkml:trace>
  <inkml:trace contextRef="#ctx0" brushRef="#br0" timeOffset="4310">18242 975 0,'0'-26'15,"0"0"1,26 26-16,-26 26 31,0 0-31,0-1 16,0 1-16,0 25 0,0 1 16,0-1-16,0 0 0,0 26 15,0 0-15,-26 26 16,26-26-16</inkml:trace>
  <inkml:trace contextRef="#ctx0" brushRef="#br0" timeOffset="13660">17524 385 0,'0'-26'0,"0"0"16,0 1 0,0-1-16,0 0 15,-26 1-15,1-1 16,-1 26-16,0 0 16,1 0-16,-1 26 15,0-1-15,1 27 16,25-1-16,-26 0 0,26 26 15,0 0-15,0 26 0,0-26 16,26 25-16,-26-25 16,25 0-16,1 0 0,-26 0 15,26 0-15,-26-25 0,0-1 16,0 0-16,0-25 16,0 0-16,-26-26 0</inkml:trace>
  <inkml:trace contextRef="#ctx0" brushRef="#br0" timeOffset="13817">17088 1000 0,'25'-25'16,"1"25"-16,-26-26 0,51 26 16,-25-26-16,25 26 15,1-25-15,-1-1 0,0 0 16,26 1-16,-25 25 0</inkml:trace>
  <inkml:trace contextRef="#ctx0" brushRef="#br0" timeOffset="14007">17678 693 0,'-26'0'0,"1"0"0,-1 0 16,0 0-16,26 25 31,0 1-31,26-26 15,-26 25-15,26 27 16,-26-27-16,25 1 0,-25 0 16,26 25-16,-26-25 15,25-1-15,-25 1 0</inkml:trace>
  <inkml:trace contextRef="#ctx0" brushRef="#br0" timeOffset="14157">17729 590 0,'0'-26'15,"0"1"-15,0-1 16</inkml:trace>
  <inkml:trace contextRef="#ctx0" brushRef="#br0" timeOffset="14488">17883 667 0,'0'26'15,"26"-26"1,-26 25 15,25-25-31,-25 26 16,26-1-16,0 1 15,-26 0-15,25-1 16,1 1-16,-26 25 0,26-51 16,-26 26-16,0 0 0,0-1 15,0-50 17,-26 25-32,26-26 0,0 0 15,0-25-15,0 25 16,0-25-16,26 0 0,-1 0 15,1 25-15,-26 0 16,26-25-16,-1 51 0,1-26 16,0 1-16</inkml:trace>
  <inkml:trace contextRef="#ctx0" brushRef="#br0" timeOffset="14860">18396 616 0,'0'25'15,"0"1"32,26-26-47,0 26 32,-1-26-17,1 0-15,-1 0 16,1-26-16,0 26 15,-26-26-15,0 1 16,25 25-16,-25-26 0,0 0 16,-25 26-16,25-25 15,-26 25-15,0-26 0,1 26 16,-1 0 0,1 26-16,-1-1 0,0 1 15,26 0-15,-25-1 0,25 1 16,0 0-16,0-1 15,25 1-15,1 25 0,0-51 16,-1 26-16,1-1 0,25-25 16,-25 0-16</inkml:trace>
  <inkml:trace contextRef="#ctx0" brushRef="#br0" timeOffset="15383">18858 539 0,'0'-26'0,"-26"26"16,26 26 31,26-26-47,-26 25 0,26 1 16,-26 0-16,0-1 15,0 1 1,25 0-16,-25-1 15,26 1-15,0-26 32,-26-26-17,25 1 1,-25-1-16,26 0 16,-26 1-16,26-1 0,-26 0 15,25 1 1,-25 50-1,26 1 1,-26 0-16,26-1 16,-26 1-16,25-26 15,-25 26-15,26-26 16,0 0-16,-1 0 16,-25-26-1,26 26-15,-26-26 0,26 1 16,-26-1-16,0 0 0,25 1 15,-25-1-15,0 0 16,0 1-16,0-1 16,0 0-1,-25 26-15</inkml:trace>
  <inkml:trace contextRef="#ctx0" brushRef="#br0" timeOffset="16227">19525 410 0,'26'0'0,"-1"0"16,1 0-1,0 0 1,-26-25 0,-26 25-1,0 0 1,1 0-16,-1 0 15,0 0-15,1 25 16,25 1 0,0 0-16,0-1 15,0 1-15,25 0 16,1-26 0,0 25-1,-1-25-15,1 0 31,-26 26 16,26-26-47,-1 26 32,1-26-17,0 25-15,-1-25 16,1-25-16,0 25 15,-1-26-15,1 26 0,0-26 16,-26 1-16,25-1 16,1 0-16,-26-25 0,0 25 15,26 1-15,-26-27 16,0 27-16,0-27 0,-26 27 16,26-1-16,-26 26 0,26-26 15,-25 26-15,25 26 16,-26-26-1,26 26-15,0-1 16,0 27-16,0-27 0,26 1 16,-26 0-16,25-1 0,1 1 15,-26 0-15,26-1 16,-1 1-16,1-26 0,0 0 16,-1 0-16,1 0 15,0 0-15,-1 0 0,27-26 16,-27 1-16,1-1 0,-1 0 15,1 1-15,-26-27 16,26 27-16,-26-27 0,0 1 16,-26 0-16,26 25 15,-26 0-15,26-25 0,-25 51 16,-1 0-16,1 0 16,25 26-16,-26 25 15,26-25-15,0 25 0,0 0 16,26 1-16,-1-27 0,1 27 15,-1-1-15,1-25 16,25-1-16,-25 1 0,0 0 16</inkml:trace>
  <inkml:trace contextRef="#ctx0" brushRef="#br0" timeOffset="18213">4901 1283 0,'-26'0'0,"1"0"15,-1 0-15,0 0 0,1 0 16,50 0-1,1 0 1,25 0-16,1 0 0,-1 0 16,0 0-16,0 0 15,1 0-15,-1 0 0,-25 0 16,25 0-16,-25 0 16,-1 0-16,1 0 15,-26-26 32</inkml:trace>
  <inkml:trace contextRef="#ctx0" brushRef="#br0" timeOffset="18530">5363 1103 0,'-26'0'0,"0"0"16,1 0-16,50 0 47,1 26-32,0-26-15,-1 0 16,1 25-16,0-25 0,-1 26 15,1-26-15,0 26 16,-1-1-16,-25 1 16,-25 0-16,-1-1 15,0 1 1,1-26-16,-1 26 16,0-26-16</inkml:trace>
  <inkml:trace contextRef="#ctx0" brushRef="#br0" timeOffset="19813">6620 693 0,'0'-26'16,"0"52"46,0-1-46,0 1-16,0 25 15,0-25-15,0 25 0,0 0 16,0-25-16,0 25 16,0 1-16,0-1 0,0 0 15,0-25-15,0 25 0,0-25 16,-26 0-16,26-1 16,0 1-16,-25 0 15,25-1-15,0 1 16,0 0-16,25-1 31,1-25-15,0 0-16,25 0 0,-26 0 15,27 0-15,-1 0 16,26 0-16,0 0 0,-26 0 16,26 0-16,0-25 0,-25 25 15,25 0-15,-26 0 16,0 0-16,26 0 0,-51 0 15,25 0-15,-25 0 16,-1 0-16,1 0 0,0 0 16,-26-26 31,0 0-16,0 1-31,25 25 0,-25-26 15,0 0-15,26-25 16,-26 25-16,0-25 0,0 0 16,0 25-16,0-51 15,26 26-15,-26-1 0,0 1 16,0 0-16,0-1 16,0 1-16,0 0 0,0 25 15,0 1-15,0-1 0,0 0 16,0 1-1,-26 25 17,26 25-17,-26-25-15,1 0 16,-1 26 0,0-26-16,-25 0 0,0 0 15,25 26-15,-25-26 0,0 0 16,-1 0-16,1 25 15,0-25-15,-1 0 0,1 0 16,0 26-16,-1-26 16,27 0-16,-27 26 0,1-26 15,0 25-15,25-25 16,-25 0-16,25 26 0,0-26 16,1 25-16,-1-25 0,26 26 15,-25-26-15,25 26 16</inkml:trace>
  <inkml:trace contextRef="#ctx0" brushRef="#br0" timeOffset="20659">6646 1514 0,'0'-26'16,"25"26"0,-50 0 15,-1 0-15,0 26-1,1-1-15,-1 1 0,0-1 16,-25 27-16,25-27 0,-25 1 15,25 25-15,1-25 16,-1 0-16,26-1 0,0 1 16,0 0-1,26-26 1,-1 0 0,1 0-16,-26-26 0,26 26 15,-1 0-15,27 0 0,-27-26 16,1 26-16,25 0 15,1-25-15,-1 25 0,0 0 16,0 0-16,1 0 0,25 0 16,-26 0-16,0 0 15,-25 0-15,25 0 0,-25 0 16,0 0-16,-1 0 16,27-26-16,-1 26 15,-25 0-15,-1 0 16,1-26-16,25 26 0,-25 0 15,25-25-15,0 25 0,1 0 16,-27-26-16,1 26 16,25 0-16,-51-26 0,26 26 15,0 0 1,-26-25-16,-26 25 16,26-26-16,-26 26 0,1-26 15,25 1-15,-26-1 16,0 1-16,1-1 0,25 0 15,-26 1-15,26-1 0,-26 0 16,26 1 0,0-1-16</inkml:trace>
  <inkml:trace contextRef="#ctx0" brushRef="#br0" timeOffset="22682">8082 1231 0,'26'0'31,"25"0"-15,26 0-1,-25 0-15,-1 0 16,26 0-16,0 0 0,0 0 15,-26 0-15,26 0 0,-26 0 16,-25 0-16,25 0 16,-25 0-16,-26-25 31,26 25 78,-1 0-109,1 0 16,0 0-16,-1 0 0,27 0 16,-27 0-16,27 0 15,25 0-15,-26-26 0,26 26 16,-26 0-16,52 0 0,-26 0 15,25-26-15,1 26 16,25 0-16,1 0 0,-1 0 16,0-25-16,0 25 15,1 0-15,-1 0 0,0 0 16,-25 0-16,-1-26 0,-25 26 16,-25 0-16,-1 0 15,0 0-15,-25 0 0,0 0 16,-1 0-16,1 0 234,0 0-234,-1-26 31,1 26-31,0 0 16,-1 0-16,27 0 16,-1 0-16,26 0 0,0 0 15,25 0-15,27 0 0,-1 0 16,0 0-16,1 0 16,25-25-16,-26 25 0,0 0 15,0 0-15,-25 0 16,0 0-16,-1 0 0,-25-26 15,0 26-15,-25 0 0,24 0 16,-24 0-16,-1 0 16,0 0-16,1 0 0,-27 0 15,1 0-15,0 0 16,-1 0-16,-50 0 62,-1 0-46,26 26 0,0-1-1,-26-25 1,26 26-16,0 0 0,0-1 16,0 1-16,0 25 15,0 1-15,0-27 0,0 52 16,0-25-16,0 25 0,0-26 15,0 26-15,0 0 16,26 0-16,-26 0 0,0 0 16,0 0-16,26 0 15,-26-26-15,0 0 0,0 1 16,25-1-16,-25 0 0,0-25 16,0 0-16,0 25 15,0-26-15,0 1 16,0 0-16,-25-26 0,25 25 15,25-25 17,1 0-17,0 0-15,-1 0 16,27 0-16,-27 0 0,52-25 16,-25 25-16,25 0 15,25-26-15,1 26 0,-1-26 16,27 26-16,-27 0 15,1-25-15,0 25 0,-1-26 16,-25 26-16,-25 0 0,-1 0 16,0 0-16,-25 0 15,-52 0 17,0 0-32,1 0 15</inkml:trace>
  <inkml:trace contextRef="#ctx0" brushRef="#br0" timeOffset="23133">14881 2129 0,'-25'0'15,"25"26"17,25 0-1,1-26-31,0 25 0,25-25 15,0 26-15,1-26 16,-1 26-16,26-1 0,0 1 16,-26-26-16,0 26 0,26-1 15,-51-25-15,0 26 16,25-26-16,-51 26 0,26-1 16,-26 1-16,0-1 15,-26-25-15,0 26 16,1 0-16,-1-1 0,0 1 15,1 25-15,-27-25 16,27 0-16,-1-1 0,0 1 16,1 0-16,-1-1 15,26 1-15,-26 0 0,1-1 16</inkml:trace>
  <inkml:trace contextRef="#ctx0" brushRef="#br0" timeOffset="24477">15779 1744 0,'-25'0'0,"50"0"31,1 0-31,-26 26 16,26 0-16,-26-1 15,25 27-15,-25-1 16,26 26-16,0 0 0,-26 0 16,25 0-16,1 26 0,-26-26 15,0-1-15,25 27 16,-25-52-16,0 26 0,0-25 16,0-1-16,0 0 15,0-25-15,26 0 0,-26-1 16,26 1-1,-1-26-15,27-26 16,-1 26-16,0 0 0,26-25 16,0 25-16,26-26 15,25 26-15,1-26 0,50 26 16,1-25-16,25 25 0,26-26 16,25 0-16,27 26 15,-27-25-15,26 25 0,1 0 16,-27-26-16,-25 26 0,-26-26 15,-25 26-15,-26 0 16,-26 0-16,-25 0 0,-26-25 16,-26 25-16,0 0 15,-25 0-15,0 0 0,-26-26 47,-26 26-16,26-26-31,0 1 16,0-1-16,0 0 16,0 1-16,0-27 15,0 1-15,26 0 0,-26 0 16,0-1-16,0-25 16,0 0-16,0 0 0,-26 0 15,26 26-15,-26-26 0,26 26 16,0-1-16,-25 27 15,25-1-15,-26 0 0,26 1 16,-26 25 0,1 0-16,-1 0 15,1 0-15,-1 0 16,-25 25-16,-1-25 0,-25 0 16,26 26-16,-52-26 0,1 26 15,-1-26-15,-51 25 16,0-25-16,-25 26 0,-1-26 15,-51 26-15,0-26 0,-25 0 16,25 25-16,0-25 16,0 26-16,0-26 0,51 26 15,1-26-15,51 25 16,-1-25-16,27 26 0,25-26 16,0 0-16,25 0 0,1 26 15,25-26-15,-25 0 16,25 0-16,26 25 15,-25-25-15,25 26 32</inkml:trace>
  <inkml:trace contextRef="#ctx0" brushRef="#br0" timeOffset="24950">16421 2206 0,'25'26'16,"1"-26"15,-26 26-31,26-1 16,-1 1-1,1 0-15,0-1 0,-1 27 16,1-27-16,0 26 16,25-25-16,-25 0 0,-1-1 15,27 1-15,-27-26 0,1 26 16,-1-26-16,1 0 15,0-26-15,-1 0 0,27 1 16,-27-1-16,1 0 16,-26-25-16,26 26 0,-1-27 15,-25 1-15,0 25 0,26-25 16,-26 25-16,0 1 16,0-1-16,0 0 0,0 1 15</inkml:trace>
  <inkml:trace contextRef="#ctx0" brushRef="#br0" timeOffset="25424">17575 2052 0,'0'26'15,"-25"0"1,25-1 0,0 1-16,0 25 15,0-25-15,0 0 16,25 25-16,-25 0 0,26-25 16,-26 25-16,0 0 0,26-25 15,-26 0-15,0-1 16,25-25-16,-25 26 0,0-52 31,0 1-15,0-1-16,0 0 0,0-25 15,0 26-15,-25-27 16,25 1-16,0 0 0,25-1 16,-25 1-16,26 0 15,-1-1-15,1 27 0,25-1 16,-25 26-16,0 0 0,-1 0 15,1 0-15,0 26 16,-1-1-16,-25 1 0,0 0 16,0-1-16,-25 27 15,-27-27-15,1 1 0,0 0 16,-1-1-16,1 1 0,0 0 16,0-1-16,25-25 15,0 0-15,1 0 0</inkml:trace>
  <inkml:trace contextRef="#ctx0" brushRef="#br0" timeOffset="26023">18242 2181 0,'26'0'31,"-26"25"-31,26-25 16,-26 26 0,0 0-1,25-1-15,-25 1 0,0 0 16,0 25-16,0-25 16,0-1-16,0 1 0,0-1 15,0 1-15,-25-26 31,25-26-15,0 1-16,0-1 16,0 1-16,0-1 0,0-25 15,0-1-15,0 1 16,25 0-16,-25-1 0,26 27 16,0-1-16,-1 0 0,1 1 15,0 25-15,-1 25 16,1-25-16,25 52 0,-25-27 15,-1 1-15,1 25 0,0 1 16,-1-27-16,1 27 16,0-27-16,-26 1 0,25-26 15,1 26-15,0-26 16,-26-26 0,0 0-16,0-25 15,0 25-15,0-25 16,0-52-1,0 52-15,0 0 0,0-1 16,0 27-16,0-1 0,0 0 16,25 26-16,-25 26 0,26 0 15,-26-1-15,26 1 16,-1 25-16,1-25 0,-26 0 16</inkml:trace>
  <inkml:trace contextRef="#ctx0" brushRef="#br0" timeOffset="26990">20603 2206 0,'-26'-25'16,"0"25"-16,1 0 16,-1-26-16,0 26 15,52 0 16,25 0-15,-25 0 0,51 0-16,0 0 0,0 0 15,26 0-15,-1 0 16,1-26-16,25 26 0,-25-25 16,-26 25-16,0 0 0,0-26 15,-26 26-15,-25 0 16,-1 0-16,1 0 15,-52 0 1,1 0 0,25 26-1,0-1 1,0 1-16,0 0 16,0 25-16,0-25 0,0 25 15,0 26-15,0-26 16,0 26-16,0 0 0,25 0 15,-25 0-15,0 0 16,26 0-16,-26 0 0,0 26 16,26-52-16,-26 26 0,0 0 15,25 0-15,-25-26 16,0 26-16,26-26 0,-26-25 16,0 25-16,0-25 0,0 0 15,26-26-15,-26 25 16,25-25 15,1-25-31,0 25 16,25-26-16,0 26 0,26-26 15,26 26-15,-1-25 16,27 25-16,-27-26 0,27 26 16,-27-26-16,26 26 15,-51-25-15,0 25 0,0 0 16,-51 0-16,0-26 15,-1 26-15,-50 0 16,-1-26-16,0 26 0,1-25 16,-27 25-16</inkml:trace>
  <inkml:trace contextRef="#ctx0" brushRef="#br0" timeOffset="27205">22835 3207 0,'-26'0'16,"26"26"0,26-1-1,-1 1-15,27-1 16,-1 1-16,-25 0 16,25 25-16,0-25 0,1 25 15,-27 0-15,-25 1 0,0-27 16,0 27-16,-51-1 15,0-25-15,-1 25 0</inkml:trace>
  <inkml:trace contextRef="#ctx0" brushRef="#br0" timeOffset="29108">27299 2925 0,'26'0'16,"-26"-26"-16,-26 26 15,0-26-15,1 1 16,-27 25-16,1 0 15,0-26-15,-1 26 0,-24 0 16,-1 0-16,-26 0 0,0 26 16,1-26-16,-27 0 15,27 25-15,-27-25 0,27 26 16,-1-26-16,26 26 16,0-26-16,0 0 0,26 25 15,25-25-15,1 0 0,-1 0 16,26 26-1,0 0 1,26-26 0,-26 25-16,0 1 0,25 0 15,-25-1-15,0 27 16,0-1-16,26 0 0,-26 0 16,0 26-16,26 26 0,-26-26 15,25 26-15,-25 25 0,26-25 16,-26 25-16,26 0 15,-1-25-15,-25 25 0,26-25 16,-26 25-16,26-25 16,-26 25-16,25 0 0,-25 0 15,26 1-15,-26-1 16,26 0-16,-26-25 0,0 25 16,25-25-16,-25-1 0,0 1 15,0 0-15,0-26 16,26-26-16,-26 26 0,0-26 15,0 1-15,0-1 16,0-25-16,0 25 0,0-25 16,0-1-16,0 1 0,0-1 15,0 1-15,0 0 16,0-1 0,0 1-1,26-26 1,-26 26-16,25-26 15,1 0 1,-1 0-16,1 0 0,0 25 16,-1-25-16,27 0 15,-1 0-15,26 0 0,0-25 16,26 25-16,-1-26 0,27 26 16,-1 0-16,0 0 15,26-26-15,0 26 0,0 0 16,26 0-16,-52 0 0,26 26 15,-26-26-15,-25 26 16,-1-26-16,-25 0 0,0 25 16,-25-25-16,-1 0 15,-25 0-15,-1 0 0,1 0 16,-26-25 15,0-1-15,0 0-1,0 1-15,0-1 16,0 0-16,0 1 0,25-26 16,-25-1-16,0-25 15,26 0-15,-26-25 0,26-1 16,-26-25-16,0-26 16,0 0-16,0-26 0,0 26 15,-26-25-15,0 25 0,26 0 16,-25 26-16,-1-1 15,1 27-15,-1-27 0,0 52 16,1-25-16,25 25 16,-26-26-16,0 26 0,1 0 15,-1 0-15,0 26 16,1-26-16,-1 26 0,0-1 16,26 1-16,-25 0 0,25 25 15,0 0-15,-26 1 16,26-1-16,0 0 0,0 1 15,0-1-15,-26 0 0,26 1 16,0-1 0,-25 1-16,25-1 0,-26 26 15,26-26-15,-26 26 16,26-25-16,-25 25 0,25-26 16,-26 0-16,26 1 15,-26 25 1,26-26-16,-25 26 0,-1-26 15,26 1 1,-26 25-16,26-26 16,-25 26-16,25-26 15,-26 26-15,0 0 16,-25 0-16,25 0 16,-25 0-16,-26 0 0,0 0 15,-25 0-15,-1 0 16,-25 0-16,-1 0 0,27 0 15,-26 0-15,25 0 16,26 0-16,0 0 0,26 0 16,-1 0-16</inkml:trace>
  <inkml:trace contextRef="#ctx0" brushRef="#br0" timeOffset="29707">26068 4310 0,'-26'0'0,"0"0"16,1 0-1,25 26 1,-26-26 15,52 0 0,-1 0-15,27 0-16,-1 0 0,0 0 16,0-26-16,26 26 0,-25 0 15,25 0-15,-52 0 16,27 0-16,-27 0 0,1 0 15</inkml:trace>
  <inkml:trace contextRef="#ctx0" brushRef="#br0" timeOffset="29983">25939 4618 0,'-25'0'0,"25"26"0,25-26 16,1 0-1,0 0 1,25 0-16,0 0 0,0 0 16,26 0-16,0 0 15,-25-26-15,25 26 0,-26 0 16,0 0-16,1 0 0,-1 0 15,-25 0-15</inkml:trace>
  <inkml:trace contextRef="#ctx0" brushRef="#br0" timeOffset="30224">26042 4952 0,'0'25'31,"26"-25"-15,-1 0-16,1 0 16,-1 0-16,27 0 0,-1 0 15,0-25-15,26 25 0,-25 0 16,25 0-16,-26 0 15,26 0-15,-26 0 0,-25 0 16,0 0-16,-1 0 16</inkml:trace>
  <inkml:trace contextRef="#ctx0" brushRef="#br0" timeOffset="30434">26068 5311 0,'0'25'0,"25"-25"0,1 0 16,-1 0-16,27 0 15,-27 0-15,52 0 16,-25-25-16,25 25 0,0 0 16,0 0-16,-26 0 0,26 0 15,-26 0-15,-25 0 16,0 0-16</inkml:trace>
  <inkml:trace contextRef="#ctx0" brushRef="#br0" timeOffset="30656">26170 5593 0,'-26'26'16,"26"-1"-16,-25 1 0,25 0 15,-26-1 1,26 1-1,26-26 1,-1 0-16,1 0 0,0 0 16,25 0-16,0 0 0,26 0 15,-25-26-15,25 26 16,0 0-16,0-25 0,0 25 16,-26-26-16</inkml:trace>
  <inkml:trace contextRef="#ctx0" brushRef="#br0" timeOffset="30848">26196 6029 0,'25'26'15,"1"-26"-15,25 0 16,-25 0-16,25 0 15,1 0-15,-27 0 0,27 0 16,-1 0-16,0 0 16</inkml:trace>
  <inkml:trace contextRef="#ctx0" brushRef="#br0" timeOffset="31567">27402 6670 0,'0'26'31,"25"0"-15,-25-1-16,26 1 0,0 25 16,-1 1-16,1-1 15,0 26-15,-26 0 0,25-26 16,1 26-16,-26 0 16,26-25-16,-26 25 0,0-26 15,0 0-15,0-25 0,0-1 16,0 1-16</inkml:trace>
  <inkml:trace contextRef="#ctx0" brushRef="#br0" timeOffset="31938">27684 7543 0,'-26'0'16,"26"25"-1,-25-25-15,-1 0 0,0 26 16,1-26-16,-1 26 16,0-1-16,1 27 0,25-27 15,-26 27-15,0-27 0,26 27 16,0-27-16,26 27 16,0-27-16,-1 1 0,27 0 15,-1-26-15,0 0 16,1 0-16,-1 0 0,0-26 15,0 0-15,1 1 0,-27-1 16,1 0-16,0-25 16,-26 25-16,-26 1 0,26-27 15,-51 27-15,25-1 16,-25 26-16,0-26 0,25 26 16,-25 0-16,25 0 0,-25 26 15,51 0 1</inkml:trace>
  <inkml:trace contextRef="#ctx0" brushRef="#br0" timeOffset="32192">27966 7722 0,'0'26'0,"26"-26"31,25 0-31,0 0 0,26 0 16,0 0-16,52 0 0,-27 0 15,27 0-15,-1 0 16,0 0-16,-25-26 0,-26 26 16,0 0-16,-26 0 15,-25 0-15,-52-25 16,0 25-1</inkml:trace>
  <inkml:trace contextRef="#ctx0" brushRef="#br0" timeOffset="32522">26324 7928 0,'-26'0'0,"1"0"16,25 25-16,25-25 16,27 0-1,-27 0 1,52 0-16,0 0 0,0 0 15,26 0-15,0 0 0,25 0 16,-26 0-16,27 0 16,-52 0-16,25-25 0,-50 25 15,-1 0-15,-25 0 16,-1 0-16,-50 0 16</inkml:trace>
  <inkml:trace contextRef="#ctx0" brushRef="#br0" timeOffset="49330">20090 1283 0,'0'-26'0,"25"26"15,-25-26-15,0 1 0,26-1 16,-26 52 31,0-1-47,-26 1 15,26 0-15,-25 25 0,-27 0 16,27 1-16,-27-1 0,27 26 16,-27-26-16,27 0 15,-27 1-15,27-1 0,-1 0 16,0-25-16,26 0 15,-25-26-15,25 25 0</inkml:trace>
  <inkml:trace contextRef="#ctx0" brushRef="#br0" timeOffset="49571">19602 1693 0,'0'-26'0,"-26"26"16,26 26-1,0 0 1,0-1 0,0 1-16,26 0 15,-26-1-15,0 1 0,26-26 16,-1 26-16,-25-1 16,26-25-16,25 0 0,-25 0 15,25-25-15,1 25 16,-1-26-16,0 0 0,1 1 15</inkml:trace>
  <inkml:trace contextRef="#ctx0" brushRef="#br0" timeOffset="53717">616 231 0,'0'-26'0,"-25"26"16,-1-26-16,0 26 15,1 0-15,25 26 32,0 0-32,0 25 0,0 0 15,0 1-15,0-1 0,0 26 16,0 0-16,0 0 15,0-26-15,0 26 0,-26-26 16,26 26-16</inkml:trace>
  <inkml:trace contextRef="#ctx0" brushRef="#br0" timeOffset="53922">129 1077 0,'-26'-25'16,"52"25"0,-1 0-1,1 0-15,25 0 16,26 0-16,0 0 0,-25 0 16,25 0-16,0 0 0,0 0 15,-26 0-15</inkml:trace>
  <inkml:trace contextRef="#ctx0" brushRef="#br0" timeOffset="54115">103 667 0,'-51'-77'16,"25"26"-16,0-26 0,26 25 15,0-25-15,26 26 16,0 0-16,-1 25 0,27 0 15,-1 1-15,0 25 16,1 0-16,25 0 0,-26 0 16,26 25-16,-26-25 15</inkml:trace>
  <inkml:trace contextRef="#ctx0" brushRef="#br0" timeOffset="54534">565 616 0,'0'25'16,"26"-25"-1,-26 26 1,25 0 0,1-1-16,-26 26 15,26-25-15,-26 0 0,25 25 16,-25-25-16,0-1 15,0 1-15,0 0 0,0-1 16,0 1-16,-25 0 16,-1-52-1,26 0-15,0 1 16,26-27 0,-26 27-16,25-27 0,1 27 15,-1-27-15,1 1 0,0 26 16,-1-1-16,1 0 15,0 1-15,-1 25 0,1 25 16,-26 1 0,26 0-16,-26-1 0,25 1 15,-25-1-15,0 1 0,0 25 16,0-25-16,0 0 16,0-1-16</inkml:trace>
  <inkml:trace contextRef="#ctx0" brushRef="#br0" timeOffset="54743">1104 410 0,'0'-51'0,"0"25"0,25 1 16,-25 50-1,0 27-15,0-1 16,0 0-16,0 1 0,26 25 15,-26-26-15,0 0 16,0 26-16,26-51 0,-26 25 16,0-25-16,0-1 0,0 1 15</inkml:trace>
  <inkml:trace contextRef="#ctx0" brushRef="#br0" timeOffset="55081">1129 769 0,'0'-25'15,"-25"25"-15,25-26 16,25 26 15,1 0-31,0 0 0,-1 0 16,27 0-16,-1 0 0,26-25 16,-26 25-16,1-26 15,-1 26-15,-25 0 0,25-26 16,-51 1-16,0-1 15,-26 0 1,-25 26-16,25 0 16,1 0-16,-1 0 15,0 0-15,1 26 16,25 0-16,-26-1 16,26 1-16,0 0 0,0 25 15,0-26-15,26 27 0,-26-27 16,25 1-16,1 0 15,0-26-15</inkml:trace>
  <inkml:trace contextRef="#ctx0" brushRef="#br0" timeOffset="55398">1668 718 0,'-26'-51'0,"26"25"15,-25 1-15,25-1 0,0 0 0,-26 26 16,26-25-16,26 25 15,-1 0-15,1 0 16,0 25-16,-1-25 16,1 26-16,25 25 0,-51-25 15,26 0-15,0-1 16,-26 1-16,0-1 0,0 1 16,0 0-16,-26-26 0,0 0 15,1 0-15,-1 0 16,26-26-1,0 0-15,0 1 16,0-26-16,0 25 0,26-25 16,25-1-16,-25 1 0,25 25 15,-25-25-15,25 25 16,-25 1-16,-1-1 0,1 26 16</inkml:trace>
  <inkml:trace contextRef="#ctx0" brushRef="#br0" timeOffset="55775">2104 436 0,'-25'0'0,"50"26"78,-25-1-78,26 1 16,-26 0-16,0-1 0,26 1 15,-26 0-15,0-1 16,0 1-16,0 0 0,0-1 16,0 1-16,-26-26 31,26-26-31,0 1 16,0-1-1,26-25-15,-1 25 0,-25 0 16,26 1-16,0-1 0,-1 0 15,1 26-15,0 0 16,-1 0-16,1 26 16,-26 0-16,26-1 15,-26 27-15,0-27 0,0 1 16,0 0-16,0-1 0,0 1 16</inkml:trace>
  <inkml:trace contextRef="#ctx0" brushRef="#br0" timeOffset="56358">2617 487 0,'0'-25'15,"0"50"17,0 1-17,0 0 1,26-26-1,0 0 1,-1 0 0,-25-26-16,0 0 15,0 1 1,0-1 0,-25 26-16,-1-26 15,0 26 1,1 0-16,-1 0 0,0 26 15,26 0-15,-25-1 0,25 1 16,0 0-16,0-1 16,0 1-16,0 25 0,25-25 15,-25 0-15,26-26 16,0 25-16,-1-25 16,1 0-16,25-25 0,-25-1 15,0 0-15,25 1 16,-25-27-16,-1 27 0,1-27 15,-26 1-15,26 0 0,-26-26 16,0 25-16,0 1 16,0 0-16,0-1 0,0 1 15,0 25-15,0 1 16,-26 25-16,26 25 16,0 27-16,0-27 0,0 27 15,0-1-15,0 0 16,0 26-16,26-25 0,-26-1 15,25 0-15,-25-25 16,26 0-16,-26-1 0,0 1 16</inkml:trace>
  <inkml:trace contextRef="#ctx0" brushRef="#br0" timeOffset="56498">2797 333 0,'-26'-25'16,"26"-1"-16,0 0 15,26 26-15,0-25 0,-1 25 16,1 0-16,25 0 0,1-26 16,-1 26-16,0 0 15,-25-26-15</inkml:trace>
  <inkml:trace contextRef="#ctx0" brushRef="#br0" timeOffset="57998">30044 2463 0,'0'-26'16,"0"52"15,0-1-16,0 1-15,0 25 0,0 1 16,0-1-16,0 0 16,0 26-16,-25-25 0,25 25 15,0-26-15</inkml:trace>
  <inkml:trace contextRef="#ctx0" brushRef="#br0" timeOffset="58190">29762 3233 0,'0'-26'15,"26"26"1,-1 0-16,27 0 16,-1 0-16,0 0 0,26 0 15,0 0-15,0 0 16,0 0-16,0-26 0</inkml:trace>
  <inkml:trace contextRef="#ctx0" brushRef="#br0" timeOffset="58358">30147 2848 0,'-51'-26'16,"-1"-25"-16,1-1 15,25 1-15,1 0 0,25-1 16,0 27-16,0-27 0,25 27 15,1-1-15,0 26 16,-1-25-16,27 25 0,-1 0 16,-25 25-16</inkml:trace>
  <inkml:trace contextRef="#ctx0" brushRef="#br0" timeOffset="58760">30506 2745 0,'0'26'16,"-26"-26"-16,26 25 16,0 1 15,26 0-31,-26-1 16,0 1-16,0 25 15,0-25-15,0 0 0,0 25 16,0-25-16,0-1 15,0 1-15,0-52 47,0 1-47,0-1 16,26-25-16,-1 25 16,1-25-16,0 25 0,-1 0 15,1-25-15,0 51 16,25-26-16,-25 26 0,-1 0 15,1 0-15,25 26 0,-25 0 16,0-1-16,-1 1 16,1 25-16,0-25 0,-1 0 15,1 25-15,-26-25 0,26-1 16</inkml:trace>
  <inkml:trace contextRef="#ctx0" brushRef="#br0" timeOffset="58982">31301 2488 0,'0'-25'0,"0"-1"16,0 1-16,0 50 16,0 1-16,26-1 15,-26 1-15,26 25 16,-26 26-16,25-25 0,1 25 15,-26-26-15,26 26 16,-26-26-16,25 1 0,-25-1 16,0 0-16</inkml:trace>
  <inkml:trace contextRef="#ctx0" brushRef="#br0" timeOffset="59336">31276 2976 0,'0'-26'0,"0"1"16,0-1-16,0 0 0,0 1 16,25 25-16,1-26 0,0 0 15,25 26-15,0-25 16,1 25-16,-1 0 0,26 0 16,-26 25-16,1 1 15,-27 0-15,27-1 0,-52 1 16,25 0-16,-25-1 0,0 27 15,-25-27-15,-1 1 16,0-26-16,1 26 0,-27-26 16,27 0-16,-1 0 15,0-26-15,26 0 0,0 1 16,0-27-16,26 27 16,0-1-16,25-25 15,-25 25-15,25-25 0,0 25 16,1 0-16,-1 1 15,0 25-15,-25 0 0,25 0 16</inkml:trace>
  <inkml:trace contextRef="#ctx0" brushRef="#br0" timeOffset="59732">32251 2771 0,'25'0'16,"1"0"-1,-26-26 1,0 0-1,0 1-15,-26 25 16,26-26-16,-25 26 16,-1 0-16,0 0 15,26 26-15,-51-1 0,25 1 16,1 0-16,-1-1 16,1 27-16,25-27 0,-26 27 15,26-27-15,0 1 16,0 0-16,26-1 0,-1-25 15,1 26-15,-1-26 0,1 0 16,0 0-16,-1 0 16,1-26-16,0 26 0,-1-25 15,1-1-15,0 0 16,-26 1-16,25 25 0,-25-26 16,26 0-16,-26 52 31,26 0-31,-26-1 15,0 1-15,0 0 16,25-1-16,1 1 16</inkml:trace>
  <inkml:trace contextRef="#ctx0" brushRef="#br0" timeOffset="60561">32610 2822 0,'0'-26'0,"-26"1"0,26-1 16,-25 0-16,25 1 0,0 50 31,0 1-31,0 0 16,0-1-16,25 1 0,-25 0 16,0 25-16,0-25 15,0-1-15,0 1 0,0 0 16,0-1-16,0-50 47,0-1-47,0 0 15,26 1-15,0-1 0,-26 0 16,25 1-16,1-1 0,0 0 16,-26 1-16,25 25 15,1 0-15,-26 25 16,0 1-1,0 0-15,26-1 0,-26 1 16,0 0-16,0-1 0,25 1 16,-25 0-16,0-1 15,26-25-15,0 0 16,-1 0 0,1-25-16,-1 25 15,1-26-15,0 0 0,-1 1 16,-25-1-16,26 0 15,-26 1-15,0-27 0,0 27 16,0-1 0,-26 26-16,1 0 15,-1 26 1,0-1 0,26 1-16,-25 25 0,25-25 15,0 0-15,0-1 16,0 1-16,25 0 0,-25-1 15,26-25-15,0 26 0,-1-26 16,1 0-16,0 0 16,25-26-16,-25 26 0,-1-25 15,27-1-15,-27 0 16,1-25-16,0 25 0,-26-25 16,25 0-16,-25-1 0,0-25 15,0 26-15,0-77 16,-25 102-1,25 1-15,0 50 32,0 1-32,-26 25 0,26 0 15,0 1-15,0-1 16,0 0-16,0 26 0,0-25 16,0-1-16,0 26 0,0-26 15,0-25-15,26 25 16,-26-25-16</inkml:trace>
  <inkml:trace contextRef="#ctx0" brushRef="#br0" timeOffset="60712">33200 2848 0,'0'-26'16,"-26"0"-16,52 26 15,0-25 1,25 25-1,-25 0-15,-1 0 0,1-26 16</inkml:trace>
  <inkml:trace contextRef="#ctx0" brushRef="#br0" timeOffset="72688">16113 4413 0,'0'-26'16,"0"52"78,0-1-79,0 1-15,0 0 16,-26 25-16,26-25 0,0 25 16,-26 0-16,26 1 0,0-27 15,-25 27-15,25-1 16,-26 26-16,26-26 0,0 0 16,-26 1-16,26-1 15,-25 26-15,25-26 0,-26 1 16,26-1-16,0-25 0,0 25 15,-25-25-15,25-1 16,0 1-16,0 0 16,25-26 62,1 0-63,-1 0-15,1 0 16,25 0-16,1 0 0,25 0 16,0 25-16,0-25 15,25 0-15,27 0 0,25 0 16,-26 26-16,51-26 16,-25 0-16,26 0 0,0 26 15,25-26-15,-26 0 0,27 25 16,-1-25-16,0 0 15,-25 0-15,-1 26 0,27-26 16,-27 0-16,1 0 0,-1 26 16,-25-26-16,26 0 15,-26 25-15,0-25 0,0 0 16,-52 26-16,27-26 16,-52 0-16,-26 0 0,0 0 15,-25 0-15,0 0 16,-26-26-16,-26 26 31,26-25-31,-26 25 16,1 0-1,25-26 1,-26 26 15,26-26-15,0 1-16,-26-1 15,26 0-15,0-25 16,0 0-16,-25-1 16,25 1-16,0-26 0,-26 0 15,26 0-15,0 0 16,0 0-16,0 0 0,0 26 16,0 0-16,0-1 0,0 1 15,0 0-15,0 25 16,0 0-16,0-25 0,0 25 15,26 1-15,-26-1 0,0 0 16,0 1-16,0-1 16,0 0-16,25 1 15,-25-1 1,0 0 15,-25 26 16,-1 0-47,0 0 0,-25 26 16,0-26-16,-26 0 0,-26 26 15,0-26-15,-50 0 16,-1 25-16,0-25 0,-52 0 16,1 0-16,-26 0 15,0 0-15,-25 0 0,-1 0 16,1 0-16,-1 0 15,26 0-15,0 0 0,52 0 16,-1 0-16,26 0 0,26 0 16,25 0-16,1 0 15,25 0-15,0 0 0,25 0 16,1 0-16,25 0 16,-25 26-16,25-26 0,1 0 15,-1 0-15,0 0 31,1 26 48,-1-26-64</inkml:trace>
  <inkml:trace contextRef="#ctx0" brushRef="#br0" timeOffset="73347">17447 4669 0,'0'-25'15,"0"-1"1,-26 26-16,26-26 16,-25 26-16,-1 0 15,0 0-15,1 0 16,-27 0-16,27 0 0,-27 0 15,1 26-15,0-26 16,25 26-16,-25-1 0,25 1 16,0 0-16,1-1 15,-1 1-15,26 0 0,0-1 16,26 1-16,-1 0 0,1-1 16,25 1-16,1 0 15,-1-1-15,0-25 0,26 26 16,-25-1-16,-27-25 0,27 26 15,-27 0-15,1-26 16,-26 25-16,0 1 0,-26 0 16,1-1-1,-1 1-15,-25 0 0,25-26 16,-25 25-16,-26-25 0,25 0 16,1 26-16,0-26 15,25 0-15,-25-26 0,25 26 16,-25-25-16,25 25 15,26-26-15,-25 26 0,-1-26 16</inkml:trace>
  <inkml:trace contextRef="#ctx0" brushRef="#br0" timeOffset="73810">18319 4875 0,'0'-26'0,"26"0"0,-26 1 15,-26-1 1,1 0-16,-1 1 15,0 25-15,1-26 16,-27 26-16,27 0 16,-27 0-16,27 26 0,-27-26 15,1 25-15,0 1 0,25 0 16,-25-1-16,25 1 16,-25 0-16,25 25 0,0-25 15,26 25-15,0-26 16,0 27-16,0-27 0,26 27 15,25-27-15,-25 1 16,25 0-16,1-1 0,-1 1 16,0-26-16,1 26 15,-1-26-15,0 0 0,1 0 16,-1 0-16,-25 0 0,-1 0 16,1-26-16,0 26 0,-26-26 15,0 1 1,0-1-16</inkml:trace>
  <inkml:trace contextRef="#ctx0" brushRef="#br0" timeOffset="74218">19089 4746 0,'26'0'0,"-26"-25"16,-26 25 15,0-26-31,1 26 0,-1 0 16,-25 26-16,-1-1 15,1 1-15,0 0 0,-1-1 16,27 1-16,-27 25 15,27-25-15,-1 25 0,0 0 16,26-25-16,0 25 0,26 1 16,0-27-16,25 1 15,0 0-15,1-1 0,25-25 16,-26 26-16,26-26 16,0 0-16,-26 0 0,1-26 15,-1 26-15,-25-25 0,-1 25 16,1-26-16,0 26 15,-52 0-15,0-26 16,-25 26-16</inkml:trace>
  <inkml:trace contextRef="#ctx0" brushRef="#br0" timeOffset="5635">18678 12315 0,'-25'77'16,"25"26"-16,0-26 15,-26-1-15,26 1 0,-26 0 16,26 0-16,0 0 0,0 0 16,0 0-16,26 0 15,-26 0-15,26 0 0,-1 26 16,-25-26-16,26 25 16,-26-25-16,26 26 0,-26-26 15,0 26-15,25-26 0,-25 25 16,0 1-16,0-26 15,0 25-15,26 1 0,-26 0 16,0-1-16,26 1 0,-1 0 16,-25-26-16,26 25 15,0-25-15,-1 0 0,1 0 16,-26 0-16,26-26 16,-1 26-16,1 0 0,-26-25 15,26 25-15,-26 0 0,25-26 16,-25 26-16,0 0 15,0-26-15,0 26 0,0-26 16,-25 1-16,25-1 16,-26 0-16,26 1 0,0-1 15,-26 0-15,26 1 0,0-1 16,-25 0-16,25 1 16,0-1-16,0 0 0,0 0 15,0-25-15,0 25 16,0 1-16,0-27 0,25 27 15,-25-27-15,0 1 0,26 0 16,-26-1-16,26-25 16,-26 26-16,25-26 0,-25 26 15,26-1 1</inkml:trace>
  <inkml:trace contextRef="#ctx0" brushRef="#br0" timeOffset="7133">6389 9878 0,'77'25'16,"26"-25"-16,-26 0 15,-1 0-15,27 0 0,-26 0 16,0 0-16,26-25 16,-26 25-16,0 0 0,0 0 15,25 0-15,-25 0 0,0-26 16</inkml:trace>
  <inkml:trace contextRef="#ctx0" brushRef="#br0" timeOffset="7289">8570 9929 0,'51'0'16,"26"26"-16,0-26 16,0 0-16,-26 0 0,26 0 15,-25 0-15,25 0 0,-26 0 16,0 0-16,26 0 16,-26 0-16,1 0 0,25 0 15</inkml:trace>
  <inkml:trace contextRef="#ctx0" brushRef="#br0" timeOffset="7453">10725 10057 0,'103'0'16,"-27"0"-16,1 0 0,0 26 16,0-26-16,-25 0 0,-1 0 15,0 0-15,1 25 16,-1-25-16,26 0 0,-26 0 15,52 0-15</inkml:trace>
  <inkml:trace contextRef="#ctx0" brushRef="#br0" timeOffset="7650">12598 10108 0,'102'26'0,"-25"-26"16,26 0-16,-26 0 15,26 0-15,-26 0 0,25 0 16,-25 0-16,26 26 0,-26-26 15,0 0-15,0 0 16,0 0-16,0 0 0,0 0 16,25 0-16,-25 0 0,0 0 15,26 0-15,-26 0 16,25 25-16,-25-25 0,26 0 16</inkml:trace>
  <inkml:trace contextRef="#ctx0" brushRef="#br0" timeOffset="5120">18473 8774 0,'26'103'0,"-26"-26"15,0 26-15,0-26 16,0-1-16,0 1 0,0 0 16,0 0-16,0 0 0,0 0 15,0 0-15,0 0 16,0 26-16,0-26 0,0 0 16,0 25-16,0 1 15,25-26-15,-25 26 0,26-1 16,-26 1-16,26-26 0,-26 26 15,0-26-15,25 25 16,-25-25-16,26 26 0,-26-26 16,26 25-16,-26-25 0,25 26 15</inkml:trace>
  <inkml:trace contextRef="#ctx0" brushRef="#br0" timeOffset="8028">15779 10134 0,'26'0'0,"0"0"16,-1 0-1,1 0-15,0 0 0,-1 0 16,1 0-16,25 0 15,26 0-15,-26 0 0,26 0 16,0 0-16,26 0 0,-26 0 16,0 0-16,0 26 15,0-26-15,0 0 0,0 0 16,0 0-16,0 0 16,0 0-16,25 0 0,-25 0 15,-25 0-15,25 0 0,0 0 16,-26 0-16,0 0 15,-25 0-15,0 0 0,-1 0 16,1 0-16,-1 0 16,1 0-16,0 0 0,25 0 15,26 0-15,0 0 16,0 25-16,26-25 0,-1 0 16,-25 0-16</inkml:trace>
  <inkml:trace contextRef="#ctx0" brushRef="#br0" timeOffset="89458">8749 11904 0,'-25'-25'0,"-1"25"16,-25 25-16,-26-25 15,0 26-15,25 0 0,-25-1 16,26 1-16,0 0 0,0-1 16,25 27-16,0-1 15,1-25-15,-1 25 0,0-25 16,26 25-16,0-25 0,0-1 16,0 1-16,52 0 15,-27-1-15,27 1 0,-27 0 16,27-26-16,-1 25 15,0-25-15,0 26 0,1-26 16,-27 26-16,1-26 0,0 25 16,-26 1-1,-26-1-15,0-25 16,-25 26-16,0 0 16,-1-26-16,-24 25 0,24-25 15,-25 26-15,0-26 16,26 0-16,0 0 0,-1 0 15,27 0-15,-1-26 0</inkml:trace>
  <inkml:trace contextRef="#ctx0" brushRef="#br0" timeOffset="89838">8955 12033 0,'0'-26'0,"25"0"15,-25 1-15,0-1 16,0 52 0,0-1-1,0 27-15,-25-1 16,25 0-16,-26 26 0,0 0 16,1 0-16,-1 26 0,0-26 15,1 0-15,-1 0 16,0-26-16,1 0 0,25 1 15,-26-27-15,26 1 16,0 0-16</inkml:trace>
  <inkml:trace contextRef="#ctx0" brushRef="#br0" timeOffset="90272">9186 12315 0,'25'-26'0,"-25"52"47,0 0-32,0-1-15,0 1 16,0 25-16,0-25 0,0 0 16,0-1-16,0 1 15,26 0-15,-26-1 0,25 1 16,1-26-1,0-26 1,-1 26-16,-25-25 16,26-1-16,0-25 15,-1 25-15,1-25 0,0 25 16,-26-25-16,25-1 16,-25 27-16,0-1 0,0 0 15,0 1-15,26 25 0,-26 25 31,0 1-31,0 0 0,0 25 16,0 0-16,0-25 16,0 25-16,0 1 0,0-1 15,0 0-15,0-25 0,0 25 16,0-25-16,-26-1 16</inkml:trace>
  <inkml:trace contextRef="#ctx0" brushRef="#br0" timeOffset="90505">9955 12007 0,'0'-26'0,"0"1"0,26-1 16,-26 52-1,0-1-15,0 1 16,0 25-16,0 1 0,0-1 15,0 26-15,0-26 16,0 26-16,0-25 0,0-1 16,0 0-16,0 1 0,0-27 15,0 26-15</inkml:trace>
  <inkml:trace contextRef="#ctx0" brushRef="#br0" timeOffset="90841">9930 12495 0,'0'-52'0,"0"27"15,0-1-15,0-25 16,0 25-16,25 0 16,1 26-1,-26-25-15,26 25 0,-1 0 16,26 0-16,-25-26 0,0 26 16,25 0-16,-25-26 15,25 26-15,-25-25 0,-1-1 16,-25 0-16,26 1 0,-26-1 15,26 0-15,-26 1 16,0-1-16,0 0 0,0-25 16,0 25-1,0 1-15,0 50 16,0 1-16,0 25 16,0-25-16,25 25 15,-25 26-15,0-25 0,0 25 16,0-26-16,0 26 15,0-26-15,0 1 0,0-27 16,0 27-16</inkml:trace>
  <inkml:trace contextRef="#ctx0" brushRef="#br0" timeOffset="91279">10776 12058 0,'0'-25'16,"-25"50"0,25 1-1,0 0-15,-26-1 0,26 27 16,0-1-16,0 0 16,-26 1-16,26 25 0,-25-26 15,25 0-15,-26 1 0,26-27 16,0 1-16,-26-1 15,26 1-15,0-52 16,26 1 0,-26-26-16,26-1 0,-26-25 15,25 0-15,1 0 16,0 0-16,-1 0 0,1 0 16,-26 26-16,26 0 0,-1-1 15,1 27-15,-1 25 16,1 0-16,0 51 0,-1-25 15,1 25-15,0 0 16,-1 1-16,-25-1 0,26 26 16,-26-26-16,26 1 0,-26-1 15,0-25-15,0 25 16,0-25-16,-26-1 0,26 1 16,-26-26-16</inkml:trace>
  <inkml:trace contextRef="#ctx0" brushRef="#br0" timeOffset="91436">10751 12392 0,'-26'-26'0,"26"1"0,-26-1 16,26 0-16,26 26 31,0 0-31,-1 0 16,27 0-16,-27 0 15,26 0-15,-25-25 0,25 25 16,1-26-16</inkml:trace>
  <inkml:trace contextRef="#ctx0" brushRef="#br0" timeOffset="91963">11187 12161 0,'0'-26'16,"-26"1"-1,26-1-15,-26 26 0,26-26 16,-25 1-16,25-1 16,0 52-1,0-1-15,0 1 0,25 0 16,-25 25-16,0 0 15,0 1-15,26 25 0,-26-26 16,0 0-16,0 1 16,0-1-16,0 0 0,0-25 15,-26-1-15,26 1 0,0 0 16,0-52 0,0 0-16,0 1 0,0-26 15,26-1-15,-26 1 0,0-26 16,26 0-16,-1 0 15,-25 26-15,26-26 0,0 25 16,-1 27-16,-25-1 16,26 26-16,0 0 0,-26 26 15,25-1-15,-25 1 0,0 25 16,26-25-16,-26 25 16,0 1-16,0-27 0,26 27 15,-26-27-15,0 1 16,25 0-16,-25-1 0,26-25 15,0 0 1,-26-25 0,25-1-16,1 0 0,0-25 15,-26 0-15,25-1 16,1 1-16,-26 0 0,0 25 16,0-25-16,0 25 0,0 0 15,0 1-15,0-1 16,-26 26 15,26 26-31</inkml:trace>
  <inkml:trace contextRef="#ctx0" brushRef="#br0" timeOffset="92397">11879 11930 0,'0'26'62,"0"-1"-46,0 27-16,0-1 0,0 0 16,0 1-16,0 25 15,0-26-15,0 0 0,0 1 16,-25-1-16,25-25 15,0-1-15,0-50 16,0-1-16,0 0 16,0-25-16,25 0 15,-25-1-15,26-25 0,-26 0 16,26 0-16,-1-25 0,1 50 16,0-25-16,-1 26 15,1 0-15,0 25 0,-1 1 16,1 25-16,25 25 15,-25 1-15,0 25 0,-1 0 16,-25 26-16,26 0 0,0 0 16,-26-25-16,0 25 15,25 0-15,-25-26 0,0 0 16,0 1-16,0-27 16</inkml:trace>
  <inkml:trace contextRef="#ctx0" brushRef="#br0" timeOffset="92533">12008 12187 0,'0'-26'16,"-26"0"-16,52 1 15,-1 25-15,27 0 16,-27 0 0,27-26-16,-1 26 0</inkml:trace>
  <inkml:trace contextRef="#ctx0" brushRef="#br0" timeOffset="92828">13316 11930 0,'0'-26'0,"-25"1"15,-1-1-15,0 26 16,1-26-16,-1 26 0,0 0 15,-25 0-15,0 0 0,-1 26 16,1 0-16,0-1 16,-1 27-16,1-1 0,25 0 15,1 26-15,25-25 16,0-1-16,0 26 0,25-51 16,27 25-16,-1-25 0,26-1 15,0-25-15,0 0 16,0 0-16,0 0 0,0-51 15,0 25-15</inkml:trace>
  <inkml:trace contextRef="#ctx0" brushRef="#br0" timeOffset="93008">13598 11879 0,'-25'-52'16,"-1"1"-16,0 0 0,26 0 16,-25 25-16,25 0 15,-26 26-15,26 26 16,0 25-16,26-25 15,-26 25-15,0 0 16,0 26-16,0-25 0,0-1 16,0 26-16,25-26 15,-25 1-15,0-1 0,0 0 16</inkml:trace>
  <inkml:trace contextRef="#ctx0" brushRef="#br0" timeOffset="93734">14035 12084 0,'0'-26'0,"0"1"16,-26 25-1,0-26-15,1 26 0,-1 0 16,0 0-16,1 0 16,-1 26-16,26-1 0,-26-25 15,26 26-15,0 25 0,0-25 16,0 25-16,0-25 15,0 25-15,26 1 0,0-27 16,-1 1-16,1 0 16,0-1-16,-1-25 0,27 0 15,-27 0-15,27 0 0,-27-25 16,1-27-16,0 27 16,-26-27-16,0 1 0,0 25 15,-26-25-15,0 0 16,1-1-16,-1 27 0,-25-27 15,25 27-15,-25 25 0,25-26 16,0 26-16,26 26 16,52-26-1,-27 25 1,27-25-16,-1 0 0,26 0 16,-26 0-16,26 0 0,-26-25 15,1 25-15,-1-26 16,-25 26-16,-1-26 0,1 26 15,-26-25-15,-26 25 16,1 0 0,-1 0-16,0 0 15,26 25-15,-25-25 16,25 52-16,0-27 0,0 1 16,0 25-16,0 1 0,25-1 15,1-25-15,-26 25 16,26-25-16,-1-1 0,1 1 15,25-26-15,-25 0 16,0 0-16,25 0 0,-25-26 16,25 1-16,-25-1 0,-1-25 15,27-1-15,-52 27 16,25-27-16,-25 1 0,0 0 16,0 25-16,0-25 15,0 25-15,-25 0 16,25 52-1,-26 0-15,26-1 16,0 1-16,0 0 0,0-1 16,26 1-16</inkml:trace>
  <inkml:trace contextRef="#ctx0" brushRef="#br0" timeOffset="94240">15420 11904 0,'-26'-25'0,"26"-1"32,-25 26-1,-1 0-16,-25 0-15,25 0 0,-25 26 16,-1-1-16,-24 1 16,24 0-16,1-1 0,25 27 15,1-1-15,-1-25 0,26 25 16,0 0-16,26-25 16,-1 25-16,1-25 0,25-26 15,1 26-15,24-26 0,-24 0 16,-1-26-16,0 0 15,1 1-15,-1-1 0,0-25 16,-25-26-16,0 25 16,-1-25-16,-25 26 0,26-52 15,-26 26-15,0 1 16,-26-1-16,26 0 0,-25 0 16,25 25-16,-26 1 0,0 51 15,26 26 1,-25 25-16,25 26 15,0 0-15,0 0 0,0 51 16,0-25-16,25-1 16,-25 27-16,0-1 0</inkml:trace>
  <inkml:trace contextRef="#ctx0" brushRef="#br0" timeOffset="95066">8595 13880 0,'26'-26'0,"0"1"0,-1-1 16,27-25-16,-52 25 16,25 0-16,1 1 0,-26-1 15,0 0-15,0 1 16,-26-1-16,1 0 0,-27 26 15,1-25-15,0 25 0,-26 0 16,0 25-16,0 1 16,0 0-16,0 25 0,0-25 15,26 25-15,-1 0 16,27 1-16,25-1 0,25 0 16,27 1-16,-1-1 0,129 26 15,-78-51 1,1-1-16,-26 1 0,25 0 15,-25-1-15,-25 1 16,-1-1-16,-51 1 16,0 0-16,-51-1 0,-1 27 15,1-27-15,-26 1 16,0-26-16,-26 26 0,26-26 16,1 0-16,-1 0 15,25 0-15,1-26 0,25 0 16,1-25-16,25 0 0</inkml:trace>
  <inkml:trace contextRef="#ctx0" brushRef="#br0" timeOffset="95491">9032 13649 0,'0'-26'16,"-26"26"-16,0 0 0,1 0 15,-1 0 1,26 26-16,26 25 16,-26-25-16,25 25 15,1 1-15,0 25 0,-26 0 16,25-26-16,-25 26 0,0 0 16,0-26-16,0 0 15,0 1-15,0-27 0,0 1 16,0 0-16,-25-52 31,25 0-31,0-25 0,0 25 0,0-50 16,0 24-16,0-25 15,0-25-15,0 25 0,25 0 16,-25 0-16,26 0 16,-26 0-16,26 25 0,-1 27 15,1-1-15,0 0 0,-1 1 16,26 25-16,-25 0 15,25 0-15,1 0 0,-1 0 16,0 25-16,1-25 16,-1 26-16,-25-26 0,-1 26 15</inkml:trace>
  <inkml:trace contextRef="#ctx0" brushRef="#br0" timeOffset="95659">9109 13906 0,'-26'25'0,"-25"1"15,51 0-15,-26-1 0,52-25 16,25 0 0,-25 0-16,25 0 15,26-25-15,-26 25 16,26 0-16,-26-26 0,26 26 16,-51 0-16,25-26 0</inkml:trace>
  <inkml:trace contextRef="#ctx0" brushRef="#br0" timeOffset="96433">8262 15317 0,'-26'-26'0,"26"0"15,-25 26 1,25 26-16,0 25 16,0 1-16,0-1 15,0 26-15,0 0 16,0 26-16,0-26 0,0 0 16,0 0-16,0-1 0,0-24 15,0-27-15,0 27 16</inkml:trace>
  <inkml:trace contextRef="#ctx0" brushRef="#br0" timeOffset="96584">8134 15650 0,'0'-77'16,"0"0"-16,0 0 0,25 26 16,1 0-16,0-1 15,25 27-15,0-1 0,0 0 16,26 1-16,-25-1 0,25 26 15,-26 0-15,0 0 16</inkml:trace>
  <inkml:trace contextRef="#ctx0" brushRef="#br0" timeOffset="96734">8339 15548 0,'-51'25'16,"-1"27"-16,27-27 15,-1-25-15,26 26 0,26-26 16,-1 0-16,1 0 15,25-26-15,0 26 0,1-25 16,25-1-16,-26 26 0,0-26 16,1 1-16</inkml:trace>
  <inkml:trace contextRef="#ctx0" brushRef="#br0" timeOffset="97149">9109 15265 0,'0'-25'16,"25"-1"-16,-25 0 15,0 1-15,-25-1 0,-1 26 16,26-25-16,-26 25 0,1 0 16,-1 25-16,0 1 15,1-1-15,-1 27 0,0-1 16,1 26-16,-1-26 16,26 26-16,0-25 0,0 25 15,26 0-15,-26-26 0,25 0 16,1-25-16,25 0 15,-25-1-15,0-25 0,25 0 16,0 0-16,-25-25 16,0-1-16,-1 0 0,1-25 15,-1 0-15,1-1 0,-26 27 16,0-27-16,26 1 16,-26 25-16,0-25 0,0 25 15,25 1-15,1 25 16,0 0-16,25 0 15,-25 0-15,-1 25 0,1 1 16,0 0-16,-1 25 16,1-25-16,-26 25 0,0-25 15,-26 25-15,1 0 16,-1 1-16,0-27 0,1 27 16</inkml:trace>
  <inkml:trace contextRef="#ctx0" brushRef="#br0" timeOffset="98505">12008 13444 0,'25'-26'0,"1"1"16,0-1-16,-26 0 15,25 1-15,-25-1 0,0 0 16,-51 26 0,25 26-16,-25 0 15,-26 25-15,26 0 0,-26 0 16,26 26-16,-1 0 16,1 26-16,25-26 0,1 0 15,25 26-15,25-26 16,1-26-16,0 0 0,51 1 15,-1-27-15,1 1 0,0-26 16,26 0-16,0 0 16,-26-26-16,0 1 0,0-27 15,0 27-15,-26-27 16,-25 1-16,-1 25 0,-25-25 16,0 0-16,0 25 0,-25 0 15,-1 1-15,0-1 16,26 0-16,-25 26 0,-1 0 15,0 0-15,1 26 16,-1 0-16,0-1 0,26 1 16,-25 25-16,25 1 0,0-1 15,25 0-15,-25-25 16,26 25-16,25-25 0,-25 0 16,25-1-16,1 1 15,-1-26-15,0 0 0,-25-26 16,25 1-16,0-1 0,-25 0 15,-26 1-15,26-27 16,-26 1-16,-26 0 0,26-1 16,-51 27-16,25-27 15,-25 27-15,25-1 0,-25 26 16,0 0-16,25 0 0,0 0 16,1 26-16,25-1 15,0 1-15,25-26 16,1 0-16,25 0 15,-25 0-15,25-26 16,0 26-16,-25-25 0,25-1 16,-25 0-16,25 1 15,-25-1-15,0 0 0,-1 26 16,1 0-16,-26 26 16,26 0-1,-26-1-15,0 27 0,25-27 16,-25 27-16,0-27 15,26 1-15,-26 0 0,0-1 16,26 1-16,-26 0 16,25-52-1,-25 0-15,0 1 16,26-1-16,0 0 16,-1 1-16,1-1 0,0-25 15,-1 25-15,27 0 0,-27 26 16,1 0-16,0 0 15,-26 26-15,0 0 16,0-1-16,0 1 0,0 0 16,0-1-16,0 1 15,0 0-15,25-1 0</inkml:trace>
  <inkml:trace contextRef="#ctx0" brushRef="#br0" timeOffset="98744">13855 13726 0,'0'-51'16,"-26"25"-16,1 0 16,-1 1-16,0-1 0,1 26 15,-1-26-15,0 26 16,1 0-16,-1 26 0,0 0 16,26-1-16,0 27 15,0-27-15,26 27 16,-26-1-16,26-25 0,-1 25 15,1-25-15,0 25 16,25-25-16,-25-26 0,25 0 16,26 0-16,-26 0 0,1-26 15</inkml:trace>
  <inkml:trace contextRef="#ctx0" brushRef="#br0" timeOffset="99242">14266 13649 0,'0'-26'0,"-26"-25"16,0 25-16,1 26 0,-27-25 15,27-1-15,-1 26 16,0 0-16,26 26 16,26-1-1,0 1-15,-26 0 16,25-1-16,1 27 0,25-27 16,-25 1-16,0 0 15,-1-1-15,1 1 16,-1-26-16,1 0 0,0-26 15,-1 1 1,-25-1-16,0 0 16,0 1-16,26-27 15,-26 27-15,0-1 0,0 0 16,0 1-16,0-1 16,-26 0-1,1 26 1,25 26 171</inkml:trace>
  <inkml:trace contextRef="#ctx0" brushRef="#br0" timeOffset="99577">14548 13495 0,'25'0'0,"-25"-26"16,0 1 0,26-1-16,0 1 15,-1 25 1,1 25-16,-26 1 16,26-1-16,-1 1 0,-25 0 15,26 25-15,-26 0 16,0 1-16,0-27 0,-26 1 15,26 25-15,-25-25 16,-1-26-16,0 0 16,26-26-16,0-25 15,26 25-15,0-25 16,-1 0-16,27-1 0,-1 1 16,0 0-16,1 25 0,-1-25 15,0 51-15,1 0 16,-27 0-16,1 26 0,-26-1 15,-26 26-15</inkml:trace>
  <inkml:trace contextRef="#ctx0" brushRef="#br0" timeOffset="100166">12162 15137 0,'25'-25'15,"-25"-1"-15,0 0 0,-25 52 32,-1 0-32,0 25 15,1 0-15,-1 0 0,0 26 16,1-25-16,-1 25 15,26-26-15,-26 0 0,26 1 16,-25-1-16,25-25 0,25-52 31,1 0-31,0-25 16,-1 0-16,1-26 16,0 0-16,25 0 0,0-26 15,-25 26-15,25 0 0,1 0 16,-1 0-16,0 26 15,-25 25-15,25 1 0,-25 25 16,25 25-16,-25 27 16,-1-1-16,1 0 0,-26 26 15,26 0-15,-26 0 0,25 0 16,-25 0-16,0 0 16,0-26-16,0 1 0,0-1 15</inkml:trace>
  <inkml:trace contextRef="#ctx0" brushRef="#br0" timeOffset="100640">12264 15394 0,'-25'-26'15,"-1"0"-15,0 26 16,1-25-16,50-1 16,1 26-1,25-26-15,1 26 16,-1-25-16,26-1 0,0 0 15,25 1-15,-25-1 16,26 26-16,-26 0 0,-26 0 16,26 0-16,-25 26 15,-1-1-15,-25 27 0,-1-27 16,1 52-16,-26-25 0,26-1 16,-26 0-16,0 1 15,0-1-15,0-25 0,0-1 16,-26 1-16,0-26 15,1 0-15,-1-26 16,0 1-16,26-27 0,-25 1 16,25 0-16,25-26 15,27 25-15,-27 1 0,27 0 16,25-1-16,-26 1 0,26 26 16,-26 25-16,0 0 15,1 0-15,-1 0 0,-25 0 16,-1 25-16,1 1 15,-26-1-15,0 1 0,0 0 16,0-1-16,-26 1 0,26 25 16,-25-25-1,25 0-15,0-1 0</inkml:trace>
  <inkml:trace contextRef="#ctx0" brushRef="#br0" timeOffset="100796">13573 14855 0,'-26'-26'0,"0"26"16,1-25 0,50 25-1</inkml:trace>
  <inkml:trace contextRef="#ctx0" brushRef="#br0" timeOffset="101738">13983 14829 0,'-25'-25'15,"25"-1"-15,0 0 0,-26 1 16,26-1-16,26 26 15,-26 26-15,25-1 16,-25 27-16,26-27 16,0 104-16,-26-78 15,0 26-15,0 0 0,0-26 16,0 0-16,0 1 16,-26-1-16,26 0 0,0-25 15,-26 0-15,1-26 16,-1-26-1,26 0-15,0 1 0,26-1 16,-26-25-16,25-1 16,27 27-16,-1-1 0,0-25 15,1 25-15,25 26 16,-26 0-16,26 0 0,-26 26 16,0-26-16,-25 25 0,0 27 15,-26-27-15,0 1 16,-26 0-16,-25-1 0,25 1 15,-51 0-15,26-1 0,0-25 16,-26 26-16,25-26 16,1 0-16,25-26 0</inkml:trace>
  <inkml:trace contextRef="#ctx0" brushRef="#br0" timeOffset="102134">14856 15188 0,'25'0'16,"1"-25"-16,-26-1 0,0 1 16,0-1-1,0 0-15,-26 1 0,1-1 16,-1 26-16,0 0 0,1 0 16,-1 0-16,0 26 15,1-1-15,-27 1 0,27 25 16,-1-25-16,26-1 15,-26 27-15,26-27 0,0 1 16,26 0-16,-26-1 0,26 1 16,25-26-16,-25 0 15,-1 0-15,27 0 0,-1 0 16,-25-26-16,-1 1 0,27-1 16,-27 0-16,-25 1 15,26-1-15,-26-25 0,26 25 16,-26 1-1,0 50-15,0 1 16,25 25 0,-25-25-16,26 25 0,0-25 15,25 25-15,0 0 0,-25-25 16</inkml:trace>
  <inkml:trace contextRef="#ctx0" brushRef="#br0" timeOffset="103418">8672 16959 0,'26'-26'16,"0"0"-16,-1 1 16,1-1-16,-26 0 0,26 26 15,-1-25-15,-25-1 16,26 26-16,-26-25 0,-26-1 16,1 26-16,-1 0 15,-25 0-15,-1 0 16,-25 26-16,26-26 0,-26 25 15,26 1-15,-1-1 0,1 1 16,26 25-16,25-25 16,0 0-16,25 25 0,1 0 15,25-25-15,0 25 16,26 1-16,26-27 0,-26 27 16,0-1-16,0-25 15,-26 25-15,1 0 0,-27-25 16,-25 0-16,0 25 15,-25-25-15,-27 25 0,1-25 16,-26-1-16,0 1 0,-26-1 16,26-25-16,0 26 0,0-26 15,26 0-15,0-26 16,25 1-16,1-1 0,25 1 16,25-1-16,1 0 15,25 1-15</inkml:trace>
  <inkml:trace contextRef="#ctx0" brushRef="#br0" timeOffset="104030">9211 17318 0,'51'-26'16,"1"1"-16,-1-1 16,-25 0-16,-1 1 0,1-1 15,-26 0-15,0 1 16,0-1-16,-26 26 15,-25 0-15,25 0 0,1 0 16,-27 0-16,27 26 0,-26-1 16,25 1-16,0 0 15,26 25-15,-25 0 0,25 1 16,0-27-16,25 27 16,-25-1-16,26-25 0,0-1 15,-1 1-15,1 0 0,-1-26 16,1 0-16,0 0 15,-1 0-15,-25-26 16,26 0-16,0 1 16,-26-1-16,25 0 15,-25 1-15,0 50 32,0 1-17,26 0 1,-26-1-16,26 1 0,-1-26 15,1 26-15,0-26 0,-1 0 16,27-26-16,-27 26 16,27-51-16,-27 25 0,27-25 15,-27-1-15,1 1 16,0-26-16,-1 26 0,-25-26 16,0 0-16,-25 0 0,-1 25 15,0-25-15,1 26 16,-52 0-1,51 51-15,0 0 0,1 26 16,-1-1-16,0 26 0,26 26 16,0 0-16,0 0 0,26 0 15,0 0-15,25-25 16,-25 25-16,25-26 0,0 0 16,-25-25-16</inkml:trace>
  <inkml:trace contextRef="#ctx0" brushRef="#br0" timeOffset="104666">10058 17292 0,'25'0'0,"-25"-25"31,26 25-31,0 0 16,-1 0-16,1 0 15,25-26-15,1 26 16,-1 0-16,0-26 0,1 1 16,-1 25-16,0-26 15,-25 0-15,0 1 0,-1-1 16,-25 0-16,0 1 16,0-1-16,-25 0 15,-27 26-15,27-25 0,-27 25 16,1 0-16,0 0 15,-1 25-15,1 1 0,0 0 16,25-1-16,0 27 0,1-1 16,-1 0-16,26 1 15,0-1-15,26 0 0,-1 1 16,1-1-16,25-25 16,1-26-16,-1 0 0,26 0 15,0-26-15,0 0 0,0-25 16,-26 25-16,26-25 15,0 0-15,-26-1 0,1 1 16,-27 0-16,1-1 16,-26 27-16,0-1 0,-26 26 15,1-26-15,-1 26 0,-25 0 16,0 0-16,-1 26 16,27-26-16,-27 26 0,27-26 15,25 25-15,0 1 16,25 0-16,1-1 15,0 27-15,25-27 0,0 27 16,0-27-16,-25 27 16,25-27-16,-25 1 0,0 25 15,-26-25-15,0 0 16,-26-1-16,0 1 0,-25 0 16,25-26-16,-25 0 0,0 0 15</inkml:trace>
  <inkml:trace contextRef="#ctx0" brushRef="#br0" timeOffset="104950">11443 16548 0,'0'-25'0,"0"-1"15,-25 0 1,-1 26-16,0-25 0,1 25 15,-1 25 1,0 1-16,1 0 0,25 25 16,0 26-16,0 0 15,0 25-15,25 1 0,1 25 16,0 1-16,-1-1 0,1 0 16,0 26-16,-1-26 15,1-25-15,0 0 0,-26-26 16,0-26-16,0 0 0,-26-51 15</inkml:trace>
  <inkml:trace contextRef="#ctx0" brushRef="#br0" timeOffset="105824">11238 17318 0,'26'-51'16,"-1"-1"-16,27 1 15,-1 25-15,0 1 0,1-1 16,25 26-16,-26-26 15,26 26-15,0-25 0,-26 25 16,0-26-16,1 26 0,-1 0 16,-25-26-16,-1 26 15,-50 0 1,-1 0 0,-25 0-16,25 0 15,0 26-15,1-26 0,-1 26 16,0-1-16,1-25 15,25 26-15,0 0 0,0-1 16,0 27-16,0-27 16,25 1-16,1-26 0,0 26 15,-1-26-15,1 0 0,0 0 16,-1 0-16,1-26 16,0 0-1,-26 1-15,0-1 0,25 0 16,-25 1-16,26-1 15,0 0-15,25 1 16,-25 25-16,25-26 16,-25 26-16,25 0 0,0 0 15,-25 0-15,0 26 16,-1-26-16,-25 25 0,0 1 16,0 0-16,-25-1 15,-1-25-15,0 26 16,1-26-16,-1 0 15,26-26 1,0 1-16,26-1 16,-1 0-16,1 1 15,0-1-15,25 0 0,0 1 16,-25-1-16,25 0 0,0 26 16,-25-25-16,0 25 0,-1 0 15,1 0-15,0 0 16,-1 0 31,1 0-47,0 0 15,-1-26-15,27 26 16,-27 0-16,1-26 0,0 26 16,-1 0-16,1-25 15,0 25-15,-26-26 16,-26 26-1,0 0 1,1 26-16,-1-26 0,-25 25 16,25 1-16,0 0 15,1 25-15,-1-25 0,0-1 16,26 27-16,0-27 0,26 27 16,0-52-16,-1 25 15,27 1-15,-1-26 0,0 0 16,26 0-16,-25-26 15,-1 26-15</inkml:trace>
  <inkml:trace contextRef="#ctx0" brushRef="#br0" timeOffset="106161">13368 17010 0,'-26'-26'0,"0"26"16,26-25-16,-25 25 16,50 0 15,1 0-31,0 0 15,25 0-15,-26 0 0,27-26 16,-1 26-16,-25 0 16,25-26-16,0 26 0,-25-25 15,25 25-15,-25-26 0,0 0 32,-26 1-32,0-1 0,-26 26 0,0-25 15,1-1-15,-27 0 16,27 26-16,-27-25 0,27 25 15,-27 25-15,27 1 0,-27 0 16,27 25-16,25-26 16,-26 52-16,26-25 0,26-1 15,25 0-15,0 1 0,26-27 16,0 1-16,26 0 16,25-26-16,-25-26 0</inkml:trace>
  <inkml:trace contextRef="#ctx0" brushRef="#br0" timeOffset="112072">7467 7132 0,'25'0'0,"-25"-25"15,0-1 16,26 26 1,-26 26-1,0-1-15,0 1-16,0 25 15,0-25-15,0 25 0,0 1 16,0-1-16,0 26 15,0 0-15,0-26 0,0 26 16,0 0-16,-26 0 16,26-26-16,0 26 0,0 0 15,0 0-15,0-25 16,0 25-16,0 0 0,0-1 16,0 1-16,0 0 0,0 0 15,0 0-15,0 0 16,26 0-16,-26-25 0,0 25 15,0-26-15,25 0 16,-25 26-16,0-26 0,0-25 16,0 25-16,0-25 0,0 25 15,0-25 1,0 0-16,0-52 62</inkml:trace>
  <inkml:trace contextRef="#ctx0" brushRef="#br0" timeOffset="112559">7390 9493 0,'-26'0'125,"26"25"-109,0-50 31</inkml:trace>
  <inkml:trace contextRef="#ctx0" brushRef="#br0" timeOffset="113828">7569 9441 0,'26'0'15,"-26"-25"16,-26 25 126,26-26-110,26 26-1,-26 26-46,0-1 16,0 1 0,0 0-16,0 25 0,25-25 15,-25 25-15,0 0 16,0 1-16,26-27 0,-26 27 16,0-1-16,0 0 0,26 26 15,-26-25-15,0-1 16,0 0-16,0 26 0,0-26 15,0 1-15,0 25 0,0 0 16,0 0-16,0 0 16,0-26-16,0 26 0,0-26 15,0 26-15,0-26 16,0 1-16,0-1 0,0 0 16,0 26-1,0-51-15,0 25 0,0-25 16,0 0-16,0-1 0,0 1 15,0 0-15,0 25 16,0-25-16,0-1 0,0 1 16,0 0-1,0-1-15,0 1 16,25 0 0,-25-1-1,0 1 32,0-52 62</inkml:trace>
  <inkml:trace contextRef="#ctx0" brushRef="#br0" timeOffset="114286">7364 11520 0,'0'-26'0,"-26"26"0,26-26 16,0 1-1,26 25 1,-26 25-1,26-25-15,-1 26 16,1 0-16,-26-1 16,26-25-16,-1 26 0,-25 0 15,26-1-15,-1 1 16,1 0-16,0-1 16,-1-25-16,1 0 15</inkml:trace>
  <inkml:trace contextRef="#ctx0" brushRef="#br0" timeOffset="114471">7980 11494 0,'25'0'0,"-25"-26"16,-25 52 15,-1-26-31,26 26 0,-26-1 16,-25 1-16,25 0 0,1-1 15,-1-25-15,0 26 16,1 0-16,-1-1 0</inkml:trace>
  <inkml:trace contextRef="#ctx0" brushRef="#br0" timeOffset="115507">7364 7415 0,'0'-26'16,"26"26"-1,-26 26 48,-26-26-63,26 25 0,-26-25 16,1 26-16,-1 25 31,0-25-31,1-26 15,25-26 1,0 1 0,25-1-16,-25 0 15,0 1-15,26-1 0,-26 0 16,0-25-16,26 25 16,-26 1-16,25-1 15,-25 0 1,26 26-16,0 0 15,-26 26-15,25 0 0,1-1 16,0 1-16,-1 0 16,26-1-16,-25 27 0,25-1 15,-25 0-15,25 0 16</inkml:trace>
  <inkml:trace contextRef="#ctx0" brushRef="#br0" timeOffset="166326">25862 5849 0,'26'0'16,"0"0"62</inkml:trace>
  <inkml:trace contextRef="#ctx0" brushRef="#br0" timeOffset="166842">26093 5952 0,'-25'0'0,"-1"0"47,0 0 62,1 0-109,-1 26 16,-25-26-16,-1 0 16,1 0-16,0 0 0,-26 25 15,0-25-15,0 0 0,-26 0 16,26 0-16,-25 0 15,-1 0-15,0 0 0,1 0 16,-1 0-16,26 0 16,0 0-16,0 0 0,26 0 15,25 0-15,-25 0 0</inkml:trace>
  <inkml:trace contextRef="#ctx0" brushRef="#br0" timeOffset="167374">24759 5875 0,'0'-26'15,"-26"26"1,1 0-16,-1-25 16,0 25-16,1 0 0,-1 0 15,-25 0-15,25 25 16,-25 1-16,0-26 0,25 26 16,-25-1-16,-1 27 15,27-27-15,-27 27 0,27-1 16,-1-25-16,26 25 0,0 0 15,0-25-15,26 25 16,-1-25-16,1 0 0,25-26 16,1 25-16,-1-25 15,26 0-15,-26-25 0,26-1 16,-26 0-16,1 1 0,-1-1 16,-25 0-16,-1-25 15,1 25-15,-26-25 0,-26 25 16,26-25-16,-51 25 15,25 1-15,-25-1 0,25 0 16,-25 26-16,0 0 0,-1 0 16,27 0-16,-26 0 15,25 0-15</inkml:trace>
  <inkml:trace contextRef="#ctx0" brushRef="#br0" timeOffset="167954">22783 6953 0,'0'-26'16,"0"0"-16,0 1 31,0 50-15,0 1-16,0 0 0,-25-1 15,-1 27-15,26-1 16,-25 0-16,-1 1 0,0-1 16,1 0-16,-1 1 15,0-1-15,26-25 0,-25 25 16,25-25-16,-26-1 15,26 1-15</inkml:trace>
  <inkml:trace contextRef="#ctx0" brushRef="#br0" timeOffset="168511">23040 7209 0,'0'-25'0,"-26"-1"15,26 0-15,0 1 16,26 25-1,0 0 1,-1 0 0,1 25-16,-26 1 0,26 0 15,-26-1-15,0 1 0,0 0 16,0-1-16,0 27 16,-26-27-16,26 1 0,-26 0 15,1-1-15,-1-25 0,26 26 16,-26-26-16,1 0 15,25-26 1,25 26 0,1-51-16,0 25 0,-1 1 15,27-27-15,-27 27 16,27-27-16,-1 27 0,-25-1 16,25 0-16,-25 26 0,-1 0 15,1 26-15,0 0 16,-1-1-16,-25 1 0,26 0 15,-26 25-15,0-25 16,0 25-16,0-25 0,0-1 16,-26 1-16,26 0 0,0-1 15,0 1-15,-25-26 16</inkml:trace>
  <inkml:trace contextRef="#ctx0" brushRef="#br0" timeOffset="168854">24015 6953 0,'0'-26'0,"0"52"31,0-1-15,0 27-16,-26-27 15,26 1-15,-25 25 0,25 1 16,-26-1-16,0-25 0,1 25 16,-1-25-16,0 25 15,1-25-15,25-1 0,-26-25 16,0 26-16,1 0 15,25-52 1,25 26-16,-25-51 16</inkml:trace>
  <inkml:trace contextRef="#ctx0" brushRef="#br0" timeOffset="169077">24015 6953 0,'0'-26'0,"26"0"0,-1 1 16,-25-1-16,26 26 15,0 0-15,-1 0 16,1 0-16,-26 26 16,26-26-16,-1 25 0,27 1 15,-27 25-15,1-25 0,0 25 16,-1 1-16,-25-27 16,26 27-16,-26-1 0,26-25 15,-26-1-15,0 27 16,0-27-16,0 1 0,-26-26 15,26 26-15</inkml:trace>
  <inkml:trace contextRef="#ctx0" brushRef="#br0" timeOffset="169260">23938 7261 0,'0'-26'15,"0"0"1,26 26-1,-1-25-15,1 25 16,0 0-16,25 0 0,0 0 16,1 0-16,-1 0 0,0-26 15,1 26-15,-27 0 16,1 0-16</inkml:trace>
  <inkml:trace contextRef="#ctx0" brushRef="#br0" timeOffset="170108">22963 7953 0,'26'0'0,"-26"-25"15,0 50 32,0 1-47,0 0 16,0 25-16,0-25 0,0 25 15,-26 0-15,26 1 16,-26 25-16,26-26 0,-25 0 16,-1 0-16</inkml:trace>
  <inkml:trace contextRef="#ctx0" brushRef="#br0" timeOffset="170461">22501 8569 0,'0'-26'16,"-25"26"-16,25-25 15,25 50 32,1-25-47,25 26 16,-25-26-16,0 0 15,25 0-15,-25 0 0,-1 0 16,26 0-16,-25 0 0,0-26 16,-1 26-16,1 0 15,0-25-15,-1-1 0,1 0 16,0 26-16,-1-25 16,1 25-16,-26-26 15,26 26 1,-26 26-16,-26-1 15,0 1-15,-25 25 0,0-25 16</inkml:trace>
  <inkml:trace contextRef="#ctx0" brushRef="#br0" timeOffset="180279">23553 10134 0,'-25'0'16,"-1"0"0,0 0-16,52 0 62,0 0-31,-1 0-31,1 0 0,25-26 16,-25 26-16,25 0 16,26 0-16,-26-25 0,1 25 15,25 0-15,-52 0 16,27 0-16,-27 0 0,1 0 16,0 0-16,-1 0 0,-50 25 31,25 1-16,-26 0-15,0-1 0,1 1 16,25 25-16,-26 1 16,0-27-16,26 27 0,-25-1 15,25 0-15,-26-25 16,26 25-16,0-25 0,-26 0 16,26-1-16</inkml:trace>
  <inkml:trace contextRef="#ctx0" brushRef="#br0" timeOffset="180478">23630 10673 0,'0'-26'16,"0"1"-16,0-1 16,26 26-1,-26-26-15,25 26 0,-25-25 16,26 25-16,25-26 0,1 26 15,-27-26-15,52 26 16,-25-25-16,25 25 0,-26-26 16</inkml:trace>
  <inkml:trace contextRef="#ctx0" brushRef="#br0" timeOffset="180706">24631 10493 0,'-26'0'0,"26"-25"0,-26 25 16,52 0 46</inkml:trace>
  <inkml:trace contextRef="#ctx0" brushRef="#br0" timeOffset="181264">24913 10134 0,'-26'0'16,"26"-26"0,0 52 15,-25-26-31,25 26 16,0-1-16,-26 1 0,26 0 15,-26 25-15,26-25 16,-25-1-16,-1 27 0,26-27 15,-26 1 1,26 0-16,26-26 31,-26-26-31,26 26 16,25 0-16,-25 0 0,25-26 16,-25 26-16,25 0 0,0 0 15,-25 0-15,0 0 16,25 0-16,-25 0 0,-26 26 15,25-26-15,1 0 16,-26-26 0,26 1-1,-26-1-15,0 0 16,0 1-16,0-1 16,25 0-16,-25 1 15,0-1-15,0 52 31,0-1-15,0 27-16,-25-1 0,25 0 16,0 1-16,-26-1 15,26 26-15,-26-26 16,26-25-16,0 25 0</inkml:trace>
  <inkml:trace contextRef="#ctx0" brushRef="#br0" timeOffset="181671">25452 9878 0,'-26'-52'0,"-25"-25"16,-52 26-16,1 0 0,-27 25 15,-50 0-15,-27 26 0,-24 0 16,-27 26-16,0 0 15,1-1-15,-1 27 0,26-1 16,26 26-16,0 0 16,51 0-16,51 25 0,1 27 15,50-1-15,52 0 0,0 1 16,77 25-16,0-26 16,77 0-16,0 0 0,77-25 15,0-26-15,51-26 16,0-25-16,26-26 0,0 0 15,0-26-15,-26-25 0,0-26 16,-25 0-16,-26-51 16,-51-1-16,-27-24 0,-50-1 15,-52-26-15,-51 26 16,-25 26-16,-78-26 0,-76 51 16,-52 26-16,-77 0 0,-26 26 15,-76 0-15</inkml:trace>
  <inkml:trace contextRef="#ctx0" brushRef="#br0" timeOffset="188575">22424 4310 0,'0'-26'0,"26"26"15,-52 0 32,1 26-31,-1 0 0,26-1-16,-26 1 15,1 25-15,-1 1 0,26-27 16,-26 52-16,1-25 15,-1-1-15,26 26 0,-26-26 16,26 26-16,-25 0 0,25-26 16,0 26-16,0-25 15,-26 25-15,26-26 0,0 0 16,0-25-16,-26 25 16,26-25-16,0 0 0,0-1 15,0 1 1,26-26 15,0 0-15,-1-26-16,1 26 15,25 0-15,1 0 0,25 0 16,0-25-16,25 25 16,1 0-16,25 0 0,0 0 15,26 0-15,-25 0 16,-1 0-16,-25 0 0,-1 0 15,1 0-15,-26 0 16,0 25-16,-26-25 0,-25 0 16,-1 0-16,1 0 0,0 0 15,-1 0 1,1 0 0,-26-25-1,26 25 1,-1 0-1,-25-26 1,0 0-16,0 1 16,0-1-16,0-25 15,0 25-15,0-25 16,0-26-16,0 25 0,0-25 16,0 1-16,0-1 15,0 25-15,0-25 0,0 0 16,0 0-16,0 26 0,26 0 15,-26 25-15,0-25 16,26 25-16,-26 0 0,0 1 16,25-1-16,-25 0 15,26 1-15,-26-1 16,0 0 15,-26 52 32,1-26-63,-1 0 15,-25 0-15,-1 0 0,-25 0 16,-25 26-16,-1-26 16,-25 0-16,0 0 0,-26 0 15,0 0-15,0 0 0,0 0 16,26 0-16,-1 0 15,1 0-15,51 0 0,0 0 16,26 0-16,25 0 16,0 0-16,1 25 0,50-25 62,1 26-31</inkml:trace>
  <inkml:trace contextRef="#ctx0" brushRef="#br0" timeOffset="189649">22835 4695 0,'25'-26'16,"1"26"-1,-26-25 1,26 25 15,-26-26-15,-26 26 15,0 0-15,1 0-1,50 0 79,-50 0 15,-1 0-77,0 26-17,1-26-15,-1 0 16,-25 25-16,25-25 0,-25 26 16,25-26-16,-25 26 0,25-1 15,1 1-15,-1-26 16,0 26-16,26-1 15,0 1-15,26-26 0,0 26 16,-1-26-16,27 0 16,-27 25-16,27-25 0,-1 26 15,-25-26-15,25 0 16,-26 26-16,1-26 0,0 25 16,-1-25-16,-25 26 15,0-1-15,0 1 0,0 0 16,-25-1-16,-1 1 0,0 0 15,-25-1-15,26 1 16,-27-26-16,1 26 0,0-26 16,25 0-16,-25 0 0,25 0 15,0 0-15,1-26 16,25 0-16</inkml:trace>
  <inkml:trace contextRef="#ctx0" brushRef="#br0" timeOffset="190135">23194 4823 0,'0'-25'16,"-26"25"30,26 25-46,0 1 16,0 0-16,0-1 16,-25 27-16,25-27 15,0 1-15,0-1 0,0 1 16,-26 0-16,26-1 0,0 1 16,0 0-16,-26-26 15,26 25-15,0-50 31,0-1-31,0 0 16,0 1-16,26-1 16,-26-25-16,26 0 0,-26-1 15,25 1-15,1 0 0,-26 25 16,26-25-16,-1 25 16,1 26-1,0 26-15,-1-1 16,1 27-1,-26-27-15,26 1 0,-1 25 16,-25-25-16,26 25 16,-26-25-16,0-1 0,0 1 15,0 0-15,0-1 0,0 1 16</inkml:trace>
  <inkml:trace contextRef="#ctx0" brushRef="#br0" timeOffset="190309">23194 5080 0,'-26'0'16,"26"-26"-16,0 0 0,0 1 16,0-1-1,26 26 1,0 0-16,-1 0 16,1-25-16,0 25 0,-1 0 15,27 0-15,-1 0 16,-25-26-16</inkml:trace>
  <inkml:trace contextRef="#ctx0" brushRef="#br0" timeOffset="190573">23835 4798 0,'0'-26'0,"0"0"16,-25 26 15,-1 0-31,0 26 16,1-26-16,-1 26 15,0-1-15,26 1 0,-25 0 16,-1-1-16,26 1 0,0 25 16,0-25-16,0-1 15,26 1-15,-1 0 0,-25-1 16,52 1-16,-27-26 15,1 0-15</inkml:trace>
  <inkml:trace contextRef="#ctx0" brushRef="#br0" timeOffset="191118">22578 5849 0,'-25'0'15,"-1"0"1,26 26-1,-26 0 1,1 25 0,25-25-16,-26-1 0,0 1 15,1 25-15,25-25 16,-26 0-16,0-1 0,26 1 16,0-52 15,26 1-31,-26-1 15,26-25-15,-1-1 16,-25 1-16,26 0 0,0-26 16,-1 26-16,27-1 0,-27 1 15,1 0-15,-26 25 16,26 26-16,-1 0 0,1 0 16,0 26-16,-1-1 0,-25 27 15,26-27-15,-1 27 16,1-1-16,-26 0 0,26 0 15,-1-25-15,-25 25 16,0-25-16,0 0 0,0-1 16,0 1-16</inkml:trace>
  <inkml:trace contextRef="#ctx0" brushRef="#br0" timeOffset="191606">22501 6029 0,'-25'0'0,"-1"0"15,26-26 1,26 26 0,-1 0-1,27-25-15,-1 25 0,0-26 16,1 26-16,24-26 0,-24 26 16,25-25-16,0-1 15,-26 26-15,0-26 0,-25 1 16,25 25-16,-25-26 15,-26 1-15,26 25 0,-26-26 16,0 0-16,-26 26 16,0 0-16,1 0 15,-1 26-15,0-26 0,1 26 16,-1-1-16,0 1 16,1-1-16,25 1 0,-26 0 15,26-1-15,0 1 16,0 0-16,26-1 15,-1-25 1,1 26-16,0-26 16,-1 0-16,1 0 15,0 0 1,-26 26 0,0-1-16,-26 1 15,26 0-15,-26 25 16,26-25-16,-25 25 0,25-25 15,-26 25-15,26-25 0,-26-1 16,26 1 0,-25-26-16</inkml:trace>
  <inkml:trace contextRef="#ctx0" brushRef="#br0" timeOffset="191983">23425 5952 0,'0'26'47,"26"-26"-16,-1 0-15,1 0-1,0-26 1,-26 0 0,25 26-16,-25-25 0,0-1 15,-25 26 17,25 26-17,-26-1-15,26 1 0,-26 0 16,26-1-16,0 27 0,-25-27 15,25 1-15,0 0 16,25-1-16,1-25 16</inkml:trace>
  <inkml:trace contextRef="#ctx0" brushRef="#br0" timeOffset="192505">23707 5849 0,'0'-25'0,"0"50"31,0 1-15,0 0-1,0-1-15,0 1 16,0 0-16,0-1 16,0 1-1,0-52 16,0 1-15,26-1-16,-26 0 16,25 1-16,-25-1 15,26 26-15,-26 26 32,26-1-32,-26 1 15,0 0-15,0-1 16,0 1-16,25-26 15,-25 26-15,26-26 16,-26-26 0,26 26-16,-26-26 0,25 1 15,-25-1-15,26-25 0,0-1 16,-26 27-16,25-26 16,-25-1-16,26 27 0,-26-27 15,0 27-15,0 50 31,0 1-31,-26 25 16,26 1-16,0-27 0,0 26 16,0 1-16,-25-27 0,25 27 15,0-27-15,0 1 16</inkml:trace>
  <inkml:trace contextRef="#ctx0" brushRef="#br0" timeOffset="192666">24041 5875 0,'0'-26'16,"25"26"15,1-25-31,0 25 16,25 0-16,0-26 15,1 1-15</inkml:trace>
  <inkml:trace contextRef="#ctx0" brushRef="#br0" timeOffset="193046">24220 4798 0,'-25'0'0,"-1"-26"15,0 26-15,1-26 0,-1 26 16,52 0-1,-1 0-15,1 0 16,51 26-16,26-26 16,-1 0-16,26 0 0,52 26 15,-26-26-15,26 0 0,-26 0 16,-1 25-16,-24-25 16,-52 0-16,0 0 0,-26 0 15,-51-25-15</inkml:trace>
  <inkml:trace contextRef="#ctx0" brushRef="#br0" timeOffset="193460">21809 4798 0,'-26'0'16,"0"0"-16,1 0 0,-1 0 16,52 0 15,25 0-31,0 0 0,1 0 15,50 0-15,-25-26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16.5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3566 24 0,'0'-24'15,"-24"24"-15,-1 0 47,1 0-31,-1 0 15,1 0-15,0 0-1,-1 0 1,1 0 15,24 24-15,-25-24-16,1 0 47,24 25 15,-25-1-46,25 1-1,0-1 1,-24 0-16,24 1 16,0-1-16,0 1 15,0-1-15,0 1 16,0-1-16,24 0 15,-24 1-15,0-1 0,0 1 16,0 24-16,0-25 0,0 0 16,0 1-16,0-1 15,0 1-15,0 23 0,0-23 16,0-1-16,0 1 16,0-1-16,0 25 0,0-25 15,25 1-15,-25-1 0,0 25 16,0-24-16,0-1 15,24 0-15,-24 1 0,0-1 16,0 25-16,0-25 16,0 1-16,0-1 0,25 1 15,-25-1-15,0 1 16,0-1-16,0 0 16,0 1-16,0-1 0,0 1 15,0-1-15,0 1 16,0-1-16,0 0 15,0 1-15,24-1 16,-24 1 0,0-1-16,0 1 0,0-1 15,25 0 1,-25 1-16,0-1 16,0 1-16,24-1 15,-24 1-15,0-1 16,0 0-16,0 1 15,0-1-15,0 1 16,0-1 0,0 0-16,0 1 15,0-1 1,0 1-16,0-1 16,0 1-1,0-1-15,0 0 16,0 1-16,0-1 15,0 1 1,0-1-16,0 1 16,0-1-1,0 0 1,0 1 0,0-1-1,0 1 1,0-1-1,0 0 1,0 1 15,24-1-15,1-24 15,-25 25-31,24-1 31,1-24-15,-25 25-16,24-25 0,1 0 16,-1 0-16,0 0 15,1 0-15,-1-25 0,1 25 16,24 0-16,-25 0 16,0-24-16,1 24 0,-1 0 15,1 0-15,-1 0 16,-24-25 31</inkml:trace>
  <inkml:trace contextRef="#ctx0" brushRef="#br0" timeOffset="935">3493 1148 0,'-25'0'46,"1"0"17,0 0-47,-1 0-1,1 0 1,-1 0-16,1 0 15,-1 0-15,1 0 16,0 0 0,24 24-16,-25-24 15,1 0-15,-1 0 16,50 0 31,-1 0-32,1 0-15,-1 0 16,0 0 0,1 0-16,-25-24 15,24 24-15,-48 0 32,-1 0-17</inkml:trace>
  <inkml:trace contextRef="#ctx0" brushRef="#br0" timeOffset="12033">733 733 0,'24'0'16,"-48"0"31,0 0-32,-1 0 1,1 0-1,-1 0-15,1 24 16,0-24-16,-1 0 0,1 24 16,-1-24-16,1 25 0,-1-25 15,1 0-15,24 24 16,-24-24-16,24 25 16,24-1-1,0-24 1,1 25-16,-1-25 0,1 0 15,24 24-15,-25-24 16,25 24-16,-25 1 0,1-25 16,23 24-16,-23 1 0,-1-1 15,-24 1 1,0-1-16,-24-24 16,24 24-16,-25 1 15,-23-25-15,23 24 0,1-24 16,-25 25-16,0-25 0,25 0 15,-1 0-15,-24 0 16,25 0-16,0 0 0,24-25 16,-25 25-16,1-24 15</inkml:trace>
  <inkml:trace contextRef="#ctx0" brushRef="#br0" timeOffset="12621">1075 781 0,'0'-24'16,"0"48"15,0 1-15,0-1 0,0 1-16,0-1 0,0 1 15,0-1-15,-24 0 16,24 1-16,0-1 0,0 1 15,-25-1-15,25 1 16,0-1-16,-24-24 16,24 24-16,0-48 47,0 0-47,0-1 15,24 1 1,-24-1-16,0-24 0,25 25 15,-25 0-15,0-25 16,24 24-16,-24 1 0,24-1 16,1 1-16,-25 0 0,24 24 15,1 0 1,-25 24-16,24-24 0,-24 24 16,0 1-16,25-1 15,-25 25-15,24-24 0,-24 23 16,0-23-16,24-1 0,-24 25 15,0-24-15,0-1 16,0 0-16,0 1 0</inkml:trace>
  <inkml:trace contextRef="#ctx0" brushRef="#br0" timeOffset="12838">1026 1001 0,'25'0'47,"-1"-24"-47,0 24 16,1 0-16,-1-25 15,25 25-15,-24-24 0,-1 24 16,0 0-16</inkml:trace>
  <inkml:trace contextRef="#ctx0" brushRef="#br0" timeOffset="13348">1441 781 0,'0'-24'16,"0"48"0,0 1-1,25-1 1,-25 1-16,0-1 16,24-24-16,-24 25 0,0-1 15,0 0-15,0 25 16,0-24-16,0-1 0,0 0 15,0 1-15,0-1 16,0-48 31,0-1-47,0 1 16,0 0-16,0-1 0,0 1 15,0-1-15,0-23 16,0 23-16,0-24 0,0 25 15,0-25-15,25 25 16,-25-25-16,24 24 0,0 1 16,1-1-16,-1 25 15,1 0-15,-1 25 16,-24-1 0,0 1-16,0-1 15,0 1-15,0-1 16,0 0-16,-24-24 0,24 25 15,-25-1-15</inkml:trace>
  <inkml:trace contextRef="#ctx0" brushRef="#br0" timeOffset="14163">2052 806 0,'-25'0'16,"25"-25"-1,-24 25-15,48 0 31,-24 25-15,0-1-16,0 1 16,0-1-16,0 1 15,0-1-15,0 0 0,0 1 16,0-1 0,0 1-16,0-1 0,0 1 15,0-50 16,-24 1-15,24-1 0,0 1-16,-24-25 0,24 25 15,0-25-15,0 24 16,0-24-16,0 25 0,0-25 16,0 25-16,0-25 0,0 24 15,24 1-15,0 0 16,1 24-16,-1 0 15,1 0-15,-1 0 0,1 0 16,-1 24-16,0-24 16,1 24-16,-1 1 0,-24-1 15,0 1-15,0-1 16,0 1-16,-24-1 16,-1 0-16,1-24 0,24 25 15,-24-1-15,-1-24 16,1 25-16,-1-25 0,1 0 15,24 24-15,24-24 32,1 0-17,-1 0-15,1 0 16,-1 0-16,0 25 0,1-25 16,-1 24-16,1-24 0,-1 24 15,1 1 1,-25-1-16,0 1 0,0-1 15,-25 1 1,1-25-16,-1 24 16,1-24-16,-25 0 15,25-24-15,-1 24 16,1-25-16</inkml:trace>
  <inkml:trace contextRef="#ctx0" brushRef="#br0" timeOffset="14770">2540 684 0,'0'-25'16,"0"1"0,25 24-1,-25 24 17,0 1-17,-25-1-15,25 1 0,0-1 16,0 0-16,0 1 15,-24 24-15,24-25 0,0 1 16,0-1-16,0 0 16,-24 1-16,24-1 15,0-48 17,0-1-17,0 1-15,0 0 16,0-1-16,0-24 0,0 25 15,0-1-15,24-23 0,-24 23 16,24-24-16,-24 25 16,0-1-16,25 1 0,-25 0 15,24 24-15,1 0 16,-1 24 0,1 0-16,-25 1 0,24-1 15,0 1-15,-24 24 16,25-25-16,-1 25 0,1-25 15,-25 25-15,24-24 16,-24-1-16,0 0 0,0 1 16,0-1-16</inkml:trace>
  <inkml:trace contextRef="#ctx0" brushRef="#br0" timeOffset="14967">2516 830 0,'-24'0'0,"48"0"31,0 0-31,1 0 16,-1 0-16,1 0 15,-1 0-15,0 0 0,1-24 16,-1 24-1,1 0-15</inkml:trace>
  <inkml:trace contextRef="#ctx0" brushRef="#br0" timeOffset="15454">2956 708 0,'24'-24'15,"-24"-1"17,24 25-32,-24-24 0,0-1 15,0 1-15,-24 24 31,24-24-31,-24 24 0,-1 0 16,1 24-16,-1-24 16,1 24-16,-1 1 0,1-25 15,24 24-15,0 1 0,0-1 16,24 1-16,1-1 16,-1 0-16,1-24 15,-1 25-15,1-25 16,23 24-16,-23-24 0,-1 0 15,1 25-15,-1-25 0,1 0 16,-1 24-16,-24 1 16,-24-1 15,-25-24-31,24 24 0,-24-24 16,25 0-16,-25 0 0,0 0 15,0 0-15,1 0 16,23 0-16</inkml:trace>
  <inkml:trace contextRef="#ctx0" brushRef="#br0" timeOffset="16641">0 1807 0,'0'-24'31,"25"24"-15,-1 0 0,1 0-1,-1 0 1,-24 24-16,24-24 0,-24 25 15,25-1-15,-25 0 0,24 25 16,-24-24 0,0-1-16,0 1 0,25-25 15,-25 24-15,-25-24 32,1-24-1,-1-1-31,1-24 15,24 25-15,0-1 0,-24-23 16,24 23-16,0-24 16,0 25-16,24 0 0,-24-1 15,24 1-15,1-1 16,-1 1-16,1 24 0,-1-25 16,25 25-16,-25 0 0,25 0 15,-24 0-15,-1 25 16,1-25-16,-1 24 0,0 1 15,1-25-15,-25 24 16,0 1-16,0-1 0,-25 0 16,25 1-16,-24-1 15,0 1-15,-1-25 0,1 24 16,-1-24-16,1 24 0,-1-24 16,1 25-1,48-25 1,-24-25-1,25 25-15,-1 0 16,1 0-16,-1 0 0,25 0 16,-25 0-16,1 0 15,24 25-15,-25-25 0,1 24 16,-1 1-16,-24-1 16,-24 1-1,-1-25-15,-24 24 16,25-24-16,-25 0 15,0 0-15,0 24 0,0-24 16,25 0-16,-25 0 0,25-24 16,-1 0-1,25-1-15</inkml:trace>
  <inkml:trace contextRef="#ctx0" brushRef="#br0" timeOffset="17124">635 1783 0,'25'0'16,"-25"-25"-16,24 25 15,1 0 1,-1 0-1,0 0 1,-24 25 0,0-1-16,25 1 15,-25-1-15,24-24 0,-24 24 16,0 1-16,25-1 16,-1-24-16,1 25 15,-1-25 1,0 0-16,1 0 15,-1-25-15,1 1 16,-25-1 0,0 1-16,0 0 15,0-1-15,0 1 16,0-1-16,-25 1 0,25 0 16,0-1-16,-24 25 15,24-24-15,-25 24 16,25 24-16,0 1 15,0-1 1</inkml:trace>
  <inkml:trace contextRef="#ctx0" brushRef="#br0" timeOffset="17565">1246 1709 0,'24'0'31,"-24"-24"-31,25 24 16,-25-24 0,-25 24 15,1 0-16,0 0-15,-1 0 16,25 24-16,-24-24 16,24 24-1,24-24-15,1 25 16,-1-1 0,0-24-16,1 25 0,-1-1 15,1-24-15,-1 25 16,0-1-1,-24 0 1,-24-24 15,0 0-31,-1 0 16,1 0-16,24-24 16,-25 24-16,25-24 0,-24-1 15</inkml:trace>
  <inkml:trace contextRef="#ctx0" brushRef="#br0" timeOffset="17818">1466 1685 0,'24'0'16,"-24"-24"-16,25 24 15,-1 0 16,-24 24-31,0 1 16,24-1 0,-24 0-16,0 1 15,0-1 1,25 1-16,-25-1 31,-25-24-31</inkml:trace>
  <inkml:trace contextRef="#ctx0" brushRef="#br0" timeOffset="17985">1490 1490 0,'-24'0'0,"24"24"16,0 1 15</inkml:trace>
  <inkml:trace contextRef="#ctx0" brushRef="#br0" timeOffset="19277">1734 1661 0,'-24'0'16,"24"24"31,24-24-32,-24 25-15,25-25 16,-25 24-16,0 0 15,0 1 1,0-1 0,-25-24-1,25-24 17,0-1-32,25 1 15,-1 0 1,-24-1-16,25 25 0,-25-24 15,24 24-15,-24-25 0,25 25 16,-1 0 0,0 25-1,1-1 1,-1 1-16,-24-1 16,25-24-16,-25 24 0,24-24 15,1 25 1,-1-1-1,0-24-15,1 0 16,-25-24-16,24 24 16,1 0-16,-1-25 0,0 1 15,1 0 1,-1-1-16,-24 1 16,0-1-16,0 1 0,0-1 15,0 1 1,-24 0-1,-1 24-15,1 0 16,0 0-16,-1 24 16,1 0-1,24 1-15,-25-1 0,25 1 16,0-1-16,25-24 16,-25 25-16,24-25 15,1 24-15,-1-24 16,0 0-16,1 0 15,-1 0-15,1-24 16,-1 24 0,-24-25-16,25 25 15,-25-24-15,0-1 0,24 25 16,-24-24-16,0-1 0,24 1 16,-24 0-16,0-1 15,0 1-15,0-1 16,25 50 31,-1-1-32,-24 1-15,25-1 16,-1 0 0,1 1-16,-25-1 15,0 1 1,0-1-1,0 1 1,0-50 15,0 1-15,0-1 0,24 25-16,-24-24 0,24-1 15,-24 1-15,25 0 16,-25-1-16,24 1 0,1 24 15,-25-25-15,24 1 0,0 24 16,-48 0 15,24 24-15,-24-24-16,24 25 16,0-1-1,0 1-15,24-25 16,-24 24-16,24-24 0,1 24 15,-1 1-15,1-25 0,-1 24 16,-24 1-16,25-25 16,-25 24-16,0 1 15,-25-25 1</inkml:trace>
  <inkml:trace contextRef="#ctx0" brushRef="#br0" timeOffset="19914">1246 2125 0,'0'-25'0,"0"1"15,0 48 16,0 1-31,0-1 16,0 1-16,0 23 16,0-23-16,0-1 15,0 1-15,24-1 0,-24 0 16,0 1-16,0-1 16,0 1-1,0-50 16,0 1-31,0-1 16,0 1-16,25 0 16,-25-1-16,0-24 0,0 25 15,24-25-15,-24 25 0,25-1 16,-25 1-16,0-1 16,24 1-16,0 24 15,1 0-15,-1 24 16,1 1-16,-1-1 15,1 1-15,-1-1 0,-24 1 16,24-1-16,1 0 16,-1 1-16,-24-1 0,0 1 15,0-1-15,0 0 16</inkml:trace>
  <inkml:trace contextRef="#ctx0" brushRef="#br0" timeOffset="20553">1344 2271 0,'-25'-24'0,"1"24"16,24-25-16,24 1 31,1 24-31,-1 0 16,1-24-16,-1 24 0,0 0 15,1-25-15,-1 25 16,1 0-16,-1-24 0,0 24 15,1 0-15,-1-25 16,1 25-16,-1-24 16,-24-1-1,25 25 32,-25 25-31,0-1-1,24 1-15,-24 24 16,24-25-16,-24 25 0,25-25 16,-25 25-16,24-24 15,-24 23-15,25-23 0,-25-1 16,0 1-16,0-1 0,24 0 16,-24 1-1,0-50 16,0 1-31,0 0 16,0-1-16,0-24 0,0 25 16,0-25-16,0 25 15,0-25-15,0 24 0,25 1 16,-25 0-16,24-1 16,-24 1-16,24 24 0,1 0 15,-1 24 1,1 1-1,-25-1-15,0 0 16,0 1-16,0-1 16,-25 1-16,1-25 15,24 24-15,-25-24 0,1 0 16,0 0 0,24-24-16</inkml:trace>
  <inkml:trace contextRef="#ctx0" brushRef="#br0" timeOffset="21045">2150 2051 0,'24'0'0,"0"0"32,-24 25 14,25-1-46,-25 1 16,0-1-16,24 1 16,-24 23-16,0-23 0,25 24 15,-25-25-15,0 25 16,0-25-16,0 1 0,0-1 16,0 1-1,0-1-15,-25-24 16,25-24-1,-24-1-15,24 1 16,0-25-16,-25 25 16,25-25-16,0 24 15,0-24-15,25 1 0,-25 23 16,24 1-16,1-25 0,-1 24 16,1 25-1,-1-24-15,0 24 0,1 0 16,-1 24-16,1-24 15,-1 25-15,-24-1 16,25 1-16,-25-1 0,0 1 16,0-1-16,0 0 15,-25 1-15,1-1 16,-1-24-16,-24 25 0,25-25 16</inkml:trace>
  <inkml:trace contextRef="#ctx0" brushRef="#br0" timeOffset="21724">1490 2931 0,'25'0'0,"-1"0"31,-24-25-31,24 25 0,-24-24 16,25 24-16,-25-25 0,0 1 15,0 0 1,-25 24-16,1 0 15,0 0-15,-1 0 0,1 24 16,-1 0-16,1-24 16,0 25-16,24-1 0,-25-24 15,25 25-15,0-1 16,0 1-16,25-25 16,-1 24-16,0-24 0,1 24 15,-1-24-15,25 25 16,-25-25-16,1 24 0,-1-24 15,1 25-15,-25-1 16,24-24-16,-24 24 0,0 1 16,0-1-1,-24-24-15,-1 25 0,1-25 16,-1 0-16,1 0 0,0 0 16,-25 0-16,24 0 15,1-25-15,0 25 0,24-24 16,-25 24-16,25-25 0,0 1 15</inkml:trace>
  <inkml:trace contextRef="#ctx0" brushRef="#br0" timeOffset="22000">1832 2784 0,'25'0'15,"-25"-24"-15,0 48 47,0 1-31,0-1 0,24 0-16,-24 1 0,0-1 15,24 25-15,-24-24 0,0-1 16,25 0-16,-25 1 15,0-1-15,0 1 0,0-1 16,0 0 0,-25-24-16</inkml:trace>
  <inkml:trace contextRef="#ctx0" brushRef="#br0" timeOffset="22545">1808 3004 0,'0'-25'16,"0"1"-1,24 24 17,1 0-32,-1 0 0,0 0 15,1 0-15,-1 0 0,1-24 16,-1 24-16,25 0 16,-25 0-16,1-25 0,-1 25 15,1-24 1,-1 24-16,-24-25 0,0 1 15,-24 24 32,24 24-31,0 1-16,0-1 16,0 1-16,0-1 15,24 0-15,-24 1 16,0-1-16,24 1 0,1-25 15,-25 24-15,24-24 16,1 0-16,-1 0 16,-24-24-16,25 24 15,-1-25-15,-24 1 16,0-1-16,24 1 0,-24 0 16,0-1-16,0 1 15,25-1-15,-25 1 0,0 0 16,24 24-1,-24 24 1,25 0-16,-25 1 16,24-1-16,-24 1 15,0-1-15,0 0 0,25 1 16,-25-1-16</inkml:trace>
  <inkml:trace contextRef="#ctx0" brushRef="#br0" timeOffset="23085">2736 2857 0,'0'-24'31,"0"0"-16,0-1 1,-25 25 0,1 0-1,0 25-15,24-1 16,-25-24 0,25 24-16,0 1 15,0-1-15,0 1 16,0-1-16,25-24 15,-25 25-15,24-25 0,-24 24 16,24-24-16,1 0 16,-1-24-16,1-1 15,-1 25 1,-24-24-16,24-1 0,-24 1 16,25-25-16,-25 25 0,0-1 15,0-24-15,0 25 16,0-25-16,0 25 0,0-1 15,0 1-15,0-1 0,0 50 32,0-1-32,0 1 15,0-1-15,0 25 16,24-25-16,-24 25 0,0-24 16,25-1-16,-25 25 15,0-25-15,24 1 0,-24-1 16</inkml:trace>
  <inkml:trace contextRef="#ctx0" brushRef="#br0" timeOffset="23332">3053 2735 0,'0'25'63,"25"-1"-48,-25 1-15,0-1 16,24 0-16,-24 1 0,0-1 16,0 1-1,0-1-15,25-24 16</inkml:trace>
  <inkml:trace contextRef="#ctx0" brushRef="#br0" timeOffset="23506">3078 2540 0,'-25'-25'0,"50"25"47,-25 25-47,24-25 16</inkml:trace>
  <inkml:trace contextRef="#ctx0" brushRef="#br0" timeOffset="23883">3395 2662 0,'-24'0'78,"24"24"-78,0 1 15,0-1-15,0 1 0,0-1 16,0 1-16,0-1 16,24 0-16,-24 1 0,25-25 15,-25 24-15,24-24 16,0 0-16,1 0 0,-1 0 16,1 0-16,-25-24 15,24-1-15,-24 1 16,0-25-16,0 25 0,0-1 15,-24 1-15,24-1 16,-25-23-16,1 48 0,-1-25 16,1 1-16,-25 24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44.8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48 244 0,'0'-24'15,"-24"24"1,24-25-1,0 1 17,0 0-1,24 24-31,1 0 16,-1-25-16,1 25 15,-1 0-15,1 0 16,-1 0-1,0 0-15,-24 25 0,25-25 16,-25 24 0,0 0-16,0 1 15,-25-25-15,25 24 16,-24 1-16,0-25 16,24 24-16,-25 1 0,1-25 15,24 24-15,-25-24 0,1 0 16,24 24-1,24-24 17,1 0-17,-1 0-15,1 0 16,-1 0 0,0 0-16,-24 25 15,25-1 1,-1 1-16,-24-1 15,0 1-15,0-1 16,0 0-16,0 1 16,-24-25-16,-1 24 15,1-24-15,0 0 16,-1 0-16,1 0 0,-1 0 16,1 0-16,-1-24 15,1 24-15,0 0 16,24-25-16</inkml:trace>
  <inkml:trace contextRef="#ctx0" brushRef="#br0" timeOffset="470">317 0 0,'25'0'47,"-1"0"-16,-24 25-31,24-1 16,1 0-1,-1 1-15,1 24 0,-25-25 16,24 25-16,-24 0 16,25 0-16,-25-1 0,0 1 15,0-24-15,-25 24 0,25-1 16,-24-23-16,-1 24 15,25-25-15,-24 1 0,-1 23 16,1-23-16,0-1 16,-1 1-16,1-25 15,-1 24-15,1-24 16,24-24 0</inkml:trace>
  <inkml:trace contextRef="#ctx0" brushRef="#br0" timeOffset="1237">806 73 0,'24'-24'16,"-24"0"0,0 48 31,0 0-47,0 1 15,0-1-15,0 1 0,0 24 16,-24-25-16,24 25 15,0 0-15,0-25 0,0 25 16,0 0-16,0-25 0,0 25 16,0-25-16,0 25 15,0-24-15,0-1 0,0 1 16,0-1 0,24-24-16,0-24 46,1 24-46,-1-25 16,1 25 0,-1 0-16,1 0 0,-1-24 15,0 24-15,25 0 0,-24 0 16,-1 0 0,1 0-16,-1 0 0,0 0 31</inkml:trace>
  <inkml:trace contextRef="#ctx0" brushRef="#br0" timeOffset="1537">1245 342 0,'0'-24'16,"0"48"15,25-24-15,-25 24-16,0 1 0,0-1 16,24 1-16,-24-1 0,0 1 15,0-1-15,25 0 16,-25 1-16,0-1 0,24 1 15,-24-1-15,0 1 16</inkml:trace>
  <inkml:trace contextRef="#ctx0" brushRef="#br0" timeOffset="2119">1489 318 0,'0'24'0,"0"0"31,25-24-16,-25 25-15,24-1 16,-24 1-16,25-1 16,-25 1-16,24-1 0,-24 25 15,0-25-15,25 1 0,-25-1 16,0 1 0,0-50 15,0 1-31,0-1 15,0 1-15,0-1 0,24-23 16,-24 23-16,0-24 16,0 25-16,0-1 0,0 1 15,24 0-15,-24-1 0,0 1 16,25 24 0,-25 24-16,24 1 15,-24-1 1,25-24-16,-25 24 0</inkml:trace>
  <inkml:trace contextRef="#ctx0" brushRef="#br0" timeOffset="2628">1954 415 0,'-25'0'16,"25"25"31,25-1-32,-1-24 1,0 0-1,1 0 1,-1-24-16,1 24 16,-25-25-16,24 25 15,-24-24-15,24 24 16,-24-25-16,0 1 16,-24 0-16,0-1 15,-1 25-15,1 0 16,-1 0-16,1 0 15,0 0-15,-1 0 0,1 25 16,-1-1-16,25 0 16,-24 1-16,24-1 15,0 1-15,24-1 0,-24 1 16,25 23-16,-1-23 16,-24-1-16,25 1 0,-1-1 15,0 1-15,1-1 16,-1-24-16,-24 24 0,25-24 15,-1 0-15</inkml:trace>
  <inkml:trace contextRef="#ctx0" brushRef="#br0" timeOffset="3306">2784 537 0,'0'-24'32,"0"0"-17,0-1 1,0 1-1,-25-1-15,1 1 16,0-1 0,-1 25-16,1 0 0,-1 0 15,-23 0-15,23 25 16,1-25-16,-1 24 0,25 1 16,-24-1-16,24 1 15,-25 23-15,25-23 0,0-1 16,25 1-16,-25 24 0,24-25 15,1-24-15,-25 24 16,24 1-16,1-25 0,-1 0 16,0 0-16,1 0 0,-1 0 15,25-25-15,-25 1 16,1 0-16,-1-1 0,-24 1 16,25-25-16,-1 24 15,-24-23-15,25 23 0,-25 1 16,0-25-16,0 24 0,-25-23 15,25 23-15,-24-24 16,24 25-16,0-25 0,-25 25 16,25-1-1,25 25 1,-25 25-16,0-1 16,24 25-16,-24-25 15,25 1-15,-25 24 0,24-25 16,-24 25-16,0-25 15,24 25-15,-24-24 0,0-1 16,0 25-16,0-25 0,25-24 16,-25 25-16,0-1 15</inkml:trace>
  <inkml:trace contextRef="#ctx0" brushRef="#br0" timeOffset="4105">3346 440 0,'24'-25'16,"0"1"-1,-24-1 1,-24 25-1,0-24-15,-1 24 16,1 0-16,-25 0 16,25 0-16,-1 0 0,1 0 15,-1 24-15,-24-24 16,49 25-16,-24-25 0,0 24 16,24 1-16,-25-1 0,25 1 15,0-1-15,0 0 16,25 1-16,-25-1 0,24 1 15,-24-1-15,24-24 0,1 25 16,-1-25 0,1 0-16,-1 0 0,1-25 15,-1 25-15,-24-24 16,24 24-16,1-25 0,-25 1 16,24-1-16,-24 1 0,0 0 15,25 24-15,-25-25 16,0 1-16,0-1 15,0 50 1,0-1 0,0 1-16,24-1 15,-24 0-15,0 1 16,24-1-16,1 1 0,-1-1 16,1 1-1,-1-25 1,1 0-16,-25-25 15,24 25-15,-24-24 0,24-1 16,-24 1-16,25-1 0,-25 1 16,24 0-16,-24-1 15,0-24-15,25 25 0,-25-25 16,0 0-16,0 25 16,0-25-16,-25 24 0,25 1 15,-24 0-15,24 48 31,0 25-31,0-25 16,0 1-16,0 24 16,24-1-16,-24 1 0,25-24 15,-25 24-15,24-1 0,-24-23 16,0 24-16,25-25 16,-25 1-16,0-1 0</inkml:trace>
  <inkml:trace contextRef="#ctx0" brushRef="#br0" timeOffset="4669">3517 440 0,'-25'-25'0,"25"1"16,25 24 15,-1 24-15,0-24-16,1 25 15,24-25-15,-25 0 0,25 0 16,-25 0-16,25 0 16,0-25-16,-25 25 0,25 0 15,-24 0-15,-1-24 0,25 24 16,-25 0-16,1 0 16,-25-25-16,24 25 0,1-24 15,-25 0 1,-25 24-16,1 0 15,-1-25-15,1 25 16,0 0-16,-1 0 0,1 0 16,-1 0-16,1 25 0,-1-1 15,25 0 1,-24 1-16,24-1 0,0 1 16,0 24-16,0-25 15,0 0-15,24 1 0,-24-1 16,25 1-16,-25-1 0,24-24 15,1 0 1,-1 0-16,1-24 16,-1-1-16,0 1 0,1-1 15,-25 1-15,24 0 16,-24-25-16,25 24 0,-25 1 16,24-1-16,-24 1 15,0 48 1,25 1-1,-25-1-15,0 25 16,0 0-16,24-25 16,-24 25-16,0 0 0,0-24 15</inkml:trace>
  <inkml:trace contextRef="#ctx0" brushRef="#br0" timeOffset="6188">2076 1124 0,'24'-25'0,"-24"1"16,0-1-16,0 1 0,-24-1 16,-1 1-1,1 0-15,-1 24 0,1 0 16,-1 0-16,1 0 15,0 24-15,-1 0 0,1 1 16,-1 24-16,25 0 0,-24-1 16,24 1-16,0 0 15,0 0-15,24 0 0,-24-25 16,25 25-16,-1-24 16,1-1-16,23 25 0,-23-49 15,-1 24-15,25-24 0,-24 0 16,23 0-16,-23 0 15,-1 0-15,1-24 0,24-1 16,-25 1-16,0 0 0,1-1 16,-25 1-16,24-1 15,1 1-15,-25-1 0,24 1 16,-24 0-16,0-1 16,0 1-16,-24 24 15,-1 0-15,1 0 16,-1 24-16,25 1 15,-24-25-15,24 24 0,-24 0 16,24 1-16,0-1 16,0 25-16,0-24 0,24-25 15,0 24-15,-24 0 16,25 1-16,-1-25 0,1 24 16,-1-24-16,1 0 0,-1 0 15,0 0-15,1-24 16,-1-1-16,1 1 15,-25 0-15,0-1 0,0 1 16,0-1-16,0 1 16,-25-1-16,25 1 0,-24 0 15,-1-1-15,1 1 16,0 24-16,-25 0 0,24 0 16,1 0-1,-1 24-15,25 1 16,25-1-16,-1 0 15,1-24 1,-1 0-16,1 0 0,-1 0 16,0 0-16,1 0 15,-1 0-15,1-24 0,-1 0 16,-24-1 15,25 25-31,-25-24 16,24 24-1,0 0 1,1 0-16,-1 24 16,1 1-16,-1-25 15,0 24-15,-24 0 0,25 1 16,-1-1-16,-24 1 0,0-1 16,0 1-1,0-1-15,-24-24 31,24-24-15,0-1-16,0 1 16,0-1-1,0-24-15,24 25 0,-24 0 16,25-1-16,-1 25 16,-24-24-16,25-1 0,-1 25 15,0 0-15,1 0 0,-1 25 16,1-1-1,-1 1-15,-24-1 0,0 0 16,25 1-16,-25-1 16,0 1-16,0-1 15,-25-24-15,25 25 16</inkml:trace>
  <inkml:trace contextRef="#ctx0" brushRef="#br0" timeOffset="6645">3235 1226 0,'0'-24'0,"-24"24"0,-1 0 32,25 24-17,0 1 1,25-25-16,-25 24 15,24 1-15,-24-1 0,24 0 16,-24 1-16,0-1 16,25 1-16,-25-1 15,0 1 1,0-50 0,0 1-1,0-1 1,24 25-16,-24-24 15,0-25-15,25 25 0,-1-1 16,0 1-16,-24-1 0,25 1 16,-1-1-16,1 1 0,-1 24 15,1 0-15,-1 0 16,-24 24-16,24-24 0,1 25 16,-1 24-16,-24-25 15,25 25-15,-1-25 0,-24 1 16,0-1-16,25 1 0,-25-1 15,0 1-15</inkml:trace>
  <inkml:trace contextRef="#ctx0" brushRef="#br0" timeOffset="6855">4103 1417 0,'0'24'15,"24"-24"-15,-24 24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56.3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98 128 0,'-24'0'16,"24"24"47,24-24-32,0 0-16,1 0 1,-1 0 0,1 0-16,-1 0 15,1 0-15,-1 0 0,25 0 16,-25 0-16,1-24 16,-1 24-16,1-24 15</inkml:trace>
  <inkml:trace contextRef="#ctx0" brushRef="#br0" timeOffset="961">904 79 0,'-24'0'0,"-1"-24"31,1 24-15,-1 0-16,25 24 15,-24-24-15,-1 25 0,1-25 16,24 24-16,-24 1 15,24-1-15,0 0 0,0 1 16,0-1-16,0 1 0,0-1 16,0 0-16,24 1 15,0-25-15,1 0 16,-1 0-16,1 0 16,-1 0-16,-24-25 0,25 25 15,-1-24-15,-24 0 0,24-1 16,-24 1-16,25 24 15,-25-25-15,0 1 0,0 0 16,0 48 15,0 0-31,0 1 16,0 24-16,0-1 16,0 1-16,24 0 0,-24 0 15,0 0-15,25 0 16,-25 0-16,24-1 0,-24 1 15,0 0-15,0-25 0,0 1 16,0-1-16,-24 1 16,-1-25-16,1 0 15,-25 0-15,25-25 16,-1 25-16,-24-24 0,25-1 16,-1 1-16,1-25 0,24 25 15,-24-25-15,24 25 16,0-1-16,24 1 0,-24-1 15,24 1-15,25-1 16,-24 25-16,-1 0 0,25 0 16,0 0-16,-25 0 0,25 0 15,-25 0-15,1 0 16,-1 0-16</inkml:trace>
  <inkml:trace contextRef="#ctx0" brushRef="#br0" timeOffset="1393">1344 250 0,'0'-24'15,"24"24"-15,-24-25 0,0 1 16,-24 48 15,24 1-15,-25-1-16,25 1 15,0-1-15,-24 0 0,24 25 16,0-24-16,0-1 0,0 1 16,24-1-16,-24 0 15,25 1-15,-1-25 16,0 0-16,1 0 15,-25-25-15,24 25 0,1-24 16,-25 0-16,24-1 0,-24 1 16,0-25-16,0 24 15,0 1-15,0 0 0,-24-1 16,-1 1-16,1-1 16,-1 25-16,1 0 15,0 0-15,-1 25 16,25-1-1,0 1-15</inkml:trace>
  <inkml:trace contextRef="#ctx0" brushRef="#br0" timeOffset="1759">1979 104 0,'0'-25'16,"-25"25"-16,25-24 0,-24-1 15,24 50 17,0-1-17,0 25-15,24-25 16,-24 25-16,0 0 0,25 0 16,-25 0-16,0 0 0,0 0 15,0-25-15,0 0 16,0 1-16,0-1 0</inkml:trace>
  <inkml:trace contextRef="#ctx0" brushRef="#br0" timeOffset="2318">1905 275 0,'-24'0'16,"48"0"15,1 0-15,24 0-16,-25 0 15,25-25-15,0 25 0,0 0 16,-1-24-16,1 24 0,-24 0 16,-1 0-16,1-25 15,-1 25-15,-24-24 16,-24 24-1,-1 0 1,25 24-16,-24 1 16,24-1-1,0 1-15,0-1 0,24 0 16,-24 1-16,25-25 16,-25 24-16,0 1 0,24-25 15,0 24-15,1-24 16,-1 0-16,1 0 15,-25-24-15,24 24 0,0-25 16,-24 1-16,25-1 16,-25 1-16,0 0 15,0-1-15,0 1 16,-25 24-16,25-25 16,-24 25-16,0 0 15,-1-24-15,1 24 16,-1 0-1</inkml:trace>
  <inkml:trace contextRef="#ctx0" brushRef="#br0" timeOffset="2726">3200 177 0,'24'-25'16,"-24"1"-16,25 0 16,-25-1-16,0 1 15,-25-1 1,1 25-16,-1-24 0,1 24 16,-25 0-1,25 24-15,-1 1 0,-24-25 16,25 49-16,-1-25 0,1 0 15,0 1-15,24 24 16,0-25-16,0 1 0,0 23 16,0-23-16,24-1 15,0 1-15,1-1 0,-1-24 16,1 0-16,24 25 0,-1-25 16,-23 0-16,24-25 15</inkml:trace>
  <inkml:trace contextRef="#ctx0" brushRef="#br0" timeOffset="3594">3566 226 0,'0'-25'0,"0"1"0,0 0 16,0-1 0,0 1-16,-24 24 0,-1 0 15,1 0 1,-1 0-1,25 24-15,0 1 0,-24-1 16,24 0-16,0 1 0,0-1 16,0 25-16,0-25 15,24 1-15,-24-1 0,25-24 16,-1 25-16,1-1 16,-1-24-16,0 0 0,1 0 15,-1 0-15,1 0 0,24-24 16,-25-1-16,0 25 15,-24-24-15,25-1 0,-25 1 16,0 0-16,0-1 16,0-24-16,-25 25 0,1 0 15,0 24-15,-1-25 16,1 1-16,-1 24 0,1 0 16,-1 0-16,1 0 15,0 0 1,24 24-16,0 1 15,0-1 1,0 0-16,24-24 16,-24 25-16,24-25 15,1 0 1,-1 0-16,1-25 16,-1 25-16,-24-24 0,25 24 15,-1-24-15,0 24 16,1-25-16,-1 1 15,1 24-15,-1 0 16,-24 24 0,0 1-16,25-1 15,-25 0-15,24 1 16,-24-1-16,0 1 0,24-1 16,-24 0-1,0 1-15,0-50 63,0 1-48,0 0-15,0-1 0,25 1 16,-25-1-16,24 1 0,-24 0 16,25-1-16,-25 1 15,24 24-15,1 0 16,-1 24-1,-24 1-15,0-1 16,24 25 0,-24-25-16,0 1 0,0-1 15,25 0-15,-25 1 16,0-1 0,-25-24-16</inkml:trace>
  <inkml:trace contextRef="#ctx0" brushRef="#br0" timeOffset="4050">4128 104 0,'0'-25'0,"24"25"46,1 25-30,-1-25 0,-24 24-16,25 1 0,-25-1 15,24 0-15,-24 1 16,24-1-16,-24 1 0,0-1 16,0 0-16,0 1 15,0-50 16,25 1-31,-25 0 16,0-1-16,0 1 16,24-1-16,-24 1 0,25 0 15,-25-1-15,24 1 16,-24-1-16,24 25 0,1 0 16,-1 0-16,1 0 15,-25 25-15,24-1 16,-24 1-16,25-1 0,-25 0 15,0 1-15,24-1 16,-24 1-16,0-1 0,0 0 16,0 1-16</inkml:trace>
  <inkml:trace contextRef="#ctx0" brushRef="#br0" timeOffset="4243">4738 153 0,'0'24'15,"0"0"17</inkml:trace>
  <inkml:trace contextRef="#ctx0" brushRef="#br0" timeOffset="5090">0 1276 0,'0'24'0,"25"-24"31,-1 0-31,1 0 16,-1 0-1,0 0-15,1 0 0,-1 0 16,1 0-16,-1 0 16,1 0-16,23 0 0,-23 0 15,-1 0-15,1 0 16,-1 0-16,1 0 16,-25-24-16</inkml:trace>
  <inkml:trace contextRef="#ctx0" brushRef="#br0" timeOffset="5739">757 1276 0,'25'0'47,"-1"0"-31,-24 24-1,25 1-15,-25-1 16,24 1-16,-24 23 15,0-23-15,25-1 16,-25 1-16,0 24 0,0-25 16,0 0-16,0 1 15,0-1-15,0 1 0,0-1 16,0 1 0,0-50-1,0 1 1,0-1-16,-25 1 15,25-1-15,0 1 0,-24 0 16,24-25-16,-25 24 0,25-24 16,0 25-16,-24-25 15,24 25-15,0-25 0,0 25 16,0-25-16,0 24 0,24 1 16,1-1-16,-1 25 15,1 0-15,-1 0 16,0 0-16,1 0 15,-1 25-15,1-25 0,-1 24 16,1 1-16,-1-1 16,-24 1-16,0-1 0,0 0 15,0 1-15,0-1 0,-24-24 16,-1 25-16,1-1 16,-1-24-16,-24 0 0,25 24 15,0-24-15,-1 0 16</inkml:trace>
  <inkml:trace contextRef="#ctx0" brushRef="#br0" timeOffset="6183">1368 1227 0,'-24'0'0,"24"-24"16,24 24 31,0 0-47,1 0 15,-1 24-15,1 1 16,-1-1-16,-24 0 15,25 1-15,-25-1 16,0 1-16,0-1 16,-25 0-1,1-24-15,-1 0 16,1 0-16,24-24 16,-25 24-16,25-24 15,0-1-15,0 1 16,0-1-16,25 1 0,-25 0 15,24-1-15,1 25 16,-25-24-16,24 24 0,1-25 16,-1 25-1,0 0-15</inkml:trace>
  <inkml:trace contextRef="#ctx0" brushRef="#br0" timeOffset="6608">1881 1178 0,'-25'0'32,"1"0"-32,0 0 15,-1 25-15,1-1 16,24 1-1,-25-1-15,25 0 16,0 1 0,0-1-16,0 1 0,25-1 15,-1-24-15,-24 25 16,25-25-16,-1 0 16,0 0-16,1-25 15,-1 25-15,1-24 16,-1-1-16,-24 1 15,25-1-15,-25 1 16,0 0-16,0-1 16,0 1-16,-25-1 0,1 1 15,-1-1 1,1 25 0,24 25-16,-25-25 15</inkml:trace>
  <inkml:trace contextRef="#ctx0" brushRef="#br0" timeOffset="7022">2076 1154 0,'25'0'16,"-25"24"15,24-24-15,-24 25-16,25-25 15,-25 24-15,24 1 16,-24-1-16,24 0 0,1 1 16,-1-1-16,1 1 15,-1-1-15,0 1 16,1-1-16,-1-24 15,-24-24 1,25-1-16,-25 1 16,24 24-16,-24-25 15,0-24-15,0 25 0,25 0 16,-25-1-16,0 1 0,24-1 16,-24 1-16,0-1 15,0 1-15,24 24 16,-24 24-1,25-24 1</inkml:trace>
  <inkml:trace contextRef="#ctx0" brushRef="#br0" timeOffset="7281">2809 1178 0,'-24'0'31,"-1"0"1,25 25-17,0-1 1,0 1 0,25-1-16,-25 0 0,0 25 15,24-24-15,-24-1 16,24 0-16,-24 1 15,25-25 1</inkml:trace>
  <inkml:trace contextRef="#ctx0" brushRef="#br0" timeOffset="7449">2858 910 0,'0'-25'16,"-25"25"-16,25 25 16,0-1-16,0 0 15,0 1 1,0-1-16</inkml:trace>
  <inkml:trace contextRef="#ctx0" brushRef="#br0" timeOffset="7990">3273 1227 0,'24'0'0,"1"0"16,-25-24-16,0-1 31,-25 25-15,1-24-16,0 24 15,-1 0-15,1 0 16,-1 0-16,1 0 0,-1 24 16,1-24-16,24 25 15,-24-25-15,24 24 0,0 1 16,0-1-16,0 0 0,0 1 16,0-1-16,0 1 15,0-1-15,24-24 0,-24 25 16,24-1-16,-24 0 15,25-24-15,-1 0 0,1 0 16,-1 0-16,1 0 0,-1-24 16,0 0-16,1-1 15,-1 1-15,-24-1 0,25-24 16,-25 25-16,0-25 16,0 25-16,0-25 0,0 24 15,0-23-15,0 23 0,0-24 16,-25 25-16,25-1 15,0 50 1,0-1 0,25 1-16,-25-1 15,24 1-15,-24 23 0,25-23 16,-25 24-16,24-25 16,-24 25-16,24-25 0,-24 1 15,0-1-15,25 1 16</inkml:trace>
  <inkml:trace contextRef="#ctx0" brushRef="#br0" timeOffset="8390">3761 1227 0,'-24'-24'0,"0"24"31,24 24-31,24-24 31,0 0-15,1 0-16,-1 0 15,1-24 1,-1 24-16,-24-25 0,25 25 16,-25-24-16,24 24 0,-24-25 15,0 1 1,0 0-16,-24-1 15,-1 25 1,1 0-16,-1 0 0,1 0 16,-1 25-16,1-25 0,0 24 15,24 0-15,-25 1 16,25 24-16,0-25 0,25 1 16,-1 23-16,0-23 15,1-1-15,-1 1 0,25-1 16,-24 1-16,-1-1 0,25-24 15,-25 0-15</inkml:trace>
  <inkml:trace contextRef="#ctx0" brushRef="#br0" timeOffset="9026">4541 1154 0,'-24'0'31,"24"-25"-15,-25 25-1,1 0 1,-1 0 31,1 0-32,-1 0-15,1 0 16,0 0-16,-1 0 16,1 0-16,24 25 0,-25-25 15,1 24-15,24 1 16,-24-1-16,24 1 15,0-1-15,0 0 0,0 25 16,0-24-16,24-1 16,-24 1-16,24-25 15,1 24-15,-1-24 16,1 0-16,23 0 0,-23 0 16,-1 0-16,1-24 0,-1-1 15,1 25-15,-1-24 16,0-1-16,-24 1 0,25-1 15,-25 1-15,0 0 16,0-1-16,24 1 0,-24-1 16,0 1-16,0 48 31,0 1-15,25-1-16,-25 1 15,0-1-15,24 0 0,-24 25 16,25-24-16,-25-1 15,24 1-15,0-25 16</inkml:trace>
  <inkml:trace contextRef="#ctx0" brushRef="#br0" timeOffset="9525">5202 1227 0,'0'-24'0,"-24"-1"16,0 25 0,24-24-16,-25 24 15,1 0-15,-1 0 0,1 0 16,-1 0-16,1 0 0,0 0 16,-1 24-16,1 1 15,24-1 1,-25 1-16,25-1 15,25 0-15,-25 1 16,24-1-16,-24 1 0,25-1 16,-1 1-1,0-25-15,1 0 0,-1 0 16,1 0-16,-1 0 16,1-25-16,-1 25 0,0-24 15,1-1-15,-25 1 0,24-1 16,-24 1-16,0-25 15,0 25-15,0-25 0,0 24 16,-24-23-16,-1 23 16,25 1-16,-24-1 0,24 1 15,-24 24-15,24 24 16,0 1 0,0 24-16,24-25 0,-24 25 15,24 0-15,1-25 16,-25 25-16,24 0 0,-24-25 15,25 1-15,-25-1 0,24 1 16</inkml:trace>
  <inkml:trace contextRef="#ctx0" brushRef="#br0" timeOffset="10057">5447 983 0,'0'-25'0,"-25"25"16,25 25 15,0-1-31,0 1 16,0-1-16,0 1 0,0 23 16,25-23-16,-25 24 0,0 0 15,24-1-15,-24 1 16,0 0-16,25 0 0,-25-25 15,24 25-15,-24-24 16,0-1-16,24 0 0,-24 1 16,25-1-16,-25-48 31,0-1-15,0 1-16,0 0 15,0-1-15,0 1 0,-25-1 16,25-23-16,0 23 0,0-24 15,0 25-15,0-25 16,25 25-16,-1-1 0,-24-24 16,25 49-16,-1-24 15,0-1-15,1 25 16,-1 0-16,1 25 0,-25-1 16,24-24-16,-24 25 15,0-1-15,25-24 0,-25 25 16,0-1-16,-25-24 15,1 24-15,-1-24 16,1 25-16,-1-25 0,1 0 16,0-25-1</inkml:trace>
  <inkml:trace contextRef="#ctx0" brushRef="#br0" timeOffset="10514">6057 1056 0,'-24'0'16,"-1"0"-16,1 0 0,0 0 15,-1 25 1,25-1-1,0 0-15,0 1 0,0-1 16,0 1-16,25-1 16,-25 1-16,24-1 0,-24 0 15,24 1-15,-24-1 16,25-24-16,-1 25 0,1-1 16,-1-24-16,1 0 15,-1 0-15,0-24 16,1 24-16,-1-25 15,-24 1-15,25-1 16,-1 1-16,-24 0 0,24-1 16,-24 1-16,25-25 0,-25 24 15,0 1-15,0-25 16,0 25-16,0 48 47,0 1-47</inkml:trace>
  <inkml:trace contextRef="#ctx0" brushRef="#br0" timeOffset="10887">6521 983 0,'0'-25'32,"0"1"-32,0 48 46,0 1-30,0-1-16,0 1 0,25-1 16,-25 25-16,0-25 15,24 1-15,-24 24 0,0-25 16,25 1-16,-25 23 16,0-23-16,0-1 15,24 1-15,-24-1 16</inkml:trace>
  <inkml:trace contextRef="#ctx0" brushRef="#br0" timeOffset="12686">6619 1227 0,'0'25'16,"0"-50"62,0 1-47,24-1-15,1 25 0,-25-24-16,24-1 15,1 25-15,-1-24 16,-24 0-16,24 24 0,1-25 16,-1 25-16,1 0 15,-1 0-15,1 0 16,-1 0-1,-24 25 17,-24-25-17</inkml:trace>
  <inkml:trace contextRef="#ctx0" brushRef="#br0" timeOffset="13070">7132 788 0,'0'-25'0,"0"1"16,0-1-16,0 1 15,0 48 17,0 1-17,0-1-15,0 1 0,0-1 16,0 25-16,0 0 0,0-1 16,24 1-16,-24 0 15,0 0-15,25 0 0,-25-25 16,0 25-16,24-24 15,-24 23-15,0-23 0,25-1 16,-25 1-16,24-1 16,-24-48-1,-24 24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11.8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52 0,'-24'0'16,"48"-24"46,1 24-46,-1 0-16,1 0 15,-1 0 1,1 0-16,-1 0 0,0-25 16,1 25-16,-1 0 15,1 0-15,-25 25 47,-25-25-47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17.5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172 188 0,'24'0'15,"1"-24"1,-1 24 15,-24-24-31,-24 24 47,-1 0-31,1 0-16,-1 24 15,-23 0-15,23 1 16,25-1-16,-24 1 15,-1-1-15,25 1 0,-24 23 16,24-23-16,0-1 0,0 1 16,24 24-16,-24-25 15,25-24-15,-1 24 0,1 1 16,-1-25-16,0 24 16,1-24-16,-1 0 0,1 0 15,-1 0-15,1 0 0,-1 0 16,-24-24-16</inkml:trace>
  <inkml:trace contextRef="#ctx0" brushRef="#br0" timeOffset="454">318 237 0,'-24'0'0,"48"0"47,1 0-31,-1 0-16,1 0 0,-1 25 15,1-1-15,-1-24 16,0 25-16,1-1 0,-1 0 15,-24 1-15,25-1 16,-1 1-16,-24-1 0,0 1 16,0-1-16,-24-24 15,-1 24 1,1-24 0,-1 0-16,25-24 0,0 0 15,0-1 1,0 1-16,25-1 15,-1 1-15,1-25 16,-1 25-16,0-1 0,1 1 16,-1-1-16,1 25 0,-25-24 15,24 24-15,1 0 16</inkml:trace>
  <inkml:trace contextRef="#ctx0" brushRef="#br0" timeOffset="978">807 359 0,'24'0'31,"1"0"-15,-25 25 0,24-25-1,1 0-15,-1 0 16,0 0 0,1 0-16,-1 0 15,1 0-15,-1 0 0,0-25 16,1 25-1,-25-24-15,24 24 0,-24-24 16,0-1-16,0 1 16,-24-1-1,-1 25-15,1-24 0,0 24 16,-1 0 0,1 0-16,-1 0 0,1 24 15,0 1-15,-1-1 16,25 1-16,-24-1 0,24 25 15,0-25-15,0 1 0,0-1 16,24 1-16,-24-1 16,25 0-16,-1 1 0,0-1 15,1-24 1,-1 25-16,1-25 0,-1 0 16,25 0-16,-25 0 15</inkml:trace>
  <inkml:trace contextRef="#ctx0" brushRef="#br0" timeOffset="1624">1613 356 0,'0'-24'0,"-25"0"16,1 24 15,24-25-31,-24 25 0,-1 0 16,1 0-1,-1 0-15,1 0 0,-1 0 16,1 25-16,0-1 15,24 0-15,-25 1 16,1-1-16,24 1 0,0-1 16,0 1-16,0-1 15,0 0-15,0 1 16,24-1-16,1-24 16,-1 25-1,0-25-15,1 0 0,-1 0 16,1-25-16,-1 25 15,1-24-15,-1-1 0,0 1 16,1 0-16,-25-25 16,24 24-16,-24 1 15,0-25-15,0 25 0,0-25 16,0 0-16,-24 0 0,24 25 16,0-25-16,0 24 15,0-23-15,0 23 0,0 50 47,0-1-47,24 25 0,-24 0 16,0-1-16,25 1 0,-25 0 15,0 0-15,24 0 0,-24 0 16,25 0-16,-25-25 16,24 25-16,-24-25 0,0 1 15,24-1 1</inkml:trace>
  <inkml:trace contextRef="#ctx0" brushRef="#br0" timeOffset="1858">2150 359 0,'0'25'15,"-24"-25"-15,-1 0 16,50 0 15,-1 0-15,1 0 0,-25-25-16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44.12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146 171 0,'0'24'109,"-24"1"-93,-1-1-1,25 0-15,-24 1 16,24-1-16,-24-24 16,24 25-16,0-1 0,-25 1 15,25-1 1,-24 0-16</inkml:trace>
  <inkml:trace contextRef="#ctx0" brushRef="#br0" timeOffset="733">439 220 0,'0'-25'0,"-24"25"32,0 0-17,-1 0-15,25 25 16,-24-25-16,-1 0 15,1 0-15,24 24 0,-25-24 16,1 24-16,24 1 31,0-1-15,24-24 0,-24 25-16,25-25 0,-1 0 15,-24 24-15,25-24 16,-1 0-1,-24 25 1,25-25-16,-50 0 16,25 24-1,-24-24-15,-1 0 0,1 24 16,-1-24-16,1 0 16,0 25-16,-1-25 0,1 0 15</inkml:trace>
  <inkml:trace contextRef="#ctx0" brushRef="#br0" timeOffset="1416">732 293 0,'-24'-25'0,"0"25"15,-1 0 1,1 0 0,-1 0-1,1 0-15,-1 25 16,1-25-1,24 24-15,-24 1 16,24-1 0,0 1-1,24-25-15,0 0 16,1 0 0,-1 0-1,1 0 1,-1-25-1,1 1 1,-25-1 0,0 1-1,0 48 17,24 1-17,-24-1 1,24 1-1,-24-1 1,25-24-16,-25 24 16</inkml:trace>
  <inkml:trace contextRef="#ctx0" brushRef="#br0" timeOffset="1998">806 122 0,'0'24'31,"0"1"-16,0-1-15,24 1 16,-24-1-16,0 0 16,0 1-16,0-1 0,0 1 15,0-1-15,0 1 16,0-1-16,0 0 0,0 1 16,0-1-16,0 1 15,0-1-15,0 1 16,0-50 31,0 1-32,0-1-15,0 1 16,0-1-16,25 1 0,-25 0 16,0-1-16,24 1 15,-24-1-15,24 1 0,1-1 16,-25 1-16,24 24 0,1 0 15,-25-24-15,24 24 16,1 0-16,-1 24 16,-24 0-1,0 1 1,-24-1-16,-1-24 16,25 25-16,-24-25 15,-1 0-15,1 24 0,-1-24 16,1 0-16</inkml:trace>
  <inkml:trace contextRef="#ctx0" brushRef="#br0" timeOffset="2532">1294 122 0,'0'24'62,"0"1"-46,0-1-1,0 1-15,-24-1 16,24 0-16,0 1 0,0-1 16,-25-24-16,25 25 15,0-1-15,0 1 0,0-1 16,0 0 15</inkml:trace>
  <inkml:trace contextRef="#ctx0" brushRef="#br0" timeOffset="3313">1636 73 0,'0'24'47,"0"1"-32,0-1 1,0 1 0,0-1-16,0 1 15,0-1-15,0 0 0,0 1 16,0-1-1,0 1-15,0-1 32,0-48 30,0-1-46,24 25-16,-24-24 15,25 24-15,-25-25 0,24 25 16,1 0 0,-1 0-16,1 0 15,-1 0 1,-24 25-16,24-25 16,-24 24-16,25 1 15,-50-1 16,1-24-15,0 0-16,-1 25 0,1-25 16,-1 0-16,1 0 15,-1 0-15</inkml:trace>
  <inkml:trace contextRef="#ctx0" brushRef="#br0" timeOffset="3734">2222 195 0,'-24'0'47,"-1"0"-31,1 0 0,0 25-1,-1-25-15,1 24 16,-1 0-1,1 1 1,24-1-16,0 1 16,24-1-1,1 1-15,-1-25 16,1 0 0,-1 0-16,0 0 0,1 0 15,-1-25-15</inkml:trace>
  <inkml:trace contextRef="#ctx0" brushRef="#br0" timeOffset="4182">2613 49 0,'24'0'15,"-24"24"17,-24-24-32,24 24 15,-24 1-15,24-1 0,-25 1 16,25 24-16,-24-25 0,-1 0 15,25 1-15,-24-1 16,-1 1-16,25-1 0,-24 1 16,24-1-16,-24-24 15,24 24-15</inkml:trace>
  <inkml:trace contextRef="#ctx0" brushRef="#br0" timeOffset="4584">2882 220 0,'0'-25'0,"0"50"47,0-1-31,0 0-1,-25 1-15,25-1 16,0 1-16,0-1 16,0 1-16,0-1 15,0 0-15</inkml:trace>
  <inkml:trace contextRef="#ctx0" brushRef="#br0" timeOffset="4772">2906 73 0,'-24'0'0,"48"0"62</inkml:trace>
  <inkml:trace contextRef="#ctx0" brushRef="#br0" timeOffset="5252">3126 268 0,'-25'0'0,"1"0"16,24 25 15,0-1-15,-24 1-1,24-1-15,0 1 16,0-1 0,-25-24-16,25 24 15,0-48 17,25 0-17,-1-1 1,-24 1-1,24 24-15,1-25 0,-1 1 16,1 24-16,-1-25 16,1 25-16,-1 0 15,0 0-15,1 0 0,-1 25 16,-24-1 0,25 1-16,-25-1 15,0 1-15,0-1 16</inkml:trace>
  <inkml:trace contextRef="#ctx0" brushRef="#br0" timeOffset="5791">3639 317 0,'0'-24'15,"0"-1"1,0 1 0,-25 0-16,1 24 31,-1 0-31,1 0 15,0 0-15,-1 24 16,1-24-16,-1 24 0,1 1 16,24-1-16,-24 1 0,24-1 15,0 1 1,0-1 0,24-24-1,0 0-15,1 0 0,-25-24 16,24 24-16,1 0 0,-1-25 15,0 25 1,-24-24-16,25 24 0,-1-25 16,-24 1-1,25 24-15,-25-25 0,24 25 16,-24-24-16,25 48 31,-25 1-31,0-1 16,0 1-1,24-1-15,-24 1 0,0-1 16,0 0-16,24-24 16</inkml:trace>
  <inkml:trace contextRef="#ctx0" brushRef="#br0" timeOffset="6132">4152 49 0,'0'-25'0,"0"1"31,-25 48-15,25 1-16,-24-1 16,24 0-16,-25 1 0,1-1 15,0 25-15,-1-24 16,1 23-16,-1-23 0,1-1 16,-1 25-16,1-24 0,0-1 15,24 0-15,-25 1 16,25-1-16,-24 1 0</inkml:trace>
  <inkml:trace contextRef="#ctx0" brushRef="#br0" timeOffset="6767">4445 171 0,'-25'0'31,"1"0"-15,-1 0-16,1 0 16,0 24-1,-1-24-15,1 0 0,24 25 16,0-1 0,0 0-1,24-24-15,1 0 16,-1 25-16,0-25 15,1 24-15,-1-24 16,1 25-16,-1-25 16,-24 24-16,25-24 15,-25 25-15,-25-25 16,1 24 0,-1-24-16,1 0 15,-1 0-15,1 0 0,0 0 16,-1 0-16,1 0 15,-1 0-15</inkml:trace>
  <inkml:trace contextRef="#ctx0" brushRef="#br0" timeOffset="7266">4640 317 0,'25'0'78,"-1"0"-62,0 0 0,1 0-16,-25-24 0,24 24 15,1 0 1,-25-25-16,0 1 16,0 0-1,0-1 1,-25 25-16,1 0 15,-1 0 1,1 0-16,0 25 16,-1-1-1,25 0-15,0 1 16,0-1-16,0 1 0,25-1 16,-25 1-1,24-25-15,-24 24 0,24-24 16,1 24-1,-1-24-15</inkml:trace>
  <inkml:trace contextRef="#ctx0" brushRef="#br0" timeOffset="7656">4933 220 0,'-24'-25'16,"24"50"31,24-1-31,-24 0-16,25 1 15,-25-1-15,0 1 16,0-1-16,24-24 0,-24 25 15,0-1-15,0-48 47,0-1-31,0 1-16,0-1 16,24 1-16,-24-1 15,25 1-15,-1 24 16,1-24-16,-1-1 15,1 25-15,-1 0 16</inkml:trace>
  <inkml:trace contextRef="#ctx0" brushRef="#br0" timeOffset="8052">5153 220 0,'0'24'47,"24"0"-31,-24 1-16,0-1 15,25 1-15,-25-1 16,24 1-16,-24-1 31,25-24-31,-1 0 16,-24-24 0,0-1-1,25 25-15,-25-24 0,0-1 16,0 1-16,0-1 15,0 1-15,0 0 16,0-1-16,0 1 16</inkml:trace>
  <inkml:trace contextRef="#ctx0" brushRef="#br0" timeOffset="8352">5422 146 0,'0'25'31,"0"-1"-16,0 1-15,0-1 16,24-24-16,-24 24 16,0 1-16,0-1 0,0 1 15,0-1-15,0 1 16,24-25 0</inkml:trace>
  <inkml:trace contextRef="#ctx0" brushRef="#br0" timeOffset="8539">5519 0 0,'-24'0'0,"24"24"15,0 1 1</inkml:trace>
  <inkml:trace contextRef="#ctx0" brushRef="#br0" timeOffset="8895">5935 244 0,'-25'0'0,"25"-24"16,-24-1 15,-1 25-31,1 0 16,24 25-1,-25-25-15,25 24 0,-24 0 16,0 1 0,24-1-16,-25 1 15,25-1-15,0 1 0,25-1 16,-1 0-1,0-24-15</inkml:trace>
  <inkml:trace contextRef="#ctx0" brushRef="#br0" timeOffset="9349">6105 342 0,'-24'0'0,"48"0"62,1 0-46,-1 0-1,1 0-15,-1-25 16,1 25-16,-1-24 16,0-1-1,-24 1 1,0 0 0,-24 24-16,24-25 0,-24 25 15,-1 0 1,1 0-16,-1 25 15,1-1-15,-1-24 16,1 24-16,24 1 0,0-1 16,-24 1-16,24-1 15,0 1-15,24-1 0,0 0 16,1 1 0,-1-25-16,1 0 15</inkml:trace>
  <inkml:trace contextRef="#ctx0" brushRef="#br0" timeOffset="9650">6667 24 0,'-24'25'16,"-1"-1"-1,25 0-15,-24 1 0,0-1 16,-1 1-16,25-1 16,-24 1-16,-1-1 0,1 25 15,-1-25-15,25 1 0,-24-1 16,0 1-16,24-1 15,-25 0-15,25 1 0,-24-1 16</inkml:trace>
  <inkml:trace contextRef="#ctx0" brushRef="#br0" timeOffset="10140">6740 244 0,'0'24'62,"0"1"-46,0-1-1,0 1 1,0-1-16,0 1 0,0-1 16,0 0-16,25-24 15,-25 25-15,24-25 16,-24 24-16,25-24 31,-25-24-31,24 24 0,-24-25 16,25 1-16,-25 0 15,24-1-15,-24 1 16,24-1-16,-24 1 16,25-1-1,-25 1-15</inkml:trace>
  <inkml:trace contextRef="#ctx0" brushRef="#br0" timeOffset="10560">7058 268 0,'0'-24'15,"24"24"1,1 0 15,-25 24-15,24-24-1,-24 25-15,25-1 16,-25 1 0,-25-1-16,1-24 15,-1 25-15,1-25 16,24 24 0,-24-24-16,48 0 31,0 24-16,1-24-15,-1 0 16,1 0 0,-1 0-16,1 0 0,-1-24 15</inkml:trace>
  <inkml:trace contextRef="#ctx0" brushRef="#br0" timeOffset="10872">7498 73 0,'24'0'0,"-24"24"31,0 1-15,-24-1-16,24 1 15,0-1-15,-25 25 16,25-25-16,-24 1 0,-1 24 16,25-25-16,-24 1 15,-1-1-15,1 25 0,0-25 16,24 1-16</inkml:trace>
  <inkml:trace contextRef="#ctx0" brushRef="#br0" timeOffset="11556">6667 757 0,'25'24'63,"-25"1"-63,0-1 15,0 25-15,0-25 16,24 1-16,-24 24 0,0-25 15,0 25-15,0-25 16,0 25-16,0-24 0,0-1 16,0 1-16,0-1 15</inkml:trace>
  <inkml:trace contextRef="#ctx0" brushRef="#br0" timeOffset="11971">6741 1074 0,'-25'0'31,"50"0"-15,-1 0 0,0-24-16,25 24 15,-24-24-15,-1 24 0,25 0 16,-25-25-16,1 25 15,-1 0-15,1-24 0,-1 24 16,0-25-16,-24 1 16,0-1-1,-24 1-15,24 0 16,-24-1-16,24 1 16,0-1-16,0 1 15,0 48 16,0 1-31,0-1 0,24 1 16,-24-1-16,0 25 16,0 0-16,0-25 0,24 25 15,-24-25-15,0 1 16,0-1-16,25 1 0,-25-1 16,0 1-16</inkml:trace>
  <inkml:trace contextRef="#ctx0" brushRef="#br0" timeOffset="12408">7278 1074 0,'0'-24'0,"24"24"63,1 0-48,-1 0 1,1 0-16,-25-24 0,24 24 16,0 0-16,-24-25 15,0 1 1,-24-1-1,0 25 1,-1 0-16,1-24 0,-1 24 16,1 0-16,24 24 15,-25-24-15,25 25 16,0-1-16,-24 1 0,24-1 16,0 0-1,0 25-15,24-49 0,-24 25 16,25-1-16,-25 0 0,24 1 15,1-25 1,-1 0-16,1 0 0</inkml:trace>
  <inkml:trace contextRef="#ctx0" brushRef="#br0" timeOffset="12858">7693 1074 0,'0'-24'0,"0"0"15,0-1 1,0 1 0,0-1-1,-24 1-15,-1 24 16,1 0 0,-1 0-16,1 24 15,-1 1 1,25-1-16,0 1 15,-24-25-15,24 24 0,0 0 16,0 1-16,0-1 16,0 1-16,0-1 15,24-24-15,1 0 16,-25 24-16,24-24 16,1-24-16,-1 0 15,1 24 1,-25-25-16,24 25 0,-24-24 15,24 24-15,-24-25 0,25 25 16,-25-24 0,0 48-1,0 1-15,24-25 16,-24 24-16,0 1 16,0-1-16</inkml:trace>
  <inkml:trace contextRef="#ctx0" brushRef="#br0" timeOffset="13236">7840 977 0,'0'-25'0,"24"50"47,0-1-31,-24 1-16,0-1 0,25 0 15,-25 1 1,0-1-16,0 1 16,0-1-1,0-48 1,0-1-1,0 1 1,0-1-16,24 1 16,-24 0-16,0-1 15,25 25-15,-25-24 0,24-1 16,0 1-16,1 24 31</inkml:trace>
  <inkml:trace contextRef="#ctx0" brushRef="#br0" timeOffset="13507">8157 806 0,'0'-25'15,"0"50"17,0-1-32,0 1 15,0-1-15,0 0 0,0 1 16,0 24-16,0-25 16,0 25-16,0-25 0,24 1 15,-24-1-15,0 1 16,0-1-16,0 1 0</inkml:trace>
  <inkml:trace contextRef="#ctx0" brushRef="#br0" timeOffset="13681">8108 1001 0,'-24'0'16,"48"0"15,1 0-31,-25-24 16,24 24-16,0 0 0,1-25 15</inkml:trace>
  <inkml:trace contextRef="#ctx0" brushRef="#br0" timeOffset="14371">8426 855 0,'-25'0'16,"1"0"-1,24 24 1,0 0 0,0 1-1,0-1-15,-25 1 0,25-1 16,0 1-16,0-1 0,0 0 15,0 1-15,0-1 16,0 1-16,0-1 16,0-48 15,0-1-31,0 1 16,0-1-1,0 1-15,0 0 0,0-1 16,0-24-16,0 25 15,0-25-15,25 25 0,-25-1 16,24-24-16,1 25 0,-1-1 16,1 1-16,-1 24 15,0 0-15,1 0 0,-1 0 16,-24 24 0,0 1-16,0-1 15,0 1-15,-24-1 16,24 1-16,-25-1 15,25 0-15,-24-24 0,24 25 16,0-1-16,-24-24 16,24 25-16,24-1 31,0-24-15,1 0-1,-1 25-15,1-1 16,-25 0-1,0 1-15,0-1 16,0 1 0,-25-25-16,25 24 15,-24-24-15,-1 0 16,1 0-16,0 0 16,-1 0-16,1-24 15</inkml:trace>
  <inkml:trace contextRef="#ctx0" brushRef="#br0" timeOffset="14892">8865 1074 0,'0'-24'16,"0"48"46,25-24-46,-1 0-1,1 0 1,-1 0-16,0-24 16,1 24-1,-25-24 1,24 24-16,-24-25 16,-24 1-1,-1 24 1,1-25-1,0 25-15,-1 0 16,1 0-16,24 25 16,-25-25-16,1 24 15,24 1-15,-25-1 16,25 0-16,0 1 16,0-1-16,25 1 0,-1-25 15,-24 24-15,25 1 0,-1-25 16,1 24-16,-1-24 15,0 0-15,1 0 0</inkml:trace>
  <inkml:trace contextRef="#ctx0" brushRef="#br0" timeOffset="15665">9256 1026 0,'-24'-25'16,"24"1"-1,0-1 17,-25 25-32,1 0 31,24 25-31,-25-1 15,1 1 1,24-1-16,0 0 16,0 1-1,0-1 1,24 1 0,1-25-1,-1 0 1,-24-25-1,0 1 1,25 24 0,-25-25-1,0 50 17,24-1-17,-24 1 1,24-1-16,1-24 31,-25 24-31,24-24 0,1 0 16,-1-24-1,1 24-15,-25-24 0,24-1 16,0 1-16,-24-1 16,0 1-16,0 0 15,0-1-15,0-24 0,0 0 16,0 1-1,0 23-15,0 1 0,0-1 16,0 1-16,0-1 0,0 1 16,0 48-1,0 1 1,0-1-16,0 1 16,0 24-16,0-25 0,0 25 15,25-25-15,-25 25 0,0-24 16,0-1-16,0 0 15,0 1-15,0-1 0,0 1 16,24-1 0</inkml:trace>
  <inkml:trace contextRef="#ctx0" brushRef="#br0" timeOffset="15838">9500 952 0,'-24'-24'0,"24"-1"15,24 25 17,1 0-32,-1 25 15,1-25-15,-1 0 16,0 0-16,1 0 0,-1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9:17.5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195 1954 0,'-24'0'16,"24"24"-1,24-24 1,1-24 0,-1 24-16,25-24 0,-24 24 15,23 0-15,1-25 0,0 25 16,0 0-16,-25-24 15,25 24-15,-24 0 0,-1 0 16,1 0-16,-1 0 16</inkml:trace>
  <inkml:trace contextRef="#ctx0" brushRef="#br0" timeOffset="227">464 1881 0,'0'24'16,"-24"-24"0,24 24-16,0 1 15,0-1-15,0 1 0,0-1 16,0 1-16,0 23 16,24-23-16,-24-1 0,0 1 15,25-1-15,-25 1 16,0-1-16,24-24 0,-24 24 15</inkml:trace>
  <inkml:trace contextRef="#ctx0" brushRef="#br0" timeOffset="660">684 2125 0,'0'24'0,"-24"-24"16,48 0 15,0 0-31,1 0 16,-1 0-1,1 0-15,-1 0 16,-24-24-16,24 24 15,-24-25 1,0 1 0,-24 24-1,24-24-15,-24 24 16,-1 0-16,1 0 0,-1 0 16,1 0-1,0 0-15,24 24 0,-25-24 16,25 24-16,0 1 15,0-1-15,0 1 16,25-1 0,-1-24-16,0 25 15,1-25-15,-1 0 0,1 0 16,-1-25-16</inkml:trace>
  <inkml:trace contextRef="#ctx0" brushRef="#br0" timeOffset="-7603">708 244 0,'0'25'78,"0"-1"-46,0 1-17,0-1 1,-24-24-16,24 24 15,0 1-15,0-1 0,0 1 16,0-1 0,0 1-16,0-1 0,0 0 15,0 1-15,0-1 16,0 1 0,0-50 46,0 1-46,24-1-16,-24 1 15,0 0 1,0-1-16,0 1 0,0-25 16,0 24-16,0 1 0,0 0 15,25-25-15,-25 24 16,0 1-16,24-1 0,-24 1 15,25 0-15,-1-1 16,1 25 0,-1 25-16,0-1 15,-24 0 1,25 1-16,-25-1 0,24 1 16,-24-1-16,0 1 15,25-1-15,-25 0 0,24 1 16,-24-1-16,0 1 15,24-1-15,-24 1 16,0-1 0,0-48 15,25 24-15,-25-25-16,0 1 15,0-1-15,0 1 16,24-1-16,-24-23 0,0 23 15,0 1-15,0-1 16,25 1-16,-25-1 0,0 1 16,0 0-1,24 24-15,-24 24 16,25 0-16,-25 1 16,24-1-16,-24 1 15,24-1-15,-24 1 0,25-1 16,-25 0-16,0 1 15,24-1-15,-24 1 0,0-1 16,25 1-16,-25-1 16</inkml:trace>
  <inkml:trace contextRef="#ctx0" brushRef="#br0" timeOffset="-7188">1392 122 0,'-24'0'16,"24"25"47,24-25-63,1 0 15,-1 0 1,1 0-16,-1 0 0,0 0 15,1 0-15,-1 0 0,1 0 16,-1 0-16,0 0 16,1 0-16,-25-25 15,-25 25 17,1 0-32</inkml:trace>
  <inkml:trace contextRef="#ctx0" brushRef="#br0" timeOffset="-6985">1465 171 0,'0'24'15,"0"1"1,25-25 0,-25 24-16,0 1 15,24-1-15,-24 1 16,0-1-16,0 0 15,0 1-15,25-1 16,-25 1-16,0-1 16,0 1-16,0-1 15</inkml:trace>
  <inkml:trace contextRef="#ctx0" brushRef="#br0" timeOffset="-6420">1881 147 0,'-25'0'15,"25"24"1,-24 0-1,24 1 1,0-1-16,0 1 16,0-1-16,0 1 15,0-1-15,0 0 0,0 1 16,-25-1-16,25 1 16,0-1-16,0-48 46,0-1-30,25 1-16,-25-1 16,0 1-16,0 0 15,0-1-15,24-24 16,-24 25-16,0-1 0,25 1 16,-1 0-1,-24-1-15,25 25 0,-1 0 16,0 0-16,1 0 0,-1 25 15,1-25 1,-1 24-16,-24 0 0,25 1 16,-25 24-16,24-25 0,-24 1 15,0-1-15,24 0 16,-24 1-16,0-1 0,0 1 16,0-1-16,0 1 15</inkml:trace>
  <inkml:trace contextRef="#ctx0" brushRef="#br0" timeOffset="-6239">1905 366 0,'25'0'62,"-25"-24"-62,24 24 16,0 0-16,1-24 15</inkml:trace>
  <inkml:trace contextRef="#ctx0" brushRef="#br0" timeOffset="-5617">2345 195 0,'-25'0'16,"25"-24"-16,-24 24 15,24 24 1,0 1 0,0-1-16,24-24 15,-24 25-15,0-1 0,0 1 16,25-1-16,-25 0 15,0 1-15,0-1 0,24 1 16,-24-1 0,-24-24 31,24-24-47,0-1 0,0 1 15,0-1-15,0 1 16,0 0-16,0-1 15,0-24-15,0 25 0,0-1 16,0 1-16,24 0 16,-24-1-16,25 1 0,-1-1 15,0 25-15,1 0 16,-1 0-16,1 25 16,-1-1-16,-24 1 15,25-1-15,-25 0 16,0 1-16,0-1 0,-25 1 15,1-1-15,-1-24 16,1 25-16,-1-25 0,25 24 16,-24-24-16,0 0 0,-1 0 15,25-24 17,25 24-32,-1-25 15,0 25-15,1 0 16,-1 0-16,1 0 0,-1 0 15,1 0-15,-1 25 16,0-25-16,-24 24 0,25-24 16,-25 24-16</inkml:trace>
  <inkml:trace contextRef="#ctx0" brushRef="#br0" timeOffset="-4974">3200 220 0,'0'-25'15,"0"1"-15,0 0 16,0-1 0,-25 1-16,1-1 15,-1 25-15,1 0 16,-1 0-1,1 0-15,0 25 0,-1-1 16,1 25-16,24-25 16,-25 1-16,25-1 15,0 1-15,0-1 0,0 25 16,25-25-16,-1 1 16,1-1-16,-1 1 15,0-25 1,1 0-16,-1 0 0,1-25 15,-1 25-15,1-24 16,-1-1 0,-24 1-16,24 24 15,-24-24-15,0-1 0,0 1 16,-24 24 0,24-25-16,0 50 31,0-1-31,24 1 15,-24-1-15,0 0 16,25 1-16,-25-1 16,0 1-16,24-25 15,-24 24-15</inkml:trace>
  <inkml:trace contextRef="#ctx0" brushRef="#br0" timeOffset="-4387">3444 171 0,'0'-24'0,"0"-1"0,-25 1 16,25-1-16,0 1 15,0 48 16,0 1-15,25-1-16,-25 1 0,0-1 16,24 25-16,-24-25 15,0 25-15,0-24 0,25-1 16,-25 25-16,24-25 0,-24 1 16,0 24-16,0-25 15,0 0-15,0 1 16,0-1-1,-24-48 17,24-1-17,0 1-15,0 0 16,0-1-16,0 1 16,0-1-16,0-24 0,0 25 15,24-25-15,-24 25 0,24-1 16,-24 1-16,25-1 15,-1 1-15,1 24 16,-1 0 0,-24 24-16,0 1 15,0-1-15,0 1 0,0-1 16,0 1-16,0-1 16,0 0-16,-24-24 15,24 25-15,-25-25 16,1 0-16,-1-25 15,1 1 1</inkml:trace>
  <inkml:trace contextRef="#ctx0" brushRef="#br0" timeOffset="-3839">3786 73 0,'0'-24'0,"0"-1"16,24 1-1,1 48 17,-25 1-17,0-1-15,0 1 16,0 24-16,0-25 15,0 25-15,24-25 0,-24 25 16,0-24-16,0-1 0,0 25 16,0-25-16,24 1 15,-24-1-15,0 1 16,0-1-16,0-48 47,0-1-32,0 1-15,0-1 16,0 1-16,0-1 0,0-23 16,0 23-16,0 1 15,0-25-15,25 24 0,-25 1 16,24 0-16,1-1 0,-25 1 16,24 24-16,1 0 15,-1 0-15,0 0 16,-24 24-16,25 1 15,-25-1-15,0 0 16,-25 1-16,25-1 16,-24-24-16,0 0 15,-25 25-15,24-25 0,1 0 16,-25 0-16</inkml:trace>
  <inkml:trace contextRef="#ctx0" brushRef="#br0" timeOffset="-2922">1392 806 0,'-24'0'16,"48"0"15,1-24-31,-1 24 0,1-25 16,23 25-16,-23 0 15,24-24-15,-25 24 0,0-25 16,25 25-16,-24 0 16,-1 0-16,-24-24 15</inkml:trace>
  <inkml:trace contextRef="#ctx0" brushRef="#br0" timeOffset="-2683">1514 635 0,'-24'0'0,"48"24"62,-24 1-46,0-1-16,25 1 15,-25-1-15,0 1 16,24-1-16,-24 0 0,0 1 16,0-1-16,25 1 0,-25-1 15,0 1-15</inkml:trace>
  <inkml:trace contextRef="#ctx0" brushRef="#br0" timeOffset="-1777">782 1319 0,'0'-24'15,"-25"24"-15,25 24 32,0 0-32,0 1 15,0-1-15,25 1 16,-25 23-16,0-23 15,0-1-15,0 1 0,0-1 16,0 1-16,0-1 16,0 0-16,0 1 15,0-50 17,0 1-32,0 0 15,0-1-15,0 1 16,0-1-16,0 1 15,0-1-15,0 1 0,0-25 16,0 25-16,0-25 16,0 25-16,24-25 0,-24 24 15,25 1-15,-1-1 16,-24 1-16,24 0 0,1 24 16,-1 0-16,1 0 0,-1 0 15,0 24 1,1-24-16,-25 24 0,24 1 15,-24-1-15,25 1 16,-25-1-16,0 1 0,0-1 16,0 0-16,-25 1 0,1-1 15,-25 1 1,25-25-16,-1 24 0,1-24 16,-25 24-16,25-24 0,-1 0 15,1 0-15,-1 0 16,50 0 15,-1 0-15,1 0-16,-1 25 0,0-25 15,1 24-15,-1-24 16,25 25-16,-25-25 0,1 24 16,-1 1-16,1-25 15,-1 0-15,1 24 0,-1-24 16,0 0-1</inkml:trace>
  <inkml:trace contextRef="#ctx0" brushRef="#br0" timeOffset="-1333">1270 1368 0,'25'0'15,"-25"24"32,0 1-31,-25-1 0,25 0-1,0 1-15,0-1 16,0 1-1,25-25-15,-1 0 16,0 0-16,1 0 16,-25-25-16,24 25 15,1 0-15,-25-24 0,24-1 16,-24 1 0,0 0-16,-24-1 15,-1 1 1,1 24-16,-1-25 15,1 25-15,0 25 16,-1-1 0,25 1-1</inkml:trace>
  <inkml:trace contextRef="#ctx0" brushRef="#br0" timeOffset="-1033">1588 1246 0,'0'-25'0,"0"50"47,0-1-31,0 1-16,24-25 15,-24 24-15,0 0 16,0 1-16,0-1 0,0 1 16,0-1-16,0 0 15,0 1-15,0-1 16,0 1-1</inkml:trace>
  <inkml:trace contextRef="#ctx0" brushRef="#br0" timeOffset="-601">1734 1368 0,'25'0'47,"-1"0"-31,0 0 0,1 0-16,-1 0 0,1 0 15,-1 0-15,1 0 16,-1-25-1,-24 1-15,0-1 32,0 1-32,-24 0 15,-1 24 1,1-25-16,-1 25 16,1 0-16,-25 25 0,25-25 15,24 24-15,-25 0 16,1 1-16,24-1 0,0 1 15,0-1-15,0 1 0,24-1 16,1-24-16,-1 24 16,0 1-16,25-25 0,0 0 15,0 0-15,-25 0 0</inkml:trace>
  <inkml:trace contextRef="#ctx0" brushRef="#br0" timeOffset="1277">953 2003 0,'0'-25'0,"-25"25"0,25-24 16,-24-1 0,24 50-1,0-1 1,0 1-16,24-1 15,-24 1-15,0-1 16,0 0-16,0 1 16,25-25-16,-25 24 0,0 1 15,0-50 48,0 1-63,0-1 15,0 1-15,24 24 16,-24-24-16,24-1 0,-24 1 16,25 24-16,-1-25 0,1 25 15,-1 0 1,1 25 0,-25-1-1,0 1-15,0-1 16,0 0-16,0 1 31,-25-25-31,25-25 16,0 1-16,0 0 15,0-1 1,0 1-16,25-1 16,-1 1-1,-24-1-15,24 25 16,1 0-1,-1 25-15,-24-1 0,25-24 16,-25 25-16,0-1 0,24 1 16,-24-1-16,0 0 15,0 1-15</inkml:trace>
  <inkml:trace contextRef="#ctx0" brushRef="#br0" timeOffset="1835">1319 1832 0,'0'24'47,"0"1"-47,24-25 15,-24 24-15,0 1 0,25 23 16,-25-23-16,24-1 0,-24 1 16,25-1-16,-25 0 15,0 1-15,24-1 0,-24 25 16,24-24 0,-24-1-16,0 0 0,0 1 15,0-1 1,-24-24 15,24-24-31,-24-1 16,24 1-1,0 0-15,0-25 16,0 24-16,0-24 0,0 25 16,0-25-16,0 25 0,24-25 15,-24 25-15,24-1 16,1 1-16,-1 24 15,1 0-15,-1 0 16,-24 24-16,25 1 16,-25-1-16,0 0 15,0 1 1,-25-1-16,1 1 16,-1-25-16,1 24 15,-1-24 1,25-24-16</inkml:trace>
  <inkml:trace contextRef="#ctx0" brushRef="#br0" timeOffset="2021">1734 1954 0,'25'0'16,"-25"24"-16</inkml:trace>
  <inkml:trace contextRef="#ctx0" brushRef="#br0" timeOffset="3532">513 73 0,'-24'0'0,"-1"0"15,1 0 1,-1 0-16,25 25 16,-24-25-16,-1 0 15,1 0-15,0 0 16,24 24-16,-25-24 16,1 25-1,-1-25 1,25 24-16,-24-24 15,24 24 1,0 1-16,0-1 16,-24 1-1,24-1-15,0 1 0,0-1 16,0 0-16,0 1 0,0 24 16,0-25-16,-25 25 15,25-25-15,0 25 0,0-24 16,0 23-16,0 1 0,-24 0 15,24-24-15,0 23 16,0 1-16,0 25 0,0-26 16,-25 1-16,25 0 15,0 0-15,0 0 0,0 0 16,-24 0-16,24-25 16,0 25-16,0 0 0,-25-1 15,25-23-15,0 24 0,0-25 16,-24 25-16,24-25 15,0 25-15,0-24 0,0-1 16,0 25-16,0-25 16,0 1-16,0-1 0,0 1 15,0-1-15,24-24 0,-24 24 16,0 1-16,0-1 16,25 1-16,-25-1 15,0 1-15,0-1 16,0 0-16,-25 1 15,1-1-15,0 1 16,24-1 0,-25 1-1,25-1 17,25-24-17,-1 0 1,0 24-1,1-24-15,-1 0 16,1 0-16,-1 0 16,1 0-16,-1-24 0,25 24 15,-25 0-15,1-24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07.1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49 244 0,'-25'0'0,"1"0"15,24 24 17,0 1-32,0-1 15,24 25-15,-24-25 16,0 25-16,25 0 0,-25 0 15,0-25-15,0 25 0,0-24 16,0-1-16,0 0 16,0 1-16</inkml:trace>
  <inkml:trace contextRef="#ctx0" brushRef="#br0" timeOffset="244">49 268 0,'0'-24'16,"24"24"-1,0 0 1,-24 24-16,25 1 0,-1-1 16,1 0-16,-1 1 15,25 24-15,-25-25 0,25 1 16,-24 23-16,23-23 0,-23-1 15,-1 1-15,1-1 16,-1 1-16,1-25 0,-1 0 16</inkml:trace>
  <inkml:trace contextRef="#ctx0" brushRef="#br0" timeOffset="477">439 146 0,'0'-24'16,"-24"24"-16,24 24 31,0 0-31,0 1 16,24-1-16,-24 25 0,25-24 16,-1 23-16,1 1 15,-1-24-15,-24 24 0,24-25 16,1 0-16,-25 1 15,24-1-15,-24 1 0,0-1 16</inkml:trace>
  <inkml:trace contextRef="#ctx0" brushRef="#br0" timeOffset="1035">1001 439 0,'0'-24'32,"0"-1"-32,-24 1 15,-1-1 1,1 25-16,-1-24 0,1 24 15,0 0-15,-1 0 16,1 0-16,-1 0 16,1 0-16,-1 24 0,1 1 15,0-1-15,24 1 16,-25-1-16,25 25 0,0-25 16,0 1-16,25 24 0,-1-25 15,-24 1-15,24-1 16,1-24-16,24 24 0,-25-24 15,1 0-15,-1 0 16,0 0-16,25-24 0,-24 0 16,-1-1-16,0 1 15,-24-1-15,0 1 16,0-25-16,0 25 0,0-1 16,0 1-16,0-1 15,0 50 16,0-1-31,25 1 16,-25-1-16,24 0 0,-24 1 16,25-1-16,-25 1 15,24-1-15,1-24 0,-1 25 16,0-25-16,1 0 16,-1 0-16</inkml:trace>
  <inkml:trace contextRef="#ctx0" brushRef="#br0" timeOffset="1281">1319 244 0,'-25'-25'15,"25"-24"-15,0 25 0,-24 24 16,24-24-16,24 24 16,1 24-1,-25 0-15,24 1 16,0 24-16,1 0 15,-1-1-15,-24 1 0,25 0 16,-1-24-16,1 23 0,-25 1 16,24-24-16,-24-1 15,0 1-15,24-1 0,-24 0 16</inkml:trace>
  <inkml:trace contextRef="#ctx0" brushRef="#br0" timeOffset="1673">1343 415 0,'-24'0'15,"48"0"17,0 0-17,1 0-15,-1 0 16,1-25-16,23 25 0,-23 0 15,-1 0-15,1-24 0,24 24 16,-25 0-16,-24-25 16,24 25-16,1 0 0,-1-24 15,1 24 1,-25-24-16,24 24 16,1 0 15,-25 24-31,0 0 15,0 25 1,24-24-16,-24-1 0,0 25 16,24-25-16,-24 25 0,25-24 15,-25-1-15,24 1 16,-24-1-16,25 0 0,-25 1 16,24-25-16,-24-25 15</inkml:trace>
  <inkml:trace contextRef="#ctx0" brushRef="#br0" timeOffset="1864">1807 0 0,'-24'0'15,"24"24"1,24 0 15,-24 1-15</inkml:trace>
  <inkml:trace contextRef="#ctx0" brushRef="#br0" timeOffset="2279">2051 244 0,'0'24'31,"-24"-24"-31,24 25 32,0-1-17,24 0-15,-24 1 16,25-1-16,-25 1 0,24-1 15,-24 25-15,25-25 0,-1 1 16,-24 24-16,24-49 16,-24 24-16,25 1 0,-1-25 15,1 0 1,-25-25-16,0 1 16,24-1-16,-24 1 0,0-25 15,24 25-15,-24-25 16,0 0-16,0 24 0,25-23 15,-25 23-15,0 1 0,0-1 16,0 1-16,24 24 16,1 0-1,-25 24 1,24-24-16,-24 25 16</inkml:trace>
  <inkml:trace contextRef="#ctx0" brushRef="#br0" timeOffset="2740">2637 366 0,'0'24'16,"-24"-24"-16,0 0 15,48 0 32,0 0-47,1 0 16,-1 0-1,1 0-15,-1 0 0,0 0 16,1 0-16,-1 0 0,1-24 16,-1 24-16,1 0 15,-25-25-15,0 1 0,24 24 16,-24-24-16,0-1 0,-24 1 15,-1-1 1,1 25-16,-1 0 0,1-24 16,-1 24-16,1 0 15,0 0-15,-1 24 0,1-24 16,24 25-16,-25-1 0,25 1 16,0-1-16,0 25 15,0-25-15,25 25 0,-25 0 16,24 0-16,1-25 15,-25 25-15,24-24 0,0-1 16,1 0-16,-1-24 0,1 0 16,24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00.7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220 269 0,'0'25'141,"0"-1"-125,0 0-1,0 1-15,0-1 16,0 1-16,0-1 0,0 1 15,0-1-15,0 0 16,0 1-16,0-1 0,0 1 16,0-1-16,0 1 15,0-1 1</inkml:trace>
  <inkml:trace contextRef="#ctx0" brushRef="#br0" timeOffset="2014">610 660 0</inkml:trace>
  <inkml:trace contextRef="#ctx0" brushRef="#br0" timeOffset="3000">244 25 0,'0'-24'15,"24"24"17,1 0-32,-1 0 15,1 0 1,-1 0-16,0 24 0,1 0 16,-1 1-16,1-1 15,-1 1-15,1 24 16,-25-1-16,24 1 0,-24 24 15,24-24-15,-24 25 16,0-26-16,0 1 0,-24 25 16,24-26-16,-49 1 15,25 0-15,-25 0 0,0 0 16,0 0-16,-24-25 0,24 25 16,-24-25-16,24 1 15,-24-1-15</inkml:trace>
  <inkml:trace contextRef="#ctx0" brushRef="#br0" timeOffset="4056">1196 147 0,'25'0'0,"-25"-24"15,-25 24 16,1 0-31,0 0 16,-1 0-16,-24 24 0,-24 25 31,24-25-31,0 1 0,1-1 0,23 25 16,1 0-16,-1 0 16,25-25-16,0 25 0,0 0 15,0-25-15,25 25 0,-1-24 16,25-1-16,-25 0 15,25 1-15,-24-25 0,24 24 16,-1-24-16,1 0 16</inkml:trace>
  <inkml:trace contextRef="#ctx0" brushRef="#br0" timeOffset="4456">1514 465 0,'0'-25'15,"0"1"-15,-24-1 16,-1 25 0,25-24-16,-24 24 31,24 24-31,0 1 0,0-1 16,0 1-16,0-1 15,24 0-15,-24 1 16,0-1-16,25 1 0,-25-1 15,24 1-15,-24-1 16,0 0-16,0 1 16,-24-25-1,-1 0 1,1-25-16,24 1 16,0 0-1,0-1-15,0-24 0,24 25 16,1-25-16,-1 25 0,0-1 15,25-24-15,-24 25 16,24-1-16,-25 25 0,25 0 16,-25-24-16,1 24 0,-1 0 15,0 0-15</inkml:trace>
  <inkml:trace contextRef="#ctx0" brushRef="#br0" timeOffset="4949">1905 513 0,'-25'0'0,"1"0"16,24 25-1,24-1 32,1-24-47,-25 25 16,24-25-16,1 0 15,-1 0-15,0 0 0,1 0 16,-1 0-16,1-25 16,-1 1-16,1 24 15,-25-25-15,0 1 0,0 0 16,0-1-1,-25 1-15,1 24 0,-1-25 16,1 1-16,-1 24 16,1-25-16,0 25 0,-1 0 15,1 0-15,-1 25 16,25-1 0,0 1-16,0 24 0,25-25 15,-25 0-15,24 1 16,1 24-16,-25-25 0,24-24 15,0 25-15,1-1 0,-1-24 16,1 24-16,-1-24 16,1 0-16,-1 0 15</inkml:trace>
  <inkml:trace contextRef="#ctx0" brushRef="#br0" timeOffset="5718">2564 440 0,'0'-24'0,"0"-1"16,0 1-16,0-1 15,0 1 1,-24 24-16,-1 0 16,1 0-16,-1 24 15,1-24-15,0 0 16,-1 25-16,1-25 0,-1 24 15,25 1-15,-24-25 16,0 24-16,24 1 0,0-1 16,0 0-16,0 1 15,24-25-15,-24 24 0,24 1 16,-24-1-16,25-24 0,-1 25 16,1-25-16,-1 0 15,0 0-15,1 24 0,-1-24 16,1 0-1,-1-24-15,1-1 16,-25 1-16,24-1 16,-24 1-1,0-1-15,0 1 0,0 0 16,0 48 31,24-24-47,-24 24 15,0 1-15,25-25 0,-1 24 16,1-24-16,-1 25 16,1-25-16,-1 0 15,0 0-15,1 0 0,-1 0 16,1 0-16,-1-25 16,0 25-16,1-24 0,-1-1 15,-24 1-15,25 0 16,-25-1-16,0 1 15,0-25-15,0 24 0,0 1 16,0-25-16,0 25 16,0-1-16,0-24 0,-25 49 15,25-24-15,0 0 0,-24 24 32,24 24-32,0 0 15,0 1-15,0 24 16,-25-25-16,25 25 0,0 0 15,0 0-15,25-25 0,-25 25 16,24-25-16,-24 25 16,0-24-16,25-1 0,-25 1 15</inkml:trace>
  <inkml:trace contextRef="#ctx0" brushRef="#br0" timeOffset="6130">2954 489 0,'-24'0'0,"24"-24"31,24 24-15,0 0-1,1 0-15,-1-25 0,25 25 16,0 0-16,-25-24 0,25 24 15,0 0-15,0-25 16,-25 25-16,25 0 0,-24 0 16,-1-24-16,0 24 15,1 0-15,-50 0 16,1 0 0,0-25-16,-1 25 15,1 0-15,-1 0 16,1 25-16,-1-25 0,1 24 15,0 1-15,24-1 16,-25 1-16,25-1 0,0 0 16,0 1-16,0 24 15,25-25-15,-25 1 0,24-1 16,25-24-16,-25 24 0,25-24 16,0 0-16,-25 0 15,25 0-15,0-24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10.2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24 147 0,'-24'0'15,"24"24"1,24 1 0,0 24-1,-24-25-15,25 0 16,-25 1-16,24 24 0,-24-25 16,25 1-16,-1-1 0,-24 0 15,24 1-15,-24-1 16,25-24-16</inkml:trace>
  <inkml:trace contextRef="#ctx0" brushRef="#br0" timeOffset="409">97 342 0,'-24'0'16,"24"-24"-16,24 24 31,1 0-15,-1 0-16,0 0 15,25 0-15,-24 0 0,24 0 16,-1 0-16,-23 0 0,-1-25 16,25 25-16,-24 0 15,-25-24-15,24 24 0,-24-24 16,0-1-16,-24 25 15,24-24-15,-25-1 16,25 1-16,0-1 0,-24 1 16,24 0-1,-25 24-15,25 24 16,0 0-16,0 1 16,0 24-16,0-25 15,0 25-15,0 0 0,0 0 16,0 0-16,25-25 15,-25 25-15,24-25 0,1 1 16,-25-1-16</inkml:trace>
  <inkml:trace contextRef="#ctx0" brushRef="#br0" timeOffset="917">732 220 0,'-24'0'15,"-1"25"1,25-1 0,0 0-16,0 1 15,0-1-15,0 1 16,-24-1-16,24 1 0,0-1 15,0 0-15,0 1 16,0-1-16,0 1 16,0-1-16,0 1 15,0-50 17,0 1-32,0-1 15,0 1-15,0-25 16,0 25-16,24-25 0,-24 0 15,25 0-15,-25 0 0,24 0 16,-24 1-16,25 23 16,-1 1-16,0-1 0,1 25 15,-1 0 1,1 25-16,-1 24 0,1-1 16,-25 1-16,24 0 15,-24 0-15,24 24 0,1-24 16,-25 0-16,24 0 0,-24-25 15,0 25-15,25-25 16,-25 1-16,0-1 0</inkml:trace>
  <inkml:trace contextRef="#ctx0" brushRef="#br0" timeOffset="1116">830 391 0,'-25'0'16,"1"25"-16,0-25 0,-1 0 16,1 0-16,48 0 15,1-25 1,-1 25-16,0 0 0,25-24 16,0 24-16,0-25 15,0 1-15,0 24 0</inkml:trace>
  <inkml:trace contextRef="#ctx0" brushRef="#br0" timeOffset="1361">1343 74 0,'-25'24'15,"25"0"16,0 1-31,0-1 16,0 1-16,0-1 16,0 25-16,0-25 0,0 25 15,0-24-15,0 24 0,0-25 16,0 25-16,0-25 16,0 1-16,-24-25 0,24 24 15</inkml:trace>
  <inkml:trace contextRef="#ctx0" brushRef="#br0" timeOffset="1621">1294 123 0,'-24'0'15,"24"24"1,0 0-1,24 1 1,0-1-16,1 25 0,-1-25 16,1 25-16,23-24 0,1-1 15,-24 25-15,24-25 16,-1 1-16,-23-1 0,24 1 16,-25-25-16,1 24 15,-1-24-15,0 0 0,1-24 16</inkml:trace>
  <inkml:trace contextRef="#ctx0" brushRef="#br0" timeOffset="1847">1709 171 0,'0'-24'16,"0"0"-16,0 48 31,0 0-15,0 1-1,0-1-15,0 1 0,0 23 16,0-23-16,0-1 0,0 25 16,0-24-16,0-1 15,0 0-15,0 1 0,25-1 16,-25 1-16,0-1 0,24-24 16,-24 25-16</inkml:trace>
  <inkml:trace contextRef="#ctx0" brushRef="#br0" timeOffset="2351">2124 269 0,'-24'0'16,"-1"0"-16,1 0 15,0-24-15,-1 48 16,25 0 0,0 1-16,-24-1 15,24 25-15,0-24 16,0-1-16,0 0 16,0 1-16,0-1 0,0 1 15,0-1-15,0 1 16,24-25-16,-24-25 31,0 1-15,25-1-16,-25 1 15,0-25-15,24 25 16,-24-25-16,24 0 0,1 0 16,-25 25-16,24-25 0,1 24 15,-1-23-15,1 23 16,-1 25-16,0 0 0,1 0 15,-1 25-15,-24-1 16,25 0-16,-25 25 16,24 0-16,-24 0 0,25 0 15,-25 0-15,0-1 16,24 1-16,-24-24 0,0-1 16,24 1-16,-24-1 15</inkml:trace>
  <inkml:trace contextRef="#ctx0" brushRef="#br0" timeOffset="2532">2075 391 0,'-24'0'16,"24"-24"-16,-24 24 0,48 0 31,0 0-15,1 0-16,24 0 0,0 0 15,-1 0-15,1 0 16,0 0-16</inkml:trace>
  <inkml:trace contextRef="#ctx0" brushRef="#br0" timeOffset="3300">2857 269 0,'-24'0'16,"-1"0"0,50 0-1,-1 0 1,-24 24-16,24 1 15,1-25-15,-25 49 16,24-25-16,1 1 0,-25 23 16,24 1-16,-24-24 0,0 24 15,25-1-15,-25-23 16,0 24-16,0-25 0,0 1 16,0-1-16,-25 0 0,25 1 15,-24-25-15,-1 0 16,1-25-1,24 1-15,0 0 0,0-1 16,0-24-16,0 0 16,0 1-16,0-1 0,0 0 15,24-24-15,-24-1 16,0 25-16,25 1 0,-25-1 16,24 0-16,-24 0 15,0 25-15,25-1 0,-25 1 16,24 24-16,0-25 0,1 25 15,-1 0 1,1 25-16,-1-1 16,1 1-1,-1 23-15,-24-23 0,24 24 16,-24-25-16,25 25 0,-25-25 16,0 25-16,-25-24 15,25-1-15,-24 1 0,24-1 16,-24 0-16,-1 1 15,1-25-15,-1 24 16,1-24-16,-1 0 0,1-24 16</inkml:trace>
  <inkml:trace contextRef="#ctx0" brushRef="#br0" timeOffset="4465">3297 440 0,'-25'0'16,"50"0"-1,-25-24 1,24 24-16,0 0 15,1 0-15,-1 0 0,1 0 16,24 0-16,-25 24 16,0-24-16,1 24 0,-25 1 15,24-1-15,1 1 0,-25-1 16,24 1-16,-24-1 16,0 0-16,0 1 0,-24-25 15,24 24-15,-25-24 16,1 0-16,-1 0 15,1 0-15,24-24 16,0-1-16,0 1 16,0 0-16,24-25 15,1 24-15,-1 1 16,1-1-16,-1 1 0,25 0 16,-25 24-16,1-25 0,-1 25 15,1 0-15,-1-24 16,1 24-16,-1 0 15,0 0 1,1 0-16,-1 0 16,1 0-1,-50 0 32,25 24-47,-24-24 16,-1 0-16,25 25 0,-24-1 15,0-24-15,24 24 16,0 1-16,0-1 0,0 1 16,0-1-16,24 1 15,-24-1-15,24 0 0,1 1 16,-1-25-16,1 0 0,-1 24 16,0-24-16,1 0 15,-1 0-15,1-24 0,-1 24 16,-24-25-16,25 1 0,-25 0 15,0-1-15,0 1 16,0-1-16,0 1 0,0-1 16,-25 1-16,25 0 15,-24-1-15,-1 1 0,1-1 16,-1 25 0,1 0-16,0 0 15,24 25-15,0-1 16,24 1-1,0-1-15,1-24 16,-1 24-16,1-24 0,-1 25 16,25-25-16,-25 0 15,1 0-15,-1 0 0,1-25 16,-1 25 0,-24-24-16,0 0 15,0-1-15,0 1 16,0-1-16,0 1 15,0 48 32,0 1-47,0-1 0,0 25 16,25-25-16,-25 25 16,24 0-16,-24 0 0,24 0 15,1 73 1,-25-73-16,0 24 0,0-24 15,0-25-15,-25 25 0,1-24 16,0-1-16,-1 0 16,-24-24-16,25 0 0,-1 0 15,-23 0-15,23-24 16,1 0-16,-1-25 0,25 0 16</inkml:trace>
  <inkml:trace contextRef="#ctx0" brushRef="#br0" timeOffset="4709">4322 148 0,'0'-25'16,"0"50"46,0-1-46</inkml:trace>
  <inkml:trace contextRef="#ctx0" brushRef="#br0" timeOffset="5172">4591 489 0,'0'-25'62,"24"25"-31,-24-24-31,25 24 0,-1 0 16,1 0 0,-1 0-16,-24-24 0,25 24 15,-25-25-15,0 1 16,-25 24-16,25-25 15,-24 25-15,24-24 0,-25-1 16,1 25-16,-1 0 16,1 0-16,0 25 15,24-1 1,0 1 0,0-1-16,0 1 0,0-1 15,0 0-15,0 1 16,0-1-16,0 1 0,24-1 15,0 1-15,1-25 0,-1 24 16,1-24-16,-1 0 16,25 0-16</inkml:trace>
  <inkml:trace contextRef="#ctx0" brushRef="#br0" timeOffset="5466">5079 440 0,'0'-24'16,"-24"24"-16,0-25 16,-1 25-16,1 0 15,-1 0-15,25-24 16,-24 24-16,0 0 0,-1 24 16,1 1-1,24-1 1,0 0-16,0 1 15,0-1-15,0 1 16,24-25-16,-24 24 0,25 1 16,-1-1-1,0-24-15,1 24 16,-1-24-16,1 0 16</inkml:trace>
  <inkml:trace contextRef="#ctx0" brushRef="#br0" timeOffset="5706">5153 342 0,'-25'-49'15,"25"25"-15,0-25 0,0 25 16,0-1-16,0 1 0,-24 24 31,24 24-31,0 1 16,0 24-16,0-25 15,0 25-15,0 0 0,0 0 16,0-1-16,0 1 0,0-24 16,0 24-16,0-25 15,0 0-15,0 1 0,24-1 16,-24 1-16</inkml:trace>
  <inkml:trace contextRef="#ctx0" brushRef="#br0" timeOffset="5902">5104 489 0,'-24'0'15,"24"-25"1,24 25 0,0 0-1,1 0-15,-1 0 16,1 0-16,-1 0 15,0 0-15,1-24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5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0,'24'0'78,"1"0"-47,-1 0-31,0 0 0,1 0 16,24 0-16,-25 0 0,1 0 15,23 0-15,1 0 16,-24 0-16,-1 0 0,25 0 16,-25 0-16,1 0 0,-1 0 15,1 0-15,-50 0 47,1 0-47,-1 0 16,-24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6.1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 0,'0'24'16,"25"-24"15,-1 0-15,0 0-16,1 0 15,-1 0-15,1 0 0,-1 0 16,1-24-16,23 24 16,-23 0-16,24 0 0,-25 0 15,0 0-15,1 0 0,24 0 16,-25 0-16,1 0 16,-1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7.0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26 0,'-25'0'15,"50"0"48,-1 0-48,0 0-15,1 0 16,24 0-16,-25 0 16,25 0-16,0 0 0,0 0 15,-1 0-15,1 0 16,0 0-16,0 0 0,-25-24 15,25 24-15,-24 0 16,-1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8.3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248 98 0,'-25'0'16,"25"25"-1,0-1 1,0 0-1,25 1-15,-25 24 0,24-25 16,-24 25-16,25-25 16,-25 25-16,24-24 0,-24 23 15,25-23-15,-25-1 16,0 1-16</inkml:trace>
  <inkml:trace contextRef="#ctx0" brushRef="#br0" timeOffset="445">4 294 0,'0'-25'0,"0"1"15,0-1-15,0 1 16,0-1-16,24 1 16,0 24-16,1-24 0,-1 24 15,1-25-15,-1 25 16,25 0-16,-25 0 0,1-24 16,24 24-16,0 0 15,-25 0-15,25 24 0,-25-24 16,25 25-16,-24-1 0,23-24 15,-23 24-15,-1 25 16,-24-24-16,25-1 0,-25 25 16,0-25-16,0 1 15,0-1-15,-25 1 0,1-1 16,-1 0-16,1 1 0,0-1 16,-25-24-16,0 25 15,24-25-15,-23 24 0,-1-24 16,24 0-16,-24 25 0,25-25 15,24-25 1</inkml:trace>
  <inkml:trace contextRef="#ctx0" brushRef="#br0" timeOffset="1223">907 147 0,'-24'0'0,"-1"0"16,25 24-1,0 1-15,0-1 16,0 1-1,0 24-15,0-25 0,0 0 16,25 1-16,-25-1 16,0 1-16,0-1 15,0 0-15,0-48 47,0 0-31,-25-1-16,25 1 15,0-25-15,0 25 0,0-1 16,0-24-16,0 25 16,0-25-16,0 25 0,25-1 15,-25 1-15,24-1 16,1 1-16,-1 24 0,1-25 16,-1 25-16,0 0 0,1 0 15,-1 0-15,1 25 16,-1-1-16,1-24 0,-25 25 15,24-1-15,-24 1 0,0-1 16,0 0-16,0 1 16,-24-1-16,-1 1 15,25-1-15,-24-24 16,-1 25-16,1-25 0,-1 0 16,1 0-16,24-25 31,24 25-16,1 0-15,-1 0 16,25 0-16,-24 0 0,-1 0 16,25 25-16,-25-25 0,1 24 15,-25 0-15,24-24 16,-24 25-16,0-1 0,-24 1 16,-1-1-1,1-24-15,-1 0 0,1 0 16,-25 0-16,25 0 0,-1 0 15,1 0-15,-1 0 16,1-24-16,0 24 0,-1-25 16</inkml:trace>
  <inkml:trace contextRef="#ctx0" brushRef="#br0" timeOffset="1525">1640 49 0,'0'-24'15,"-24"24"-15,48 24 31,-24 1-15,0-1 0,0 25-16,0-25 0,24 1 15,-24 24-15,0 0 0,0-25 16,0 0-16,0 25 16,0-24-16,0-1 0,0 0 15</inkml:trace>
  <inkml:trace contextRef="#ctx0" brushRef="#br0" timeOffset="2141">1567 269 0,'-25'0'16,"25"-24"-16,0-1 15,25 25 1,-1-24-16,1 24 15,23 0-15,1 0 16,0 0-16,-24-25 0,23 25 16,1 0-16,0 0 0,0 0 15,0 0-15,-25 0 16,1 0-16,-1 0 0,0 0 16,-24-24-16,-24 24 31,0-24-16,-1 24-15,1 0 16,-1 0-16,1 0 0,-1 0 16,1 24-16,0-24 0,-1 24 15,1-24-15,-1 25 16,1-1-16,24 25 0,0-24 16,0-1-16,0 0 15,0 1-15,0-1 0,24 1 16,1-1-16,-1 0 15,1-24-15,23 0 0,-23 0 16,-1 0-16,25 0 0,-24-24 16,-1 0-16,0 24 15,1-25-15,-25 1 0,24-1 16,-24 1-16,0 0 0,0-1 16,0 1-16,0-1 15,0 1-15,0 48 31,0 1-15,25-1 0,-25 1-16,0-1 0,24 0 15,-24 1-15,25-1 0,-25 1 16,24-1-16,0-24 16</inkml:trace>
  <inkml:trace contextRef="#ctx0" brushRef="#br0" timeOffset="2628">2422 123 0,'0'-25'16,"-25"25"-16,1-24 15,24 48 16,0 1-31,0-1 16,24 0-16,-24 1 16,0-1-16,25 25 0,-25-24 15,0-1-15,0 25 16,24-25-16,-24 1 0,0-1 16,0 0-16,0 1 15,0-50 16,0 1-15,0 0-16,0-1 0,24 1 16,-24-1-16,25 1 0,-25 0 15,24-1-15,1 1 16,-1 24-16,1 0 0,-1 0 16,25 0-16,-25 0 15,1 24-15,-1-24 0,0 25 16,1-1-16,-1 0 0,-24 1 15,0-1 1,-24-24-16,-1 25 0,1-25 16,0 0-16,-25 0 0,24 0 15,-23 0-15,-1 0 16,24-25-16,1 25 0</inkml:trace>
  <inkml:trace contextRef="#ctx0" brushRef="#br0" timeOffset="2891">2983 0 0,'-24'0'15,"24"25"1,0-1-1,0 1-15,0-1 16,24 1-16,-24-1 16,0 0-16,25 25 15,-25-24-15,0-1 0,24 25 16,-24-25-16,0 1 16,0-1-16</inkml:trace>
  <inkml:trace contextRef="#ctx0" brushRef="#br0" timeOffset="3323">3253 269 0,'-25'0'16,"25"-24"-1,25 24 16,-1 0-15,1 0-16,-1 0 16,1 0-16,-1 0 0,25 0 15,-25 0-15,1 0 0,-1-25 16,1 25-16,-1 0 16,-24-24-16,0-1 15,0 1 1,-24 0-16,-1 24 15,1 0-15,-25 0 16,24 0-16,-23 0 0,23 0 16,1 0-16,-25 24 0,49 0 15,-25 1-15,25-1 16,0 25-16,0-24 0,25 23 16,-1-23-16,1 24 15,24-25-15,-25 0 0,25 1 16,0-25-16,0 0 0,-1 0 15,1-25-15,0 25 16,-24-24-16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18.emf"/><Relationship Id="rId42" Type="http://schemas.openxmlformats.org/officeDocument/2006/relationships/image" Target="../media/image22.emf"/><Relationship Id="rId47" Type="http://schemas.openxmlformats.org/officeDocument/2006/relationships/customXml" Target="../ink/ink25.xml"/><Relationship Id="rId50" Type="http://schemas.openxmlformats.org/officeDocument/2006/relationships/image" Target="../media/image26.emf"/><Relationship Id="rId7" Type="http://schemas.openxmlformats.org/officeDocument/2006/relationships/customXml" Target="../ink/ink5.xml"/><Relationship Id="rId2" Type="http://schemas.openxmlformats.org/officeDocument/2006/relationships/image" Target="../media/image2.png"/><Relationship Id="rId16" Type="http://schemas.openxmlformats.org/officeDocument/2006/relationships/image" Target="../media/image9.emf"/><Relationship Id="rId29" Type="http://schemas.openxmlformats.org/officeDocument/2006/relationships/customXml" Target="../ink/ink16.xml"/><Relationship Id="rId11" Type="http://schemas.openxmlformats.org/officeDocument/2006/relationships/customXml" Target="../ink/ink7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37" Type="http://schemas.openxmlformats.org/officeDocument/2006/relationships/customXml" Target="../ink/ink20.xml"/><Relationship Id="rId40" Type="http://schemas.openxmlformats.org/officeDocument/2006/relationships/image" Target="../media/image21.emf"/><Relationship Id="rId45" Type="http://schemas.openxmlformats.org/officeDocument/2006/relationships/customXml" Target="../ink/ink24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5.emf"/><Relationship Id="rId36" Type="http://schemas.openxmlformats.org/officeDocument/2006/relationships/image" Target="../media/image19.emf"/><Relationship Id="rId49" Type="http://schemas.openxmlformats.org/officeDocument/2006/relationships/customXml" Target="../ink/ink26.xml"/><Relationship Id="rId10" Type="http://schemas.openxmlformats.org/officeDocument/2006/relationships/image" Target="../media/image6.emf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23.emf"/><Relationship Id="rId4" Type="http://schemas.openxmlformats.org/officeDocument/2006/relationships/image" Target="../media/image3.emf"/><Relationship Id="rId9" Type="http://schemas.openxmlformats.org/officeDocument/2006/relationships/customXml" Target="../ink/ink6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5.xml"/><Relationship Id="rId30" Type="http://schemas.openxmlformats.org/officeDocument/2006/relationships/image" Target="../media/image16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25.emf"/><Relationship Id="rId8" Type="http://schemas.openxmlformats.org/officeDocument/2006/relationships/image" Target="../media/image5.emf"/><Relationship Id="rId3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20.emf"/><Relationship Id="rId46" Type="http://schemas.openxmlformats.org/officeDocument/2006/relationships/image" Target="../media/image24.emf"/><Relationship Id="rId20" Type="http://schemas.openxmlformats.org/officeDocument/2006/relationships/image" Target="../media/image11.emf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eoman.io/generator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hanatoo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tools.hana.ondemand.com/additional/xsahaa-release-1.6.1-release.zip.sha1" TargetMode="External"/><Relationship Id="rId4" Type="http://schemas.openxmlformats.org/officeDocument/2006/relationships/hyperlink" Target="https://tools.hana.ondemand.com/additional/xsahaa-release-1.6.1-release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207328" y="2498209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10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</a:t>
            </a:r>
            <a:r>
              <a:rPr kumimoji="0" lang="en-US" sz="36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Oberoy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10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with Geo maps and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Exception Aggregation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Working with GEO Maps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Point of interest Layer using Direct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shape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data model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Introduction to advance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 BI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Variance Concept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Smart Assist Scenario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Augmented Analytics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Predict Forecast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Smart Insight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Discovery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Grouping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Roadmap and Support 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567713D-FD90-4A33-BB6A-3673D1123E70}"/>
                  </a:ext>
                </a:extLst>
              </p14:cNvPr>
              <p14:cNvContentPartPr/>
              <p14:nvPr/>
            </p14:nvContentPartPr>
            <p14:xfrm>
              <a:off x="314185" y="415607"/>
              <a:ext cx="11836440" cy="6419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567713D-FD90-4A33-BB6A-3673D1123E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185" y="406607"/>
                <a:ext cx="11854080" cy="643716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Rectangle 113">
            <a:extLst>
              <a:ext uri="{FF2B5EF4-FFF2-40B4-BE49-F238E27FC236}">
                <a16:creationId xmlns:a16="http://schemas.microsoft.com/office/drawing/2014/main" id="{DBECC01B-6DA8-45CB-BC39-FC10B5A5A06D}"/>
              </a:ext>
            </a:extLst>
          </p:cNvPr>
          <p:cNvSpPr/>
          <p:nvPr/>
        </p:nvSpPr>
        <p:spPr>
          <a:xfrm>
            <a:off x="6991927" y="812800"/>
            <a:ext cx="4885888" cy="235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Adaptor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F611B1A3-C2E3-43FC-986B-ADA2B16760A6}"/>
              </a:ext>
            </a:extLst>
          </p:cNvPr>
          <p:cNvSpPr/>
          <p:nvPr/>
        </p:nvSpPr>
        <p:spPr>
          <a:xfrm>
            <a:off x="8266545" y="3288145"/>
            <a:ext cx="517237" cy="1616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E9280A13-C9F8-44A3-9BE7-FD4E941E8568}"/>
              </a:ext>
            </a:extLst>
          </p:cNvPr>
          <p:cNvSpPr/>
          <p:nvPr/>
        </p:nvSpPr>
        <p:spPr>
          <a:xfrm>
            <a:off x="4590473" y="1634836"/>
            <a:ext cx="2401454" cy="572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602E5D5-69C5-4074-B7A3-C3248AC37F22}"/>
                  </a:ext>
                </a:extLst>
              </p14:cNvPr>
              <p14:cNvContentPartPr/>
              <p14:nvPr/>
            </p14:nvContentPartPr>
            <p14:xfrm>
              <a:off x="129145" y="73967"/>
              <a:ext cx="12007800" cy="65217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602E5D5-69C5-4074-B7A3-C3248AC37F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145" y="64967"/>
                <a:ext cx="12025440" cy="65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8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CD5292-E842-478E-A5D0-083E4355A5F2}"/>
              </a:ext>
            </a:extLst>
          </p:cNvPr>
          <p:cNvSpPr/>
          <p:nvPr/>
        </p:nvSpPr>
        <p:spPr>
          <a:xfrm>
            <a:off x="7998690" y="5006109"/>
            <a:ext cx="2946400" cy="1228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HANA Cloud in BTP</a:t>
            </a:r>
          </a:p>
          <a:p>
            <a:pPr algn="ctr"/>
            <a:r>
              <a:rPr lang="en-US" dirty="0"/>
              <a:t>Database as a Service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27518527-2364-4AC7-841A-7E5F3F4AFD65}"/>
              </a:ext>
            </a:extLst>
          </p:cNvPr>
          <p:cNvSpPr/>
          <p:nvPr/>
        </p:nvSpPr>
        <p:spPr>
          <a:xfrm>
            <a:off x="10668000" y="4955308"/>
            <a:ext cx="2540000" cy="175952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6F675D1-E7FD-42CA-8C21-264C91062554}"/>
              </a:ext>
            </a:extLst>
          </p:cNvPr>
          <p:cNvSpPr/>
          <p:nvPr/>
        </p:nvSpPr>
        <p:spPr>
          <a:xfrm>
            <a:off x="11115963" y="5671128"/>
            <a:ext cx="960582" cy="8497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00EA168-971E-4A9C-BB43-52D905D38D3B}"/>
              </a:ext>
            </a:extLst>
          </p:cNvPr>
          <p:cNvSpPr/>
          <p:nvPr/>
        </p:nvSpPr>
        <p:spPr>
          <a:xfrm>
            <a:off x="12106563" y="5671128"/>
            <a:ext cx="960582" cy="8497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AB9E464D-4C3F-406F-8AE5-A7A964F813CA}"/>
              </a:ext>
            </a:extLst>
          </p:cNvPr>
          <p:cNvSpPr/>
          <p:nvPr/>
        </p:nvSpPr>
        <p:spPr>
          <a:xfrm>
            <a:off x="5800436" y="4876800"/>
            <a:ext cx="2133600" cy="1450109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45A4F-2B86-4DCE-86EF-A2EE8FFA4C88}"/>
              </a:ext>
            </a:extLst>
          </p:cNvPr>
          <p:cNvSpPr/>
          <p:nvPr/>
        </p:nvSpPr>
        <p:spPr>
          <a:xfrm>
            <a:off x="812801" y="701963"/>
            <a:ext cx="2974110" cy="1274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Analytics Cloud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FA3A9-5C4E-4475-99DF-57A279AD8D5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86911" y="1339272"/>
            <a:ext cx="271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0A13E0-5444-41FE-8470-84DE8B1F9CA0}"/>
              </a:ext>
            </a:extLst>
          </p:cNvPr>
          <p:cNvSpPr/>
          <p:nvPr/>
        </p:nvSpPr>
        <p:spPr>
          <a:xfrm>
            <a:off x="6511636" y="1126836"/>
            <a:ext cx="831273" cy="48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2BAFE-1D32-4849-AB7C-E42341643C6E}"/>
              </a:ext>
            </a:extLst>
          </p:cNvPr>
          <p:cNvCxnSpPr>
            <a:stCxn id="2" idx="0"/>
          </p:cNvCxnSpPr>
          <p:nvPr/>
        </p:nvCxnSpPr>
        <p:spPr>
          <a:xfrm flipV="1">
            <a:off x="9471890" y="4119418"/>
            <a:ext cx="4619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9CF37B-1955-47AC-9466-7196E2DE611F}"/>
              </a:ext>
            </a:extLst>
          </p:cNvPr>
          <p:cNvSpPr/>
          <p:nvPr/>
        </p:nvSpPr>
        <p:spPr>
          <a:xfrm>
            <a:off x="8945417" y="3745346"/>
            <a:ext cx="1052946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HDI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A1C8109-FBD6-4B4A-B50A-9DDAED2742F1}"/>
              </a:ext>
            </a:extLst>
          </p:cNvPr>
          <p:cNvSpPr/>
          <p:nvPr/>
        </p:nvSpPr>
        <p:spPr>
          <a:xfrm>
            <a:off x="7564582" y="212436"/>
            <a:ext cx="4050138" cy="335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Adaptor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8A777AC-098E-48A4-B626-962AF804530A}"/>
              </a:ext>
            </a:extLst>
          </p:cNvPr>
          <p:cNvSpPr/>
          <p:nvPr/>
        </p:nvSpPr>
        <p:spPr>
          <a:xfrm>
            <a:off x="7352145" y="1126836"/>
            <a:ext cx="1450110" cy="4802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Odata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 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F287D6-59D5-4988-9C9A-6236BA708D51}"/>
              </a:ext>
            </a:extLst>
          </p:cNvPr>
          <p:cNvSpPr txBox="1"/>
          <p:nvPr/>
        </p:nvSpPr>
        <p:spPr>
          <a:xfrm>
            <a:off x="457200" y="4419600"/>
            <a:ext cx="94020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ODataConnection.executeAction("CancelMyFlights",{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	DateFrom: '2020-01-01',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	DateTo: '2022-01-01'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Application.refreshData();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66A93-1AB0-48AB-82CA-53937372AB1E}"/>
              </a:ext>
            </a:extLst>
          </p:cNvPr>
          <p:cNvSpPr txBox="1"/>
          <p:nvPr/>
        </p:nvSpPr>
        <p:spPr>
          <a:xfrm>
            <a:off x="457200" y="992953"/>
            <a:ext cx="1118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ODataConnection.executeAction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("Flight/Book",{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Flight: 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Airline: 'AA',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Flightconnection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'0017',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Flightdate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FLDate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},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NumberOfSeats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1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Application.refreshData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994984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Live Data Conn. With SAP HANA DB in Cloud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F6869B-D2BC-47D8-BB93-85B2CE1A763E}"/>
              </a:ext>
            </a:extLst>
          </p:cNvPr>
          <p:cNvSpPr/>
          <p:nvPr/>
        </p:nvSpPr>
        <p:spPr>
          <a:xfrm>
            <a:off x="9372600" y="1828800"/>
            <a:ext cx="2415264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HANA Consultants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HANA Service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415F10-A728-4D0E-9D33-D30679BFB976}"/>
              </a:ext>
            </a:extLst>
          </p:cNvPr>
          <p:cNvSpPr/>
          <p:nvPr/>
        </p:nvSpPr>
        <p:spPr>
          <a:xfrm>
            <a:off x="9742032" y="3965331"/>
            <a:ext cx="16764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MTA App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D1CCDDA-823F-4988-949E-C2A83600D314}"/>
                  </a:ext>
                </a:extLst>
              </p14:cNvPr>
              <p14:cNvContentPartPr/>
              <p14:nvPr/>
            </p14:nvContentPartPr>
            <p14:xfrm>
              <a:off x="9084153" y="5398643"/>
              <a:ext cx="1046520" cy="25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D1CCDDA-823F-4988-949E-C2A83600D3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5153" y="5389643"/>
                <a:ext cx="10641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A0DD25-3765-4B79-B2C5-772D85521CC9}"/>
                  </a:ext>
                </a:extLst>
              </p14:cNvPr>
              <p14:cNvContentPartPr/>
              <p14:nvPr/>
            </p14:nvContentPartPr>
            <p14:xfrm>
              <a:off x="7650993" y="5398283"/>
              <a:ext cx="1275120" cy="387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A0DD25-3765-4B79-B2C5-772D85521C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41990" y="5389283"/>
                <a:ext cx="1292765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62A49B-D65D-4960-A260-CE3B4BF7CC94}"/>
                  </a:ext>
                </a:extLst>
              </p14:cNvPr>
              <p14:cNvContentPartPr/>
              <p14:nvPr/>
            </p14:nvContentPartPr>
            <p14:xfrm>
              <a:off x="10306353" y="5415923"/>
              <a:ext cx="1899360" cy="396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62A49B-D65D-4960-A260-CE3B4BF7CC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7353" y="5406923"/>
                <a:ext cx="19170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AF8E1D2-998F-4865-AC92-C8BD98ED6579}"/>
                  </a:ext>
                </a:extLst>
              </p14:cNvPr>
              <p14:cNvContentPartPr/>
              <p14:nvPr/>
            </p14:nvContentPartPr>
            <p14:xfrm>
              <a:off x="7941153" y="5952323"/>
              <a:ext cx="18504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AF8E1D2-998F-4865-AC92-C8BD98ED65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32153" y="5943323"/>
                <a:ext cx="20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D3A44EB-88F5-4363-B055-FE0CA15EDAC5}"/>
                  </a:ext>
                </a:extLst>
              </p14:cNvPr>
              <p14:cNvContentPartPr/>
              <p14:nvPr/>
            </p14:nvContentPartPr>
            <p14:xfrm>
              <a:off x="7949793" y="6230603"/>
              <a:ext cx="185040" cy="12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D3A44EB-88F5-4363-B055-FE0CA15EDA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40793" y="6221603"/>
                <a:ext cx="2026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1675F94-6BD0-4D1D-9378-D1AF9683327A}"/>
                  </a:ext>
                </a:extLst>
              </p14:cNvPr>
              <p14:cNvContentPartPr/>
              <p14:nvPr/>
            </p14:nvContentPartPr>
            <p14:xfrm>
              <a:off x="7950873" y="6523283"/>
              <a:ext cx="227880" cy="9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1675F94-6BD0-4D1D-9378-D1AF968332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1873" y="6514283"/>
                <a:ext cx="2455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578699D-79F5-4EBF-874E-FF6C24092FBF}"/>
                  </a:ext>
                </a:extLst>
              </p14:cNvPr>
              <p14:cNvContentPartPr/>
              <p14:nvPr/>
            </p14:nvContentPartPr>
            <p14:xfrm>
              <a:off x="8229873" y="5811563"/>
              <a:ext cx="1329840" cy="215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578699D-79F5-4EBF-874E-FF6C24092F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873" y="5802563"/>
                <a:ext cx="13474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F06834-5832-4368-8A18-E2E7B9CFCF60}"/>
                  </a:ext>
                </a:extLst>
              </p14:cNvPr>
              <p14:cNvContentPartPr/>
              <p14:nvPr/>
            </p14:nvContentPartPr>
            <p14:xfrm>
              <a:off x="8352993" y="6150323"/>
              <a:ext cx="1727280" cy="564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F06834-5832-4368-8A18-E2E7B9CFCF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3993" y="6141323"/>
                <a:ext cx="17449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6D10395-43D1-4647-AAD6-F3A656BBE4ED}"/>
                  </a:ext>
                </a:extLst>
              </p14:cNvPr>
              <p14:cNvContentPartPr/>
              <p14:nvPr/>
            </p14:nvContentPartPr>
            <p14:xfrm>
              <a:off x="10023753" y="5749283"/>
              <a:ext cx="758520" cy="93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6D10395-43D1-4647-AAD6-F3A656BBE4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14753" y="5740283"/>
                <a:ext cx="77616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271F644-A3DB-4918-A741-2957EE94AEBA}"/>
                  </a:ext>
                </a:extLst>
              </p14:cNvPr>
              <p14:cNvContentPartPr/>
              <p14:nvPr/>
            </p14:nvContentPartPr>
            <p14:xfrm>
              <a:off x="11131113" y="6389003"/>
              <a:ext cx="495720" cy="162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271F644-A3DB-4918-A741-2957EE94AE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22113" y="6380003"/>
                <a:ext cx="513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9234E0E-E2C2-4314-82E4-BF37E894879D}"/>
                  </a:ext>
                </a:extLst>
              </p14:cNvPr>
              <p14:cNvContentPartPr/>
              <p14:nvPr/>
            </p14:nvContentPartPr>
            <p14:xfrm>
              <a:off x="11070993" y="6013883"/>
              <a:ext cx="510480" cy="255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9234E0E-E2C2-4314-82E4-BF37E89487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61993" y="6004883"/>
                <a:ext cx="528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84950FF-AD91-4101-8C86-D402BDD9F959}"/>
                  </a:ext>
                </a:extLst>
              </p14:cNvPr>
              <p14:cNvContentPartPr/>
              <p14:nvPr/>
            </p14:nvContentPartPr>
            <p14:xfrm>
              <a:off x="10894953" y="5933963"/>
              <a:ext cx="994680" cy="744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84950FF-AD91-4101-8C86-D402BDD9F9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85953" y="5924963"/>
                <a:ext cx="101232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DCB5E77-AABE-452F-A415-D712BD09418F}"/>
                  </a:ext>
                </a:extLst>
              </p14:cNvPr>
              <p14:cNvContentPartPr/>
              <p14:nvPr/>
            </p14:nvContentPartPr>
            <p14:xfrm>
              <a:off x="5397393" y="5275523"/>
              <a:ext cx="2359440" cy="1225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DCB5E77-AABE-452F-A415-D712BD0941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88393" y="5266523"/>
                <a:ext cx="2377080" cy="1242720"/>
              </a:xfrm>
              <a:prstGeom prst="rect">
                <a:avLst/>
              </a:prstGeom>
            </p:spPr>
          </p:pic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86BA7AD6-91DC-418D-BE57-F724B90B7A6D}"/>
              </a:ext>
            </a:extLst>
          </p:cNvPr>
          <p:cNvSpPr/>
          <p:nvPr/>
        </p:nvSpPr>
        <p:spPr>
          <a:xfrm>
            <a:off x="5590353" y="2395306"/>
            <a:ext cx="2359440" cy="122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FDA9F79-BC6A-4E1E-B640-D19DC4E33993}"/>
              </a:ext>
            </a:extLst>
          </p:cNvPr>
          <p:cNvSpPr/>
          <p:nvPr/>
        </p:nvSpPr>
        <p:spPr>
          <a:xfrm>
            <a:off x="8778999" y="295512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A23B9FD-E156-4DB6-BBD5-AB815A4F838E}"/>
              </a:ext>
            </a:extLst>
          </p:cNvPr>
          <p:cNvCxnSpPr>
            <a:cxnSpLocks/>
            <a:stCxn id="130" idx="6"/>
          </p:cNvCxnSpPr>
          <p:nvPr/>
        </p:nvCxnSpPr>
        <p:spPr>
          <a:xfrm>
            <a:off x="9007600" y="3107520"/>
            <a:ext cx="441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383E754-4F53-43ED-8D05-C73F14820D81}"/>
              </a:ext>
            </a:extLst>
          </p:cNvPr>
          <p:cNvSpPr/>
          <p:nvPr/>
        </p:nvSpPr>
        <p:spPr>
          <a:xfrm>
            <a:off x="304800" y="1248875"/>
            <a:ext cx="2971800" cy="309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 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(Client)</a:t>
            </a:r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86B6592-0253-40AA-9C14-1DEAF5E6D08B}"/>
              </a:ext>
            </a:extLst>
          </p:cNvPr>
          <p:cNvSpPr/>
          <p:nvPr/>
        </p:nvSpPr>
        <p:spPr>
          <a:xfrm>
            <a:off x="3276601" y="2895601"/>
            <a:ext cx="2313753" cy="25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7FAAEF7-8ABD-4BD4-B0A5-485CEE25F146}"/>
                  </a:ext>
                </a:extLst>
              </p14:cNvPr>
              <p14:cNvContentPartPr/>
              <p14:nvPr/>
            </p14:nvContentPartPr>
            <p14:xfrm>
              <a:off x="5619153" y="919883"/>
              <a:ext cx="221760" cy="232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7FAAEF7-8ABD-4BD4-B0A5-485CEE25F14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10153" y="910883"/>
                <a:ext cx="239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7A904B5-E29E-4D05-9634-1539A00E9DBA}"/>
                  </a:ext>
                </a:extLst>
              </p14:cNvPr>
              <p14:cNvContentPartPr/>
              <p14:nvPr/>
            </p14:nvContentPartPr>
            <p14:xfrm>
              <a:off x="5969073" y="1487603"/>
              <a:ext cx="1321560" cy="2271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7A904B5-E29E-4D05-9634-1539A00E9DB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60073" y="1478603"/>
                <a:ext cx="13392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553B80A-3C77-465D-BDE3-E10370C79EFC}"/>
                  </a:ext>
                </a:extLst>
              </p14:cNvPr>
              <p14:cNvContentPartPr/>
              <p14:nvPr/>
            </p14:nvContentPartPr>
            <p14:xfrm>
              <a:off x="10596153" y="1336403"/>
              <a:ext cx="1179360" cy="2376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553B80A-3C77-465D-BDE3-E10370C79E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587153" y="1327403"/>
                <a:ext cx="11970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0CB6A7E-C17D-4970-A6C7-48DE6C449E9A}"/>
                  </a:ext>
                </a:extLst>
              </p14:cNvPr>
              <p14:cNvContentPartPr/>
              <p14:nvPr/>
            </p14:nvContentPartPr>
            <p14:xfrm>
              <a:off x="5971593" y="781283"/>
              <a:ext cx="4669200" cy="11797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0CB6A7E-C17D-4970-A6C7-48DE6C449E9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62593" y="772283"/>
                <a:ext cx="4686840" cy="11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3EA4648-7AF4-4989-AB18-336922778C9E}"/>
                  </a:ext>
                </a:extLst>
              </p14:cNvPr>
              <p14:cNvContentPartPr/>
              <p14:nvPr/>
            </p14:nvContentPartPr>
            <p14:xfrm>
              <a:off x="4318473" y="958403"/>
              <a:ext cx="1407240" cy="11610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3EA4648-7AF4-4989-AB18-336922778C9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09473" y="949403"/>
                <a:ext cx="142488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9583098-59F8-4A9F-AF15-C39129356B94}"/>
                  </a:ext>
                </a:extLst>
              </p14:cNvPr>
              <p14:cNvContentPartPr/>
              <p14:nvPr/>
            </p14:nvContentPartPr>
            <p14:xfrm>
              <a:off x="3430713" y="3332243"/>
              <a:ext cx="1503720" cy="5659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9583098-59F8-4A9F-AF15-C39129356B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21713" y="3323243"/>
                <a:ext cx="152136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215CFFD-0DF0-46B4-85B7-64A1FA891236}"/>
                  </a:ext>
                </a:extLst>
              </p14:cNvPr>
              <p14:cNvContentPartPr/>
              <p14:nvPr/>
            </p14:nvContentPartPr>
            <p14:xfrm>
              <a:off x="3527193" y="4033523"/>
              <a:ext cx="2612520" cy="6130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215CFFD-0DF0-46B4-85B7-64A1FA89123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18193" y="4024523"/>
                <a:ext cx="263016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A306FE8-D043-4553-8864-96F86728533A}"/>
                  </a:ext>
                </a:extLst>
              </p14:cNvPr>
              <p14:cNvContentPartPr/>
              <p14:nvPr/>
            </p14:nvContentPartPr>
            <p14:xfrm>
              <a:off x="3500913" y="4852163"/>
              <a:ext cx="97200" cy="190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A306FE8-D043-4553-8864-96F8672853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91913" y="4843163"/>
                <a:ext cx="114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A54646A8-0A4A-48D3-9863-ADC66F97600A}"/>
                  </a:ext>
                </a:extLst>
              </p14:cNvPr>
              <p14:cNvContentPartPr/>
              <p14:nvPr/>
            </p14:nvContentPartPr>
            <p14:xfrm>
              <a:off x="3746793" y="4767923"/>
              <a:ext cx="783360" cy="2264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A54646A8-0A4A-48D3-9863-ADC66F97600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37793" y="4758880"/>
                <a:ext cx="801000" cy="244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187B9A1-9ACC-4A23-B721-1794EE4ACB7D}"/>
                  </a:ext>
                </a:extLst>
              </p14:cNvPr>
              <p14:cNvContentPartPr/>
              <p14:nvPr/>
            </p14:nvContentPartPr>
            <p14:xfrm>
              <a:off x="5822193" y="2057483"/>
              <a:ext cx="3481920" cy="44100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187B9A1-9ACC-4A23-B721-1794EE4ACB7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13193" y="2048483"/>
                <a:ext cx="34995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C0BCECA-BA38-453C-9E69-A45AE830B850}"/>
                  </a:ext>
                </a:extLst>
              </p14:cNvPr>
              <p14:cNvContentPartPr/>
              <p14:nvPr/>
            </p14:nvContentPartPr>
            <p14:xfrm>
              <a:off x="3606393" y="879203"/>
              <a:ext cx="1468080" cy="8355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C0BCECA-BA38-453C-9E69-A45AE830B85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97393" y="870203"/>
                <a:ext cx="1485720" cy="8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6748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HANA Live Integration with SAC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2C7628-6B6D-47C0-96FF-6F88B82B4B74}"/>
              </a:ext>
            </a:extLst>
          </p:cNvPr>
          <p:cNvSpPr txBox="1"/>
          <p:nvPr/>
        </p:nvSpPr>
        <p:spPr>
          <a:xfrm>
            <a:off x="76200" y="990601"/>
            <a:ext cx="1196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Native Development (HANA Consultant – SAP WebIDE for HANA Dev)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Instance needs to be started in SCP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Connect to WebIDE, create a new HANA DB Module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Maintain the service-name as some name inside the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mta.yml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 sac-</a:t>
            </a:r>
            <a:r>
              <a:rPr lang="en-US" sz="24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</a:t>
            </a:r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Go to SRC folder inside DB folder and create</a:t>
            </a:r>
          </a:p>
          <a:p>
            <a:pPr marL="952393" lvl="1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A DB table,   - an csv file  - an </a:t>
            </a:r>
            <a:r>
              <a:rPr lang="en-US" sz="24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hditable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 - calculation view of type CUBE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Build the module and check the container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2.    HANA Adaptor for secure connection to container in HANA (SAP Business App Studio)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Create a new dev workspace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workspace projects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terminal and type command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npm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install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generator-anubhav-sac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Call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yo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command and provide container name from step 1 and SAC host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url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w/o http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upto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.sap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You will see a project created in bas, navigate to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srv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/target folder of that project</a:t>
            </a:r>
          </a:p>
          <a:p>
            <a:pPr marL="342900" indent="-342900" defTabSz="1218987">
              <a:buFontTx/>
              <a:buChar char="-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1050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Continue….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93BC0C-42CB-4815-9644-B6CC061DDE68}"/>
              </a:ext>
            </a:extLst>
          </p:cNvPr>
          <p:cNvSpPr txBox="1"/>
          <p:nvPr/>
        </p:nvSpPr>
        <p:spPr>
          <a:xfrm>
            <a:off x="152400" y="881174"/>
            <a:ext cx="1196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tools for </a:t>
            </a:r>
            <a:r>
              <a:rPr lang="en-US" sz="2400" dirty="0" err="1">
                <a:solidFill>
                  <a:prstClr val="black"/>
                </a:solidFill>
                <a:latin typeface="Calibri"/>
                <a:hlinkClick r:id="rId3"/>
              </a:rPr>
              <a:t>hana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and download the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4"/>
              </a:rPr>
              <a:t>xsahaa-release-1.6.1-release.zip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(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5"/>
              </a:rPr>
              <a:t>sha1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Extract in computer and upload the war file to the folder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to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mta.yml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file in the adaptor project and click Build MTA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the build is success we see an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mta_archieve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with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extension.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on MTAR file generated by system and say deploy to CF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Go to CF and Applications inside your dev 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Ideally an app with same name must be up and running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Once the app is deployed, we need to grant auth to our user to access this app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role collection in our trial a/c search for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app_Viewer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role collection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Click and edit and assign to your email id and Save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Test the adaptor service by adding /sap/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bc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/service/v2/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HeartBeat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3. SAC Live Connection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Add live data connection with HANA of Direct Type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Provide Adaptor URL and enter CF </a:t>
            </a:r>
            <a:r>
              <a:rPr lang="en-US" sz="2400">
                <a:solidFill>
                  <a:prstClr val="black"/>
                </a:solidFill>
                <a:latin typeface="Calibri"/>
              </a:rPr>
              <a:t>credentials.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9567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575</Words>
  <Application>Microsoft Office PowerPoint</Application>
  <PresentationFormat>Widescreen</PresentationFormat>
  <Paragraphs>98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Odata Connection</vt:lpstr>
      <vt:lpstr>Live Data Conn. With SAP HANA DB in Cloud</vt:lpstr>
      <vt:lpstr>HANA Live Integration with SAC</vt:lpstr>
      <vt:lpstr>Continue….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Siddhant</cp:lastModifiedBy>
  <cp:revision>524</cp:revision>
  <dcterms:created xsi:type="dcterms:W3CDTF">2016-07-10T03:33:26Z</dcterms:created>
  <dcterms:modified xsi:type="dcterms:W3CDTF">2022-03-16T12:39:49Z</dcterms:modified>
</cp:coreProperties>
</file>