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  <p:sldMasterId id="2147483660" r:id="rId2"/>
  </p:sldMasterIdLst>
  <p:notesMasterIdLst>
    <p:notesMasterId r:id="rId10"/>
  </p:notesMasterIdLst>
  <p:sldIdLst>
    <p:sldId id="256" r:id="rId3"/>
    <p:sldId id="463" r:id="rId4"/>
    <p:sldId id="431" r:id="rId5"/>
    <p:sldId id="462" r:id="rId6"/>
    <p:sldId id="399" r:id="rId7"/>
    <p:sldId id="409" r:id="rId8"/>
    <p:sldId id="47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120" autoAdjust="0"/>
    <p:restoredTop sz="93973" autoAdjust="0"/>
  </p:normalViewPr>
  <p:slideViewPr>
    <p:cSldViewPr snapToGrid="0">
      <p:cViewPr varScale="1">
        <p:scale>
          <a:sx n="80" d="100"/>
          <a:sy n="80" d="100"/>
        </p:scale>
        <p:origin x="123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F2A06D-4991-4208-8C88-4E8BAD69A8B8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01775E-EDE2-4DE5-A02D-A8BD8C6F6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22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1775E-EDE2-4DE5-A02D-A8BD8C6F6A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6056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01775E-EDE2-4DE5-A02D-A8BD8C6F6AC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3034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037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653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5462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3886200"/>
            <a:ext cx="12192000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3887117"/>
            <a:ext cx="10363200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399020"/>
            <a:ext cx="8534401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6760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2130427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1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0591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672" y="3645025"/>
            <a:ext cx="10830654" cy="1362075"/>
          </a:xfrm>
        </p:spPr>
        <p:txBody>
          <a:bodyPr anchor="t"/>
          <a:lstStyle>
            <a:lvl1pPr algn="ctr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30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7687" y="881263"/>
            <a:ext cx="9198020" cy="1470025"/>
          </a:xfrm>
        </p:spPr>
        <p:txBody>
          <a:bodyPr anchor="t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50608" y="3048744"/>
            <a:ext cx="9219425" cy="175260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9181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632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0868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4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1711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6"/>
          <p:cNvSpPr>
            <a:spLocks noGrp="1"/>
          </p:cNvSpPr>
          <p:nvPr>
            <p:ph sz="quarter" idx="13"/>
          </p:nvPr>
        </p:nvSpPr>
        <p:spPr>
          <a:xfrm>
            <a:off x="608170" y="932702"/>
            <a:ext cx="10975658" cy="48418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2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855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7282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6"/>
          <p:cNvSpPr>
            <a:spLocks noGrp="1"/>
          </p:cNvSpPr>
          <p:nvPr>
            <p:ph sz="quarter" idx="15"/>
          </p:nvPr>
        </p:nvSpPr>
        <p:spPr>
          <a:xfrm>
            <a:off x="608171" y="4794325"/>
            <a:ext cx="3336374" cy="115212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8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3" name="Content Placeholder 6"/>
          <p:cNvSpPr>
            <a:spLocks noGrp="1"/>
          </p:cNvSpPr>
          <p:nvPr>
            <p:ph sz="quarter" idx="16"/>
          </p:nvPr>
        </p:nvSpPr>
        <p:spPr>
          <a:xfrm>
            <a:off x="4126987" y="4794325"/>
            <a:ext cx="3941284" cy="115212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8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4" name="Content Placeholder 6"/>
          <p:cNvSpPr>
            <a:spLocks noGrp="1"/>
          </p:cNvSpPr>
          <p:nvPr>
            <p:ph sz="quarter" idx="17"/>
          </p:nvPr>
        </p:nvSpPr>
        <p:spPr>
          <a:xfrm>
            <a:off x="8242859" y="4788396"/>
            <a:ext cx="3336374" cy="115212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8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5" name="Content Placeholder 6"/>
          <p:cNvSpPr>
            <a:spLocks noGrp="1"/>
          </p:cNvSpPr>
          <p:nvPr>
            <p:ph sz="quarter" idx="18"/>
          </p:nvPr>
        </p:nvSpPr>
        <p:spPr>
          <a:xfrm>
            <a:off x="608171" y="4277817"/>
            <a:ext cx="3336374" cy="4953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6" name="Content Placeholder 6"/>
          <p:cNvSpPr>
            <a:spLocks noGrp="1"/>
          </p:cNvSpPr>
          <p:nvPr>
            <p:ph sz="quarter" idx="19"/>
          </p:nvPr>
        </p:nvSpPr>
        <p:spPr>
          <a:xfrm>
            <a:off x="4126987" y="4277817"/>
            <a:ext cx="3941284" cy="4953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7" name="Content Placeholder 6"/>
          <p:cNvSpPr>
            <a:spLocks noGrp="1"/>
          </p:cNvSpPr>
          <p:nvPr>
            <p:ph sz="quarter" idx="20"/>
          </p:nvPr>
        </p:nvSpPr>
        <p:spPr>
          <a:xfrm>
            <a:off x="8242859" y="4271888"/>
            <a:ext cx="3336374" cy="4953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9" name="Content Placeholder 6"/>
          <p:cNvSpPr>
            <a:spLocks noGrp="1"/>
          </p:cNvSpPr>
          <p:nvPr>
            <p:ph sz="quarter" idx="13"/>
          </p:nvPr>
        </p:nvSpPr>
        <p:spPr>
          <a:xfrm>
            <a:off x="608170" y="932702"/>
            <a:ext cx="10975658" cy="48418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2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20879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0151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9"/>
          <p:cNvSpPr>
            <a:spLocks noGrp="1"/>
          </p:cNvSpPr>
          <p:nvPr>
            <p:ph sz="quarter" idx="14"/>
          </p:nvPr>
        </p:nvSpPr>
        <p:spPr>
          <a:xfrm>
            <a:off x="7391738" y="1196752"/>
            <a:ext cx="3961844" cy="482463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 marL="609494" indent="0">
              <a:buFontTx/>
              <a:buNone/>
              <a:defRPr sz="16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600"/>
            </a:lvl4pPr>
            <a:lvl5pPr marL="2437973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95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9"/>
          <p:cNvSpPr>
            <a:spLocks noGrp="1"/>
          </p:cNvSpPr>
          <p:nvPr>
            <p:ph sz="quarter" idx="14"/>
          </p:nvPr>
        </p:nvSpPr>
        <p:spPr>
          <a:xfrm>
            <a:off x="609759" y="1196752"/>
            <a:ext cx="4405839" cy="482463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 marL="609494" indent="0">
              <a:buFontTx/>
              <a:buNone/>
              <a:defRPr sz="16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600"/>
            </a:lvl4pPr>
            <a:lvl5pPr marL="2437973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133270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4405998" cy="1642193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9"/>
          <p:cNvSpPr>
            <a:spLocks noGrp="1"/>
          </p:cNvSpPr>
          <p:nvPr>
            <p:ph sz="quarter" idx="14"/>
          </p:nvPr>
        </p:nvSpPr>
        <p:spPr>
          <a:xfrm>
            <a:off x="609759" y="2060848"/>
            <a:ext cx="4405839" cy="381642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 marL="609494" indent="0">
              <a:buFontTx/>
              <a:buNone/>
              <a:defRPr sz="16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600"/>
            </a:lvl4pPr>
            <a:lvl5pPr marL="2437973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89999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8044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89349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8" y="4800601"/>
            <a:ext cx="731520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8" y="612775"/>
            <a:ext cx="7315200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8" y="5367339"/>
            <a:ext cx="731520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5764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18540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696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343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466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291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957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605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102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620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E0DA5-0C76-4851-AA82-0B75261F9EB4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85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10972801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38426"/>
            <a:ext cx="10972801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021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8915400 w 12192000"/>
              <a:gd name="connsiteY2" fmla="*/ 4593771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8915400" y="4593771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7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2712" y="154049"/>
            <a:ext cx="102056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cap="all" spc="-150" dirty="0">
                <a:solidFill>
                  <a:schemeClr val="accent3"/>
                </a:solidFill>
              </a:rPr>
              <a:t>SAP Analytics cloud training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7367" y="2062424"/>
            <a:ext cx="6629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spc="-150" dirty="0">
                <a:solidFill>
                  <a:schemeClr val="bg1"/>
                </a:solidFill>
              </a:rPr>
              <a:t>Anubhav </a:t>
            </a:r>
            <a:r>
              <a:rPr lang="en-US" sz="3600" spc="-150" dirty="0" err="1">
                <a:solidFill>
                  <a:schemeClr val="bg1"/>
                </a:solidFill>
              </a:rPr>
              <a:t>Oberoy</a:t>
            </a:r>
            <a:endParaRPr lang="en-US" sz="3600" spc="-150" dirty="0">
              <a:solidFill>
                <a:schemeClr val="bg1"/>
              </a:solidFill>
            </a:endParaRPr>
          </a:p>
          <a:p>
            <a:r>
              <a:rPr lang="en-US" sz="3600" spc="-150" dirty="0">
                <a:solidFill>
                  <a:schemeClr val="bg1"/>
                </a:solidFill>
              </a:rPr>
              <a:t>Day 9</a:t>
            </a:r>
          </a:p>
        </p:txBody>
      </p:sp>
    </p:spTree>
    <p:extLst>
      <p:ext uri="{BB962C8B-B14F-4D97-AF65-F5344CB8AC3E}">
        <p14:creationId xmlns:p14="http://schemas.microsoft.com/office/powerpoint/2010/main" val="698128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F07FC580-E2AB-4C55-8C95-D5E077A1D127}"/>
              </a:ext>
            </a:extLst>
          </p:cNvPr>
          <p:cNvSpPr txBox="1">
            <a:spLocks/>
          </p:cNvSpPr>
          <p:nvPr/>
        </p:nvSpPr>
        <p:spPr>
          <a:xfrm>
            <a:off x="261764" y="188640"/>
            <a:ext cx="11292008" cy="71108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Agenda – Day </a:t>
            </a:r>
            <a:r>
              <a:rPr lang="en-US" b="1" dirty="0">
                <a:solidFill>
                  <a:prstClr val="black"/>
                </a:solidFill>
                <a:latin typeface="Calibri Light" panose="020F0302020204030204"/>
              </a:rPr>
              <a:t>9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E5B41D-1DDF-48C9-A5AF-075F84492B68}"/>
              </a:ext>
            </a:extLst>
          </p:cNvPr>
          <p:cNvSpPr txBox="1"/>
          <p:nvPr/>
        </p:nvSpPr>
        <p:spPr>
          <a:xfrm>
            <a:off x="247878" y="982353"/>
            <a:ext cx="116962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Understanding advance Designer Concepts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Working with Scripting Hierarchies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Transfer Context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Integrate Stories</a:t>
            </a: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		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23330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21857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US" dirty="0">
                <a:latin typeface="Cooper Black" panose="0208090404030B020404" pitchFamily="18" charset="0"/>
              </a:rPr>
              <a:t>Creating Analytic Designer Application 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6807" y="1417997"/>
            <a:ext cx="9592857" cy="468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92647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F07FC580-E2AB-4C55-8C95-D5E077A1D127}"/>
              </a:ext>
            </a:extLst>
          </p:cNvPr>
          <p:cNvSpPr txBox="1">
            <a:spLocks/>
          </p:cNvSpPr>
          <p:nvPr/>
        </p:nvSpPr>
        <p:spPr>
          <a:xfrm>
            <a:off x="261764" y="188640"/>
            <a:ext cx="11292008" cy="71108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EB74BE-8011-4153-8F37-3BEF9C1F4CC0}"/>
              </a:ext>
            </a:extLst>
          </p:cNvPr>
          <p:cNvSpPr txBox="1"/>
          <p:nvPr/>
        </p:nvSpPr>
        <p:spPr>
          <a:xfrm>
            <a:off x="3512128" y="2507734"/>
            <a:ext cx="617450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0" b="1" dirty="0"/>
              <a:t>End of Day 9</a:t>
            </a:r>
          </a:p>
        </p:txBody>
      </p:sp>
    </p:spTree>
    <p:extLst>
      <p:ext uri="{BB962C8B-B14F-4D97-AF65-F5344CB8AC3E}">
        <p14:creationId xmlns:p14="http://schemas.microsoft.com/office/powerpoint/2010/main" val="3867772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Free Vector | Flat people with question marks background">
            <a:extLst>
              <a:ext uri="{FF2B5EF4-FFF2-40B4-BE49-F238E27FC236}">
                <a16:creationId xmlns:a16="http://schemas.microsoft.com/office/drawing/2014/main" id="{E158EC70-4769-4E41-A278-C90EC4E480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22246"/>
          <a:stretch/>
        </p:blipFill>
        <p:spPr bwMode="auto">
          <a:xfrm>
            <a:off x="1848418" y="639706"/>
            <a:ext cx="7599507" cy="5908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94C3DB2-D47E-4B94-804B-87AF1FDEF86E}"/>
              </a:ext>
            </a:extLst>
          </p:cNvPr>
          <p:cNvSpPr txBox="1"/>
          <p:nvPr/>
        </p:nvSpPr>
        <p:spPr>
          <a:xfrm>
            <a:off x="4535055" y="1052946"/>
            <a:ext cx="5588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308118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Ski Jumping Arena - Free Presentation Templates">
            <a:extLst>
              <a:ext uri="{FF2B5EF4-FFF2-40B4-BE49-F238E27FC236}">
                <a16:creationId xmlns:a16="http://schemas.microsoft.com/office/drawing/2014/main" id="{B0D7E6A1-F72A-4F69-B4FB-A4ED7A0C6C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46" b="2246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910833" y="3429000"/>
            <a:ext cx="6629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spc="-150" dirty="0">
                <a:solidFill>
                  <a:prstClr val="white"/>
                </a:solidFill>
                <a:latin typeface="Calibri" panose="020F0502020204030204"/>
              </a:rPr>
              <a:t>Anubhav </a:t>
            </a:r>
            <a:r>
              <a:rPr lang="en-US" sz="3600" spc="-150" dirty="0" err="1">
                <a:solidFill>
                  <a:prstClr val="white"/>
                </a:solidFill>
                <a:latin typeface="Calibri" panose="020F0502020204030204"/>
              </a:rPr>
              <a:t>Oberoy</a:t>
            </a:r>
            <a:endParaRPr lang="en-US" sz="3600" spc="-150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spc="-150" dirty="0">
                <a:solidFill>
                  <a:prstClr val="white"/>
                </a:solidFill>
                <a:latin typeface="Calibri" panose="020F0502020204030204"/>
              </a:rPr>
              <a:t>anubhav.abap@gmail.com</a:t>
            </a:r>
            <a:endParaRPr kumimoji="0" lang="en-US" sz="3600" b="0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008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B9E00-0397-4178-9E57-32DC82D3A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078A5-4F35-4958-8384-CBBBD3DED2C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325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4741</TotalTime>
  <Words>56</Words>
  <Application>Microsoft Office PowerPoint</Application>
  <PresentationFormat>Widescreen</PresentationFormat>
  <Paragraphs>18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Arial Rounded MT Bold</vt:lpstr>
      <vt:lpstr>Calibri</vt:lpstr>
      <vt:lpstr>Calibri Light</vt:lpstr>
      <vt:lpstr>Cooper Black</vt:lpstr>
      <vt:lpstr>Office Theme</vt:lpstr>
      <vt:lpstr>1_Office Theme</vt:lpstr>
      <vt:lpstr>PowerPoint Presentation</vt:lpstr>
      <vt:lpstr>PowerPoint Presentation</vt:lpstr>
      <vt:lpstr>Creating Analytic Designer Application 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 Junaed</dc:creator>
  <cp:lastModifiedBy>Siddhant</cp:lastModifiedBy>
  <cp:revision>518</cp:revision>
  <dcterms:created xsi:type="dcterms:W3CDTF">2016-07-10T03:33:26Z</dcterms:created>
  <dcterms:modified xsi:type="dcterms:W3CDTF">2022-03-16T12:37:37Z</dcterms:modified>
</cp:coreProperties>
</file>