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64" r:id="rId2"/>
    <p:sldMasterId id="2147483785" r:id="rId3"/>
    <p:sldMasterId id="2147483812" r:id="rId4"/>
    <p:sldMasterId id="2147483828" r:id="rId5"/>
  </p:sldMasterIdLst>
  <p:notesMasterIdLst>
    <p:notesMasterId r:id="rId39"/>
  </p:notesMasterIdLst>
  <p:handoutMasterIdLst>
    <p:handoutMasterId r:id="rId40"/>
  </p:handoutMasterIdLst>
  <p:sldIdLst>
    <p:sldId id="4631" r:id="rId6"/>
    <p:sldId id="4122" r:id="rId7"/>
    <p:sldId id="4034" r:id="rId8"/>
    <p:sldId id="4047" r:id="rId9"/>
    <p:sldId id="4889" r:id="rId10"/>
    <p:sldId id="323" r:id="rId11"/>
    <p:sldId id="4890" r:id="rId12"/>
    <p:sldId id="324" r:id="rId13"/>
    <p:sldId id="4882" r:id="rId14"/>
    <p:sldId id="411" r:id="rId15"/>
    <p:sldId id="4883" r:id="rId16"/>
    <p:sldId id="412" r:id="rId17"/>
    <p:sldId id="312" r:id="rId18"/>
    <p:sldId id="313" r:id="rId19"/>
    <p:sldId id="4884" r:id="rId20"/>
    <p:sldId id="315" r:id="rId21"/>
    <p:sldId id="406" r:id="rId22"/>
    <p:sldId id="407" r:id="rId23"/>
    <p:sldId id="413" r:id="rId24"/>
    <p:sldId id="4885" r:id="rId25"/>
    <p:sldId id="4891" r:id="rId26"/>
    <p:sldId id="4886" r:id="rId27"/>
    <p:sldId id="319" r:id="rId28"/>
    <p:sldId id="4893" r:id="rId29"/>
    <p:sldId id="4892" r:id="rId30"/>
    <p:sldId id="320" r:id="rId31"/>
    <p:sldId id="4894" r:id="rId32"/>
    <p:sldId id="4887" r:id="rId33"/>
    <p:sldId id="322" r:id="rId34"/>
    <p:sldId id="4895" r:id="rId35"/>
    <p:sldId id="466" r:id="rId36"/>
    <p:sldId id="4534" r:id="rId37"/>
    <p:sldId id="46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A7CD"/>
    <a:srgbClr val="FA8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3699"/>
  </p:normalViewPr>
  <p:slideViewPr>
    <p:cSldViewPr snapToGrid="0" snapToObjects="1">
      <p:cViewPr varScale="1">
        <p:scale>
          <a:sx n="64" d="100"/>
          <a:sy n="64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BBCDCC-8B1A-5347-BFD9-45979776F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7970-F7A1-1745-A72A-135688AAD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4B99-89A5-0741-917D-F1E7FD46FE7A}" type="datetimeFigureOut">
              <a:rPr lang="en-US" smtClean="0">
                <a:latin typeface="Arial" panose="020B0604020202020204" pitchFamily="34" charset="0"/>
              </a:rPr>
              <a:t>3/12/2022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0BEE-A415-EE40-8618-E3A0D9A433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8FF6-DE6B-5545-A7C6-D3EDE8EE8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A7A5-76D1-9345-B141-98B5494953C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06T02:28:0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54 0,'0'-17'16,"17"17"-1,0 0 32,0 0-31,0 0 15,0 0-31,-1 0 16,2-17-16,-2 17 15,2 0-15,-2 0 0,2 0 16,-2-17-16,1 17 15,1 0-15,-2 0 16,2 0-16</inkml:trace>
  <inkml:trace contextRef="#ctx0" brushRef="#br0" timeOffset="492">51 122 0,'0'17'15,"17"-17"1,0 0 0,-1 0-1,2-17-15,-2 17 16,2 0-16,-2 0 16,2 0-16,-2 0 0,19 0 15,-35-17-15,16 17 16,2 0-16,-2 0 0,1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7:21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90 0,'17'0'0,"1"0"15,1 0-15,-1 0 16,0 0 0,0 0-16,0-18 15,-36 18 32,0 0-31,0 0-16,0 0 0,-1 18 15,1-18-15,1 0 0,-1 18 16,0-18-16,0 0 16,0 18-16,0-18 0,0 0 15,0 0-15,0 0 16,0 0-16,-1 0 16,1 0-16,0 0 15,1 0 1,34-18 15,1 18-15,0 0-1,1 0 1,-1 0-16,0 0 16,0 0-1,0 0-15,0 0 0,0 0 16,0 0-16,0 0 15,0 0-15,-1 0 16,-17-18-16,18 18 0,1 0 16,-38 0 15,1-18-15,1 18-1,-1 0-15,0 0 16,0 0-16,0 0 15,0 18-15,0-18 0,0 0 16,0 0-16,0 0 16,-1 0-16,1 0 15,36 0 17,1 0-17,-1-18 1,0 18-16,0 0 0,18 0 15,-18-18-15,0 18 0,18 0 16,-19-18-16,1 18 16,1 0-16,-1 0 15,-36 0 17,-1 0-32,1 0 0,1 0 15,-1 0-15,0 0 0,0 18 16,0-18-16,-18 0 15,18 0-15,0 0 0,0 0 16,-1 0 0,1 0-16,0 0 0,36 0 47,0 0-47,1-18 15,-1 18-15,18 0 16,-18 0-16,0 0 0,0 0 15,0-18-15,0 18 0,0 0 16,-1 0-16,1 0 16,-36 0-1,1 0 1,-1 0-16,0 0 16,0 0-16,0 0 0,0 0 15,0 0 1,0 0-16,0 18 15,0-18 1,36 0 15,0 0-31,0 0 16,0 0-16,0 0 16,0 0-1,0 0-15,-36 0 47,0 0-47,0 0 16,0 0-16,0 0 15,0 18-15,0-18 0,-1 0 16,1 0-16,18-18 31,18 18-15,1 0-16,-19-18 15,18 18-15,0 0 0,0 0 16,0-18-16,0 18 31,-36 0 1,0 0-32,0 18 15,0-18-15,0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5:56.9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307 108 0,'0'-17'16,"0"-1"-16,0 1 15,0 34 17,0 1-32,0 17 15,0-17-15,0 36 16,0-19-16,0 1 0,0 17 15,0 1-15,0-18 16,18-1-16,-18 1 0,0 0 16,0-1-16</inkml:trace>
  <inkml:trace contextRef="#ctx0" brushRef="#br0" timeOffset="335">76 394 0,'-18'-36'0,"0"18"16,0-17-16,0 17 15,18-18-15,0 0 0,0 19 16,18-19-16,18 18 0,-1 0 16,1 0-16,0 18 15,17-17-15,19 17 0,-20 17 16,20-17-16,-19 36 15,19-18-15,-19 18 0,-17-1 16,-1 1-16,1 0 0,-36 17 16,0-17-16,0-1 15,-36 1-15,1-18 0,-19 18 16,19-19-16,-19 1 16,1 0-16,0 0 0,-1 0 15,19-18-15,-1 0 0,18 0 16,0 0-16,18-18 15</inkml:trace>
  <inkml:trace contextRef="#ctx0" brushRef="#br0" timeOffset="1011">788 251 0,'0'-18'15,"0"0"1,0 1-16,-18 17 16,18 17-1,18 1 1,-18 0-16,18 18 0,-18-18 16,18 17-16,-18 1 15,18 0-15,-18-19 0,0 1 16,18 18-16,-18-18 15,0 0-15,-18-18 16,0-18 0,0 0-16,18 0 0,-18 0 15,0-17-15,1-1 0,17 0 16,0 1-16,-18-19 16,18 18-16,0 1 0,18-1 15,-1 0-15,1 1 16,0 18-16,18-1 0,-18 18 15,17 0-15,1 0 16,-18 0-16,17 0 0,-17 18 16,18-18-16,-36 17 15,18 1-15,-18-1 0,0 1 16,-18 0-16,0 0 0,0 0 16,0 0-16,-17-18 15,17 17-15,-18 1 0,18-18 16,1 0-16,-1 0 0,36 0 31,-1 0-31,19 0 16,0 0-16,-1 18 15,19-18-15,-19 18 0,19-18 16,-18 18-16,-1 0 16,1-1-16,-18 1 0,0 0 15,-18 0-15,0 0 0,-18 0 16,-18-1-16,18 1 15,-35-18-15,17 18 0,-17-18 16,-1 18-16,18-18 0,1 0 16,-1 0-16,1 0 15,17 0-15</inkml:trace>
  <inkml:trace contextRef="#ctx0" brushRef="#br0" timeOffset="1672">1359 162 0,'0'-18'15,"0"36"32,0 0-47,0 0 16,0 17-16,0-17 15,0 18-15,0-1 16,18-17-16,-18 18 0,17-18 16,-17 0-16,0 17 0,0-17 15,0 0 1,0-36 0,-17 18-16,17-18 15,0 0-15,0-17 16,-18 17-16,18-18 0,0 1 15,0-19-15,0 18 0,0 1 16,18-19-16,-1 36 16,-17-17-16,18 18 0,0-1 15,-1 18-15,1 0 16,0 18-16,0-18 0,0 35 16,-1-18-16,1 1 0,0 18 15,-18-18-15,18 17 16,-18-17-16,18 0 0,-18 0 15,0 0-15,0 0 16,0-36 15,0 0-31,0 0 16,0 0-16,18 0 0,-18-17 16,17-1-16,1 18 15,0-17-15,0 17 0,0 1 16,17 17-16,-17 0 0,0 0 15,0 17-15,0 1 16,0 17-16,-18-17 0,17 18 16,-17-1-16,18 19 15,-18-18-15,0-1 0,0-17 16,0 18-16,0-18 0,-18-1 16,18 1-16</inkml:trace>
  <inkml:trace contextRef="#ctx0" brushRef="#br0" timeOffset="2081">2143 73 0,'17'-17'0,"1"-1"16,0 18-16,-1-19 0,-17 2 15,-17 17-15,-1 0 16,-17 0-16,17 0 15,-18 0-15,1 17 0,-1-17 16,18 19-16,0-19 16,0 18-16,1-1 0,17 1 15,17-1-15,1 1 16,0 0-16,18 0 16,-1 0-16,19 0 0,-19-1 15,18 1-15,1 0 16,-18 18-16,0-18 0,-18-1 15,17 19-15,-35-18 0,0 0 16,0 0-16,-18-1 16,1 1-16,-20 0 0,2-18 15,0 18-15,-2-18 16,2 0-16,-54 0 16,54-18-16,17 18 0,0-18 15,-18 0-15,18 1 16,1 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5:53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17944 3439 0,'0'-18'0,"0"0"16,0 0 0,0 36-1,0 0 1,0 18-16,18-18 15,-18 17-15,0 1 16,0 0-16,18-1 0,-18 1 16,0 0-16,18-1 0,-18 1 15,18-18-15,-18 17 16,0-17-16,17 0 0</inkml:trace>
  <inkml:trace contextRef="#ctx0" brushRef="#br0" timeOffset="205">17998 3653 0,'-18'0'15,"18"-18"1,18 18 0,0 0-1,-1 0-15,19-18 0,0 18 16,-1 0-16,1 0 0,17 0 15,0-18-15,-17 18 16,0 0-16,-1 0 0</inkml:trace>
  <inkml:trace contextRef="#ctx0" brushRef="#br0" timeOffset="402">18389 3528 0,'-17'-18'0,"-1"0"16,0 1-16,0-1 15,0 0-15,18 0 0,-18 18 16,18 18-1,18 0 1,-18 0-16,18 17 0,-18-17 16,18 18-16,0-1 0,0 1 15,-18 0-15,17-1 0,-17 1 16,18 0-16,-18-18 16,18-1-16,-18 1 0,0 0 15,18 0-15</inkml:trace>
  <inkml:trace contextRef="#ctx0" brushRef="#br0" timeOffset="650">18782 3457 0,'0'-18'16,"0"36"15,0 0-31,0-1 16,0 1-16,17 18 0,-17 0 15,0-1-15,18 1 0,0 0 16,-18-19-16,18 19 16,-18 0-16,0-18 0,18-1 15</inkml:trace>
  <inkml:trace contextRef="#ctx0" brushRef="#br0" timeOffset="970">18621 3475 0,'-18'-36'0,"18"18"16,18 0-16,0 18 0,0-18 15,18 18-15,-1 0 16,19 0-16,-1 0 0,1 18 16,-1 0-16,18-18 0,-17 36 15,-1-18-15,-17-1 16,18 19-16,-37 0 0,1-18 16,-18 17-16,-18 1 15,-17-18-15,-1 17 16,-53 19-16,18-36 0,17 0 15,1-18-15,-1 17 16,18-17-16,1 18 0,-1-18 16,18 0-16,18-18 15</inkml:trace>
  <inkml:trace contextRef="#ctx0" brushRef="#br0" timeOffset="1243">19352 3475 0,'0'-18'16,"0"0"0,0 36 15,0 0-31,18-1 15,-18 19-15,17-18 0,-17 18 16,18-1-16,0 1 0,-18 0 16,18-19-16,-18 19 15,18-18-15,-18 18 0,17-36 16</inkml:trace>
  <inkml:trace contextRef="#ctx0" brushRef="#br0" timeOffset="1542">19280 3421 0,'0'-18'16,"0"0"-16,0 1 16,18 17-16,18-18 0,0 18 15,17 0-15,0 0 16,19 18-16,-1-18 0,18 17 15,-17 1-15,17 18 16,-18 0-16,-18-1 0,1 1 16,-18 0-16,-36-19 0,0 19 15,-36 0-15,-18-1 16,1-17-16,-36 0 0,0 0 16,-18 0-16,0-18 0,18 0 15,-18 0-15,35 0 16,2 0-16</inkml:trace>
  <inkml:trace contextRef="#ctx0" brushRef="#br0" timeOffset="53018">18354 4205 0,'-18'0'0,"18"-18"15,-18 18-15,0-18 16,18 1 0,18 17-1,0 0 1,0 0 0,0 0-16,-1 17 0,1-17 15,0 18-15,0 0 0,0 18 16,17-18-16,-35-1 15,18 19-15,0-18 0,0 0 16,-18 17-16,0-17 16,0 0-16,0 0 0,-18 0 15,0-18 1,0 18-16,1-18 16,-1-18-16,18 0 15,0 0-15,0 0 16,18-17-16,-18 17 0,17-18 15,1 0-15,18 1 0,-18-1 16,17 0-16,-17 1 16,0 17-16,18 0 0,-36 0 15,18 0-15,-1 18 16,-34 18 0</inkml:trace>
  <inkml:trace contextRef="#ctx0" brushRef="#br0" timeOffset="53587">18835 4098 0,'0'-18'0,"0"0"16,0 36 15,0 0-31,0 0 0,0 18 16,0-1-16,0 1 0,18 17 16,-18 1-16,18-1 15,-18 1-15,0-1 0,18 1 16,-18-1-16,17-17 15,-17 0-15,0-1 0,0 1 16,0-18-16,0 0 16,0-36 15,-17-18-31,17 18 16,0-35-16,-18 17 0,18-17 15,-18 17-15,18-17 0,0-1 16,0 1-16,0 17 15,0 0-15,18 1 0,0 17 16,-18 0-16,17 0 16,1 18-16,18 0 0,-18 0 15,0 0-15,-1 0 0,1 18 16,0-18-16,0 18 16,-18 0-16,18-18 0,-18 17 15,0 1-15,-18-18 0,0 18 16,0 0-16,0-18 15,-17 0-15,17 18 0,0-18 16,0 0-16,0 0 16</inkml:trace>
  <inkml:trace contextRef="#ctx0" brushRef="#br0" timeOffset="54231">19192 4205 0,'0'-18'0,"0"0"15,0 1 1,0-1-16,0 0 16,18 18-16,-1 18 15,1-18 1,0 18-16,-18 17 0,17-17 15,1 18-15,-18-18 16,0 17-16,19-17 0,-19 0 16,0 18-16,0-19 0,-19 1 15,19 0 1,-18-18 0,18-18-1,0 0-15,0 1 16,0-19-16,0 18 0,0-18 15,18 1-15,-18 17 16,19-18-16,-2 18 0,-17 1 16,18-1-16,0 0 15,-1 18-15,1 0 16,0 18-16,0 0 16,-18-1-16,18-17 15,-18 18-15,0 0 16,17 0-16,-17 0 15,0 0 1,0-36 15,0 0-31,0 0 16,0 0-16,0 0 0,18 1 16,0-1-1,0 0-15,0 18 16,0 0-16,-1 18 15,1 0-15,-18-1 0,18 1 16,-18 0-16,18 18 0,-18-18 16,0 17-16,0-17 15,0 0-15</inkml:trace>
  <inkml:trace contextRef="#ctx0" brushRef="#br0" timeOffset="73143">35 3582 0,'-18'0'0,"1"0"15,17-18 64,0 0-64,17 18 1,-17-18-16,18 0 15,-18 0-15,18 1 0,0-1 16,-18 0-16,18 0 16,0 0-16,-1 0 0,1 1 15,0-1-15,0 0 0,0 0 16,0 18 0,-1 0-16,1 0 15,0 18 1,0 0-16,0-18 15,0 18-15,-1-1 16,1 1-16,0 0 0,0 0 16,-18 0-16,18 0 0,0-1 15,-1 1 1,-17 0-16,0 0 16,0 0-16</inkml:trace>
  <inkml:trace contextRef="#ctx0" brushRef="#br0" timeOffset="73582">267 3582 0,'18'0'62,"0"17"-46,0-17-1,-1 0-15,1 18 0,0-18 16,0 0-16,0 18 16,0-18-16,-1 0 15,1 18-15,0-18 16,-18-18-1,18 18 1,-18-18-16,0 0 16,18 1-16,-18-19 15,0 18-15,0 0 0,18 0 16,-18 1-16,0-1 16,0 0-1,0 36 16,0 0-15,0-1 0</inkml:trace>
  <inkml:trace contextRef="#ctx0" brushRef="#br0" timeOffset="74145">196 3867 0,'0'-18'15,"0"0"1,0 0 0,-18 18-16,0 0 31,0 0-31,0 0 16,1 0-16,-1-17 15,0 17-15,0 0 16,0 0-16,0 0 15,18-18 1,-17 18-16,17 18 63,0-1-48,17-17-15,-17 18 16,18 0-16,0 0 15,0 0-15,-18 0 16,18-1-16,0 1 0,-1-1 16,-17 1-16,18-18 15,18 54 1,-36-36 0,18-18-16,-18 17 0</inkml:trace>
  <inkml:trace contextRef="#ctx0" brushRef="#br0" timeOffset="74674">89 3867 0,'0'-18'0,"-18"18"0,18 18 63,18-18-63,-18 18 0,18-18 15,-18 18-15,17-1 0,-17 1 16,18-18-16,-18 17 16,18 1-16,0 1 0,0-19 15,-18 17-15,18 1 16,-1 0-16,19-1 0,-18-17 15,0 18-15,0-18 0,-1 18 16,19-18-16,-18 0 16,0 0-16,0 0 0,-1-18 15,19 18-15,-36-18 16,18 18-16,0-17 0,0-1 16,-18 0-16,17 18 15,-17-17-15,0-2 16,0 1-16,0 1 15,-17 17-15,17-18 16,-18 1-16,18-1 16,-18 18-1,18-18-15,0 36 78</inkml:trace>
  <inkml:trace contextRef="#ctx0" brushRef="#br0" timeOffset="-14140">231 1925 0,'-17'-18'0,"17"-1"16,0 2-16,-18 17 15,18-18-15,0 0 16,0 1-16,0-1 15,0-1 1,0 2 0,0 34 46,0 2-62,0-1 16,0-1-16,0 19 15,0-19-15,0 20 16,0-2-16,-18 0 0,18 2 16,0-2-16,-18 0 0,18 19 15,-18-19-15,18 1 16,0 18-16,-18-19 0,18 19 16,0-19-16,-17 1 15,17 18-15,0-19 0,0 1 16,0 0-16,0-1 15,0 1-15,0 0 0,-18-1 16,18 1-16,0-1 0,0 1 16,-18 0-16,18-1 15,0-17-15,0 17 0,0-17 16,0 1-16,0-2 16,0 1-1,18-18 1,0 0 15,-18-18-31,17 18 0,1 0 16,0 0-16,0-17 15,0 17-15,0 0 0,17 0 16,1 0-16,-18 0 16,17-19-16,19 19 0,-18 0 15,17 0-15,1 0 16,-1 0-16,0-18 0,19 18 15,16 0-15,-16 0 0,17-17 16,1 17-16,-2 0 16,1 0-16,0 0 0,-17 0 15,-1 0-15,0 17 0,-17-17 16,17 0-16,-17 18 16,-19-18-16,19 0 0,-1 0 15,-18 0-15,19 0 16,-18 19-16,-1-19 0,1 0 15,0 0-15,-19 0 0,1 0 16,0 0-16,0 0 16,0 0-16,-18-19 15,18 19 1,-18-18 0,0 1 15,0-1-16,0 0-15,0 1 16,0-1 0,0-1-16,-18 19 0,18-35 15,0 17-15,0 1 16,0-20-16,-18 2 0,18 0 16,0-1-16,-18-17 15,18-1-15,0 1 0,-18-1 16,18-17-16,0 17 0,0 1 15,-18-19-15,18 19 16,0 0-16,0 0 0,0-1 16,0 1-16,0-1 0,0 18 15,0-18-15,0 19 16,0 0-16,0 17 0,0-18 16,0 18-16,0 0 15,-17 1-15,17-1 16,-18 0-1,0 18 32,1-18-31,-2 18 0,1 0-16,18-18 15,-17 18-15,-1 0 0,-17 0 16,17 0-16,-18 0 15,-17 18-15,-1-18 0,1 0 16,-19 18-16,1-18 16,0 0-16,-18 18 0,-1-18 15,1 0-15,0 18 0,1-18 16,-2 17-16,1-17 16,17 18-16,2-18 0,-2 18 15,19-18-15,-18 18 0,17 0 16,1-18-16,-1 18 15,18-1-15,-17-17 0,17 18 16,1-18-16,-1 18 16,0-18-16,18 0 0,1 17 15,-1-17-15,0 0 0,0 0 16,18 19 15,-18-19-31,18 18 31,-18-18-15,36 17 15</inkml:trace>
  <inkml:trace contextRef="#ctx0" brushRef="#br0" timeOffset="-13681">588 2191 0,'-18'0'0,"0"0"16,1 0-16,-1 0 15,0 18-15,0 0 16,0 0-16,0 0 0,1 0 16,-1-1-16,0 19 15,18-18-15,-18 18 0,18-1 16,0-17-16,0 18 0,18-18 16,0-1-16,0 19 15,-1-18-15,19 0 0,0-18 16,-18 18-16,17-18 15,1 0-15,-1 0 0,1 0 16</inkml:trace>
  <inkml:trace contextRef="#ctx0" brushRef="#br0" timeOffset="-13171">784 2245 0,'0'-18'0,"0"36"31,0 0-31,0 0 16,17-1-16,-17 1 16,0 18-16,19-18 0,-19 17 15,0-17-15,18 0 16,-18 18-16,0-18 0,0-1 15,0 1-15,17 0 16,-17 0 0,0-36-1,0 0-15,0 0 0,-17 1 16,17-1-16,-18-18 16,18 0-16,-19 1 0,19-19 15,-17 1-15,17 17 16,0-17-16,0 17 0,0 0 15,17 1-15,-17 17 16,19 1-16,-1 17 0,-1 0 16,1 17-16,0-17 0,-18 18 15,17 0-15,2 17 16,-1-17-16,-18 0 0,0 17 16,0-17-16,-18 0 15,-1 0-15,2 0 0,-19 0 16,19-1-1,-1-17-15,-1 0 16</inkml:trace>
  <inkml:trace contextRef="#ctx0" brushRef="#br0" timeOffset="-12726">1211 2067 0,'0'-18'0,"0"36"62,0 0-62,0-1 0,0 1 16,0 18-16,0-1 15,18 1-15,-18 0 0,18-1 16,0 1-16,0-18 0,0 18 16,-1-19-16,1 1 15,0 0-15,18 0 0,-18-18 16,-1 0-16,19 0 16,-18-18-16,18 0 0,-19 0 15,1 1-15,0-19 0,0 0 16,-18 1-16,0-1 15,0-18-15,0 19 0,-18-19 16,0 19-16,0 0 16,1-2-16,-1 20 0,0-19 15,0 19-15,18 34 47</inkml:trace>
  <inkml:trace contextRef="#ctx0" brushRef="#br0" timeOffset="-7717">5809 1497 0,'0'18'31,"-18"-1"-15,18 1-16,0 18 16,0-1-16,0 1 0,0 0 15,0-1-15,0 18 0,18 19 16,-18-18-16,0-1 15,18 19-15,-18-19 0,18 0 16,-18 0-16,0-17 16,18 18-16,-18-19 0,0 19 15,0-19-15,0 1 0,0 0 16,0-1-16,0-17 16,0 18-16,0-18 0,-18 0 15,18-1-15,0 1 0,0 0 16,18-36 15,-1 18-15,1-18-16,0 18 15,-18-17-15,17 17 0,20-18 16,-20 18-16,1 0 16,17-18-16,2 18 0,-20 0 15,19 0-15,-1 0 16,1 0-16,17 0 0,-17 0 15,0-18-15,17 18 16,-17 0-16,-1 0 0,1 0 16,0 0-16,-1 0 0,1 0 15,0 0-15,-18 0 16,17 0-16,1 0 0,-18 0 16,0 0-16,17 18 0,-17-18 15,0 0-15,0 0 16,0 0-16,-1 0 0,1 0 15,0 0 1,0 0 15,-18-18-15,0 0 46,18 18-62,-18-18 16,18 18-16,-18-17 16,17 17-16,1-18 15,-18 0-15,18 18 0,-18-18 16,17 18-16,2-18 0,-19 0 16,17 18-16,1 0 15,-18-17-15,18 17 0,-1 0 16,1 0-1,0 17-15,0-17 16,-18 18-16,18 0 16,-18 0-1,18 0-15,-18 0 16,17-1-16,-17 1 16,18-18-16,-18 18 15,18 0 1,-18 0-1,-18-18 1,18 18 15,18-18 1,0 0-17,0 0 1,0 0-16,17 0 0,-17 0 15,0 0-15,18 0 0,-19 0 16,19 0-16,0 0 16,-1 0-16,1 0 0,17 0 15,1 0-15,-18 0 16,17 0-16,1 0 0,-1 0 16,1 0-16,-1 0 0,1 0 15,-1 0-15,1 0 16,-2 0-16,-16 0 0,18 0 15,-1 0-15,1 0 16,-1 0-16,1 0 0,-19 0 16,19 0-16,-1 0 0,-17 0 15,17 0-15,-17 0 16,0 0-16,-1 0 0,-17 17 16,18-17-16,-18 0 0,17 0 15,-17 0-15,-1 0 16,2 0-16,-1 0 0,-1 0 15,1 0-15,0 0 16,17 0-16,-16 0 0,-2 0 16,1 0-16,17 0 0,-17 0 15,0 0-15,0-17 16,0 17-16,0 0 0,-1 0 16,1 0-1,0 0 1,0 0 62,-18-18-47,0 0-15,18 18-16,-18-18 15,0 0-15,17 0 16,-17 1-16,18-1 16,0 0-1,0 18-15,0-18 16,0 18-16,-1 0 16,19 0-16,-18 0 0,0 0 15,0 0-15,-1 0 16,1 0-16,0 0 0,0 0 15,0 18-15,0-18 16,-18 18 0,0 0-1,0-1-15,17-17 16,-17 18-16,0 0 16,18 0-1,-18 0 1,18-18-1,-18 18-15,0-1 32,18-17-17,0 0 1,0 0 0,-1 0-16,1-17 0,0 17 15,0 0-15,18 0 16,-19 0-16,1 0 0,-1 0 15,20 0-15,-20 0 16,1 0-16,17 17 0,2-17 16,-2 0-16,0 0 0,1 0 15,18 0-15,-1 0 16,1-17-16,-1 17 0,1 0 16,17 0-16,-18 0 15,1 0-15,-1 0 0,-17 0 16,17 0-16,-17 0 0,-18 0 15,18 0-15,-1 0 16,-17 0-16,18 0 0,-18 0 16,-1 0-16,1 0 0,0 0 15,-1 0 1,2 0 0,-19-18 62,0 0-63,-19 0 1,19 0-16,0 0 0,0 1 16,-17-1-16,17-18 15,0 18-15,-18-17 0,18-1 16,-18-18-16,18 19 15,0-19-15,0 1 0,-17-1 16,17 1-16,0-18 0,-18 18 16,18-19-16,0 0 15,-18 19-15,18-18 0,-18 18 16,0-1-16,18 1 16,-18-1-16,18 19 0,-17-1 15,17 18-15,-18-18 0,18 19 16,-18-1-16,18 0 15,-18 18-15,18-18 16,0 0 47,-18 18-32,18-18-16,-18 18 17,1 0-17,-1 0 1,0 0-16,-18 0 0,18 0 16,-35 0-16,17 0 0,-17 0 15,-18 18-15,-1-18 16,1 0-16,-18 18 0,-18-18 15,0 0-15,0 0 0,0 18 16,-17-18-16,17 0 16,0 18-16,0-18 0,0 0 15,18 18-15,-1-18 16,2 0-16,-1 0 0,-1 0 16,19 17-16,-18-17 0,18 0 15,-1 0-15,1 0 16,0 18-16,-1-18 0,1 0 15,0 0-15,0 0 16,0 18-16,17-18 0,-17 0 16,17 0-16,1 0 0,-18 0 15,17 18-15,-17-18 16,17 0-16,-17 0 0,18 0 16,-19 0-16,19 0 15,-19 0-15,19 18 0,-1-18 16,-16 0-16,16 0 0,19 0 15,-19 0-15,1 0 16,-1 18-16,18-18 0,-17 0 16,17 0-16,1 0 15,-1 0-15,-18 17 0,19-17 16,-1 0-16,0 0 0,1 0 16,-1 0-16,1 0 15,17 0-15,-18 0 0,0 0 16,1 0-16,17 0 15,-18 0-15,18 0 0,-17 0 16,17 0-16,1 0 0,-20 0 16,20 0-16,-1 0 15,0 0-15,1 0 16,-1 0-16,-1 0 0,2 0 0,-1 0 16,0 0-1,1 0 16,-1 0 1,18 18-32,-18-18 15,0 0 1,18 18 15</inkml:trace>
  <inkml:trace contextRef="#ctx0" brushRef="#br0" timeOffset="-7103">7395 1728 0,'0'-17'0,"-18"-1"15,36 18 16,-18 18-31,18-1 0,-18 1 16,18 17-16,-1 2 0,-17-2 16,18 0-16,0 2 15,0-2-15,-18-17 0,0 17 16,18-16-16,-18 16 16,0-17-16,0-1 0,0 1 15</inkml:trace>
  <inkml:trace contextRef="#ctx0" brushRef="#br0" timeOffset="-6672">7466 1888 0,'-18'-35'15,"1"0"-15,17-2 16,-18 2-16,0 0 0,18-1 15,0 0-15,18 18 0,0 1 16,-1-1-16,19 0 16,18 18-16,-19 0 0,1 0 15,-1 0-15,19 18 0,-36 17 16,17-17-16,-17 18 16,0 0-16,-18-1 15,0 0-15,-18 2 0,0-2 16,-17 0-16,17-16 15,-18 16-15,1-17 0,17-18 0,-18 18 16,18-18-16,1 17 16,-1-17-16,0 0 0,18-17 31,18 17-31,0 0 0,17 0 16,-17 17-16,18-17 15,-1 18-15,1 1 0,0-19 16,-1 17-16,1 1 0,-18 0 15,17-1-15,1 1 16,-18 0-16,0-18 0</inkml:trace>
  <inkml:trace contextRef="#ctx0" brushRef="#br0" timeOffset="-6228">8108 1781 0,'-18'-17'0,"18"-1"16,-18 18-16,18-18 15,-17 18-15,17 18 0,0 17 16,0-16-16,0 16 16,0 1-16,0 0 15,17-1-15,-17 1 0,18-1 16,-18 1-16,18 0 0,-18-19 15,17 1-15,-17 0 16,0 0-16,18-18 0,-18-18 16,0 0-1,0 0-15,0-17 0,0 17 16,-18-36-16,18 1 0,0 18 16,0-19-16,0-18 15,0 37-15,0-18 16,18 17-16,1 0 0,-2 19 15,1 17-15,17 0 0,-17 0 16,18 17-16,-18 19 16,-1 0-16,19-1 0,0 1 15,-18 0-15,17 17 0,-17-18 16,0 2-16,0 16 16,0-18-16,-1 1 0,-17-18 15</inkml:trace>
  <inkml:trace contextRef="#ctx0" brushRef="#br0" timeOffset="-6028">8286 2013 0,'-36'-18'0,"18"18"15,0-17-15,1 17 16,17-18-16,17 18 15,1-18-15,0 18 16,18-17-16,-1 17 0,1 0 16,0-18-16,17-1 0</inkml:trace>
  <inkml:trace contextRef="#ctx0" brushRef="#br0" timeOffset="-5478">8660 1818 0,'0'-18'0,"0"-1"16,-18 19-16,18-17 0,-17-1 15,17 36 17,17-1-32,-17 20 15,18-20-15,-18 19 16,18 0-16,0 17 0,-18-18 16,18 2-16,0-2 0,-18 0 15,17-17-15,-17 18 16,0-18-16,0-1 0,18-17 15,-18-17 1,0-1-16,-18 0 16,18-18-16,0 1 15,0 0-15,-17-19 0,17 1 16,0-1-16,0 1 0,17-1 16,-17 18-16,18 1 15,0 17-15,0 0 0,17 18 16,-17 0-16,0 18 15,18 0-15,-18 17 0,-1 1 16,1-19-16,0 20 0,-1-2 16,-17 0-16,19 2 15,-19-20-15,0 1 0,0 0 16,-19-1-16,2-17 16,-1-17-1,0-1-15,18-17 0,0-2 16,0 2-16,0 0 15,0-19-15,18 18 0,0 1 16,18 17-16,-18 0 16,-1 18-16,19 18 0,-1 0 15,-16 17-15,16 1 0,-17 18 16,-1-1-16,1 1 16,0 16-16,-18-16 0,0 17 15</inkml:trace>
  <inkml:trace contextRef="#ctx0" brushRef="#br0" timeOffset="-3011">16572 1015 0,'0'-18'16,"0"1"-16,0 34 31,0 1-16,0 0-15,0 18 16,0-1-16,0 19 0,0-1 16,0 1-16,18 17 15,-18 18-15,0-17 0,0 17 16,0 0-16,0 0 0,18 0 16,-18 0-16,0 1 15,0-2-15,17-17 0,-17 1 16,0-1-16,18-17 0,-18-1 15,0 1-15,18-1 16,-18 1-16,0-19 0,0 1 16,0 0-16,0-1 15,0 1-15,0-1 0,0-17 16,0 17-16,0-16 16,0-1-16,0-1 15,18-17 1,0 0-1,0 0-15,-1-17 0,1 17 16,18 0-16,-18-18 0,35 18 16,-17 0-16,17 0 15,1 0-15,-1 0 0,19 0 16,16 0-16,1 0 0,1 0 16,17 0-16,17-19 15,1 19-15,0 0 0,18 0 16,-19 0-16,18 0 15,1 19-15,0-19 0,-1 0 16,-17 18-16,0-18 16,0 17-16,0-17 0,-18 18 15,-1-18-15,-17 0 0,0 0 16,0 18-16,-17-18 16,-1 0-16,0 0 0,-17 0 15,-19 0-15,1 0 0,-18 0 16,0 0-16,0 0 15,-1 0-15,-17-18 16,-17 18 0,-1-18-16,18 1 0,-18 17 15,18-18-15,-18-1 16,18 2-16,-18-1 0,18-17 16,-18 17-16,18-18 0,-17-17 15,-1 17-15,18-17 16,-18-1-16,0 1 0,18-19 15,-18 1-15,1 0 0,17-19 16,0 1-16,-18 19 16,18-20-16,0 1 0,0 0 15,18 0-15,-18 18 16,17-18-16,-17 17 0,18 19 16,-18-19-16,0 19 0,0-1 15,0 1-15,0 17 16,0 1-16,0-1 15,0 0-15,0 18 0,-18 1 16,18-1-16,-17 1 0,17-1 16,0-1-16,-18 2 15,18-1 1,0 0-16,-18 18 16,18-17-1,-18-1 1,0 18-1,0-19-15,1 19 16,-1 0-16,-18-17 0,0 17 16,1-18-16,-19 18 15,19 0-15,-37-18 0,19 18 16,-18-17-16,-1 17 0,1 0 16,0 0-16,-18-18 15,0 18-15,0 0 0,-18 0 16,0 0-16,-18 0 15,0 0-15,0 0 0,-17 0 16,17 0-16,1 0 0,-1 0 16,0 0-16,18 0 15,0 0-15,0 0 0,18 0 16,18 0-16,0 0 16,-1 0-16,19 18 0,0-18 15,17 0-15,-18 0 0,19 17 16,17-17-16,-18 0 15,1 0-15,17 18 0,-18-18 16,18 0-16,0 0 0,1 18 16,-1-18-16,0 0 15,0 0-15,18 17 0,-18-17 16,0 0-16,1 0 16,-1 19-16,0-19 0,0 18 15,0-18 1,1 17-16,-1-17 15,18 18-15,0 0 16,0-1 0,18 2-1,-18-1 1,17-18-16,-17 17 16,18-17-16,0 18 0,-18-1 15,18-17 1,-18 18-16,18-18 0,-18 18 15,0 0 1,17 0-16,-17 0 0,0-1 16,18 1-16,-18 0 15,0 0-15,18-18 16</inkml:trace>
  <inkml:trace contextRef="#ctx0" brushRef="#br0" timeOffset="-2281">16732 1978 0,'0'-18'16,"0"0"-1,0 1 1,0-1-1,0-1-15,18 19 0,0-17 16,0-1-16,18 18 0,-1-18 16,19 18-16,-19 0 15,19 0-15,-1 18 0,1-18 16,-1 18-16,0 18 16,19-1-16,-37 1 0,19-1 15,-1 19-15,-17-19 0,0 19 16,-1-1-16,-17 1 15,18-1-15,-18 1 0,-18-1 16,17-17-16,-17 17 16,0 1-16,0-18 0,-17-1 15,17 1-15,-18 17 16,0-18-16,0 2 0,0-20 16,0 19-16,1-19 15,-1 2-15,0-1 0,0-18 16,0 17-16,0-17 15,1 0 1,-1 0 0,18-17-16</inkml:trace>
  <inkml:trace contextRef="#ctx0" brushRef="#br0" timeOffset="-1500">16536 1301 0,'0'-18'0,"0"0"16,0 0-1,0 0-15,0 0 16,18 1-16,0 17 15,18-18-15,-1 18 0,1-18 16,17 18-16,19-18 0,-1 18 16,0 0-16,18 0 15,1 0-15,-2 0 0,19 18 16,-18 0-16,1 0 16,-1-1-16,-18 1 0,18 18 15,-18 0-15,1-1 16,-1 19-16,-17-1 0,17 1 15,-18-1-15,0 18 0,1 1 16,-1-1-16,-17 0 16,17 54-16,-17-53 15,-18-2-15,0-16 0,0 17 16,-1-17-16,-17-1 16,0 1-16,18-1 0,-18-17 15,0 17-15,-18-17 0,18 17 16,-17-17-16,17 0 15,-18-1-15,18 0 0,-18 2 16,0-2-16,18-17 16,-18 18-16,0-18 0,1-1 15,17 19-15,-18-19 16,0 1-16,0 1 0,0-2 16,18 1-16,-18 0 0,1-1 15,-1 1-15,0 0 16,18 0-1,-17-18-15,17-18 32,0 0-17,0 0-15,0 1 16,0-1-16,0 0 0</inkml:trace>
  <inkml:trace contextRef="#ctx0" brushRef="#br0" timeOffset="6076">20635 35 0,'0'-18'0,"0"1"16,18 17-1,-18 17 17,0 1-32,0 0 0,17 0 15,-17 18-15,0-19 0,18 19 16,-18 0-16,0-1 15,0 19-15,0-18 0,0-1 16,0 19-16,0-19 16,-18 19-16,1-19 0,-1 1 15,0 0-15,0-1 16,0-17-16,-17 0 0,17 0 16,0 0-16,0 0 0,-17-18 15,17 0-15,18 17 0,-18-17 16,1 0-16,-2 0 15,1 0-15,1-17 16</inkml:trace>
  <inkml:trace contextRef="#ctx0" brushRef="#br0" timeOffset="6389">20350 606 0,'-18'0'32,"18"18"-1,0-1-15,0 1-16,0 0 15,0 0-15,0 0 16,0 0-16,0-1 0,0 1 15,-18 0-15,18-1 16,0 2-16,0-1 16,18-18-16,0 0 15,-1 0-15,1 0 0,18 17 16,0-17-16,-19 0 0,19 0 16,0 0-16</inkml:trace>
  <inkml:trace contextRef="#ctx0" brushRef="#br0" timeOffset="40002">16608 1550 0,'-18'0'31,"18"-18"-15,-18 18 15,0 0-15,0 0-1,0 0 1,1 0-16,-1 0 0,0 0 16,-18 0-16,1 0 15,-1-17-15,-17 17 0,17 0 16,-18 0-16,-16 0 0,16-18 16,-17 18-16,-1 0 15,-17 0-15,18-18 0,-18 18 16,0 0-16,0 0 15,-1 0-15,1 0 0,-18-18 16,19 18-16,-19 0 16,18 0-16,-18 0 0,17 0 15,-16 0-15,16 0 0,-17-18 16,18 18-16,0 0 16,0 0-16,18 0 0,0 0 15,-18 0-15,35 0 0,-17 0 16,0 0-16,-1 0 15,19 0-15,-19 0 0,1 0 16,18 0-16,-19 0 16,1 0-16,0 0 0,-1 0 15,19 0-15,-18 0 0,18 18 16,-19-18-16,19 0 16,-1 0-16,-17 0 0,18 0 15,-1 0-15,1 0 16,17 0-16,-18 0 0,1 0 15,17 0-15,1 0 16,-1 0-16,0 0 0,1 0 16,-19 18-16,19-18 0,-1 0 15,1 0-15,-1 0 16,-53 0-16,53 0 16,1 18-16,-1-18 15,0 0-15,1 0 0,-1 0 16,0 0-16,1 0 0,-1 0 15,0 18-15,1-18 16,17 0-16,-18 0 0,18 0 16,-17 0-16,17 0 0,-18 0 15,18 0-15,1 0 16,-19 0-16,18 0 0,0 0 16,0 0-16,1 0 15,-1 0-15,0 0 16,0 0-1,36 0 48</inkml:trace>
  <inkml:trace contextRef="#ctx0" brushRef="#br0" timeOffset="40418">11458 1301 0,'0'17'47,"-18"-17"-47,0 18 16,0 0-1,0 0-15,1 0 0,-19 0 16,18-1-16,-18 1 16,1-18-16,17 18 0,-18 0 15,18 0-15,-17-18 16,18 18-16,-1-18 0,-1 0 15,19 17-15,0 1 16,19 0 0,-1-18-16,17 18 15,-18 0-15,19-1 0,0-17 16,-1 18-16,1 0 16,0 0-16,-1 0 0,-17 17 15,36 1 1,-36-19-16</inkml:trace>
  <inkml:trace contextRef="#ctx0" brushRef="#br0" timeOffset="41565">7894 499 0,'0'-18'0,"-18"0"16,0 0 0,1 18-16,-1 0 0,18 18 15,-18 0 1,18 18-16,0-1 0,0 1 16,0 0-16,0 17 0,18-17 15,-18 17-15,18-18 16,-18 2-16,17-2 0,-17 0 15,0 2-15,18-20 16</inkml:trace>
  <inkml:trace contextRef="#ctx0" brushRef="#br0" timeOffset="41891">7573 410 0,'-35'-36'0,"35"-17"16,0 17-16,0 0 15,17 18-15,1-17 0,18 17 16,17 0-16,-17 18 0,17 0 16,1 0-16,-1 18 15,1 0-15,-1 0 0,0-1 16,-16 19-16,-20 0 15,1-1-15,-18 1 0,0 0 16,-18-1-16,-17 1 16,-1 0-16,-17 17 0,17-35 15,-18 18-15,1-19 0,-1 19 16,19-36-16,-1 18 16,18-18-16,0 0 0</inkml:trace>
  <inkml:trace contextRef="#ctx0" brushRef="#br0" timeOffset="42291">8108 606 0,'0'-18'46,"17"18"-30,1 18-16,1 0 16,-2-1-16,1 19 0,-1-18 15,1 18-15,-18-1 0,18-17 16,-18 18-16,0-1 16,0-17-16,0 0 0,0-1 15,0 2-15,-18-19 16,0 0-16,18-19 15,-17 2-15,17-1 0,0 0 16,0-17-16,0-1 16,0 0-16,17 1 0,-17-1 15,18 0-15,0 1 16,18 17-16,-18 0 0,-1 0 16,1 18-16,18 0 15,-18 0-15,0 0 0,-1 18 16</inkml:trace>
  <inkml:trace contextRef="#ctx0" brushRef="#br0" timeOffset="42484">8482 641 0,'-18'0'0,"18"-17"16,0-1-16,18 18 31,-18 18-15,18-1-16,-18 1 15,18 18-15,-18-18 16,17 17-16,1-17 0,-18 17 16,18-16-16,-18 16 15,0-17-15</inkml:trace>
  <inkml:trace contextRef="#ctx0" brushRef="#br0" timeOffset="42653">8411 338 0,'0'-17'0,"-18"17"16,18 17 0,0 1-1</inkml:trace>
  <inkml:trace contextRef="#ctx0" brushRef="#br0" timeOffset="43227">8518 517 0,'17'17'16,"1"1"-1,0 0 1,0 0-16,0 0 15,-18 0-15,18 17 0,-1-17 16,1 0-16,-18 18 16,18-19-16,0 19 0,-18-19 15,0 2-15,18-1 0,-18-1 16,0 1-16,-18-18 31,18-18-15,0 1-16,0-1 0,0-18 15,0 0-15,0-17 16,18 17-16,-18-17 0,18 17 16,-1 0-16,1 19 0,0-1 15,0 0-15,0 18 16,17 18-16,-35 17 16,18-17-16,-18 18 0,18 0 15,-18-1-15,18-17 16,-18 18-16,0-18 0,0-1 15,0 1-15,0 0 16,-18-18 0,18-18-16,0 0 15,0 1-15,18-19 16,0 0-16,-18 1 0,17 17 16,1-18-16,0 18 15,-1 18-15,2 0 0,-1 0 16,-1 18-16,-17 0 0,18 18 15,0-1-15,-18 1 16,17 17-16,-17-17 0,18 0 16,-18-1-16,19 1 15,-2-19-15</inkml:trace>
  <inkml:trace contextRef="#ctx0" brushRef="#br0" timeOffset="43684">9444 534 0,'-18'-17'0,"0"-1"16,1 18-16,-1-18 15,-18 0-15,18 18 0,1-18 16,-19 18-16,18-18 16,0 18-16,0 0 0,1 0 15,-1 18-15,0 0 0,1 0 16,17 18-16,-19-19 15,19 19-15,0 0 0,0-1 16,0 1-16,0 0 16,0-1-16,19-17 0,-19 17 15,17-16-15,1-1 0,0-18 16,-1 0-16,1 0 16,0 0-16,0 0 15,0-18-15,0-1 0,-1 2 16,1-19-16,-18 19 0,18-19 15,-18 0-15,18 18 0,-18-17 16,0 17-16,18 0 16,-18 0-16,17 36 15,-17 0-15,0 0 16,0 0-16,18-1 16,-18 19-16,18 0 0,-18-18 15,18-1-15,-18 19 16,18-19-16,0 2 0,-1-1 15</inkml:trace>
  <inkml:trace contextRef="#ctx0" brushRef="#br0" timeOffset="44026">9569 588 0,'-18'-18'0,"0"0"0,0 0 15,18 1-15,-17-1 0,17 0 16,17 18 0,1 0-16,0 0 0,0 0 15,0 18-15,17 0 16,-17-1-16,0 19 0,0-18 16,0 18-16,0-19 0,-18 1 15,0 0-15,0 0 16,-18 0-16,0-18 15,0 0 1,0-18-16,18 0 0,0-18 16,0 19-16,0-19 15,18 0-15,0 1 0,0-1 16,0 0-16,17 18 0,-17-17 16,18 35-16,-18-18 15,17 18-15</inkml:trace>
  <inkml:trace contextRef="#ctx0" brushRef="#br0" timeOffset="44595">10015 481 0,'-18'0'0,"18"-18"16,-19 18-16,2-18 16,-1 0-16,1 18 15,17 18 16,0 0-31,0 0 0,17 0 16,-17 17-16,18-17 0,-1 18 16,2-18-16,-1 0 15,-1-1-15,1 1 0,17 0 16,-17-18-16,1 0 16,-2 0-16,19-18 0,-19 0 15,1 1-15,-18-1 0,18 0 16,0-18-16,-18 1 15,0-1-15,0 18 0,0-18 16,0 19-16,0 52 31,18 1-31,-18 0 0,18 17 16,-1 18-16,1-17 16,0 17-16,18 1 0,-18-19 15,-1 1-15,1-2 16,0 2-16,-18-18 0,0-1 15,-18 1-15,0-18 16,1 0-16,-19-18 0,-18 0 16,19 0-16,-19-18 0,1-18 15,-1 0-15,19 1 16,-1-19-16,19 19 0,-1-18 16,18 17-16,18 0 0,-18 1 15,35-1-15,0 18 16,2-17-16,-2 17 0,18 0 15,-17 18-15,0-18 16,-1 18-16,1 0 0,-18 0 16,0 0-16,-1 0 0</inkml:trace>
  <inkml:trace contextRef="#ctx0" brushRef="#br0" timeOffset="68431">5738 1781 0,'0'-17'63,"-18"17"-63,0 0 16,0 0 15,1 0-31,-1 0 15,-18 0-15,18 0 0,-17 0 16,-1 0-16,0 0 16,-17 0-16,-1 0 0,1 17 15,-1-17-15,-17 0 0,18 0 16,0 0-16,-19 0 16,19 0-16,-1 0 0,1 0 15,-1 0-15,-17 0 16,17 0-16,1 0 0,0 0 15,-19 0-15,19 0 16,-19 0-16,19 0 0,-18 0 16,17 19-16,1-19 0,-19 0 15,19 0-15,-1 18 16,1-18-16,18 0 0,-19 0 16,19 0-16,-19 0 0,18 17 15,-17-17-15,17 0 16,-17 0-16,17 0 0,-17 18 15,-1-18-15,1 0 16,-1 0-16,19 0 0,-19 0 16,18 18-16,-17-18 0,-1 0 15,19 0-15,-19 0 16,19 0-16,-1 17 16,-17-17-16,17 0 0,-17 0 15,17 19-15,-17-19 0,17 18 16,-17-18-16,17 0 0,0 0 15,-17 17-15,17-17 16,18 0-16,-17 0 0,-1 18 16,18-18-16,0 0 15,1 0-15,-1 0 16,0 0 0,0 0-1,0 0 1,0 0-1,1 0 1,-1 0 15</inkml:trace>
  <inkml:trace contextRef="#ctx0" brushRef="#br0" timeOffset="68977">2423 1728 0,'0'-17'0,"18"17"0,-36 17 78,0 1-63,1 0-15,-1-1 16,0 2-16,0-1 16,0-1-16,-17 1 0,17-18 15,0 18-15,0-1 0,0 2 16,1-1 0,-1-18-16,0 17 15,0-17 1,18 18-16,0 0 31,18-18-15,-18 17-16,18-17 0,0 18 15,-1-18 1,-17 19-16,18-19 0,0 17 16,0 1-16,0 0 15,0-1-15,-1 1 0,1-18 16,0 18-16,0 0 0,0 0 15,-1-1-15,1-17 16,-18 18-16,18 0 0,0-18 16,-18 18-16</inkml:trace>
  <inkml:trace contextRef="#ctx0" brushRef="#br0" timeOffset="75978">2192 2780 0,'-18'0'16,"18"-19"-16,0 2 31,18 17-16,-1 0 1,1 0-16,0-18 16,0 18-1,18 0-15,-19 0 0,1 0 16,18 0-16,-1 0 0,1 0 16,0 0-16,17 0 15,-17 0-15,0 0 0,17 0 16,1 0-16,-1 0 15,1 0-15,-1 0 0,18 0 16,1 0-16,16-17 0,1 17 16,1 0-16,-1 0 15,0-18-15,0 18 16,0 0-16,0 0 0,0 0 0,1 0 16,-20 0-16,20 0 15,-19 0-15,0 0 0,18 0 16,-17 0-16,-1 0 15,18 0-15,-18 0 0,1 0 16,-1 0-16,0 0 16,1 0-16,-2 0 0,-16 0 15,-1 0-15,19 0 0,-19 0 16,1 0-16,17 0 16,-18 0-16,1 0 0,17 0 15,-17-18-15,-1 18 16,-17 0-16,17 0 0,-17 0 15,0 0-15,-1 0 0,1 0 16,0 0-16,-1 0 16,-17-18-16,-1 18 0,2 0 15,-1 0-15,-1 0 0,1 0 16,-36 0 46,1 0-30,-1 0-32,-1 0 15</inkml:trace>
  <inkml:trace contextRef="#ctx0" brushRef="#br0" timeOffset="76277">5720 2530 0,'-18'0'0,"0"0"15,1 0 1,34 0 15,1 0-15,0 0-16,18 18 15,-18-18-15,17 18 0,1-18 16,-1 18-16,-17 0 0,0-1 16,-1 1-16,2 0 0,-19 0 15,0 0-15,0 0 16,-19-1-16,-16 1 0,0 18 16,-1-18-16,0-1 15,1 19-15</inkml:trace>
  <inkml:trace contextRef="#ctx0" brushRef="#br0" timeOffset="77783">10941 2602 0,'0'-18'32,"0"0"-32,18 18 15,18-18-15,-18 18 16,17 0-16,37 0 16,-2 0-16,19 0 0,36-18 15,0 18-15,18 0 16,17 0-16,18-18 0,0 18 15,18 0-15,18-17 16,-18 17-16,0 0 0,1 0 16,-20 0-16,2 0 0,-1 0 15,-35 0-15,-1 0 16,0 0-16,-35 0 0,18 0 16,-18 0-16,0 0 0,-18 0 15,0 0-15,-17 0 16,-1 0-16,-18 0 0,19 0 15,-19 0-15,1 0 16,-1 0-16,0 0 0,-17 0 16,17 0-16,1 0 0,-1 0 15,1 0-15,-1 0 16,1-18-16,-19 18 0,19 0 16,-18 0-16,-1 0 15,1 0-15,-18-18 0,0 18 16,-1 0-16,1 0 15,0 0-15,0-18 0,0 18 16,-1 0-16,1-18 16,0 18-16,0 0 0,0 0 15,0 0-15,-1 0 16,1-18-16,0 18 16,-1 0-16,2 0 0,-1 0 15,-1 0-15,19 0 0,-19 0 16,1 0-16,1 0 15,-19-17-15,17 17 0,1 0 16,0 0-16,-1 0 0,1 0 16,0 0-1,0 0-15,0 0 16,0 0-16,-1 0 16,1 0-16,0 0 15,0 0 1,-18-18-1,18 18-15,-1 0 16,1 0 15,0 0-15,-36 0 15</inkml:trace>
  <inkml:trace contextRef="#ctx0" brushRef="#br0" timeOffset="78167">16269 2120 0,'-17'0'0,"17"18"0,17-18 63,1 18-63,0-18 0,-1 18 15,19-1-15,0-17 16,-18 18-16,35 0 0,-17 0 15,-1 18-15,-17-19 16,18 1-16,-18 0 0,-18 0 16,17 0-16,-17 0 0,-17-1 15,17 1-15,-36 0 16,18 0-16,0-18 0,-17 18 16,-1 0-16,18-1 15,-17 1-15,-1 0 0,0 0 16,1 0-16</inkml:trace>
  <inkml:trace contextRef="#ctx0" brushRef="#br0" timeOffset="80836">5880 3867 0,'18'0'15,"-18"-18"-15,0 0 16,0 0 0,0 1-1,-18 17 1,1 0-16,-1 0 15,-18 0-15,18 0 0,-35 17 16,17 1-16,1-18 16,-19 18-16,18 0 0,1 0 15,-1 0-15,18-1 0,0 1 16,1-1-16,17 1 16,17 1-16,1-19 0,0 17 15,18-17-15,-1 18 16,19-18-16,-1 0 0,1 0 15,17 0-15,-17 0 0,-1 0 16,1 0-16,-19 0 16,0 0-16,2 0 0,-20 0 15,1 18-15,-18-1 16,-18 1-16,18 0 16,-36 0-16,18 0 0,-17 0 15,17-1-15,-17 1 16,-19 0-16,19 0 0,-1 0 15,0 0-15,19-18 16,-19 0-16,18 0 0,-18 0 16</inkml:trace>
  <inkml:trace contextRef="#ctx0" brushRef="#br0" timeOffset="81193">5595 3689 0,'-18'-18'0,"1"18"16,-1 0-16,18 18 31,18-1-15,-1 1-16,1 18 15,18-18-15,-18 17 0,17 1 16,-17 18-16,18-19 0,0 19 16,-19-1-16,19 0 15,-18 1-15,0-1 0,-1 1 16,1-1-16,0-17 16,-1-1-16,-17 1 0,0-18 15,19 0-15,-19 0 0,0-1 16,0-34-1,0-1 1</inkml:trace>
  <inkml:trace contextRef="#ctx0" brushRef="#br0" timeOffset="81841">6272 3457 0,'0'-18'16,"-18"18"-16,1-18 0,17 36 31,0 0-16,17 17-15,-17 1 16,18 0-16,0 17 0,18 1 16,-18-1-16,17 19 0,1-1 15,-18 0-15,17 18 16,1-18-16,0 18 0,-19-17 16,19-1-16,-18 0 15,0-17-15,0 17 0,-1-18 16,-17 1-16,18-18 0,-18-1 15,18 1-15,-18 0 16,0-19-16,0 1 0,0 0 16,18-18-16,-18 18 15,0-36 32,-18 0-16,0 18-31,0 0 16,18-18-16,-17 18 16</inkml:trace>
  <inkml:trace contextRef="#ctx0" brushRef="#br0" timeOffset="82238">6415 4793 0,'0'18'0,"-18"-18"16,18-18 30,18 18-46,17 0 16,1-17-16,18-1 16,17 0-16,36 0 0,36 0 15,17-17-15,36-1 0,18 0 16,17 1-16,19-1 16,0 0-16,-1 1 0,-35 17 15,-18 0-15,-19 0 16,-52 0-16,-18 18 0,-35 0 15,-37 0-15,1 0 0,-18-17 16,-36 17 0,-18 0-1,18 0-15,-17 0 16</inkml:trace>
  <inkml:trace contextRef="#ctx0" brushRef="#br0" timeOffset="84068">6344 3760 0,'0'-18'16,"-18"0"-1,18 0 1,-18 18-16,18-17 0,0-1 16,0 0 15,0 0-31,0 0 15,0 0-15,0 1 16,18 17 0,-18-18-16,18 18 31,-18-18-31,17 18 0,1 0 16,0 0-16,0 0 15,0 18-15,-1-18 16,1 18-16,0-18 0,0 17 15,18 1-15,-1 0 16,-17 0-16,18 18 0,17-19 16,-17 1-16,17 0 0,-17 0 15,18 0-15,-1 0 16,-17-1-16,-1-17 0,1 18 16,-19-18-16,2 0 15,-2 0-15,1 0 0,0 0 16,-18-18-16,17 1 15,-17-1-15,18 0 16,-18 0-16,18 0 0,0 0 16,-18-17-16,18 17 15,0 0-15,-1-18 0,1 36 16,-18-17-16,18-1 0,0 18 16,0-18-1,0 18-15,-1 0 16,1 0-16,0 0 15,18 18-15,-18-18 0,17 0 16,1 18-16,17-18 0,-17 17 16,0 1-16,-1-18 15,1 18-15,0 0 0,-19 0 16,19 0-16,-18-1 0,0 1 16,0 0-1,-1 0-15,-17 0 16,18-18-16,0 18 15,0-18 1,0 0-16,0 0 16,-1 0-1,1 0-15,0-18 16,-1 0 0,2 18-16,-1-18 0,-18 0 15,17 0-15,-17 1 0,18 17 16,0-18-16,-1 0 15,1 0-15,1 18 16,-2 0-16,1 0 16,-1 0-1,1 0-15,18 18 16,-18 0-16,0-18 0,17 18 16,-17-18-16,0 17 0,0 1 15,0-18-15,17 18 16,-17-18-16,0 18 0,0 0 15,0 0-15,-1-18 16,19 17-16,-18 1 0,0 0 16,0 0-16,-1 0 0,1 0 15,0-1-15,0-17 16,0 18-16,0-1 0,-1-17 16,1 18-16,0-18 0,0 19 15,-18-2-15,18-17 16,-1 18-16,1-18 0,-18 18 15,18-1-15,0-17 16,-18 18-16,18-18 0,-18 18 16,18-18-16,-18 18 15,17-18-15,-17 18 16,18-18-16,-18 18 16,18-18-16,-18 17 15,17 1-15,-17 0 16,19-18-16,-19 18 0,18-18 15,-1 18-15,1 0 16,0-1 15,-1-17 16,-34 0 0</inkml:trace>
  <inkml:trace contextRef="#ctx0" brushRef="#br0" timeOffset="84445">8767 4330 0,'18'0'63,"0"0"-48,0 0-15,-1 0 0,1 0 16,0 0-16,0 18 16,0-18-16,0 0 0,17 0 15,-17 0-15,18 0 0,-18 0 16,17 18-16,-17-18 16,-1 0-16,1 0 0,1 0 15,-2 0-15</inkml:trace>
  <inkml:trace contextRef="#ctx0" brushRef="#br0" timeOffset="84926">9142 4116 0,'-19'-18'16,"19"36"93,0 0-109,0 0 16,0-1-16,0 1 0,0 0 16,0 0-16,0 18 15,0-19-15,0 1 0,0 0 16,0 0-16,0 0 0,0 0 15,19-1-15,-19 1 16,17-18 0,-17 18-16</inkml:trace>
  <inkml:trace contextRef="#ctx0" brushRef="#br0" timeOffset="139860">10228 3439 0,'0'18'47,"0"0"-31,0-1-1,0 1 1,0 0 0,0 0-1,0 0-15,0 0 0,0 17 16,0-17-16,0 18 0,0-1 15,0 1-15,0 0 16,0-1-16,0 19 0,0-18 16,0-1-16,0 19 0,0-19 15,0 18-15,0-17 16,0 17-16,0 1 0,0-1 16,0-17-16,0 18 15,0-1-15,0 1 0,0-19 16,0 19-16,-18-19 0,18 19 15,0-19-15,0 1 16,0-18-16,0 0 0,0 17 16,0-17-16,0 0 15,0 0 1,18-18 15,0 0-15,18 0-1,-19 0-15,19 0 0,-18 0 16,18 0-16,-1 0 0,1 0 16,0 0-16,17 0 15,0 0-15,1 0 0,17 0 16,18 0-16,1 0 0,-1 0 16,18-18-16,17 18 15,-17 0-15,18-18 0,-18 18 16,18 0-16,-19 0 15,1 0-15,0 0 0,-17 0 16,-2 0-16,1 18 0,-17-18 16,-1 0-16,0 18 15,-17-18-15,-1 0 16,19 18-16,-37-18 16,-17 0-16,0 0 0,0 0 15,-18-18-15,-18 0 31,0 0-31,0 18 16,18-18-16,-18 1 16,1-1-16,17 0 0,-18 0 15,18-18-15,-18 19 0,18-19 16,0-18 0,0 19-16,0-19 0,0 1 0,0-1 15,0-17-15,0 18 16,0-19-16,0 19 0,0-19 15,0 2-15,18 16 0,-18 1 16,0-19-16,18 19 16,-18-1-16,0 19 0,17-19 15,-17 19-15,0-1 16,0 0-16,18 1 0,-18 17 16,0 0-16,0 0 0,0 0 15,0 0-15,0 1 16,0-1-16,18 18 0,-18-18 15,0 0 1,0 0 0,0 1 15,-18 17-31,0 0 16,1 0-1,-19 0-15,18 0 0,-18-18 16,-17 18-16,-1 0 15,1 0-15,-1 0 0,-17 18 16,-17-18-16,-2 0 0,1 0 16,0 17-16,-18-17 15,0 0-15,0 0 0,0 0 16,0 0-16,0 0 0,0 18 16,19-18-16,-19 0 15,18 0-15,17 0 0,-17 18 16,18-18-16,-1 0 15,19 18-15,-18-18 0,35 0 16,-17 0-16,17 18 0,18-18 16,-18 0-16,19 0 15,-1 0-15,0 0 78,0 17-46,0-17-17,0 0-15,1 0 16,17 18 0,-18-18-16,36 0 93,-18 18-93</inkml:trace>
  <inkml:trace contextRef="#ctx0" brushRef="#br0" timeOffset="140940">10496 3653 0,'0'-18'15,"0"0"1,17 36 31,-17 0-32,0 0-15,0 0 0,0-1 16,0 19-16,0-18 0,0 18 16,0-19-16,0 19 15,0 0-15,0-18 0,0-1 16,-17 18-16,17-17 15,0 1-15,0-2 0,-18 1 16,18 0-16,0-1 16,0 1-1,18-18-15,-1 0 16,1 0 0,18 0-16,-1 0 15,-17 0-15,18 0 0,0 0 16,-1 0-16,19 0 15,-19 0-15,19 0 0,-1 18 16,-17-18-16,18 0 0,-1 18 16,1-18-16,-19 18 15,0-18-15,1 18 0,-18-18 16,17 0-16,-35 17 16,18-17-16,0 0 0,0 0 15,-18-17 1,0-1-1,0 0-15,0 0 16,0 0-16,0 0 16,0 1-16,0-19 0,0 19 15,0-2-15,-18 1 0,18 1 16,0-18-16,0 17 16,0 0-16,0 0 0,0-18 15,0 19-15,0-1 16,0 0-16,0-18 0,0 18 15,0 1-15,0-1 16,0 0-16,0 0 16,-18 18-1,0 0 1,1-18 0,-1 18-1,0 0 1,0 0-16,0 0 0,-17 0 15,0 0-15,-2 0 0,-16 0 16,18 0-16,-19 0 16,19 18-16,-19-18 15,1 0-15,-1 18 0,18-18 16,-17 0-16,17 0 16,-17 0-16,35 18 0,0-18 15,0 0 1</inkml:trace>
  <inkml:trace contextRef="#ctx0" brushRef="#br0" timeOffset="141870">11761 3653 0,'-36'0'16,"18"0"-16,18-18 15,0 36 1,18-18 0,-18 18-16,18 0 15,-18-1-15,0 1 0,18 18 16,-18-18-16,0 17 16,0-17-16,0 18 0,0 0 15,-18-19-15,18 18 0,0-17 16,-18 1-16,18-2 15,0 1-15,0 0 0,-18-1 16,18 1-16,18-18 31,0 0-31,0 0 16,17-18-16,-17 18 16,18 0-16,0 0 0,-1 0 15,1 0-15,0 0 16,17 0-16,-17 0 0,17 0 15,-18 18-15,2-18 16,-2 0-16,0 0 0,1 0 16,-18 18-16,0-18 0,17 0 15,-17 0 1,0 0-16,0 18 16,-18-36-1,0 0 1,0 0-1,0 1-15,0-1 16,0 0-16,0 1 0,0-2 16,18-16-16,-18 17 0,0-17 15,0-1-15,0 0 16,0 1-16,0 17 0,17-18 16,-17 18-16,0 1 15,0-1-15,18 0 0,-18 0 16,18 18-16,-36 0 47,0 0-32,1 0-15,-1-18 16,0 18-16,-18 0 0,18 0 16,-17 0-16,-1 0 15,-17 0-15,18 0 0,-19 0 16,1 0-16,-1 0 15,-17 0-15,17 0 0,19 0 16,-19 0-16,18 18 0,1-18 16,17 0-16,0 0 15,0 0-15,1 0 16</inkml:trace>
  <inkml:trace contextRef="#ctx0" brushRef="#br0" timeOffset="143107">10620 4330 0,'-18'-18'16,"1"0"-16,17 0 15,-18 18-15,18 18 16,0 0 0,0 0-16,0 0 15,0 17-15,0-17 0,0 18 16,0 0-16,0-19 0,0 19 16,0 0-16,0-19 15,0 1-15,0 0 16,0 0-16,0 0 0,0 0 15,18-18 1,-1 0 0,1 0-1,18 0-15,-18 0 0,17 0 16,1 0-16,0 0 0,17 17 16,1-17-16,-1 0 15,1 18-15,-1-18 0,19 0 16,-20 0-16,2 0 15,-1 0-15,1 0 0,-1 0 16,-17 0-16,0 0 0,-18 0 16,17 0-16,-17 0 15,0 0-15,-18-18 16,-18 1 0,0-1-1,0 0-15,1 0 16,-1 18-16,0-18 15,18 0-15,-18 1 0,18-1 16,-18 0-16,18 0 16,0 0-16,-18 1 0,18-1 15,0 0-15,0 0 16,0 0 0,0 0-1,0 1 1,-17 17 15,17-18-15,-18 18-16,0 0 0,-18 0 15,18 0-15,1 0 16,-19 0-16,0 0 16,-17-18-16,-1 18 0,1 0 15,0 0-15,-1 0 16,1 0-16,-18 0 0,17 0 15,18 0-15,1 0 16,-1 0-16,0 0 0,19 0 16</inkml:trace>
  <inkml:trace contextRef="#ctx0" brushRef="#br0" timeOffset="144110">11868 4366 0,'18'0'16,"-18"-18"-16,0 36 31,0-1-31,0 1 16,0 0-16,0 18 16,0-18-16,0-1 0,-18 19 15,18-18-15,0 17 16,0-17-16,0 18 0,-18-18 15,18 0-15,0-1 0,0 1 16,18-18 0,0 18-16,-1-18 15,1-18 1,0 18 0,18 0-16,-18-18 0,17 18 15,-17 0-15,18-17 16,-1 17-16,1 0 0,35 0 15,-35 0 1,-1 0-16,-17 0 0,18 0 16,-19 0-16,1 17 0,0-17 15,0 0-15,0 0 16,-18 18-16,18-18 16,-18-18 30,17 18-46,1-17 16,-18-1 0,18 18-16,-18-18 0,18 18 15,-18-18-15,18 0 16,-18 0-16,0 1 16,0-1-16,0 0 15,0 0-15,0-17 0,-18 17 16,18-18-16,0 0 0,-18 19 15,18-1-15,0 0 16,0-18-16,-18 18 16,18 1-1,-18 17 1,1-18-16,-1 18 16,0 0-16,0 0 15,-18 0-15,19 0 0,-19 0 16,0 0-16,1 0 15,0 0-15,-2 0 0,2 0 16,-18 0-16,17 18 0,0-18 16,-17 0-16,17 17 15,18-17-15,-17 18 0</inkml:trace>
  <inkml:trace contextRef="#ctx0" brushRef="#br0" timeOffset="144710">10852 3724 0,'0'-18'0,"0"1"32,-18 17-17,0 17 1,1 1-16,-1 0 16,0-18-16,18 18 0,-18 0 15,18 0-15,0-1 16,18 1-16,0 0 15,17-18-15,-17 0 16,36 18-16,-19-18 0,19 0 16</inkml:trace>
  <inkml:trace contextRef="#ctx0" brushRef="#br0" timeOffset="145130">10995 4348 0,'-18'0'16,"0"0"-16,0 0 15,0 0-15,1 0 16,-1 0-16,0 0 0,0 0 15,18 18-15,-18-18 0,18 17 16,0 1-16,0 0 16,18 0-16,0 0 15,0-18-15,17 18 0,19-18 16,-1 0-16,19 0 16</inkml:trace>
  <inkml:trace contextRef="#ctx0" brushRef="#br0" timeOffset="145621">12313 3813 0,'-18'0'16,"18"-17"-16,-18 17 0,1 0 16,-19 0-16,19 0 15,-2 0-15,-16 0 0,17 0 16,-17 17-16,17-17 15,-1 18-15,2 0 0,17 0 16,0 0-16,17 0 16,2-1-16,-1 1 15,-1-1-15,19-17 0,-1 0 16,19 18-16</inkml:trace>
  <inkml:trace contextRef="#ctx0" brushRef="#br0" timeOffset="146012">12242 4401 0,'-18'0'15,"1"0"1,-2 0-16,-16 18 0,17-18 15,0 18-15,-17 0 0,16 0 16,2-1 0,17 1-16,17 0 0,2 0 15,16 0-15,1-18 16,18 17-16,-1-17 0,0 0 16,18-17-16</inkml:trace>
  <inkml:trace contextRef="#ctx0" brushRef="#br0" timeOffset="165352">9926 1568 0,'-18'0'15,"36"0"17,-18-18-32,17 18 15,1 0-15,-1 0 16,2-18-16,-1 18 0,17 0 16,0 0-16,-17 0 15,18 0-15,0 0 0,-1 0 16,1 0-16,-18 0 15,53 0-15,-35 0 16,-1 0-16,-17 0 0,0 0 16,0-17-16,0 17 15</inkml:trace>
  <inkml:trace contextRef="#ctx0" brushRef="#br0" timeOffset="165635">10032 1675 0,'0'18'16,"18"-18"15,0 0-15,36 0-16,-37 0 15,19 0-15,-1-18 0,1 18 16,0 0-16,-1 0 16,19 0-16,-19 0 0,-17 0 15,18 0-15,-18 0 0,0 0 16,-1 0-16</inkml:trace>
  <inkml:trace contextRef="#ctx0" brushRef="#br0" timeOffset="165892">10068 1907 0,'17'0'16,"1"0"-16,1 0 15,16 0-15,-17-19 16,17 19-16,1 0 0,17-17 16,-17 17-16,0-18 0,17 18 15,-17 0-15,0 0 16,-1-18-16,-17 18 0,0 0 16</inkml:trace>
  <inkml:trace contextRef="#ctx0" brushRef="#br0" timeOffset="166127">10139 2013 0,'-17'19'16,"-2"-19"-16,19 17 16,19-17-1,-2 0 1,1-17-16,0 17 15,17 0-15,1-19 0,0 19 16,17 0-16,-17-18 0,17 18 16,-17 0-16,17 0 15,-17 0-15,0 0 0,-19 0 16,19 0-16</inkml:trace>
  <inkml:trace contextRef="#ctx0" brushRef="#br0" timeOffset="166367">10103 2209 0,'19'0'16,"-2"0"-1,1 0-15,0 0 16,17-18-16,-17 18 0,18-17 15,17 17-15,-17 0 0,0-18 16,-1 18-16,1 0 16,0 0-16,-1-18 0,-17 18 15,0 0-15,0 0 16</inkml:trace>
  <inkml:trace contextRef="#ctx0" brushRef="#br0" timeOffset="167238">9890 1497 0,'0'-18'32,"-18"18"-1,0 0-15,0 18-16,1-18 15,-1 0-15,0 18 0,0-18 16,0 0-16,0 17 15,1-17-15,-1 18 0,0-18 16,0 18-16,18 0 31,0 0-31,0-1 16,0 1-16,0 0 16,0 0-16,0 18 0,0-1 15,0 0-15,0 2 0,0-2 16,0 0-16,0 2 15,0 16-15,0-18 0,0 1 16,0 0-16,18-1 16,-18 1-16,0-18 0,0 17 15,18-17-15,-18 18 0,0-18 16,0-1-16,0 1 16,0 0-16,0 0 0,0 0 15,18 0-15,-1-1 16,1 1-16,0-18 15,0 18-15,0 0 16,0-18-16,17 0 0,-17 18 16,18-18-16,-1 0 0,-17 0 15,18-18-15,-18 18 16</inkml:trace>
  <inkml:trace contextRef="#ctx0" brushRef="#br0" timeOffset="168023">10620 1479 0,'0'-18'32,"18"18"-17,0 0 1,0 0-1,0 0-15,-1 0 16,1 0-16,0 0 16,0 18-16,-18 0 15,18-18-15,-18 18 16,0-1-16,0 1 0,0 18 16,0-18-16,0 17 0,0-17 15,-18 18-15,18-1 16,0 1-16,0 0 0,0-1 15,0 1-15,0 18 16,0-19-16,0 0 16,0-17-16,0 18 0,0-18 15,0 17-15,18-17 0,-18 0 16,0 0-16,0 17 16,0-17-16,18 0 15,-18 0-15,0 0 16,0 0-16,17-18 15,-17 17-15,-17 1 32,-1-18-17,0 0-15,0 0 16,0 18-16,-17-18 16,17 0-16,-18 0 0,-17 0 15</inkml:trace>
  <inkml:trace contextRef="#ctx0" brushRef="#br0" timeOffset="175251">13150 552 0,'0'-18'15,"18"18"251,-18 18-219,19 0-31,-19 0-1,0 0-15,17 0 16,-17-1-16,18-17 0,-18 18 15,18 0-15,-18 0 16,17 0-16,-17 0 0,18-1 16,-18 1-16,18 0 15,-18-1-15,18 2 16,0-1-16,-18-1 16,0 1-1,0 0-15,18-18 16,-18 17-1,0 2 157,0-1-156,-18-1 0,18 1-1,0-1-15,0 1 16,0 0-1,0 0 1,0 0 0,0 0-1,0-1 17,0 1-17,0 0 79,-18 0-32,0-18-46,0 0 0,18 18-1,-18-18-15,1 0 16,-1 0 0,18 18-16,-18-18 15,1 0-15,-2 17 16,1-17 15,18 18-31,-17-18 16,17 18-1,-18-18-15,0 18 16,1-18 0,17 18-16,0 0 31,-18-18 16,-1 0-16,19 17 0,0 1 47,-17-18-78,17 18 32,-18-18-17,18 18 16,0 0 1,0 0-1,0-1 0,18-17 0,-1 0-15,2 18-16,-1-18 16,17 0-16,-17 0 15,-1 0-15,1-18 16,18 18-16,-18 0 0,17 0 16,-17 0-16,18 0 0,0 0 15,-1 0-15,1 0 16,-18 0-16,35 0 0,-17 0 15,-1 0-15,-17 0 16,18 0-16,0 0 0,-19 0 16,19 0-16,-18 0 0,18 18 15,-19-18-15,1 0 16,18 0-16,-18 0 0,0 0 16,-1 0-16,1 0 15,0 0-15,0 0 0,0 0 16,0 0-1,-1 0 32,-17-18 47,0 1-63,0-1 1,0 0-17,-17 18-15,17-18 16,0 0-1,-18 18-15,18-18 0,0 1 16,0-1 0,-18 18-16,18-18 0,-18 0 15,18 0 1,-18 18-16,18-18 16,-18 18-16,1 0 15,17-17-15,-18 17 16,0 0-1,18-18-15,-18 18 0,0 0 16,0-18 0,1 18-1,-1 0 1,0 0 0,0 0-1,0 0 79,18-18 47,0 0-110,0 0-16,0 1 1,0-1-16,0 0 16,0 0-1,0 0-15,0 0 16,0 1 0,0-1-16,0 1 15,0-1-15,0-1 0,0 2 16,0-1-16,0 0 15,0 1 1,0-1 15,0-1-15,-18 19 15,36 0 125,-18-17-156,18 17 16,-18-18 0,18 18-16,0 0 0,0-18 15,-1 18-15,-17-17 16,18 17-16,0-18 0,0 18 16,0-18-16,0 18 0,-1-18 15,1 18-15,0-18 16,0 18-16,-18-18 0,18 18 15,0-17-15,-1 17 16,-17-18-16,18 0 16,-18 0-1,18 18 1,-18-18-16,18 18 16,-18-18-16,0 1 31,0-1 0,0 0-15,18 18-1,-18-18-15,0 0 32,0 0-1,0 1 63,-18 17-79,0 0 16,0 0-31,0 0 16,1 0-16,-1 0 16,0 0-16,-18 17 15,18-17-15,1 0 0,-19 0 16,0 0-16,18 0 16,-17 0-16,-1 0 0,-17 0 15,17 0-15,0 0 0,1 0 16,-1 0-16,0 0 15,1 0-15,17 0 0,0 0 16,0 0-16,0 0 16,1 0-16,-1 0 0,0 0 15,0 0-15,0 0 16,0 0 0,1 0-16,-1 0 0,0 0 15,1 0-15,-2 0 0,1 0 16,1 0-16,-1 0 15,0 0-15,1 0 0,-1 0 16,-1 18 0,2-18-16,-1 0 15,18 18-15,-18-18 16,1 0-16,17 18 16,-18-18-1,18 18 1,-18-18-16,18 18 15,0-1 32,18-17-15,-18 18-32,18-18 15,-18 18-15,17-18 16,-17 18-16,18-18 0,-18 18 15,18-18-15,-18 18 0,17-18 16,-17 17 0,19-17-16,-19 18 15,18-18 1,-18 18 0,17-18 30,1 0-30,-18-18-16,18 18 16,-1 0-16,-17-18 15</inkml:trace>
  <inkml:trace contextRef="#ctx0" brushRef="#br0" timeOffset="176254">14078 445 0,'-18'-18'15,"36"18"63,-1 0-62,1 0-16,17 0 16,-16 0-16,-2 0 15,1 0-15,0 0 0,-1 0 16,1 0-16,-18 18 0,18-18 15,-18 18 1,-18 0 0,18 0-16,-18-18 15,18 18-15,0-1 16,0 1-16,0 0 16,0 0-1,0 0-15,0 0 16,0-1-1,0 1-15,0 0 16,0 0 0,0 0-1,0-36 32,-17 18-47,-1-18 31,0 18-31,-18 0 16,18 0-16,1-18 16,-1 18-16,1 0 0,-19 0 15,18 0-15,-18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30:36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214 463 0,'-18'-18'0,"0"18"15,-18-17-15,18 17 0,-17-18 16,-1 18-16,18-18 15,0 18-15,18-18 0,-17 0 16,17 0 0,17 1-16,1 17 0,0-18 15,0 18-15,0 0 0,0 0 16,17-18-16,-17 18 0,18 0 16,17 0-16,-17-18 15,0 18-15,17 0 0,0 0 16,-17-18-16,18 18 15,-1 0-15,1 0 0,-19 0 16,1 0-16,0 0 16,-19 0-16,1 0 0,-36 18 31,-17-18-31,17 18 0</inkml:trace>
  <inkml:trace contextRef="#ctx0" brushRef="#br0" timeOffset="264">214 499 0,'-18'0'15,"18"18"1,35-18-1,-17 0-15,0 0 16,18 0-16,17 0 16,-17 0-16,17-18 0,-17 18 15,17 0-15,-17 0 16,18-18-16,-19 18 0,-17-18 16,0 18-16</inkml:trace>
  <inkml:trace contextRef="#ctx0" brushRef="#br0" timeOffset="614">321 53 0,'-18'-18'15,"0"18"-15,18-17 0,-18 17 16,18-18-16,18 36 15,0-18 1,0 17-16,17 1 0,1 0 16,-1 0-16,19 0 15,-1-1-15,1 19 0,-1-18 16,1 18-16,-1-19 16,-17 19-16,-19 0 0,20-1 15,-37-17-15,0 18 0,0 0 16,0-1-16,-37 1 15,20 0-15,-36-19 0,17 19 16,0 0-16,-17-1 0,17 1 16,0 0-16,1-1 15,-1-17-15,18-1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29:56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 2407 0,'-17'-18'0,"-1"18"16,18-17-1</inkml:trace>
  <inkml:trace contextRef="#ctx0" brushRef="#br0" timeOffset="720">344 2354 0,'-18'0'0,"0"-18"16,18 0 0,0 36-1,0 0 1,0 0-16,0 17 16,0 1-16,0 0 0,18-1 15,-18 1-15,0 17 16,18-17-16,-18 0 0,0-1 15,18 1-15,-18-18 0</inkml:trace>
  <inkml:trace contextRef="#ctx0" brushRef="#br0" timeOffset="1238">807 2443 0,'0'-18'15,"0"0"1,-18 18-16,18-18 0,-17 18 16,17-17-16,-18-1 0,18 0 15,-18 18-15,0-18 16,0 0-16,0 0 15,1 18-15,-1 0 16,0 0-16,0 18 16,0 0-16,18 0 15,-17 18-15,17-19 0,-18 19 16,18 0-16,0-18 0,18-1 16,-18 1-16,17 0 15,1 0-15,0-18 0,0 0 16,0 0-16,-1 0 15,1-18-15,0 0 0,0 0 16,0 1-16,0-1 0,-18 0 16,17 0-16,-17-18 15,0 19-15,0-1 0,0 0 16,0 36 15,0 17-31,0-17 0,0 18 16,0 17-16,0-17 15,18 18-15,-18-1 0,18 1 16,-18-1-16,17-17 0</inkml:trace>
  <inkml:trace contextRef="#ctx0" brushRef="#br0" timeOffset="2035">1181 2532 0,'-18'0'0,"1"0"15,17-18-15,-18 18 16,18 18 0,0 0-1,0 0 1,18 0-1,-18-1-15,17 1 16,1 0-16,-18 0 16,18-18-16,0 0 15,0 0-15,-1 0 16,1 0-16,0-18 16,-18 0-1,0 0-15,0 1 0,0-19 16,-18 18-16,18 0 15,-18 0-15,1 1 16,-1-1-16,-18 0 0,18 0 16,1 0-16,-1-17 15,0 17-15,1 0 0,-2 0 16,19 0-16,0 0 16,0 1-16,0-1 15,19 18-15,-19-18 0,17 18 16,1 0-16,0 18 15,17 35 17,-17-35-32,0 36 15,-18-37-15,0 19 0,-18-18 16,18 18-16,-18-19 16</inkml:trace>
  <inkml:trace contextRef="#ctx0" brushRef="#br0" timeOffset="2407">1342 2282 0,'-18'0'16,"0"-17"-16,0 17 0,0-18 15,18 0 1,18 0 0,0 18-16,0 0 15,0-18-15,-1 18 16,1 0-16,0 0 0,0 18 16,0-18-16,0 18 0,-18 0 15,17 0-15,1 17 16,0-17-16,-18 18 0,18-1 15,0 1-15,0 0 16,-1-1-16,-17 1 0,18 0 16,-18-1-16,18-17 0,-18 18 15,0 0-15,0-19 16,0 1-16,-18-18 0</inkml:trace>
  <inkml:trace contextRef="#ctx0" brushRef="#br0" timeOffset="2592">1502 2496 0,'-18'0'0,"36"-17"47,0 17-47,0-18 16,17 18-16,-17-18 15,0 18-15,18-18 0</inkml:trace>
  <inkml:trace contextRef="#ctx0" brushRef="#br0" timeOffset="2825">1983 2389 0,'-17'0'0,"17"-17"15,17 17 17,1 0-32,-18-18 15,18 18-15,-1 0 0,1 0 16,1-18-16</inkml:trace>
  <inkml:trace contextRef="#ctx0" brushRef="#br0" timeOffset="3307">2250 2265 0,'-17'-18'16,"-1"18"-16,0-18 0,0 18 16,0-18-16,0 0 0,18 0 15,0 1-15,0-1 16,0-18-16,18 18 0,0 1 16,0-1-16,18 0 0,-19 18 15,19 0-15,0 0 16,-18 18-16,17 0 0,-17-1 15,0 19-15,0 0 0,-1-1 16,-17 1-16,0 0 16,0 17-16,-17-17 0,-1-1 15,0 1-15,0-18 16,-17 18-16,17-19 0,-18 1 16,18 0-16,0-18 0,1 0 15,-1-18-15,18 0 16,0 1-16,0-19 0,18 0 15,-1 18-15,19-17 16,-18 17-16,18 0 0,-1 0 16,19 18-16,-19 0 15,1 18-15,-18 0 0,17 0 16,-17 17-16,0-17 0,0 18 16,0-18-16,-18 0 15,0 17-15</inkml:trace>
  <inkml:trace contextRef="#ctx0" brushRef="#br0" timeOffset="3673">2803 2229 0,'-18'0'0,"0"-18"16,1 18-16,-1 0 15,0 0-15,0 0 0,0 0 16,0 18-16,1 0 16,17 0-16,0-1 15,0 1-15,17 18 0,-17-18 16,18 17-16,0-17 0,0 0 16,18 0-16,-19 0 15,1 0-15,18-18 0,-18-18 16,0 18-16,17-18 15,-17-18-15,-18 18 0,17-17 16,-17 17-16,0-18 0,-17 1 16,-1 17-16,-17-18 15,17 18-15,-18 18 0,0 0 16,1 0-16,-1 0 16,-17 18-16</inkml:trace>
  <inkml:trace contextRef="#ctx0" brushRef="#br0" timeOffset="4159">2946 2086 0,'0'-17'16,"-19"-1"-16,19 0 16,19 18 15,-19 18-16,18 0-15,-18 17 16,17-17-16,-17 18 0,18-1 16,-1 1-16,-17 0 15,18 17-15,-18-17 0,19-18 16,-19 17-16,17-17 16</inkml:trace>
  <inkml:trace contextRef="#ctx0" brushRef="#br0" timeOffset="4585">3159 2016 0,'-18'-19'0,"0"19"15,1-18-15,17 36 31,0 1-31,17-2 16,1 1-16,-18 0 16,18-1-16,-18 1 0,18 0 15,0 0-15,0 0 0,17-1 16,-17 1-16,0-18 16,18 0-16,-19 0 0,1-18 15,0 18-15,0-17 16,0-1-16,0 0 0,-18-18 15,0 19-15,0-19 0,0 19 16,0-20-16,-18 20 16,0-1-16,18 0 0,-18 18 15,0 0 1,18 18-16,0 0 0,0 17 16,0 1-16,0 17 0,0 1 15,18-1-15,0 19 16,0-19-16,0 18 0,-1 1 15</inkml:trace>
  <inkml:trace contextRef="#ctx0" brushRef="#br0" timeOffset="5306">290 3227 0,'-18'18'16,"36"-36"15,18 18-31,0-18 16,35 18-16,0-18 15,36 0-15,0 1 0,36-19 16,35 0-16,0 1 16,36-1-16,35 0 0,0-17 15,19 0-15,17 17 16,-17-17-16,16 17 0,-34 18 15,-36-17-15,0 17 16,-54 18-16,-18-18 0,-35 18 16,-18 0-16,-35 0 0,-1 0 15,-17 0-15,-18 0 0,-36 0 32,-18 0-32,1 18 15</inkml:trace>
  <inkml:trace contextRef="#ctx0" brushRef="#br0" timeOffset="5796">1128 3245 0,'-18'0'16,"18"18"-16,36-18 31,-1-18-31,19 18 16,17-18-16,36 0 0,18 0 16,35-17-16,18-1 15,19 0-15,34 1 0,1-1 16,17 0-16,19 1 15,-19-1-15,0 1 0,1-1 16,-19 0-16,-17 19 16,-18-19-16,-17 18 0,-37 0 15,-18 18-15,-17-17 0,-35 17 16,-19 0-16,-34 0 16,-38 17-16,-34 1 0</inkml:trace>
  <inkml:trace contextRef="#ctx0" brushRef="#br0" timeOffset="-7520">576 822 0,'-18'-18'16,"36"0"0,-1 0-16,1 0 15,0 0-15,0 1 16,0 17-1,-36 0 32,0 0-31,0 0-16,0 0 0,1 0 16,-1 0-16,-18 0 15,0 0-15,1 0 0,17 0 16,-18 17-16,18-17 0,1 0 15,-1 0-15,0 18 16,0-18 0,18 18 15,18-18-31,-18 18 0,18-18 16,-18 18-16,18 0 15,-18-1-15,0 1 0,17 17 16,-17-16-16,0 16 0,18-17 15,-18 17-15,0-16 16,0 16-16,0-17 0,0 17 16,0-17-16,0 0 15,18 0-15,-18 0 0,36 17 16,-18-35 0,-1 0-16,19 0 0,0 0 15,-1 0-15,1 0 0,-18-18 16,17 18-16,1-17 15,0-1-15,-18 0 0,-1 0 16,1 0-16</inkml:trace>
  <inkml:trace contextRef="#ctx0" brushRef="#br0" timeOffset="-7328">558 964 0,'-36'0'0,"18"0"0,36-18 31,0 18-15,18 0-16,-1 0 0,1-17 15,-1 17-15,1 0 0,0-18 16,-1 18-16,-17 0 16,17-19-16,-16 19 0</inkml:trace>
  <inkml:trace contextRef="#ctx0" brushRef="#br0" timeOffset="-6966">1324 786 0,'0'-18'15,"0"0"1,-18 0-16,0 18 16,0-17-16,0 17 15,1 0-15,-1 0 16,0 0-16,-18 17 0,19-17 16,-19 18-16,19 0 15,-2 0-15,1 0 0,1 17 16,-1-17-16,18 17 0,0-16 15,0 16-15,18-17 16,-1 17-16,1-16 0,1-2 16,16 1-16,-17-18 15,17 0-15,1 0 0,-1 0 16,1-18-16,0 1 16</inkml:trace>
  <inkml:trace contextRef="#ctx0" brushRef="#br0" timeOffset="-6650">1770 750 0,'0'-18'0,"0"1"15,0-1-15,0 0 0,-18 0 16,0 18-1,0-18-15,0 18 16,-17 0-16,17 18 0,0 0 16,0 0-16,0 0 15,0-1-15,18 1 0,0 18 16,0-18-16,0 0 16,0 17-16,18-17 0,0-1 15,18 2-15,-18-1 0,17-18 16,1 0-16,0 0 15,-1 0-15,1 0 0,-18-18 16</inkml:trace>
  <inkml:trace contextRef="#ctx0" brushRef="#br0" timeOffset="-5295">290 305 0,'-18'-18'15,"18"0"-15,-17 18 16,34 18 0,-17 0-1,0 17-15,18 19 16,0-1-16,-18 1 0,18 17 15,-18 0-15,0 18 16,18-17-16,-18 16 0,0 1 16,0-17-16,0-1 0,0 18 15,0-17-15,0-19 16,-18 18-16,18-17 0,0 17 16,0-35-16,0 17 15,0-17-15,-18-18 0,18 17 16,0-17-16,0 0 15,0 0-15,0 0 0,0 0 16,18-18 15,0 0-15,0 0-16,17 0 16,-17-18-16,18 18 15,-1 0-15,19 0 0,-1-18 16,1 18-16,17 0 15,18-18-15,0 0 0,18 0 16,18 18-16,-1-17 0,1-1 16,18 0-16,0 0 15,-19 0-15,1 18 0,-1 0 16,-17 0-16,0 0 16,-17 0-16,-19 18 0,0-18 15,0 0-15,-17 18 0,-18-18 16,-1 18-16,-17-18 15,0 0-15,0 0 0,0 0 16,-36-18 15,0 0-15,18 0-16,0 0 16,-18 1-16,18-19 0,0 0 15,0 1-15,0-1 16,0-17-16,0-1 0,0 1 15,0-19-15,0 19 0,0-19 16,-18 2-16,18-2 16,0 1-16,-18 0 0,18 17 15,0-17-15,0 0 16,-17-1-16,17 1 0,0 0 16,0-1-16,0 19 0,-18-1 15,18 1-15,-18 17 16,18 18-16,0-17 0,-18 35 15,18-18-15,-18 1 16,18-2 31,-18 19-31,1 0 15,17-18-31,-18 18 0,0 0 15,-18 0-15,1 0 16,-19 0-16,1 0 0,-36 18 16,-1-18-16,-17 19 0,-17-2 15,-1-17-15,-17 18 16,-19 0-16,19-1 0,-37-17 16,37 18-16,-18 0 15,-1-18-15,19 0 0,17 0 16,18 0-16,18 0 0,17 0 15,19-18-15,-1 18 16,37-18-16,-1 18 0,1-17 16,34 17-1,1 0 1,-1 17 0,-17 1-1,18-18-15,-18 18 16,0 0-16</inkml:trace>
  <inkml:trace contextRef="#ctx0" brushRef="#br0" timeOffset="-3288">344 73 0,'18'0'31,"-18"18"0,0-1-31,-18 1 16,18 0-16,-18 18 16,18-18-16,0-1 15,-18 19-15,18-18 0,0 18 16,0-1-16,0-17 0,0 18 15</inkml:trace>
  <inkml:trace contextRef="#ctx0" brushRef="#br0" timeOffset="-2474">1306 1231 0,'-18'0'31,"0"18"-15,0-18 0,18 18-16,-17 0 15,-1-1-15,0 1 0,0 0 16,0 0-16,1 18 15,17-19-15,-18 1 0,18 18 16,0-18-16,0 17 0,18-17 16,-1 0-16,1 0 15,18 0-15,-1-18 0,1 0 16</inkml:trace>
  <inkml:trace contextRef="#ctx0" brushRef="#br0" timeOffset="-2291">1217 1481 0,'-18'0'0,"0"0"16,36 0 0,-18-18-16,18 18 15,0-18-15,-1 18 16,19-18-16,-18 18 0,0-18 15</inkml:trace>
  <inkml:trace contextRef="#ctx0" brushRef="#br0" timeOffset="-1727">1502 1302 0,'0'18'63,"18"0"-63,-18 0 0,0 0 15,18 0-15,-18-1 16,0 1-16,0 0 0,0 18 16,18-18-16,-18-1 0,0 1 15,0 0 1,-18-36 15,18 0-31,0-17 16,0 17-16,-18-18 0,18 18 15,0-17-15,0-1 16,0 0-16,18 1 0,-18-1 16,0 18-16,18 0 15,-1 18-15,1 0 0,0 0 16,0 0-16,0 18 15,0-18-15,-18 18 16,0 0-16,0 0 0,0 0 16,0-1-16,0 1 15,-18-18-15,0 18 0,0 0 16,0-18-16,18 18 0,-18-18 16,1 0-1,34 0 1,1 0-1,0 0-15,0 0 0,18 0 16,-19 0-16,1 0 0,0 18 16,0-1-16,0-17 15,-18 18-15,18 0 0,-1 0 16</inkml:trace>
  <inkml:trace contextRef="#ctx0" brushRef="#br0" timeOffset="-1229">1894 1231 0,'-18'-18'16,"1"0"-16,-1 18 0,18-17 15,0 34 1,18 1-1,-1 0-15,1 0 0,0 18 16,-18-19-16,17 19 16,1-18-16,-18 0 0,19 17 15,-19-17-15,17 0 16,-17 0-16,0 0 16,-17-18-1,17-18-15,-19 18 16,19-18-16,-18 0 0,1 0 15,-1-17-15,18-1 0,-18 0 16,18 1-16,-17-1 16,17 0-16,0 19 0,0-19 15,17 18-15,1 0 16,-18 0-16,18 18 16,-1 0-16,1 0 15,1 0-15,16 0 0,-17 0 16,-1 0-16,20 0 15,-20 0-15,1 0 0,0 18 16,-18 0-16,0 0 16,-18 0-16,-17 0 15,-2 17-15,2-17 16</inkml:trace>
  <inkml:trace contextRef="#ctx0" brushRef="#br0" timeOffset="27862">2750 1285 0,'-18'0'0,"0"0"16,0 0-1,18 17 32,18-17-47,0 0 16,0 18-1,-1-18 1,19 0-16,-18 0 16,18 0-16,-1 0 0,0-18 15,2 18-15,15 0 16,-15 0-16,16 0 0,0 0 16,-17 0-16,17 0 0,-17 0 15,17 0-15,-17 0 16,0 18-16,-1-18 0,1 0 15,-18 0-15,0 0 16,0 0-16,-1 0 16,1 0-1,-18 18 48,0 0-1,0 0-62,0 0 16,0-1-16,18 1 16,-18 0-16,0 18 15,18-18-15,-18 17 0,18-17 16,-18 0-16,0 17 15,17-17-15,-17 0 0,18 18 16,0-18 0,-18-1-16,0 1 15,18-18 1,-18 18-16</inkml:trace>
  <inkml:trace contextRef="#ctx0" brushRef="#br0" timeOffset="29153">3783 1819 0,'-18'0'47,"18"18"62,18 0-93,-18-1-1,0 2-15,0-1 0,0-1 16,0 1-16,0 17 16,18-17-16,-18 18 0,0 0 15,0-19-15,18 19 0,-18-18 16,0 0-16,18-1 15,-18 1-15,0 0 0,0 0 16,0 0-16,0-36 31,-18 0-15,18 0-16,0 0 0,-18 1 16,18-19-16,-18 18 15,18-17-15,-18 17 0,18 0 16,0 1-16,0-2 15,-18 1-15,18 1 0,0-1 16,0 0 0,0 1-16,0-1 31,18 18-15,0 0-1,0 0-15,0 0 16,0-19-16,17 19 0,-17 0 15,18 0-15,-1-17 0,1 17 16,-1 0-16,1 0 16,0-18-16,-19 18 0,19 0 15,-18 0-15,0 0 0,-1 0 16,1 0-16,0 0 16,-18 18 15,18-1-16,-18 2 1,0-1 0,0-1-16,18 1 15,-18 0-15,0-1 16,0 1-16,0 1 16,0-2-16,18-17 15,-18 18-15,0 0 16,0-1-1,17-17 1,-34 0 0,-1 0-1,18 18-15,-18-18 16,0 0-16,-18 18 0,19 0 16,-19-18-16,0 0 15,1 18-15,0-18 0,-2 17 16,2-17-16,0 0 0,-2 0 15,2 0-15,17 0 16,1 0-16,-1 0 16,18-17-16,18 17 31</inkml:trace>
  <inkml:trace contextRef="#ctx0" brushRef="#br0" timeOffset="29841">4193 1926 0,'17'0'63,"1"0"-63,0 0 16,0 0-16,0 0 0,17-17 15,-17 17-15,0-18 16,18 18-16,-18 0 0,-1 0 15,1-19-15,0 19 0,0 0 16,0-17 0,-36 17 31,0 0-16,18 17-31,-18-17 15,18 19 1,-18-19-16,18 18 16,0-1-1,0 1 1,18 0-16,0-18 16,-18 17-1,18-17-15,0 0 16,0-17-16,-1 17 0,1 0 15,0-18-15,-18 0 16,18 18-16,-18-17 16,18 17-16,-18-18 0,0-1 0,0 2 15,-18-1 1,0 18 0,0 0-16,0 0 15,1 0 1,-1 18-16,0-18 15</inkml:trace>
  <inkml:trace contextRef="#ctx0" brushRef="#br0" timeOffset="30464">3427 2086 0,'17'0'31,"1"0"-15,0 0 0,18 0-16,-18 0 15,-1 0-15,19 0 16,-18-17-16,17 17 0,-17 0 16,0 0-16,0 0 0,0 0 15,0 0 1,-18-18-1</inkml:trace>
  <inkml:trace contextRef="#ctx0" brushRef="#br0" timeOffset="30699">3623 2016 0,'0'17'47</inkml:trace>
  <inkml:trace contextRef="#ctx0" brushRef="#br0" timeOffset="31215">3480 2086 0,'-18'18'78,"0"0"-46,18 0-17,0 0 1,18-1 0,0-17-1,0 0-15,0 0 16,0 0-16,-1 0 15,1 0-15,0-17 16,0 17-16,-18-18 16,0 0-16,0 0 15,-18 18 1,18-18-16,-18 18 0,0 0 16,1 0-16,-1 0 15,0 0-15,0 0 16,0 18-16</inkml:trace>
  <inkml:trace contextRef="#ctx0" brushRef="#br0" timeOffset="31743">4104 2229 0,'0'-18'0,"0"36"78,17 0-62,-17 0-1,0-1-15,18-17 16,-18 18-16,0 0 16</inkml:trace>
  <inkml:trace contextRef="#ctx0" brushRef="#br0" timeOffset="32177">4175 2407 0,'0'-18'0,"-18"18"16,18 18 30,18-18-30,-18 18-16,0 0 16,18 0 15,-18 0-31,17-18 16,1 0-1,0 0-15,-18-18 0,18 18 16,0-18-16,-18 0 15,18 0-15,-18 0 16,0 1-16,-18-1 0,18 0 16,-18 18-16,0-18 15,0 0-15,0 18 16,1 0-16,-1 18 0,0-18 16,18 18-16,-18-18 15</inkml:trace>
  <inkml:trace contextRef="#ctx0" brushRef="#br0" timeOffset="32787">4032 1695 0,'0'17'47,"0"1"-32,19 0 1,-19 0-16,0 0 0,0 0 16,17-1-16,-17 1 15,0 0-15,18-1 16,-18 2-16</inkml:trace>
  <inkml:trace contextRef="#ctx0" brushRef="#br0" timeOffset="33250">4014 1659 0,'0'-18'16,"-17"18"-1,-1 0 1,0 0 0,18 18-1,-17-18-15,17 18 0,0 0 16,0-1-16,0 1 15,0 0-15,0 0 16,0 0-16,17-18 16,1 18-16,0-18 15,-1 0-15,1 0 0,1 0 16,-2-18-16,1 18 16,-18-18-16,18 18 0,-18-18 15,0 0-15,0 0 16,0 1-16,-18-1 15,0 0-15,1 18 16,17-18-16,-19 18 16,1 0-16,1 0 0</inkml:trace>
  <inkml:trace contextRef="#ctx0" brushRef="#br0" timeOffset="48050">4086 1356 0,'-18'-18'16,"18"0"-16,-17 0 15,-2 18-15,1-17 0,1 17 16,17 17 0,0 1-1,-18 0-15,18 0 0,0 18 16,-18-1-16,18 1 16,0 0-16,0-19 0,-17 19 15,17 0-15,0-19 0,0 19 16,-18-36-16,18 18 15,0 0-15,0-36 32,0 0-32,0 0 0,0 0 15,0-17-15,18-1 0,-18-17 16,17-1-16,-17 19 16,18-19-16,0 1 0,-1-1 15,1 18-15,1 1 16,-2 17-16,1 0 0,0 18 15,-1 18-15,1 0 16,0 17-16,0-17 0,0 36 16,-1-19-16,-17 1 0,18 18 15,-18-19-15,18 1 16,-18 0-16,18-1 0,-18-17 16,0 0-16,0 0 0</inkml:trace>
  <inkml:trace contextRef="#ctx0" brushRef="#br0" timeOffset="48978">3997 1534 0,'-18'-18'16,"0"1"-16,1-1 0,-1 0 15,36 0 1,-1 18 0,1 0-16,17-18 0,2 18 15,-20-18-15,19 18 16,-19-17-16,19 17 15,-18-18-15,0 18 0,-1-18 16,1 18-16,0-18 16,0 36 15,-18 0-31,0 0 16,18-1-16,-18 1 15,18 0-15,-18 0 0,0 0 16,17 0-16,-17 17 0,0-17 15,0 0-15,0 0 16,0-1-16,0-34 31,0-1-31,18 0 16,-18 0-16,18-17 0,-18 17 16,18-18-16,-18 18 15,18-17-15,0 17 0,-18 0 16,17 18-16,1 0 15,0 18 1,-18 0-16,18-1 0,-18 1 16,0 0-16,18 0 15,-18 0-15,0 0 0,0-1 16,0-34 15,18 17-31,-18-18 0,0 0 16,17 0-16,-17 0 15,0 0-15,18 1 0,-18-1 16,0 0-16,0 0 0,0 0 16,0 36-1,0 0 1,18-18-16,-18 18 16,0 0-16,0-1 0,18 1 15,-18 0-15,0 0 16,18-18-16,-18 18 15,18-18-15,-1-18 16,1 0 0,0 18-16,-18-18 0,0 0 15,18 1-15,-18-1 16,0 0-16,0 0 0,0 0 16,0 36-1,0 0-15,0 18 16,0-1-16,0 19 0,18-1 15,-18 18-15,0-17 0,0 17 16,0-17-16,0-1 16,0 1-16,-18-1 0,18-35 15,-18 17-15,0-35 16,0 0-16,-17 0 16,35-18-16,-18-17 0,0 0 0,18-19 15,0-17-15,18 17 16,18 1-16,-19-19 0,19 37 15,0-19-15,17 37 0,-17-1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5T04:30:39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 1372 0,'0'-18'0,"0"0"16,0 1-16,-18 17 15,18 17 1,0 1 0,0 0-16,0 18 15,0-1-15,0 1 0,0 0 16,0 17-16,0 19 0,-18-19 15,18 1-15,0 17 16,0-18-16,-18 19 0,18-19 16,0 1-16,0 16 15,0-16-15,0-1 0,0-16 16,0 16-16,0 0 0,-18-17 16,18 17-16,0-17 15,0-1-15,-18 1 0,18 0 16,0-1-16,-17 1 15,17 0-15,0-18 0,0 17 16,0-17-16,0 0 16,17-18-1,1 0 1,0 0 0,0-18-16,18 18 0,-19-18 15,19 18-15,18 0 0,-19-18 16,19 18-16,-1 0 15,18-17-15,0 17 0,1 0 16,17 0-16,36 0 16,-19 0-16,37 0 0,0 0 15,17-18-15,0 18 0,1 0 16,17 0-16,-18 18 16,-18-18-16,19 0 0,-36 17 15,0-17-15,-1 0 16,1 18-16,-36-18 0,18 0 15,-18 18-15,-17-18 0,-19 0 16,1 0-16,-19 0 16,0 18-16,-17-18 15,-18-18 1,-18 18 0,1 0-16,17-18 0,-18 18 15,18-18-15,-18 18 16,18-17-16,0-1 15,0 0-15,-17 18 16,17-18-16,0 0 0,0 0 16,0-17-16,0 17 0,0-18 15,0 18-15,17-17 16,-17-19-16,0 1 0,18-1 16,-18 1-16,18-18 0,-18-1 15,0 1-15,17-18 16,-17 18-16,18-18 0,-18 18 15,19-1-15,-2 1 16,-17 0-16,18 17 0,-18 18 16,18 1-16,-18-1 15,0 0-15,0 19 0,0-1 16,0 0-16,0 0 16,0 0-1,0 0 1,-18 1-1,0-1 1,1 18-16,-2 0 16,-16 0-16,-1 0 15,1 0-15,-19 0 0,-17 0 16,0 0-16,-18 18 0,-18-18 16,0 0-16,-18 17 15,-18-17-15,1 0 0,-1 0 16,1 18-16,17-18 15,-18 18-15,19-18 0,-1 0 16,0 0-16,19 18 0,-1-18 16,17 0-16,1 0 15,0 0-15,18 0 0,0 0 16,-1 0-16,19 0 16,-1 0-16,1 0 0,-1 0 15,1 0-15,17 0 0,0 0 16,1 0-16,17 0 15,-18 0-15,18 0 0,1 0 16,-1 0 0,1 18-16,-1-18 0,-1 0 15,2 0-15,17 18 16,-18-18-16,36 0 47,-1 0-32,2 0-15,-19 17 0,18-17 16</inkml:trace>
  <inkml:trace contextRef="#ctx0" brushRef="#br0" timeOffset="653">535 1907 0,'18'0'16,"0"-18"-16,-1 0 15,-17 0-15,0 1 16,0-1-16,0 0 16,0 0-16,-17 0 15,-19 18-15,18 0 16,-18 0-16,19 18 16,-37 0-16,18 0 0,1 0 15,0 17-15,-2-17 0,20 0 16,-1 18-16,18-19 15,18 1-15,-1 0 0,20-1 16,16 20-16,0-37 0,18 17 16,1 1-16,-19 0 15,1-1-15,-1-17 0,-17 18 16,0 1-16,-36-2 16,0 1-16,0 0 0,-36-18 15,0 17-15,-17 1 0,-1 1 16,-17-2-16,0-17 15,-1 18-15,1-18 0,17 0 16,2 0-16,15 0 16,2-18-16,17 1 0,1-2 15</inkml:trace>
  <inkml:trace contextRef="#ctx0" brushRef="#br0" timeOffset="899">820 1836 0,'18'-18'0,"0"18"15,-18 18 17,0-1-32,-18 1 15,18 18-15,0 0 16,0 17-16,-18-17 15,18 17-15,0-18 0,0 19 0,0-18 16,-18 18-16,18-19 16,0-17-16,-17 17 0</inkml:trace>
  <inkml:trace contextRef="#ctx0" brushRef="#br0" timeOffset="1319">1105 1960 0,'0'18'16,"0"0"0,0-1-1,0 2-15,0-1 0,0 17 16,18-17-16,-18-1 15,18 1-15,-1 1 0,2-19 16,-1 17-16,-1-17 0,19 0 16,-19 0-16,2 0 15,16 0-15,-17-17 0,0-2 16,-1 1-16,1-17 0,0 17 16,0-17-16,-18 16 15,18 2-15,-18-1 0,0 0 16,0 1-16,0 34 15,0 1-15,0 0 16,-18-1-16,18 20 0,-18-2 16,18 18-16,0-17 15,-18 0-15,18-1 0,0 1 16,0 0-16,18-1 16,-18-17-16,18 0 0</inkml:trace>
  <inkml:trace contextRef="#ctx0" brushRef="#br0" timeOffset="1546">1568 1889 0,'0'-18'0,"0"36"31,0 0-31,0 0 0,0 0 15,0 17-15,18 0 0,-18 2 16,0-2-16,18-17 16,-18 17-16,0 1 0,0-18 15,18 0-15,-18-1 0,0 1 16</inkml:trace>
  <inkml:trace contextRef="#ctx0" brushRef="#br0" timeOffset="1854">1622 2067 0,'0'-17'16,"18"17"-16,-18-18 16,18 18-16,-1 0 0,1 0 15,0 0 1,18-19-16,-1 19 16,-17 0-16,0-17 0,0 17 15,0-18-15,0 0 16,-18 1-16,0-1 15,0 0 1,0 0-16,0 36 31,0 0-31,0 0 0,-18-1 16,18 19-16,0 0 0,0-1 16,-18 1-16,18-1 15,0 1-15,0 0 0,0-19 16,0 1-16,0 1 15</inkml:trace>
  <inkml:trace contextRef="#ctx0" brushRef="#br0" timeOffset="2254">2050 1907 0,'0'-18'0,"0"0"0,0 0 16,0 36-1,-18 0 1,18 0-16,0 18 0,-18-1 16,18 0-16,0 2 15,-18-2-15,18 0 0,0 2 16,0-20-16,0 1 16,0 0-16,18-1 0,-18-34 15,18-1 1,-18 0-16,18-18 15,-18 1-15,18-18 0,-1-1 16,-17 1-16,18-1 16,0 1-16,-1-1 0,2 19 15,-1-1-15,-1 18 0,1 18 16,0 18-16,-18 0 16,17 17-16,-17 1 0,0 17 15,19 1-15,-19-1 0,0-17 16,0 18-16,0-19 15,0 0-15,0-17 0,-19 18 16,2-36-16</inkml:trace>
  <inkml:trace contextRef="#ctx0" brushRef="#br0" timeOffset="2398">2068 1978 0,'-18'-18'15,"18"1"-15,0-1 16,18 18-16,-1-18 15,19 18-15,-19 0 16,2 0-16,16-18 16,1 18-16,0-18 0</inkml:trace>
  <inkml:trace contextRef="#ctx0" brushRef="#br0" timeOffset="2921">2424 1729 0,'-18'0'0,"18"-18"0,-17 18 15,17-18 1,0 36-16,0 0 16,0 0-16,0-1 0,0 19 15,0-18-15,0 35 16,-19-17-16,19 0 0,-18 17 16,1-17-16,-1-1 15,18 1-15,-18-19 0,1 1 16,17 1-16,17-38 15,-17 1 1,18 1-16,0-19 0,-1 19 16,1-37-16,1 18 15,-2 1-15,1-19 0,0 19 16,-1 17-16,-17 0 0,18 0 16,0 18-1,-18 18-15,0 0 0,0 17 16,0-17-16,-18 18 15,18 0-15,0-1 0,0 0 16,0-16-16,0-1 16,18-1-16,0 1 15,0-18-15,0-18 0,-1 18 16,1-17-16,0-1 16,0-18-16,0 0 0,-1 1 15,1-19-15,-18 19 0,18-19 16,0 1-16,-18-1 15,0 19-15,18-1 0,-18 18 16,-18 18 0,18 36-16,0-18 15,-18 17-15,18-17 0,0 18 16</inkml:trace>
  <inkml:trace contextRef="#ctx0" brushRef="#br0" timeOffset="3335">2887 1711 0,'0'-18'15,"0"0"-15,-18 18 16,1 0 0,17 18-16,-18 0 15,18 18-15,0-1 16,-18 1-16,18 17 0,-18-17 15,18 17-15,-18-17 0,18 0 16,-18-1-16,18-17 16,-17 0-16,17-1 0,17-34 31,-17-1-31,18 0 0,-18-17 16,18-1-16,0-17 15,0-1-15,0-17 0,-1 17 16,1 1-16,0-1 0,0 1 15,0 35-15,0 0 16,-1 18-16,1 0 0,0 18 16,-18 18-16,18 17 15,-18 1-15,0-1 0,0 1 16,0-1-16,0-17 0,18 17 16,-18-18-16,0-16 15,0-1-15,-18-1 0</inkml:trace>
  <inkml:trace contextRef="#ctx0" brushRef="#br0" timeOffset="3473">2852 1871 0,'-18'-35'15,"18"-1"-15,0 18 0,0-17 16,35 17-16,-17 0 0,36 0 16,-19 0-16,37 18 15,-19-18-15,1 18 0,-19 0 16,0 0-16</inkml:trace>
  <inkml:trace contextRef="#ctx0" brushRef="#br0" timeOffset="8275">1622 2727 0,'0'-18'0,"-18"18"15,18-18-15,0 0 16,0 36 0,0 0-1,0 0-15,0-1 16,0 19-16,0 0 0,0 17 16,0-17-16,0 17 0,0 1 15,0-1-15,0 0 16,0 1-16,18-1 0,-18-17 15,18 17-15,-18-17 16,0-18-16,18 18 0,-18-19 16,0 1-16</inkml:trace>
  <inkml:trace contextRef="#ctx0" brushRef="#br0" timeOffset="8947">1854 3493 0,'0'-18'15,"-18"18"-15,18-18 16,-36 18-16,18 0 16,-17 0-16,-1 0 0,-17 0 15,-1 0-15,1 0 0,-1 0 16,-17 0-16,17 18 16,-16 0-16,16-18 0,1 18 15,-1 17-15,18-17 0,1 0 16,17 17-16,18-17 15,18 18-15,0-18 0,17 17 16,19-17-16,-1 0 16,36 0-16,-18 0 0,36 0 15,-18-18-15,18 0 0,-18 0 16,18 0-16,-35-18 16,17 0-16,-18 0 0,-17 0 15,-19 0-15,0 1 16,-16-19-16,-19 18 0,0-18 15,-19 1-15,2 17 0,-19-18 16,-18 1-16,19 17 16,-36 0-16,18 0 0,-19 18 15,1 0-15,0 0 16,-54 18-16,89 0 16,-17 0-16,35-18 0</inkml:trace>
  <inkml:trace contextRef="#ctx0" brushRef="#br0" timeOffset="10170">1141 3796 0,'0'-18'16,"17"18"0,-17-18-16,0 0 15,0 0 1,0 36 46,0 0-46,0 36 0,0-19-16,0 1 0,0 0 0,0-1 15,0 19-15,0-19 16,0 18-16,0-16 0,0 15 16,0-16-16,0 0 15,0-1-15,0 1 0,0-18 16,0 18-16,0-19 0,0 1 15,0 0-15,0 0 16,0 0-16,0 0 16,0-1-16,0 1 15,19-18 1,-1 0 0,-1 0-16,1 0 15,0 0-15,18 0 0,-1 0 16,1 0-16,-1 0 15,19 0-15,-1 0 0,18 0 16,1 0-16,-1-18 0,0 18 16,1 0-16,17 0 15,-18 0-15,0 0 0,19 0 16,-37 0-16,1 0 16,-1 0-16,-18 18 0,1-18 15,0 0-15,-19 0 0,-17 18 16,18-18-16,-36 0 31,1 0-15,17-18-1,0 0-15</inkml:trace>
  <inkml:trace contextRef="#ctx0" brushRef="#br0" timeOffset="10466">2370 3849 0,'-18'-18'16,"18"-17"-16,-17 17 0,17 0 16,-18 0-16,0 18 15,18 18 1,0 0-16,0 0 15,0 0-15,0 17 16,0 1-16,0 0 0,0 17 16,0-17-16,0 17 0,0 1 15,0-1-15,0 0 16,0-17-16,0 17 0,0-17 16,0 0-16,-17-1 0,17-17 15,0 18-15,0-18 16</inkml:trace>
  <inkml:trace contextRef="#ctx0" brushRef="#br0" timeOffset="10873">2638 4028 0,'0'-18'0,"0"0"16,0 0-16,0 0 16,0 36 15,0 0-31,0 0 16,0 17-16,17-17 0,-17 17 15,0 2-15,0 15 0,0-16 16,0 0-16,0-1 15,0-17-15,0 0 0,0 0 16</inkml:trace>
  <inkml:trace contextRef="#ctx0" brushRef="#br0" timeOffset="11233">2620 4187 0,'18'-17'0,"-18"-1"16,17 1-1,1 17 1,0-18-16,0 18 16,18-19-16,-19 19 0,19 0 15,0-17-15,-18 17 16,17-18-16,-17 18 0,0-18 16,0 1-16,-18-1 15,0 0-15,0 0 16,-18 0-16,18 0 0,-18 1 15,0-1-15,18 0 16,0 36 0,0 0-1,0-1-15,0 1 16,0 18-16,18 0 0,-18-1 16,0 0-16,0 2 0,0 15 15,0-16-15,18-18 16,-18 18-16,0-19 0,0 1 15</inkml:trace>
  <inkml:trace contextRef="#ctx0" brushRef="#br0" timeOffset="11454">3172 3938 0,'0'-17'15,"0"34"1,-17-17 0,17 18-16,0 0 15,0 18-15,0-1 0,0-17 16,0 54 0,0-37-16,0 0 0,0-17 15,0 18-15</inkml:trace>
  <inkml:trace contextRef="#ctx0" brushRef="#br0" timeOffset="11749">3030 3956 0,'0'-18'0,"0"1"15,0-19 1,18 36-16,0-18 0,17 18 15,-17 0-15,18 0 0,-1 0 16,19 18-16,-19-18 0,1 18 16,-1 17-16,-16-17 15,-2 18-15,1 0 0,-18-1 16,0 0-16,-35 2 16,16-2-16,-16 0 0,-1-17 15,1 18-15,-19-18 0,19-1 16,-1 1-16,0-18 15,19 0-15,-19 0 0,18 0 16</inkml:trace>
  <inkml:trace contextRef="#ctx0" brushRef="#br0" timeOffset="12362">3493 3956 0,'0'-18'0,"0"1"16,18 34 15,-18 1-31,18 0 16,-18 0-16,17 0 0,-17 17 15,18-17-15,-18 17 16,0-16-16,18-1 0,-18 17 15,0-18-15,0 1 16,-18-36 15,18 1-15,0-1-16,0-17 0,0-1 16,0 0-16,0-17 15,18-36-15,0 35 16,0 19-16,0-1 15,-1 18-15,1-18 0,18 36 16,-18 0-16,17 0 0,-17 0 16,18 0-16,-18 18 15,-1 0-15,-17 0 0,0 0 16,0 17-16,0-17 0,-17 0 16,-1 18-16,-18-18 15,18-1-15,1 1 0,-19 0 16,18-18-16,18 18 15,0-36 1,36 18-16,-18 0 16,17 0-16,1 0 15,17 0-15,-17 0 0,17 18 16,-17-18-16,0 18 16,-18 0-16,-18 17 0,-18-17 15,-18-1-15,-35 20 0,-1-20 16,-17 1-16,-18-1 15,-17 1-15</inkml:trace>
  <inkml:trace contextRef="#ctx0" brushRef="#br0" timeOffset="13232">4936 3724 0,'0'-17'15,"0"-1"1,0 36 0,0-1-1,0 1-15,0 0 0,0 0 16,0 18-16,0-1 16,-17 1-16,17 0 0,0-1 15,0-17-15,0 18 16,0-18-16,0-1 0,17-17 15</inkml:trace>
  <inkml:trace contextRef="#ctx0" brushRef="#br0" timeOffset="13574">5043 3600 0,'-17'-36'16,"-1"18"-16,-18 18 0,0 0 15,1 0-15,-19 18 16,1 18-16,-1-1 0,1 1 16,17 35-16,-17-17 0,35-1 15,-18 19-15,36-1 16,0-18-16,18 0 0,18 1 16,-1-19-16,19 1 0,-1-18 15,19 0-15,-1-18 16,0-18-16,18 0 0,-17-18 15,-1-16-15,0-2 16,-18 1-16,-16-37 0,-2 19 16,-35-18-16,-18 18 15,-17-1-15,-19 1 0,-18 35 16,-16-17-16,-19 35 0,0 18 16,-18 18-16,18 0 15</inkml:trace>
  <inkml:trace contextRef="#ctx0" brushRef="#br0" timeOffset="16657">713 1604 0,'-18'0'0,"1"0"16,-1 0-16,0 0 31,18-18-31,0 0 16,0 0 0,0 1-16,0-1 15,0-18-15,0 18 16,18-17-16,-18 17 0,18-18 15,17 0-15,-17-17 0,36-1 16,-1 2-16,0 15 16,37-33-16,-1 16 0,36 18 15,-1-17-15,36-1 16,1 19-16,-1 17 0,36-18 16,0 18-16,18 1 0,0-1 15,18 18-15,-18-18 16,-1 18-16,19 0 0,-36 0 15,-18 18-15,0-18 16,-35 18-16,-19-18 16,-17 17-16,-18 1 0,-17 0 0,-19 0 15,-17-18-15,-18 18 16,17-18-16,-35 18 0,18-18 16,0 17-16,0 1 15,-36-18 48,0 0-63,0-18 15</inkml:trace>
  <inkml:trace contextRef="#ctx0" brushRef="#br0" timeOffset="16982">4633 624 0,'-17'0'0,"17"18"31,0-1-15,17-17-1,-17 18-15,18 0 0,0 0 16,0 0-16,0 0 15,0-1-15,-1 19 0,1-18 16,18 18-16,-18-19 0,0 1 16,-18 18-16,17-18 15,-17 0-15,0-1 0,0 1 16,-17-18 0,-19 18-16,0-1 0,1-17 0,-1 19 15,0-1-15,-17-18 16,17 17-16,0 1 0,1-18 15</inkml:trace>
  <inkml:trace contextRef="#ctx0" brushRef="#br0" timeOffset="17904">5917 713 0,'0'-18'0,"0"0"15,0 0 1,-18 18-16,0-17 16,0 17-16,0 0 0,0-18 15,-17 18-15,17 0 16,-18 18-16,-17-18 16,17 17-16,0 1 0,1 0 15,-1 0-15,18 0 16,1 17-16,-1-17 0,18 0 15,0 0-15,18 0 0,-1 0 16,19-1-16,0 19 0,17-18 16,-17-18-16,17 18 15,1 0-15,-19-1 0,1 1 16,0 0-16,-18-1 0,-18 2 16,0-1-16,-18-1 15,0 1-15,-18 0 0,1-18 16,-19 17-16,18-17 15,-17 18-15,17-18 0,1 0 16,17 0-16,0-18 0,0 1 16,18-1-1</inkml:trace>
  <inkml:trace contextRef="#ctx0" brushRef="#br0" timeOffset="18133">6024 891 0,'17'0'16,"1"0"0,-18 18 15,18 0-15,-18 0-16,0 0 15,18-1-15,-18 19 16,18 0-16,-18-18 15,0-1-15,0 1 16,17-18-16</inkml:trace>
  <inkml:trace contextRef="#ctx0" brushRef="#br0" timeOffset="18275">6095 677 0,'0'18'47</inkml:trace>
  <inkml:trace contextRef="#ctx0" brushRef="#br0" timeOffset="18844">6220 838 0,'0'18'0,"0"-36"31,17 18-31,1 0 16,0 0-16,-1 0 16,2 18-16,-1-1 15,-18 1-15,17 0 0,1 18 16,-18-18-16,0-1 15,0 1-15,0 0 0,0-1 16,0 2-16,-18-19 16,18-19-1,0 2 1,0-1-16,0 0 0,0-17 16,18 17-16,-18-18 15,18 18-15,-18 1 0,17-19 16,1 18-16,1 18 15,-2-18-15,1 18 0,0 0 16,-18 18-16,17-18 0,1 18 16,-18 0-16,0 0 15,0-1-15,0 1 0,0 0 16,0 0-16,0 0 16,18-36 15,-18 0-31,18 0 15,-18 0-15,18 1 0,0-1 16,-1 0-16,1 0 16,0 18-16,-18-18 0,18 18 15,0 0-15,-1 18 0,1 0 16,-18 18 0,0-19-16,0 1 0,0 18 15,18-18-15,-18 0 16</inkml:trace>
  <inkml:trace contextRef="#ctx0" brushRef="#br0" timeOffset="19307">6861 535 0,'0'-36'0,"0"18"0,-18 0 16,18 36-1,0 0-15,0 18 16,0-1-16,18 19 0,-18-1 16,18 19-16,-18-1 15,18-18-15,-18 19 0,17-1 16,-17 0-16,18-18 0,-18 1 16,0-1-16,18-17 15,-18-18-15,18 0 0,-18-1 16,0-34-16,0-1 15,-18 0-15,18-18 16,-18 1-16,18-19 0,-18 1 16,18 0-16,0-1 15,0 1-15,0-1 0,0 1 16,18 17-16,0 0 16,0 19-16,18-1 0,-1 0 15,1 18-15,-18 0 0,17 18 16,1 0-16,-18-1 15,0 1-15,0 0 0,-18 0 16,0 0-16,-18 0 0,0-1 16,-18 1-16,1-18 15,-1 18-15,0-18 0,18 0 16,-17-18-16,17 18 16</inkml:trace>
  <inkml:trace contextRef="#ctx0" brushRef="#br0" timeOffset="19528">7200 535 0,'18'-18'15,"-1"0"1,1 18 0,-18 18-1,0 0-15,18 17 16,-18 1-16,18 0 0,0-1 15,-18 1-15,0 0 0,17 53 16,-17-71 0,18 17-16,-18-17 0,0 0 15</inkml:trace>
  <inkml:trace contextRef="#ctx0" brushRef="#br0" timeOffset="19708">7467 713 0,'0'-18'0,"17"18"32,1 18-17,-18 0 1,18 0-16,-18-1 16,0 1-16,0 0 0,18-18 15,-18 18-15</inkml:trace>
  <inkml:trace contextRef="#ctx0" brushRef="#br0" timeOffset="20066">7698 339 0,'0'-54'0,"18"18"16,-18-17-16,0 17 0,0 1 15,0-1-15,0 0 16,0 18-16,0 1 0,0-1 16,-18 18-16,1 18 15,17-1 1,0 1-16,0 18 0,17 0 16,-17 17-16,18-17 15,0 35-15,0-17 0,-18 17 16,18 0-16,0 1 0,-1-1 15,-17 0-15,0 0 16,18 1-16,-18-1 0,0-17 16,0-1-16,0 1 15,0-1-15,0-18 0,-18-16 16,18-2-16,-17 1 0,-1-18 16</inkml:trace>
  <inkml:trace contextRef="#ctx0" brushRef="#br0" timeOffset="20428">7627 713 0,'0'-18'0,"18"0"16,-18 0-16,18 18 0,0-17 15,17 17-15,1-18 16,0 18-16,-19 0 0,19-18 15,0 18-15,-1 0 0,-17 0 16,0 0-16,0 0 16,-18-18-16,0 0 15,0 1 1,0-1 0,-18 18-16,18-18 0,-18 36 31,18 0-16,0 17-15,0-17 16,0 0-16,0 17 16,0 1-16,18-18 0,-18 18 15,0-19-15,0 1 16,0 0-16</inkml:trace>
  <inkml:trace contextRef="#ctx0" brushRef="#br0" timeOffset="20585">8001 428 0,'0'-18'16,"0"0"-16,-17 18 0,17-18 16</inkml:trace>
  <inkml:trace contextRef="#ctx0" brushRef="#br0" timeOffset="20975">8108 589 0,'-17'18'16,"34"-18"15,1 0-31,0-18 16,0 18-16,18 0 15,-19 0-15,19 0 0,-19-18 16,20 18-16,-20 0 0,1 0 16,0-17-16,-1 17 15,-17-19-15,-17 19 16,-1 0-16,0-18 15,1 18-15,-20 0 0,2 0 16,0 0-16,17 18 16,-18-18-16,18 19 0,0-2 15,1 1-15,17 0 0,0-1 16,0 19-16,17-18 16,1 0-16,18 17 0,-18-17 15,17 0-15,1 0 16,0-18-16,-1 0 0</inkml:trace>
  <inkml:trace contextRef="#ctx0" brushRef="#br0" timeOffset="21401">8785 624 0,'18'-18'16,"-18"0"-16,0 0 15,-18 1-15,18-1 0,-17 0 16,-1 0-16,0 18 0,0-18 15,0 18-15,-17 0 0,-1 18 16,18-18-16,-18 18 16,19 0-16,-1 0 0,0-1 15,0 1-15,18 0 16,0 0-16,0 0 0,0-1 16,18-17-16,18 0 0,-19 0 15,19 0-15,0 0 16,-1-17-16,1-1 0,0 0 15,-1-18-15,1 19 16,-18-19-16,0 0 0,-18-17 16,0-1-16,0 1 15,0-1-15,-18 1 0,18-1 16,-18 19-16,0-18 0,18 34 16,0 1-16,-18 18 15,18 18-15,-17 18 16,17 17-16,0 1 0,0 17 15,0 1-15,0-1 16,0 18-16,0 0 0,17-18 16,-17 19-16,0-19 15</inkml:trace>
  <inkml:trace contextRef="#ctx0" brushRef="#br0" timeOffset="22043">5079 1693 0,'18'-36'0,"-18"19"0,0-1 16,18 18 0,-18 35-16,0 1 15,0 0-15,18 17 16,-18 1-16,17-1 0,-17 1 15,0-1-15,18 1 16,-18-1-16,0-18 0,0 1 16,0 0-16,0-19 15,-18 1-15,18 1 0,-17-19 16</inkml:trace>
  <inkml:trace contextRef="#ctx0" brushRef="#br0" timeOffset="22356">5133 1907 0,'0'-54'0,"17"-17"0,1 18 16,-18-1-16,0 1 0,18 17 16,-18 18-16,-18 36 15,0 0 1,1 18-16,-19 17 0,0-17 16,1 17-16,-1 1 15,-18-1-15,19 1 0,-1-19 16,1 0-16,17 2 15,0-20-15,0 1 0,18 0 16,18-18-16,0-18 16,17 18-16,-17-18 15,36 18-15,-19 0 0,19-17 16,17 17-16,-17 0 16,-1 0-16,18 0 0,-18 0 15,-16 0-15,16 0 0,-36 0 16,20 0-16,-20 0 15</inkml:trace>
  <inkml:trace contextRef="#ctx0" brushRef="#br0" timeOffset="22599">5560 1390 0,'0'-18'0,"-18"0"16,18 0-16,0 36 31,0 0-31,0 18 16,0-1-16,0 1 0,0 0 16,0 17-16,0-17 15,0 0-15,0-1 0,0 1 16,0-18-16,0 0 0</inkml:trace>
  <inkml:trace contextRef="#ctx0" brushRef="#br0" timeOffset="23062">5489 1604 0,'-18'-18'16,"18"0"-1,18 18 1,0 0-1,-1 0-15,19 0 16,-18-18-16,17 18 0,1 0 16,-18-17-16,18 17 0,-19-18 15,19 18-15,-36-18 16,18 0-16,-18 0 0,0 0 16,0 1-1,-18-1-15,18 0 0,-18 18 16,18-18-16,-18 18 0,18 18 15,0 0 1,0 0-16,0-1 16,0 19-16,0-18 15,0 0-15,0 0 0,18-18 16,-18 17-16,18 1 16,0-18-1,0-18-15,0 18 0,-1-17 16,1 17-16,0-18 15,0 0-15,0 18 16,0 0-16,-18 18 0,17 0 16,-17 17-1,0-17-15,0 18 0,0-1 16,0 1-16,0-18 16,0 18-16</inkml:trace>
  <inkml:trace contextRef="#ctx0" brushRef="#br0" timeOffset="23531">6327 1640 0,'17'-36'0,"-17"18"0,0 0 16,0 0-16,0 1 15,-17-1-15,-1 18 16,-1 0-16,2 18 16,-1-1-16,0 19 0,-17-18 15,16 35-15,2-17 16,-19 0-16,19 17 0,17-17 16,-18 17-16,18-17 0,0 0 15,18-1-15,-1-17 16,19-1-16,-19 2 0,20-19 15,16 0-15,-17 0 0,-1 0 16,18-19-16,-16 2 16,-2-1-16,-17-17 0,-1-1 15,1 18-15,0-18 16,-18 19-16,0-19 0,-18 36 16,0 18-1,1 0-15,-1 17 16,0 1-16,18 17 0,-17-17 15,17 18-15,0-1 16,0 36-16,17-54 16,-17-17-16,18 1 0,0-2 15</inkml:trace>
  <inkml:trace contextRef="#ctx0" brushRef="#br0" timeOffset="23939">6825 1889 0,'-18'0'0,"1"0"15,-1 0-15,18-18 16,18 36 31,-1 0-32,1 0-15,0-18 16,0 0-16,0 0 0,0 0 16,-1 0-16,1 0 15,-18-18-15,18 18 0,0-18 16,-18 0-16,0 0 0,0 1 16,-18-1-16,0 0 15,0 18-15,18-18 0,-17 18 16,-1 0-16,0 0 15,0 18-15,0 0 0,18 17 16,-18-17-16,18 18 0,0 0 16,18-1-16,-18-17 15,18 18-15,18-18 0,-18-1 16,17 1-16,1-18 16,0 0-16</inkml:trace>
  <inkml:trace contextRef="#ctx0" brushRef="#br0" timeOffset="25397">7182 1889 0,'0'-36'0,"-18"1"0,0-1 16,18 1-16,-18 17 0,18 0 15,0 0-15,0 36 32,0 0-32,18 0 0,-18 17 15,0-17-15,18 18 16,-18-19-16,18 19 0,-18-18 15,0 0-15,18-18 0,-18 18 16,18-18 0,-18-18-1,17 0-15,-17 0 16,18 0-16,0-17 0,-18 17 16,18 18-16,0-18 0,-18 0 15,17 18-15,1 18 16,-18 0-16,18 0 15,-18-1 1,0 1-16,0 0 0,17 0 16,-17 0-16,18 0 0,1-18 15,-2 0-15,1 0 16,17 0-16,-17 0 0,18-18 16,0 18-16,-1-18 15,1 0-15,0 0 0,-19 0 16,1 1-16,0-19 0,0 0 15,-18 19-15,0-19 16,0 18-16,-18 0 0,0 0 16,0 1-16,1 17 0,-1 17 15,0-17-15,0 36 16,0-18-16,0 18 0,1-1 16,17 1-16,-18-1 15,18 1-15,0-18 0,18 0 16,-1 0-16,1-1 15,18-17-15,0 0 0,-1 0 16,1 0-16,0-17 0,-1-1 16,1 0-16,-1 0 15,-17 0-15,0-17 0,-18 17 16,0-18-16,0 18 16,-18 1-16,0-1 0,1 0 15,-1 0-15,18 0 0,-18 18 16,18-18-16,18 36 31,0-18-31,-1 18 0,19 0 16,-18 18-16,0-19 15,0 19-15,-1-18 0,-17 17 16,0-17-16,0 0 16,0 0-16,-17 0 15,-1-18-15,18-18 16,0 0-16,0-18 15,0 19-15,0-19 0,0 18 16,18-17-16,-18-1 16,17 0-16,1 18 0,18 1 15,-18-1-15,0 18 16,17 0-16,-17 0 0,18 18 16,-1-1-16,18 1 15,-16-18-15,-2 18 0,0 0 16,2-18-16,-20 0 0,1 0 15,-1 0-15,-17-18 16,0 0 0,-17 0-16,-1 1 0,1 17 0,-1-18 15,-1 0-15,-16 0 16,17 0-16,1 0 0,-1 18 16,-1 0-16,2-17 0,-1 17 15,0 17 1,1 1-16,-1 0 0,18 0 15,-18 0-15,18 0 16,0 17-16,0 1 16,0-18-16,18-18 15,0 18-15,-1-1 0,1-17 16,0 0-16,18 0 0,-18 0 16,-1 0-16,19-17 15,-19 17-15,2-18 0,-1 18 16,-18-18-16,17 18 0,-17 18 62,0 0-62,18-18 16,-1 17-16,1 1 16,0-18-16,0 0 15,0 0-15,17 0 0,-17-18 16,0 1-16,0-1 15,18 0-15,-19 0 0,1-18 16,-18 1-16,18-1 0,-18 0 16,0-17-16,0 17 15,0 1-15,0-1 0,-18 0 16,18 1-16,-18 35 16,18 17-1,0 19-15,0 0 16,18-1-16,-18 19 0,18-1 15,0 1-15,-18-1 0,18 1 16,0-1-16,-18-17 16,17-18-16,-17 0 0</inkml:trace>
  <inkml:trace contextRef="#ctx0" brushRef="#br0" timeOffset="25711">8732 1675 0,'0'-35'0,"-18"35"0,18-18 15,0 0-15,18 18 16,0-18 0,0 18-16,-1 0 0,19-18 15,0 18-15,-1-18 0,1 18 16,0-17-16,-1-1 16,-17 18-16,0-18 0,0 0 15,-18 0 1,-18 0-1,0 18-15,0 18 16,18 0 0,0 18-16,0-18 15,18 17-15,-18-17 16,0 18-16,18-1 0,-18 1 16,18-18-16,-18 0 0,0 0 15,18-1-15</inkml:trace>
  <inkml:trace contextRef="#ctx0" brushRef="#br0" timeOffset="25853">9017 1283 0,'0'-18'16,"-18"-18"-16,18 54 31,0 0-31</inkml:trace>
  <inkml:trace contextRef="#ctx0" brushRef="#br0" timeOffset="26621">9267 1461 0,'-19'0'16,"2"-18"-1,-1 36 1,18 0 0,0 18-16,0-18 15,-18 17-15,18 1 0,0-18 16,18 17-16,0 1 16,-18-18-16,17 18 0,2-19 15,16-17-15,-17 18 0,0-18 16,18 0-16,-18 0 15,17-18-15,-17 1 0,-1-1 16,1 0-16,1 0 0,-19-18 16,0 1-16,-19-1 15,1 0-15,1 1 0,-1-1 16,-17 0-16,17 1 16,-1 17-16,-16 0 0,17 18 15,1 0-15,-1 18 16,18 0-16,-19 0 0,19 17 15,0-17-15,19 18 0,-19-18 16,18-1-16,-1 1 16,1 0-16,0 0 15,-1-18-15,2 0 0,-19-18 16,18 18-16,-1-18 16,-17 0-16,18 18 0,0-17 15,-1-1-15,-17 0 16,18 0-16,1 0 0,-2 0 15,1 18-15,0 0 16,-1 0-16,-17 18 16,18 0-16,-18 0 0,18 18 15,-18-19-15,18 1 16,-18 0-16,0 0 0,0 0 16,18 0-16,-18-1 15,17-17 1,-17-17-1,18 17-15,0-18 0,0 0 16,0 0-16,0 0 0,-1 0 16,1 1-16,0-1 15,0 0-15,0 0 0,0 18 16,-1 0-16,1 18 0,18-18 16,-18 18-16,0 0 0,-1 17 15,19-17-15,-18 0 16,0 0-16,-18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836CE6-5034-F64B-B166-C8ADB9025842}" type="datetimeFigureOut">
              <a:rPr lang="en-US" smtClean="0"/>
              <a:pPr/>
              <a:t>3/12/2022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EB38FF-9B17-1A46-B959-49EC4F2E6D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30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0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4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30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94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84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08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14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21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2643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6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2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17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644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065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53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</p:spTree>
    <p:extLst>
      <p:ext uri="{BB962C8B-B14F-4D97-AF65-F5344CB8AC3E}">
        <p14:creationId xmlns:p14="http://schemas.microsoft.com/office/powerpoint/2010/main" val="385462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5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0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8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0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8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3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5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526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76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0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05E7B3-D3BA-4132-8735-9C615BC825A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0182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7A97FF-107F-429E-988B-C53F8DCB930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11831"/>
      </p:ext>
    </p:extLst>
  </p:cSld>
  <p:clrMapOvr>
    <a:masterClrMapping/>
  </p:clrMapOvr>
  <p:transition>
    <p:wipe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031080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934949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charset="2"/>
                  <a:buNone/>
                  <a:defRPr/>
                </a:pPr>
                <a:endParaRPr lang="de-DE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9AF45-BE74-449D-8E28-6F91E66D7BF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030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529DF7-E0D7-4CF2-BBEA-4FD0C08EF3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548788"/>
      </p:ext>
    </p:extLst>
  </p:cSld>
  <p:clrMapOvr>
    <a:masterClrMapping/>
  </p:clrMapOvr>
  <p:transition>
    <p:wipe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C5EC18-6EE4-43E0-8448-4EECBB106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1359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8273B-10C2-4E29-8FE6-E79B00387A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30074-A777-4667-AA8B-9C0D99B547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1143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E74492-35DB-42C4-9C28-4C19F9B8BB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0825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E3267-B3C8-46B7-93A7-DDAE92021C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406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15312"/>
      </p:ext>
    </p:extLst>
  </p:cSld>
  <p:clrMapOvr>
    <a:masterClrMapping/>
  </p:clrMapOvr>
  <p:transition>
    <p:wipe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76826"/>
      </p:ext>
    </p:extLst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6581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" y="1036639"/>
            <a:ext cx="483023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03999"/>
      </p:ext>
    </p:extLst>
  </p:cSld>
  <p:clrMapOvr>
    <a:masterClrMapping/>
  </p:clrMapOvr>
  <p:transition>
    <p:wipe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54226"/>
      </p:ext>
    </p:extLst>
  </p:cSld>
  <p:clrMapOvr>
    <a:masterClrMapping/>
  </p:clrMapOvr>
  <p:transition>
    <p:wipe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610195"/>
            <a:ext cx="10361587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5207" y="1980904"/>
            <a:ext cx="5084032" cy="4115097"/>
          </a:xfrm>
          <a:prstGeom prst="rect">
            <a:avLst/>
          </a:prstGeom>
        </p:spPr>
        <p:txBody>
          <a:bodyPr lIns="86493" tIns="43247" rIns="86493" bIns="43247"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763" y="1980904"/>
            <a:ext cx="5084032" cy="4115097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317529"/>
      </p:ext>
    </p:extLst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5018" y="914400"/>
            <a:ext cx="11468100" cy="0"/>
          </a:xfrm>
          <a:prstGeom prst="line">
            <a:avLst/>
          </a:prstGeom>
          <a:ln>
            <a:solidFill>
              <a:srgbClr val="010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0233" y="2895601"/>
            <a:ext cx="10724600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285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6824"/>
      </p:ext>
    </p:extLst>
  </p:cSld>
  <p:clrMapOvr>
    <a:masterClrMapping/>
  </p:clrMapOvr>
  <p:transition>
    <p:wipe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78"/>
            <a:ext cx="3860800" cy="365125"/>
          </a:xfrm>
          <a:prstGeom prst="rect">
            <a:avLst/>
          </a:prstGeom>
        </p:spPr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dirty="0"/>
              <a:t>Private and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78"/>
            <a:ext cx="2844800" cy="365125"/>
          </a:xfrm>
          <a:prstGeom prst="rect">
            <a:avLst/>
          </a:prstGeom>
        </p:spPr>
        <p:txBody>
          <a:bodyPr/>
          <a:lstStyle>
            <a:lvl1pPr defTabSz="477838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22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DD1C1-E6D1-43CE-B7E9-8597951C236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017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004412-F76B-4863-BF7F-02D9866C524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744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674EF-8979-48C1-8787-2CB1C35B3AF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935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44B9CA-1279-433E-9641-5EFC25F91A8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1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7C55C-BD17-4628-A2EC-77BDADD66EB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E792E-1640-4650-8F2E-50D47EA09FAB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95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04229-8694-4CD2-9C3F-2F2D885516C3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770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E31F3B-4133-439B-8785-7E95A5E2AF5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245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E0AB9-C755-4764-8137-2D2FD041F5A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915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81DC0F-1A22-48BA-B6C6-D7C82564825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5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1E745-6C5D-449D-825D-D9DD7959AF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8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27256"/>
      </p:ext>
    </p:extLst>
  </p:cSld>
  <p:clrMapOvr>
    <a:masterClrMapping/>
  </p:clrMapOvr>
  <p:transition>
    <p:wipe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FCB1D5-F4D7-4B0E-A6DB-BE6CDF6F0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905F4E-3881-4FEB-A5B2-37A79F5D9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575"/>
      </p:ext>
    </p:extLst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74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66078"/>
      </p:ext>
    </p:extLst>
  </p:cSld>
  <p:clrMapOvr>
    <a:masterClrMapping/>
  </p:clrMapOvr>
  <p:transition>
    <p:wipe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de-DE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Arial"/>
                  <a:rtl val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100263"/>
              <a:ext cx="2855913" cy="2886076"/>
              <a:chOff x="339" y="1329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8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  <a:cs typeface="Arial" charset="0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1D8BC-4141-40FE-AC0B-95B7AA36F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1504"/>
      </p:ext>
    </p:extLst>
  </p:cSld>
  <p:clrMapOvr>
    <a:masterClrMapping/>
  </p:clrMapOvr>
  <p:transition>
    <p:wipe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139288-3DB7-4C17-B5B7-EA6CA6F745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90"/>
      </p:ext>
    </p:extLst>
  </p:cSld>
  <p:clrMapOvr>
    <a:masterClrMapping/>
  </p:clrMapOvr>
  <p:transition>
    <p:wipe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89D95C-A8AE-4960-B430-76B40577A4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1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F8CD-F250-4BD8-944F-4C89D8ABD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96"/>
      </p:ext>
    </p:extLst>
  </p:cSld>
  <p:clrMapOvr>
    <a:masterClrMapping/>
  </p:clrMapOvr>
  <p:transition>
    <p:wipe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284787-9524-4BAF-B0DA-953C9FAE04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6192"/>
      </p:ext>
    </p:extLst>
  </p:cSld>
  <p:clrMapOvr>
    <a:masterClrMapping/>
  </p:clrMapOvr>
  <p:transition>
    <p:wipe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4CD936-D7D3-437C-B5AC-F481A7E35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"/>
      </p:ext>
    </p:extLst>
  </p:cSld>
  <p:clrMapOvr>
    <a:masterClrMapping/>
  </p:clrMapOvr>
  <p:transition>
    <p:wipe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01874C-A5B9-4E95-9FD3-1B89AF68C2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4142"/>
      </p:ext>
    </p:extLst>
  </p:cSld>
  <p:clrMapOvr>
    <a:masterClrMapping/>
  </p:clrMapOvr>
  <p:transition>
    <p:wipe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955917"/>
      </p:ext>
    </p:extLst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49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847323"/>
      </p:ext>
    </p:extLst>
  </p:cSld>
  <p:clrMapOvr>
    <a:masterClrMapping/>
  </p:clrMapOvr>
  <p:transition>
    <p:wipe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1205"/>
      </p:ext>
    </p:extLst>
  </p:cSld>
  <p:clrMapOvr>
    <a:masterClrMapping/>
  </p:clrMapOvr>
  <p:transition>
    <p:wipe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4D94F6-4945-407D-97F0-791483FD53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12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5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6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9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1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204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24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31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2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40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58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71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95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55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26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2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69.xml"/><Relationship Id="rId16" Type="http://schemas.openxmlformats.org/officeDocument/2006/relationships/theme" Target="../theme/theme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theme" Target="../theme/theme5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81DBDF-E536-4DC8-99BA-9E659C6A0E4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5" r:id="rId33"/>
    <p:sldLayoutId id="2147483864" r:id="rId34"/>
    <p:sldLayoutId id="2147483865" r:id="rId35"/>
    <p:sldLayoutId id="2147483866" r:id="rId36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4102" name="Picture 11" descr="120616---Final-Logo-Transparent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0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62E6E112-37FD-4A3B-918D-AC2420F956D5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5C2C8C-1DC0-4A67-BF9F-74B3A041429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charset="0"/>
                <a:sym typeface="Arial"/>
                <a:rtl val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174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4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A3E5A86D-8442-41FC-8572-26E1A76CD4FE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592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21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6.wdp"/><Relationship Id="rId18" Type="http://schemas.openxmlformats.org/officeDocument/2006/relationships/image" Target="../media/image2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6.png"/><Relationship Id="rId17" Type="http://schemas.microsoft.com/office/2007/relationships/hdphoto" Target="../media/hdphoto8.wdp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5.png"/><Relationship Id="rId19" Type="http://schemas.microsoft.com/office/2007/relationships/hdphoto" Target="../media/hdphoto9.wdp"/><Relationship Id="rId4" Type="http://schemas.openxmlformats.org/officeDocument/2006/relationships/image" Target="../media/image22.png"/><Relationship Id="rId9" Type="http://schemas.microsoft.com/office/2007/relationships/hdphoto" Target="../media/hdphoto4.wdp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tif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Gl7b1B5TeI&amp;list=PLcxqFaocb9WJ8g8TZPsHQIEcSjKW9F0IE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JPG"/><Relationship Id="rId7" Type="http://schemas.openxmlformats.org/officeDocument/2006/relationships/hyperlink" Target="https://www.anubhavtrainings.com/analytics-cloud-training" TargetMode="External"/><Relationship Id="rId2" Type="http://schemas.openxmlformats.org/officeDocument/2006/relationships/hyperlink" Target="https://training.sap.com/course/CER00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microsoft.com/office/2007/relationships/hdphoto" Target="../media/hdphoto10.wdp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9.tiff"/><Relationship Id="rId7" Type="http://schemas.openxmlformats.org/officeDocument/2006/relationships/image" Target="../media/image63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17.xml"/><Relationship Id="rId6" Type="http://schemas.openxmlformats.org/officeDocument/2006/relationships/image" Target="../media/image62.tiff"/><Relationship Id="rId5" Type="http://schemas.openxmlformats.org/officeDocument/2006/relationships/image" Target="../media/image61.tiff"/><Relationship Id="rId4" Type="http://schemas.openxmlformats.org/officeDocument/2006/relationships/image" Target="../media/image60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1"/>
            <a:ext cx="1219041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1"/>
            <a:ext cx="12190411" cy="6858000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6E509-7677-6B46-8B3B-A2FD45DA050D}"/>
              </a:ext>
            </a:extLst>
          </p:cNvPr>
          <p:cNvSpPr/>
          <p:nvPr/>
        </p:nvSpPr>
        <p:spPr>
          <a:xfrm>
            <a:off x="1587" y="4507667"/>
            <a:ext cx="12190411" cy="1609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ED54B-A0C4-AD45-BC49-272F16D1A13E}"/>
              </a:ext>
            </a:extLst>
          </p:cNvPr>
          <p:cNvSpPr txBox="1"/>
          <p:nvPr/>
        </p:nvSpPr>
        <p:spPr>
          <a:xfrm>
            <a:off x="3018080" y="4813305"/>
            <a:ext cx="81812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217" fontAlgn="base">
              <a:spcBef>
                <a:spcPts val="25"/>
              </a:spcBef>
              <a:spcAft>
                <a:spcPts val="25"/>
              </a:spcAft>
            </a:pPr>
            <a:r>
              <a:rPr lang="en-US" altLang="en-US" sz="3200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Analytics Cloud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FB5FD-D3E3-CE41-828B-9FCCF170BE43}"/>
              </a:ext>
            </a:extLst>
          </p:cNvPr>
          <p:cNvSpPr txBox="1"/>
          <p:nvPr/>
        </p:nvSpPr>
        <p:spPr>
          <a:xfrm>
            <a:off x="3018080" y="5398080"/>
            <a:ext cx="515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9"/>
              </a:spcBef>
              <a:spcAft>
                <a:spcPts val="19"/>
              </a:spcAft>
            </a:pP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for  E &amp; 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B4938-0A06-984F-B78F-061AE8D5D2E4}"/>
              </a:ext>
            </a:extLst>
          </p:cNvPr>
          <p:cNvSpPr/>
          <p:nvPr/>
        </p:nvSpPr>
        <p:spPr>
          <a:xfrm>
            <a:off x="406807" y="4225968"/>
            <a:ext cx="2330916" cy="2323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C3ED06-D18A-4772-A11D-7A7CE73C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D1F267-0E3B-45EB-995F-7BB3EB2A4F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0" y="4952589"/>
            <a:ext cx="2860159" cy="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HANA AND S/4HANA?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7DD5B8-01F6-40C3-9FE1-AEC6771233F4}"/>
              </a:ext>
            </a:extLst>
          </p:cNvPr>
          <p:cNvGrpSpPr/>
          <p:nvPr/>
        </p:nvGrpSpPr>
        <p:grpSpPr>
          <a:xfrm>
            <a:off x="790920" y="2164990"/>
            <a:ext cx="7730313" cy="3826276"/>
            <a:chOff x="775920" y="1209047"/>
            <a:chExt cx="11130120" cy="55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331EF63-B271-4159-ACB3-18A04C846762}"/>
                    </a:ext>
                  </a:extLst>
                </p14:cNvPr>
                <p14:cNvContentPartPr/>
                <p14:nvPr/>
              </p14:nvContentPartPr>
              <p14:xfrm>
                <a:off x="6674991" y="1317323"/>
                <a:ext cx="158400" cy="72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331EF63-B271-4159-ACB3-18A04C8467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2050" y="1304402"/>
                  <a:ext cx="183765" cy="97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87A727B-4028-4DDD-9896-BEA2A1852638}"/>
                    </a:ext>
                  </a:extLst>
                </p14:cNvPr>
                <p14:cNvContentPartPr/>
                <p14:nvPr/>
              </p14:nvContentPartPr>
              <p14:xfrm>
                <a:off x="1828954" y="1660761"/>
                <a:ext cx="186840" cy="65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87A727B-4028-4DDD-9896-BEA2A18526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16015" y="1647792"/>
                  <a:ext cx="212201" cy="91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DE18FD-CCA8-412B-9E32-F1D1780B232B}"/>
                    </a:ext>
                  </a:extLst>
                </p14:cNvPr>
                <p14:cNvContentPartPr/>
                <p14:nvPr/>
              </p14:nvContentPartPr>
              <p14:xfrm>
                <a:off x="10665840" y="1209047"/>
                <a:ext cx="1240200" cy="31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DE18FD-CCA8-412B-9E32-F1D1780B23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52883" y="1196083"/>
                  <a:ext cx="1265595" cy="343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E1B385B-BDBB-4D35-A679-1045BA8A4973}"/>
                    </a:ext>
                  </a:extLst>
                </p14:cNvPr>
                <p14:cNvContentPartPr/>
                <p14:nvPr/>
              </p14:nvContentPartPr>
              <p14:xfrm>
                <a:off x="775920" y="1662647"/>
                <a:ext cx="10729080" cy="2521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E1B385B-BDBB-4D35-A679-1045BA8A49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962" y="1649691"/>
                  <a:ext cx="10754477" cy="25471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B2575DF-81D4-43EC-80F1-FFB55FA491F9}"/>
                    </a:ext>
                  </a:extLst>
                </p14:cNvPr>
                <p14:cNvContentPartPr/>
                <p14:nvPr/>
              </p14:nvContentPartPr>
              <p14:xfrm>
                <a:off x="3925560" y="5181647"/>
                <a:ext cx="438120" cy="415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B2575DF-81D4-43EC-80F1-FFB55FA491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12598" y="5168686"/>
                  <a:ext cx="463526" cy="441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6EF9B34-BC82-412E-9C49-2106B091B8F4}"/>
                    </a:ext>
                  </a:extLst>
                </p14:cNvPr>
                <p14:cNvContentPartPr/>
                <p14:nvPr/>
              </p14:nvContentPartPr>
              <p14:xfrm>
                <a:off x="1050240" y="5032967"/>
                <a:ext cx="2654280" cy="1685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6EF9B34-BC82-412E-9C49-2106B091B8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7282" y="5020012"/>
                  <a:ext cx="2679677" cy="1710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A056180-BF95-46FF-81BC-0DCD0479BC03}"/>
                    </a:ext>
                  </a:extLst>
                </p14:cNvPr>
                <p14:cNvContentPartPr/>
                <p14:nvPr/>
              </p14:nvContentPartPr>
              <p14:xfrm>
                <a:off x="5218320" y="4285607"/>
                <a:ext cx="5210640" cy="2359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A056180-BF95-46FF-81BC-0DCD0479BC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05362" y="4272648"/>
                  <a:ext cx="5236038" cy="238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0" y="1233996"/>
            <a:ext cx="12192000" cy="6303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HANA – Stands for High Performance Analytical Appliance. It is SAP’s in-memory DB. It keeps all data in RAM. Combination of HW and SW.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AB50C-4BD3-456C-997A-C1C39853F365}"/>
              </a:ext>
            </a:extLst>
          </p:cNvPr>
          <p:cNvSpPr/>
          <p:nvPr/>
        </p:nvSpPr>
        <p:spPr>
          <a:xfrm>
            <a:off x="7987410" y="4708337"/>
            <a:ext cx="3902750" cy="7812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S/4HANA – Simplified, 4-th generation</a:t>
            </a:r>
          </a:p>
        </p:txBody>
      </p:sp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410" y="1422388"/>
            <a:ext cx="11585180" cy="4895918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Online Analytical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50052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9549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6624" y="1528290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670" y="1465483"/>
            <a:ext cx="2227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7154" y="1865697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6472" y="1697022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50052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9549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6624" y="3183848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670" y="3307473"/>
            <a:ext cx="222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9298" y="3228868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6472" y="3352580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50052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9549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6624" y="4839406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670" y="4776599"/>
            <a:ext cx="2227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9298" y="4884426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6472" y="5008138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18139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3521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1840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3501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51616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1865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35476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93766" y="1121291"/>
            <a:ext cx="6929808" cy="473515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Complete – </a:t>
            </a:r>
            <a:r>
              <a:rPr lang="en-US" sz="1800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Contextual – </a:t>
            </a:r>
            <a:r>
              <a:rPr lang="en-US" sz="1800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Confident </a:t>
            </a:r>
            <a:r>
              <a:rPr lang="en-US" sz="1800" dirty="0"/>
              <a:t>– usage powerful AL-driven insights w/o any ML knowledge.</a:t>
            </a:r>
            <a:endParaRPr lang="en-US" sz="1800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4" y="2287385"/>
            <a:ext cx="4304273" cy="29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551" y="1121291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625" y="123647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551" y="221553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625" y="233071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479" y="1813330"/>
            <a:ext cx="0" cy="4022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551" y="3229568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569" y="3336252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479" y="2907572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551" y="424360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479" y="3921607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7280" y="4339897"/>
            <a:ext cx="45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550" y="5236237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477" y="4914241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7280" y="5262057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07" y="1412903"/>
            <a:ext cx="6635725" cy="38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550" y="1276164"/>
            <a:ext cx="56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are converging USE CASES not FEATURES and FUNCTIONS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Force Migration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Exception: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explorer, SAP BOBJ Dashboard – Dec 2020 – ADOBE Flash technology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Desktop Intelligence – Dec 2018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4" y="1909641"/>
            <a:ext cx="69581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967" y="1552314"/>
            <a:ext cx="11307025" cy="4475228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687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for standalone planning along FIN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Cloud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885" y="1307082"/>
            <a:ext cx="1233377" cy="12333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3365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Consolidation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group reporting functionality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5563" y="1307082"/>
            <a:ext cx="1233377" cy="123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1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36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2883824"/>
            <a:ext cx="3871999" cy="2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50453" y="1963094"/>
            <a:ext cx="6809364" cy="3374218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8" y="1279249"/>
            <a:ext cx="4276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3760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4242974"/>
            <a:ext cx="775667" cy="7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715" y="1788425"/>
            <a:ext cx="4719981" cy="2948937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 – Business Intelligence – Tableau (Salesforce 15.7Bn), Power BI,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QuickTech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 – Hyperion,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Apaplan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– Watson, SAS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 Designer – UI5 &amp; Fiori, Android, Angular, React etc.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995" y="4082799"/>
            <a:ext cx="1233377" cy="12333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306446"/>
            <a:ext cx="735716" cy="7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788425"/>
            <a:ext cx="6569660" cy="3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-14288"/>
            <a:ext cx="12188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" y="3190420"/>
            <a:ext cx="12188825" cy="2510293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" y="3362964"/>
            <a:ext cx="12188825" cy="2128315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1715" y="3436581"/>
            <a:ext cx="45085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300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135" y="4060016"/>
            <a:ext cx="113077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</a:t>
            </a:r>
            <a:r>
              <a:rPr lang="en-IN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Imarticus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en-IN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Pvt.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3EA48-B435-45D4-9863-7F92A3915F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2278"/>
              </p:ext>
            </p:extLst>
          </p:nvPr>
        </p:nvGraphicFramePr>
        <p:xfrm>
          <a:off x="595040" y="1349891"/>
          <a:ext cx="11186476" cy="46173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896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900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1080"/>
              </p:ext>
            </p:extLst>
          </p:nvPr>
        </p:nvGraphicFramePr>
        <p:xfrm>
          <a:off x="4210458" y="596042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19583"/>
              </p:ext>
            </p:extLst>
          </p:nvPr>
        </p:nvGraphicFramePr>
        <p:xfrm>
          <a:off x="595040" y="1303750"/>
          <a:ext cx="11186476" cy="496982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343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98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7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6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3500"/>
              </p:ext>
            </p:extLst>
          </p:nvPr>
        </p:nvGraphicFramePr>
        <p:xfrm>
          <a:off x="4210458" y="6084904"/>
          <a:ext cx="7571058" cy="377350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350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593" y="1365907"/>
            <a:ext cx="9661504" cy="3175221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9443" y="5248030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Cloud data sources</a:t>
              </a:r>
            </a:p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3542" y="1898926"/>
            <a:ext cx="2071023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and workflows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driver tree simulation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40385" y="1898926"/>
            <a:ext cx="1853157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Discovery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Charts and tables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Geospatial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4566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Assist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&amp; deploy predictive models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9497" y="1893487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Analytics into applications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40384" y="1517771"/>
            <a:ext cx="7475457" cy="271524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marR="0" lvl="0" indent="-57133" algn="l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7000" y="5316523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On-premise data sources and applications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594" y="3765863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3726" y="4525454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165" y="3150541"/>
            <a:ext cx="14308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421" y="2259821"/>
            <a:ext cx="1453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9497" y="1517799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592" y="1607887"/>
            <a:ext cx="1453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40383" y="3110344"/>
            <a:ext cx="1096644" cy="58562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40382" y="3841675"/>
            <a:ext cx="9300724" cy="2534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9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8436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6489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4542" y="3110344"/>
            <a:ext cx="1186378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2329" y="3110344"/>
            <a:ext cx="1096644" cy="58131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20382" y="3110344"/>
            <a:ext cx="1096644" cy="57696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8435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9115" y="3835614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4173700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4121" y="4191777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Data Center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5506" y="4519121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6487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3700" y="4191665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Amazon Web Services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9567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0" y="5763042"/>
            <a:ext cx="12192000" cy="4810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Accelerate your Enterprise Analytics projects with pre-built analytics from SAP and our Partners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0" y="1391478"/>
            <a:ext cx="12192000" cy="437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498" y="3998718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8873" y="378071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65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26" y="3485326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r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72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8873" y="421628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Advanced Compliance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Business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ByDesign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(Finance and Procurement)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Environment, Health and Safety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Field Service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Account Receivable – Invoice Payment Forecasting.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Contract Accounts (FI-CA)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– Live based on Semantic Tags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Consolidation for SAP S/4HC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Goods and Services Tax GST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– Simplified Chinese Localization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Intelligent Asset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Marketing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and Portfolio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Receivables Management for S/4HANA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Finance – Contract-based revenue recognition (CBRR)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Financial Products Subledger IFRS17 for S/4HANA 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Integrated Business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Intelligent Asset Management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Customer Satisfaction Score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Survey distribution and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 Supply Base Optimization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SAP S/4HANA for Financial Products Subledger –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 S/4HANA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  S/4HANA Cloud 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Sales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Service Cloud Analytics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Manager: Test Suite Analysis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 IT Service Management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Sports One Analytics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Trade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Vendor Management System (Fieldglass)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Agriculture Origination, Trading and Risk Management 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Consumer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Customer Profitability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Engineering, Construction, &amp; Operations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Health Care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Industry Innovation Kit – Leonardo Zero Waste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InsuranceMill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Mining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Professional Services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Services: Higher Education and Research</a:t>
              </a: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Retail (Model Company Fashion for Vertical Business)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endParaRP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(Model Company Core Retail)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Omnichannel Article Availability and Sourcing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Rural Sourcing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Utilities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Banking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S/4HC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High Tech 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Product Cost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Planning for SAP S/4HANA Cloud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Travel &amp; Expense (Budget Planning)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8" y="-827"/>
            <a:ext cx="4764506" cy="6858000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725" y="1333004"/>
            <a:ext cx="5014913" cy="40965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51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98106" y="1314286"/>
            <a:ext cx="5769824" cy="4396665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800" dirty="0"/>
          </a:p>
          <a:p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800" dirty="0"/>
          </a:p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800" dirty="0"/>
          </a:p>
          <a:p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800" dirty="0"/>
          </a:p>
          <a:p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800" dirty="0"/>
          </a:p>
          <a:p>
            <a:r>
              <a:rPr lang="en-US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800" dirty="0"/>
          </a:p>
          <a:p>
            <a:r>
              <a:rPr lang="en-US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800" dirty="0"/>
          </a:p>
          <a:p>
            <a:r>
              <a:rPr lang="en-US" sz="1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800" dirty="0"/>
          </a:p>
          <a:p>
            <a:r>
              <a:rPr lang="en-US" sz="1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4">
            <a:extLst>
              <a:ext uri="{FF2B5EF4-FFF2-40B4-BE49-F238E27FC236}">
                <a16:creationId xmlns:a16="http://schemas.microsoft.com/office/drawing/2014/main" id="{B5D40F86-7738-47D6-96DE-92D7C7525102}"/>
              </a:ext>
            </a:extLst>
          </p:cNvPr>
          <p:cNvSpPr/>
          <p:nvPr/>
        </p:nvSpPr>
        <p:spPr>
          <a:xfrm>
            <a:off x="150502" y="1544803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7C6DAF77-4E32-4EDA-9BF9-FC2786511BA4}"/>
              </a:ext>
            </a:extLst>
          </p:cNvPr>
          <p:cNvSpPr/>
          <p:nvPr/>
        </p:nvSpPr>
        <p:spPr>
          <a:xfrm>
            <a:off x="150502" y="321633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FA3A501C-AC4B-4A9B-95A1-6820C227EB8F}"/>
              </a:ext>
            </a:extLst>
          </p:cNvPr>
          <p:cNvSpPr/>
          <p:nvPr/>
        </p:nvSpPr>
        <p:spPr>
          <a:xfrm>
            <a:off x="150502" y="490748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EE0A5-E132-4100-BF1B-239A8D2686EA}"/>
              </a:ext>
            </a:extLst>
          </p:cNvPr>
          <p:cNvGrpSpPr/>
          <p:nvPr/>
        </p:nvGrpSpPr>
        <p:grpSpPr>
          <a:xfrm>
            <a:off x="1125237" y="1259821"/>
            <a:ext cx="6505009" cy="4833476"/>
            <a:chOff x="1125237" y="1259821"/>
            <a:chExt cx="6505009" cy="3761184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A169BACC-BCEB-4277-87DD-D4D28BACF815}"/>
                </a:ext>
              </a:extLst>
            </p:cNvPr>
            <p:cNvSpPr/>
            <p:nvPr/>
          </p:nvSpPr>
          <p:spPr>
            <a:xfrm>
              <a:off x="1125237" y="1259821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B42F2A87-91C1-417E-A28E-9DD04E114D96}"/>
                </a:ext>
              </a:extLst>
            </p:cNvPr>
            <p:cNvSpPr/>
            <p:nvPr/>
          </p:nvSpPr>
          <p:spPr>
            <a:xfrm>
              <a:off x="1125237" y="2560498"/>
              <a:ext cx="6505009" cy="11295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CER006 - SAP Certification in the Cloud (6 attempts)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6618AB90-6CB8-42AD-BAF5-1BCA03B0C9FB}"/>
                </a:ext>
              </a:extLst>
            </p:cNvPr>
            <p:cNvSpPr/>
            <p:nvPr/>
          </p:nvSpPr>
          <p:spPr>
            <a:xfrm>
              <a:off x="1125237" y="3891452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SAP ANALYTICS CLOUD CERTIFICATION – </a:t>
            </a:r>
            <a:r>
              <a:rPr lang="en-US" sz="2400" i="0" dirty="0">
                <a:effectLst/>
              </a:rPr>
              <a:t>C_SAC_2114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6587" y="1236451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1704875"/>
            <a:ext cx="561247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3434039"/>
            <a:ext cx="511281" cy="4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385633" y="47787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https://www.anubhavtrainings.com/analytics-cloud-training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687" y="5164670"/>
            <a:ext cx="4446513" cy="876575"/>
          </a:xfrm>
          <a:prstGeom prst="rect">
            <a:avLst/>
          </a:prstGeom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" y="5028635"/>
            <a:ext cx="668366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617538" y="3044279"/>
            <a:ext cx="70538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9026" y="3044279"/>
            <a:ext cx="75123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DF8F68-A39F-47B7-8C28-F35521781FF3}"/>
              </a:ext>
            </a:extLst>
          </p:cNvPr>
          <p:cNvSpPr/>
          <p:nvPr/>
        </p:nvSpPr>
        <p:spPr>
          <a:xfrm>
            <a:off x="0" y="4864963"/>
            <a:ext cx="12192000" cy="9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D4-C230-4C39-8E0E-4764BDE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700550" y="1363769"/>
            <a:ext cx="510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Dataset is available here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02" name="Picture 2" descr="SAP Analytics Cloud | SAP Analytics Cloud Services">
            <a:extLst>
              <a:ext uri="{FF2B5EF4-FFF2-40B4-BE49-F238E27FC236}">
                <a16:creationId xmlns:a16="http://schemas.microsoft.com/office/drawing/2014/main" id="{D64BBFCF-0F49-4B2D-83CB-C63DF8B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0" y="1236700"/>
            <a:ext cx="6075391" cy="52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AE1226-47D7-3347-8CCD-776C621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03326"/>
            <a:ext cx="10515600" cy="424732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217"/>
            <a:r>
              <a:rPr lang="en-US" sz="2400" b="1" dirty="0"/>
              <a:t>FEEDBACK</a:t>
            </a:r>
          </a:p>
        </p:txBody>
      </p:sp>
      <p:pic>
        <p:nvPicPr>
          <p:cNvPr id="4" name="Picture 2" descr="Ahpra on Twitter: &quot;Time is running out to share your thoughts on ...">
            <a:extLst>
              <a:ext uri="{FF2B5EF4-FFF2-40B4-BE49-F238E27FC236}">
                <a16:creationId xmlns:a16="http://schemas.microsoft.com/office/drawing/2014/main" id="{9C7111F2-4498-8E4C-BCF8-C1291A34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277" y="1136049"/>
            <a:ext cx="9561312" cy="4780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92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487793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278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https://imarticus.org/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7C5221-CF47-4950-A6A1-1723DA99E37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6650620" y="651269"/>
            <a:ext cx="5339108" cy="16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001880"/>
            <a:ext cx="4097395" cy="413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239775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35699-D89E-4A15-8601-F3D4C5ED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149896"/>
            <a:ext cx="4097395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" marR="0" lvl="0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387791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35699-D89E-4A15-8601-F3D4C5ED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5163" y="473088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915" y="563255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915" y="4725167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people to manage that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637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636" y="5549190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5163" y="3853222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5163" y="2902635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5163" y="2024976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915" y="3847508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915" y="2896921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915" y="2019262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637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638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637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6835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6836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6835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6835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0" y="1209040"/>
            <a:ext cx="12192000" cy="467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9034" y="5465090"/>
            <a:ext cx="452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e.g. outlook, SAP BW, SAP BO, SAP BPC, SAP ECC, SAP Business Suite, SAP S/4HANAOP (large </a:t>
            </a:r>
            <a:r>
              <a:rPr lang="en-US" sz="1800" dirty="0" err="1">
                <a:solidFill>
                  <a:schemeClr val="tx1"/>
                </a:solidFill>
              </a:rPr>
              <a:t>corp</a:t>
            </a:r>
            <a:r>
              <a:rPr lang="en-US" sz="1800" dirty="0">
                <a:solidFill>
                  <a:schemeClr val="tx1"/>
                </a:solidFill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853" y="1784799"/>
            <a:ext cx="10858659" cy="3999775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9052" y="1231660"/>
            <a:ext cx="668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5204" y="5027004"/>
            <a:ext cx="4675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90011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526" y="3771229"/>
            <a:ext cx="26785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SaaS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1205" y="2194440"/>
            <a:ext cx="2764180" cy="3978704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3536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5659" y="3771229"/>
            <a:ext cx="2749726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DB,Prog,FS,Conn,Tools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3536" y="3771229"/>
            <a:ext cx="26640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IaaS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9727" y="4592645"/>
            <a:ext cx="19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AWS, GWS, Alibaba,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9236" y="2660018"/>
            <a:ext cx="22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GCP, SCP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568" y="4592645"/>
            <a:ext cx="220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0" y="1245377"/>
            <a:ext cx="12192000" cy="5484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9" y="2545828"/>
            <a:ext cx="854319" cy="8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39" y="2427081"/>
            <a:ext cx="1113327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8" y="4928239"/>
            <a:ext cx="964707" cy="9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CLOUD PLATFORM?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8" y="3328988"/>
            <a:ext cx="12188825" cy="557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312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3003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695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386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9078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769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73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556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4887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1500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3668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5835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98" y="4629059"/>
            <a:ext cx="292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399" y="1182846"/>
            <a:ext cx="361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3801" y="4630347"/>
            <a:ext cx="2364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20924" y="6408739"/>
            <a:ext cx="3431006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8056" y="6408739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/>
              <a:t>9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6556" y="1182846"/>
            <a:ext cx="321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8972" y="1736844"/>
            <a:ext cx="268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4179" y="4655032"/>
            <a:ext cx="2364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XlKI4dS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1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11838</TotalTime>
  <Words>2382</Words>
  <Application>Microsoft Office PowerPoint</Application>
  <PresentationFormat>Widescreen</PresentationFormat>
  <Paragraphs>427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Arial Regular</vt:lpstr>
      <vt:lpstr>BentonSans</vt:lpstr>
      <vt:lpstr>Calibri Light</vt:lpstr>
      <vt:lpstr>Cambria</vt:lpstr>
      <vt:lpstr>Courier New</vt:lpstr>
      <vt:lpstr>Lato</vt:lpstr>
      <vt:lpstr>Montserrat</vt:lpstr>
      <vt:lpstr>Roboto</vt:lpstr>
      <vt:lpstr>Wingdings</vt:lpstr>
      <vt:lpstr>1_Office Theme</vt:lpstr>
      <vt:lpstr>6_Custom Design</vt:lpstr>
      <vt:lpstr>13_Custom Design</vt:lpstr>
      <vt:lpstr>21_Custom Design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CLOUD PLATFORM?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SAP ANALYTICS CLOUD CERTIFICATION – C_SAC_2114</vt:lpstr>
      <vt:lpstr>PowerPoint Presentation</vt:lpstr>
      <vt:lpstr>EXAMPLE USE CASE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Rehna Zacharias</cp:lastModifiedBy>
  <cp:revision>744</cp:revision>
  <cp:lastPrinted>2020-10-05T05:14:58Z</cp:lastPrinted>
  <dcterms:created xsi:type="dcterms:W3CDTF">2020-10-05T04:35:02Z</dcterms:created>
  <dcterms:modified xsi:type="dcterms:W3CDTF">2022-03-12T06:32:37Z</dcterms:modified>
</cp:coreProperties>
</file>