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1"/>
  </p:notesMasterIdLst>
  <p:sldIdLst>
    <p:sldId id="256" r:id="rId3"/>
    <p:sldId id="434" r:id="rId4"/>
    <p:sldId id="436" r:id="rId5"/>
    <p:sldId id="438" r:id="rId6"/>
    <p:sldId id="439" r:id="rId7"/>
    <p:sldId id="440" r:id="rId8"/>
    <p:sldId id="481" r:id="rId9"/>
    <p:sldId id="482" r:id="rId10"/>
    <p:sldId id="483" r:id="rId11"/>
    <p:sldId id="477" r:id="rId12"/>
    <p:sldId id="478" r:id="rId13"/>
    <p:sldId id="479" r:id="rId14"/>
    <p:sldId id="480" r:id="rId15"/>
    <p:sldId id="476" r:id="rId16"/>
    <p:sldId id="462" r:id="rId17"/>
    <p:sldId id="475" r:id="rId18"/>
    <p:sldId id="399" r:id="rId19"/>
    <p:sldId id="4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EF074E-8B65-4BB9-A987-ECCEBE28D930}">
          <p14:sldIdLst>
            <p14:sldId id="256"/>
            <p14:sldId id="434"/>
            <p14:sldId id="436"/>
            <p14:sldId id="438"/>
            <p14:sldId id="439"/>
            <p14:sldId id="440"/>
            <p14:sldId id="481"/>
            <p14:sldId id="482"/>
            <p14:sldId id="483"/>
          </p14:sldIdLst>
        </p14:section>
        <p14:section name="Untitled Section" id="{F625669B-372D-4914-9BAB-F0249BA68611}">
          <p14:sldIdLst>
            <p14:sldId id="477"/>
            <p14:sldId id="478"/>
            <p14:sldId id="479"/>
            <p14:sldId id="480"/>
            <p14:sldId id="476"/>
            <p14:sldId id="462"/>
            <p14:sldId id="475"/>
            <p14:sldId id="399"/>
            <p14:sldId id="4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5:49.674"/>
    </inkml:context>
    <inkml:brush xml:id="br0">
      <inkml:brushProperty name="width" value="0.05" units="cm"/>
      <inkml:brushProperty name="height" value="0.05" units="cm"/>
      <inkml:brushProperty name="fitToCurve" value="1"/>
    </inkml:brush>
  </inkml:definitions>
  <inkml:trace contextRef="#ctx0" brushRef="#br0">80 290 0,'-26'0'15,"0"-26"-15,0 0 0,26 0 16,0 0-16,0 1 0,0-1 16,26-26-16,0 26 15,0 0-15,0 26 0,0-26 16,26 26-16,-26 0 15,0 0-15,0 0 0,-1 26 16,1 0-16,-26 0 16,0 0-16,-26 0 15,1 0-15,-1-1 0,0 1 16,0 0-16,0-26 0,0 26 16,26 0-16,-26-26 15,26 26-15,26-26 16,-26 26-16,26-26 15,0 26-15,0 0 0,26-26 16,-27 26-16,1 0 0,0-26 16,-26 26-16,26-1 15,-26 1-15,-26 0 16,0 0-16,0-26 16,-25 26-16,25-26 0,0 0 15,-26 0-15,26-26 16,26 0-1,26 0-15,0-25 0</inkml:trace>
  <inkml:trace contextRef="#ctx0" brushRef="#br0" timeOffset="257">521 290 0,'52'-26'0,"-1"26"0,-25-26 16,26 0-16,-52 52 31,-52 0-31,26 0 16,0 0-16,-25 26 0,25-26 15,0 0-15,26 26 0,0-27 16,0 1-16,26 0 16,0-26-16,0 26 0,25-26 15,1 0-15,0-26 16,0 0-16,-26 0 0,26-25 16,-26 25-16,0 0 15,-26-26-15,0 26 0,-26 0 16,0 0-16,-26 0 0,0 26 15,0 26-15,-26 0 16,27 0-16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12.691"/>
    </inkml:context>
    <inkml:brush xml:id="br0">
      <inkml:brushProperty name="width" value="0.05" units="cm"/>
      <inkml:brushProperty name="height" value="0.05" units="cm"/>
      <inkml:brushProperty name="fitToCurve" value="1"/>
    </inkml:brush>
  </inkml:definitions>
  <inkml:trace contextRef="#ctx0" brushRef="#br0">0 0 0,'0'26'31,"0"0"16,26 0-31,-26-1-16,0 1 15,26 0-15,-26 26 0,0-26 16,0 26-16,0-26 16,26 26-16,-26-26 0,0 25 15,0-25-15,0 0 0,0 0 16,0 0-16,0 0 15,0 0-15</inkml:trace>
  <inkml:trace contextRef="#ctx0" brushRef="#br0" timeOffset="318">493 129 0,'-26'0'0,"26"-26"16,-26 26-16,0 0 47,26 26-16,26 0-15</inkml:trace>
  <inkml:trace contextRef="#ctx0" brushRef="#br0" timeOffset="558">518 518 0,'-25'0'16,"25"26"-16</inkml:trace>
  <inkml:trace contextRef="#ctx0" brushRef="#br0" timeOffset="840">855 0 0,'0'26'31,"0"0"-15,26-26-16,-26 26 0,0-1 15,0 27-15,26-26 0,-26 26 16,0 0-16,26-26 16,-26 26-16,0 0 0,0 25 15,26-25-15,-26 0 16,0 0-16,0-26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2:40.222"/>
    </inkml:context>
    <inkml:brush xml:id="br0">
      <inkml:brushProperty name="width" value="0.05" units="cm"/>
      <inkml:brushProperty name="height" value="0.05" units="cm"/>
      <inkml:brushProperty name="fitToCurve" value="1"/>
    </inkml:brush>
  </inkml:definitions>
  <inkml:trace contextRef="#ctx0" brushRef="#br0">181 363 0,'-26'0'0,"0"0"31,0 0-31,26 26 16,-26 0-1,26 0 1,0 0-16,-26 25 15,26-25-15,0 0 16,0 26-16,-26 0 0,26-26 16,-25 26-16,25-26 0,0 26 15,0-27-15</inkml:trace>
  <inkml:trace contextRef="#ctx0" brushRef="#br0" timeOffset="451">388 467 0,'-26'0'15,"26"26"32,-26-26-47,26 25 16,-25 1-1,25 0-15,0 0 0,0 0 16,0 0-16,0 0 0,0 0 16,25-26-16,1 26 15,0-26-15,0 0 16,0-26-1,0 26-15,0-26 0,0 0 16,0 0-16,-26 0 16,26 0-16,-26 0 15,0 0-15,-26 1 0,26-1 16,-26 26-16,0 0 16,26-26-16,-26 26 0,0 0 15,0 26 1,26 0-1</inkml:trace>
  <inkml:trace contextRef="#ctx0" brushRef="#br0" timeOffset="702">777 337 0,'0'-26'16,"0"52"15,0 0-15,0 0-16,0 0 0,26 0 16,-26 26-16,0-27 0,0 1 15,0 0-15,0 0 16,0 0-16,0 0 0,0 0 15</inkml:trace>
  <inkml:trace contextRef="#ctx0" brushRef="#br0" timeOffset="1075">1192 311 0,'-26'0'62,"26"26"-62,-26 0 16,26 0-16,0 0 0,0 0 16,0 26-16,0-27 15,0 1-15,0 0 0,26-26 16,0 26-16,0-26 15,0 0-15,0 0 16,-1 0-16,1-26 0,0 0 16,0 0-16,-26 1 15,0-1-15,0-26 0,0 26 16,0 0-16,-26 0 0,0 0 16,0 0-16,-25 26 15,25 0-15,0 0 0,-26 26 16,26 0-16,0 0 15,0 0-15,26 0 0</inkml:trace>
  <inkml:trace contextRef="#ctx0" brushRef="#br0" timeOffset="2005">596 1037 0,'0'-26'16,"0"52"62,26-26-63,-26 26 1,0 0-16,0 0 16,-26 0-16,26-1 15,0 1-15,0 0 0,-26 0 16,26 0-16,0 0 0,0 0 15,0 0 1,-26 0-16,26 0 0,0 0 16,0 0-16,0-1 15,0 1-15,0 0 16,0 0 0,26-26-1,-26 26-15,26-26 16,0 0-1,-1-26-15,1 26 0,0-26 16,0 26-16,26-26 0,0 26 16,0-26-16,25 26 15,1-25-15,0-1 0,0 26 16,0-26-16,-27 26 16,27 0-16,-26-26 0,0 26 15,-26 0-15,0 0 0,0 0 16,-52 0 31,0 0-16</inkml:trace>
  <inkml:trace contextRef="#ctx0" brushRef="#br0" timeOffset="3072">622 1529 0,'-26'0'0,"26"-26"16,0 52 62,-26-26-78,26 26 15,0 0-15,-26-26 16,26 26-16,0 0 16,0 26-16,0-26 0,0 0 15,0 0-15,0 25 0,0-25 16,0 0-16,0 26 15,0-26-15,0 0 0,0 0 16,0 0-16,0 0 16,0 0-16,0 0 0,0-1 15,0 1-15,0 0 16,0 0-16,0 0 0,0 0 16,-26-26-1,26 26 1,0-52 15,26 26-31,0-26 16,0 26-16,0 0 15,-1-26-15,27 26 16,-26 0-16,26-26 0,0 26 16,0 0-16,0 0 0,-1 0 15,27-26-15,-26 26 16,0 0-16,0 0 0,0 0 15,-27 0-15,27 0 0,-26 0 16,0 0-16,0 0 16,0 0-16,0 0 15,0 0 1</inkml:trace>
  <inkml:trace contextRef="#ctx0" brushRef="#br0" timeOffset="4062">518 2255 0,'0'26'63,"0"0"-32,0 0-31,-26-26 15,26 26-15,0 0 0,0 0 16,0-1-16,0 1 16,-26 0-16,26 0 0,0 26 15,0-26-15,0 0 16,0 26-16,0-26 0,0 0 16,-26-1-16,26 1 0,0 0 15,0 0-15,0 26 16,0-26-16,0 0 15,0 0-15,0 0 0,0 0 32,26-26-17,0-26 17,0 26-17,0 0 1,-26-26-16,26 26 15,0 0-15,0 0 16,-1 0-16,27-26 0,-26 26 16,26 0-16,0 0 15,-26 0-15,26 0 0,-1 0 16,1 0-16,0 0 0,0 0 16,0 0-16,-26 0 15,0 0-15,0 0 0,0 0 16,-1 0-16,1 0 15,0 0-15,0 0 0,0 0 16,0 0-16,0 26 31,-52-26 32</inkml:trace>
  <inkml:trace contextRef="#ctx0" brushRef="#br0" timeOffset="5641">1840 52 0,'-26'0'16,"26"26"-16,0 0 47,0 0-32,-26-26-15,26 26 16,0 0-16,-26-1 0,0 1 16,26 0-16,-26 26 15,26-26-15,-26 26 0,26-26 16,0 26-16,-26-26 15,26-1-15,0 27 0,26-26 16,-26 0-16,26 0 16,0 0-16,0-26 15,0 26-15,0-26 16,0 0-16,0 0 16</inkml:trace>
  <inkml:trace contextRef="#ctx0" brushRef="#br0" timeOffset="6427">2099 311 0,'-26'0'31,"26"26"-15,0 0-1,-26 0 1,26 0-16,0 0 16,0 0-16,0 0 15,0-1-15,-26-25 16,26 26-16,0 0 15,0-52 17,26 26-17,-26-26-15,0 1 16,0-1-16,26 0 0,-26 0 16,0 0-16,0-26 15,26 26-15,-26 0 0,0-26 16,26 26-16,-26 1 0,0-1 15,26 0-15,0 26 16,-26 26 0,26 0-1,-26-1-15,0 27 16,0-26-16,0 0 0,0 0 16,0 0-16,25 0 15,-25 0-15,0 0 16,0 0-16,0 0 31,0-52-15,26 0-1,-26 0 1,26 0-16,-26 0 0,0 0 16,0 0-16,26-26 15,-26 26-15,26 0 0,-26 1 16,26-1-1,0 26 1,-26 26-16,0-1 0,26-25 16,-26 26-16,0 0 15,26 0-15,-26 0 0,0 0 16,0 0-16,0 0 16,0 0-16,0 0 0,0 0 15,0 0-15,0-1 16</inkml:trace>
  <inkml:trace contextRef="#ctx0" brushRef="#br0" timeOffset="6877">2643 259 0,'0'-26'0,"-26"26"16,26-26 0,0 52 15,0 0-15,0 0-16,0 0 15,0 0-15,0 0 16,0 0-16,0 0 0,0 0 15,0 0-15,0 0 16,26-26-16,-26 25 0,26-25 16,0 0-16,0 0 15,0 0 1,0-25-16,0-1 16,-26 0-16,0 0 15,0-26-15,0 26 0,0 0 16,0 0-16,0 0 0,0 0 15,0 0 1,-26 26 0</inkml:trace>
  <inkml:trace contextRef="#ctx0" brushRef="#br0" timeOffset="7598">2954 156 0,'-26'0'16,"26"26"31,0-1-32,0 1-15,0 0 16,-26 0-16,26 0 0,0 0 16,0 0-16,0 0 15,0 0-15,0 0 0,0 0 16,0 0-16,0-1 16,0-50 15,0-1-16,0 0-15,0 0 16,0 0-16,0 0 16,0-26-16,26 26 0,-26 0 15,0-26-15,26 27 0,-26-1 16,0 0-16,26 26 16,-26-26-16,26 26 0,0 0 31,-26 26-31,26 0 0,-26 0 15,26-1-15,-26 1 16,0 0-16,26 0 16,-26 0-16,0 0 0,0 0 15,0 0 1,0 0-16,26-52 47,-26 0-32,26 0-15,-26 0 16,25 0-16,-25 0 0,26 0 16,-26 0-16,26 1 15,-26-1-15,26 26 16,-26 26 0,26-1-1,-26 1-15,0 0 16,26 0-16,-26 0 0,0 0 15,0 0-15,0 0 16,0 0-16,0 0 16</inkml:trace>
  <inkml:trace contextRef="#ctx0" brushRef="#br0" timeOffset="8335">3498 259 0,'-25'0'16,"25"-26"-16,-26 26 16,26 26 30,0 0-46,26 0 16,-26 0-16,0 0 0,0 0 16,0 0-16,0 0 15,0 0-15,0 0 16,-26-26 15,26-26-15,0 0-16,0 0 15,-26-26-15,26 26 16,0 0-16,0 0 16,0 0-16,26 0 0,-26 0 15,26 1-15,-26-1 0,25 0 16,1 26 0,0 0-16,0 0 0,0 0 15,0 26 1,0-26-16,-26 26 0,26-26 15,-26 25-15,0 1 16,0 0-16,-26-26 16,26 26-16,-26-26 0,0 26 15,0 0-15,0-26 16,0 0 0,26 26-16,26-26 31,0 0-16,0 0-15,0 0 16,0 0-16,0 0 0,0 26 16,0-26-16,0 26 15,-26 0 1,-26 0-16,0 0 16,-26-26-16,26 25 15,0-25-15,0 0 16,0 0-16,0 0 0,0 0 15,1 0-15,25-25 16</inkml:trace>
  <inkml:trace contextRef="#ctx0" brushRef="#br0" timeOffset="8834">3913 207 0,'-26'0'16,"0"0"0,26 26 31,0 0-47,0 0 15,0 0-15,0 0 0,0 0 16,0 0-16,0 0 15,0 0-15,0 0 0,-26-26 16,26 26-16,0-1 16,0-50 15,0-1-15,0 0-16,0 0 0,26 0 15,-26 0-15,0 0 16,0 0-16,26-26 0,-26 26 15,26-25-15,-26 25 0,26 0 16,0 0 0,0 26-16,0 26 15,-26 0 1,26 0-16,-26-1 0,26 1 16,-26 0-16,0 26 0,26-26 15,-26 0-15,0 0 16,0 0-16,0 0 0,0 0 15,0 0-15,0-1 16</inkml:trace>
  <inkml:trace contextRef="#ctx0" brushRef="#br0" timeOffset="9007">3939 441 0,'0'-26'0,"0"0"31,26 26-15,0-26 0,0 26-16,0 0 15,0-26-15,0 26 16,0 0-16</inkml:trace>
  <inkml:trace contextRef="#ctx0" brushRef="#br0" timeOffset="9265">4276 182 0,'0'-26'16,"0"52"46,0-1-62,0 1 16,26 0-1,-26 0-15,0 0 0,0 0 16,0 0-16,0 0 0,0 0 16,0 0-16,0 0 15,0 0 1</inkml:trace>
  <inkml:trace contextRef="#ctx0" brushRef="#br0" timeOffset="9560">4509 78 0,'0'-26'16,"0"0"-16,0 0 31,26 26-15,0 0-1,-26 26-15,26-26 0,0 26 16,0 0-16,0 0 16,0 0-16,0 26 0,0-1 15,-26-25-15,0 26 0,0 0 16,0 0-16,0-26 16,-26 26-16,0-27 0,-26 1 15,26-26-15,-26 26 16,0-26-16,0 0 0</inkml:trace>
  <inkml:trace contextRef="#ctx0" brushRef="#br0" timeOffset="14731">1995 1166 0,'-26'0'16,"26"-25"-16,0 50 63,0 1-63,0 0 15,0 0-15,26 0 0,-26 0 16,0 26-16,0-26 15,0 26-15,0-26 0,26-1 16,-26 1-16,0 0 16,0 0-16</inkml:trace>
  <inkml:trace contextRef="#ctx0" brushRef="#br0" timeOffset="15048">2151 1270 0,'26'-26'15,"-26"0"1,0 0-16,26 26 0,-52 26 31,0 0-15,0-26-16,0 26 0,0 0 16,0-26-16,0 26 15,0-26 1,26 26-1,26-26 1,0 0-16,-26 26 16,26-26-16,0 26 0,0-26 15,0 26-15,0-26 16,-26 26-16,26-1 0,-1-25 16,1 26-16,0 0 15,0 0-15</inkml:trace>
  <inkml:trace contextRef="#ctx0" brushRef="#br0" timeOffset="15482">2540 1296 0,'0'-26'0,"0"0"0,25 0 31,-25 52-15,0 0-16,0 0 16,-25 0-16,25 0 15,0 0-15,-26 0 0,26 0 16,0 0-16,0-1 16,0 1-16,0 0 15,-26-26-15,26-26 31,0 0-15,0 1-16,26-1 0,-26-26 16,0 26-16,26 0 15,-26 0-15,0 0 0,25 0 16,-25 0-16,26 26 16,0 0-16,0 0 15,0 26-15,0-26 16,-26 26-16,26 26 15,0-26-15,-26 0 0,26 0 16,0 0-16,-26 0 16,26-1-16,-26 1 0</inkml:trace>
  <inkml:trace contextRef="#ctx0" brushRef="#br0" timeOffset="15644">2565 1452 0,'-25'0'15,"-1"-26"-15,26 0 16,26 26 0,-1-26-1,1 26 1,26 0-16,-26 0 0,0 0 16</inkml:trace>
  <inkml:trace contextRef="#ctx0" brushRef="#br0" timeOffset="15877">2928 1270 0,'0'-26'0,"26"0"16,-26 0 0,0 0-16,26 26 15,-26 26 17,0 0-32,0 0 15,-26 0-15,26 0 16,0 0-16,-26 0 0,26 0 15,0 0-15,0 0 16,0 0-16,26-1 0,0 1 16,0 0-16,26-26 15,-26 0-15,26 26 16</inkml:trace>
  <inkml:trace contextRef="#ctx0" brushRef="#br0" timeOffset="16814">2047 2074 0,'0'-26'15,"26"26"-15,0 26 47,-26 0-47,0-1 16,0 1-16,0 0 0,0 0 15,0 26-15,0-26 0,0 0 16,-26 0-16,26 0 16,0 0-16,0 0 0,0-1 15,0-50 16,0-1-15,0 0-16,0 0 0,0-26 16,0 26-16,0-26 0,0 26 15,0-26-15,26 1 16,-26 25-16,26 0 0,-26 0 16,26 0-16,0 26 0,0 0 15,-1 0 1,1 0-16,0 0 15,0 26-15,0-26 16,0 26-16,-26 0 31,0 0-15,0 0 0,26-26-1,0 0-15,-26 25 16,26-25-16,-26 26 0,26-26 15,-26 26 1,26-26-16,-26 26 0,0 0 16,0 0-1,-26-26-15,26 26 0,-26-26 16,0 0-16,26 26 0,-26-26 16,0 26-16,0-26 15,0 26-15,0-26 16,0 0-1,26-26 1,0 0 31,-26 26-31,1 0-1,25 26 1</inkml:trace>
  <inkml:trace contextRef="#ctx0" brushRef="#br0" timeOffset="17281">2876 1996 0,'-25'0'15,"25"-26"1,0 52 31,-26-26-47,26 26 15,0 0-15,-26 0 0,26 0 16,-26-1-16,26 1 16,-26 0-16,26 0 0,0 0 15,0 0-15,26-26 16,-26 26-16,26 0 0,0-26 16,0 0-16,-1 0 0,1 0 15,0 0-15,0-26 16,0 26-16,0-26 0,-26 0 15,26 26-15,-26-26 16,0 0-16,0 0 0,0 0 16,-26 1-16,0-1 15,0 26 1,26-26-16,-26 26 16</inkml:trace>
  <inkml:trace contextRef="#ctx0" brushRef="#br0" timeOffset="17809">3136 1996 0,'26'-26'0,"-26"52"32,0 0-17,0 0 1,0 0-16,0 0 15,0-1-15,0 27 0,0-26 16,0 0-16,0 0 0,25 0 16,-25 0-16,0 0 15,-25-26 17,25-26-17,0 0-15,-26 0 0,26 0 16,0-26-16,0 26 15,26-25-15,-26-1 0,25 0 16,1 26-16,-26-26 16,26 26-16,0 0 0,0 0 15,0 26-15,0 0 0,0 0 16,0 0 0,-26 26-16,0 0 0,0 0 15,0 0-15,-26 0 16,26 0-16,-26-26 0,26 26 15,-26 0-15,26 0 16,0 0 0,0-1-16,0 1 15,26-26-15,-26 26 16,26 0-16,-26 0 0,26 0 16,0 0-16,-26 0 0,26 0 15,-26 0-15,26 0 16</inkml:trace>
  <inkml:trace contextRef="#ctx0" brushRef="#br0" timeOffset="18031">3628 2022 0,'0'-26'0,"0"0"0,0 0 15,0 0-15,26 52 47,-26 0-47,0 0 0,26 0 16,-26 0-16,26 0 0,-26 25 15,26-25-15,-26 0 16,26 0-16,-26 0 0,0 0 16,0 0-16,0 0 15</inkml:trace>
  <inkml:trace contextRef="#ctx0" brushRef="#br0" timeOffset="19334">1917 3007 0,'0'-26'0,"0"0"16,0 0-16,26 26 47,-26 26-32,0 0-15,0 0 16,0 0-16,0-1 0,0 1 16,0 0-16,0 0 15,0 0-15,0 0 0,0 0 16,0 0-16,26-26 15,-26-26 1,-26 0 0,26 0-16,-26 0 15,26 0-15,0 0 0,0-25 16,0 25-16,0-26 16,0 26-16,0 0 0,0 0 15,26 0-15,0 26 0,-26-26 16,26 26-16,0 0 15,0 0-15,0 0 0,0 0 16,-26 26 0,26-26-16,-26 26 0,0 0 15,0 0-15,-26 0 16,26 0 0,-26-26-16,26 26 0,0 0 15,26-1 1,0-25-1,0 0-15,0 26 16,0-26-16,-26 26 16,25-26-16,-25 26 0,26 0 15,-26 0-15,-26 0 16,26 0-16,-25 0 16,-1 0-16,0-26 0,0 26 15,0-26-15,0 0 16,0 0-16,0 0 15,26-26-15,0 0 16</inkml:trace>
  <inkml:trace contextRef="#ctx0" brushRef="#br0" timeOffset="19747">2514 2877 0,'-26'0'31,"26"26"-15,0 0-16,0 0 15,0 0-15,0 0 16,0 0-16,0-1 0,0 1 16,0 0-16,0 0 0,0 0 15,0 0-15,0 0 16,0 0-16,-26-26 0,26 26 15,0-52 1,0 0-16,0 0 16,0 0-16,0 0 0,0-26 15,26 26-15,-26-25 16,26 25-16,0-26 0,-1 26 16,1 0-16,-26 0 15,26 26-15,0 0 0,0 26 16,0-26-16,0 26 15,-26 0-15,26 26 0,0-26 16,-26 0-16,26 25 0,-26-25 16,0 0-16,0 0 15,0 0-15,0 0 0</inkml:trace>
  <inkml:trace contextRef="#ctx0" brushRef="#br0" timeOffset="19910">2643 3110 0,'-26'0'16,"0"0"-16,26-26 16,26 26-1,0 0 1,-26-26-16,52 26 16,-26 0-16,0 0 0,26 0 15</inkml:trace>
  <inkml:trace contextRef="#ctx0" brushRef="#br0" timeOffset="20148">3110 2929 0,'0'-26'0,"0"0"16,26 26 15,-26 26-15,0 0-1,0 0-15,0 0 16,0 0-16,0 0 16,0-1-16,0 1 0,0 0 15,0 0 1,0 0-16,-26-26 16</inkml:trace>
  <inkml:trace contextRef="#ctx0" brushRef="#br0" timeOffset="20455">3110 3007 0,'0'-26'0,"0"0"16,26 0-16,0 26 31,-1 26-31,1 0 16,0 0-1,0 0-15,0-1 0,0 1 16,26 0-16,-26 0 0,0-26 15,0 26-15,0-26 16,-1 0-16,1 0 0,0 0 16,0-26-16,-26 0 15,26 0-15,-26 0 0,26 1 16,-26-1-16,0 0 0,0-26 16,0 26-16,0 0 15,0 0-15,-26 26 16,0 0-1</inkml:trace>
  <inkml:trace contextRef="#ctx0" brushRef="#br0" timeOffset="20888">3887 2825 0,'0'26'47,"0"0"-47,0 0 16,0 0-16,26 0 15,-26 26-15,0-26 0,0 25 16,0-25-16,0 0 16,0 0-16,0 0 0,0 0 15,-26-26-15,26-26 31,0 0-31,0 0 0,0-26 16,0 26-16,0-25 16,0 25-16,0-26 0,0 26 15,0 0-15,26 0 0,-26 0 16,26 26-16,0 0 16,0 0-16,0 0 0,-26 26 15,52 0-15,-26-26 16,-26 52-16,26-26 0,-1 0 15,-25 0-15,0 25 0,-25-25 16,-1 0-16,0 0 16,-26 0-16,26 0 0,0 0 15,0 0-15,-26-26 16,26 0-16</inkml:trace>
  <inkml:trace contextRef="#ctx0" brushRef="#br0" timeOffset="21403">4380 2877 0,'26'-26'0,"-26"52"31,0 0 0,0 0-31,0 0 16,0 0-16,0 0 0,0 25 15,0-25-15,0 0 16,0 26-16,0-26 0,0 0 16,-26 0-16,0-26 31,26-26-31,0 0 16,0 0-16,0-26 15,0 0-15,0 27 0,0-27 16,26 0-16,0 0 15,-26 0-15,26 26 0,25 0 16,-25 0-16,0 26 0,0 0 16,0 0-16,0 0 15,0 26-15,-26 0 16,0 0-16,0 0 16,-26 0-16,0 0 15,26 0-15,-26-26 0,0 26 16,0-26-16,0 0 15,26 26-15,26-26 16,-26 26 0,26 0-16,0-1 15,0 1-15,0 0 0,0 0 16,-26 0-16,26 0 16,-26 0-16,26 0 0</inkml:trace>
  <inkml:trace contextRef="#ctx0" brushRef="#br0" timeOffset="37885">3343 3447 0,'0'26'0,"0"0"16,26 0-1,0-26-15,-26 26 0,26-26 16,-26 26-16,0 0 31,26-26-31,-26 26 0,0 0 16,0 0-1,0-1-15,-26 1 0,26 0 16,-26 0-16,26 0 0,0 26 16,-26-26-16,26 26 15,0-26-15,-26 0 0,26-1 16,0 27-16,0-26 15,26-26-15,-26 26 0,26 0 16,0-26-16,0 0 16,25 0-16,-25 0 15,26-26-15,0 26 0,0-26 16,26 26-16,-26-26 0,-1 26 16,27-26-16,-26 26 15,-26 0-15,26-26 0,-26 26 16,0 0-16,-1 0 15,1 0-15,-52 0 47</inkml:trace>
  <inkml:trace contextRef="#ctx0" brushRef="#br0" timeOffset="38713">4639 3810 0,'-26'0'0,"26"-26"16,-26 26-16,0 0 16,0 0-16,0 0 15,0 0 1,0 0-16,1 0 15,-1 26-15,0-26 16,0 26-16,0-26 0,0 26 16,0 0-16,0-26 15,0 26-15,0 0 0,26 0 16,-26 0-16,26-1 16,-26 1-16,26 0 15,0 0-15,0 0 16,0 0-16,26 0 0,0 0 15,-26 0 1,26-26-16,0 26 0,0-26 16,0 26-16,26-26 15,-26 0-15,0 0 0,25 0 16,-25 0-16,0 0 0,26-26 16,-26 26-16,0 0 15,0-26-15,0 26 0,0-26 16,0 0-1,-26 0-15,26 0 0,-1 0 16,-25 0-16,0 0 16,0 0-16,0 1 15,0-1-15,0 0 0,0 0 16,0 0-16,-25 0 16,25 0-16,-26 26 15,26-26-15,-26 26 0,0 0 16,0-26-16,0 26 15,0 0-15,0-26 0,0 26 16,0 0-16,0 0 16,0 0-16,1 0 15,-1 26 17,26 0 14</inkml:trace>
  <inkml:trace contextRef="#ctx0" brushRef="#br0" timeOffset="39847">1866 3525 0,'0'26'31,"26"-26"0,-1 0-31,27 0 0,0 0 16,0-26-16,52 26 16,-27-26-16,27 26 0,0-26 15,-1 26-15,1 0 16,0-26-16,-1 26 0,-25-26 16,0 26-16,0 0 0,-26 0 15,25-26-15,-51 26 16,0 0-16,0 0 0,0 0 15,0 0-15,-52-25 32</inkml:trace>
  <inkml:trace contextRef="#ctx0" brushRef="#br0" timeOffset="40261">2125 3603 0,'-26'0'16,"26"26"-16,26-26 31,0-26-31,26 26 16,-27 0-16,27 0 15,26-26-15,-26 26 0,26 0 16,25-26-16,1 26 16,0 0-16,-1-26 0,1 26 15,0 0-15,-1 0 16,1-26-16,-26 26 0,0 0 15,-1-26-15,-25 26 0,0 0 16,-26 0-16,0 0 16,0 0-16,-52 0 15,0-26 1,0 26-16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25.907"/>
    </inkml:context>
    <inkml:brush xml:id="br0">
      <inkml:brushProperty name="width" value="0.05" units="cm"/>
      <inkml:brushProperty name="height" value="0.05" units="cm"/>
      <inkml:brushProperty name="fitToCurve" value="1"/>
    </inkml:brush>
  </inkml:definitions>
  <inkml:trace contextRef="#ctx0" brushRef="#br0">3164 2568 0,'0'-26'0,"0"0"16,0 52 124,0 0-77,0 0 312,0 0-47,0 0-281,0 0-16,0 0-15,-26-26-16,26 25 15,0 1-15,-26 0 16,26 0-1,0 0-15,-26 0 16,26 0-16,0 0 16,-26 0-16,26 0 0,0 0 15,-26 0 1,26-1-16,0 1 16,-26-26-1,26 26-15,-26 0 16,1 0-1,-1-26 1,26 26-16,-26-26 0,0 0 16,26 26-16,-26-26 15,0 0-15,0 26 0,0-26 16,0 0-16,0 0 0,0 26 16,0-26-16,0 0 15,1 0-15,-1 0 0,0 0 16,0 0-16,0 26 15,0-26-15,0 0 0,0 0 16,0 0-16,0 0 0,0 0 16,0 0-16,-25 0 15,25 0-15,-26 0 0,0 0 16,0 0-16,0 0 16,1 0-16,-1 0 0,0 0 15,-26 0-15,26 0 0,0 0 16,1 0-16,-1 0 15,-26-26-15,26 26 0,0 0 16,0-26-16,27 26 16,-27 0-16,0 0 0,26-26 15,-26 26-15,0-26 0,26 26 16,-25 0-16,-1-26 16,26 26-16,-26-26 0,0 26 15,26-26-15,-26 26 16,26-26-16,-25 26 0,25-26 15,0 26-15,0-25 0,-26-1 16,26 26-16,0-26 16,0 0-16,0 26 0,0-26 15,1 0-15,-1 0 16,0 0-16,0 26 0,0-26 16,0 0-16,0 0 0,26 0 15,-26 1-15,0-1 16,26 0-16,-26 26 0,26-26 15,-26-26-15,26 26 16,-26 0-16,26 0 0,0 0 16,-26-26-16,26 27 0,0-1 15,-25-26-15,25 26 16,0-26-16,-26 26 0,26-26 16,0 26-16,0-26 15,-26 27-15,26-27 0,0 26 16,0-26-16,0 26 0,0-26 15,0 26-15,0 0 16,-26 0-16,26 1 0,0-27 16,0 26-16,0 0 15,0 0-15,0 0 0,0 0 16,26 0-16,-26 0 0,0 0 16,0 0-16,26 1 15,-26-27-15,0 26 0,0 0 16,26 0-16,-26 0 0,25-26 15,-25 26-15,26 0 16,-26 0-16,26 1 0,-26-1 16,26 0-16,-26 0 15,26 0-15,-26 0 0,26-26 16,0 26-16,-26 0 16,0 0-16,26 0 0,0 0 15,-26 1-15,0-1 0,26 0 16,0 0-16,-26 0 15,26 0-15,-26 0 16,26 26-16,-26-26 0,25 0 16,1 0-1,-26 0-15,26 0 16,-26 1-16,26-1 16,0 0-16,-26 0 15,26 0-15,0 0 16,-26 0-16,26 26 15,-26-26-15,26 0 16,-26 0-16,0 0 16,26 0-16,-26 1 15,0-1-15,26 26 16,-26-26 0,0 0 15</inkml:trace>
  <inkml:trace contextRef="#ctx0" brushRef="#br0" timeOffset="965">287 235 0,'0'-26'78,"26"26"-62,-26-26-1,26 26-15,0 0 0,-26-25 16,26 25-16,0-26 16,-1 26-16,1-26 0,0 26 15,0-26-15,26 26 0,-26-26 16,0 26-16,0 0 16,0-26-16,0 26 15,0-26 1,-1 26 31,-25 26 46,0 0-61,26-26-32,-26 26 15,0 0 1,26 0 0,-26 0-16,0-1 15,0 1-15,0 0 16,0 0-16,0 0 15,0 0 1,0 0-16,0 0 16,0 0-1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35.124"/>
    </inkml:context>
    <inkml:brush xml:id="br0">
      <inkml:brushProperty name="width" value="0.05" units="cm"/>
      <inkml:brushProperty name="height" value="0.05" units="cm"/>
      <inkml:brushProperty name="fitToCurve" value="1"/>
    </inkml:brush>
  </inkml:definitions>
  <inkml:trace contextRef="#ctx0" brushRef="#br0">26 285 0,'-26'26'16,"52"-26"-1,-26 26-15,26-26 16,0 0-16,0 0 16,26-26-16,-1 26 15,1 0-15,0-26 0,26 26 16,-26 0-16,-1 0 16,1 0-16,0 0 0,0 0 15,0 0-15,-26 0 0,26 0 16,-27 0-16,1 0 15,0 0-15,0 0 16,-52 0 47</inkml:trace>
  <inkml:trace contextRef="#ctx0" brushRef="#br0" timeOffset="433">752 52 0,'-26'0'15,"0"0"-15,0 0 16,52 0 15,0 0-15,0 26-16,0-26 0,25 0 15,-25 26-15,0-26 16,26 0-16,-26 25 0,0-25 16,0 0-16,0 26 0,0-26 15,0 26 1,-26 0-1,0 0 1,-26 0-16,26 0 16,-26 0-16,0 0 0,0 0 15,0 26-15,0-27 16,0 1-16,0 26 0,0-26 16,26 0-16,-26 26 15,0-26-15,26 0 16,-25 0-16,25-52 31</inkml:trace>
  <inkml:trace contextRef="#ctx0" brushRef="#br0" timeOffset="1074">1477 181 0,'0'-26'16,"-26"26"0,26 26 15,26-26 31,-26-26-62,0 52 63,0 0 62,0 0-109,0 0-16,0 26 0,0-26 15,-26 26-15,26-1 16,-25 1-16,25 0 0,0 0 15,0-26-15,0 26 16,0-26-16,0 0 0,25-26 16</inkml:trace>
  <inkml:trace contextRef="#ctx0" brushRef="#br0" timeOffset="1494">1840 285 0,'-26'0'47,"0"0"-16,26 26-31,0 0 0,-26-26 16,26 26-16,0 0 0,-25 0 15,25 25-15,0-25 16,0 0-16,0 0 0,25 0 16,-25 0-16,26 0 15,0-26-15,0 0 16,0 0-16,0 0 16,0-26-16,-26 0 15,26 0-15,-26-26 0,26 26 16,-26-25-16,0 25 15,0-26-15,0 26 0,0 0 16,-26 26-16,0-26 0,0 26 16,0 0-16,0 26 15,0-26-15,26 26 16,-26-26-16,26 26 16</inkml:trace>
  <inkml:trace contextRef="#ctx0" brushRef="#br0" timeOffset="1891">2255 259 0,'-26'0'0,"0"0"15,26-26 1,26 26-16,-26-26 15,26 26-15,-26-26 0,26 26 16,0 0-16,0 0 16,0 0-16,0 26 15,-26 0 1,0 0-16,0 0 0,-26 0 16,0 0-16,0 26 0,26-26 15,-52-1-15,26 1 16,0 0-16,26 0 0,-26 0 15,0 0-15,26 0 16,0 0-16,26-26 16,0 0-16,0 0 0,0 0 15,26 0-15,0 0 16,-26-26-16,25 26 0,1 0 16,-26-26-16,0 26 15,0 0-15,0-26 0</inkml:trace>
  <inkml:trace contextRef="#ctx0" brushRef="#br0" timeOffset="2329">2929 285 0,'-26'-26'16,"26"0"-1,-26 26 1,26-26-16,-26 26 31,26 26-15,-26-26-16,0 26 16,26 0-16,-26 0 0,0 26 15,26-26-15,-26 0 0,26 25 16,0-25-16,0 0 15,0 0-15,26 0 0,0-26 16,0 0-16,26 0 0,-26 0 16,26 0-16,-26-26 15,26 26-15,-27-26 0,1 0 16,0-26-16,0 27 16,-26-1-16,0 0 0,0 0 15,-26 0-15,26 0 16,-52 0-16,27 26 0,-1 0 15,-26 0-15,26 0 0,0 0 16,-26 26-16,26-26 16,0 26-16,0-26 0</inkml:trace>
  <inkml:trace contextRef="#ctx0" brushRef="#br0" timeOffset="3001">3810 207 0,'-26'0'31,"26"-26"-31,-26 26 31,0 26-15,0 0-1,26 0-15,-26 26 16,26-26-16,0 26 0,-25-1 16,25 1-16,0 0 15,25 0-15,1 0 0,0 0 16,26-1-16,-26-25 16,0 0-16,0 0 0</inkml:trace>
  <inkml:trace contextRef="#ctx0" brushRef="#br0" timeOffset="3578">4043 233 0,'0'-26'16,"0"0"-16,0 0 15,26 26-15,0 0 16,-26 26 0,26-26-1,-26 26-15,0 0 0,26 26 16,-26 26-1,0-52-15,26 25 0,-26 1 16,0-26-16,0 26 0,0-26 16,0 0-16</inkml:trace>
  <inkml:trace contextRef="#ctx0" brushRef="#br0" timeOffset="3908">4069 311 0,'-26'-26'0,"0"26"0,26-26 16,-26 0-16,26 0 15,26 26-15,0-26 16,0 26-16,0-26 16,26 26-16,-26 0 0,26-26 15,0 26-15,-1 0 0,1 0 16,-26 26-16,26 0 15,-26 0-15,0 26 0,-26-26 16,0 26-16,0 0 16,-26-1-16,0 1 0,-26 0 15,26 0-15,-26-26 16,1 0-16,-1 0 0,0 0 16,0-26-16,26 0 0,-26 0 15,26-26-15,26 0 16,-26-26-16,26 26 0</inkml:trace>
  <inkml:trace contextRef="#ctx0" brushRef="#br0" timeOffset="4231">4925 233 0,'25'0'0,"-50"0"32,-1 0-32,26-26 0,-26 26 15,0 0-15,-26 0 16,26 26-16,0-26 0,0 26 16,0 0-16,0 0 0,0 0 15,26 0-15,-26 26 16,26-27-16,0 27 0,0-26 15,0 26-15,0-26 16,26 0-16,0 0 0,0 0 16,26-26-16,-26 0 0,26 0 15,0 0-15,-26-26 16,25 0-16</inkml:trace>
  <inkml:trace contextRef="#ctx0" brushRef="#br0" timeOffset="4363">4899 415 0,'-26'0'15,"0"0"-15,0 0 16,0 0 0,52 0-1,0 0-15,0 0 16,0-26-16,25 26 0</inkml:trace>
  <inkml:trace contextRef="#ctx0" brushRef="#br0" timeOffset="4652">5287 207 0,'0'-26'16,"-26"26"-1,26 26 17,0 0-32,0 0 15,0 0-15,0 0 16,0 0-16,-25 0 15,25 26-15,0-27 0,0 1 16,0 26-16,0-26 16,0 0-16,0 0 0,25 0 15,1-26 1,0 0-16,0 0 16,0 0-16,26-26 0,-26 26 15,26-26-15,-26 0 16,0 0-16</inkml:trace>
  <inkml:trace contextRef="#ctx0" brushRef="#br0" timeOffset="4867">5650 26 0,'-26'-26'15,"52"52"1,0-26-1,0 26-15,0 0 16,26 0-16,0 25 0,-26 1 16,25-26-16,1 26 0,-26 0 15,-26 0-15,0-1 16,-26 27-16,0-26 0,-51 0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52.254"/>
    </inkml:context>
    <inkml:brush xml:id="br0">
      <inkml:brushProperty name="width" value="0.05" units="cm"/>
      <inkml:brushProperty name="height" value="0.05" units="cm"/>
      <inkml:brushProperty name="fitToCurve" value="1"/>
    </inkml:brush>
  </inkml:definitions>
  <inkml:trace contextRef="#ctx0" brushRef="#br0">467 472 0,'0'-26'15,"26"26"1,0 0-1,-26 26 126,-26-26-141,0 26 16,0-26-16,0 26 0,0-26 15,0 26-15,0-26 16,-26 0-16,27 26 0,-1-26 16,0 26-16,0-26 0,0 0 15,0 0 1,26 26-1,26-26 17,0 0-17,0 0 1,0 0 15</inkml:trace>
  <inkml:trace contextRef="#ctx0" brushRef="#br0" timeOffset="472">311 291 0,'-26'0'16,"26"26"31,-25 0-32,25-1-15,-26-25 16,26 26-16,-26 0 0,0 0 16,0 0-1,0 0-15,0 0 0,26 0 16,-26 0-16,0 0 15,0 0-15,0 0 16,26-1-16,0 1 47,26-26-47,0 0 16,0 0-1,0 26 1,0-26-16,0 0 15,0 0-15,0 26 16,0-26 0,0 0-1</inkml:trace>
  <inkml:trace contextRef="#ctx0" brushRef="#br0" timeOffset="1463">1193 161 0,'0'-26'16,"0"0"15,-26 26-15,0 0-16,0 26 0,0-26 15,0 26-15,0-26 16,0 26-16,0 0 0,0 0 16,0 0-16,26 26 0,-26-26 15,26-1-15,0 27 16,0-26-16,0 26 0,26-26 15,-26 0-15,26 0 16,0 0-16,0 0 0,52 0 16,-26-26-16,-26 0 15,25-26-15</inkml:trace>
  <inkml:trace contextRef="#ctx0" brushRef="#br0" timeOffset="1667">1141 420 0,'-52'0'16,"26"0"-16,0 0 0,0 0 16,52-26 15,0 26-31,0 0 0,26-26 16,-26 26-16,25-25 15,1 25-15,0-26 0,0 0 16,-26 26-16,26-26 15,0 26-15,-26-26 0</inkml:trace>
  <inkml:trace contextRef="#ctx0" brushRef="#br0" timeOffset="2022">1581 187 0,'26'0'16,"-26"-26"-1,26 26-15,-52 0 47,0 26-31,26 0-1,-26 0-15,26 0 16,-25 0-16,25 0 0,0 0 16,0-1-16,0 27 15,0-26-15,25 0 0,-25 0 16,26 0-16,0-26 16,-26 26-16,26-26 0,0 0 15,0 0-15,0 0 16,0-26-16,0 0 15,0 0-15,0 0 0,0 0 16,-1-26-16,1 27 16,0-27-16,-26 26 0,26-26 15,-26 26-15,0 0 0,0 0 16,-26 26 0,0 0-1,0 0 1</inkml:trace>
  <inkml:trace contextRef="#ctx0" brushRef="#br0" timeOffset="2723">2126 109 0,'0'26'31,"0"0"0,0 0-31,0 0 0,0 0 16,0 0-16,0 0 0,0 26 15,0-27-15,0 1 16,0 0-16,0 0 0,0 0 16,0 0-16,-26 0 15,26-52 1,0 0-1,0 0 1,0 0-16,0 0 0,-26 0 16,26-25-16,0-1 0,0 0 15,0 26-15,26-26 16,-26 26-16,0-26 0,26 27 16,0-1-1,-1 26-15,1 0 16,0 0-16,0 26 15,0-1-15,0-25 16,0 26-16,0-26 0,-26 26 16,0 0-1,0 0-15,-26-26 0,0 26 16,0 0-16,-26-26 16,26 26-16,-25 0 0,25-26 15,0 26-15,0-26 0,0 0 16,26 26-16,26-26 15,0 26 1,0-26-16,0 25 16,-1-25-16,1 26 15,0-26-15,0 26 0,0-26 16,0 26-16,0 0 16,0-26-16,0 26 0,0 0 15,26-26-15,-27 26 0,1 0 16,0-26-16,-26 26 15,26-26-15,0 26 0,-26-52 63</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20.854"/>
    </inkml:context>
    <inkml:brush xml:id="br0">
      <inkml:brushProperty name="width" value="0.05" units="cm"/>
      <inkml:brushProperty name="height" value="0.05" units="cm"/>
      <inkml:brushProperty name="fitToCurve" value="1"/>
    </inkml:brush>
  </inkml:definitions>
  <inkml:trace contextRef="#ctx0" brushRef="#br0">52 4 0,'-26'26'0,"0"-26"16,52 0 15,0 0-15,0-26-16,0 26 0,0 0 15,0 0-15,26 0 16,-27 0-16,27 0 0,-26 0 15,0 0-15,0 0 16,0 0-16,0 0 16,-52 0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19.889"/>
    </inkml:context>
    <inkml:brush xml:id="br0">
      <inkml:brushProperty name="width" value="0.05" units="cm"/>
      <inkml:brushProperty name="height" value="0.05" units="cm"/>
      <inkml:brushProperty name="fitToCurve" value="1"/>
    </inkml:brush>
  </inkml:definitions>
  <inkml:trace contextRef="#ctx0" brushRef="#br0">6 157 0,'25'0'156,"-25"26"-47,0 0-93,26-26 0,-26 26-16,0 0 15,0 0 1,0 0-16,0 0 16,0 0-16,0 0 15,0-1-15,0 1 16,0 0-16,0 0 15,0 0 1,0 0 0,26 0 31,-52-26 249,26 26-186,0 0 30,0 0-108,0 0 15,-26-26 31,26-26-47,0 0-15,0 0-1,0 0 1,0 0-16,0 0 15,0 0 1,0 0-16,-25 0 16,25 0-1,0 1-15,0-1 16,0 0 0,0 0 234,25 0-235,-25 0 1,26 0-1,-26 0-15,26 26 16,-26-26-16,26 0 16,-26 0-16,26 0 0,0 1 15,-26-1-15,26 26 0,-26-26 16,26 0-16,0 26 16,0 0-1,0 0-15,0 0 16,-26 26-16,25 0 0,1 0 15,0-1-15,0 27 0,0-26 16,-26 26-16,26 0 16,-26 0-16,26 0 0,-26-1 15,0 1-15,0-26 16,26 26-16,-26-26 0,0 0 16,0 0-16,0 0 15</inkml:trace>
  <inkml:trace contextRef="#ctx0" brushRef="#br0" timeOffset="246">187 391 0,'-26'0'0,"26"-26"16,26 26 15,0 0-31,0 0 16,26 0-16,-26-26 15,25 26-15,-25 0 0,26-26 16,-26 26-16,26 0 0,-26-26 16,0 26-16,0 0 15</inkml:trace>
  <inkml:trace contextRef="#ctx0" brushRef="#br0" timeOffset="557">835 54 0,'0'-26'0,"-26"26"0,26 26 47,0 0-47,0-1 0,26 1 16,-26 26-16,0-26 16,0 26-16,26 0 0,-26 0 15,0-26-15,0 25 0,0 1 16,26-26-16,-26 26 15,0-26-15,0 0 0,0 0 16,0 0-16,0 0 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22.067"/>
    </inkml:context>
    <inkml:brush xml:id="br0">
      <inkml:brushProperty name="width" value="0.05" units="cm"/>
      <inkml:brushProperty name="height" value="0.05" units="cm"/>
      <inkml:brushProperty name="fitToCurve" value="1"/>
    </inkml:brush>
  </inkml:definitions>
  <inkml:trace contextRef="#ctx0" brushRef="#br0">0 256 0,'0'-26'46,"0"0"-30,0 1 15,0-1-31,26 26 0,-26-26 16,26 26-16,-26-26 16,26 26-16,0-26 0,0 26 15,0 0-15,0 0 16,0 0-16,26 0 15,-27 26-15,1-26 0,0 26 16,0 26-16,-26-27 0,26 1 16,-26 26-16,0-26 15,0 26-15,-26-26 0,0 26 16,0-26-16,0 25 16,-25-25-16,25 0 0,-26 0 15,26 0-15,0 0 0,0-26 16,0 26-16,0-26 15,52 0 1,0 0 0,0 0-16,0 0 15,26 0-15,-26 0 0,26 0 16,-1 0-16,1 0 16,0 0-16,-26 0 0,26 0 15,-26 0-15,0 0 16,0 0-16,-1 0 15</inkml:trace>
  <inkml:trace contextRef="#ctx0" brushRef="#br0" timeOffset="432">856 230 0,'0'-26'0,"-26"26"47,0 26-32,0-26-15,26 26 16,-26 0-16,26 0 15,0 26-15,0-26 16,0 0-16,0 0 0,0 0 16,26 0-16,0-1 15,0 1-15,0 0 0,0-26 16,-1 0-16,1 26 0,26-26 16,-26 0-16,0-26 15,-26 0-15,26 26 0,0-26 16,-26 1-16,0-27 15,0 26-15,-26 0 0,26 0 16,-26 0-16,0 0 0,0 0 16,26 0-16,-26 26 15,0 0-15,0 0 0,1 0 16,-1 0-16,0 0 16</inkml:trace>
  <inkml:trace contextRef="#ctx0" brushRef="#br0" timeOffset="990">1270 23 0,'0'-26'16,"0"52"15,0 0-15,0 0-16,0 0 0,26 26 15,-26-26-15,0 25 0,0 1 16,0 0-16,0 0 16,26 26-16,-26-27 0,0 1 15,0 0-15,0 0 16,0-26-16,0 26 0,0 0 15,0-27-15,0 1 0,0 26 16,0-26 0,0 0-16,0-52 31,0 0-31,-26 0 0,26 0 16,0-25-16,0-1 0,0 0 15,0-26-15,26 26 16,-26 0-16,0 27 0,26-27 15,-26 26-15,26 26 16,0-26-16,0 26 16,0 0-16,0 0 0,0 26 15,0-26-15,-1 26 16,1 0 0,-26 0-16,0-1 15,-26-25 1,1 26-16,-1-26 0,26 26 15,-26-26-15,0 0 16,0 0-16</inkml:trace>
  <inkml:trace contextRef="#ctx0" brushRef="#br0" timeOffset="1381">1970 308 0,'0'-26'16,"26"26"-16,0-26 15,-26 0 1,-26 26 15,0 26-31,0-26 0,0 26 16,0 0-16,0-26 15,1 26-15,-1 0 0,0 0 16,0 0-16,26 0 0,0 0 16,0 0-16,0-1 15,26 1-15,-26 0 0,26-26 16,25 26-16,-25-26 16,26 0-16,0 26 0,-26-26 15,26 0-15,-26 0 0,26-26 16,-27 26-16,1 0 15,-52 0 17</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25.188"/>
    </inkml:context>
    <inkml:brush xml:id="br0">
      <inkml:brushProperty name="width" value="0.05" units="cm"/>
      <inkml:brushProperty name="height" value="0.05" units="cm"/>
      <inkml:brushProperty name="fitToCurve" value="1"/>
    </inkml:brush>
  </inkml:definitions>
  <inkml:trace contextRef="#ctx0" brushRef="#br0">187 246 0,'0'-26'15,"-25"26"32,-1 26-47,0-26 16,26 26-16,-26-26 16,0 26-16,26 0 0,-26-1 15,26 1-15,-26-26 16,26 26-16,0 0 0,26 0 15,0 0-15,0-26 0,0 26 16,0 0-16,25-26 16,-25 26-16,26 0 0,-26-26 15,26 26-15,-26 0 16,0-26-16,0 25 0,-26 1 16,0 0-16,-26 0 15,0-26 1,0 26-16,0-26 0,-26 26 15,26-26-15,-26 0 16,27-26-16,-1 0 0</inkml:trace>
  <inkml:trace contextRef="#ctx0" brushRef="#br0" timeOffset="191">136 298 0,'0'-26'16,"26"26"15,-1 0-31,1 0 16,0 0-16,26 0 15,-26 0-15,26 0 0,-26 0 16,26-26-16,-26 26 0,25 0 16,-25 0-16,0 0 15</inkml:trace>
  <inkml:trace contextRef="#ctx0" brushRef="#br0" timeOffset="636">1017 349 0,'26'0'0,"-52"0"31,0 0-31,0 26 16,0 0-16,0-26 15,0 26-15,0 0 0,0 0 16,26 0-16,-25 26 16,25-26-16,0 0 0,0 0 15,0-1-15,25 1 0,1 0 16,0-26-1,26 0-15,-26 0 0,26 0 16,-26 0-16,0-26 16,0 26-16,25-26 0,-51 1 15,26-1-15,-26 0 0,0 0 16,0 0-16,0 0 16,0 0-16,-26-26 0,26 26 15,-25 0-15,-1 26 16,0-26-16,0 26 0,0 0 15,0 0-15,0 0 0,0 0 16,26 26-16,-26-26 16,26 26-16</inkml:trace>
  <inkml:trace contextRef="#ctx0" brushRef="#br0" timeOffset="1097">1846 349 0,'-26'0'16,"0"0"-1,0 0-15,1 0 0,-1 26 16,0-26-16,0 0 0,0 26 15,0-26-15,0 26 16,0-26-16,26 26 0,-26 0 16,26 0-16,-26 0 0,26 0 15,0 0-15,26 26 16,0-27-16,0 1 0,0 0 16,0-26-16,0 26 15,0-26-15,26 0 0,-27 0 16,27-26-16,-26 0 15,0 0-15,0 1 0,0-1 16,-26 0-16,26 0 0,-26 0 16,0 0-16,0-26 15,-26 26-15,0 0 16,0 0-16,0 26 0,0 0 16,0 0-16,0 0 15,1 26-15,-1-26 16,26 26-1</inkml:trace>
  <inkml:trace contextRef="#ctx0" brushRef="#br0" timeOffset="1630">2727 324 0,'26'-26'16,"-26"0"0,-26 0-16,1 0 15,-1 0 1,0 26-16,0 0 0,0 0 15,0 0-15,0 0 0,-26 0 16,26 26-16,-26-26 16,27 26-16,-1-26 0,0 26 15,0 0-15,26 0 16,0-1-16,26 1 16,-26 0-16,26-26 15,0 26-15,-1-26 16,1 0-16,26 26 0,-26-26 15,26 0-15,-26 26 0,0-26 16,0 0-16,0 26 16,0-26-16,-1 26 0,1 0 15,-26 0 1,-26 0-16,26 0 16,-25-26-16,-1 25 15,0-25-15,-26 26 0,26-26 16,-26 0-16,26 0 0,0 0 15,-26 0-15,27 0 16,-1 0-16,0-26 0</inkml:trace>
  <inkml:trace contextRef="#ctx0" brushRef="#br0" timeOffset="1990">2546 12 0,'0'-25'0,"0"50"31,0 1-15,0 26-16,0-26 15,0 0-15,0 26 0,0 0 16,0 0-16,26-1 0,-26 1 16,0 0-16,0 0 15,26 0-15,-26 0 0,0-1 16,0 1-16,26 0 16,-26-26-16,0 26 0,0-26 15,0 0-15,0 26 0,0-27 16,0 1-1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29.322"/>
    </inkml:context>
    <inkml:brush xml:id="br0">
      <inkml:brushProperty name="width" value="0.05" units="cm"/>
      <inkml:brushProperty name="height" value="0.05" units="cm"/>
      <inkml:brushProperty name="fitToCurve" value="1"/>
    </inkml:brush>
  </inkml:definitions>
  <inkml:trace contextRef="#ctx0" brushRef="#br0">292 207 0,'-26'0'0,"0"0"15,0 26-15,0 0 16,0-26-16,0 52 15,0-26-15,0 0 0,0 26 16,0-27-16,26 27 0,-26 0 16,26 0-16,0-26 15,0 26-15,0 0 0,26-27 16,0 1-16,0 0 16,0 0-16,0 0 0,0 0 15,26-26-15,-26 0 0,0 0 16,26 0-16,-27 0 15,1 0-15,-26-26 0,26 26 16,-26-26-16,0 0 16,0 0-16,0 0 15,0 1-15,-26 25 0,26-26 16,-26 26-16,1-26 16,-1 26-16,0 26 15,0-26-15,0 26 16,26-1-16,-26 1 0,26 0 15,0 0-15,0 0 0,26 0 16,0 0 0</inkml:trace>
  <inkml:trace contextRef="#ctx0" brushRef="#br0" timeOffset="433">836 518 0,'26'-26'0,"-26"0"15,-26 26 17,0 0-17,26 26-15,-26-26 16,0 26-16,26 0 0,-26 0 15,26 26-15,-26-26 16,26 0-16,0 26 0,0-27 16,0 1-16,26 0 15,0 0-15,0 0 0,0-26 16,0 26-16,0-26 0,0 0 16,0-26-16,0 26 15,-1-26-15,1 0 0,0 0 16,-26 0-16,0 1 0,0-1 15,0-26-15,-26 26 16,0 0-16,1 0 0,25 0 16,-26 0-16,0 26 15,0-26-15,0 26 0,0 26 16,0 0 0,26 0-1</inkml:trace>
  <inkml:trace contextRef="#ctx0" brushRef="#br0" timeOffset="865">1484 518 0,'26'0'0,"-26"-26"15,0 0 1,0 0-16,-26 26 15,0 0-15,0 0 16,0 0-16,0 26 16,-26-26-16,26 26 0,0 0 15,1 0-15,-1 0 0,26 0 16,0 26-16,0-26 16,0 0-16,26 0 0,-1-1 15,1 1-15,0-26 16,26 26-16,-26-26 0,26 26 15,-26-26-15,26 0 0,-26-26 16,25 26-16,-25-26 16,-26 0-16,26 1 0,-26-1 15,0 0-15,0 0 16,-26 0-16,26 0 0,-26 0 16,1 0-16,-1 0 0,0 0 15,0 26-15,0 0 16,0 0-16,0 0 0,0 0 15,0 0-15,26 26 0,-26-26 16,26 26-16</inkml:trace>
  <inkml:trace contextRef="#ctx0" brushRef="#br0" timeOffset="1375">2469 415 0,'26'-26'16,"-26"0"-1,-26 26-15,0-26 0,26 0 16,-26 26-16,0-26 0,-26 26 15,26-26-15,0 26 16,-26 0-16,27 0 0,-27 0 16,0 26-16,26-26 15,0 26-15,0 0 0,0-26 16,0 26-16,0 0 0,26 0 16,0-1-16,0 1 15,26-26-15,0 26 16,0-26-16,0 26 15,26-26-15,0 0 0,0 26 16,-1-26-16,1 0 0,0 26 16,-26-26-16,26 0 15,-26 26-15,0-26 0,-26 26 16,26 0-16,-26 0 16,0 0-16,-26-26 15,0 26-15,0-26 16,0 25-16,0-25 0,0 0 15,-26 26-15,26-26 0,0 0 16,0-26-16,1 26 16,-1-25-16</inkml:trace>
  <inkml:trace contextRef="#ctx0" brushRef="#br0" timeOffset="1729">2313 26 0,'0'-26'0,"-26"26"31,26 26-15,-26-26-1,26 26-15,0 0 0,0-1 16,0 1-16,0 0 0,0 26 15,0 0-15,0-26 16,0 26-16,26 0 0,-26-1 16,26 27-16,0-26 0,-26 0 15,26 0-15,-26 0 16,26-1-16,-26 1 0,26-26 16,-26 0-16,26 26 15,-26-26-15,0 0 0,0 0 16,0 0-16,-26-26 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5:42.917"/>
    </inkml:context>
    <inkml:brush xml:id="br0">
      <inkml:brushProperty name="width" value="0.05" units="cm"/>
      <inkml:brushProperty name="height" value="0.05" units="cm"/>
      <inkml:brushProperty name="fitToCurve" value="1"/>
    </inkml:brush>
  </inkml:definitions>
  <inkml:trace contextRef="#ctx0" brushRef="#br0">5396 12001 0,'0'-26'0,"0"0"16,26 0-16,-26 0 15,26 0-15,0 0 0,26 26 16,-26-26-16,26 26 16,-26 0-16,0 0 0,25 0 15,-25 26-15,0-26 0,-26 26 16,0 0-16,0 26 15,-26-26-15,0 26 0,0-27 16,-25 27-16,-1 0 0,26-26 16,-26 26-16,26 0 15,0-26-15,0 0 0,26 25 16,0-25-16,26 0 16,0-26-16,26 26 15,0-26-15,0 0 0,-1 0 0,27 0 16,-26-26-16,0 26 15,-26-26-15</inkml:trace>
  <inkml:trace contextRef="#ctx0" brushRef="#br0" timeOffset="152">5578 12182 0,'-26'0'0,"0"0"0,52 0 31,26 0-16,0 0-15,-1-26 0,1 26 16,0 0-16,0-26 16</inkml:trace>
  <inkml:trace contextRef="#ctx0" brushRef="#br0" timeOffset="-558">5474 10264 0,'-26'-26'16,"26"0"-16,0 0 16,-26 26-16,26 26 15,0 26 1,0-26-16,0 0 15,26 0-15,-26 26 0,26-26 16,0 0-16,0-1 0,0 1 16,0 0-16,26-26 15,-26 0-15,25 0 0,-25-26 16,0 26-16,0-26 16,0 1-16,-26-27 0,0 26 15,0 0-15,0-26 16,0 26-16,-26 0 0,0 52 15,26 0 1,0 26-16,0 26 16,26-1-16,-26 1 0,0 26 15,0-1-15,0-25 0,0 0 16,0 0-16,-26-1 16,0-25-16,0-26 0,-25-26 15,25 0-15,0 0 16,0-26-16,0-26 0,0-25 15,0 25-15,26-26 0,0 0 16,26 27-16,0-1 16,26 26-16,0 0 0,-1 0 15,1 26-15,26 0 16,-26 26-16,0-26 0</inkml:trace>
  <inkml:trace contextRef="#ctx0" brushRef="#br0" timeOffset="-2760">4334 9227 0,'26'26'16,"-26"0"0,0 0-16,0 0 15,0 0 1,26 0 0,-26 0-1,25-26 1,27 0-16,-26 0 15,52 0-15,0 0 0,25 0 16,1-26-16,26 26 16,25-26-16,1 26 0,-27-26 15,27 26-15,-53-26 16,27 26-16,-52-26 0,0 26 16,-27 0-16,-25 0 0,0-26 15,-52 26 1,0 0-16</inkml:trace>
  <inkml:trace contextRef="#ctx0" brushRef="#br0" timeOffset="-1482">6226 9098 0,'-26'-26'16,"0"26"-16,0-26 0,26 0 15,0 0 1,0 0-16,26 0 16,0 26-16,0 0 15,0-26-15,0 26 0,-1 0 16,27 26-16,-26-26 0,0 26 15,-26 26-15,0-26 16,0 0-16,-26 26 0,0 0 16,0-27-16,-25 1 15,25 26-15,0-52 0,0 26 16,26-52 0,26 26-16,26-52 15,-1 26-15,1-25 0,26-1 16,-26-26-16,26 26 15,-27 0-15,1 26 0,-26-25 16,26 25-16,-78 26 31,0 0-31,-26 26 0,0 0 16,27 25-16,-27-25 16,26 26-16,0 0 0,26 0 15,0 0-15,0-1 0,26 1 16,26-26-16,-1 26 15,1 0-15,26-26 0,0 0 16,-26-26-16</inkml:trace>
  <inkml:trace contextRef="#ctx0" brushRef="#br0" timeOffset="5964">7211 10471 0,'-26'-25'15,"0"-1"-15,26 0 16,-26 0-16,26 0 16,26 0-1,0 26-15,0 0 16,0 26-16,-1-26 0,1 26 16,0 0-16,0 0 15,-26 0-15,0 25 0,-26-25 16,0 0-16,0 26 15,-25-26-15,25 0 0,0 0 16,0 0-16,0-26 16,26 26-16,26 0 15,26-26-15,-26 0 16,25 0-16,27 0 16,-26 0-16,0-26 0,26 26 15</inkml:trace>
  <inkml:trace contextRef="#ctx0" brushRef="#br0" timeOffset="6241">7833 10471 0,'0'-25'16,"0"-1"-16,-26 26 0,0 0 15,-26 0-15,26 0 0,0 26 16,0-26-16,0 25 16,26 1-16,-26 26 0,26-26 15,0 0-15,26 0 16,-26 0-16,26 0 0,0 0 15,26 0-15,-26-26 0,26 0 16,-26 0-16,25 0 16,-25-26-16,26 26 0,-26-26 15,0-26-15,-26 26 16,26 0-16,-26-26 0,0 26 16,-26 0-16,0 1 0,0-1 15,0 26-15,0 0 16,0 26-16,1-1 0</inkml:trace>
  <inkml:trace contextRef="#ctx0" brushRef="#br0" timeOffset="5154">7625 8813 0,'0'-26'0,"0"0"16,-26 26-16,26-26 15,-26 26-15,1-26 16,25 52 0,-26-26-1,26 26-15,0 0 0,0 0 16,0 26-16,-26-1 15,26-25-15,0 26 0,0 0 16,0 0-16,0-26 0,26 0 16</inkml:trace>
  <inkml:trace contextRef="#ctx0" brushRef="#br0" timeOffset="5484">7833 8968 0,'26'-26'0,"-1"0"0,-25 0 15,26 1-15,-26-1 0,-26 26 32,1 26-17,25-1-15,-26 1 0,26 0 16,0 0-16,0 0 16,0 0-16,26 0 0,-1 0 15,1 0-15,0 0 16,0-26-16,0 0 0,26 0 15,-26 0-15,26 0 16,-26-26-16,0 0 0,0 0 16,-26 0-16,0 0 0,0-26 15,0 26-15,0-25 16,-26 25-16,0 0 0,0 26 16,-26 0-16,26 0 0,-26 0 15,26 26-15,0 25 16,0-25-16</inkml:trace>
  <inkml:trace contextRef="#ctx0" brushRef="#br0" timeOffset="11663">4360 9305 0,'0'-26'0,"0"0"32,26 26-17,-26 26 1,0 0-16,-26 0 15,26 0-15,0 26 16,-26 0-16,26-1 0,0 27 16,0-26-16,0 26 15,26 0-15,-26-27 0,0 27 16,0 0-16,0-26 0,0 0 16,0-1-16,0 1 15,0 0-15,0 0 0,0 0 16,0-26-16,0 0 15,0 25-15,0-25 0,0 0 16,0 0-16,0 0 16,0 0-1,0 0 17,26 0-1,-1-26-31,1 0 15,0 0-15,0 0 0,26 0 16,0-26-16,0 26 16,25 0-16,-25-26 0,26 26 15,-26 0-15,26-26 0,-27 26 16,1 0-16,0 0 16,26-26-16,-52 26 0,26 0 15,-1 0-15,-25 0 16,0 0-16,0-26 0,-52 26 31,0 0-15,0 26-16,1-26 0</inkml:trace>
  <inkml:trace contextRef="#ctx0" brushRef="#br0" timeOffset="12442">4282 10497 0,'0'26'15,"0"0"1,0 0-1,0 0-15,0 0 0,0 0 16,0 0-16,0 26 0,0-1 16,26 1-16,-26 0 15,0 0-15,0 0 0,0 0 16,26 25-16,-26-25 0,0 26 16,0-26-16,0 0 15,0 25-15,-26-25 0,26 26 16,0-26-16,-26 0 15,26 0-15,0-1 0,-26 1 16,26 0-16,-26 0 16,26-26-16,0 26 0,0-26 15,-26-1-15,26 1 0,0 0 16,0 0-16,0 0 16,0 0-16,0 0 0,26 0 15,-26 0 1,26 0-16,0-26 15,0 0-15,0 26 16,0-26-16,25 0 16,1 0-16,-26 0 0,52-26 15,-26 26-15,0 0 0,-1 0 16,1-26-16,0 26 16,0-26-16,0 26 0,0 0 15,-1 0-15,1-26 16,-26 26-16,26 0 0,-26 0 15,0 0-15,0 0 0,0-26 16,0 26-16,-52 0 47,0 0-47</inkml:trace>
  <inkml:trace contextRef="#ctx0" brushRef="#br0" timeOffset="13547">4282 9383 0,'0'-26'32,"26"26"-17,-26-26 1,0 0-1,0 0 1,0 0 0,0 0-16,0 0 15,0 1 1,0-1-16,0 0 0,0 0 16,-26-26-16,26 26 15,-26-26-15,0 0 0,26 1 16,-26-1-16,0 0 0,26 0 15,-26 0-15,26 0 16,-26 26-16,26-25 0,0 25 16,0 0-16,0 0 0,0 0 15,0 0 1,0 0 0,-26 0 15,26 0-16,-26 26 1,26-26 0,0 0-1</inkml:trace>
  <inkml:trace contextRef="#ctx0" brushRef="#br0" timeOffset="14313">3504 7957 0,'0'-26'0,"0"1"0,0-1 16,-26 0-16,26 0 16,0 0-16,-26 26 0,26-26 15,0 52 1,0 0-16,0 0 16,0 0-16,0 25 0,26-25 15,-26 26-15,0 0 16,26-26-16,-26 26 0,0-26 15,26 0-15,-26 0 16,26-26 0,0 0-16,-26-26 15,26 0-15,0 0 16,-26 0-16,26 0 0,-26-26 16,26 26-16,-26 0 15,0 0-15,26 0 0,-26 1 16,26 25-16,-26 25 0,25 1 15,-25 0-15,26 0 16,0 26-16,-26 0 0,26-26 16,0 26-16,0-26 15,0-1-15,0-25 0,0 0 16,0 0-16,0 0 0,0-25 16,-1-1-16,1-26 15,-26 0-15,26 0 0,-26 0 16,0-25-16,0-1 0,0 26 15,-26 0-15,26 0 16,0 0-16,-26 27 0,1 25 31,25 25-31,0 1 0,0 0 16,0 0-16</inkml:trace>
  <inkml:trace contextRef="#ctx0" brushRef="#br0" timeOffset="15225">4308 7750 0,'26'0'0,"0"0"31,-26-26-31,0 52 32,-26-26-32,26 26 0,0 0 15,-26 26-15,26 0 0,0-27 16,0 27-16,0 0 15,0-26-15,26 26 0,0-26 16,0-26 0,-1 0-16,1 0 0,0-26 15,0 0-15,0 0 0,0-26 16,0 0-16,-26 1 16,0-1-16,0 0 0,-26 26 15,0-26-15,0 26 16,0 0-16,-26 26 0,27 0 15,-1 0-15,0 0 0,0 26 16,26 0-16,-26-26 16,26 26-16,26 0 15,0-26-15,0 0 16,0-26-16,-1 26 16,1-26-16,0 0 0,-26 0 15,26 26-15,0-26 16,0 0-16,0 26 0,-26-25 15,26 25-15,0 0 16,0 25-16,0-25 16,-26 26-16,26 0 0,-1 0 15,-25 26-15,26-26 16,0 0-16,-26 0 0,0 0 16,0 0-16,0 0 0,0-1 15,-26-25-15,26 26 16,-26-26-16,1 0 31,25-26-31,0 1 16,25-1-16,-25 0 15,0-26-15,26 26 0,0-26 16,0 0-16,-26 26 0,26 0 16,0 1-16,0-1 15,0 26-15,-26 26 0,26-1 16,0 27-1,0 0-15,-26-26 0,0 26 16,26 0-16,-26-26 0,0 0 16,0-1-16,0 1 15,0 0-15,0-52 16,0 0 0,0 1-16,0-27 15,25 26-15,-25-26 0,26 0 16,-26 0-16,26 0 15,0 1-15,0 25 0,0 0 16,0 0-16,0 26 0,0 26 16,0 0-16,0 0 15,0 25-15,-26 1 0,25 0 16,-25 0-16,26-26 16,-26 26-16,0-26 0,0 0 15,0-1-15</inkml:trace>
  <inkml:trace contextRef="#ctx0" brushRef="#br0" timeOffset="15881">5552 7750 0,'26'-26'16,"-52"26"15,52-26 0,0 26-31,0 0 16,0 0-16,-26-26 16,25 26-16,1-26 0,0 26 15,-26-26-15,0 1 16,0-1-16,0 0 16,-26 0-16,0 0 0,1 0 15,-1 26 1,0 0-16,0 26 0,0 0 15,26 0-15,-26 26 16,26-1-16,0-25 0,0 26 16,0 0-16,26 0 0,-26-26 15,26 26-15,0-52 16,0 25-16,0-25 0,-1 0 16,1-25-16,0-1 15,26 0-15,-26 0 0,0-26 16,0 0-16,-26 0 0,26 0 15,0 27-15,-26-27 16,0 26-16,0 0 0,0 0 16,26 0-16,0 52 31,-26 0-31,25 0 16,-25 26-16,26-26 15,-26 25-15,26-25 0,-26 26 16,26-26-16,-26 0 0,0 0 15,26-26 1,-26-26 0,26-26-16,-26 26 15,26-26-15,-26 1 0,26-27 16,-26 26-16,26 26 0,0-26 16,0 26-16,0 26 15,-1 52-15,1 0 16,0 0-16,0 26 15,0 25-15,0-25 0</inkml:trace>
  <inkml:trace contextRef="#ctx0" brushRef="#br0" timeOffset="3354">5137 16329 0,'-26'-26'0,"26"0"15,0 0-15,-26 0 0,26 0 16,0 0-16,26 26 47,-26 26-47,26 0 0,0 0 15,0 26-15,0 0 16,0 26-16,0-1 0,-26 1 16,26 0-16,-26 0 0,26-1 15,-26-25-15,0 0 16,0-26-16,0 0 0,-26-26 15,0-26 1,26-26-16,0 0 0,0-25 16,0-27-16,26 26 0,-26-25 15,51 25-15,-25 0 16,0 0-16,26 26 0,-26 26 16,26 26-16,-26 0 15,0 0-15,0 0 0</inkml:trace>
  <inkml:trace contextRef="#ctx0" brushRef="#br0" timeOffset="1991">5681 14152 0,'0'-26'16,"0"0"0,0 0-16,0 52 62,-25-26-46,25 26-16,0-52 31,0 0 32,0 0-48,-26 0 1,0 0-1,0 26 1,0 0-16,0 0 0,-26 26 16,26 0-16,0 26 15,-26-26-15,26 26 0,1-26 16,25 26-16,-26-1 16,26-25-16,0 0 0,26 0 15,-26 0-15,25-26 0,27 0 16,-26 0-16,0 0 15,0 0-15,0-26 0,26 0 16,-26 26-16,-26-26 16,26 0-16,-26 0 0,0 1 15,-26 25 1,0 0 0,26 25-16,-26-25 15,0 0 1,26 26-16,-26-26 15,0 0-15,26 26 16,-26-26 0,26 26-16,-26-26 0,0 26 15,26 0-15,-26-26 16,1 26-16,-1 0 0,26 0 16,-26 0-16,0-26 0,26 26 15,-26-26-15,0 26 16,0-26-16,0 0 15,0 0 1,0-26-16,0 26 0,0 0 16,1 0-16,-1 0 0,0-26 15,0 26 1,26-26-16,-26 26 0,26-26 16,0 0-16,26 0 15,0-26-15,0 26 16,0 0-16,-1-25 0,27 25 15,-26 0-15,26 0 16,-26 0-16,26 26 0,0 0 16,-26 26-16,-1 0 15,1 0-15,0 0 0,0-1 16,0 27-16,-26-26 0,0 0 16,26 0-16,-26 0 15,0 0-15,26 0 16</inkml:trace>
  <inkml:trace contextRef="#ctx0" brushRef="#br0" timeOffset="2772">5137 15137 0,'-26'0'16,"26"-26"-16,-26 26 15,26 26 1,0 26-16,26-26 15,-26 25-15,0 1 0,26 0 16,-26 0-16,0 26 16,0-27-16,26 1 0,-26-26 15,0 0-15,0 0 16,0 0-16,-26-52 16,26 0-16,0-26 15,-26 0-15,26-25 16,0-1-16,-26-26 0,26 27 15,0-27-15,0 52 16,26-26-16,-26 26 0,26 26 16,0 1-16,0-1 0,26 26 15,-26 0-15,26 26 16,-27-26-16,1 25 0,26-25 16,-52 26-16,26 0 15,-26 0-15,-26 0 16,0 0-16,0-26 0,0 26 15,1 0-15,-1-26 16,0 26-16,0-26 0,52 0 31,0 0-15,0 0-16,-1 0 0,27 0 16,-26 26-16,0-26 15,0 26-15,-26 0 0,0 0 16,0-1-16,0 1 15,-26 26-15,0-26 0,0 0 16,0-26-16,0 26 0</inkml:trace>
  <inkml:trace contextRef="#ctx0" brushRef="#br0" timeOffset="9365">6381 16355 0,'-26'0'0,"0"0"0,0 0 16,26-26-16,0 0 15,0 0-15,26 0 16,0 0-16,0 0 0,26 0 15,-26 26-15,26-25 16,-26 25-16,0 0 0,0 25 16,-1 1-16,-25 0 15,0 0-15,0 26 0,0-26 16,0 26-16,0 26 0,-25-27 16,25 1-16,-26 0 15,26 0-15,0 0 0,-26-26 16,26 26-16,0-27 0</inkml:trace>
  <inkml:trace contextRef="#ctx0" brushRef="#br0" timeOffset="9773">6407 16718 0,'0'-26'16,"0"0"-1,26 0 1,0 26-16,0-26 0,0 26 15,26-26-15,-26 0 16,25 0-16,27 0 0,-26 26 16,0-25-16,0-1 15,0 0-15,-1 26 0,-25 0 16,0 0-16,0-26 0,-52 26 31,26 26-31,-26-26 16,26 26-16,-26 0 15,26-1-15,-26 1 0,26 0 16,0 26-16,0-26 0,26 26 16,-26-26-16,26 0 15,0 0-15,0 0 0,0-26 16,0 0-16,26-26 16,-26 0-16,0 0 0,0-26 15,-1 0-15,1 26 0,-26-26 16,-26 1-16,1-1 15,-27 26-15,0 26 0,0 0 16,-26 0-16,1 0 16</inkml:trace>
  <inkml:trace contextRef="#ctx0" brushRef="#br0" timeOffset="8723">6614 15240 0,'-25'0'0,"25"-25"15,-26 25 1,0 0-16,0 0 15,0 25 1,0 1-16,0 0 0,0 26 16,0-26-16,0 26 0,0 0 15,26-26-15,-26 25 16,26-25-16,0 0 0,26 0 16,-26 0-16,26-26 0,26 0 15,-26 0-15,0 0 16,26-26-16,-26 0 0,0 26 15,0-26-15,-26 0 16,0 1-16,0-1 0,-26 0 16,0 26-1,-26 0-15,26 0 0,0 26 16,0-26-16,0 26 0,26-1 16,0 1-16,0 0 15,26 0-15</inkml:trace>
  <inkml:trace contextRef="#ctx0" brushRef="#br0" timeOffset="9047">7107 15266 0,'0'-26'15,"-26"26"1,0 0-1,0 26-15,26 0 0,-26 0 16,26 0-16,-26 0 16,26 26-16,0-26 0,0 26 15,0-26-15,26-1 0,0 27 16,0-52-16,26 26 16,-26-26-16,26 0 0,-26-26 15,25 0-15,1 0 16,-26-25-16,0 25 0,-26-26 15,0 0-15,0 26 0,-26 0 16,0 0-16,-26 26 16,27 0-16,-27 26 0,0 0 15,0 0-15</inkml:trace>
  <inkml:trace contextRef="#ctx0" brushRef="#br0" timeOffset="7843">6355 14281 0,'26'0'16,"-26"-25"-16,26-1 15,-26 0 1,0 52 0,-26 0-1,0-26-15,0 25 16,-25 53-1,51-26-15,0-26 16,0 0-16,0 0 0,25 0 16,1 0-16,26 0 0,-26-1 15,26 1-15,-26 0 16,0-26-16,0 26 0,-26 0 16,-26-26-1</inkml:trace>
  <inkml:trace contextRef="#ctx0" brushRef="#br0" timeOffset="8262">6278 14359 0,'25'-52'15,"1"26"-15,26 26 0,-26-25 16,26-1-16,26 0 0,-26 26 16,25-26-16,-25 26 15,26-26-15,-26 26 0,26-26 16,-27 26-16,1 0 0,-26 0 15,0 0-15,-52 0 16,0 0 0,0 26-16,0-26 15,-25 26-15,25 0 0,-26 0 16,26 0-16,0-1 0,0 27 16,26-26-16,0 0 15,0 0-15,0 26 0,26-26 16,26 0-16,-26-26 15,26 26-15,-1-26 0,1 0 16,0-26-16,0 0 0,0 0 16,-26 0-16,25 0 15,-25-26-15,0 0 0,-26 1 16,0 25-16,0-26 16,0 26-16,-26 0 0,-25 0 15,25 0-15,-26 26 0,0 0 16,0 26-16,0 0 15,26 0-15,-25 0 0,-1 26 16</inkml:trace>
  <inkml:trace contextRef="#ctx0" brushRef="#br0" timeOffset="17291">3945 13789 0,'0'-26'0,"0"0"0,-26 26 16,26-26-16,-26 26 15,26 26 1,0 0-16,0 0 16,0 0-16,0 0 15,26 26-15,-26-26 0,0 25 16,0 27-16,0-26 15,-26 26-15,26-26 0,0 25 16,0-25-16,0 0 0,0 0 16,0 0-16,0-26 15,0 0-15,26-26 16,0 0-16,0 0 16,0-26-16,26 26 0,-1-26 15,1 0-15,26 0 0,0 0 16,0 0-16,-1 26 15,-25 0-15,26-26 0,-26 26 16,-26 0-16,0 0 16,-1 0-16,-25 26 0,-25-26 15</inkml:trace>
  <inkml:trace contextRef="#ctx0" brushRef="#br0" timeOffset="17947">3971 14748 0,'0'-52'0,"26"26"15,-26 0-15,0 0 16,0 0-16,0 1 16,0 50-1,0 1-15,0 0 16,0 0-16,0 26 0,0 0 16,26 0-16,-26 25 15,0-25-15,0 26 0,0 0 16,-26 0-16,26-1 15,0 1-15,-26-26 0,26 26 16,0-26-16,0 25 0,0-25 16,0 0-16,26-26 15,-26 26-15,26-26 0,0 0 16,-26-1-16,25-25 0,1 0 16,0 0-16,0 0 15,26-25-15,0-1 0,0 0 16,26 0-16,-1 0 15,1 26-15,0-26 0,0 0 16,-27 0-16,27 26 16,-52 0-16,0-26 15,0 26-15,-26-26 16,-26 26 0</inkml:trace>
  <inkml:trace contextRef="#ctx0" brushRef="#br0" timeOffset="18396">3997 15629 0,'26'26'31,"0"-26"-16,-1 0-15,-25 26 0,26 0 16,-26 0-16,26 0 16,-26 26-16,26-1 0,-26 1 15,0 0-15,0 26 16,0 0-16,0-27 0,0 27 16,0 0-16,0 0 0,0 0 15,0-1-15,0 1 16,0 0-16,0-26 0,0-1 15,0 1-15,0-26 16,0 0-16,0 0 0,0 0 16,26-26-16,0 0 0,26 0 15,0-26-15,0 26 16,-1-26-16,1 0 0,0 26 16,26-26-16,-26 26 15,0-26-15,25 26 0,-25 0 16,-26 0-16,26 0 0,0 0 15,-26-26-15,0 26 16,-26-25-16</inkml:trace>
  <inkml:trace contextRef="#ctx0" brushRef="#br0" timeOffset="19638">3271 13452 0,'0'-26'16,"0"52"15,0 0-15,0 0-16,0 26 15,0-26-15,0 25 0,0-25 16,0 26-16,0-26 0,0 0 16,0 0-16,0 0 15,0-52 1,0 0 0,0 0-16,0 0 15,26-26-15,-26 1 0,26-27 16,-26 26-16,26-78 15,0 53-15,0 25 16,0 0-16,-26 26 16,25 0-16,1 26 0,0 26 15,0 0-15,-26 0 0,26 0 16,-26 26-16,26-26 16,-26 25-16,0 1 0,0-26 15,0 0-15,0 0 0,0-52 31,0 0-31,0 0 16,0-26-16,0 1 16,26-1-16,0 26 0,0-26 15,0 0-15,0 26 0,0 0 16,-1 26-16,27 0 16,-26 26-16,0 0 0,0 26 15,26 0-15,-52 0 16,26 25-16,0-25 0,-26 0 15,26 0-15,-26-26 0,0 0 16</inkml:trace>
  <inkml:trace contextRef="#ctx0" brushRef="#br0" timeOffset="19985">4126 13297 0,'26'0'0,"0"0"16,-26 25-1,0 1 1,26-26-16,0-26 16,0 26-1,0-25 1,0-1-16,0 26 16,-26-26-16,26 26 15,-26-26-15,-26 26 16,0-26-16,0 26 15,0 0-15,0 0 16,0 0-16,0 0 0,0 26 16,26 0-1,-26 0-15,26 0 0,0 25 16,0-25-16,0 26 0,0-26 16,0 26-16,26-26 15,-26 0-15,26-26 0,0 0 16,0 0-16</inkml:trace>
  <inkml:trace contextRef="#ctx0" brushRef="#br0" timeOffset="20287">4411 13297 0,'0'-26'15,"0"0"-15,26 0 0,-26 0 16,26 0-16,0 26 16,0 26-16,-26 0 15,26-26-15,0 26 0,0 0 16,0 0-16,-26-1 15,26 1-15,-26 0 0,26 0 16,-26-52 15,0 0-31,26 0 16,-26-25-16,25 25 16,-25 0-16,26-26 0,0 26 15,0 0-15,0 26 0,26 0 16,-26 0-16,0 0 15,0 52-15,0-26 0,0 26 16,-1-26-16,-25 25 16,0 1-16,26 0 0</inkml:trace>
  <inkml:trace contextRef="#ctx0" brushRef="#br0" timeOffset="21857">2053 5910 0,'0'-26'0,"-26"52"31,26 0-15,0 0-16,0 25 15,0 1-15,0 26 0,0 0 16,0 0-16,0-1 15,0 1-15,26 26 0,-26-26 16,0 25-16,26-25 0,-26 0 16,0 25-16,0-25 15,0 0-15,26 0 0,-26-27 16,0 27-16,0 0 16,0-26-16,0 26 0,0-27 15,0 1-15,26 26 0,-26-52 16,0 26-16,0 0 15,0-26-15,26-1 0,-26 1 16,0 0-16,0 0 0,0 0 16,25 0-16,1 0 15,-26 0-15,26-26 16,26 26-16,-26-26 16,0 26-16,26-26 0,26 26 15,-27-26-15,27 0 0,0 0 16,0-26-16,25 26 15,-25-26-15,0 26 0,0 0 16,-1-26-16,1 26 16,0 0-16,-26 0 0,25 0 15,-51 0-15,26 0 16,-26 0-16,-26-26 0,26 26 16,-52 0-1,0 0 1</inkml:trace>
  <inkml:trace contextRef="#ctx0" brushRef="#br0" timeOffset="22998">2131 7880 0,'0'-26'0,"-26"26"15,0-26-15,26 0 16,-26 26 0,26 26-1,0 0-15,0 0 16,26 0-16,-26 25 0,26 1 16,-26 26-16,26-26 15,0 51-15,-1-25 0,1 0 16,-26 0-16,26 25 15,0-25-15,-26 26 0,0-26 16,26-1-16,-26 27 16,0-26-16,0 25 0,0 1 15,0 0-15,0-26 0,0 25 16,0 1-16,-26 0 16,26-1-16,0 1 0,0 0 15,0-1-15,-26-25 0,26 26 16,0-1-16,0-25 15,0 0-15,26 26 0,-26-27 16,26 1-16,-26 0 16,0 25-16,26-25 0,-26 0 15,0 0-15,0 0 0,0-1 16,0 1-16,0 0 16,0 0-16,0-27 0,0 27 15,0-26-15,0 0 16,0 0-16,0-1 0,0 1 15,0 0-15,0 0 0,-26 0 16,26 0-16,0-26 16,0 25-16,0-25 0,0 0 15,0 0-15,0 0 0,0 0 16,26 0-16,-26 0 16,0 0-16,26 0 15,-26 0-15,0 0 16,0-1-1,0 1-15,0 0 16,0 0-16,0 0 16,0 0-16,-26 26 0,26-26 15,-26 0-15,26 26 16,-26-27-16,26 1 0,0 26 16,0-26-16,0 0 15,0 0-15,26 0 16,-26 0-16,0 0 0,26-26 15,-26 26-15,26 0 16,0-26-16,0 25 0,0-25 16,0 26-16,25-26 15,1 26-15,0-26 0,0 0 16,26 0-16,-26 0 0,-1 0 16,1 0-16,0 0 15,0-26-15,-26 26 0,0 0 16,-26-26-16,26 26 0,-26-25 15</inkml:trace>
  <inkml:trace contextRef="#ctx0" brushRef="#br0" timeOffset="23910">1327 5366 0,'-26'0'16,"26"-26"-1,-26 26-15,0-26 0,0 0 31,26 52-15,0 0-16,0 51 16,-25-25-16,25 0 15,0 0-15,0 0 0,-26 0 16,26-1-16,0-25 0,0 0 16,-26 0-16,26-52 31,0 0-31,0-26 15,0 1-15,26-1 0,-26-26 16,26 0-16,-26-25 0,25 25 16,-25-26-16,26 26 15,0 27-15,0-1 0,0 0 16,0 52-16,0 0 16,26 26-16,0 26 0,-1 0 15,1 25-15,0 1 0,-26 0 16,26 0-16,0-1 15,-26 1-15,0-26 0,0 0 16,-26-26-16,0 0 0,0-1 16,-26-25-16</inkml:trace>
  <inkml:trace contextRef="#ctx0" brushRef="#br0" timeOffset="24060">1301 5495 0,'-26'0'0,"0"0"0,52-26 31,0 26-15,0-26-16,26 26 0,0-26 15,26 26-15,-27-26 16,27 1-16</inkml:trace>
  <inkml:trace contextRef="#ctx0" brushRef="#br0" timeOffset="24515">2027 5288 0,'-26'-26'0,"0"0"16,0 26-16,26-26 0,-26 0 15,26 0 1,0 0-16,0 52 16,26 0-16,-26 0 15,26 26-15,-26 0 16,26 0-16,0 25 0,-26 1 15,0 0-15,0 0 0,0-1 16,0 27-16,0-26 16,0-1-16,0-25 0,-26 0 15,26 0-15,0-26 16,-26 0-16,26-52 31,0 0-31,26-26 0,-26 0 16,26-25-16,-26-1 0,26 0 15,-26 0-15,26 1 16,-26-1-16,26 0 0,-26 26 16,26 0-16,-26 26 15,26 1-15,-1 25 16,-25 25-16,26 1 16,-26 0-16,0 0 15,0 26-15,0-26 0,0 0 16,-26 0-16,1 0 0,-1-26 15,-26 0-15,26 0 16,0 0-16</inkml:trace>
  <inkml:trace contextRef="#ctx0" brushRef="#br0" timeOffset="24919">2182 5106 0,'26'-26'0,"0"1"16,-26-1-16,26 26 15,-26 26 1,26-26-16,-26 25 0,0 27 16,26 0-16,-26 0 15,0 0-15,26 26 0,-26-1 16,26 1-16,-26 0 16,26 0-16,-26-27 0,0 1 15,26 0-15,-26 0 0,0-26 16,-26-26-1,0 0-15,26-26 16,-26 0-16,26-26 16,-26 0-16,26 0 0,0 1 15,0-1-15,26 0 16,0 0-16,0 26 0,0 0 16,26 0-16,-27 26 0,27 0 15,0 26-15,-26-26 16,26 26-16,-26 0 0,-26 26 15,0-26-15,0 0 0,0 0 16,-26 0-16,0 0 16,0-1-16,-26 1 0,26-26 15</inkml:trace>
  <inkml:trace contextRef="#ctx0" brushRef="#br0" timeOffset="26298">2830 5340 0,'-26'-26'0,"1"26"0,-1-26 16,26 0-16,-26 26 15,0-26-15,26 0 0,26 26 16,0 0-16,0 0 15,25 26-15,-25 0 16,26 0-16,-26 0 0,0 0 16,0 0-16,0-1 15,-26 27-15,0-26 0,0 0 16,-26 0-16,0-26 0,0 26 16,0-26-16,0 0 15,0 0-15,26-26 0,-26 26 16,26-26-16,26 26 0,0-26 15,0 0-15,26 26 16,0-26-16,0 26 0,0-26 16,-1 26-16,1-25 15,0 25-15,0-26 0,-26 26 16,0-26-16,0 0 0,0 26 16,-1-26-16,1 26 15,-26-26-15,0 0 0,26 0 16,-26 0-1,-26 0-15,26 0 0,-26 26 16,1-26-16,-1 26 0,0 0 16,0 0-16,0 0 15,0 0-15,0 26 16,0 0-16,26 0 0,0 26 16,0 0-16,26-26 0,-26 26 15,52-1-15,-26 1 0,0-26 16,26 0-16,-27 0 15,27 0-15,0 0 0,0-26 16,0 0-16,-26-26 16,26 0-16,-1 0 0,1 0 15,-26-26-15,26 26 0,-26-25 16,0-1-16,0 26 16,0-26-16,-26 26 0,0 0 15,0 0-15,0 0 16,-26 0-16,26 1 0,-26 25 15,0 0-15,0 0 16,0 0-16,0 25 16,0 1-16,0-26 0,0 26 15,26 0-15,-26 0 16,26 26-16,0-26 0,0 0 16,0 0-16,0 0 15,26-26-15,0 0 16,0 0-16,0 0 15,0 0-15,0-26 16,0 26-16,0-26 0,0 0 16,0 26 15,-26 26-15,26 0-1,-26 0-15,25-26 16,1 26-16,-26-1 0,26-25 15,0 26-15,0-26 16,0 0-16,0-26 0,0 1 16,0-1-16,0-26 15,0 26-15,0-52 0,0 26 16,-1-51-16,-25 25 0,0-26 16,0 26-16,-25-25 15,25 25-15,-26 0 0,0 0 16,0 53-16,0-1 0,0 52 15,0-1-15,26 27 16,-26 26-16,26 0 0,0 25 16,0 1-16,26 0 15,-26-26-15,26 25 0,0-51 16,26 26-16,-26-26 0,0-26 16,-1 0-16,27-26 15,0 0-15,-26-26 0,26 0 16,0 0-16,-26-26 15,25-26-15,1 26 0,-26-25 16,0 25-16,26-26 0,-26 26 16,-26 26-16,26-26 15,-26 26-15,-26 26 32,0 26-32,26 0 15,-26 0-15,26 0 0,0 0 16,0 0-16,26 26 15,0-26-15,0 26 0,0-1 16,0-25-16,0 26 16,-26-26-16,-26 26 0,-52-26 15,-26 26-15</inkml:trace>
  <inkml:trace contextRef="#ctx0" brushRef="#br0" timeOffset="31454">1664 1348 0,'0'-52'0,"-26"26"15,26 1-15,0-27 16,0 26-16,-26 0 0,26 0 16,-26 0-16,26 0 0,-26 26 15,26-26-15,-26 26 16,1 0-16,-1 26 0,0 0 15,0 0-15,0 0 16,0 26-16,0-26 0,0 25 16,0-25-16,26 26 0,0-26 15,26 0-15,0 26 16,26-26-16,-26 0 0,26-26 16,-26 26-16,25 0 0,-25-1 15,0-25-15,0 26 16,0 0-16,-52 0 15,0 0-15,0-26 16,0 26-16,0-26 0,-25 0 16,25 0-16,0 0 0,0-26 15,26-26 1,26 26-16,0-25 0,0-1 16,25 0-16,-25-26 15,26 26-15,-26-25 0,26 25 16,-26 0-16,0 0 0,0 26 15,-26 0-15,26 0 16,-26 52 0,0 26-16,0 0 15,0 0-15,0 0 0,0 25 16,0-25-16,26 26 0,-26-26 16,0 0-16,0-27 15,26 27-15,-26-26 0,0 0 16,0-52-1,25 0 1,-25 0-16,26 0 16,-26 1-16,26-1 15,0 0-15,0 0 0,0 0 16,0 26 0,-26 26-16,26-26 0,0 26 15,-26 26-15,26-27 0,0 1 16,-26 0-16,26 0 15,-1 0-15,1-26 0,0 0 16,0 0-16,26 0 16,-26-26-16,26 0 0,-26 0 15,26-25-15,-27 25 0,27-26 16,-26 26-16,26 0 16,-26 0-16,-26 0 0,26 0 15,-26 0 1,-26 26-16,0 0 15,26 26-15,-26-26 0,0 26 16,0 0 0,0-26-16,26 26 0,-26-26 15,26 26-15,-25 0 16,25 0-16,-26 0 0,26 0 16,0-1-16,26 1 15,-1-26 1,1 26-16,26-26 0,-26 0 15,26 0-15,-26-26 16,0 26-16,26-26 0,-26 1 16,-1 25-16,-25-26 0,0 0 15,0 0-15,0 0 16,0 0-16,-25 0 0,-1 0 16,0 0-16,-26 0 0,52 0 15,-26 26-15,0-26 16,0 26-16,26 26 15,0 0-15,0 0 16,0 0-16,26 0 16,-26 0-16,26-26 0,0 26 15,0-26-15,0 0 16,26 0-16,-27 0 0,27 0 16,-26-26-16,26 26 15,0-26-15,0 0 0,0 26 16,-1-26-16,1 26 0,0 0 15,0-26-15,-26 26 16,26 0-16,-26-26 0,25 26 16,-25-26-16,0 26 15,-26-25-15,26-1 0,-26 0 16,-26 26-16,0 0 16,0 0-16,1 0 15,-27 0-15,26 0 0,-26 26 16,26 0-16,0-1 15,0 27-15,0-26 0,26 0 16,0 26-16,0-26 0,0 0 16,26 26-16,-26-26 15,26-1-15,0 1 0,0-26 16,0 26-16,26-26 16,-26 0-16,25 0 0,1 0 15,0-26-15,0 0 0,26-25 16,-26 25-16,-1-26 15,27 0-15,-52 26 0,26-26 16,0 0-16,-26 1 16,-26 25-16,26 0 0,-26 0 15,-26 26-15,0 0 16,0 0-16,0 26 16,0 0-16,26 0 0,0 0 15,0 25-15,0-25 16,26 0-16,0 0 0,26 26 15,-26-26-15,25-26 0,-25 26 16,26 0-16,-26 0 16,0-26-16,-26 26 0,0-1 15,-26-25 1,0 26-16,-26-26 0,26 26 16,-25 0-16</inkml:trace>
  <inkml:trace contextRef="#ctx0" brushRef="#br0" timeOffset="31915">3323 2203 0,'0'-25'0,"26"-1"16,0 0-16,0 26 16,0 0-16,-1 0 15,1 0-15,0 0 0,0 52 16,-26-27-16,26 27 0,-26 0 16,0 0-16,0 26 15,0 0-15,26-27 0,-26 1 16,26 0-16,0 0 0,0 0 15,26-26-15,-1 0 16,27-26-16,0 0 0,0 0 16,25 0-16,27-26 15,0 26-15,-1-26 0,1 0 16,-1 26-16,-25-26 16,0 26-16,-1-26 0,-25 26 15,-26 0-15,-26 0 0,0 0 16,-26-26-16,-26 26 31,0 0-31,0 0 16</inkml:trace>
  <inkml:trace contextRef="#ctx0" brushRef="#br0" timeOffset="32804">3738 2644 0,'-26'-26'0,"0"0"0,0 0 16,0 26-1,26 26-15,0 0 16,0 26-16,0-26 0,0 52 15,-26-26-15,26 25 16,-26 1-16,26 0 0,-26 0 16,0 25-16,26-25 15,-26 26-15,26-27 0,0 1 16,0-26-16,0 26 16,0-26-16,0-1 0,26-25 15,0 0-15,0 0 0,0 0 16,26-26-16,0 0 15,-1 0-15,27 0 0,26 0 16,-26 0-16,51-26 16,-25 26-16,0-26 0,25 26 15,-25 0-15,25-26 0,-25 26 16,0 0-16,-26 0 16,-1 0-16,1-26 0,-26 26 15,0 0-15,0 0 0,-27 0 16,1 0-16,0 0 15,0 26-15,-52-26 32,0 0-17,0 26-15</inkml:trace>
  <inkml:trace contextRef="#ctx0" brushRef="#br0" timeOffset="34021">6563 4225 0,'0'-26'16,"0"0"-1,0 52 17,0 0-32,0 0 15,-26 0-15,0 26 0,26 0 16,-26 25-16,0-25 0,0 26 15,0 0-15,0-1 16,0 1-16,0-26 0,26 26 16,0-26-16,0-26 0,26 0 15,-26-1-15,52 1 16,-26-26-16,52 0 0,-26-26 16,25 26-16,1-25 15,0-1-15,0 0 0,-1 26 16,1-26-16,-26 26 0,-26-26 15,26 26-15</inkml:trace>
  <inkml:trace contextRef="#ctx0" brushRef="#br0" timeOffset="34604">7781 5055 0,'0'-26'15,"0"0"-15,0 0 0,0 0 16,26 0-16,-26 0 16,0 0-16,0 0 15,-26 26 1,0 0-16,0 0 16,0 26-16,0-26 0,0 26 15,0 0-15,0 0 16,26 0-16,0 0 15,0 0-15,26 0 16,26-1-16,0-25 0,0 26 16,0 0-16,-1 0 0,1-26 15,-26 26-15,0 0 16,0-26-16,-26 26 0,-26 0 16,0-26-1,0 26-15,-26-26 0,1 0 16</inkml:trace>
  <inkml:trace contextRef="#ctx0" brushRef="#br0" timeOffset="34790">8170 4977 0,'26'-26'16,"25"26"-16,-25 0 15,0 0-15,0 26 16,-26 0-16,0 0 15,0 0-15,-26 25 16,26 1-16,-26 0 0,0 0 16,26 0-16,-26 0 15</inkml:trace>
  <inkml:trace contextRef="#ctx0" brushRef="#br0" timeOffset="35253">7262 5858 0,'26'-26'0,"0"0"16,-26 0-16,26 26 15,-26-26-15,0 0 0,26 26 16,-52 0 0,0 0-1,26 26-15,-26-26 0,0 26 16,1 0 0,25 0-16,-26-26 0,26 26 15,0 0 1,0 0-16,-26-26 15,26 26-15,0 0 0,0 0 16,0-1 0,26-25-16,-26 26 0,26-26 15,-1 26-15,1-26 16,0 0-16,0 0 0,0 0 16,0 0-16,0 0 0,26 0 15,-26 0-15,0 0 16,0 0-16,-1 0 0,1 0 15</inkml:trace>
  <inkml:trace contextRef="#ctx0" brushRef="#br0" timeOffset="37082">5 52 0,'0'-26'16,"26"26"-16,-26-26 15,26 26 1,-26 26-16,0 0 16,0 0-16,0 0 0,0 26 15,-26 26-15,26-1 16,0 27-16,-26 0 0,26 25 16,0 1-16,0 0 15,0-27-15,0 27 0,26-52 16,0 25-16,0-51 15,26 26-15,0-52 0,0 0 16,-1 0-16,27-26 0,0 0 16,0 0-16,-1 0 15,-25-26-15,26 0 0,-26 26 16,0-26-16,0 26 0,-27 0 16,1 0-16</inkml:trace>
  <inkml:trace contextRef="#ctx0" brushRef="#br0" timeOffset="37705">83 1633 0,'0'-26'15,"0"0"-15,-26 1 16,0-1-16,26 52 16,0-1-1,0 27-15,0 0 16,0 26-16,0 26 0,0-1 15,0 27-15,0-1 0,0 27 16,0-1-16,0 1 16,0-1-16,0 1 0,0-1 15,0 1-15,0-1 16,0-25-16,0 26 0,26-27 16,-26 27-16,26-27 0,-26 1 15,26 25-15,-26-25 16,26 0-16,-26-27 0,0 1 15,26 0-15,-26-1 16,0-25-16,0 0 0,0-26 16,0-1-16,0-25 0,0 0 15,0 0-15,0 0 16,26-26-16,0 0 16,0 0-16,-1 0 15,1-26-15,0 26 0,26-26 16,-26 0-16,26 26 0,26-26 15,-26 1-15,25 25 16,1-26-16,0 0 0,0 26 16,-1 0-16,27 0 0,-26-26 15,-1 26-15,-25 0 16,26 26-16,-52-26 0,0 26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32.868"/>
    </inkml:context>
    <inkml:brush xml:id="br0">
      <inkml:brushProperty name="width" value="0.05" units="cm"/>
      <inkml:brushProperty name="height" value="0.05" units="cm"/>
      <inkml:brushProperty name="fitToCurve" value="1"/>
    </inkml:brush>
  </inkml:definitions>
  <inkml:trace contextRef="#ctx0" brushRef="#br0">233 26 0,'0'-26'31,"0"52"-15,0 0 0,0 0-1,0 25-15,0-25 16,0 0-16,0 26 0,0-26 16,0 26-16,0-26 15,0 26-15,0-26 0,0 25 16,0-25-16,0 26 15,0-26-15,0 0 0,0 0 16,0 0-16,0 0 0,0 0 16,0 0-1,0-1-15</inkml:trace>
  <inkml:trace contextRef="#ctx0" brushRef="#br0" timeOffset="276">26 544 0,'-26'0'0,"52"26"63,-26 0-48,26-26-15,-26 26 16,26 0-16,0-26 16,-26 26-16,26-26 0,-1 26 15,1-26-15</inkml:trace>
  <inkml:trace contextRef="#ctx0" brushRef="#br0" timeOffset="541">441 570 0,'0'-26'0,"-26"26"31,26 26-15,-26-26-16,26 26 15,-26-26-15,0 26 0,0 0 16,0-26-16,26 26 0,-26 0 16,0-1-1,0 1-15,26 0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34.943"/>
    </inkml:context>
    <inkml:brush xml:id="br0">
      <inkml:brushProperty name="width" value="0.05" units="cm"/>
      <inkml:brushProperty name="height" value="0.05" units="cm"/>
      <inkml:brushProperty name="fitToCurve" value="1"/>
    </inkml:brush>
  </inkml:definitions>
  <inkml:trace contextRef="#ctx0" brushRef="#br0">285 23 0,'0'-26'15,"0"52"48,0 0-48,0 0 1,0 26-16,0-26 0,0 26 16,0-1-16,0 1 0,0 0 15,0 0-15,0 0 16,0 0-16,0-27 0,0 27 15,0-26-15,0 0 16,0 0-16</inkml:trace>
  <inkml:trace contextRef="#ctx0" brushRef="#br0" timeOffset="245">0 541 0,'26'0'47,"-26"26"-31,26-26-16,-26 26 15,26-26-15,-26 26 16,26 0-16,-1-26 15,1 0 1,0 26-16</inkml:trace>
  <inkml:trace contextRef="#ctx0" brushRef="#br0" timeOffset="450">440 541 0,'26'-25'16,"-26"-1"-1,26 26 1,-52 26 0,0-26-1,1 25-15,-1 1 16,0-26-16,0 26 16,0 0-16,0 0 0,0 0 15,-26 0-15,26 0 16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41.167"/>
    </inkml:context>
    <inkml:brush xml:id="br0">
      <inkml:brushProperty name="width" value="0.05" units="cm"/>
      <inkml:brushProperty name="height" value="0.05" units="cm"/>
      <inkml:brushProperty name="fitToCurve" value="1"/>
    </inkml:brush>
  </inkml:definitions>
  <inkml:trace contextRef="#ctx0" brushRef="#br0">51 53 0,'26'0'78,"0"0"-62,0 0-16,0 0 0,0 0 16,26 0-16,0 0 15,25 0-15,-25-26 0,0 26 16,26 0-16,-26 0 16,0 0-16,-27-26 0,1 26 15,0 0-15,0 0 0,-52 0 31</inkml:trace>
  <inkml:trace contextRef="#ctx0" brushRef="#br0" timeOffset="420">0 183 0,'26'0'15,"-1"0"1,1 0-16,0 0 16,0 0-16,0 0 0,26 0 15,-26 0-15,26 0 16,0 0-16,-1 0 0,1 0 16,0 0-16,0 0 15,0 0-15,0 0 0,-27 0 16,1-26-16,26 26 0,-26 0 15,-26 26 17,-26-26-17</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48.289"/>
    </inkml:context>
    <inkml:brush xml:id="br0">
      <inkml:brushProperty name="width" value="0.05" units="cm"/>
      <inkml:brushProperty name="height" value="0.05" units="cm"/>
      <inkml:brushProperty name="fitToCurve" value="1"/>
    </inkml:brush>
  </inkml:definitions>
  <inkml:trace contextRef="#ctx0" brushRef="#br0">0 55 0,'0'-26'16,"26"26"78,0 0-79,0 0 1,26 0-16,0 0 0,-27 0 16,27 0-16,0 0 0,0 0 15,-26 0-15,0 0 16,0 0-16,0 0 16,-26-26-1,-26 26 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50.418"/>
    </inkml:context>
    <inkml:brush xml:id="br0">
      <inkml:brushProperty name="width" value="0.05" units="cm"/>
      <inkml:brushProperty name="height" value="0.05" units="cm"/>
      <inkml:brushProperty name="fitToCurve" value="1"/>
    </inkml:brush>
  </inkml:definitions>
  <inkml:trace contextRef="#ctx0" brushRef="#br0">26 4 0,'-26'0'31,"52"0"16,0 0-31,-1 0 0,1 0-16,0 0 15,0 0 1,0 0-16,0 0 0,0 26 15</inkml:trace>
  <inkml:trace contextRef="#ctx0" brushRef="#br0" timeOffset="212">0 212 0,'0'26'0,"26"0"47,0-26-47,-1 0 15,1 0-15,0 0 16,0 0-16,0 0 0,0 0 16,0 0-16,0 0 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48.672"/>
    </inkml:context>
    <inkml:brush xml:id="br0">
      <inkml:brushProperty name="width" value="0.05" units="cm"/>
      <inkml:brushProperty name="height" value="0.05" units="cm"/>
      <inkml:brushProperty name="fitToCurve" value="1"/>
    </inkml:brush>
  </inkml:definitions>
  <inkml:trace contextRef="#ctx0" brushRef="#br0">57 104 0,'0'26'62,"0"0"-62,-26-26 16,26 26-16,0-1 15,0 27-15,0-26 0,0 0 16,0 26-16,0-26 16,-26 26-16,26-26 0,0 0 15,0-1-15,0 1 0,0 0 16,0 0-1</inkml:trace>
  <inkml:trace contextRef="#ctx0" brushRef="#br0" timeOffset="458">420 207 0,'0'-25'16,"-26"50"15,0 1-15,26 0-16,-26 0 15,26 0-15,-26 0 16,26 26-16,0-26 0,0 0 15,0 26-15,0-27 16,0 1-16,26 0 0,0-26 16,0 26-16,0 0 0,0-26 15,0 0-15,25 0 16,-25-26-16,0 26 0,0-26 16,0 0-16,0 0 15,-26 1-15,26-1 0,-26-26 16,0 26-16,0 0 0,-26 0 15,26 0-15,-26 0 16,26 0-16,-26 26 0,0-26 16,0 26-16,0 0 15,1 0-15,-1 0 16,0 0-16,0 26 16</inkml:trace>
  <inkml:trace contextRef="#ctx0" brushRef="#br0" timeOffset="974">1327 233 0,'26'0'16,"-26"-26"-16,26 1 16,-26-1-1,-26 26 1,0 0-16,0 0 16,0 0-16,-26 0 15,26 0-15,0 26 0,0-26 16,1 0-16,-1 25 15,0-25-15,26 26 0,-26-26 16,26 26-16,0 0 16,0 0-16,26 0 15,0-26-15,0 26 16,-1-26-16,1 26 16,26-26-16,0 26 0,-26-26 15,26 26-15,-26-26 16,0 26-16,0-26 0,0 26 15,-1-26-15,-25 25 0,0 1 16,-25-26 0,-1 26-16,0-26 0,0 26 15,0-26-15,-26 0 16,0 0-16,26 0 0,0 0 16,-26 0-16,27 0 0,-1 0 15,0 0-15,0-26 16</inkml:trace>
  <inkml:trace contextRef="#ctx0" brushRef="#br0" timeOffset="1333">1223 52 0,'0'-26'16,"-26"26"-16,26-26 15,0 52 17,0 0-17,0 0-15,26 0 16,-26 0-16,0 0 0,0 25 16,0-25-16,0 26 15,26 0-15,-26-26 0,0 26 16,0 0-16,26-26 15,-26 25-15,0-25 0,0 0 16,26 0-16,-26 0 0,0 0 16,26 0-1,-26 0 1,0-52 15</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52.219"/>
    </inkml:context>
    <inkml:brush xml:id="br0">
      <inkml:brushProperty name="width" value="0.05" units="cm"/>
      <inkml:brushProperty name="height" value="0.05" units="cm"/>
      <inkml:brushProperty name="fitToCurve" value="1"/>
    </inkml:brush>
  </inkml:definitions>
  <inkml:trace contextRef="#ctx0" brushRef="#br0">415 107 0,'26'0'16,"-52"0"140,0 0-140,0 0 0,0 0-16,0 0 0,0 0 15,0 0-15,0 0 0,1 26 16,-1-26-1,0 0-15,26 26 16,-26-26-16,0 0 16,26 26-16,-26-26 15,26 26 1,0 0 31,0 0-16,0-1-15,0 1-1,26-26 1,-26 26 0,0 0-1,26-26 16,0 0 1,0 0-17,0 0 1,-1-26-16,1 26 16,0 0-1,0 0-15,0 0 0,0 0 16,0 0-16,0 0 15,0 26-15,0-26 16,0 0-16,0 26 0,-26 0 16,26-26-16,-26 26 15,0 0-15,0 0 16,0 0-16,0 0 0,-26-26 16,0 26-16,0-1 15,0-25-15,0 26 16,0-26-16,0 26 15,-26-26-15,26 0 0,0 0 16,-25 0-16,-1 0 0,26 0 16,-26 0-16,26 0 15,0 0-15,0-26 0</inkml:trace>
  <inkml:trace contextRef="#ctx0" brushRef="#br0" timeOffset="648">1115 263 0,'0'-26'16,"-26"0"15,26 0-31,-26 0 16,26 0-1,-26 26-15,0 0 16,0 0-16,0 0 15,0 0-15,0 0 0,0 26 16,-25 0-16,25-26 16,0 26-16,26 0 0,-26 0 15,0-1-15,26 1 16,0 0-16,0 0 16,26-26-16,0 26 15,0-26-15,26 0 16,-27 26-16,1-26 15,0 0-15,0 0 16,0-26-16,0 26 0,-26-26 16,26 26-16,-26-26 0,26 0 15,-26 0 1,26 1-16,-26-1 31,0 52-15,0-1-16,0 1 15,26 0-15,-26 0 16,0 0-16,0 26 0,0-26 16,0 0-16,0 0 15,0 26-15,0-27 0,0 1 16,0 0-16,0 0 0</inkml:trace>
  <inkml:trace contextRef="#ctx0" brushRef="#br0" timeOffset="1117">1581 288 0,'-26'0'0,"0"0"16,0 0 0,26 26-1,-25 0 1,25 0-16,0 0 16,0 0-16,0 0 0,0 26 15,0-26-15,0 0 16,25 0-16,-25-1 0,26-25 15,0 26-15,0-26 0,-26 26 16,26-26-16,0 0 16,0-26-16,0 26 0,0-26 15,0 1-15,-26-1 0,26 0 16,0 0-16,-26-26 16,0 26-16,0 0 0,0 0 15,-26 0-15,26 0 16,-26 0-16,0 26 0,0 0 15,0 0-15,0 0 0,0 0 16,0 26-16,0 0 16</inkml:trace>
  <inkml:trace contextRef="#ctx0" brushRef="#br0" timeOffset="1632">2540 237 0,'26'-26'15,"-26"0"1,-26 0-16,0 26 15,0-26-15,0 26 16,1 0-16,-1 0 0,0 0 16,-26 0-16,26 0 15,0 0-15,-26 26 0,26-26 16,0 26-16,0-26 0,1 26 16,-1 0-16,0-26 15,0 26-15,26-1 16,0 1-1,26 0-15,0-26 16,0 26-16,25-26 0,-25 0 16,26 26-16,0-26 15,0 26-15,0-26 0,-26 26 16,25-26-16,-25 26 16,0-26-16,0 26 0,0 0 15,-26 0-15,0 0 16,-26-1-1,0-25-15,0 0 16,0 26-16,0-26 16,-25 0-16,25 0 0,0 0 15,-26 0-15,26-26 0,0 26 16</inkml:trace>
  <inkml:trace contextRef="#ctx0" brushRef="#br0" timeOffset="1974">2307 29 0,'0'-26'15,"-26"26"1,26 26 31,26 0-47,-26 0 15,26 0 1,-26 0-16,0 0 0,26 26 16,-26-26-16,26 0 0,-26 25 15,0 1-15,26 0 16,-26 0-16,0 0 0,0 0 15,0-1-15,0 1 0,0 0 16,0 0-16,-26 0 16</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6:05.727"/>
    </inkml:context>
    <inkml:brush xml:id="br0">
      <inkml:brushProperty name="width" value="0.05" units="cm"/>
      <inkml:brushProperty name="height" value="0.05" units="cm"/>
      <inkml:brushProperty name="fitToCurve" value="1"/>
    </inkml:brush>
  </inkml:definitions>
  <inkml:trace contextRef="#ctx0" brushRef="#br0">0 52 0,'26'0'15,"-26"-26"1,26 26 0,-26-26-1,0 52 32,0 0-31,0-1-1,0 1-15,26 0 16,-26 0-16,0 0 16,0 0-16,0 0 0,0 0 15,26-26-15,-26 26 16,0 0-16,0 0 0,26-26 15,-26 26-15,0-1 16,26-25 0,-26 26-16,26-26 15,0 0 1,-26 26-16,26-26 0,0 0 16,-1 0-16,1 0 0,0 0 15,0 0-15,26 0 16,-26 0-16,0 0 0,26 0 15,0 0-15,-1 0 16,1 0-16,0 0 0,0 0 16,0 0-16,0 0 15,-1-26-15,1 26 0,0 0 16,0 0-16,0 0 0,-26 0 16,26 0-16,-27 0 15,27 0-15,-26 0 0,26 0 16,-26 0-16,26 0 0,-26 0 15,26 0-15,-27 0 16,27 0-16,0 0 0,-26 0 16,26 0-16,-26 0 15,26 0-15,-1 0 0,-25 0 16,0 0-16,26 0 0,-26 0 16,0 0-16,0 0 15,0 0-15,0 0 0,0 0 16,0 0-1,-26-26-15,26 26 16,-1 0 0,-25-25-1,0-1 17,26 26-17,-26-26 1,0 0 15,26 26-15,-26-26-16,0 0 15,0 0 1,0 0 0,0 0-16,0 0 15,0 0 16,0 0 16</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6:10.317"/>
    </inkml:context>
    <inkml:brush xml:id="br0">
      <inkml:brushProperty name="width" value="0.05" units="cm"/>
      <inkml:brushProperty name="height" value="0.05" units="cm"/>
      <inkml:brushProperty name="fitToCurve" value="1"/>
    </inkml:brush>
  </inkml:definitions>
  <inkml:trace contextRef="#ctx0" brushRef="#br0">27 78 0,'-26'0'16,"26"26"15,0 0 0,0 0-15,0 0-1,0 0-15,0 0 16,0-1-16,0 1 16,0 0-16,0 0 15,26 0-15,-26 0 16,0 0-16,26 0 15,-26 0-15,0 0 16,26-26 0,0 26-16,0-26 15,0 0 1,25 0-16,-25 0 0,26 0 16,0-26-16,0 26 15,0 0-15,-1 0 0,1 0 16,0-26-16,0 26 0,26 0 15,-26 0-15,-1 0 16,27-26-16,-26 26 0,26 0 16,-26 0-16,-1 0 15,1-26-15,0 26 0,0 0 16,-26 0-16,26 0 0,0-26 16,-27 26-16,27 0 15,0 0-15,0 0 0,0 0 16,26-26-16,-27 26 0,1 0 15,26 0-15,-26 0 16,0-26-16,0 26 0,-1 0 16,-25 0-16,26 0 15,-26 0-15,26 0 0,-26 0 16,26 0-16,-26 0 0,-1 0 16,27 0-16,-26 0 15,0 0-15,26-26 0,-26 26 16,0 0-16,0 0 15,0 0-15,25 0 0,-25 0 16,0 0-16,0-26 0,0 26 16,0 0-1,0 0 17,-26-26-1,26 26-31,-26-25 15,26 25 1,-26-26-16,0 0 16,0 0-16,0 0 15,0 0-15,0 0 16,0 0-16,0 0 16,0 0-16,0 0 31,0 52 0,-26-26-15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6:32.350"/>
    </inkml:context>
    <inkml:brush xml:id="br0">
      <inkml:brushProperty name="width" value="0.05" units="cm"/>
      <inkml:brushProperty name="height" value="0.05" units="cm"/>
      <inkml:brushProperty name="fitToCurve" value="1"/>
    </inkml:brush>
  </inkml:definitions>
  <inkml:trace contextRef="#ctx0" brushRef="#br0">52 463 0,'0'-26'0,"26"26"15,-26-26-15,26 26 0,0 0 32,-26 26-17,0 0-15,0 0 16,0 0-16,0 26 15,0-26-15,26 26 0,-26 25 16,0-25-16,26 26 16,-26-26-16,0 26 0,0-1 15,25-25-15,-25 26 0,0 0 16,0-26-16,0-1 16,0 27-16,0-26 0,0 0 15,0 0-15,0-1 16,0 1-16,0 0 0,0 0 15,0 0-15,0 0 0,0-26 16,26 25-16,-26-25 16,0 26-16,0-26 0,0 0 15,0 0-15,0 0 16,0 0-16,26 0 16,0-26 30,0 0-14,0 0-17,0 0 1,0 26-16,0-26 0,0 0 16,26 0-16,-27 0 15,27 0-15,0 0 0,26 0 16,-26 0-16,26 0 0,-1 0 15,27-26-15,-26 26 16,25 0-16,1-26 0,26 26 16,-27 0-16,27 0 15,-1 0-15,1 0 0,0 0 16,-1 0-16,1 0 0,-1 0 16,1 26-16,0-26 15,-1 0-15,1 0 0,-1 0 16,1 0-16,0 0 15,-1 0-15,-25-26 0,25 26 16,-25 0-16,0 0 0,-1 0 16,1-26-16,-26 26 15,26 0-15,-27 0 0,1 0 16,26 0-16,-26 0 16,-1 0-16,1-26 0,0 26 15,0 0-15,-1 0 0,1-26 16,-26 26-16,26 0 15,-27 0-15,1 0 0,0-26 16,0 26-16,-26 0 16,26 0-16,-26 0 0,25 0 15,-25 0-15,26 0 0,-26-26 16,26 26-16,0 0 16,0 0-16,-26 0 0,0 0 15,25-26-15,-25 26 16,0 0-1,-26-26 1,0 0 31,-26 0-31,26 1-1,-26-1 1,26 0-16,0 0 15,-26 0-15,26 0 0,0 0 16,-25 0-16,25-26 16,-26 26-16,26-25 0,0-1 15,-26 26-15,26-26 16,0 0-16,-26 0 0,26 0 16,0 1-16,-26-1 0,26 0 15,-26 0-15,26 0 16,0 0-16,-26 1 0,26-1 15,-26 0-15,26 0 16,0 0-16,0 0 0,0 26 16,-26-25-16,26-1 0,0 26 15,-26-26-15,26 26 16,-26-26-16,26 26 0,-26 0 16,26-25-16,0 25 15,-26 0-15,26 0 0,0 0 16,0 0-16,0 0 15,0 0 17,0 0-1,-25 26 47,-1 0-62,0 0-16,0 0 15,-26 0-15,0 0 0,0 0 16,-25 0-16,-1 0 0,0 0 16,0-26-16,1 26 15,-1 0-15,-26 0 0,52 0 16,-25 0-16,-1 0 15,0 0-15,26 0 0,-26 0 16,1 0-16,-1 0 0,0 0 16,-26 0-16,1 0 15,-1 0-15,0 0 0,-25 0 16,25-26-16,1 26 16,-1 0-16,26-25 0,26 25 15,-26 0-15,27 0 16,25 0-16,0 0 0,-26-26 15,26 26-15,0 0 0,0 0 16,0 0-16,0 0 16,-25 0-16,25 0 0,-26 0 15,0 0-15,0 0 0,0 0 16,26 0-16,-25 0 16,25 0-16,0 0 0,0 0 15,0 0-15,0 0 16,0 0-16,0 0 0,0 0 15,0 0-15,-26 0 0,27 0 16,-27 0-16,0 0 16,0 0-16,0 0 0,0 0 15,0 0-15,27 0 16,-27 0-16,26 0 0,0 26 16,-26-26-16,26 0 0,0 0 15,0 0-15,0 25 16,0-25-16,-25 0 0,25 0 15,0 0-15,-26 0 16,26 0-16,-26 0 0,26 0 16,0 0-16,0 0 0,-25 0 15,25 0-15,0 0 16,0 0-16,0 0 16,0 0-16,0 26 0,0-26 15,0 0-15,0 0 16,0 0-16,1 26 0,-1-26 15,0 0 1,0 0-16,0 0 16,0 0-16,0 26 15,0-26 1,0 0-16,0 0 16,26 26-1,-26-26-15,0 0 16,0 0-1,1 0-15,25 26 0,-26-26 16,0 0-16,0 0 16,0 0-16,0 0 15,0 0 1,26 26-16,-26-26 16,0 0-1,0 0 1,0 26-1,0-26 1,1 26 0,-1-26-16,0 26 15,0-26 1,0 26 0,26 0-1,-26-26 1,26 25-16,0 1 15,-26-26 1,26 26 0,0 0-1,-26 0 1,26 0 15,0 0 16,26-26-31,0 0-1,0 0 17,-26 26-32,26-26 93,0 0-77,0 0 0,-26-26-16,26 26 15,-1 0 1,1 0-1,-52 0 48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24.508"/>
    </inkml:context>
    <inkml:brush xml:id="br0">
      <inkml:brushProperty name="width" value="0.05" units="cm"/>
      <inkml:brushProperty name="height" value="0.05" units="cm"/>
      <inkml:brushProperty name="fitToCurve" value="1"/>
    </inkml:brush>
  </inkml:definitions>
  <inkml:trace contextRef="#ctx0" brushRef="#br0">472 286 0,'0'-26'0,"26"26"16,0 0-16,0 0 0,-1 0 16,-25 26-16,26-26 15,0 0-15,0 0 31,-26 26-15,-26-26 15,26 26-31,-26-26 0,0 0 16,1 26-16,-1-26 0,0 26 16,0-26-16,-26 0 15,26 26-15,-26-26 0,26 0 16,0 0-16,-25 0 15,25-26-15,0 0 16,0 0-16,26 0 0,0 0 16,26-26-16,0 26 15,-26-25-15,51 25 0,-25-26 16,26 26-16,-26 0 16,26 0-16,0 26 0,-26 0 15,26 26-15,-1 0 0,-25 0 16,0 52-16,0-27 15,0 27-15,-26-26 0,0 26 16,-26-1-16,26 1 16,-52 0-16,26 0 0,-25-26 15,25-1-15,-26 1 0,0 0 16,0-26-16,0 26 16,0-26-16,1-26 0,-1 26 15,26-26-15,-26 0 16,26 0-16,26-26 0,-26 26 15,26-26-15,-26 0 0,26 0 16,0 0-16,0 0 16,26 0-16,-26 0 0,26 0 15,0 26 1,0 0-16,0 0 0,0 0 16,0 0-16,0 26 0,0-26 15,-1 26-15,1 0 16,0 0-16,0 0 0,0 0 15,0-26-15,0 26 16,0 0-16,0-26 0,0 26 16,0-26-16,0 26 0,-1-26 15,1 0-15,0 0 16,-26-26-16,26 26 0,0-26 16,-26 0-16,26 0 0</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6:38.325"/>
    </inkml:context>
    <inkml:brush xml:id="br0">
      <inkml:brushProperty name="width" value="0.05" units="cm"/>
      <inkml:brushProperty name="height" value="0.05" units="cm"/>
      <inkml:brushProperty name="fitToCurve" value="1"/>
    </inkml:brush>
  </inkml:definitions>
  <inkml:trace contextRef="#ctx0" brushRef="#br0">0 3 0,'0'26'15,"26"0"63,-26 0-62,26 0 0,-26 0-16,26 0 0,-26 0 15,26 0-15,-26 0 16,26 25-16,-26-25 0,0 0 15,26 26-15,-26-26 0,0 0 16,0 0-16,25 0 16,-25 0-1,26-52 17,-26 0-17,0 0 1,26 0-16,-26 0 0,0 0 15,26 0-15,-26 0 16,0-26-16,26 27 0,-26-27 16,26 26-16,-26 0 0,26 0 15,-26 0-15,26 0 16,-26 0-16,0 0 16,26 26-1,-26 26 32</inkml:trace>
  <inkml:trace contextRef="#ctx0" brushRef="#br0" timeOffset="702">596 262 0,'0'26'0,"26"-26"32,0 0-17,-26-26-15,26 26 16,-26-25 0,26 25-16,-52-26 15,0 26 1,0 0-1,0 0-15,0 0 16,0 0-16,0 26 16,0-1-16,1-25 15,25 26-15,-26-26 16,26 26-16,0 0 0,-26 0 16,26 0-16,0 0 15,0 0-15,26 0 16,-26 0-16,26-26 15,-1 26 1,1-26 0,0-26-16,0 26 15,-26-26 1,26 0-16,-26 0 16,0 0-16,26 0 0,-26 0 15,0 0-15,0 0 16,26 0-1,0 52 17,-26 0-17,26 0-15,-26 0 16,0 0-16,26 0 16,-26 0-16,0 0 15,0 0-15</inkml:trace>
  <inkml:trace contextRef="#ctx0" brushRef="#br0" timeOffset="1193">804 211 0,'-26'0'0,"26"-26"16,26 26 15,-1 0-15,1 26-16,0-26 16,-26 26-16,26-26 15,-26 25-15,26 1 0,0 0 16,-26 0-16,0 0 15,26-26-15,-26 26 0,0 0 16,0 0-16,0 0 16,0-52 31,0 0-47,0 0 15,0 0-15,0 0 16,0 0-16,0 0 15,26 0-15,-26 1 0,26-1 16,-26 0-16,26 26 16,0-26-16,-26 0 0,26 26 15,-1 0-15,1 0 16,-26 26 0,26-26-16,-26 26 15</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23.217"/>
    </inkml:context>
    <inkml:brush xml:id="br0">
      <inkml:brushProperty name="width" value="0.05" units="cm"/>
      <inkml:brushProperty name="height" value="0.05" units="cm"/>
      <inkml:brushProperty name="fitToCurve" value="1"/>
    </inkml:brush>
  </inkml:definitions>
  <inkml:trace contextRef="#ctx0" brushRef="#br0">0 1 0,'26'0'0,"-52"0"79,26 26-64</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25.570"/>
    </inkml:context>
    <inkml:brush xml:id="br0">
      <inkml:brushProperty name="width" value="0.05" units="cm"/>
      <inkml:brushProperty name="height" value="0.05" units="cm"/>
      <inkml:brushProperty name="fitToCurve" value="1"/>
    </inkml:brush>
  </inkml:definitions>
  <inkml:trace contextRef="#ctx0" brushRef="#br0">0 208 0,'26'0'62,"0"0"-62,0 0 16,25 0-16,1 0 0,0-26 15,26 26-15,0 0 16,-1-26-16,1 26 0,0 0 16,0 0-16,-27 0 15,1-26-15,-26 26 0,0 0 16,0 0-16,-52 0 31,0 0-15</inkml:trace>
  <inkml:trace contextRef="#ctx0" brushRef="#br0" timeOffset="346">751 0 0,'-26'0'0,"26"26"62,26-26-46,0 26-1,0 0 1,0-26-16,0 26 0,0-26 16,0 26-16,0 0 15,0 0-15,-26 0 16,0 0-16,-26 0 16,26-1-16,-26 1 15,0 0-15,0 0 0,0 0 16,0-26-16,0 26 15</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28.139"/>
    </inkml:context>
    <inkml:brush xml:id="br0">
      <inkml:brushProperty name="width" value="0.05" units="cm"/>
      <inkml:brushProperty name="height" value="0.05" units="cm"/>
      <inkml:brushProperty name="fitToCurve" value="1"/>
    </inkml:brush>
  </inkml:definitions>
  <inkml:trace contextRef="#ctx0" brushRef="#br0">0 135 0,'26'0'15,"-26"-26"1,-26 26-16,26 26 15,26-26 1,-26 26-16,26 0 16,26-1-16,-26 27 0,26-26 15,0 0-15,-27 26 16,27-26-16,0 0 0,-26 0 16,26-26-16,-26 26 0,0-26 15,-26 26-15</inkml:trace>
  <inkml:trace contextRef="#ctx0" brushRef="#br0" timeOffset="241">363 109 0,'-26'-26'15,"26"0"-15,-26 26 16,26 26-16,-26 0 15,0 0 1,26 26-16,-25-27 0,-1 27 16,26 0-16,-26 0 0,0-26 15,0 26-15,26-26 16,-26 25-16,0-25 0,26 0 16,0 0-16,-26-26 15</inkml:trace>
  <inkml:trace contextRef="#ctx0" brushRef="#br0" timeOffset="672">881 109 0,'26'-26'0,"26"0"16,-26 26-16,26-26 0,-26 26 16,26-26-16,0 26 15,-26 0-15,25 26 0,-25-26 16,0 26-16,-26 0 16,0 26-16,0-26 0,-26 0 15,0 25-15,0-25 0,1 0 16,-27 26-16,0-26 15,26 0-15,-26 0 0,26-26 16,0 26-16,0-26 16,0 26-16,0-26 15,26 26-15,26-26 0,0 0 16,0 25 0,26-25-16,-26 0 0,26 0 15,0 0-15,25 0 16,-25 0-16,0 0 0,0 0 15,0 0-15,0-25 16,-26 25-16,25 0 0</inkml:trace>
  <inkml:trace contextRef="#ctx0" brushRef="#br0" timeOffset="1121">1892 109 0,'-26'0'0,"0"-26"31,1 26-15,25 26-1,0 0-15,-26-26 0,26 26 16,0 0-16,-26 25 0,26-25 15,0 26-15,0-26 16,0 26-16,26-26 0,-26 0 16,26 26-16,-1-27 15,1-25-15,0 26 0,0-26 16,0 0-16,26 0 0,-26 0 16,0-26-16,26 1 15,-26-1-15,-1 0 0,-25 0 16,26 0-16,-26-26 15,0 26-15,0-26 0,-26 26 16,26 0-16,-25 1 0,-1-1 16,0 0-16,0 26 15,26-26-15,-26 26 0,0 0 16</inkml:trace>
  <inkml:trace contextRef="#ctx0" brushRef="#br0" timeOffset="1392">2903 212 0,'0'-25'47,"26"25"-31,0 0 0,0 0-16,0 0 15,0 0 1,0 0-16,0 0 0</inkml:trace>
  <inkml:trace contextRef="#ctx0" brushRef="#br0" timeOffset="1585">2799 420 0,'0'26'0,"-25"0"15,25 0 1,25-26-16,1 0 15,0 25 1,0-25-16,0 0 0,26 0 16,-26 0-16,0-25 0,26 25 15,-26 0-15,-1-26 16</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33.369"/>
    </inkml:context>
    <inkml:brush xml:id="br0">
      <inkml:brushProperty name="width" value="0.05" units="cm"/>
      <inkml:brushProperty name="height" value="0.05" units="cm"/>
      <inkml:brushProperty name="fitToCurve" value="1"/>
    </inkml:brush>
  </inkml:definitions>
  <inkml:trace contextRef="#ctx0" brushRef="#br0">286 493 0,'0'-26'16,"0"0"-1,-26 26 1,26-26-16,-26 26 16,26-26-16,-26 26 15,1 0 1,-1 0-16,0 0 15,0 26 1,0-26-16,26 26 0,-26 0 16,0 0-16,26 0 0,0 0 15,-26 26-15,26-27 16,0 1-16,26 0 0,0 0 16,0 0-1,0-26-15,26 26 0,-26-26 16,25 0-16,-25 0 0,26 0 15,-26 0-15,0 0 16,26 0-16,-26-26 16,0 26-16,-26-26 15,0 0-15,-26 0 16,0 26-16,0-26 0,-26 1 16,26-1-16,-26 0 15,0 0-15,27 0 0,-27 0 16,26 0-16,0 0 15,0 0-15,0 0 0,0 0 16,26 0-16,0 1 0,0-1 16,26 0-16,0-26 15,-26 26-15,26 0 0,0 0 16,0 0-16,26 0 16,-27 0-16,1 26 0,-26-26 15,26 26-15,0 0 0,0 26 16,-26 0-16,0 0 15,0 0-15,0 0 0,0 26 16,0-26-16,-26 26 0,26-1 16,-26-25-16,0 26 15,0 0-15,26-26 0,-25 0 16,-1 0-16,0 0 16,26 0-16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37.593"/>
    </inkml:context>
    <inkml:brush xml:id="br0">
      <inkml:brushProperty name="width" value="0.05" units="cm"/>
      <inkml:brushProperty name="height" value="0.05" units="cm"/>
      <inkml:brushProperty name="fitToCurve" value="1"/>
    </inkml:brush>
  </inkml:definitions>
  <inkml:trace contextRef="#ctx0" brushRef="#br0">235 52 0,'0'26'15,"-26"-26"-15,0 0 16,0 25 0,0 1-1,0 0-15,0-26 16,0 52-16,1-26 0,25 0 16,-26 26-16,26-26 0,0 0 15,0 25-15,26-25 16,-1 0-16,1 0 0,0 0 15,0-26-15,0 26 16,0-26-16,0 0 0,26-26 16,-26 26-16,-26-26 0,26 0 15,0 0-15,-1 0 16,-25 1-16,0-1 0,0 0 16,0 0-16,0-26 15,0 26-15,-25 0 0,25 0 16,-26 0-16,26 0 0,-26 26 15,26-26-15,-26 26 16,0 26 15</inkml:trace>
  <inkml:trace contextRef="#ctx0" brushRef="#br0" timeOffset="456">961 52 0,'26'-26'16,"-26"0"-1,0 52 17,-26 0-32,0-26 15,26 26-15,-26-1 0,0 27 16,0-26-16,26 0 16,-26 26-16,26-26 0,0 0 15,0 0-15,0 26 0,0-27 16,26 1-16,0-26 15,0 26-15,0-26 0,0 26 16,25-26-16,-25 0 16,0 0-16,26-26 0,-26 0 15,0 26-15,26-26 0,-26-25 16,-26 25-16,26 0 16,-26 0-16,0-26 0,0 26 15,0-26-15,0 26 16,-26 0-16,0 1 0,0 25 15,0-26-15,-26 26 0</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36.663"/>
    </inkml:context>
    <inkml:brush xml:id="br0">
      <inkml:brushProperty name="width" value="0.05" units="cm"/>
      <inkml:brushProperty name="height" value="0.05" units="cm"/>
      <inkml:brushProperty name="fitToCurve" value="1"/>
    </inkml:brush>
  </inkml:definitions>
  <inkml:trace contextRef="#ctx0" brushRef="#br0">0 26 0,'25'0'62,"-25"26"-46,0 0 0,0-1-16,0 1 0,0 0 15,0 26-15,0 0 16,0-26-16,0 26 0,0 0 16,0-1-16,0-25 0,0 0 15,0 0-15,0 0 16,0 0-16,26-26 15</inkml:trace>
  <inkml:trace contextRef="#ctx0" brushRef="#br0" timeOffset="265">285 52 0,'0'-26'0,"0"0"15,26 26 1,0 26 15,-26 0-31,0 0 0,25-1 16,-25 1-16,0 0 0,0 26 16,26-26-16,-26 26 15,0-26-15,0 0 0,0 26 16,0-27-16,0 1 0,0 0 15,26 0-15,-26 0 16</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48.311"/>
    </inkml:context>
    <inkml:brush xml:id="br0">
      <inkml:brushProperty name="width" value="0.05" units="cm"/>
      <inkml:brushProperty name="height" value="0.05" units="cm"/>
      <inkml:brushProperty name="fitToCurve" value="1"/>
    </inkml:brush>
  </inkml:definitions>
  <inkml:trace contextRef="#ctx0" brushRef="#br0">239 209 0,'0'-26'15,"-26"26"1,0-26-16,0 26 16,0 0-1,0 0 1,1 0-16,-1 26 0,26 0 16,-26-26-16,26 26 15,-26 0-15,26 25 0,0-25 16,0 0-16,0 0 15,0 0-15,26 0 0,0 0 16,-26 0-16,26 0 0,-1-26 16,1 0-16,0 0 15,0 0-15,0 0 0,-26-26 16,26 0-16,0 26 0,-26-26 16,0-26-16,26 26 15,-26 0-15,0 0 0,0 0 16,-26 1-16,26-1 15,-26 26-15,26-26 0,0 52 32,0 0-32,0 25 0,0 1 15,26 0-15,-26 26 0,26 0 16,0-1-16,0 1 16,-26-26-16,26 26 0,0-27 15,0 1-15,-26 0 0,0-26 16,0 26-16,0-26 15,-26-26-15,26 26 0,-52-26 16,26 0-16,-26 0 16,26-26-16,-26 0 0,26 0 15,-26 0-15,27-26 0,-1 26 16,26-26-16,0 27 16,0-1-16,0-26 0,0 26 15,26 26-15,-1-26 16,1 26-16,0-26 0,0 26 15,0 0-15,0 0 0,0 0 16,0-26-16</inkml:trace>
  <inkml:trace contextRef="#ctx0" brushRef="#br0" timeOffset="384">472 416 0,'-26'-26'16,"1"0"-16,50 26 31,1 0-31,0 26 16,0 0-1,0 0-15,0-26 0,0 26 16,0 0-16,0 0 0,-26 0 15,26 0-15,-26-1 16,0 1-16,-26 0 16,0-26-16,0 0 15,0 0-15,0-26 16,26 0-16,0 1 16,0-1-16,0-26 15,26 26-15,-26-26 0,26 0 16,0 26-16,0-26 0,0 27 15,0-1-15,0 26 16,-1 0-16,1 0 0</inkml:trace>
  <inkml:trace contextRef="#ctx0" brushRef="#br0" timeOffset="805">1224 312 0,'-26'-26'15,"0"26"1,0 26 0,0-26-16,0 26 15,0 0-15,1 0 16,25 0-16,-26 0 0,0 0 15,26 0-15,-26 0 0,26 0 16,26 0 0,0-26-16,0 0 15,-1 0-15,27 0 16,-26 0-16,0-26 0,0 26 16,0-26-16,-26 0 0,26 0 15,-26 0 1,0 0-16,-26 0 0,26 0 15,-26 0-15,0 0 0,-26 0 16,26 26-16,0-25 16,1 25-16,-1 0 0,0 0 15,0 25-15,0 1 16,26 0 0</inkml:trace>
  <inkml:trace contextRef="#ctx0" brushRef="#br0" timeOffset="1212">1639 235 0,'0'-26'0,"26"26"16,-26-26-16,-26 0 15,0 26 1,0 0-16,0 0 15,0 0-15,0 0 16,0 26-16,0-26 0,0 26 16,0-26-16,0 26 15,26 0 1,0-1-16,26-25 16,-26 26-16,26-26 15,26 0-15,-26 26 0,0-26 16,26 0-16,-26 0 15,26 26-15,-26-26 0,-1 0 16,-25 26-16,26-26 0,-26 26 16,-26 0-1,1 0-15,-1 0 0,-26-26 16,26 26-16,0-26 0,0 0 16,-26 0-16,26 0 15,0 0-15,0-26 0</inkml:trace>
  <inkml:trace contextRef="#ctx0" brushRef="#br0" timeOffset="1572">1976 79 0,'26'-26'0,"-1"26"16,-25-26-16,0 0 15,-25 26-15,-1 0 16,0 0 0,0 0-16,0 26 0,0 0 15,0-26-15,0 26 16,0 0-16,0 0 0,26 0 16,-26-26-16,26 26 0,0 0 15,26-26-15,-26 26 16,52 0-16,-26-26 0,26 0 15,0 25-15,25-25 0,-25 0 16,0 0-16,-26 0 16,0 26-16,0-26 0,-26 26 15,0 0 1,-26 0-16,-26 0 0,0 0 16,0 26-16,-25-26 0,25 0 15</inkml:trace>
  <inkml:trace contextRef="#ctx0" brushRef="#br0" timeOffset="2065">1302 1168 0,'0'-26'0,"0"0"0,0 0 16,26 0-16,-26 0 16,0 0-16,0 0 15,0 0-15,0 0 16,-26 26-16,0 0 15,0 0-15,-26 26 0,26-26 16,-26 26-16,0 0 0,1 0 16,25 0-16,0 0 15,0 0-15,26 0 0,26 0 16,-26 0-16,52-26 16,-26 25-16,25-25 15,-25 26-15,26-26 0,-26 26 16,0-26-16,0 26 15,0-26-15,-26 26 0,0 0 16,-26 0 0,0-26-16,0 26 0,0 0 15,-26-26-15,0 26 0,27-26 16,-27 0-16,26 0 16,0 0-16,0 0 0</inkml:trace>
  <inkml:trace contextRef="#ctx0" brushRef="#br0" timeOffset="2695">1872 1194 0,'0'-26'16,"0"0"-16,-26 0 15,0 0-15,0 26 16,0-26-16,0 26 0,26-26 15,-26 26-15,1 0 0,-1 0 16,0 26-16,0 0 16,0 0-16,26 0 15,-26 26-15,26-27 16,-26 1-16,26 0 0,0 0 16,0 0-16,26 0 15,0-26 1,0 0-16,0 0 15,0-26-15,0 26 16,-1-26-16,1 0 0,0 0 16,0 26-16,0-26 0,-26 1 15,0-1-15,26 26 16,-26-26-16,0 52 16,26-26-1,-26 26-15,0-1 0,26 1 16,0 0-16,0 0 15,0-26 1,0 0-16,-1 0 0,1-26 16,0 26-16,0-26 15,0 26-15,-26-26 0,26 1 16,-26-1-16,26 0 0,-26 0 16,0 0-16,0 0 15,-26-26-15,26 26 0,0 0 16,0 0-16,-26 0 0,26 52 31,26 0-15,-26 26-16,0-26 15,26 26-15,-26 0 0,0-26 16,0 25-16,26-25 16,-26 0-16,0 0 0,26 0 15</inkml:trace>
  <inkml:trace contextRef="#ctx0" brushRef="#br0" timeOffset="3312">2520 1116 0,'26'0'16,"-26"26"0,26-26 46,0 0-46,-26-26-16,26 26 0,-26-26 15,25 0-15,1 26 0,-26-26 16,26 0-16,-26 0 16,0 0-16,0 0 15,-26 26-15,26-26 16,-26 26-16,1 0 0,-1 0 15,0 26-15,0 0 0,0 0 16,0 0-16,0 0 16,26 0-16,0 0 0,0 0 15,0 0-15,0 0 16,26 0-16,0-1 0,0-25 16,0 0-16,0 0 0,0 0 15,25 0-15,-25-25 16,26-1-16,0 0 0,-26 0 15,26 0-15,-26 0 16,26-26-16,-27 26 0,1 0 16,-26-26-16,26 27 0,-26-1 15,0 0-15,0 0 16,-26 26 0,0 26-1,1 0-15,25 0 16,0-1-16,0 1 0,0 0 15,0 0-15,25 0 16,27 0-16,-26 0 0,0-26 16,26 26-16,-26 0 15,0 0-15,-26 0 16,-52 0-16,0-1 0,-52 27 16,1-26-16</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8:09.729"/>
    </inkml:context>
    <inkml:brush xml:id="br0">
      <inkml:brushProperty name="width" value="0.05" units="cm"/>
      <inkml:brushProperty name="height" value="0.05" units="cm"/>
      <inkml:brushProperty name="fitToCurve" value="1"/>
    </inkml:brush>
  </inkml:definitions>
  <inkml:trace contextRef="#ctx0" brushRef="#br0">233 572 0,'0'-26'15,"26"26"-15,-26-25 0,26-1 16,-26 0 0,0 52 31,0 0-47,0-1 0,0 1 15,0 0-15,0 26 16,0 0-16,0-26 0,0 26 15,0 0-15,0-1 16,0 1-16,0 0 0,0-26 16,26 26-16,-26-26 0,0 0 15,0 0-15,0 0 16</inkml:trace>
  <inkml:trace contextRef="#ctx0" brushRef="#br0" timeOffset="216">0 1039 0,'26'26'47,"0"0"-31,-26 0-16,25-26 15,1 26-15,0-26 0,0 26 16,0-26-16,0 0 0,0 0 16</inkml:trace>
  <inkml:trace contextRef="#ctx0" brushRef="#br0" timeOffset="391">388 1065 0,'26'-26'15,"-26"0"-15,26 0 16,-52 26 15,26 26-31,-26-26 0,1 26 16,-1 0-16,0 0 15,0 0-15,0 0 0,0 0 16,0-1-16,0-25 16</inkml:trace>
  <inkml:trace contextRef="#ctx0" brushRef="#br0" timeOffset="816">440 106 0,'-26'0'0,"26"26"78,0 0-63,0 0 1,0 0-16,0-1 16,0 1-16,26-26 15,0 26-15,0 0 16,26 0-16,-26-26 0,0 26 16,26 0-16,-26 0 15,-1-26-15,-25 26 0,26-26 16,-26 26-16,-26-26 15,1 0-15</inkml:trace>
  <inkml:trace contextRef="#ctx0" brushRef="#br0" timeOffset="991">414 158 0,'0'-26'0,"26"0"0,-26 0 15,26 26-15,0-26 16,26 26-16,-26 0 16,0-26-16,0 26 15,26 0-15,-27 0 0</inkml:trace>
  <inkml:trace contextRef="#ctx0" brushRef="#br0" timeOffset="1380">1088 28 0,'26'26'16,"0"-26"-16,0 0 15,0 26 1,0-26-16,-26 26 0,26-26 15,-26 26-15,0 0 16,0 0-16,-26 0 16,0-26-16,0 0 15,0 0-15,0 0 16,26-26 0,-26 26-16,26-26 0,-26 0 15,26 0 1,0 0-16,0 0 0,26 0 15,0 0 1,0 26 0,0 0-16,0 0 15,0 0-15,0 0 16</inkml:trace>
  <inkml:trace contextRef="#ctx0" brushRef="#br0" timeOffset="1637">1736 2 0,'26'0'0,"-52"0"31,0 26-15,0-26-16,26 26 0,-26 0 15,1 0-15,25 0 16,-26 0-16,26 0 0,-26 0 16,26-1-16,0 27 15,0-26-15,-26 0 0,26 0 16,0 0-16</inkml:trace>
  <inkml:trace contextRef="#ctx0" brushRef="#br0" timeOffset="1950">1762 158 0,'26'0'16,"0"0"-1,0 0-15,-26 26 16,0 0-1,0-1-15,0 1 16,0 0 0,-26-26-16,0 26 15,0-26-15,26-26 16,-26 26-16,26-26 16,0 0-16,0 1 15,0-1-15,0 0 0,26 0 16,0 26-1,0 0-15,0 0 16</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8:14.919"/>
    </inkml:context>
    <inkml:brush xml:id="br0">
      <inkml:brushProperty name="width" value="0.05" units="cm"/>
      <inkml:brushProperty name="height" value="0.05" units="cm"/>
      <inkml:brushProperty name="fitToCurve" value="1"/>
    </inkml:brush>
  </inkml:definitions>
  <inkml:trace contextRef="#ctx0" brushRef="#br0">0 77 0,'0'26'94,"0"0"-78,0 0-16,0 0 15,0 0-15,0 0 16,0 0-16,0 0 16,0 0-16,0 0 15,0-1 1,0 1-16</inkml:trace>
  <inkml:trace contextRef="#ctx0" brushRef="#br0" timeOffset="672">208 181 0,'0'-26'16,"0"52"46,-26 0-62,26 0 16,0 0 0,-26 0-16,26 0 15,0 0-15,0-1 16,26-25-1,0 0-15,-1 0 16,1 0 0,0-25-16,0 25 15,-26-26-15,26 26 0,-26-26 16,0 0-16,0 0 16,0 0-16,-26 0 15,26 0-15,-26 26 16,0-26-16,0 26 15,1 0-15,25-26 0,-26 26 16,26 26 0</inkml:trace>
  <inkml:trace contextRef="#ctx0" brushRef="#br0" timeOffset="1369">700 51 0,'0'-25'15,"-26"25"-15,0 0 16,0 0-1,0 0-15,26-26 16,-26 26-16,0 0 0,1 0 16,-1 0-16,0 0 15,26 26 1,0-1 15,0 1 0,26-26-31,-26 26 16,26 0-16,-1 0 31,-25 0-15,0 0 0,0 0 15,26-26-16,0 0 32,-26-26-47,26 26 16,-26-26 0,26 26-16,0 0 15,-26-26-15,26 26 0,0 0 16,-26 26-1,26-26-15,-26 26 0,26 0 16,-26 0 0,26 0-16,-26 0 0,0 0 15,0-1-15,0 1 16,0 0-16,-26-26 16,0 0-16,0 0 0,0 0 15,0 0-15,0 0 16,-26-26-16,26 26 0,0-26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25.198"/>
    </inkml:context>
    <inkml:brush xml:id="br0">
      <inkml:brushProperty name="width" value="0.05" units="cm"/>
      <inkml:brushProperty name="height" value="0.05" units="cm"/>
      <inkml:brushProperty name="fitToCurve" value="1"/>
    </inkml:brush>
  </inkml:definitions>
  <inkml:trace contextRef="#ctx0" brushRef="#br0">363 432 0,'0'-52'0,"0"26"15,0 0-15,-26 0 0,26 0 16,-26 1-16,0-1 16,26 52-1,0-1-15,0 27 16,0 0-16,0 26 0,0 0 16,0-1-16,0 27 0,0-26 15,0 25-15,0-25 16,0 0-16,0 26 0,0-52 15,0 25-15,0-25 16,0-26-16,0 0 0,0 0 16</inkml:trace>
  <inkml:trace contextRef="#ctx0" brushRef="#br0" timeOffset="536">181 613 0,'0'-77'16,"0"-1"-16,0 0 0,26 26 15,-26 0-15,52 27 16,-26-1-16,26 0 0,26 0 16,-1 0-16,27 0 0,26 26 15,25-26-15,-25 26 16,51-26-16,-25 0 0,25 26 16,-25-26-16,-27 26 15,1 0-15,-27 0 0,-25 0 16,-26 0-16,0 26 15,-26 0-15,-26 0 0,0 0 16,0 0-16,-26 26 0,0-26 16,26 25-16,0 27 15,0-26-15,0 0 0,0 26 16,26-27-16,-26 27 0,26-26 16,0 26-16,0-26 15,-26-1-15,25 27 0,1-52 16,-26 26-16,0 0 15,0 0-15,0-26 0,-26 0 16,26-1-16,-25 1 0,-1-26 16,-26 26-16,0-26 15,-26 0-15,0-26 0,-25 26 16,-1-26-16,-51 1 16,25-1-16,-51 26 0,25-26 15,1 26-15,-27-26 16,27 26-16,25 0 0,0 0 15,27 26-15,-1-26 0,26 26 16,26-26-16,1 26 16,25-1-16,0 1 0,26 0 15,26-26-15,0 26 16,25-26-16</inkml:trace>
  <inkml:trace contextRef="#ctx0" brushRef="#br0" timeOffset="877">2851 406 0,'-26'0'0,"0"-26"15,0 26 1,0 0-16,26 26 16,0 0-16,0 0 15,26 26-15,-26 0 16,26-1-16,-26 1 0,0 26 16,0 0-16,26-26 15,-26 25-15,0 1 0,0 0 16,0-26-16,0 25 0,0-25 15,0 0-15,0-26 16,0 0-16</inkml:trace>
  <inkml:trace contextRef="#ctx0" brushRef="#br0" timeOffset="1429">2903 562 0,'0'-78'16,"26"0"-16,-26 0 0,0 26 15,0 1-15,0-1 16,0 26-16,26 0 0,-26 0 16,25 26-16,27-26 15,0 26-15,26 0 0,0 0 16,51 0-16,1 0 0,-1 0 16,27 0-16,-1 0 15,1 0-15,-1 0 0,1 0 16,-26 0-16,-1 26 15,-25-26-15,-26 0 0,-1 0 16,-25 0-16,-26 0 0,0 0 16,0 26-16,-26 0 15,0 0 1,0 0-16,0 0 16,0 25-16,0 1 0,0 0 15,0 26-15,0 0 16,26-27-16,-26 27 0,26 0 15,-26 0-15,26-1 0,0 1 16,-1-26-16,1 26 16,0-26-16,-26 0 0,26-1 15,0 1-15,-26 0 0,0-26 16,-26 0-16,0 0 16,0-26-16,-51 0 0,-1 0 15,-26 0-15,1-26 16,-53 0-16,1 0 0,-1 0 15,1 0-15,-1 26 0,0-26 16,1 26-16,25 0 16,1 0-16,25 0 0,0 0 15,27 0-15,-1 26 16,26-26-16,-26 26 0,52-26 16,-25 26-16,25-26 0</inkml:trace>
  <inkml:trace contextRef="#ctx0" brushRef="#br0" timeOffset="2641">1451 1313 0,'26'-26'0,"-26"0"16,26 0-16,0 26 16,-26 26 15,0 0-31,0 0 0,0 26 16,0 0-16,0 26 0,0-27 15,0 27-15,0-26 16,0 26-16,26 0 0,-26-27 15,0 27-15,26-26 16,-26 0-16,26-26 0,-26 26 16,0-27-16,26 1 0,0 0 15,0-26-15,-1 26 16,27-26-16,26 0 0,0 0 16,0 0-16,25 0 15,1-26-15,0 26 0,-1 0 16,27-26-16,-27 26 0,27 0 15,0 0-15,-27 0 16,105 0-16,-105 0 16,1 0-16,-26-26 15,0 26-15,-1 0 0,-25 0 16,0 0-16,0-25 0,-26 25 16,0 0-1,-26-26 16,-26 0-15,26 0-16,-26 0 0,26 0 16,-26 0-16,26-26 15,0 0-15,0 1 0,0-27 16,0 26-16,26-52 0,-26 27 16,0-1-16,26 0 15,-26 0-15,0 26 0,0 1 16,0-1-16,0 26 15,-26 26-15,0 26 16,26 0-16,-26 0 16,26 0-16,-26-1 15,26 27-15</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0:06.499"/>
    </inkml:context>
    <inkml:brush xml:id="br0">
      <inkml:brushProperty name="width" value="0.05" units="cm"/>
      <inkml:brushProperty name="height" value="0.05" units="cm"/>
      <inkml:brushProperty name="fitToCurve" value="1"/>
    </inkml:brush>
  </inkml:definitions>
  <inkml:trace contextRef="#ctx0" brushRef="#br0">2929 31 0,'-26'0'16,"0"-26"-16,0 26 31,0 0-15,0 0-16,1 0 16,-27 0-16,0 0 0,0 0 15,-26 0-15,1 0 0,-1 26 16,0-26-16,0 0 15,0 0-15,-25 0 0,25 26 16,26-26-16,-26 0 0,1 0 16,-1 0-16,26 0 15,0 0-15,0 0 0,-25 0 16,51 0-16,-26 0 16,26 26-16,0-26 0,0 0 15,0 0-15,0 0 16,0 0-16,26 26 31,-25-26-15,25 26-16,0 0 31,0 0 0,0 0-15,25 0-16,-25 0 0,0 0 15,0-1-15,0 27 0,0 0 16,0 0-16,0 26 16,0-26-16,0 25 0,0 1 15,0 0-15,0 0 16,0-1-16,0 27 0,0-26 16,0-1-16,26 1 0,-26 0 15,26 0-15,-26 0 16,0 25-16,26-25 0,-26 26 15,26-27-15,-26 1 16,0 26-16,26-26 0,-26-1 16,0 1-16,0-26 0,0 0 15,0 0-15,0-1 16,0-25-16,0 0 0,0 0 16,0 0-16,0 0 15,-26 0-15,26 0 16,-26-26-16,0 26 15,0-26 1,0 0-16,26 26 16,-25-26-16,-1 0 15,0 0 1,0 0-16,0 26 0,-26-26 16,26 0-16,-26 0 15,0 26-15,1-26 0,-27 0 16,0 0-16,0 25 15,1-25-15,-1 0 0,0 0 16,0 0-16,1 0 0,25 0 16,0 0-16,0 26 15,26-26-15,0 0 0,0 0 16,26 26-16,26-26 16</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0:08.714"/>
    </inkml:context>
    <inkml:brush xml:id="br0">
      <inkml:brushProperty name="width" value="0.05" units="cm"/>
      <inkml:brushProperty name="height" value="0.05" units="cm"/>
      <inkml:brushProperty name="fitToCurve" value="1"/>
    </inkml:brush>
  </inkml:definitions>
  <inkml:trace contextRef="#ctx0" brushRef="#br0">0 130 0,'26'0'15,"-26"-26"1,26 26-16,0 0 16,-26 26-1,26 0 1,0 0-16,-26 0 15,0 0-15,0 0 16,26 0-16,-26-1 16,0 1-16,0 0 0,0 0 15,26 0 1,-26 0-16,26-26 16,-1 26-1,1-26-15,0 0 0,0 0 16,0 0-16,26 0 0,-26 0 15,26 0-15,26-26 16,-27 26-16,27-26 0,-26 26 16,26 0-16,-1-26 15,1 26-15,0 0 0,0-26 16,-26 26-16,25 0 0,-25 0 16,0-26-16,0 26 15,0 0-15,-1 0 0,1 0 16,0 0-16,-26 0 15,26 0-15,-26 0 0,26 0 16,-26 0-16,0 0 0,25 0 16,-25 0-16,0 0 15,0 0-15,0 0 0,0 0 16,0 0-16,0 0 16,0 0-16,-26-26 46,26 1-14,-26-1-17,0 0-15,0 0 16,0 0 0,-26 0-16,26 0 0,0 0 15,-26 0-15,26 0 16,0 0-1,0 0-15,26 26 32,-26 26-17</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1:41.281"/>
    </inkml:context>
    <inkml:brush xml:id="br0">
      <inkml:brushProperty name="width" value="0.05" units="cm"/>
      <inkml:brushProperty name="height" value="0.05" units="cm"/>
      <inkml:brushProperty name="fitToCurve" value="1"/>
    </inkml:brush>
  </inkml:definitions>
  <inkml:trace contextRef="#ctx0" brushRef="#br0">77 311 0,'-26'-26'15,"26"0"1,0 0 0,26 0-16,0 26 0,0-26 15,26 1-15,-26 25 0,0-26 16,26 26-16,-26 0 16,-1 0-16,1 26 0,-26-1 15,0 1-15,0 26 0,-26-26 16,-25 26-16,25 0 15,-26 0-15,0-1 0,0-25 16,0 26-16,26-26 16,1 0-16,50-26 15,27 0-15,0 0 16,0 0-16,0-26 16,26 0-16,-1 26 0,1-26 15,-26 0-15,0 26 16,0 0-16,-27-26 0</inkml:trace>
  <inkml:trace contextRef="#ctx0" brushRef="#br0" timeOffset="306">673 233 0,'0'-52'0,"26"27"15,-26-1-15,0 0 16,0 0-16,26 26 15,-26 26 1,0 0-16,0 0 0,0-1 16,0 1-16,0 0 0,26 26 15,-26-26 1,0 0-16,-26-26 16,0-26-1,0 0-15,26 0 16,-26 0-16,26 0 0,0-25 15,0 25-15,0 0 16,26 26-16,-26-26 0,26 26 16</inkml:trace>
  <inkml:trace contextRef="#ctx0" brushRef="#br0" timeOffset="504">1010 78 0,'0'26'47,"-26"-26"-47,0 52 0,26-27 15,-25 27-15,-1 0 0,0-26 16,0 26-16,0 0 15</inkml:trace>
  <inkml:trace contextRef="#ctx0" brushRef="#br0" timeOffset="768">1114 363 0,'26'0'16,"-26"26"31,-26-26-32,0 0-15,0 0 32,26-26-17,0 0-15,26 26 31</inkml:trace>
  <inkml:trace contextRef="#ctx0" brushRef="#br0" timeOffset="1356">1917 363 0,'-25'-26'0,"25"0"0,-26 0 16,26 0-16,-26-26 15,26 26-15,0 1 0,26-1 16,0 26-16,-1 0 16,1 0-16,0 0 15,0 0-15,0 26 0,0-26 16,-26 25-16,26-25 15,-26 26-15,26 0 0,-26 0 16,-26-26-16,26 26 16,-26-26-16,0 0 15,26 26-15,-26-26 0,0 0 16,26 26-16,0 0 16,26 0-1,0-26-15,0 26 16,0-26-16,0 26 15,26-26-15,-26 26 0,0-26 16,-26 25-16,25-25 16,-25 26-16,-25 0 15,-1-26-15,-26 26 0,26-26 16,-26 26-16,0-26 16,26 0-16,0 0 0,0 0 15,1 0-15</inkml:trace>
  <inkml:trace contextRef="#ctx0" brushRef="#br0" timeOffset="1650">2410 181 0,'26'0'46,"-26"26"-30,26-26 0,-26 26-16,-26-26 15,0 0 1,0 0 0,0 0-1,26-26 1</inkml:trace>
  <inkml:trace contextRef="#ctx0" brushRef="#br0" timeOffset="1878">2825 130 0,'26'0'16,"-1"0"-16,-25 26 31,-25-1-31,25 1 16,-26 0-16,26 0 0,-26 0 16,26 26-16,-26-26 15,26 26-15,-26-26 0,26 0 16,0-1-16</inkml:trace>
  <inkml:trace contextRef="#ctx0" brushRef="#br0" timeOffset="2082">2980 441 0,'26'0'15</inkml:trace>
  <inkml:trace contextRef="#ctx0" brushRef="#br0" timeOffset="2586">3628 285 0,'0'-26'0,"0"0"16,0 0-16,0 0 15,0 1-15,26 25 16,-26-26-16,26 26 15,0-26-15,0 26 16,0 0-16,0 26 0,0-26 16,25 26-16,-51-1 0,0 27 15,0-26 1,-26 0-16,1 0 0,-27 26 16,0-26-16,0 26 0,0-26 15,26-1-15,-26 1 16,26 0-16,26 0 15,26-26 1,0 0-16,26 0 0,-26 0 16,26-26-16,0 26 15,0 0-15,-1-26 0,1 26 16,0 0-16,-26-26 0,0 26 16</inkml:trace>
  <inkml:trace contextRef="#ctx0" brushRef="#br0" timeOffset="2915">4172 181 0,'26'-25'0,"-26"-1"16,0 0-16,0 0 16,26 26 30,-26 26-46,0 0 32,-26-26-32,26 26 0,-26-26 15,0 0-15,1 25 0,-1-25 16,0 0 0,26-25-16,0-1 15,26 0-15,-26 0 16,26 26-16,-1-26 15,1 26-15,0-26 16,0 26 0</inkml:trace>
  <inkml:trace contextRef="#ctx0" brushRef="#br0" timeOffset="3121">4613 0 0,'26'0'0,"-26"26"31,0 0-15,-26 0-16,0 0 16,0 26-16,0-27 0,0 27 15,0 0-15,0-26 16,26 26-16</inkml:trace>
  <inkml:trace contextRef="#ctx0" brushRef="#br0" timeOffset="3414">4950 363 0,'26'-26'0,"-26"0"31,-26 26-15,0 0-1,0 0-15,0 0 16,0 0-16,52 0 47,-26-26-47,26 26 15,0 0-15</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2:00.116"/>
    </inkml:context>
    <inkml:brush xml:id="br0">
      <inkml:brushProperty name="width" value="0.05" units="cm"/>
      <inkml:brushProperty name="height" value="0.05" units="cm"/>
      <inkml:brushProperty name="fitToCurve" value="1"/>
    </inkml:brush>
  </inkml:definitions>
  <inkml:trace contextRef="#ctx0" brushRef="#br0">263 311 0,'0'-26'31,"26"26"-31,-26-26 16,25 26-16,-25-26 0,0 0 15,0 0 1,0 0-16,0 0 15,-25 1 1,25-1-16,-26 26 0,0-26 16,26 0-16,-26 26 0,0-26 15,0 26-15,0 26 16,26 0-16,-26 0 16,26 25-16,0 1 15,0 0-15,0 0 0,26 26 16,0-1-16,0-25 0,0 26 15,0 0-15,0 0 16,0-27-16,-26 27 0,25 0 16,-25-26-16,0 0 15,0-1-15,0 1 0,0-26 16,0 0-16,-25 0 0</inkml:trace>
  <inkml:trace contextRef="#ctx0" brushRef="#br0" timeOffset="516">29 855 0,'-26'0'0,"26"-26"32,26 26-32,0 0 15,0-26-15,26 0 0,0 26 16,0-25-16,0-1 15,25 26-15,-25-26 0,26 0 16,-26 26-16,0-26 0,-1 26 16,-25-26-16,26 26 15,-26 0-15,-26-26 16,0 0 0,-26 0-16,0 26 15,0-26 1,0 26-16,0 0 0,1 26 15,-1-26-15,26 26 0,-26 0 16,0 0-16,26 0 16,-26 26-16,26-26 0,0 0 15,0-1-15,26 1 0,0 0 16,-26 0-16,26 0 16,0-26-16,-1 26 0,1-26 15,0 0-15,0 0 16,0-26-16,0 0 15,-26 0-15,0 0 0,0 0 16,0 1-16,0-1 16,-26 0-16,0 0 0,26 0 15,-26 26-15,0-26 16,26 0-16,-26 26 16</inkml:trace>
  <inkml:trace contextRef="#ctx0" brushRef="#br0" timeOffset="884">885 570 0,'-26'0'0,"0"0"16,0 0-16,52 0 31,0 0-31,0 0 16,0 26-16,25-26 15,-25 26-15,0 0 0,0 0 16,0 0-16,-26 0 0,26-26 16,-26 26-16,0-1 15,-26-25-15,0 0 16,0-25-1,26-1 1,-26 0-16,26-26 0,0 26 16,0 0-16,26-26 15,-26 26-15,26 0 0,-26 0 16,26 26-16,0-26 0,0 26 16</inkml:trace>
  <inkml:trace contextRef="#ctx0" brushRef="#br0" timeOffset="1399">1273 466 0,'-25'-26'16,"-1"26"0,26 26 30,26 0-46,-26 0 0,25-26 16,-25 52-16,26-26 16,-26 0-16,26 0 0,-26 0 15,0 0-15,26-26 16,-52-26 15,26 0-31,0 0 16,0 0-16,0 0 0,0-26 15,0 26-15,0 0 16,0 0-16,0 1 0,0-1 16,26 0-16,0 26 0,0 0 15,-26 26 1,26 0-16,0-26 0,-26 25 16,0 1-16,26 0 0,-26 0 15,0-52 32,0 0-47,26 26 0,-26-26 16,0 1-16,26 25 15,-26-26-15,26 26 16,-1 0-16,1 0 16,0 26-16,0-1 15,-26 1-15,26 0 0</inkml:trace>
  <inkml:trace contextRef="#ctx0" brushRef="#br0" timeOffset="2479">1455 1374 0,'0'-26'0,"26"0"16,-26 0-1,0 0-15,26 26 16,-26-26-16,0 0 0,26 0 16,-26 0-16,26 0 15,-26 0-15,0 0 16,-26 52-1,0-26 1,-26 26-16,26 0 0,-26 0 16,26 26-16,-26-26 15,26 26-15,1 0 0,-1-27 16,26 27-16,0 0 0,0-26 16,26 0-16,-1 26 15,1-52-15,0 26 0,26 0 16,-26-26-16,26 0 15,-26 0-15,0 0 0,0 0 16,0 0-16,-52 0 16,0 0-1,0 0-15,0 26 0,-26-26 16,26 25-16,-26 1 16,26 0-16,26 0 0,-26 26 15,26-26-15,26 0 0,-26 0 16,26 0-16,26 0 15,0 0-15,0-26 0,0 0 16,25 0-16,-25 0 0,26-26 16,-26 0-16,0 0 15,-1-26-15,-25 26 0</inkml:trace>
  <inkml:trace contextRef="#ctx0" brushRef="#br0" timeOffset="2665">1973 1685 0,'-26'-26'15,"26"0"-15,-26 0 0,0 0 16,1 0-16,-1 0 15,0 0-15,52 52 32,0 0-17,-1-26-15,1 26 0,0 0 16,0 0-16,0 0 16,26 0-16,-26-1 0,0 1 15,0 0-15,0 0 16,0-26-16</inkml:trace>
  <inkml:trace contextRef="#ctx0" brushRef="#br0" timeOffset="2839">2051 1529 0,'-26'-52'0,"0"26"0,0 26 16,0 0-16,26 26 15,0 26 1,0-26-16,0 26 0,0 0 15,0-1-15,0 1 16,0 0-16,0-26 0,0 26 16,0-26-16,0 0 0</inkml:trace>
  <inkml:trace contextRef="#ctx0" brushRef="#br0" timeOffset="3093">2466 1451 0,'26'-26'16,"0"26"-16,-1-26 0,-50 26 31,25 26-31,-26-26 0,0 0 16,0 26-16,0-26 0,0 26 16,0 0-16,26 0 15,-26 0-15,26 0 0,0 0 16,0 0-16,0 0 0,26 25 15,0-25-15,0 0 16,26-26-16,-26 26 0,25-26 16,-25 0-16,26 0 15</inkml:trace>
  <inkml:trace contextRef="#ctx0" brushRef="#br0" timeOffset="3686">2829 1477 0,'0'-26'16,"-26"26"-1,26 26 17,26-26-1,-1 0-15,-25-26-16,26 26 15,-26-26-15,26 0 0,0 26 16,-26-25-16,26-1 15,-26 0-15,0 0 0,0 0 16,-26 0 0,0 0-16,-26 26 15,27 0-15,-1 26 16,-26 0-16,26 0 0,0 0 16,0 26-16,0-27 0,0 27 15,26-26-15,0 26 16,26-26-16,0 0 0,0 0 15,26 0-15,-26-26 0,26 0 16,-1 0-16,1 0 16,0 0-16,0-26 0,-26 0 15,0 0-15,0 0 16,0-26-16,-26 26 0,0-26 16,0 1-16,0-1 0,-26-26 15,0 26-15,0-26 16,0 27-16,0-1 0,26 0 15,-26 26-15,0 0 16,26 0-16,0 0 0,0 52 16,0 0-1,26 26-15,-26 0 16,26 0-16,0-1 0,0 1 16,26 0-16,-26 26 15,-1-26-15,1-26 0,0 25 16,0-25-16,0 0 0,0 0 15,-26 0-15,26-26 16</inkml:trace>
  <inkml:trace contextRef="#ctx0" brushRef="#br0" timeOffset="4495">4047 933 0,'0'-26'15,"-26"0"-15,26 0 16,-26 26-16,0-26 16,0 0-16,26 0 0,-26 26 15,0-25-15,0 25 0,-26 0 16,27 0-16,-1 25 15,0 1-15,0 0 0,26 0 16,-26 0-16,26 0 16,0 0-16,0 0 15,26 0-15,0-26 0,0 26 16,25-26-16,-25 26 16,26-26-16,-26 26 0,0-26 15,26 25-15,-52 1 16,26 0-16,-26 0 0,0 0 15,0 0-15,0 0 0,-26 0 16,26 0-16,-26 0 16,0-26-16,26-26 15,0 0 1,0 0-16,26-26 16,-26 0-16,26 0 0,0 1 15,0-1-15,0 0 16,-26-26-16,26 26 0,-1 1 15,-25-1-15,0 0 0,0 26 16,0 0-16,0 0 16,-25 26-1,-1 26 1,26 0-16,0 26 0,0-26 16,26 26-16,-26-27 0,25 27 15,1 0-15,0 0 16,0-26-16,0 26 0,0 0 15,0-27-15,-26 1 16,26 0-16,-26 0 0,26 0 16,-26-52 15,0 0-31,26 0 0,-26 0 16,0 1-16,26-27 15,-26 26-15,26 0 0,-1 0 16,1 0-16,0 26 0,0 0 15,0 0-15,0 0 16,0 0-16,0 26 0,0 0 16,0 0-16,-26 0 15,0 0-15,26 0 0,-26-1 16</inkml:trace>
  <inkml:trace contextRef="#ctx0" brushRef="#br0" timeOffset="4849">4850 881 0,'26'-26'0,"0"26"16,-26-26-16,0 52 31,26-26-15,0-26-1,0 0 1,0 26-16,0-26 15,-26 1-15,26 25 0,-26-26 16,0 0-16,0 0 0,-26 0 16,0 0-1,0 26-15,0 0 0,0-26 16,0 26-16,0 0 16,0 26-16,26 0 0,0 0 15,0 0-15,0 26 0,0-27 16,26 27-16,-26-26 15,26 26-15,0-26 0,-26 0 16,26-26-16,0 26 16,0-26-16,0 0 0,25 0 15,-25-26-15</inkml:trace>
  <inkml:trace contextRef="#ctx0" brushRef="#br0" timeOffset="5449">5265 777 0,'0'-25'16,"0"-1"-1,26 26 32,0 0-31,0 0-16,0 0 0,-1-26 16,1 26-16,26-26 0,-26 26 15,0-26-15,0 0 16,0 0-16,-26 0 15,-26 0 1,0 26-16,0-26 16,0 26-16,0 0 0,0 0 15,0 0-15,1 0 16,-1 0-16,0 26 0,0 0 16,0-26-16,26 26 15,0 0-15,0 0 0,0 26 16,0-26-16,26 0 0,0-1 15,0 27-15,25-52 16,1 26-16,-26-26 0,26 0 16,0 0-16,0-26 15,0 0-15,-27 0 0,27 1 16,-26-27-16,0 26 0,-26-26 16,0 0-16,0 26 15,0-26-15,0 0 0,-26 1 16,0-1-16,0 0 0,0 26 15,26-26-15,-25 26 16,25 0-16,0 52 31,25 0-31,1 26 0,-26 0 16,26 0-16,0 0 16,0-1-16,0 1 0,0 0 15,0 0-15,0-26 0,-26 0 16,26 0-16,-26 0 15,0-52 1,0 0-16</inkml:trace>
  <inkml:trace contextRef="#ctx0" brushRef="#br0" timeOffset="5616">5835 544 0,'-26'-26'16,"0"0"-16,0 0 16,26 0-16,-26 26 0,0 0 15,52 0 1,0 0-1,0 0-15,0 0 0,26 0 16,0-25-16,-26 25 16,26-26-16,-1 0 0,1 26 15,-26-26-15,-26 0 0,26 26 16</inkml:trace>
  <inkml:trace contextRef="#ctx0" brushRef="#br0" timeOffset="6122">1610 2592 0,'-51'0'0,"25"26"15,0-26-15,26-26 16,52 0-1,-1 0-15,27 0 16,52 0-16,-1-26 0,27 0 16,51 1-16,26-27 15,1 0-15,51 0 0,26 1 16,0-1-16,26-26 0,0 26 16,0-25-16,-52 25 15,26 0-15,-52 0 0,-26 1 16,-51 25-16,-27 0 15,-25 0-15,-27 26 0,-51 0 16,0 26-16,-26-26 0,0 26 16,-52 0-1,0 0-15,-26 26 0,0 0 16,1-26-16,-53 52 16</inkml:trace>
  <inkml:trace contextRef="#ctx0" brushRef="#br0" timeOffset="6583">2466 2488 0,'-78'0'15,"26"26"-15,0-26 0,0 0 16,78 0 0,0 0-1,52-26-15,0 0 0,25 0 16,53 0-16,-1-26 16,53 1-16,-1-1 0,52 0 15,1-26-15,25 0 16,26 1-16,0 25 0,0-26 15,-26 0-15,0 1 0,-26 25 16,-26-26-16,-25 26 16,-27 26-16,-51-26 0,-1 26 15,-51 1-15,-26-1 16,0 0-16,-26 26 16,-26-26-16,0 52 62</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0:12.899"/>
    </inkml:context>
    <inkml:brush xml:id="br0">
      <inkml:brushProperty name="width" value="0.05" units="cm"/>
      <inkml:brushProperty name="height" value="0.05" units="cm"/>
      <inkml:brushProperty name="fitToCurve" value="1"/>
    </inkml:brush>
  </inkml:definitions>
  <inkml:trace contextRef="#ctx0" brushRef="#br0">8476 9693 0,'0'-26'15,"0"52"17,0 0-17,0 26-15,26-26 0,-26 26 16,26 26-16,0-1 15,0 1-15,-26 26 0,25-1 16,-25 27-16,26-26 0,-26-1 16,26 1-16,-26-26 15,0-1-15,26 1 0,-26 0 16,26-26-16,-26 0 16,26 0-16,-26-27 0,0 1 15,0 0-15,26-26 16</inkml:trace>
  <inkml:trace contextRef="#ctx0" brushRef="#br0" timeOffset="1062">8450 10160 0,'0'-52'0,"0"26"0,0 0 15,0 0-15,26 0 0,0 0 16,0 26-16,26-26 16,-1 1-16,1 25 0,26-26 15,26 26-15,-1-26 16,27 0-16,25 0 0,1 0 16,51 0-16,1 0 0,25 0 15,26-26-15,-26 26 16,27 0-16,-27 26 0,0-25 15,0 25-15,-25-26 16,-27 26-16,26 0 0,-51 0 16,-1 26-16,1-26 0,-26 0 15,-1 25-15,-25-25 16,0 0-16,-27 26 0,1-26 16,0 0-16,-26 0 15,25 0-15,-51 0 0,26 26 16,-26-26-16,0 0 0,0 0 15,-26 26 1,0 0 0,-26 0-16,0 0 15,26 0-15,0 0 0,-26 26 16,26 0-16,0 25 0,26-25 16,-26 26-16,26 0 15,0-1-15,0 1 0,0 0 16,0 0-16,0-1 15,-1 1-15,1 0 0,0 0 16,-26-27-16,26 27 0,-26-26 16,0 0-16,26 0 15,-26 0-15,0-1 0,0-25 16,0 26-16,-26-26 16,0 26-16,26-26 0,-26 0 15,-25 0-15,25 0 0,-26 0 16,26-26-16,-26 25 15,0-25-15,-26 0 0,1 0 16,-1 0-16,-52 26 16,27-26-16,-27 0 0,-51 0 15,25 0-15,-51 0 0,25 0 16,-51 0-16,26 26 16,-27-26-16,1 0 0,26 0 15,-26 26-15,25-26 0,1 0 16,25 0-16,1 0 15,26 0-15,25 26 0,26-26 16,1 0-16,-1 0 16,26 0-16,0 0 0,27 0 15,-1-26-15,0 26 16,0 0-16,26-26 0,-26 26 16,26 0-16,0-26 0,1 26 15,-1-26-15,0 26 16,0-25-16,0 25 0,0-26 15,0 26-15,0-26 0,0 26 16,0-26-16,0 26 16,0-26-16,26 0 15,-25 0-15,25 0 16,0 0-16,0 0 0,0 0 16,0-25-16,-26 25 0,26 0 15,-26 0-15,0-26 16,0 26-16,26 0 15,-26 0-15,26 0 16,26 0 0,0 26-16</inkml:trace>
  <inkml:trace contextRef="#ctx0" brushRef="#br0" timeOffset="1669">10083 10989 0,'26'0'0,"-26"-26"16,-26 0 0,26 0-16,-26 0 15,-26 1-15,26 25 0,0-26 16,-26 0-16,1 26 16,-1-26-16,0 26 0,0 0 15,0 26-15,0 0 0,1-26 16,-1 26-16,0 25 15,26-25-15,0 0 0,26 0 16,0 0-16,0 0 16,26 0-16,26 0 0,0 0 15,-1-26-15,1 26 0,26-26 16,-26 0-16,26 0 16,-27-26-16,1 26 0,0-26 15,-26 0-15,0-26 16,0 26-16,-26-26 0,0 0 15,0 1-15,-26-1 0,0 0 16,26 0-16,-26-26 16,0 27-16,26 25 0,0 0 15,0 0-15,26 52 16,-26 26 0,26-27-16,0 27 0,0 26 15,0-26-15,0 26 16,-26-27-16,26 1 0,0 0 15,-1 0-15,1 0 16,0-26-16,-26 26 0,26-52 16</inkml:trace>
  <inkml:trace contextRef="#ctx0" brushRef="#br0" timeOffset="1855">10420 10756 0,'0'26'31,"0"0"-15,0 0-16,0 0 15,26-1-15,-26 1 16,26 0-16,-26 0 0,0 0 16,0 0-16,26 0 15</inkml:trace>
  <inkml:trace contextRef="#ctx0" brushRef="#br0" timeOffset="2011">10394 10471 0,'0'26'47,"0"0"-47,0 0 15</inkml:trace>
  <inkml:trace contextRef="#ctx0" brushRef="#br0" timeOffset="2340">10860 10730 0,'26'-26'0,"-26"0"31,-26 26-31,0-26 0,1 26 16,-1 0-16,0 0 0,0 0 16,0 26-16,0-26 15,0 26-15,26 0 16,0 0 0,26 0-16,0 0 0,26 0 15,-26-26-15,25 26 0,-25-1 16,0 1-16,26 0 15,-26 0-15,-26 0 16,0 0-16,-26 0 16,0-26-16,0 26 0,0-26 15,0 26-15,-25-26 0,25 0 16,0-26-16</inkml:trace>
  <inkml:trace contextRef="#ctx0" brushRef="#br0" timeOffset="3463">11171 10730 0,'26'-26'0,"0"26"0,0-26 16,-52 26 15,0 26-15,26 0-16,-26-26 0,26 26 15,-26 0-15,26 26 16,0-26-16,0-1 0,26 1 16,-26 26-16,26-26 0,26 0 15,-26-26-15,26 26 16,0-26-16,25 0 0,-25 0 16,0-26-16,0 0 15,0 26-15,0-26 0,-26 0 16,0 0-16,-26 0 0,0 1 15,0-1-15,-26 0 16,0 0-16,0 0 16,0 26-16,0 0 15,0 0-15,0 26 16,26 0-16,0 0 16,0 0-1,0-1-15,0 1 0,26 0 16,0 0-16,0 0 15,0-26-15,0 26 0,26-26 16,-27 0-16,27 0 0,-26 0 16,0 0-16,0-26 15,0 0-15,0 0 0,-26 0 16,0 0-16,0 1 16,-26-27-16,0 26 0,26 0 15,-26 0-15,0 0 0,0 26 16,0 0-16,0 0 15,1 0-15,25 26 16,0 0-16,0 0 0,25 0 16,1 0-1,26 0-15,-26-26 0,26 0 16,-26 25-16,26-25 16,0 0-16,-27 0 0,1 0 15,26-25-15,-26-1 16,0 26-16,-26-26 15,26 26-15,-26-26 0,0 0 16,0 0 0,0 0-16,26 26 15,0 26-15,0 0 16,0 0 0,-26 0-16,26 0 0,-1-26 15,1 26-15,0-1 16,0 1-16,0-26 15,0 0 17,-26-26-32,26 26 0,0-25 15,0 25 1,0-26-16,0 26 16,0 0-16,-26-26 0,25 26 15,1 0 1,0 0-16,0 0 15,0 0 1,0 0-16,-26-26 16,0 0-16,0 0 15,0-26-15,0 26 16,0-26-16,0 1 0,-26 25 16,0-26-16,26 26 0,-26-26 15,26 26 1,-26 26-16,26 26 0,0 0 15,0 0-15,26 26 16,-26 0-16,26-27 0,0 27 16,-26 0-16,26-26 0,0 26 15,-26-26-15,26-26 16,-26 26-16,26-26 0</inkml:trace>
  <inkml:trace contextRef="#ctx0" brushRef="#br0" timeOffset="3564">12908 10652 0,'0'-26'0,"0"0"0,0 0 16,26 26-16,0-25 0,0-1 16,26 26-16,-27-26 15,1 0-15</inkml:trace>
  <inkml:trace contextRef="#ctx0" brushRef="#br0" timeOffset="5255">8476 10574 0,'-26'0'0,"0"26"16,0 0-16,0 0 0,-26 0 15,26 0-15,1 0 16,-27-26-16,26 26 0,0 0 15,0 0-15,0-26 16,26 26-16,-26-26 0,0 0 16,0 26-16,-26-26 0,27 0 15,-1 0-15,-26 0 16,0 0-16,0 0 0,0-26 16,-26 26-16,1 0 0,-1 0 15,-26 0-15,1 0 16,25 0-16,-26 0 0,26 0 15,1 0-15,25-26 16,0 26-16,0 0 0,26-26 16,26 0-16,0 0 15,0 0-15,26 0 16,-26 0-16,26 0 0,-26 0 16,0 0-16,0 1 15,0-27-15,0 0 0,0 0 16,-26 0-16,26-26 0,-26 1 15,0-1-15,26 0 16,0 0-16,-26 1 0,26 25 16,0-26-16,0 26 15,0 0-15,0 26 0,0-25 16,0 25-16,0 0 0,0 0 16,-25 0-16,25 0 15,0 0-15,0 0 0,-26 26 16,26-26-16,-26 26 15,0-26-15,0 26 16,0 0-16,0 0 0,0 26 16,0-26-1,0 0-15,26 26 0,-26-26 16,0 0-16,0 26 16,1-26-16,-1 0 15,0 26-15,-26-26 0,26 0 16,-52 26-16,26-26 15,-25 0-15,-1 26 0,-26-26 16,26 0-16,1 0 0,-1 0 16,26 0-16,0 0 15,0 0-15,27 0 0,-1 0 16,0 0-16</inkml:trace>
  <inkml:trace contextRef="#ctx0" brushRef="#br0" timeOffset="7339">5288 7568 0,'-26'0'16,"0"-26"0,0 26-16,26 26 15,26 0-15,-26 26 16,26 0-16,0 25 16,0 1-16,0 26 0,0-1 15,26 1-15,-27 26 16,1-1-16,26-25 0,-26 26 15,0-27-15,26 27 0,-26-27 16,-26 1-16,26-26 16,0 26-16,-26-1 0,26-25 15,-26 26-15,25-27 16,-25 27-16,0-26 0,26 0 16,-26-1-16,0 1 0,0 0 15,0-26-15,0 0 16,0-27-16,-26 27 0,1-26 15,-1 0 1,0-26-16,0 0 16,0-26-16,0 0 15,0 26-15,0-26 16,0 26-16,0 0 0,0-26 16,-25 26-16,25 0 15,-26 0-15,0 0 0,-26 0 16,26 0-16,-25 0 0,-1 0 15,0 0-15,-26 0 16,1 0-16,-1-25 0,0 25 16,-25 0-16,-1 0 15,1 0-15,-27 25 0,1-25 16,-27 26-16,1 0 0,-1-26 16,1 26-16,25-26 15,-25 26-15,-1-26 0,1 26 16,26-26-16,-1 0 0,-25 26 15,25-26-15,1 0 16,25 0-16,-26 0 0,27 0 16,25 26-16,1-26 15,-1 0-15,0 26 0,26-26 16,1 26-16,25-26 0,-26 0 16,26 26-16,0-26 15,27 0-15,-1 26 0,0-26 16,0 0-1,26-26 17,26 0-32,0 0 15,-26 0-15,26 0 16,-26 0-16,25 0 16,-25-26-16,26 0 0,-26 1 15,0-27-15,26 0 0,-26 0 16,0-25-16,0-1 15,0 0-15,0 1 0,0-1 16,0-26-16,-26 27 16,26-1-16,-26-26 0,26 27 15,-25-1-15,25 0 0,-26 1 16,0 25-16,26 0 16,-26 0-16,-26 1 0,26-1 15,0 26-15,0 0 16,0 0-16,26 27 0,-26-1 15,26 0-15,0 0 16,0 0-16,26 26 16,0 0-16,0 0 0,0 0 15,0-26-15,26 26 16,0 0-16,25 0 0,-25 0 16,52 0-16,-26 0 0,51 0 15,1-26-15,25 26 16,1 0-16,25 0 0,1 0 15,-1 0-15,26 0 16,-25 0-16,-1 0 0,1 0 16,-1 0-16,-51 0 0,25-26 15,-25 26-15,25 0 16,-51-26-16,26 26 0,-1-26 16,1 26-16,-1-26 15,27 26-15,-26 0 0,-1-26 16,-25 26-16,25 0 0,-51-25 15,26 25-15,-26 0 16,-1-26-16,-25 26 0,0 0 16,0 0-16,0-26 15,-1 26-15,1 0 0,0 0 16,0-26-16,0 26 0,26 0 16,-1-26-16,-25 26 15,26 0-15,-26 0 0,0-26 16,-1 26-16,-25 0 15,0 0-15,0 0 0,-26 26 32,-26-26-32,0 0 15,0 0 1,1 0 0</inkml:trace>
  <inkml:trace contextRef="#ctx0" brushRef="#br0" timeOffset="7752">5703 8086 0,'26'0'16,"-26"-26"-16,0 52 31,-26-26-15,0 52-16,0-26 16,-26 26-16,26-26 0,-26 26 15,0-1-15,1-25 16,25 26-16,0-26 0,0 0 15,26 0-15,0 0 0,0 0 16,26-26 0,0 26-16,0-26 0,25 26 15,1 0-15,0-26 16,0 26-16,0-1 0,25 1 16,-25 0-16,0 26 0,0-26 15,-26 0-15,0 26 16,0 0-16</inkml:trace>
  <inkml:trace contextRef="#ctx0" brushRef="#br0" timeOffset="8185">6195 9356 0,'0'-26'15,"0"-25"-15,-26 25 0,26 0 16,0 0-16,-26-26 15,0 26-15,0 26 16,0 26-16,1-26 16,-27 52-16,0-26 15,0 26-15,0-1 0,-26 1 16,1 0-16,25 0 16,0 0-16,0 0 0,26-27 15,26 1-15,0 0 0,26 0 16,26 0-16,0-26 15,26 26-15,25-26 0,-25 26 16,26-26-16,-1 26 16,1-26-16,-26 26 0,25-26 15</inkml:trace>
  <inkml:trace contextRef="#ctx0" brushRef="#br0" timeOffset="9005">1452 8942 0,'0'-26'0,"-26"0"15,26 0-15,0 0 16,-26 26 0,0 0-16,26 26 0,-26 0 15,0 26-15,26-1 16,-26 1-16,26 26 0,-25 0 15,25 0-15,0-27 0,0 27 16,25-26-16,-25 0 16,26-26-16,-26 0 0,26 0 15,-26-1-15,26-25 16,-26-25-16,26 25 0,-26-52 16,0 26-16,26-26 0,-26-26 15,0 26-15,0-25 16,0-27-16,0 26 0,0 0 15,-26-25-15,26 25 16,0 26-16,0 0 0,26 1 16,0 51-16,0 0 0,0 0 15,0 25-15,26 1 16,-1 26-16,1 0 0,0 0 16,0 0-16,0 0 15,-26-1-15,26-25 0,-27 26 16,1-26-16,0-26 0,0 26 15,-26-52 1,0 0 0,0 0-16,-26-26 15,26 1-15,-26-1 0,26 0 16,0 26-16,0-26 0,26 26 16,-26 0-16,26 26 15,0 0-15,0 26 0,26 0 16,-26 26-16</inkml:trace>
  <inkml:trace contextRef="#ctx0" brushRef="#br0" timeOffset="9371">2592 9227 0,'-26'0'16,"52"0"31,0 0-32,-26-26-15,26 26 0,0-26 16,-26 0-16,26 0 16,-26 0-16,0 0 0,-26 0 15,26 0-15,-52 0 0,26 1 16,0-1-16,-25 26 15,-1 0-15,0 0 0,0 0 16,26 26-16,0-1 16,0 1-16,26 26 0,0-26 15,0 26-15,26-26 0,0 26 16,26-26-16,0 25 16,0-51-16,0 26 0,-1-26 15,1 0-15,0 0 16</inkml:trace>
  <inkml:trace contextRef="#ctx0" brushRef="#br0" timeOffset="9532">2903 8812 0,'-25'-26'0,"25"-26"0,-26 52 16,26 26-1,0 0-15,0 26 16,26 0-16,-26 0 0,25 25 15,1 1-15,0-26 16,0 26-16</inkml:trace>
  <inkml:trace contextRef="#ctx0" brushRef="#br0" timeOffset="9683">2981 9123 0,'-26'-26'0,"26"-26"0,0 26 15,26 0-15,0 1 16,0 25-16,0-26 0,26 26 16,0 0-16,25 0 15</inkml:trace>
  <inkml:trace contextRef="#ctx0" brushRef="#br0" timeOffset="10821">3836 9019 0,'0'-26'15,"0"1"-15,-25 25 16,-1-26-16,0 0 16,0 26-16,-26 0 0,26-26 15,-26 26-15,26 0 0,-26 26 16,27-26-16,-1 26 16,26 0-16,0-1 0,0 1 15,0 0-15,26 0 0,-1 0 16,1 0-16,26 0 15,-26 0-15,26 0 0,-26 0 16,0 0-16,0 0 16,0-1-16,-26 1 0,0 0 15,0 0-15,-26 0 0,0-26 16,0 26-16,0-26 16,0 0-16,0-26 0,0 26 15,26-26-15,0-26 16,26 26-16,26-25 0,0-1 15,0 0-15,-1 0 0,1 0 16,0 26-16,0-25 16,0 51-16,-26-26 0,0 0 15,0 26-15,-52 0 16,0-26 0,0 26-16,0 0 0,0 0 15,0 0-15,0 0 16,0 26-16,0-26 0,0 26 15,0 0 1,26-1-16,0 1 0,0 26 16,0-26-16,26 0 0,0 0 15,0-26-15,0 26 16,0-26-16,0 0 0,0 0 16,0 0-16,0 0 15,0-26-15,0 26 0,0-26 16,-26 0-16,0 0 0,0 0 15,0 0-15,0 0 16,0 1-16,0-1 16,0 52-1,25-1 1,-25 1-16,26-26 0,-26 52 16,26-26-16,0 0 15,-26 0-15,26-26 0,0 26 16,0-26-16,0 0 15,0 0-15,0 0 0,0-26 16,0 0-16,-26 0 0,25 0 16,1-26-16,-26 1 15,0 25-15,0-26 0,0 0 16,-26 0-16,26 0 16,-25 26-16,-1-25 0,26-1 15,0 26-15,-26 0 0,26 0 16,0 0-1,0 0 17,-26 26-32,0-26 15,0 26-15,26-26 0,-26 26 16,0 0-16,0 0 16,0 0-16,26 26 15,0 0-15,0 0 0,0 26 16,26 0-16,0 0 15,0-1-15,0 27 0,26-26 16,0 26-16,-1-26 16,-25-1-16,26-25 0,-26 0 15,26 0-15,-26 0 0</inkml:trace>
  <inkml:trace contextRef="#ctx0" brushRef="#br0" timeOffset="11387">5081 8993 0,'0'-25'16,"0"-1"-1,-26 0 1,0 26-16,26-26 16,-26 26-16,26-26 0,-26 26 15,0 0 1,26-26-16,-26 26 15,26-26 1,0 0 0,0 0-16,0 0 15,0 0 1,-26 26-16,0 26 16,0 0-16,0 0 15,26 0-15,-26 26 0,26-26 16,0 26-16,0-26 15,0 25-15,26-25 0,0 0 16,0 0-16,26 0 0,-26-26 16,26 0-16,-26 0 15,0 0-15,25 0 0,-25-26 16,0 0-16,0 0 0,-26 0 16,26-25-16,-26 25 15,0-26-15,0 26 0,0-26 16,-26 26-16,26 0 15,0 0-15,0 0 0,0 52 16,0 0 0,0 0-16,26 0 15,0 0-15,0 26 0,0 0 16,0-26-16,0 25 16,0-25-16,0 26 0,-26-26 15,0 0-15,-26 0 0,0 0 16,-26-26-16,0 26 15</inkml:trace>
  <inkml:trace contextRef="#ctx0" brushRef="#br0" timeOffset="12687">10342 8086 0,'-26'0'31,"52"0"32,0 0-63,0 0 15,26 0-15,0 0 16,-1 0-16,27 0 0,0-26 16,-26 26-16,25 0 15,-25 0-15,-26 0 0,0 0 16,0 0-16,0 0 0,-52 0 31,26 26-31,-26-26 0,0 0 16,0 0-16,0 0 15</inkml:trace>
  <inkml:trace contextRef="#ctx0" brushRef="#br0" timeOffset="79226">14178 10263 0,'0'26'31,"0"0"-15,-26 0-16,0 0 0,0 0 16,0 0-16,0-26 15,0 26-15,0 0 0,1-26 16,-1 0-16,0 26 16,0-26-16,0 0 0,0 0 15,52 26 1,0-26-1,0 0-15,0 0 0,0 26 16,25-1-16,1-25 16,-26 26-16,26 0 0,0 0 15,-26 0-15,0 0 0,0 0 16,25 0-16,-25 0 16,0-26-16</inkml:trace>
  <inkml:trace contextRef="#ctx0" brushRef="#br0" timeOffset="79616">14100 10626 0,'-26'0'0,"0"0"0,0 0 15,52 0 16,0 0-31,26 0 0,-26-26 16,52 26-16,0 0 16,-1-26-16,27 1 0,26 25 15,-1-26-15,1 26 16,25-26-16,-25 0 0,25 26 16,1-26-16,-1 26 0,-25-26 15,25 0-15,-51 26 16,0 0-16,-1-26 0,-25 26 15,-26 0-15,0-26 16,-26 26-16,0 0 0,0 0 16,0 0-16</inkml:trace>
  <inkml:trace contextRef="#ctx0" brushRef="#br0" timeOffset="81007">16485 9615 0,'-26'-51'0,"0"25"16,26 0-16,-26 0 0,26 0 16,26 26-1,0 52 1,0-26-16,0 51 15,-1 1-15,1 26 0,0 0 16,-26 25-16,26 1 0,-26-1 16,0 1-16,26 0 15,-26-1-15,26 1 0,-26-1 16,26 1-16,-26-26 16,0-1-16,26 1 0,-26 0 15,0-1-15,0-25 16,0-26-16,26 26 0,-26-27 15,0-25-15,0 0 0,0-52 32,0 0-17,0 1-15,0-1 0,0 0 16,26 0-16,0 0 16,0 0-16,25 0 0,1 0 15,0 26-15,52-26 16,-1 26-16,1-26 0,52 26 15,25 0-15,26-26 0,53 26 16,-1 0-16,26 0 16,363-26-1,-311 26-15,-26 26 0,26-26 16,-52 0-16,26 26 0,-52-26 16,0 0-16,-26 0 0,-25 0 15,-27 0-15,-25-26 16,-1 0-16,-25 26 0,-26-25 15,-1-1-15,-51 0 16,26 0-16,-52 0 0,0 0 16,0 0-16,-26 0 0,0 0 15,-26 0 1,0 0-16,0 26 0,0-26 16,0 1-16,0 25 15,0-26-15,0 0 0,26 0 16,-26-26-16,0 0 0,0 0 15,1 0-15,25-25 16,-26-1-16,0 0 0,26-26 16,-26 1-16,26-27 0,0 27 15,0-27-15,26 0 16,-26 1-16,0-1 0,26 1 16,-26 25-16,26 0 15,-26 1-15,0 25 0,0 0 16,0 26-16,0 0 15,-26 26-15,26 1 0,-26-1 16,26 0-16,-26 26 0,0 0 16,0 0-1,0 0 1,26 26-16,-26-26 0,0 0 16,0 26-16,-26-26 15,1 0-15,-1 0 0,-26 25 16,-26-25-16,1 0 15,-27 0-15,-25 26 0,-27-26 16,1 0-16,-27 26 16,-25-26-16,0 26 0,0 0 15,-1 0-15,1-26 0,0 26 16,0 0-16,-1 0 16,1 0-16,26 0 0,-1 0 15,1-1-15,26-25 0,-1 26 16,27 0-16,-1-26 15,1 0-15,51 26 0,-26-26 16,27 0-16,25 0 16,0 0-16,26 0 0,0 0 15,1 0-15,25 0 0,0 0 16,0 0-16,0 0 16,0 0-16,0 0 15,0 0 1,0 0-16,0 0 15,26 26-15,-26-26 0,26 26 16,-26-26 0,26 26-16,-25-26 15,25 26-15,-26-26 16,26 26 0,-26-26-16,0 0 15,26 26-15,-26-26 16</inkml:trace>
  <inkml:trace contextRef="#ctx0" brushRef="#br0" timeOffset="81625">17599 10082 0,'0'-26'31,"0"0"-31,0 0 16,0 0-1,0 0-15,-26 26 16,0 0-16,0 0 0,0 0 16,1 0-16,-27 26 15,26 0-15,0 0 0,0 0 16,0 0-16,26 26 16,0-26-16,0 26 0,26-1 15,-26-25-15,52 0 0,-26 0 16,0 0-16,0 0 15,25-26-15,-25 0 0,0 0 16,0-26-16,0 0 0,0 0 16,0 0-16,-26-25 15,26-1-15,-26 0 0,0 0 16,0 0-16,0-26 16,0 27-16,-26-1 0,26-26 15,-26 26-15,26 0 0,-26 26 16,26 0-16,0 52 31,0 26-31,0 0 16,26 0-16,-26 0 0,26 26 15,0-27-15,0 1 0,-26 26 16,26-26-16,0-26 16,-1 26-16,-25-27 0,26 1 15,-26 0-15,26-26 16</inkml:trace>
  <inkml:trace contextRef="#ctx0" brushRef="#br0" timeOffset="81817">17936 9927 0,'0'-26'0,"0"52"31,0-1-31,26 1 16,-26 0-16,26 0 0,-26 0 15,0 26-15,26-26 16,-26 0-16,26 0 0,-26 0 16,0 0-16,26-1 0,-26 1 15</inkml:trace>
  <inkml:trace contextRef="#ctx0" brushRef="#br0" timeOffset="81969">18066 9667 0,'0'-26'16,"-26"0"-16,26 52 15,0 0 1,0 0-16,0 0 16</inkml:trace>
  <inkml:trace contextRef="#ctx0" brushRef="#br0" timeOffset="82353">18403 9901 0,'26'-26'0,"-1"26"16,-25-26 0,0 0-16,-25 0 15,-1 26 1,0 0-16,0 0 15,0 0-15,0 0 0,0 26 16,0 0-16,26 0 0,0 0 16,0 0-16,26-1 15,0 1-15,0 0 0,0 0 16,26 0-16,-1 0 16,-25 0-16,26 0 0,0 0 15,-26 0-15,0-26 0,0 26 16,-26 0-16,0-1 15,-26-25-15,0 26 16,0-26-16,-26 0 16,26 26-16,-26-26 0,27 0 15,-1 0-15,-26 0 0,52-26 16,-26 26-16,26-26 16,0 1-16</inkml:trace>
  <inkml:trace contextRef="#ctx0" brushRef="#br0" timeOffset="82647">18999 9952 0,'26'-25'0,"-26"-1"0,26 0 16,-26 0-16,0 0 0,0 0 15,-26 0 1,0 26-16,0 0 15,0 26-15,0-26 16,0 26-16,0 0 0,0 26 16,0-26-16,26 25 0,0-25 15,0 26-15,0-26 16,0 26-16,26-26 0,-26 0 16,26 0-16,0 0 15,0-26-15,26 0 0,-26 0 16,26 0-16,-1-26 0,1 26 15,0-26-15</inkml:trace>
  <inkml:trace contextRef="#ctx0" brushRef="#br0" timeOffset="84008">19413 9978 0,'0'-26'0,"0"1"0,0-1 16,0 0-16,0 0 0,0 0 16,-25 26-16,-1 0 15,26 26-15,-26-26 16,26 26-16,-26-26 0,26 26 15,-26 0-15,26 25 16,0-25-16,0 0 0,0 0 16,26 0-16,-26 0 15,26 0-15,0-26 0,0 26 16,-1-26-16,1 0 16,26 0-16,-26-26 0,0 26 15,0-26-15,0 0 0,0 0 16,-26 0-16,0 0 15,0-26-15,0 27 0,-26-1 16,0 0-16,0-26 0,0 26 16,-26 0-16,26 26 15,0-26-15,1 26 0,-1 0 16,26 26-16,0 0 16,0 0-16,0 0 0,0 0 15,26 0-15,-1 0 0,1-1 16,0 1-16,0-26 15,26 26-15,-26-26 0,26 0 16,-26 0-16,26-26 16,-27 26-16,1-26 0,0 1 15,0-1-15,-26 0 16,0 0-16,0 0 16,0 0-16,0 0 15,-26 26-15,26-26 16,0 52-1,0 26 1,0-26-16,0 0 16,0 26-16,26-27 0,-26 1 15,26 26-15,-26-26 16,26 0-16,0-26 0,0 26 16,26-26-16,-26 0 0,25 0 15,-25-26-15,26 0 16,-26 26-16,0-52 0,0 26 15,0 0-15,-26 1 16,0-27-16,0 26 0,0 0 16,0 0-16,-26 0 0,0 0 15,0 26 1,26 26-16,0 0 16,0 0-1,26 0-15,-26 0 0,26 26 16,-26-27-16,26 1 0,0 0 15,-26 0-15,26 0 16,0 0-16,0 0 16,-1-26-1,-25-26 1,0 0-16,26 26 0,-26-26 16,0 0-16,0 0 15,26 0-15,-26-25 0,0 25 16,0 0-16,0-26 0,26 26 15,-26 0-15,0 0 16,26 26-16,0 0 16,0 26-1,-26 0-15,26 26 0,-26-26 16,26 26-16,-26-1 16,26-25-16,-26 0 0,26 0 15,-26 0-15,0 0 0,0 0 16,26-26-16,0-26 15,-1 0 1,-25 0-16,26 0 16,0 0-16,0 0 15,0 1-15,0-1 0,-26 0 16,26 0-16,-26 0 16,26 26-16,-26 26 46,26-26-30,0 0-16,0 0 16,0 0-16,-1 0 15,1 0-15,0-26 0,0 0 16,0 0-16,0 0 16,-26-26-16,26 26 0,-26-26 15,0 27-15,0-27 16,0 26-16,-26 0 0,26-26 15,-26 26-15,26 0 0,-26 26 16,0 0-16,0 0 16,0 0-16,1 26 0,-1 0 15,0 26-15,26-26 16,-26 26-16,26-1 0,0 1 16,26 0-16,0 26 0,0-52 15,-1 26-15,1-26 16,0 0-16,0-1 0</inkml:trace>
  <inkml:trace contextRef="#ctx0" brushRef="#br0" timeOffset="84164">20994 9719 0,'0'-26'15,"0"0"-15,26 26 16,0-26-16,0 26 0,0 0 15,0 0-15,0 0 16,0 0-16,0 0 0</inkml:trace>
  <inkml:trace contextRef="#ctx0" brushRef="#br0" timeOffset="84644">19724 10704 0,'-25'0'15,"25"-26"1,0 0-16,25 0 15,-25 0-15,26 26 16,0 0-16,0 0 0,0 0 16,0 26-16,0-26 15,0 26-15,-26 0 0,26 26 16,-26-26-16,0 0 16,-26 0-16,0 0 0,0 0 15,0-26 1,0 0-16,0-26 0,0 26 15,0-26-15,1 0 0,-1 0 16,26 0-16,0 0 16,0 0-16,0 0 0,0-26 15,26 26-15,-1-25 0,-25 25 16,26 26-16,26-26 16,-26 26-16,0 0 0,0 0 15,0 26-15,0 0 16,-26 0-16,0-1 15,26 1-15</inkml:trace>
  <inkml:trace contextRef="#ctx0" brushRef="#br0" timeOffset="84890">20217 10497 0,'26'0'0,"0"-26"16,0 0-16,0 26 15,-26 26 1,-26 0 0,26 0-16,-26 0 0,0 25 15,0 1-15,0 0 16,0 0-16,0 0 0,0 0 16,26-27-16,-26 27 15,26-26-15,0 26 0,0-26 16,0 0-16,26-26 15</inkml:trace>
  <inkml:trace contextRef="#ctx0" brushRef="#br0" timeOffset="85208">20476 10834 0,'26'-26'0,"0"26"15,0 26 1,0 0-1,0-1-15,0-25 16,-26 26-16,0 0 0,0 0 16,0 0-1,-26-26-15,26 26 16,-26-26-16,0 0 16,0 0-16,0 0 0,0-26 15,0 26-15,0-26 0,26 0 16,-26 0-16,26 0 15,0 1-15,26-1 0,-26 0 16,26 0-16,0 0 16,0 26-16,26 0 0,-26 0 15,0 0-15,0 0 0,-26 26 16,26-26-16</inkml:trace>
  <inkml:trace contextRef="#ctx0" brushRef="#br0" timeOffset="136028">1608 6324 0,'0'-26'0,"25"26"16,1 0-1,-26 26 16,26 0-15,-26 0-16,26 0 16,0 25-16,0-25 15,0 26-15,0 0 0,0 0 16,0 26-16,0-27 0,0 1 16,-26 0-16,25 0 15,-25-26-15,0 26 0,0-26 16,0 25-16,0-25 15,0 0-15,0 0 0</inkml:trace>
  <inkml:trace contextRef="#ctx0" brushRef="#br0" timeOffset="136286">1530 7179 0,'-26'0'0,"0"0"16,26-26 15,26 26-31,0 0 16,0 0-16,0 0 16,0 0-16,25 0 0,-25 26 15,26-26-15,0 26 16,-26-26-16,26 0 0,0 0 15,-1 0-15,-25 0 0,26 0 16,-26 0-16</inkml:trace>
  <inkml:trace contextRef="#ctx0" brushRef="#br0" timeOffset="136437">2204 7127 0,'0'-26'0,"0"0"0,0 1 16,0-1-16,-26 26 15,26-26-15,-26 26 16,26-26-16,0 52 15,-26 0 1,26 0-16,0-1 16,0 1-16,0 0 0,0 0 15</inkml:trace>
  <inkml:trace contextRef="#ctx0" brushRef="#br0" timeOffset="137245">312 5624 0,'0'-26'0,"0"0"15,-26 0-15,26 0 0,-26 0 16,26 1-16,-26-1 0,0 0 16,0 26-1,0 0-15,0 0 0,0 26 16,0-26-16,0 51 15,0-25-15,26 0 0,-25 26 16,25 0-16,0-26 0,25 26 16,1-26-16,0 25 15,0-25-15,26 0 0,-26-26 16,26 0-16,0 0 16,-26 0-16,25 0 0,1-26 15,-26 0-15,0 1 0,0-27 16,0 26-16,-26 0 15,0-26-15,0 26 0,0 0 16,-26-26-16,0 26 0,0 1 16,0-1-16,0 0 15,0 0-15,1 26 0,-1 0 16,0 26 0,26 0-16,0 0 0,0-1 15,26 1 1</inkml:trace>
  <inkml:trace contextRef="#ctx0" brushRef="#br0" timeOffset="139128">674 5417 0,'-25'0'0,"25"26"47,0 0-32,25-26-15,-25 25 16,26 1-16,0 26 0,0-26 16,0 0-16,0 0 0,0-26 15,0 26-15,26-26 16,-26 26-16,0-26 0,-1 0 15,1 0-15,0-26 16,-26 0-16,26 26 0,-26-26 16,26 0-16,-26 0 0,0-26 15,0 26-15,-26 1 16,0-1-16,26 0 0,-26 0 16,26 0-16,-26 26 15,26 26 1,0 0-1,0 0-15,26 0 16,-26-1-16,26-25 0,0 26 16,0-26-16,0 26 15,0-26-15,0 0 0,26-26 16,-26 26-16,0-26 0,-1 26 16,1-25-16,0-1 15,0 0-15,-26-26 0,0 26 16,0 0-16,0-26 15,-26 26-15,0-26 0,0 27 16,1-27-16,25 26 0,-26 0 16,0 26-16,0 0 15,26 26-15,0 0 16,26 26-16,0-1 0,0 1 16,-1 0-16,1 0 15,0 0-15,0 0 0,0-1 16,0-25-16,0 0 15,0 0-15,-26 0 0,26-26 16,-52 0 0,26-26-1,-26 26-15,0-26 0,0 0 16,0 26-16,26-26 16,-26 0-16,0 26 0,26-25 15,0-1-15,26 0 31,0 26-31,0-26 0,0 0 16,26 26-16,0-26 16,-26 0-16,26 0 0,-27 26 15,1-26-15,0 0 0,0 0 16,-26 0-16,26 1 16,-26-1-16,0 0 0,-26 0 15,0 0-15,26 0 16,-26 0-16,0 0 15,26 52 1,0 0-16,0 0 16,26 26-16,0-26 0,-26 25 15,26 27-15,0-26 16,0 0-16,0 26 0,-26-27 16,26 1-16,-26 0 0,26 0 15,-26 0-15,26-26 16,-26 0-16,0 0 0,0-1 15,26 1-15,-26-52 32,0 1-32,-26-1 15,26 0-15,0-26 16,-26 26-16,26-26 0,0 0 16,-26 0-16,26 1 0,0-1 15,0 0-15,26 0 16,-26 0-16,26 26 0,0 0 15,0 26-15,-1 0 16,1 26-16,0-26 0,0 26 16,-26 26-16,26-26 15,-26 26-15,0-26 0,-26 26 16,26-26-16,-26-1 0,0 1 16,0-26-16,1 0 15,25-26 1,0 1-16,0-1 15,0 0-15,0 0 16,25-26-16,-25 26 0,26 0 16,0 0-16,-26 0 15,26 26-15,0-26 0,0 26 16,-26-26 0,26 26-1,0 0 16,-26 26-15,26-26-16,0 26 16,-26 0-16,26 0 0,0 26 15,-26-26-15,25 0 0,1-26 16,-26 26-16,26 0 16,0-26-16,-26 26 0,26-26 15,0-26 1,-26 0-16,0 0 15,26 0-15,-26 0 0,0 0 16,0 0-16,26-26 16,-26 26-16,0 0 0,0 1 15,0-1-15,0 0 0,0 52 32,0 0-17,26-1-15,-26 1 16,26 0-16,0 26 0,0-26 15,-1 0-15,1 0 16,0-26-16,0 0 16,0 0-16,0-26 15,0 26-15,-26-26 16,26-26-16,-26 26 0,26-26 16,-26 27-16,0-27 0,-26-26 15,0 26-15,0 0 16,0 0-16,0 1 0,0-1 15,26 26-15,-26 26 16,26 26-16,0 0 16,0 26-16,0-1 0,26 1 15,0 26-15,0-26 16,0 0-16,0-1 0,0 1 16,0 0-16,0-26 15,-26 0-15,26 0 0,0-26 16</inkml:trace>
  <inkml:trace contextRef="#ctx0" brushRef="#br0" timeOffset="139332">2774 5235 0,'-26'-26'0,"0"0"15,0 26-15,0-25 0,0-1 16,26 0-16,0 0 16,26 0-16,0 26 15,0-26-15,0 0 0,26 26 16,0-26-16,-26 0 15,25 26-15,1-26 0,-26 0 16,0 26-16,0-26 0,0 26 16</inkml:trace>
  <inkml:trace contextRef="#ctx0" brushRef="#br0" timeOffset="-150920">12079 3862 0,'-26'0'16,"26"26"47,26-26-63,-26 25 15,25 1-15,1 0 16,-26 0-16,26 26 0,0 0 15,0 0-15,0 25 0,-26-25 16,26 26-16,0 0 16,-26 0-16,26-1 0,-26 1 15,0 0-15,26 0 16,-26-1-16,0 1 0,0 0 16,0 0-16,0-27 0,0 27 15,0 0-15,0-26 16,0 26-16,0-27 0,0 27 15,0-26-15,0 0 16,0 0-16,0-1 0,0 1 16,0-26-16,0 26 0,0 0 15,26-26-15,-26 26 16,0-26-16,0 25 0,0 1 16,0-26-16,0 26 15,0-26-15,26 26 0,-26-26 16,0 26-16,0-1 15,0-25-15,25 26 0,-25-26 16,0 0-16,26 0 0,-26 0 16,0 0-16,0 0 15,0 0-15,26-26 0,-26 25 16,-26-25 62,0 0-47,1 0-31,-1 0 16,0 0 0,0 0-16,0-25 15,0 25-15,-26 0 0,26 0 16,-26 0-16,1 0 15,-1 0-15,0 25 0,0-25 16,-26 0-16,26 26 0,-25-26 16,25 26-16,-26-26 15,26 0-15,0 26 0,-25-26 16,25 26-16,-26-26 16,26 0-16,-26 0 0,27 0 15,-27 26-15,0-26 0,-26 0 16,27 0-16,-1 0 15,-26 0-15,27 26 0,-27-26 16,26 0-16,-26 26 16,27-26-16,-1 0 0,0 0 15,0 26-15,1-26 0,-1 0 16,0 0-16,0 0 16,27 0-16,-27 0 0,26 0 15,-26 0-15,26 0 16,1 0-16,-1 0 0,0 0 15,0 0-15,26 0 0,-26 0 16,0 0-16,26 0 16,-25 0-16,25 0 0,-26 0 15,26 0-15,-26 0 16,26 0-16,0 0 0,-26 0 16,1 0-16,25 0 0,-26 0 15,26 0-15,-26 26 16,26-26-16,0 0 0,0 0 15,0 0 1,52 0 0,0 0-1,-26-26-15,26 26 16,0 0-16,-26-26 16,0 0 15,0 0-16,0 0 1,0 0-16,0 0 0,0 0 16,0 0-16,0-25 15,0-1-15,0-26 0,-26 0 16,26 1-16,-26-1 0,26 0 16,-26-26-16,0 27 15,26-27-15,-25 26 0,25 0 16,-26-25-16,26 25 15,0 0-15,-26 0 0,26 27 16,0-27-16,0 0 0,-26 0 16,26 1-16,0-1 15,0 0-15,0 26 0,26-25 16,-26 25-16,26 0 16,-26 0-16,0 26 0,26-26 15,-26 26-15,0 0 0,25 0 16,-25 1-16,0-1 15,0 0 1,26 26-16,-26-26 16,26 26-1,-26-26-15,26 26 16,0 0 0,0-26-16,0 26 0,26-26 15,0 26-15,-1 0 0,1-26 16,26 26-16,26-26 15,-1 26-15,1-26 0,26 0 16,-1 26-16,1-26 16,-1 26-16,27-25 0,-1-1 15,1 26-15,-1-26 0,1 0 16,0 0-16,-27 26 16,27-26-16,-27 0 0,1 26 15,-1-26-15,1 26 16,-26-26-16,25 26 0,-25 0 15,0-26-15,-1 26 0,-25 0 16,26-26-16,-27 26 16,1 0-16,0-26 0,-26 26 15,0-25-15,-26 25 16,-1 0-16,1 0 0,-26-26 62,-26 26-46,26 26 15</inkml:trace>
  <inkml:trace contextRef="#ctx0" brushRef="#br0" timeOffset="-148316">17495 3991 0,'0'-26'16,"26"26"15,0 0-15,0 26-1,0-26-15,0 26 16,0 0-16,0 0 16,0-26-16,26 26 15,-26 0-15,-1-26 0,1 26 16,0 0-16,0-26 0,0 26 16,0-26-16,0 25 15,0-25-15,0 0 16</inkml:trace>
  <inkml:trace contextRef="#ctx0" brushRef="#br0" timeOffset="-147903">17988 3913 0,'0'-25'16,"-26"25"0,0 0 15,0 25-16,26 1-15,-26-26 16,0 26-16,0 0 16,0 26-16,1-26 0,-27 0 15,26 26-15,0-26 16,0 25-16,0-25 0,0 0 16,26 26-16,-26-26 0,0 0 15,26 0-15,-26 0 16,26 0-1,-26-26-15,26 26 16,0-52 31</inkml:trace>
  <inkml:trace contextRef="#ctx0" brushRef="#br0" timeOffset="-225842">25193 1684 0,'-26'26'32,"26"0"-32,0 0 15,0 0-15,0 26 16,0-26-16,0 26 0,0 0 16,0-27-16,0 27 15,0-26-15,0 26 0,0-26 16,0 0-16,0 0 0,0 0 15,0 0-15</inkml:trace>
  <inkml:trace contextRef="#ctx0" brushRef="#br0" timeOffset="-225349">25375 2021 0,'0'-26'15,"0"1"1,26 25 15,-26 25-15,0 1-16,25-26 15,-25 26-15,0 0 0,26 0 16,-26 0-16,0 0 16,0 0-16,0 0 15,0-52 48,0 0-48,26 0-15,0 0 0,-26 0 16,26 0-16,0 0 16,0 26-16,0-26 0,0 26 15,0 26 1,0 0 0,-26 0-16,0 0 0,26 0 15,-26 0-15,0 0 16,0 0-16,0 0 0,0 0 15,26 0 1</inkml:trace>
  <inkml:trace contextRef="#ctx0" brushRef="#br0" timeOffset="-224816">26100 2073 0,'26'0'0,"-26"-26"16,0 0-16,0 0 16,-26 26-16,0-25 15,1 25-15,-1 0 16,0 0-16,0 0 0,0 0 16,0 0-16,0 25 15,0 1-15,26 0 16,-26 0-16,26 0 0,0 0 15,0 0-15,0 0 16,0 0-16,26-26 0,-26 26 16,0 0-16,26-26 15,0 0-15,0 26 0,0-26 16,0-26-16,26 26 16,-27-26-16,1 0 15,0 0-15,-26 0 0,26-26 16,0 26-16,-26-26 15,0 1-15,0-1 0,0 0 16,0 26-16,0-26 0,0 26 16,0 0-16,0 0 15,-26 26-15,26 26 16,0 0-16,0 0 16,0 26-16,0-26 15,0 26-15,0-26 0,0 25 16,26 1-16,-26 0 15,0-26-15,26 0 0,-26 26 16,0-26-16,26 0 0,-26 0 16,0 0-16</inkml:trace>
  <inkml:trace contextRef="#ctx0" brushRef="#br0" timeOffset="-224372">26515 2021 0,'-26'0'15,"52"0"17,-26 26-17,26-26-15,0 0 16,0 26-16,0-26 15,0 0-15,0 0 16,-1 0-16,1 0 16,-26-26-1,0 0 1,0 0-16,-26 1 16,1-1-1,-1 26-15,0 0 16,0 0-16,0 0 0,0 0 15,0 0-15,26 26 16,-26-26-16,26 25 0,0 1 16,0 0-16,0 26 0,0-26 15,26 26-15,0-26 16,0 0-16,0 26 0,0-26 16,0-1-16,0 1 15,25-26-15,-25 26 0,0-26 16,26 0-16</inkml:trace>
  <inkml:trace contextRef="#ctx0" brushRef="#br0" timeOffset="-224109">26930 1970 0,'0'-26'0,"26"52"46,0-26-46,-26 25 16,26 1-16,-1 0 16,1 0-16,0 0 15,0 0-15,0 0 0,0 0 16,0 0-16,0 0 16,0 0-16,0-26 0,-26 26 15,0-52 16</inkml:trace>
  <inkml:trace contextRef="#ctx0" brushRef="#br0" timeOffset="-223886">27189 1918 0,'26'-26'0,"-26"0"15,-26 52 1,0 0-1,0 0-15,26 25 16,-26-25-16,0 26 16,0-26-16,0 26 0,1-26 15,25 0-15,-26 26 0,0-26 16,0 0-16,0-1 16,0-25-1,0 0-15</inkml:trace>
  <inkml:trace contextRef="#ctx0" brushRef="#br0" timeOffset="-228204">23172 2021 0,'0'26'78,"0"0"-63,0 0 1,0 0-16,0 0 16,0 0-16,0 0 0,0 0 15,0 26-15,0-26 16,0-1-16,0 1 0,26 0 15,-26 26-15,0-26 16,0 0-16,0 0 16</inkml:trace>
  <inkml:trace contextRef="#ctx0" brushRef="#br0" timeOffset="-227774">23146 2047 0,'0'-26'16,"0"0"-16,0 1 15,0-1-15,0 0 16,0 0-16,0 0 15,26 0-15,0 0 16,-1 0 0,1 26-16,0 0 15,0 0-15,0 0 0,26 0 16,-26 26-16,0-26 0,26 26 16,-26 0-16,-1 0 15,1 0-15,-26 0 0,0 0 16,0-1-16,0 1 15,-26 0-15,1 0 0,-1-26 16,-26 26-16,0 0 0,26-26 16,-26 26-16,0-26 15,26 26-15,1-26 0,-1 0 16,52 0 0</inkml:trace>
  <inkml:trace contextRef="#ctx0" brushRef="#br0" timeOffset="-227108">23483 2229 0,'26'0'47,"-1"26"-32,1 0 1,0 0-16,0-1 16,0-25-16,-26 26 0,26 0 15,-26 0-15,26 0 16,-26 0-16,-26-26 31,26 26-31,-26-26 0,0 0 16,0 0-16,26-26 15,0 0-15,0 0 16,0 0-16,0 0 16,26 0-16,0 1 15,0-1-15,0 0 0,0 26 16,0-26-16,0 26 0,0 0 15,0 0 1,-26 26-16,0 0 31,25-26 16,-25-26-47,0 52 63,0 0-48,0-1-15,26 1 16,-26 0-16,0 0 16,0 0-16,0 0 15,0 0-15,0 0 16</inkml:trace>
  <inkml:trace contextRef="#ctx0" brushRef="#br0" timeOffset="-226934">23871 2021 0,'0'26'32,"26"-26"-17</inkml:trace>
  <inkml:trace contextRef="#ctx0" brushRef="#br0" timeOffset="-226597">24260 2281 0,'26'0'16,"0"-26"0,0 26-1,-26-26-15,-26 26 16,0 0-1,0 0 1,0 0-16,0 0 0,0 26 16,0-26-16,1 26 0,-1 0 15,26-1 1,0 1-16,0 0 16,0 0-16,26-26 0,-26 26 15,25-26-15,1 0 16,0 26-16,0-26 0,0 0 15,26 0-15,-26 0 16</inkml:trace>
  <inkml:trace contextRef="#ctx0" brushRef="#br0" timeOffset="-226166">24597 2255 0,'-26'0'0,"0"0"16,52 0 47,0 0-48,0 0 16,-26-26-15,0 0-16,0 0 31,-26 26-31,26-26 0,-26 26 16,0 0 0,0 0-16,0 0 0,1 0 15,25 26-15,-26 0 0,0-26 16,26 26-16,0 0 15,0 0-15,0 0 0,0-1 16,0 1-16,26 0 16,-26 0-16,26-26 0,-1 26 15,1-26-15,26 0 0,0 0 16,0 0-16</inkml:trace>
  <inkml:trace contextRef="#ctx0" brushRef="#br0" timeOffset="-205436">22472 2307 0,'-26'0'110,"0"25"-110,0-25 15,-26 0-15,0 0 16,-25 0-16,25 0 0,-26 0 15,0 26-15,-25-26 16,25 0-16,-26 0 0,0 0 16,27 0-16,-27 0 0,26 0 15,1 0-15,-1 0 16,0 0-16,0 0 0,26 0 16,-25-26-16,25 26 15,-26 0-15,26 0 0,0 0 16,1 0-16,-1 0 0,0-25 15,0 25-15,0 0 16,0 0-16,26 0 0,1 0 16,-27 0-16,26 0 15,0 0-15,0 0 0,0 0 16,0 0-16,0 0 0,0 0 16,0 0-1,0 0-15,52 0 47,-26 25-31</inkml:trace>
  <inkml:trace contextRef="#ctx0" brushRef="#br0" timeOffset="-204992">20295 2021 0,'0'26'16,"0"0"-1,0 0 17,0 0-32,0 0 15,-26-26-15,0 26 0,0 0 16,0 0 0,0-26-16,0 26 0,0 0 15,0-26 1,0 26-16,0-1 15,26 1 17,26 0-17,0-26-15,0 26 16,0 0-16,0-26 0,0 26 16,26 0-16,-26 0 0,26 0 15,-27 0-15,1 0 16,0 0-16,-26-1 0</inkml:trace>
  <inkml:trace contextRef="#ctx0" brushRef="#br0" timeOffset="-201900">16977 1788 0,'-26'0'0,"26"-26"0,-26 26 15,26-26-15,0 0 32,0 52 15,0 0-32,0 0 1,0 0-16,0 0 0,0 26 15,-26-26-15,26 26 16,0-27-16,0 1 0,0 0 16,0 0-16,0 0 0,0 0 15,0 0 1,0-52 15,0 0-15,0 0-16,0 0 0,0-26 15,0 27-15,26-27 16,-26 0-16,26 0 0,-26 26 16,26-26-16,-26 26 15,26-25-15,-26 25 0,26 26 16,0-26-16,0 26 0,0 0 16,-26 26-1,26-26-15,0 26 0,-26-1 16,25 1-16,-25 0 15,26 26-15,-26-26 0,26 26 16,-26-26-16,26 26 0,-26-26 16,26-1-16,-26 1 15,26 26-15,-26-26 0,26 0 16,-26 0-16</inkml:trace>
  <inkml:trace contextRef="#ctx0" brushRef="#br0" timeOffset="-201666">17003 1944 0,'-26'0'16,"52"0"15,0 0-16,0 0-15,0 0 16,0 0 0,0 0-16,0 0 0,-1-26 15,1 26-15,0 0 16,0 0-16</inkml:trace>
  <inkml:trace contextRef="#ctx0" brushRef="#br0" timeOffset="-201247">17418 1866 0,'26'0'16,"-26"26"15,0 0-16,26 0 1,-1 0 0,-25-1-16,26 1 0,-26 0 15,26 0-15,-26 0 16,26-26-16,-26 26 0,0 0 16,26-26-1,-26-26 1,0 0-1,0 0-15,0 0 16,0 0-16,26 0 0,-26-25 16,0 25-16,0 0 15,0 0-15,0 0 0,0 0 16,26 52 31</inkml:trace>
  <inkml:trace contextRef="#ctx0" brushRef="#br0" timeOffset="-200509">18118 1892 0,'25'0'0,"-25"-26"31,0 0-15,0 0-1,-25 26 17,-1-26-32,0 26 15,0 0-15,0 26 0,0-26 16,0 26-16,0-26 15,26 26-15,-26 0 0,26 0 16,-26 0 0,26 0-16,26-1 15,0 1-15,0-26 16,0 0 0,0 0-16,0 0 0,0 0 15,0 0-15,0-26 16,-26 1-16,25 25 0,-25-26 15,26 26-15,-26-26 0,0 0 16,0 0 0,26 26-1,-26 26 1,0 0-16,26 0 16,-26 0-16,26-1 0,-26 27 15,26-26-15,-26 26 16,26-26-16,-26 26 0,26 0 15,-26-26-15,0 25 16,0-25-16,0 0 0,0 0 16,0 0-16,-26 0 0,0-26 15,0 26-15,0-26 16,-26 0-16,26 0 0,1 0 16,-27-26-16,26 0 15,0 0-15,26 0 0,-26 0 16,26-25-16,0 25 0,0-26 15,26 26-15,0 0 16,0 0-16,0 26 16,0 0-1,-1 0-15,1 0 16,0 0 0</inkml:trace>
  <inkml:trace contextRef="#ctx0" brushRef="#br0" timeOffset="-200268">18636 2047 0,'26'0'16,"-26"26"47</inkml:trace>
  <inkml:trace contextRef="#ctx0" brushRef="#br0" timeOffset="-199548">16822 2825 0,'0'-26'0,"-26"26"0,26 26 31,0 0-15,0 0-1,0 26-15,0-27 0,0 27 16,0 0-16,26 0 0,-26 0 15,0-26-15,0 26 16,0-27-16,26 27 0,-26-26 16,0 0-1,0 0-15,0-52 16,-26 26 0,26-26-16,0 0 15,0-26-15,-26 1 0,26-1 16,0-26-16,0 26 15,-26-26-15,26 1 0,0 25 16,0-26-16,26 26 0,-26 26 16,26 0-16,-26 1 15,26-1-15,-1 26 0,1 0 16,0 26-16,26-26 16,-26 25-16,0-25 0,0 26 15,-26 0-15,26 0 0,0 0 16,-26 0-16,0 0 15,-26 0-15,0 0 16,0-26-16,-26 26 16,26 0-16,-26-26 0,26 0 15,1 0-15,-1 0 0,0 0 16</inkml:trace>
  <inkml:trace contextRef="#ctx0" brushRef="#br0" timeOffset="-198952">17107 2954 0,'26'0'0,"-26"-25"16,26 25-16,-1-26 15,1 26 1,0 0-16,0 0 15,-26 26-15,26-26 0,0 25 16,0 1 0,0 0-16,-26 0 0,0 0 15,26 0-15,-26 0 16,0 0-16,0 0 0,0 0 16,-26-26-16,0 0 15,0 0 1,26-26-16,0 0 15,0 0-15,0 0 16,0 0-16,0 0 0,0-26 16,26 26-16,-26 1 0,26-1 15,0 0-15,0 0 16,0 26-16,0 0 0,-1-26 16,1 26-16,0 0 15,0 0-15,0 0 16,-26 26 62,0 0-62,0 0-16,26 0 15,-26-1-15,0 1 0,0 26 16,0-26-16,0 0 0,0 0 15,0 0 1</inkml:trace>
  <inkml:trace contextRef="#ctx0" brushRef="#br0" timeOffset="-198811">17573 2592 0,'0'-26'15,"0"52"17,0 0-17</inkml:trace>
  <inkml:trace contextRef="#ctx0" brushRef="#br0" timeOffset="-198492">17988 2903 0,'26'0'16,"0"0"-16,0 0 0,-26-26 15,26 26-15,0-26 16,-52 26 0,0 0-1,0 0 1,0 0-16,0 0 0,-26 0 15,26 0-15,0 26 16,0-26-16,0 26 0,26 0 16,-26-1-16,26 1 0,0 0 15,0 0-15,26 0 16,-26 0-16,26 0 0,0 0 16,0 0-16,26 0 0,-26-26 15,26 0-15,0 0 16,-26 0-16,25-26 0</inkml:trace>
  <inkml:trace contextRef="#ctx0" brushRef="#br0" timeOffset="-198065">18454 2903 0,'0'26'16,"26"-26"31,0 0-32,0 0 1,0 0-16,0 0 16,26 0-16,-26 0 15,0-26-15,0 0 0,0 26 16,-26-26-16,25 0 15,-25 0-15,-25 0 16,-1 0-16,0 0 0,0 26 16,-26-26-16,26 26 15,-26 0-15,26 0 0,-26 26 16,27 0-16,-1 0 16,0 0-16,0 0 0,26 26 15,0 0-15,0-27 0,0 27 16,26-26-16,-26 26 15,26-26-15,0 0 0,-1 0 16,27 0-16,0-26 16,-26 0-16,52 0 0,-26 0 15</inkml:trace>
  <inkml:trace contextRef="#ctx0" brushRef="#br0" timeOffset="-196031">15629 1270 0,'-26'-26'0,"26"52"47,0 0-32,0 0-15,0 25 0,0 1 16,0 0-16,0 26 0,0 0 15,0-27-15,0 53 16,0-26-16,0 0 0,0 25 16,0-25-16,26 26 0,-26-26 15,26 25-15,-26-25 16,26 26-16,-26-27 0,26 1 16,-26 0-16,0 0 15,0-1-15,26 1 0,-26-26 16,0 26-16,0-26 15,0-1-15,0 1 0,0 0 16,-26-26-16,26 0 0,0 0 16,0 0-16,0 0 15,0 0-15,26-26 47,0 0-47,0-26 16,0 26-1,0 0-15,26 0 0,-1 0 16,1 0-16,0-26 0,26 26 16,0 0-16,25 0 15,-25 0-15,52 0 0,-27 0 16,27 0-16,-1 0 16,1 0-16,26 0 0,-27 0 15,27 0-15,-27 0 0,27 0 16,-27 0-16,1 0 15,25 0-15,-25 0 0,0 0 16,-1 0-16,-25 0 16,0 0-16,25-26 0,-51 26 15,26 0-15,-27 0 0,27-26 16,-52 26-16,26 0 16,-27-26-16,1 26 0,-26 0 15,26 0-15,-26-26 16,0 26-16,0 0 31,-26-26-31,26 26 31,0 0-15,0 0 15,-26-26-15,0 0-1,0 0 1,0 0 0,0 1-16,0-1 15,25-26-15,-25 26 16,0-26-16,0 26 0,0-26 16,0 0-16,0-25 15,0 25-15,0-26 0,0 26 16,0-25-16,-25 25 0,25-26 15,0 26-15,0-26 16,0 27-16,0-1 0,0-26 16,0 26-16,0 0 15,0 0-15,0 1 0,0 25 16,-26-26-16,26 0 0,0 0 16,0 26-16,0-26 15,0 1-15,0 25 0,0-26 16,0 26-16,0-26 0,0 26 15,0 0-15,0 0 16,0 0-16,0 0 0,-26 1 16,26-1-16,0 0 15,0 0-15,-26 0 16,26 0 0,0 0-1,-26 26-15,26-26 16,-26 0-1,26 0 48,-26 26-47,0 0-1,26-26 1,-26 26-16,0 0 0,0 0 15,-25 0-15,-1 0 0,0 0 16,-26 0-16,0 0 16,-25 0-16,-1 0 0,0 0 15,-25 0-15,-1 26 0,-25-26 16,25 0-16,0 0 16,1 0-16,25 0 0,-25 0 15,25 0-15,0 0 16,26 0-16,-25 0 0,25 0 15,0 0-15,-25 0 0,25 0 16,0 0-16,0 0 16,1 0-16,-1 0 0,0 0 15,0 26-15,1-26 16,-1 0-16,0 0 0,0 0 16,1 26-16,-1-26 0,26 0 15,-26 0-15,0 0 16,27 0-16,-27 0 0,26 26 15,0-26-15,0 0 16,1 0-16,25 0 0,-26 0 16,26 0-16,-26 0 0,26 0 15,0 26-15,0-26 16,0 0-16,0 0 0,0 0 16,1 0-1,50 0 79,1 0-78</inkml:trace>
  <inkml:trace contextRef="#ctx0" brushRef="#br0" timeOffset="-127771">23301 2851 0,'-26'0'46,"52"0"17,-26-26-47,26 0-1,-26 0-15,26 26 16,0 0-1,-26-26-15,26 26 0,0 0 16,-26 26 0,26-26-16,-26 26 15,0 0-15,0 0 16,0 0 0,-26 0-16,0-26 0,26 26 15,-26-1-15,0 1 16,0 0-16,0-26 0,26 26 15,-26 0-15,0-26 16,26 26-16,-26-26 16,52 0 31,0 0-32,0 0 1,0 0-16,0-26 0,0 26 15,26 0-15,-26 0 0,0 0 16,0 0-16,25 0 16,-25 0-16,0 0 15,0 0 32</inkml:trace>
  <inkml:trace contextRef="#ctx0" brushRef="#br0" timeOffset="-102841">26671 26 0,'25'-26'16,"-50"26"31,-1 26-32,0-26 1,0 26-16,0-26 16,0 0-16,0 26 0,0-26 15,0 25-15,0-25 16,0 26-16,0 0 0,1-26 15,-1 26-15,26 0 0,-26 0 16,0 0-16,26 0 16,-26 0-16,26 0 0,0 26 15,0-27-15,0 1 16,0 0-16,26 0 0,-26 0 16,26 0-16,0-26 0,0 26 15,-1-26-15,27 0 16,-26 0-16,26 0 0,0 0 15,-26 0-15,26-26 16,-26 0-16,-1 0 0,1 26 16,0-26-16,-26 0 0,0 0 15,0 1-15,-26 25 16,0-26-16,1 0 0,-27 26 16,0-26-16,0 26 15,0 0-15,0 0 0,1 26 16,-1-26-16,26 26 0,26 0 15,-26-1-15,26 1 16</inkml:trace>
  <inkml:trace contextRef="#ctx0" brushRef="#br0" timeOffset="-102140">27008 622 0,'-26'0'0,"0"0"31,26 26-15,-26 0-1,26 0 1,-26 25-16,0 1 0,0 0 16,0-26-16,0 26 15,0 0-15</inkml:trace>
  <inkml:trace contextRef="#ctx0" brushRef="#br0" timeOffset="-101792">27215 570 0,'26'0'0,"-26"-26"16,26 0-16,0-26 15,0 26-15,-26 0 0,25 1 16,1 25-16,-26-26 0,26 0 16,0 26-1,-26 26 1,0 0-16,0-1 15,0 27-15,0-26 0,0 26 16,0 0-16,0 0 0,0-26 16,0 25-16,0-25 15,0 26-15,26-26 0,-26 0 16</inkml:trace>
  <inkml:trace contextRef="#ctx0" brushRef="#br0" timeOffset="-101636">27319 674 0,'0'-26'15,"-26"26"-15,26-26 16,26 26 0,-26-26-16,25 26 0,1 0 15,26-26-15</inkml:trace>
  <inkml:trace contextRef="#ctx0" brushRef="#br0" timeOffset="-101216">27837 622 0,'0'26'0,"-26"-26"16,0 0-16,0 26 15,0-26 1,26 26-16,0-1 31,0 1-31,26 0 16,0-26-16,0 26 15,0-26-15,0 0 0,0 26 16,0-26-16,0 0 0,-1 0 16,-25-26-16,26 26 15,-26-26-15,0 0 0,-26 26 16,26-26-16,-25 1 15,-1-1-15,0 0 0,0 0 16,26-26-16,-26 26 0,0 0 16,26-26-16,0 26 15,0 0-15,26 1 0,-26-1 16,26 26-16,-26-26 16,26 26-16,0 0 0,0 0 15,-26 26-15,25-26 0,-25 26 16,0-1-16,26 1 15,-26 0-15,0 0 0,0 0 16,0 0-16</inkml:trace>
  <inkml:trace contextRef="#ctx0" brushRef="#br0" timeOffset="34215">28614 440 0,'0'-26'16,"26"26"-16,-26 26 47,0 26-32,0-26-15,0 0 0,0 26 16,0-26-16,0 26 16,0-26-16,26-1 0,-26 1 15,26-26-15,0 0 0,0-26 16,0 1-1,-26-1-15,26-26 0,26 0 16,-26 0-16,25 0 0,1 0 16,0-25-16,26 25 15,0 0-15,-1 0 0,27 26 16,-26 0-16,26 26 16</inkml:trace>
  <inkml:trace contextRef="#ctx0" brushRef="#br0" timeOffset="-114248">24882 3343 0,'0'-26'0,"0"52"94,0 0-78,26-26-16,-26 26 0,0 0 15,0 0 1,26 0-16,-26 0 16,0 0-1</inkml:trace>
  <inkml:trace contextRef="#ctx0" brushRef="#br0" timeOffset="-114002">25038 3369 0,'0'-26'0,"0"52"47,0 0-31,0 0-1,26 0 1,-26 0-16,0 0 16,0 0-1,0 0-15,26-26 16</inkml:trace>
  <inkml:trace contextRef="#ctx0" brushRef="#br0" timeOffset="-113342">24338 3784 0,'0'-26'15,"0"0"1,26 0 0,0 26-1,-26-26-15,26 26 16,0 0-16,0 0 0,-1 0 16,1 0-16,0 0 15,-26 26-15,0 0 16,-26 0-16,0 0 15,1-26-15,-1 26 16,0 0-16,0-26 0,0 26 16,0-26-16,26 26 15,26-26 17,0 0-32,0 0 15,0 0-15,25 25 0,-25-25 16,0 0-16,26 0 0,-26 0 15,0 0-15,0 0 16,0 0-16</inkml:trace>
  <inkml:trace contextRef="#ctx0" brushRef="#br0" timeOffset="-113102">24779 3732 0,'0'-26'0,"0"52"47,25-26-47,-25 26 16,26-26-16,0 26 0,0 0 16,0-26-1,0 26-15,0-26 0,0 26 16,0-26-1</inkml:trace>
  <inkml:trace contextRef="#ctx0" brushRef="#br0" timeOffset="-112904">24908 3706 0,'0'-26'0,"-26"26"15,26 26 16,-26-26-31,26 26 0,-26-26 16,26 26-16,-26 0 16,1-26-16,25 26 0,-26 0 15,0 0 1,26 0-16,-26-26 16</inkml:trace>
  <inkml:trace contextRef="#ctx0" brushRef="#br0" timeOffset="-112653">25115 3654 0,'0'26'31,"0"0"-16,0 0 1,0 0-16,0 0 16,0 0-16,26-26 15,-26 26-15,0 0 16,26-26 0</inkml:trace>
  <inkml:trace contextRef="#ctx0" brushRef="#br0" timeOffset="-112286">25297 3680 0,'0'26'31,"0"0"-15,-26 0-1,26 0 1,0 0-16,26 0 16,0-26-1,0 0-15,0 0 16,0 0 0,-1 0-16,1-26 15,-26 0-15,0 0 16,-26 0-1,1 0 1,-1 26-16,0-26 16,0 26-1,0 0 1,26 26-16</inkml:trace>
  <inkml:trace contextRef="#ctx0" brushRef="#br0" timeOffset="-111950">25712 3602 0,'26'0'0,"-1"0"16,-25-25-16,-25 25 31,-1 25-31,0-25 15,26 26-15,-26-26 16,0 0-16,26 26 16,0 0-16,26 0 15,0 0 1,0-26-16,0 26 16,-1-26-16,1 0 0,-26 26 15,26-26-15,-26 26 16,-26-26 15,26 26-31,-26-26 0,1-26 16</inkml:trace>
  <inkml:trace contextRef="#ctx0" brushRef="#br0" timeOffset="-111800">25763 3577 0,'26'0'16,"-26"-26"-16,26 26 0,-26-26 15,26 26 1,0 0 0,-26 26-16,26-26 15,0 26-15</inkml:trace>
  <inkml:trace contextRef="#ctx0" brushRef="#br0" timeOffset="-111439">24312 4173 0,'26'0'31,"0"-26"-31,0 26 16,26 0-16,-1 0 15,27-26-15,0 26 0,26 0 16,-1 0-16,1-26 16,26 26-16,-1 0 0,1 0 15,-27-26-15,27 26 0,0 0 16,-53 0-16,27 0 15,-52-26-15,0 26 0,0 0 16,-78 0 0,0 0-1</inkml:trace>
  <inkml:trace contextRef="#ctx0" brushRef="#br0" timeOffset="-111140">24882 4328 0,'-26'0'16,"26"-26"0,26 26 15,-26 26 0,26-26-31,-26 26 16,0 0-16,26-26 0,-26 26 15,0 0-15,0 0 16,26-26-16,-26 26 16,26 0-1</inkml:trace>
  <inkml:trace contextRef="#ctx0" brushRef="#br0" timeOffset="-110498">25193 4354 0,'0'-26'0,"0"0"16,-26 26 15,0 26-31,26 0 16,-26-26-1,26 26-15,26-26 16,-26 26 0,26-26-1,0 0-15,0 0 16,-26-26 0,0 0-1,-26 0 1,0 26-1,26-26-15,0 0 32,26 26-32,0 0 0,0 0 15,0-26-15,0 26 16,0 0-16,0 0 16,0 0-16,-26 26 0,26-26 15,-26 26 1,0 0-1,0 0 17,0 0-17,25-26-15,1 0 16,0 26 0,0-26-16,0 0 15,0 0-15,0-26 16,0 26-16,0 0 0,-26-26 15,0 0-15,0 0 16,-26 26 0,0-26-16,0 26 15,0 0-15,-26 0 16,26 0-16,0 0 0,1 0 16,-1 0-16,52 0 31</inkml:trace>
  <inkml:trace contextRef="#ctx0" brushRef="#br0" timeOffset="-110144">26282 3939 0,'-26'0'0,"52"0"63,0 0-48,0 0 1,0 0-16,-1 0 16</inkml:trace>
  <inkml:trace contextRef="#ctx0" brushRef="#br0" timeOffset="-110012">26334 4017 0,'-26'0'0,"0"26"16,26 0-1,26-26 1,0 26 0,0-26-16,-1 0 0,1 0 15,26 0-15</inkml:trace>
  <inkml:trace contextRef="#ctx0" brushRef="#br0" timeOffset="-106911">27033 3913 0,'0'-25'0,"-25"25"16,25-26-16,0 0 0,-26 0 15,26 0 1,0 0-1,0 0-15,0 0 16,26 26 0,-26-26-1,25 26-15,1 0 16,0 0-16,0 26 16,0-26-1,-26 26-15,0 0 16,0 0-1,-26 0-15,0 0 0,0 0 16,0 0 0,1-1-16,25 1 0,-26 0 15,26 0-15,0 0 16,26 0-16</inkml:trace>
  <inkml:trace contextRef="#ctx0" brushRef="#br0" timeOffset="-106742">27008 4328 0,'0'26'0,"0"0"32,25-26-32,-25-26 31</inkml:trace>
  <inkml:trace contextRef="#ctx0" brushRef="#br0" timeOffset="-186814">15500 2307 0,'0'-26'15,"26"26"1,0 0 62,0 0-47,-52 0 32,26-26-47,-26 26-1,0 0 1,0 0-16,0 0 15,0 0-15,-26 0 0,26 0 16,-26 0-16,1 0 16,25 26-16,-26-26 0,0 0 15,0 0-15,0 0 16,-25 26-16,25-26 0,0 0 16,0 0-16,0 0 0,0 0 15,1 25-15,-1-25 16,0 0-16,0 0 0,0 0 15,0 0-15,1 26 16,-1-26-16,26 0 0,-26 0 16,26 0-16,0 0 0,0 0 15,0 0-15,0 0 16,0 0 62,26 26-15,0 0-48,0 0 1,-26 0-16,26 0 15,0 0 1,0 0-16,0 0 0,0 0 16,0 0-16,0 25 15,0-25-15,0 26 0,-25-26 16,25 26-16,0 0 16,0-26-16,0 25 0,0 1 15,0-26-15,0 26 0,0-26 16,25 26-16,-25 0 15,0-26-15,0 25 0,0 1 16,0-26-16,0 26 0,0-26 16,0 26-16,0-26 15,0 26-15,0-27 0,-25 27 16,25 0-16,0-26 16,-26 26-16,26-26 0,0 0 15,0 26-15,-26-27 0,26 27 16,0-26-16,0 26 15,0-26-15,0 0 0,0 26 16,0-26-16,0 0 16,0 25-16,0-25 0,0 26 15,0-26-15,0 0 0,0 26 16,0-26-16,-26 26 16,26-27-16,0 1 0,0 0 15,0 0-15,0 0 16,0 0-16,0 0 15,0 0-15,0 0 16,0 0 0,0 0-16,0 0 31,-26-52 63,0 26-79,0 0 1,0 0-16,0 0 16,0 0-16,0 0 15,-25 0-15,25 0 0,-26 0 16,26 0-16,-26 0 0,0 0 15,0 0-15,1 0 16,-1 0-16,-26 0 0,26 26 16,0-26-16,0 0 15,27 26-15,-27-26 0,26 0 16,-26 0-16,26 0 0,0 25 16,0-25-16,0 0 15,0 0-15,0 0 0,0 0 16,1 26-16,-1-26 15,0 0 1,0 0-16,0 0 16,0 0-1,26-26 63,-26 26-78,26-25 47</inkml:trace>
  <inkml:trace contextRef="#ctx0" brushRef="#br0" timeOffset="-186191">12726 4380 0,'0'-26'0,"0"52"31,26-26-16,-26 26 1,0 0 0,0 0-16,0 0 15,-26 0-15,26-1 16,0 1-16,-25 0 0,25 0 16,-26 26-16,0-26 0,26 0 15,-26 26-15,0-26 16,26 0-16,-26-26 0,26 26 15,-26-1-15,26 1 16,-26-26 0,52 0 46,0 0-46,0 26-1,0-26-15,0 0 16,0 0-16,0 26 0,-1-26 16,1 26-16,0-26 0,-26 26 15,26-26-15,0 26 16,0 0-16,0 0 16,-26 0-1,26 0-15,0 0 31,-26-1-15,26-25-16,-26-25 31</inkml:trace>
  <inkml:trace contextRef="#ctx0" brushRef="#br0" timeOffset="-180731">15733 5494 0,'0'-25'15,"26"-1"-15,0 26 16,0 0 0,0 0-16,-26 26 0,26-26 15,0 25-15,-26 1 16,25 26-16,-25 0 0,0 0 15,26 0-15,-26 0 0,0 25 16,26 1-16,-26 0 16,0 0-16,0-1 0,0 1 15,0 0-15,0 0 16,26-1-16,-26-25 0,0 26 16,0-26-16,0-26 0,0 26 15,0-27-15,0 1 16</inkml:trace>
  <inkml:trace contextRef="#ctx0" brushRef="#br0" timeOffset="-179403">15811 5391 0,'0'-26'0,"0"0"15,0 0-15,26 26 16,0-26-16,25 26 16,-25 0-16,26 0 15,0-26-15,0 26 0,52 0 16,-27-26-16,53 26 15,-1 0-15,27-26 0,0 26 16,25-26-16,0 26 0,27-25 16,-1 25-16,0-26 15,1 26-15,-1 0 0,0 0 16,1-26-16,-27 26 16,1 0-16,-53 0 0,27-26 15,-53 26-15,1 0 0,0 0 16,-26 0-16,-1-26 15,1 26-15,-26 0 0,26 0 16,-27 0-16,-25 0 16,0 0-16,0 0 0,0 0 15,0 0-15,-26 26 32,0 0-32,0 0 15,0 0-15,0-1 0,0 1 16,0 0-16,0 26 15,26 0-15,-26-26 0,26 26 16,-26 0-16,26 25 16,0-25-16,-26 0 0,0 26 15,0-26-15,26 25 0,-26-25 16,0 26-16,0 0 16,0-1-16,0-25 0,26 26 15,-26 0-15,25 0 16,-25-1-16,26 1 0,-26 0 15,26 0-15,-26-27 16,26 27-16,-26-26 0,0 0 16,0 0-16,0-26 0,0 25 15,0-25-15,0 0 16,-26 0-16,26 0 16,-26 0-16,0-26 15,1 26-15,-1-26 16,0 0-16,-26 26 0,0-26 15,0 0-15,0 0 16,-25 0-16,-1 0 0,0 26 16,-26-26-16,1 0 0,-27 0 15,1 0-15,-1 0 16,-26 26-16,27-26 0,-27 0 16,1 26-16,-1-26 15,-25 0-15,51 26 0,-25-26 16,-1 25-16,27-25 0,-1 0 15,1 26-15,25-26 16,-26 0-16,27 0 0,25 0 16,-26 0-16,26 0 15,1 0-15,-1 0 0,0 0 16,26 0-16,-25 0 0,25 0 16,0 0-16,26 0 15,-26 26-15,26-26 0,0 0 16,0 0-1,0 0-15,26-26 16,-25 26-16,-1 0 31,0 0-31,0-26 16,0 26 0,26-25-16,0-1 15,0 0 1,0 0-1,0 0-15,0 0 16,0 0-16,0 0 16,-26-26-16,0 26 0,26-26 15,-26 1-15,26-1 0,-26 0 16,26 0-16,0 0 16,0 26-16,26-25 0,-26-1 15,26 0-15,0 26 0,-26 0 16,26-26-16,-26 26 15,26 0-15,-26 0 0,0 1 16,0-1 0,0 0-1,-26 26 1,0 0 0,0 0-16</inkml:trace>
  <inkml:trace contextRef="#ctx0" brushRef="#br0" timeOffset="-178702">17184 6013 0,'0'-26'16,"-25"26"-16,-1-26 15,0 26 1,0 0-16,0 0 0,0 0 16,-26 0-16,26 26 15,0-26-15,0 26 16,0 0-16,1 0 0,-1 26 16,0-27-16,26 27 15,0 0-15,0 0 0,0-26 16,0 26-16,26 0 15,0-1-15,25 1 0,-25-26 16,26 26-16,0-26 0,0 26 16,0-26-16,-1-26 15,-25 26-15,26-26 0,0 0 16,0 0-16,-26 0 16,0 0-16,0-26 0,0 0 15,-1-26-15,1 26 0,-26-26 16,0 0-16,0 0 15,0 1-15,0-27 0,-26 26 16,1 0-16,-1 0 0,0 1 16,0-1-16,0 0 15,0 26-15,-26 0 0,26 0 16,0 26-16,0 0 16,0 0-16,-25 0 0,25 0 15,0 0-15,0 26 16,0-26-16,0 0 0,0 26 15,0-26-15,26 26 16,26-26 0</inkml:trace>
  <inkml:trace contextRef="#ctx0" brushRef="#br0" timeOffset="-178269">17159 6635 0,'0'-26'15,"0"0"1,0 0-1,0 0 1,0 0-16,25 0 16,-25 0-16,26 26 31,0 0-15,-26 26-16,26-26 15,0 26-15,0 0 0,0 0 16,0 0-16,0 0 0,0 0 15,26 0-15,-27 26 16,1-26-16,0-1 0,0 1 16,0 26-16,0-26 0,-26 0 15,0 0-15,26-26 16,-26 26-16,26 0 0</inkml:trace>
  <inkml:trace contextRef="#ctx0" brushRef="#br0" timeOffset="-177742">17755 5987 0,'0'-26'0,"0"0"0,0 0 15,0 0 1,0 0-1,26 26-15,-26 26 16,0 0 0,25 26-16,-25-26 0,0 26 15,26 0-15,-26-1 16,0 1-16,26 0 0,-26 0 16,0 0-16,0-26 15,26 26-15,-26-27 0,0 1 16,0 0-16</inkml:trace>
  <inkml:trace contextRef="#ctx0" brushRef="#br0" timeOffset="-176932">17729 6298 0,'-26'0'0,"52"0"47,0-26-32,0 26-15,-1 0 0,27 0 16,-26-26-16,26 26 0,0 0 16,-26-26-16,26 26 15,0 0-15,-27-26 0,1 26 16,0-26-16,-26 0 15,26 1-15,-26-1 16,0 0-16,0 0 16,0 52 15,0 0-31,0 0 0,26-1 16,-26 1-16,0 26 15,0-26-15,26 26 0,-26-26 16,26 0-16,0 0 15,0 0-15,-26 0 0,26-26 16,0 25-16,0-25 0,25 0 16,-25-25-16,0 25 15,-26-26-15,26 0 0,0 0 16,-26 0-16,26 0 16,-26 0-16,26 0 0,-26-26 15,0 26-15,26 26 0,-26-26 16,0 1-16,0 50 15,0 1 1,0 0-16,0 26 16,0 0-16,0 0 0,0 0 15,26 25-15,-26-25 0,26 26 16,0 0-16,-1-26 16,1 25-16,0-25 0,0 26 15,-26-52-15,26 26 16,-26-26-16,0 25 0,-26-51 15,0 26-15,0-26 0,0 0 16,1 0-16,-27 0 16,26-26-16,-26 0 0,26 1 15,-26-1-15,26 0 16,0-26-16,26 0 0,-26 26 16,26-26-16,0 0 0,0 27 15,0-1-15,0 0 16,26 0-16,0 0 0,-26 0 15,26 26-15,0-26 0,0 26 16,0-26-16,0 26 16,0 0-16,0-26 0</inkml:trace>
  <inkml:trace contextRef="#ctx0" brushRef="#br0" timeOffset="-175814">12960 5494 0,'-26'0'16,"0"-25"-1,26 50 17,-26 1-1,0 0-31,0 0 15,0-26-15,-26 26 0,26 0 16,1-26-16,-1 26 16,-52 0-1,78 0-15,0 0 16,0 0 0,26-26-16,-26 26 15,26-26-15,0 25 16,-26 1-16,26 0 0,-1-26 15,1 26-15,0 0 0,0-26 16,26 26-16,-26-26 16,0 0-16,0 0 0,0 0 15</inkml:trace>
  <inkml:trace contextRef="#ctx0" brushRef="#br0" timeOffset="-174908">12882 5650 0,'-26'0'0,"26"-26"15,-26 26-15,26-26 16,-26 26-16,52 0 47,0 0-32,0 0-15,0 0 16,26 0-16,0 0 0,25 0 16,1 0-16,0-26 0,26 26 15,-1 0-15,1-26 16,25 26-16,1-26 0,0 0 16,-1 26-16,1-25 15,-1 25-15,-25-26 0,26 26 16,-53-26-16,1 26 15,0-26-15,-26 26 0,0 0 16,-26 0-16,-1-26 16,-50 26-1,-1 26 1,0-26 0,0 26-16,0 0 15,0 0 1,0-1-1,26 1-15,0 0 0,0 0 16,0 0-16,0 0 16,26 0-16,-26 0 0,0 0 15,26 26-15,-26-26 0,0-1 16,26 27-16,-26-26 16,0 26-16,26-26 0,-26 26 15,0 0-15,0-26 0,0 25 16,0 1-16,0 0 15,0 0-15,0-26 0,0 26 16,0-26-16,0 25 16,0-25-16,0 0 0,0 0 15,26-26 17,0 0-17,-1 0 1,1-26-16,0 26 15,0-26-15,0 26 0,0-26 16,0 26-16,26-25 16,-26 25-16,26-26 0,-1 26 15,1-26-15,0 26 16,0 0-16,26 0 0,-26-26 16,-1 26-16,1 0 0,0 0 15,0 0-15,-26 0 16,0 0-16,26 0 0,-27 26 15,1-26 1,0 0-16,0 0 16,0 0-16,-52 0 31,26-26-15</inkml:trace>
  <inkml:trace contextRef="#ctx0" brushRef="#br0" timeOffset="-83823">20891 5546 0,'0'26'0,"0"0"78,-26-26-62,0 0-1,0 0 1,26 26-16,-26-26 16,0 26-16,0-26 15,0 26-15,0-26 0,1 0 16,-1 26-16,0-26 0,0 0 15,26 26 1,26-26 15,0 26-31,0-26 16,-1 0-16,1 26 0,0-26 16,26 25-16,-26-25 15,0 26-15,0 0 0,0-26 16,0 26-16,0-26 15,0 26-15,-1 0 16</inkml:trace>
  <inkml:trace contextRef="#ctx0" brushRef="#br0" timeOffset="-83299">20735 5702 0,'-26'0'16,"26"26"-1,26-26 16,0 26-15,0-26 0,0 0-16,26 0 15,-26 0-15,26 0 16,-1 0-16,1-26 0,26 26 16,26 0-16,-1-26 0,1 26 15,0 0-15,25 0 16,1-26-16,0 26 0,25 0 15,1-26-15,-27 26 16,27 0-16,-27 0 0,27 0 16,-53 0-16,27-26 0,-26 26 15,-1 0-15,-25 0 16,0 0-16,-26 0 0,0 0 16,-1 0-16,-25 0 15,0 0-15,0 0 0,0 0 16,0 0-16,-26-26 31,-26 26 0,0 0-15</inkml:trace>
  <inkml:trace contextRef="#ctx0" brushRef="#br0" timeOffset="-82616">20761 6609 0,'0'-26'0,"26"0"15,-26 52 17,-26 0-17,0 0 1,0-26-16,0 26 0,1 0 16,-1 0-16,-26-26 0,26 26 15,0-26-15,0 25 16,0-25-16,26 26 15,26-26 1,0 0 0,0 0-16,0 0 0,26 26 15,-26-26-15,-1 0 16,1 26-16,0-26 0,0 26 16,0-26-16,0 26 0,-26 0 15,26-26-15,0 26 16,-26 0-16,26-26 0</inkml:trace>
  <inkml:trace contextRef="#ctx0" brushRef="#br0" timeOffset="-81674">20683 6816 0,'-25'0'16,"50"0"15,1 0-15,0 0-16,26 0 16,0 0-16,0 0 0,26 0 15,25 0-15,1 0 0,0-26 16,25 26-16,1-26 15,25 26-15,1 0 0,-1-25 16,1 25-16,-1 0 16,1 0-16,-27-26 0,1 26 15,0 0-15,-27 0 0,1 0 16,-52 0-16,26 0 16,-27 0-16,-25 0 0,0 0 15,-26-26-15,-26 26 31,0 0 1,26 26-17,0 0 17,26-26-17,-26 25 16,26-25-15,-26 26-16,0 0 16,0 0-16,0 0 0,0 0 15,0 0-15,0 26 16,0 0-16,-26-1 0,26 1 16,0 0-16,-26 0 0,26 0 15,0 0-15,0 25 16,0-25-16,26 0 0,-26 0 15,0 0-15,26 0 16,-26 25-16,26-25 0,-26 0 16,26 0-16,-26 0 0,0 0 15,0-1-15,0 1 16,0-26-16,0 26 0,0-26 16,-26 0-16,26 0 15,-26-26-15,26 26 0,-26-26 16,52 0 46,0-26-62,26 26 16,-26-26-16,26 26 0,25-26 16,-25 26-16,26-26 15,0 26-15,0-26 0,-1 26 16,-25 0-16,26 0 15,-26 0-15,0 0 0,-1 0 16,-25-26-16,0 26 0,-26-26 31,-26 26-31,0-26 16</inkml:trace>
  <inkml:trace contextRef="#ctx0" brushRef="#br0" timeOffset="-80018">23638 5209 0,'26'0'16,"-26"-26"-1,26 26 17,0 26-1,-26 0-15,0 0-1,26 0-15,-26 0 16,0 0-16,0 0 15,0 0-15,0 26 0,0-26 16,0 25-16,0 1 0,0 0 16,0 0-16,0 0 15,26 0-15,-26 25 0,0-25 16,0 0-16,26 26 0,-26-26 16,0-1-16,0 1 15,0 26-15,26-26 0,-26 0 16,0 0-16,0-1 15,0-25-15,0 26 0,0 0 16,0-26-16,0 26 0,0-26 16,0 0-16,0-1 15,0 1-15,0 0 0,0 0 16,0 0 15,25-26 0,-25-26 1,26 26-32,0 0 31,0 0 0,0 0-15,0-26-1,0 26-15,0 0 0,0 0 16,26 0-16,-26 0 16,51 0-16,-25-26 0,0 26 15,26 0-15,0-26 16,25 26-16,-25-25 0,26 25 16,-1-26-16,1 26 0,-26-26 15,25 26-15,1-26 16,0 26-16,-1-26 0,-25 26 15,26 0-15,0-26 16,-1 26-16,-25 0 0,26-26 16,-1 26-16,1-26 0,-26 26 15,25-26-15,1 26 16,-26-26-16,25 26 0,1-26 16,-26 26-16,26-26 15,-27 26-15,27-25 0,0 25 16,-27 0-16,27-26 0,-26 26 15,0 0-15,25-26 16,-25 26-16,0 0 0,0 0 16,-1-26-16,1 26 15,0-26-15,0 26 0,-1 0 16,-25-26-16,26 26 0,0-26 16,-1 26-16,-25-26 15,0 26-15,26-26 0,-26 26 16,0 0-16,-1-26 15,1 26-15,0 0 0,0-26 16,0 26-16,-26-26 0,25 26 16,1 0-16,0-25 15,0 25-15,0-26 0,0 26 16,-26 0-16,25-26 0,1 26 16,0 0-16,-26 0 15,26-26-15,0 26 0,-26 0 16,25 0-16,-25-26 15,0 26-15,0 0 0,0 0 16,0-26-16,0 26 16,0 0-1</inkml:trace>
  <inkml:trace contextRef="#ctx0" brushRef="#br0" timeOffset="-78236">23716 5106 0,'0'26'0,"26"-26"47,0 26-31,0-26-16,0 0 15,-1 0-15,27 0 0,26 0 16,-26 25-16,52-25 16,-27 0-16,27 0 0,26 0 15,-1 0-15,-25 0 16,51 0-16,-25 0 0,0-25 16,25 25-16,1 0 15,-27-26-15,27 26 0,-27-26 16,27 26-16,-27-26 0,27 0 15,-27 26-15,27-26 0,-26 26 16,-1-26-16,27 26 16,-27 0-16,-25-26 0,26 26 15,-1-26-15,-25 26 16,25 0-16,-25-26 0,26 0 16,-27 26-16,27-26 15,-26 1-15,25 25 0,-25-26 16,25 26-16,-25-26 0,0 26 15,-1 0-15,1 0 16,-26-26-16,26 26 0,-27 0 16,1 0-16,0 0 15,0 0-15,-1 0 0,-25 0 16,26 0-16,-26 0 0,0 0 16,-26 0-16,-1 0 15,1 0-15,0 0 0,-26-26 16,26 26-16,0 0 15,0 26 17,-26 0-17,26-26 1,-26 26 0,0 0-1,0-1 1,0 1-16,0 0 15,0 0-15,0 0 16,0 0-16,0 0 0,0 0 16,0 26-16,0-26 15,-26 25-15,26-25 0,0 0 16,0 26-16,0-26 16,0 26-16,0-26 0,0 26 15,0-26-15,0 25 0,0-25 16,0 0-16,0 0 15,0 0-15,0 0 0,0 0 16,0 0-16,26 0 16,-26 0-16,0 0 0,0-1 15,26 1-15,-26 0 16,0 0-16,26 0 16,-26 0-1,0 0 1,0 0 31,-26-26-47,0 0 31,0 0-15,0 0-16,-26 0 15,26 0-15,-25 0 16,-27 0-16,0 0 0,0 0 15</inkml:trace>
  <inkml:trace contextRef="#ctx0" brushRef="#br0" timeOffset="-75490">24338 5831 0,'-26'-26'16,"26"1"0,0-1-1,26 26 16,-26 26 1,0-1-32,-26 1 15,26 0-15,0 26 0,0-26 16,0 0-16,0 0 16,0 0-16,0 0 0,0 0 15,0 0-15,26-26 0,-26 26 16,26-26-1,-26-26 1,0 0 0,26 0-16,-26 0 0,0 0 15,0 0-15,0-26 0,0 0 16,0 26-16,0-25 16,26-1-16,-26 0 0,0 26 15,0-26-15,26 26 16,-26 0-16,0 0 0,26 26 15,-1 0-15,1 0 16,0 26 0,0 0-16,-26 0 0,26 0 15,-26 0-15,26 0 16,0 26-16,-26-26 0,26 25 16,-26-25-16,26 0 0,-26 0 15,26 0-15,-26 0 16,0 0-16,26-26 31,-26-26-15,0 0-1,0 0-15,0 0 16,26-26-16,-26 27 0,25-27 16,-25 26-16,26-26 15,0 26-15,0-26 0,-26 26 16,26 0-16,0 26 0,0 0 15,0 26 1,-26 0-16,26 0 16,-26 26-16,26-26 15,-26 0-15,0 26 0,0-26 16,26-1-16,-26 1 0,0 0 16,0 0-16,0 0 15,26-26-15</inkml:trace>
  <inkml:trace contextRef="#ctx0" brushRef="#br0" timeOffset="-75016">25375 5805 0,'0'-25'15,"26"25"-15,-26-26 0,25 0 16,-25 0-1,0 0-15,0 0 16,-25 0 0,-1 26-16,0 0 15,0 26-15,0-26 16,0 26-16,26 0 16,-26 0-16,26 0 0,-26 0 15,26-1-15,0 1 0,0 0 16,0 0-16,0 0 15,26 0-15,0 0 16,0-26-16,0 0 16,0 0-16,0 0 15,0-26-15,-1 0 0,1 0 16,-26 0-16,26 0 16,-26 0-16,0 1 0,0-1 15,0 0-15,0 0 16,0 0-16,0 0 0,0 52 31,0 0-31,0 0 16,0 0-16,26 0 0,-26-1 15,0 1-15,26 0 16,-26 0-16,0 0 0,26-26 16,-26 26-16,26-26 0</inkml:trace>
  <inkml:trace contextRef="#ctx0" brushRef="#br0" timeOffset="-74661">25660 5676 0,'-26'-26'16,"0"26"0,26-26-1,26 52 1,0-26-1,0 26 1,0 0-16,0-26 0,-1 26 16,1 0-16,0 0 15,-26-1-15,26 1 16,-52-26 15,0 0-31,26-26 16,0 1-1,0-1-15,26 26 0,-26-26 16,26-26-16,0 26 0,-26 0 16,26 0-16,0 26 15,-26-26-15,26 0 0,0 26 32</inkml:trace>
  <inkml:trace contextRef="#ctx0" brushRef="#br0" timeOffset="-74050">26049 5572 0,'0'-26'16,"0"0"0,0 0-1,0 1-15,0-1 16,0 0-1,0 0-15,0 52 32,0 0-17,0 0 1,0-1-16,0 1 0,25 26 16,-25-26-16,0 26 0,26-26 15,-26 0-15,26 26 16,-26-26-16,0-1 0,0 1 15,-26-26 17,26-26-17,0 1-15,26-1 16,0 0-16,-26 0 0,26 0 16,0 0-16,0 0 0,0 0 15,0 26-15,-26-26 16,26 26-16,-52 0 31,0 0-31,0 26 16,0-26-16,0 26 0,0-26 15,0 26-15,0-26 16,0 0-16,26 26 16,26-26-1,-26 26 1,26-26-16,-26 26 0,26-26 15,0 26-15,0-26 16,0 26-16,0-1 16,0-25-16,0 0 15,0 0-15,0 0 0,-1 0 16</inkml:trace>
  <inkml:trace contextRef="#ctx0" brushRef="#br0" timeOffset="-73642">26541 5676 0,'26'0'62,"0"0"-46,0 0-16,0 0 15,0-26-15,-1 26 16,-25-26 0,0 0-1,-25 26-15,-1-26 16,0 26-16,0-26 16,0 26-16,0 0 0,0 0 15,0 0-15,0 26 16,0-26-16,26 26 15,0 0-15,0 0 16,0 0-16,0 0 16,26 0-16,0 0 15,26 0 1,-26-26-16,0 0 0,0 0 16,26 0-16,-27 0 0,1 0 15</inkml:trace>
  <inkml:trace contextRef="#ctx0" brushRef="#br0" timeOffset="-73403">26800 5469 0,'0'-26'0,"0"0"16,0 0-16,0 0 0,-26 0 16,26 52-1,0 0 1,0 0-16,0 0 15,26 0-15,-26-1 16,26 1-16,-26 26 0,0-26 16,26 0-16,-26 0 15,26 0-15,-26 0 0,26 0 16,-26 0-16,0 0 0</inkml:trace>
  <inkml:trace contextRef="#ctx0" brushRef="#br0" timeOffset="-73245">26852 5624 0,'0'-26'15,"0"0"-15,0 0 16,0 0 0,26 26-16,0 0 15,0-26-15,0 26 16,0 0-16</inkml:trace>
  <inkml:trace contextRef="#ctx0" brushRef="#br0" timeOffset="-72725">27474 5287 0,'-26'0'0,"26"-26"15,0 0-15,-26 26 16,0 0 0,26 26-1,-26 0-15,26 0 16,-26 0-16,26 0 15,-25 26-15,25-26 0,-26 25 16,26 1-16,0-26 16,0 26-16,26-26 0,-1 0 15,-25 0-15,26 0 0,0 0 16,0-26-16,0 0 16,26 0-16,-26 0 0,0 0 15,-26-26-15,26 0 16,0 0-16,0 0 0,-26 0 15,0 0-15,25 0 16,-25 0-16,0 0 0,26 0 16,-26 52 15,0 0-31,0 0 16,0 0-16,26 0 0,-26 0 15,26 0-15,-26 0 16,0 0-16,26-26 0,-26 26 15,26-26-15</inkml:trace>
  <inkml:trace contextRef="#ctx0" brushRef="#br0" timeOffset="-71386">27863 5598 0,'0'-26'0,"0"0"16,0 0-16,-26 0 15,26 1-15,0-1 16,26 26 15,0 0-15,0 26-16,-26-1 15,26-25-15,-26 26 16,25 0-16,-25 0 0,0 0 16,0 0-16,0 0 15,0 0-15,-25-52 47,25 0-47,-26 26 0,26-26 16,0 0-16,0 0 15,0-26-15,0 27 0,0-1 16,0 0-16,26 0 16,-1 0-16,-25 0 0,26 0 15,0 26-15,0 0 0,0 0 16,0 0-1,0 26 1,0-26 0,0 0-16,0 0 15,0 0-15,0 0 16,0 0 0,-26-26-1,-26 52 16,0 0-15,0 0 0,0 0-16,26 0 15,-26 0-15,26-1 0,0 1 16,26 0 0,-26 0-16,26-26 0,0 26 15,0-26 1,0 0-16,-1-26 15,1 26-15,-26-26 0,26 0 16,-26 0 0,-26 1-16,26-1 15,-26 0-15,1 0 16,-1 0-16,26 0 0,-26 0 16,0 0-16,26 0 0,-26 0 15,52 26 16,-26 26-31,26-26 16,0 26-16,0 0 16,-1-26-16,1 0 0,0 26 15,0-26 1,0 0-16,0 0 0,0 0 16,0 0-1,0 0 16,-26 26 1,26-26-17,-26 26-15,0 0 16,0 0-16,26 0 0,-26-1 16,26 1-1,-1 0-15,1-26 16,0 26-1,0-26-15,-26-26 16,26 26-16,0-26 16,-26 0-16,26 26 15,-26-25-15,0-1 0,0 0 16,0 0-16,0 0 16,0 0-16,0 0 15,26 26 16,-26 26-31,0 0 16,26 0 0,-26 0-16,26 0 0,0 0 15,-26-1-15,26-25 16,-1 26 0,1-26-16,0 0 15,0-26 1,-26 1-16,0-1 15,0 0 1,0 0-16,-26 26 16,26-26-16,-26 0 0,0 0 15,1 26-15,25-26 16,-26 26 0</inkml:trace>
  <inkml:trace contextRef="#ctx0" brushRef="#br0" timeOffset="-70655">29211 5028 0,'-26'0'47,"26"26"-47,0 0 16,0 0-1,0 0-15,0 25 0,26-25 16,-26 26-16,25 0 16,-25-26-16,0 26 0,26-26 15,-26 0-15,0 0 0,26-1 16</inkml:trace>
  <inkml:trace contextRef="#ctx0" brushRef="#br0" timeOffset="-70102">29081 5261 0,'26'0'46,"0"0"-46,0 0 16,26 0-16,-27-26 16,1 26-16,0-26 0,0 26 15,0-26-15,0 1 16,0-1-16,0 26 0,0-26 16,-26 0-16,26 0 15,-26 0-15,26 26 0,-26-26 16,26 0-16,-26 52 31,0 0-31,0 0 16,0 0-16,0 26 15,0-26-15,0-1 16,0 27-16,0-26 0,0 0 16,0 0-16,0 0 15,0 0-15,0 0 0,0 0 16,0 0-1,26-26 1,-26-26-16,0 0 16,25 0-1,1 26-15,-26-26 0,26 0 16,0 0-16,0 26 0,0-26 16,0 26-16,0 0 15,0 26-15,0-26 0,0 26 16,0 26-16,-26-26 15,0 0-15,0 0 0</inkml:trace>
  <inkml:trace contextRef="#ctx0" brushRef="#br0" timeOffset="-48144">28563 4173 0,'26'0'16,"-1"-26"0,1 26-16,0 0 15,0 0 1,-26 26 31,26-26-32,-26 26-15,0-1 16,26 1-16,-26 0 0,26 0 16,0 26-16,0-26 15,-26 26-15,26-26 0,0 0 16,0 0-16,-1-1 0,-25 1 15,26-26-15,0 26 16,0-26-16,0 0 16,-26-26-1,0 0-15,26 26 16,-26-25-16,0-1 0,0 0 16,0-26-16,0 26 15,26-26-15,-26 26 0,0-26 16,26 1-16,-26 25 15,26 0-15,-26-26 0,0 26 16,26 26-16,-26-26 0,26 26 16,-26 26-1,26 0-15,-26 0 16,0 0 0,0 0-16</inkml:trace>
  <inkml:trace contextRef="#ctx0" brushRef="#br0" timeOffset="-47604">29418 4484 0,'0'-26'15,"0"0"1,0 0 0,0 0-16,0 0 15,0 0-15,0 0 16,-26 26-16,26-26 16,-26 26-16,0 0 15,0 0-15,0 0 16,26 26-16,-26-26 0,0 26 15,26 0-15,-25 0 16,25 0-16,-26 0 16,26 0-16,0 0 15,0 0-15,26-26 16,-26 25-16,25-25 0,1 0 16,0 0-1,0 0 1,-26-25-16,26 25 0,-26-26 15,26 26-15,-26-26 16,26 0-16,-26 0 0,26 0 16,-26 0-1,26 26-15,-26 26 16,0 0 0,0 0-16,0 0 15,0 0-15,0 0 0,0-1 16,0 1-16,0 0 15,26-26-15</inkml:trace>
  <inkml:trace contextRef="#ctx0" brushRef="#br0" timeOffset="-47184">29548 4276 0,'0'-26'0,"0"0"32,25 26-17,-25 26 1,26-26-16,-26 26 0,26-26 16,-26 26-16,26 0 15,-26 0-15,26-26 0,-26 26 16,26 0-16,-26 0 15,26 0-15,0 0 16,-52-52 15,0 0-15,26 0-16,0 0 16,0 0-16,0 0 15,0 0-15,26 26 16,-26-26-16,26 0 0,0 0 15,0 26-15,0-25 0,0 25 16,-1 0-16,1-26 16,0 26-16,0 0 15,0 0-15</inkml:trace>
  <inkml:trace contextRef="#ctx0" brushRef="#br0" timeOffset="-42540">24338 7698 0,'26'-26'16,"-26"0"-1,26 26 1,-26 26 46,0 0-46,0 25-16,0-25 0,0 26 16,0 26-16,0-26 15,0 25-15,26 1 0,-26-26 16,0 26-16,0 0 0,0-1 16,0-25-16,0 26 15,0-26-15,-26 0 0,26-1 16,-26 1-16,26 0 15,-26 0-15,0 0 0,0 0 16,0-1-16,26-25 0,-26 26 16,0 0-16,0-26 15,26 26-15,-26-26 0,26 0 16,0 0 0,0-1-1,26-25 1,-26-25-16,26 25 15,0-26-15,0 26 16,0-26-16,0 26 16,0-26-16,0 26 0,0-26 15,26 26-15,-1-26 0,1 26 16,0 0-16,26-26 16,-26 26-16,25 0 0,27 0 15,-26 0-15,26 0 0,25 0 16,-25 0-16,25 0 15,1 26-15,26-26 0,-1 0 16,1 0-16,25 0 16,-26 0-16,27 0 0,-27 0 15,27 0-15,-1 0 0,-25 0 16,25 0-16,-25 26 16,-1-26-16,27 0 0,-27 0 15,1 26-15,-1-26 16,1 0-16,-1 0 0,1 0 15,-27 0-15,1 0 0,-26 0 16,-27 0-16,1-26 16,0 26-16,-26-26 0,25 26 15,-25 0-15,0-26 16,26 26-16,-26 0 0,25 0 16,-25 0-16,0 0 0,26-26 15,-26 26-15,0 0 16,-1 0-16,1 0 0,26-26 15,-26 26-15,-26 0 0,26 0 16,-1 0-16,1-26 16,-26 26-16,26 0 0,0 0 15,-26 0-15,26 0 16,-26 0-16,25 0 0,-25 0 16,0 0-16,0 0 15,0 0-15,0 0 16,-52 0 46,26-26-62,-26 0 16,26 1 0,-26-1-1,26 0-15,0 0 16,-26-26-16,26 26 15,0 0-15,0-26 0,0 0 16,0 1-16,0-1 0,0 0 16,26-26-16,-26 26 15,26 0-15,-26-25 0,26-1 16,-26 26-16,26-26 16,0 1-16,0-1 0,-26 0 15,26 26-15,0-25 0,-26 25 16,26 0-16,-26 0 15,0 26-15,0-26 0,0 26 16,0 0-16,-26 26 16,26-25-16,-26 25 0,26-26 15,-26 26-15,0 0 0,0 0 32,0 0 46,0 0-78,0 0 15,0 0-15,0 0 0,-25 0 16,-1 0-16,0 0 16,0 0-16,-26 0 0,26 0 15,-25 0-15,-1 0 16,0 0-16,0 0 0,1 0 15,-1-26-15,26 26 0,-52 0 16,27 0-16,-27 0 16,0 0-16,-25-26 0,-27 26 15,1-26-15,-1 0 16,-25 26-16,25-26 0,27 26 16,-27 0-16,52-26 0,1 26 15,25 0-15,0 0 16,0 0-16,1 26 0,25-26 15,-26 0-15,26 0 16,-25 26-16,-1-26 0,0 0 16,0 0-16,26 0 0,-25 0 15,-1 0-15,0 0 16,26 0-16,1 0 0,-1 0 16,0 0-16,26 0 0,-26 0 15,26 0-15,-26 0 16,26 26-16,-25-26 0,-1 0 15,26 0-15,-26 0 16,0 0-16,-26 0 0,27 0 16,-1 0-16,0 0 15,0 0-15,-26 0 0,26 0 16,27 0-16,-27 0 0,26 0 16,0 0-16,0 0 15,0 0-15,0 0 0,0 0 16,0 0-16,0 0 0,0 0 15,-25 0-15,25 0 16,-26 0-16,0 0 0,26 0 16,-26 0-16,26 0 15,0 0-15,0 0 0,1 0 16,-1 0-16,0 0 16,0 0-1,0 0-15,26 26 0,-26-26 16,0 0-16,0 0 15,0 0-15,0 0 16,26 26-16,-26-26 16,0 26-1,1-26-15,-1 0 16,0 26 0,-26-26-16,26 0 0,0 0 15,0 25-15,0-25 0,0 0 16,0 0-16,0 26 15,1-26-15,25 26 16,-26-26 0,26 26-16,0 0 15,-26-26-15,26 26 0,-26 0 16,26 0 0,-26 0-16,26 0 15,-26 0-15,26 0 16,0-1-16,-26 1 0,26 0 15,0 0-15,0 0 0,-26 0 16,26 0-16,-26 0 16,26 0-16,-26 0 0,0 0 15,0 0 1</inkml:trace>
  <inkml:trace contextRef="#ctx0" brushRef="#br0" timeOffset="-41899">25478 7905 0,'0'-26'15,"0"0"-15,-26 0 16,26 0-16,-26 0 16,1 26-16,-1-26 0,0 26 15,-26 0-15,26 0 0,0 0 16,-26 26-16,26 0 15,0 0-15,26 0 16,0 0-16,0 0 0,0 0 16,26 0-16,-26 0 15,52 0-15,-26-1 0,0 1 16,26 0-16,-26 0 16,0 0-16,25 0 0,-25 0 15,0-26-15,-26 26 0,26 0 16,-26 0-16,-26 0 15,0-26-15,0 26 16,-25-26-16,25 0 16,-26 25-16,0-25 0,26 0 15,0 0-15,0 0 0,0-25 16,52-1 0,0 26-16</inkml:trace>
  <inkml:trace contextRef="#ctx0" brushRef="#br0" timeOffset="-41166">25841 8060 0,'26'0'16,"-26"-26"-16,0 1 15,-26-1 1,0 0-16,0 26 15,0-26-15,1 26 16,-1 0-16,0-26 0,0 26 16,0 0-16,0 0 0,26 26 15,-26-26-15,26 26 16,0 0-16,0 0 0,0-1 16,0 1-1,0 0-15,0 0 0,26 0 16,-26 0-16,26 0 0,0-26 15,0 26-15,0-26 16,0 0-16,-1 0 0,1 0 16,0-26-1,0 0-15,-26 0 16,0 0-16,26 0 0,-26 0 16,0 0-1,0 52 1,0 0-1,0 0-15,26 0 16,-26 0-16,26 0 16,-26 0-16,26-26 15,0 0-15,0 0 0,0 0 16,0 0-16,-1-26 16,1 0-16,0 26 0,0-52 15,-26 26-15,26 0 0,0-25 16,-26-1-16,0 0 15,0 0-15,0 0 0,0 0 16,0 1-16,-26 25 0,26-26 16,-26 26-16,0 26 15,0 26 1,26 26 0,0-26-16,-26 25 0,26 1 15,0-26-15,26 26 0,-26 0 16,26 0-16,0-1 15,-26-25-15,26 26 0,0-26 16,0 0-16,-26 0 16,26-26-16,0 26 0,0-26 15,-26-26 1</inkml:trace>
  <inkml:trace contextRef="#ctx0" brushRef="#br0" timeOffset="-40457">26515 8009 0,'0'-26'16,"0"0"-1,-26 26 17,26 26-17,0 0 1,0-1-16,26 1 15,0-26 1,0 26-16,0-26 16,0 0-16,0-26 15,0 26-15,-1-26 16,1 26-16,-26-25 0,26-1 16,-26 0-16,0 0 15,0 0-15,-26 0 0,26 0 16,-26 0-16,1 0 0,-1 0 15,0 26-15,-26 0 16,26 26-16,0-26 0,0 26 16,0 26-16,0-26 0,0 0 15,26 26-15,0-26 16,0 25-16,26-25 0,-26 0 16,26 26-16,0-26 15,26-26-15,-26 26 0,0-26 16,26 0-16,-26 0 15,25 0-15,-25-26 0,26 0 16,-26 0-16,0 0 0,26 0 16,-26 0-16,0-25 15,-26 25-15,26-26 0,-26 26 16,0-26-16,0 26 16,-26 26-16,26-26 0,-26 26 15,0 0-15,0 0 16,26 26-16,-26 0 15,26 0-15,0 0 16,0 0-16,26 0 16,0 0-16,-26 0 0,26-1 15,0 1-15,26 0 0,-27 0 16,1 0-16,0 0 16,0 0-16,-26 0 0,26 0 15,-26 0-15,-26 0 16,0-26-1,0 0-15,0 0 0,1 0 16,-1 0-16,0-26 16</inkml:trace>
  <inkml:trace contextRef="#ctx0" brushRef="#br0" timeOffset="-39971">27630 7827 0,'-26'-26'16,"0"0"-1,0 26 1,26 26 0,0 0-1,0 26-15,0-26 16,26 26-16,-26 0 0,26-1 15,-26-25-15,0 26 16,26-26-16,-26 0 0,0 0 16,25 0-16,-25-52 31,0 0-31,0 0 16,0 0-16,0-26 15,0 0-15,0 1 0,0-1 16,0 0-16,26 0 0,0 0 15,0 0-15,0 27 16,0-1-16,-26 0 0,26 26 16,0 0-16,0 26 15,-26 0-15,0 25 16,0 1-16,26 0 0,-26 0 16,26 0-16,-26 25 15,0-25-15,26 0 0,-26 0 16,25 0-16,-25 0 15,0-26-15,0-1 16</inkml:trace>
  <inkml:trace contextRef="#ctx0" brushRef="#br0" timeOffset="-39245">27630 8112 0,'-26'0'15,"0"-26"-15,0 26 0,26-26 16,-26 26-16,26-26 15,26 1 1,0 25 0,0-26-16,0 0 0,-1 26 15,1-26-15,26 26 0,-26 0 16,0-26-16,26 26 16,-26 0-16,0 0 0,0 0 15,-26 26 1,26-26-16,-1 26 15,-25 0 1,0 0 0,26-26-16,-26 25 0,0 1 15,26 0-15,-26 0 0,0 0 16,26 0-16,-26 0 16,0 0-16,0 0 31,0-52-16,0 0 1,0 0-16,0 0 16,0 0-16,0 0 15,26 0-15,-26 0 16,26 1-16,0-1 0,-26 0 16,26 26-16,0 0 0,-26-26 15,26 26-15,0 26 16,0 0-1,-26 0-15,0-1 16,26 1-16,-26 0 16,0 0-16,0 0 15,25-26-15,-25-26 32,0 0-17,26 0-15,-26 0 16,0 1-16,26-1 0,0 0 15,-26 0-15,26 0 16,0 0-16,0 26 16,-26 26-1,0 0-15,26 0 16,-26 0-16,0 0 0,0-1 16,0 27-16,26-26 15,-26 0-15,26-26 16</inkml:trace>
  <inkml:trace contextRef="#ctx0" brushRef="#br0" timeOffset="-38778">28589 7749 0,'-26'-26'0,"26"1"0,0-1 15,-26 26-15,26 26 31,0-1-15,0 1-16,0 0 16,0 0-16,26 0 0,-26 26 15,26 0-15,-26-26 0,25 26 16,-25-27-16,26 27 16,-26-26-16,26 0 0,-26 0 15,0 0-15,0 0 16,-26 0-16,0-26 15,1-26 1,-1 0 0,26 0-16,0 0 0,26 0 15,-1 0-15,1 0 16,0 0-16,0 1 0,0-1 16,0 26-16,26-26 0,-26 26 15,0 0-15,-26 26 16,26 0-16,0-1 15,-26 1-15,0 0 0,0 0 16,0 0-16,-26 0 16,0 0-16,0-26 15,0 0 1,0 0-16,0 0 16,26-26-16</inkml:trace>
  <inkml:trace contextRef="#ctx0" brushRef="#br0" timeOffset="-38575">29029 7905 0,'26'-26'15,"-26"52"17,0 0-17,0 0-15,0 0 16,0 25-16,0-25 0,26 0 15,-26 0-15,0 0 16,0 0-16,26 0 0,-26 0 16</inkml:trace>
  <inkml:trace contextRef="#ctx0" brushRef="#br0" timeOffset="-38381">29107 7672 0,'-26'-26'16,"0"26"-1,26 26 1,0 0-16,26-26 31,-26 25-31,26-25 0</inkml:trace>
  <inkml:trace contextRef="#ctx0" brushRef="#br0" timeOffset="-38161">29366 7723 0,'26'0'16,"-26"26"15,0 26-31,0-26 16,0 26-16,0 0 15,0 0-15,0-1 0,0 27 16,0-26-16,26-26 16,-26 26-16,0 0 0,26-26 15,-26-1-15,0 1 0,26-26 16</inkml:trace>
  <inkml:trace contextRef="#ctx0" brushRef="#br0" timeOffset="-37824">29288 8060 0,'0'-26'16,"-26"26"-16,52 0 15,0 0 1,0-25-16,0 25 16,0 0-16,0 0 0,26-26 15,-26 26-15,26 0 16,-27-26-16,1 26 0,0 0 15,0-26-15,0 26 16,0 0-16,0 0 16,-26 26-1,0 0 1,0 0 0,0-1-16,0 1 0,0 0 15,0 0-15,0 0 16,26 26-16,-26-26 0,0 0 15,26 0-15,-26 0 16,0 0-16</inkml:trace>
  <inkml:trace contextRef="#ctx0" brushRef="#br0" timeOffset="-37650">29625 7723 0,'-26'0'0,"0"0"31,26 26 1,26-26-32</inkml:trace>
  <inkml:trace contextRef="#ctx0" brushRef="#br0" timeOffset="-36930">29988 7957 0,'0'26'16,"0"0"0,0-1-1,-26 1 1,26 0-16,0 0 15,-26 0-15,26 26 0,0-26 16,0 0-16,0 0 16,0 0-16,26 0 0,0-1 15,0 1-15,0-26 16,0-26 0,0 1-16,-26-1 15,0 0-15,0 0 16,0 0-16,0-26 0,-26 26 15,26-26-15,-26 26 0,0-25 16,0 25-16,0 0 16,0 0-16,0 0 0,0 26 15,1 0 1,25 26-16,0 0 16,0 0-16,25 0 0,1-1 15,0 1 1,0-26-16,-26 26 0,26-26 15,0 0-15,-26 26 16,26-26-16,-26-26 16,26 26-1,-26-26-15,0 0 16,0 1-16,26-1 31,0 26-15,-26 26-16,26-26 0,-26 25 15,0 1-15,26 0 16,-26 0-16,0 0 16,25 0-16,-25 0 15,26-26-15,-26 26 16,26-26-16,-26-26 16,26 26-1,-26-26-15,26 26 0,0-26 16,0 26-16,0-26 15,0 26-15,0-26 16,0 26-16,0 26 16,-26 0-16,0 0 15,-26 0-15</inkml:trace>
  <inkml:trace contextRef="#ctx0" brushRef="#br0" timeOffset="-34907">29418 6687 0,'0'-26'31,"0"52"0,0 0-15,0 0-16,0-1 16,0 1-16,0 26 0,26 0 15,-26-26-15,26 26 16,-26 0-16,26-26 0,0-1 15,-26 27-15,26-52 16,-26 26-16,25-26 0,-25 26 16,26-26-16,-26-26 15,26 26 1,-26-26-16,26 0 0,-26 0 16,0 1-16,26-27 0,-26 26 15,0-26-15,26 26 16,-26-26-16,0 0 0,26 26 15,-26-25-15,26 25 16,-26 0-16,0 0 0,0 52 31,0 0-15,0 0-16,0 0 16</inkml:trace>
  <inkml:trace contextRef="#ctx0" brushRef="#br0" timeOffset="-34392">30014 7050 0,'0'25'0,"26"-25"15,-26-25-15,26-1 16,-26 0-1,0 0-15,0 0 16,0 0-16,-26 0 16,0 0-1,26 0-15,-26 26 16,0 0-16,0 26 16,0-26-16,26 26 15,-26 0-15,1 0 16,25 0-16,0 0 15,0 0-15,0 0 0,0-1 16,25-25-16,-25 26 16,26 0-16,0-26 0,0 0 15,0 0-15,0 0 16,-26-26 0,26 26-16,-26-26 0,26 1 15,-26-1-15,0 0 0,26 0 16,-26 0-1,0 0-15,0 52 32,0 0-32,0 0 15,26 0-15,-26 0 0,0-1 16,26 1-16,-26 0 16,26-26-16,-26 26 0,25-26 15</inkml:trace>
  <inkml:trace contextRef="#ctx0" brushRef="#br0" timeOffset="-33995">30195 6920 0,'0'-26'0,"0"0"0,0 0 16,26 26-16,0 0 31,-26 26-31,26 0 15,-26 0 1,26-26-16,-26 26 0,26 0 16,-26 0-16,26 0 0,-26 0 15,26-1 1,-26 1-16,26 0 16,-26-52 15,0 0-16,0 1 1,0-1-16,0 0 0,26 0 16,-26 0-16,26-26 15,0 26-15,25 0 0,-25 0 16,0 0-16,0 26 16,0 0-16,-26 26 15,-26 0 1</inkml:trace>
  <inkml:trace contextRef="#ctx0" brushRef="#br0" timeOffset="21136">25271 6350 0</inkml:trace>
  <inkml:trace contextRef="#ctx0" brushRef="#br0" timeOffset="21645">24830 6453 0,'-26'0'15,"52"0"48,0 0-48,0 0 1,0 0-16,0 0 0,0 0 16,0-25-16,0 25 15,0 0-15,0 0 16,0 0-16,-26 25 47</inkml:trace>
  <inkml:trace contextRef="#ctx0" brushRef="#br0" timeOffset="22037">25763 6428 0,'26'0'31,"0"0"-16,0 0-15,0 0 16,0 0-16,0 0 16,0 0-16,0 0 0,0 0 15,0 0-15,0 0 0,-1 0 16,1 0 0,0 0-1,-26-26 32</inkml:trace>
  <inkml:trace contextRef="#ctx0" brushRef="#br0" timeOffset="22474">26800 6350 0,'-26'-26'0,"52"26"62,0 0-46,0-26-16,0 26 16,0 0-16,0 0 15,0 0-15,0 0 16,0 0-16,-1 0 15,-25-26-15,26 26 16</inkml:trace>
  <inkml:trace contextRef="#ctx0" brushRef="#br0" timeOffset="22841">27681 6220 0,'26'0'79,"0"0"-79,0 0 15,0 0 1,-26-26-16,26 26 0,0 0 15,0 0-15,0 0 16,0 0 0,-26-26-16,26 26 15,-1 0 1,-25-26-16</inkml:trace>
  <inkml:trace contextRef="#ctx0" brushRef="#br0" timeOffset="25520">25297 8942 0,'0'-26'31,"26"26"-31,0 0 15,0 0 17,0 0-32,-1 0 15,1 0-15,0 0 16,0 0-16,0 0 0,0 26 16,26-26-16,-26 0 0,26 0 15,-26 0-15,0 0 16,-1 0-16</inkml:trace>
  <inkml:trace contextRef="#ctx0" brushRef="#br0" timeOffset="25861">26230 8942 0,'26'0'16,"0"0"-1,0 0-15,0 0 16,0 0-16,-1 0 0,1 0 16,0 0-16,0 0 15,26 0-15,-26 0 0,0 0 16,0 0 0,0 0-16</inkml:trace>
  <inkml:trace contextRef="#ctx0" brushRef="#br0" timeOffset="26169">27422 8942 0,'26'0'31,"0"0"1,0 0-17,0 0 1,0 0-16,0 0 0,0 0 15,0 0-15,-1 0 0,1 0 16,0 0-16,0 0 16</inkml:trace>
  <inkml:trace contextRef="#ctx0" brushRef="#br0" timeOffset="26449">28874 8890 0,'51'0'15,"-25"0"-15,26 0 0,-26 26 16,26-26-16,-26 0 0,26 0 15,0 0-15,-27 0 16,27 0-16,-26 0 0,0 0 16,0 0-16,0 0 15</inkml:trace>
  <inkml:trace contextRef="#ctx0" brushRef="#br0" timeOffset="28630">22005 6324 0,'-26'0'15,"26"-26"16,26 26-31,0 0 16,0 0-16,0 0 0,0 0 16,26 0-16,-26 0 15,51-26-15,-25 26 0,0 0 16,0 0-16,0 0 0,0 0 16,-26 0-16,-1 0 15,1-26-15,0 26 0</inkml:trace>
  <inkml:trace contextRef="#ctx0" brushRef="#br0" timeOffset="28876">22342 6039 0,'0'26'63,"0"0"-48,0 0-15,0-1 0,26 1 16,-26 26-16,26 0 16,-26-26-16,26 26 0,0 0 15,-26 25-15,26-25 16,-26 0-16</inkml:trace>
  <inkml:trace contextRef="#ctx0" brushRef="#br0" timeOffset="35079">30118 4276 0,'26'26'0,"-26"0"16,26 0-1,-26 0-15,0 0 0,0 26 16,0-26-16,0 0 0,25-1 16,-25 1-16,26 0 15,-26 0-15,26 0 0,0-26 16,0 0-16,0 0 16,26 0-16,-26 0 0,26-26 15,-26 0-15,25 0 16,1-25-16,0 25 0,0-26 15,26 0-15,-26-26 0,25 26 16,1-25-16,0 25 16,0 0-16,-27 26 0,27 0 15,-26 26-15,-26 0 0,-26 26 16</inkml:trace>
  <inkml:trace contextRef="#ctx0" brushRef="#br0" timeOffset="35764">31025 6531 0,'0'-26'32,"26"26"-1,-26 26-31,0 0 0,26 0 16,-26 0-1,0 0-15,0 0 0,26 26 16,-26-26-16,0-1 15,26 1-15,-26 0 0,0 0 16,25 0-16,1-26 16,0 0-16,0 0 15,26-26-15,-26 0 0,26 0 16,0-25-16,25-1 16,-25 0-16,26 0 0,-26-26 15,0 26-15,-1 27 0,1-27 16,0 26-16,-26 0 15</inkml:trace>
  <inkml:trace contextRef="#ctx0" brushRef="#br0" timeOffset="140683">28614 1322 0,'0'-26'15,"0"0"1,0 0 15,0 52-15,0 0-16,0 0 16,0 0-16,0 25 15,0-25-15,26 26 0,-26 0 16,26 0-16,-26 0 0,26-1 15,-26-25-15,0 0 16,26 0-16,-26-52 31</inkml:trace>
  <inkml:trace contextRef="#ctx0" brushRef="#br0" timeOffset="140868">28563 1088 0,'0'-51'0,"-26"-1"16,0 26-16,0-26 0,26 26 16,0 0-16,-26 26 15,52 26 1,0 0 0,-26 0-16,26 0 0,0 0 15,0 0-15,-1 0 0</inkml:trace>
  <inkml:trace contextRef="#ctx0" brushRef="#br0" timeOffset="141281">28977 1296 0,'-26'0'15,"0"0"-15,1 0 16,-1 0-1,26 26 1,0 0 0,26-1-16,-26 1 0,25 26 15,-25-26-15,0 0 0,26 26 16,-26-26-16,0 0 16,0 0-16,0-52 31,-26 0-16,26 0-15,0 0 0,0 0 16,26 0-16,-26-26 16,26 26-16,0 0 0,0 1 15,0-1-15,0 0 16,0 0-16,0 26 0,0 0 16,0 26-16,0 0 0,-1 0 15,-25-1-15,26 1 16,0 26-16,-26-26 0,26 0 15,-26 0-15,26 0 16</inkml:trace>
  <inkml:trace contextRef="#ctx0" brushRef="#br0" timeOffset="141738">29496 1166 0,'0'-52'0,"0"0"15,0 27-15,0-1 16,0 0-16,0 52 16,0 0-16,0-1 15,0 27-15,0 26 0,0-26 16,0 26-16,0-1 0,26 1 16,-26 0-16,0 0 15,0-1-15,26-25 0,-26 0 16,0 0-16,0-26 0,0 0 15,0 0-15,0 0 16,-26-26 0,26-26-16,0 0 15,-26 0-15,26-26 0,-26 0 16,26 0-16,0 0 0,0-25 16,0-1-16,26 26 15,0 0-15,0 0 0,-1 1 16,1 25-16,26 26 15,-26 0-15,0 0 0,26 0 16,-26 26-16,0 0 0,-26-1 16,26 27-16,-26-26 15,0 0-15,-26 0 0,0 0 16,0 0-16,0 0 16,0-26-16,-26 26 0,26-26 15,0 0-15</inkml:trace>
  <inkml:trace contextRef="#ctx0" brushRef="#br0" timeOffset="142230">29833 2125 0,'26'-26'0,"-26"0"0,25 0 15,1 0 1,0 26-16,-26 26 16,0 26-1,-26-26-15,0 26 0,1 0 16,-1 0-16,0-1 0,-26 1 15,26 0-15,-26 26 16,26-26-16,0 0 0,-26-1 16,27 1-16,-1-26 15,0 26-15,0-26 0,26 0 16,-26 0-16,0 0 16</inkml:trace>
  <inkml:trace contextRef="#ctx0" brushRef="#br0" timeOffset="142590">29340 2540 0,'0'-26'15,"-26"0"-15,0 26 31,26 26 16,-26 0-31,26 0-16,0 0 16,-26 25-16,26-25 0,0 26 15,-25-26-15,25 0 0,0 26 16,0-26-16,0 0 15,0 0-15,25-26 16,27 0-16,-26 0 16,26 0-16,0 0 0,0 0 15,0 0-15,-1-26 0,-25 26 16,26 0-16,-26-26 16</inkml:trace>
  <inkml:trace contextRef="#ctx0" brushRef="#br0" timeOffset="142949">30532 2358 0,'0'-26'0,"0"1"15,0-1 1,-26 52-16,26-1 16,-25-25-16,25 52 0,-26 0 15,0 0-15,26 0 16,-26 26-16,26-27 0,-26 27 16,26 0-16,-26 0 15,26-1-15,-26 1 0,26 0 16,-26 0-16,0-27 0,0 27 15,26-26-15,-26 0 16,0 0-16,1-26 0,-1 0 16,0 25-16,0-25 15</inkml:trace>
  <inkml:trace contextRef="#ctx0" brushRef="#br0" timeOffset="143306">29910 3421 0,'-26'0'0,"26"-26"16,0 52 15,26-26-31,-26 26 16,26 0-16,-26 0 15,26 0-15,0-26 0,-26 26 16,26 0-16,0-1 0,0-25 16,-26 26-16,26-26 15,26 0-15,-26 0 0,-1 0 16,1-26-16,26 26 16,-26-25-16,26-1 0,-26 0 15,0 0-15,0 26 0,0-26 16,0 0-16,-1 26 15,-25-26-15,0 52 32,-25-26-32,25 26 0</inkml:trace>
  <inkml:trace contextRef="#ctx0" brushRef="#br0" timeOffset="143779">30818 2643 0,'25'-25'0,"-25"-1"16,0 0-16,0 0 0,26 26 15,-26-26-15,0 0 16,26 26 0,-26 26-16,0 0 15,0 0-15,26 26 16,-26 25-16,26 1 0,-26 0 16,26 25-16,0 1 0,0 0 15,-26-1-15,26 1 16,-26 0-16,26-26 0,-26 25 15,0 1-15,26-26 16,-26 25-16,0-25 0,0 26 16,0-26-16,0 25 15,0 1-15,0-26 0,-26 25 16,26-25-16,0 0 0,-26 0 16,26-27-16,-26 1 15,26-26-15,0 0 0,-26-26 16,26-26-1,0 0-15,0 0 0,0 0 16</inkml:trace>
  <inkml:trace contextRef="#ctx0" brushRef="#br0" timeOffset="144114">30818 4639 0,'-26'0'0,"0"0"0,0 0 16,26 26 15,26 0-15,0 0-16,-26 0 15,26 0-15,-1 0 0,1-26 16,0 26-16,0-26 16,0 26-16,0-26 0,26 0 15,-26 0-15,26 0 0,-26-26 16,25 26-16,-25-26 15,26 26-15,-26-26 0,0 26 16,0-26-16,0 26 16,0 0-16,-26 26 47,-26-26-47,0 0 0,-26 26 15,0-26-15</inkml:trace>
  <inkml:trace contextRef="#ctx0" brushRef="#br0" timeOffset="146664">25478 3369 0,'0'-26'16,"-26"26"-16,26-26 16,-26 26-16,1-26 15,-1 26 1,0-26-16,0 26 0,0 0 16,-26 0-16,26-25 0,-26 25 15,0 0-15,1 0 16,-1 0-16,26 0 0,-26 0 15,0 0-15,0 25 16,1-25-16,-1 26 0,0 0 16,26 0-16,-26 0 15,0 0-15,26 26 0,-25-26 16,25 0-16,-26 26 0,0-26 16,26 25-16,-26-25 15,26 26-15,0-26 0,0 26 16,0-26-16,26 26 0,-25-26 15,25-1-15,0 27 16,0-26-16,0 26 0,0-26 16,25 0-16,-25 0 15,0 0-15,26 26 0,-26-27 16,26 1-16,0 0 16,-26 0-16,26 0 0,0 0 15,0 0-15,26 26 0,-26-26 16,26 0-16,-1 0 15,1-1-15,26 27 0,-26-26 16,26-26-16,-27 26 16,1 0-16,26 0 0,-26 0 15,0-26-15,0 26 0,-1-26 16,-25 0-16,26 26 16,0-26-16,-26 0 0,26 0 15,0 0-15,-1 26 0,1-26 16,0 0-16,26 0 15,-26 0-15,0 0 0,25-26 16,-25 26-16,0 0 16,0 0-16,0-26 0,-1 26 15,1 0-15,0-26 0,-26 26 16,26-26-16,0 26 16,-26-26-16,0 0 0,25 26 15,-25-26-15,26 0 16,-26-26-16,26 27 0,-26-1 15,26 0-15,-1-26 0,-25 26 16,0 0-16,0 0 16,0-26-16,0 26 0,0 0 15,0 1-15,-26-1 16,0 0-16,0 0 0,0 0 16,0 0-16,0-26 0,0 26 15,0 0-15,-26-26 16,26 27-16,0-27 0,-26 26 15,26-26-15,-26 26 16,26 0-16,-26-26 0,0 26 16,0 0-16,0-25 0,1 25 15,-27-26-15,26 26 16,-26 0-16,26 0 0,-26 0 16,0 0-16,1 0 15,-1 0-15,0 26 0,0-26 16,0 26-16,0 0 0,1 0 15,-1 0-15,0 0 16,0 0-16,0 0 0</inkml:trace>
  <inkml:trace contextRef="#ctx0" brushRef="#br0" timeOffset="148488">18040 3447 0,'-26'-26'0,"0"26"15,0-26-15,0 26 16,-26 0-16,26 0 16,0 0-16,-25 0 0,-1 0 15,0 26-15,0-26 16,0 26-16,0-26 0,1 26 16,-1 0-16,0 0 0,0 0 15,0 0-15,26-1 16,0 1-16,0 0 0,26 0 15,-25 26-15,25-26 16,-26 26-16,26-26 0,-26 26 16,26-27-16,-26 27 0,0-26 15,26 26-15,-26 0 16,0-26-16,26 26 0,-26-26 16,26 25-16,0-25 15,0 26-15,26-26 0,-26 26 16,26-26-16,26 26 0,-26-26 15,26-1-15,-27 1 16,27 0-16,0 0 0,0 0 16,0 0-16,0-26 15,-1 26-15,1-26 0,0 26 16,0-26-16,0 26 0,0-26 16,-26 0-16,25 0 15,1 0-15,0 0 0,0-26 16,0 26-16,26-26 15,-53 0-15,27 0 0,0 0 16,0 0-16,0 0 0,-26-25 16,26 25-16,-27-26 15,1 26-15,0-26 0,0 0 16,-26 0-16,0 1 16,0-27-16,0 26 0,0 0 15,0 0-15,0 0 0,0 1 16,-26-1-16,26 0 15,-26 26-15,0-26 0,1 26 16,-1-26-16,-26 27 0,26-1 16,-26 0-16,0 0 15,-26 0-15,1 26 0,-1-26 16,0 0-16,0 26 16,1 0-16,-1 0 0,0 0 15,26 0-15</inkml:trace>
  <inkml:trace contextRef="#ctx0" brushRef="#br0" timeOffset="150037">10316 7646 0,'26'-26'16,"-26"0"-16,0 0 0,0 0 16,26 0-16,-26 0 15,0 0-15,0 0 16,-26 0-16,0 26 15,0 0 1,0 0-16,-26 0 0,1 26 16,25-26-16,-26 26 0,-26 0 15,26 0-15,0 0 16,1 0-16,-1 0 0,0 26 16,26-26-16,0 25 15,0-25-15,26 52 0,0-26 16,0 0-16,0 26 0,0-1 15,26-25-15,0 26 16,0 0-16,26-27 0,0 27 16,-27-26-16,53 0 15,-26-26-15,0 26 0,26-26 16,-1 0-16,-25-1 0,26-25 16,0 26-16,0-26 15,-1 0-15,-25 0 0,26 0 16,0 0-16,-1-26 0,-25 26 15,26-25-15,0-1 16,-26 0-16,-1 0 0,27-26 16,-26 26-16,-26-26 15,26 0-15,-26 26 0,0-25 16,-1-27-16,1 26 16,-26 0-16,0-26 0,0 27 15,-26-27-15,1 26 0,-1-26 16,0 26-16,0 1 15,-26-1-15,26 26 0,-52-26 16,26 26-16,-25 0 0,-1 0 16,0 0-16,-25 0 15,25 26-15,-26-26 0,0 26 16,1-25-16,25 25 16,-26 0-16,27 0 0,-1 0 15,0 0-15,26 0 0,-26 0 16,53 25-16,-27-25 15,0 26-15,26-26 0,26 26 16,-26 0-16</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2:46.775"/>
    </inkml:context>
    <inkml:brush xml:id="br0">
      <inkml:brushProperty name="width" value="0.05" units="cm"/>
      <inkml:brushProperty name="height" value="0.05" units="cm"/>
      <inkml:brushProperty name="fitToCurve" value="1"/>
    </inkml:brush>
  </inkml:definitions>
  <inkml:trace contextRef="#ctx0" brushRef="#br0">0 0 0,'0'26'16,"0"-1"-16,0 1 0,0 26 16,0 26-16,0 0 15,0 25-15,26 1 0,-1 52 16,-25-27-16,26 53 0,0-27 16,26 27-16,-26 25 15,0 0-15,0 1 0,26-1 16,-26 0-16,25 27 0,-25-27 15,26 0-15,-26 27 16,0-27-16,0 26 0,26-26 16,-26 27-16,0-27 15,-26 26-15,26-25 0,0 25 16,-26-26-16,0 27 0,0-27 16,0 26-16,25-25 15,-25 25-15,0-26 0,0 1 16,0-1-16,26 0 15,-26 1-15,26-27 0,-26 0 16,26 1-16,-26-1 0,26 1 16,-26-1-16,26-25 15,0 25-15,-26-25 0,26 25 16,0-25-16,0-1 16,0 1-16,0-27 0,-1 27 15,1-27-15,26 27 0,-26-27 16,0-25-16,0 26 15,0-27-15,0 1 0,0 0 16,-26-27-16,26 1 16,0 26-16,-1-26 0,-25-1 15,26-25-15,-26 26 0,0-26 16,0 0-16,0-1 16,0-25-16,0 0 0,0 0 15,-26-26-15,26-26 16,-25 0-16</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2:48.413"/>
    </inkml:context>
    <inkml:brush xml:id="br0">
      <inkml:brushProperty name="width" value="0.05" units="cm"/>
      <inkml:brushProperty name="height" value="0.05" units="cm"/>
      <inkml:brushProperty name="fitToCurve" value="1"/>
    </inkml:brush>
  </inkml:definitions>
  <inkml:trace contextRef="#ctx0" brushRef="#br0">52 0 0,'-26'52'0,"26"-26"0,0 0 16,-26 26-16,26 0 15,0 0-15,0 25 0,26 1 16,0 26-16,0-1 0,0 1 16,0 26-16,26 25 15,-1-25-15,-25 25 0,26 1 16,0-1-16,0 1 0,0 25 15,-1-25-15,1 25 16,0-25-16,0 25 0,0-25 16,0 25-16,-26-25 15,25-1-15,1 1 0,-26 25 16,26-25-16,-26 25 0,0-26 16,0 27-16,0-27 15,0 27-15,0-27 0,-1 1 16,-25-1-16,26 1 0,0-1 15,-26 1-15,26-1 16,0 1-16,-26-1 0,26 1 16,0-1-16,0 1 15,0-1-15,0 1 0,26-26 16,-27 25-16,1-25 0,0 25 16,0-25-16,0-1 15,0 1-15,0 0 0,0-1 16,26 1-16,-26-27 15,25 27-15,-25-26 0,26 25 16,0-25-16,0 26 16,0-1-16,0-25 0,-1 25 15,1-25-15,0 26 0,0-27 16,0 27-16,-26-26 16,26-1-16,-27 1 0,1 0 15,26-1-15,-26 1 0,26 0 16,-26-1-16,26 27 15,-26-26-15,25-1 0,1 1 16,-26 0-16,26-1 16,0 1-16,-26 0 0,0-1 15,0 1-15,0-26 0,-1 25 16,-25-25-16,26 0 16,-26 0-16,26-1 0,0 1 15,-26 0-15,26-26 16,0 26-16,-26-27 0,26 1 15,0 26-15,-26-26 0,26 0 16,0-1-16,-26 1 16,26 0-16,-26 0 0,0 0 15,26 0-15,-26-1 16,0 1-16,0-26 0,0 26 16,0-26-16,0 0 0,0 0 15,0 0-15,0 0 16,-26-26-16,0 0 0,0-26 15</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2:49.756"/>
    </inkml:context>
    <inkml:brush xml:id="br0">
      <inkml:brushProperty name="width" value="0.05" units="cm"/>
      <inkml:brushProperty name="height" value="0.05" units="cm"/>
      <inkml:brushProperty name="fitToCurve" value="1"/>
    </inkml:brush>
  </inkml:definitions>
  <inkml:trace contextRef="#ctx0" brushRef="#br0">48 829 0,'-26'0'0,"0"0"16,26-26 0,26 52 15,-26 0-31,26 0 0,0 0 15,0 26-15,0 0 16,26 25-16,-26-25 0,0 26 16,-1 0-16,1 0 0,0-27 15,0 1-15,0 0 16,0 0-16,-26-26 0,0 0 16,0 0-16,0-52 15,-26 0 1,26 0-16,-26-26 0,0 0 15,26-26-15,-26 1 16,0-1-16,1 0 0,-1-25 16,0-1-16,0 0 15,26 1-15,0-1 0,0 26 16,0 0-16,0 1 0,26 51 16,0 0-16,0 0 15,25 26-15,1 26 0,-26 26 16,26-1-16,-26 1 0,0 26 15,0-26-15,-26 26 16,0-27-16,0 1 0,-26 0 16,0-26-16,0 26 15,-26-26-15,0-26 0,0 0 16,27 0-16,-27 0 16,26 0-16,26-26 0,0 0 15</inkml:trace>
  <inkml:trace contextRef="#ctx0" brushRef="#br0" timeOffset="311">748 829 0,'26'0'16,"-26"26"-16,26 0 16,0 0-1,-26 0-15,26 0 0,-1 0 16,1 0-16,26 0 15,-26 0-15,0 25 0,26-25 16,-26 0-16,0 26 16,-26-26-16,0 0 0,-26 0 15,0-26-15,0 0 16,0 0-16,0-26 16,-26 0-16,26 0 0,0 0 15,26-26-15,0 0 16,0 27-16,0-27 0,26 0 15,0 26-15,26-26 0,-26 26 16,0 0-16,26 0 16</inkml:trace>
  <inkml:trace contextRef="#ctx0" brushRef="#br0" timeOffset="673">1344 752 0,'0'-26'15,"26"26"-15,-26 26 47,-26-1-47,0 1 16,26 0-16,-26 0 0,26 0 15,0 26-15,-26-26 16,26 0-16,0 26 0,26-26 16,-26-1-16,26 1 15,0 0-15,26-26 0,0 0 16,-26 0-16,25 0 0,27-26 15,-26 26-15,-26-26 16,26 1-16,-26-1 0,0-26 16,0 26-16,-26 0 15,-26 0-15,0 0 0,0 0 16,0 0-16,-26 0 0,0 0 16,0 1-16,1-1 15,-1 0-15,26 26 0,0 0 16,0 0-16,26 26 15,26-26-15,-26 26 16</inkml:trace>
  <inkml:trace contextRef="#ctx0" brushRef="#br0" timeOffset="923">2381 570 0,'26'-26'0,"-26"0"16,-26 26-16,0-26 16,0 26-16,0 0 0,-26 26 15,0-26-15,0 26 0,27 0 16,-27 26-16,0 0 16,26 0-16,26-1 0,-26 1 15,26 26-15,26-52 0,0 26 16,26-26-16,0 0 15,-1-26-15,27 0 0,0 0 16</inkml:trace>
  <inkml:trace contextRef="#ctx0" brushRef="#br0" timeOffset="1817">2718 674 0,'-26'0'0,"0"0"16,26 26-16,-26-26 15,26 26-15,0 0 32,26-26-17,0 0-15,0 0 16,26 0-16,-27-26 0,1 26 16,26-26-16,-26 26 0,0-26 15,0 0-15,0 0 16,-26 0-16,0 0 0,0 0 15,-26 0-15,0-26 0,0 26 16,0 26-16,-26-25 16,26 25-16,-25 25 0,25 1 15,-26 0-15,26 0 16,0 26-16,0 0 0,26 26 16,0-26-16,0-1 15,0-25-15,26 26 0,0-26 16,0 0-16,0-26 0,26 26 15,-26-26-15,25 0 16,-25-26-16,26 0 0,-26 0 16,0 0-16,0 0 15,0 0-15,0-25 0,0 25 16,0-26-16,-26 26 0,25-26 16,-25 26-16,26-26 15,0 26-15,0 0 0,0 0 16,0 26-16,0 0 15,26 0-15,-26 26 0,0-26 16,0 26-16,-1 26 0,1-26 16,-26 26-16,26-26 15,-26 0-15,0 26 0,-26-26 16,26-1-16,-26 1 0,1 0 16,25 0-16,-26-26 15,0 26-15,0-26 0,0-26 16,26 0-1,0 0-15,26 0 0,0 1 16,0-1-16,25-26 0,-25 0 16,26 0-16,0 26 15,0-26-15,0 0 0,0 1 16,-1 25-16,-25 0 16,0 0-16,-26 0 0,-26 26 31,0 26-31,1 0 0,-1 0 15,0 0-15,0 0 0,0-1 16,26 1-16,0 0 16,26 0-16,0 0 0,26 0 15,-1 0-15,1 0 0,0-26 16,-26 26-16,26 0 16,-26 0-16,0 0 0,-26 0 15,0-1 1,-26-25-16,0 26 0,0-26 15,-26 0-15,26 0 0,0 0 16,0-26-16,26 1 16,0-1-16</inkml:trace>
  <inkml:trace contextRef="#ctx0" brushRef="#br0" timeOffset="1972">4040 440 0,'51'-25'0,"-25"-1"0,0 0 15,0 26-15,0 26 16,-26 0-16,0-1 15,0 1-15,-26 26 16,26 0-16,0-26 0,0 26 16,0-26-16,0 0 0,0 0 15,0 0-15</inkml:trace>
  <inkml:trace contextRef="#ctx0" brushRef="#br0" timeOffset="2123">4247 26 0,'-26'-26'0,"0"26"0,0 0 16,26 26 0,26 0-1</inkml:trace>
  <inkml:trace contextRef="#ctx0" brushRef="#br0" timeOffset="2838">4402 285 0,'0'26'0,"26"-26"31,-26 26-15,26-26-16,-26 26 15,26 0-15,-26 0 0,26 25 16,-26-25-16,0 0 15,0 0-15,0 0 0,0 0 16,0 0-16,26-26 16,0-26-1,-26 0-15,26 0 16,0 0-16,0 0 16,0 0-16,-1 0 0,1 1 15,0 25-15,0 0 16,0 25 15,-26 1-15,26-26-16,0 0 0,0 0 15,0 0-15,26 0 0,0 0 16,-1 0-16,-25-26 16,26 1-16,0-1 0,-26 0 15,26 0-15,-26-26 16,-26 26-16,26-26 0,-26 26 15,0-26-15,-26 27 16,0-1-16,-26 26 0,26 0 16,-26 0-16,26 26 0,-26-1 15,26 27-15,1 0 16,25 0-16,0 0 0,25 26 16,1-27-16,0 27 0,26-26 15,0 0-15,0 0 16,0 0-16,-1-1 0,-25 1 15,0 0-15,0 0 16,0 0-16,-26 0 0,0-1 16,-26 27-16,0-26 0,0 0 15,-25 0-15,-1-26 16,-26-1-16,26-25 0,0 0 16,0-25-16,27-1 15,-1 0-15,0-26 0,26 0 16,26-26-16,25 26 0,-25-25 15,52-1-15,-26 26 16,0 0-16,26 0 0,-27 27 16,1 25-16,-26 0 15,0 0-15,-26 25 0</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3:00.226"/>
    </inkml:context>
    <inkml:brush xml:id="br0">
      <inkml:brushProperty name="width" value="0.05" units="cm"/>
      <inkml:brushProperty name="height" value="0.05" units="cm"/>
      <inkml:brushProperty name="fitToCurve" value="1"/>
    </inkml:brush>
  </inkml:definitions>
  <inkml:trace contextRef="#ctx0" brushRef="#br0">388 729 0,'-26'0'0,"0"0"15,26-26-15,-26 26 16,26 26-1,0 0 1,-26-26-16,26 26 16,26 0-16,0-1 15,-26 27-15,52-26 16,-26 26-16,-1 26 0,27-26 16,0 25-16,0 1 15,0 0-15,0-26 0,-1 25 16,1-25-16,0 0 0,-26 0 15,26 0-15,-26-26 16,0 0-16,0 0 0,0-26 16,-1-26-1,-25 0-15,0-26 0,0 0 16,0-26-16,0 1 0,0-27 16,0 0-16,0 1 15,0-1-15,0 0 0,0 1 16,-25-1-16,25 52 15,0-26-15,0 52 0,0 0 16,0 52-16,25 0 16,-25 0-16,0 26 15,0-26-15,26 26 0,-26 0 16</inkml:trace>
  <inkml:trace contextRef="#ctx0" brushRef="#br0" timeOffset="263">1528 781 0,'0'-26'16,"-26"0"0,26 52 15,26 0-31,-26 0 15,26 25-15,0 1 0,0 26 16,0-26-16,0 26 16,0-1-16,-1-25 0,-25 0 15,26 0-15,-26 0 0,26-1 16,-26-25-16</inkml:trace>
  <inkml:trace contextRef="#ctx0" brushRef="#br0" timeOffset="617">1476 962 0,'-26'-26'15,"0"-26"-15,0 26 16,1 0-16,25 1 0,-26-1 16,26 0-16,26 0 0,-1 0 15,1-26-15,26 26 16,0-26-16,0 26 0,26 0 15,-1 0-15,1 26 16,0 0-16,0 26 0,-1 0 16,1 0-16,-26 26 0,-26 0 15,26 26-15,-52-26 16,0 25-16,0-25 0,0 26 16,-26-26-16,-26 0 15,26-1-15,-26 1 0,-26-26 16,27 26-16,-27 0 0,26-26 15,-26 0-15,26 0 16,1-1-16,-27 1 0,52 0 16,-26 0-16,26-26 15,0 0-15</inkml:trace>
  <inkml:trace contextRef="#ctx0" brushRef="#br0" timeOffset="1079">2383 418 0,'0'-26'0,"-26"26"16,26-26-16,0 0 15,26 0-15,0-26 16,0 26-16,26 0 15,26-25-15,0 25 0,-1 0 16,1-26-16,0 52 0,0-26 16,-1 26-16,-25-26 15,0 26-15,-26 0 0,0 26 16,-26 0 0,-26 0-16,0-26 0,0 26 15,-26 0-15,0 0 0,26-26 16,-25 25-16,-1-25 15,26 26-15,0-26 0,0 0 16,0 26-16,0-26 16,0 26-16,26 0 0,0 0 15,0 0-15,26 26 0,0 0 16,0 25-16,0-25 16,0 26-16,0-26 0,0 26 15,-26-27-15,26 27 16,0-26-16,-26 0 0,0 0 15,0-26-15,0 25 0,0-25 16</inkml:trace>
  <inkml:trace contextRef="#ctx0" brushRef="#br0" timeOffset="1500">439 2621 0,'-155'52'0,"25"-26"15,53 25-15,25-51 0,26 0 16,52-26-16,52 1 15,25-1-15,53-26 16,25-26-16,26 0 0,53 1 16,25-27-16,26 0 15,26 1-15,26-1 0,-1 0 16,1 0-16,-26 1 0,-26 25 16,0 0-16,-77 26 15,-1 1-15,-52 25 0,-51 0 16,-27 0-16,-25 26 0,-26 0 15,0-26-15,-104 26 32,26 0-17,-26 0-15,26 0 0,-25 0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28.679"/>
    </inkml:context>
    <inkml:brush xml:id="br0">
      <inkml:brushProperty name="width" value="0.05" units="cm"/>
      <inkml:brushProperty name="height" value="0.05" units="cm"/>
      <inkml:brushProperty name="fitToCurve" value="1"/>
    </inkml:brush>
  </inkml:definitions>
  <inkml:trace contextRef="#ctx0" brushRef="#br0">0 210 0,'0'-26'15,"26"26"32,-26 26-47,0 26 16,0-26-16,0 26 0,0 0 16,0 26-16,0-27 15,0 1-15,0 26 0,0-26 16,0 0-16,0-1 15,0-25-15,0 0 0,0 0 16,0-52 0,0-26-1,26 27-15,-26-27 0,0-26 16,0 0-16,0 0 0,-26 1 16,26-27-16,0 26 15,0 26-15,0 1 0,0-1 16,0 26-16,26 0 15,0 0-15,0 26 0,26 0 16,-1 26-16,-25 0 0,26-26 16,0 26-16,-26 0 15,0 0-15,0 0 0,-26-1 16,0 1-16,0 0 16,-52 0-16,26-26 0,-26 26 15,26 0-15,-26 0 0,1 0 16,25 0-16,0-26 15,0 26-15,0-26 0,26 26 16</inkml:trace>
  <inkml:trace contextRef="#ctx0" brushRef="#br0" timeOffset="253">596 625 0,'0'26'0,"-26"0"16,52-26 15,0 0-31,0 0 16,0-26-16,26 26 0,-26 0 16,26-26-16,-1 26 0,1 0 15,-26 0-15,26 0 16,-26 0-16,0 0 15,-52 0 1</inkml:trace>
  <inkml:trace contextRef="#ctx0" brushRef="#br0" timeOffset="577">1659 314 0,'26'-26'0,"0"0"0,0 26 16,0-26-16,-1 0 15,-25 0-15,0 1 16,-25 25-16,-1 0 0,-26 0 16,0 0-16,-26 25 15,26 1-15,1 26 0,-1-26 16,0 26-16,26 0 0,26 0 15,0-1-15,0 1 16,26 0-16,26 0 0,-26-26 16,25 26-16,27-26 15,-26 0-15,26-26 0,0 25 16,-27-25-16,1 0 16,0-25-16,0-1 0,-52 0 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31.946"/>
    </inkml:context>
    <inkml:brush xml:id="br0">
      <inkml:brushProperty name="width" value="0.05" units="cm"/>
      <inkml:brushProperty name="height" value="0.05" units="cm"/>
      <inkml:brushProperty name="fitToCurve" value="1"/>
    </inkml:brush>
  </inkml:definitions>
  <inkml:trace contextRef="#ctx0" brushRef="#br0">0 785 0,'0'-26'0,"0"0"16,0 1 15,0-1 0,26 26-15,-26-26-16,26 0 0,0 26 16,26-26-16,-27 0 15,27 0-15,0 0 0,-26 0 16,26 0-16,0 26 15,-26-26-15,0 26 0,25 0 16,-25 0-16,0 0 16,0 26-16,0 0 0,0 0 15,0 0-15,0 0 0,0 0 16,0 0-16,0 0 16,25 0-16,-25 0 0,0-1 15,0-25-15,0 26 0,0-26 16,0 0-16,0 0 15,0 0-15,0 0 0,0 0 16,0-26-16,-1 26 16,1 0-16,0-25 0,0 25 15,0-26-15,0 0 16,0 26-16,0 0 16,-26-26-16,26 26 15,-52 0 16,0 0-15,26 26-16,-26-26 47,0 0 62,26 26-93,-26-26 0,26 26-1,-26-26-15,0 25 0,0 1 16,1 0-16,-27 0 0,0 26 15,0-26-15,-26 26 16,0 0-16,-25-1 0,25 1 16,0 0-16,1-26 15,-1 26-15,0-26 0,26 26 16,0-26-16,26-1 0,-25 1 16,25 0-16,0-26 15,0 26-15,26 0 0,-26-26 16,26 26-1,0-52 1,26 26-16,-26-26 0,26 0 16</inkml:trace>
  <inkml:trace contextRef="#ctx0" brushRef="#br0" timeOffset="719">1762 422 0,'0'-26'0,"0"1"0,0-1 15,0 0 1,0-26-16,26 26 0,-26 0 15,26-26-15,0 26 0,0 0 16,0 0-16,0 1 16,26-1-16,-26 0 0,25 26 15,1 0-15,-26 0 16,26 0-16,0 26 0,0 0 16,-26 25-16,0 1 0,0 0 15,-26 26-15,0-26 16,-26 25-16,0-25 0,-26 26 15,0 0-15,0-26 0,0-1 16,-25 1-16,25-26 16,0 26-16,26-26 0,0 0 15,0 0-15,0-26 16,26 26-16,26-26 16,0 0-16,26 26 15,0-26-15,0 0 0,51 0 16,-25 0-16,26 0 0,-27 0 15,27 0-15,-26 26 16,0-26-16,-1 0 0,-25 0 16,-26 25-16,26-25 15,-26 0-15,0 0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33.763"/>
    </inkml:context>
    <inkml:brush xml:id="br0">
      <inkml:brushProperty name="width" value="0.05" units="cm"/>
      <inkml:brushProperty name="height" value="0.05" units="cm"/>
      <inkml:brushProperty name="fitToCurve" value="1"/>
    </inkml:brush>
  </inkml:definitions>
  <inkml:trace contextRef="#ctx0" brushRef="#br0">0 496 0,'0'-26'0,"26"0"16,-26 0-16,0 0 0,0 0 15,26 0-15,-26 1 16,0-1-16,0 52 31,-26-1-31,26 1 16,0 26-16,0 0 0,0 0 16,26 26-16,-26-1 15,26 1-15,-26-26 0,0 26 16,26-26-16,-26-1 0,26 1 15,-26-26-15,0 26 16,26-52-16,-26 26 0,26-26 16,0 0-16,26-26 15,-1 0-15,1 0 0,26 26 16,26-26-16,-1 0 0,1 0 16,0 26-16,-1 0 15,27 0-15,-26 0 0,-1 0 16,-25 0-16,0 0 0,0 26 15,-27-26-15,1 0 16,-26 0-16,0 0 0,0 0 16,0-26-16,0 1 15,-26-1-15,0 0 16,0 0-16,0 0 0,0-26 16,-26 26-16,26-26 15,0 26-15,-26-26 0,26 1 16,-26 25-16,0-26 15,26 0-15,-26 26 0,26-26 16,0 26-16,0-25 16,0 25-16,0 0 0,0 0 15,0 0-15,0 0 0,0 0 16,0 0 0,-26 26-16,0 0 15,-25 0-15,-27 0 16,0-26-16,-26 26 0,-25 0 15,-1 0-15,-25-26 0,25 26 16,1 0-16,-1-26 16,26 26-16,1 0 0,51 0 15,-26 0-15,52 0 0,0 0 16,0 26-16,0 0 16,0 0-16,26 0 15,0 0-15</inkml:trace>
  <inkml:trace contextRef="#ctx0" brushRef="#br0" timeOffset="960">2851 237 0,'0'26'47,"0"0"-47,0 0 16,-25-1-16,25 27 15,0 0-15,0 0 0,0 0 16,0 26-16,0-27 0,0 1 16,-26 0-16,26 0 15,0-26-15,0 26 0,-26-26 16,26 0-16,0-1 0,0 1 15,0 0 1,26-26 0,0 0-1,-1-26-15,1 26 0,26 0 16,-26-26-16,26 26 0,26 0 16,-1 0-16,1 0 15,26 0-15,0 0 0,-1 0 16,27 26-16,-1-26 15,-25 0-15,0 26 0,-1-26 16,-25 0-16,0 26 16,-26-26-16,0 0 0,-26 0 15,-1 0-15,1 0 0,-26-26 32,0 0-32,0 0 15,0 1-15,0-1 16,0 0-16,0 0 15,0-26-15,0 26 0,0-26 16,0 0-16,0 26 16,0-25-16,0-1 0,0 0 15,0 0-15,0 0 0,0 0 16,-26 26-16,26-25 16,0 25-16,0 0 0,0 0 15,-25 0-15,25 0 16,0 0-16,-26 26 15,26-26-15,-26 26 16,0 0-16,0 0 16,0 0-16,-26 0 15,0 0-15,0 0 16,1 0-16,-53 0 0,26 0 16,-25-26-16,-27 26 0,26 0 15,-25 0-15,25 0 16,0 26-16,27-26 0,-1 26 15,26-26-15,0 0 16,26 26-16,0-26 0,52 0 31</inkml:trace>
  <inkml:trace contextRef="#ctx0" brushRef="#br0" timeOffset="1975">5495 237 0,'0'-26'16,"0"52"31,26-26-47,-26 26 15,0 0-15,26 0 0,-26-1 16,26 27-16,0 0 16,-26 0-16,26 0 0,0 26 15,-26-27-15,26 1 0,-26-26 16,0 26-16,0-26 16,0 0-16,25 0 0,-25 0 15,0 0-15,26 0 0,0-26 16,0 0-16,0 25 15,0-25-15,26 0 0,0 0 16,25-25-16,1 25 16,0 0-16,0 0 0,25 0 15,-25 0-15,26 0 0,0 25 16,-27-25-16,1 26 16,-26-26-16,0 26 0,0-26 15,-1 0-15,-25 0 16,0 0-16,0-26 0,26 26 15,-26 0-15,0-26 0,0 1 16,0-1-16,0 0 16,-1 0-16,1 0 0,0 0 15,0 0-15,-26 0 16,0-26-16,0 0 0,0 26 16,0-25-16,-26-1 0,0 0 15,0 0-15,1 0 16,-1 0-16,-26 1 0,0-1 15,26 26-15,-26-26 16,-26 26-16,27-26 0,-1 26 16,0 0-16,0 26 0,26-25 15,-26 25-15,26 0 16,1 0-16,-1 0 0,0 0 16,0 0-16,0 0 15,0 25 32,0-25-16,-26 0-31,26 0 16,-26 0-16,1 0 16,-1 0-16,-26 0 15,26-25-15,-26 25 0,1 0 16,25 0-16,0 0 0,0 0 0,26 25 15,-26-25-15,26 0 16,26 26-16,-25 0 0,-1 0 16,26 0-1,0 0-15,0 0 0,0 26 16,0-26-16,0 0 0</inkml:trace>
  <inkml:trace contextRef="#ctx0" brushRef="#br0" timeOffset="2820">2100 1299 0,'0'-51'16,"0"25"-16,0 0 15,-26 26-15,26-26 0,0 0 16,-26 26 15,26 26-15,-26-26-16,26 26 0,-26 0 16,0 0-16,26 0 15,-26-1-15,26 1 0,0 0 16,0 0-1,0 0-15,0 0 16,26-26 0,0 0-16,-26-26 15</inkml:trace>
  <inkml:trace contextRef="#ctx0" brushRef="#br0" timeOffset="4333">1219 1040 0,'0'-26'0,"-26"0"15,26 1-15,0-1 16,0 52 15,0-1-15,0 1-16,0 26 0,0-26 16,0 26-16,26 0 0,-26 0 15,26-1-15,-1 1 16,1 26-16,0-26 0,26 0 15,-26 0-15,0-1 16,26 1-16,0-26 0,-1 26 16,1-26-16,0 0 0,0 0 15,26 0-15,-1-26 16,27 0-16,-26 0 0,51 0 16,-25 0-16,26 0 15,-1-26-15,1 26 0,0 0 16,25 0-16,-25 0 0,-27 0 15,27 0-15,-26 0 16,-1 0-16,1 0 0,0 26 16,-53-26-16,27 0 15,-52 0-15,26 0 0,-26-26 16,-26 0 0,0 0-16,0 0 15,0 0-15,0 0 16,-26 0-16,26 0 15,0 0-15,0-25 0,0-1 16,0 0-16,0 0 0,0 0 16,0 0-16,0 1 15,0-1-15,0 0 0,0 0 16,0 26-16,0-26 0,-26 26 16,26 0-1,-26 26 1,26 26 46,0 0-30,26-26-32,-26 26 0,0 0 15,0 0-15,0 0 0,0 0 16,0 26-16,0 0 15,0-27-15,0 27 0,0 0 16,26 0-16,-26-26 16,0 26-16,26-26 0,-26 0 15,26 25-15,-26-25 0,26 0 16,0 0-16,0 0 16,-1 0-16,-25 0 0,26 0 15,-26 0-15,0 0 16,26-26-16,-26 26 0,0-1 15,0 1-15,26-26 32,0 0-32,26-26 15,-26 26 1,26-25-16,0 25 0,25-26 16,1 0-16,0 26 0,0-26 15,-1 26-15,1-26 16,0 26-16,26-26 0,-27 26 15,27 0-15,-26 0 16,25 0-16,-25 0 0,0-26 16,0 26-16,-1-26 15,1 26-15,-26-26 0,0 0 16,0 26-16,-26-26 0,25 0 16,-25 1-16,26 25 15,-26-26-15,26 26 0,-26 0 16,0-26-16,0 26 0,0 0 15,0 0-15,-1 0 16,1 0-16,-26-26 16,26 26-16,0 0 31,-26-26-31,26 26 16,-26-26-1,0 0 1,-26 0-1,0 26-15,0-26 16,0-26-16,1 26 0,-1 1 16,0-1-16,0-26 15,26 26-15,-26-26 0,26 0 16,0 26-16,0-26 0,0 1 16,0 25-16,26 0 15,-26 0-15,26 0 0,-26 0 16,26 0-16,0 26 15,-1 0 1,-50 0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2:37.420"/>
    </inkml:context>
    <inkml:brush xml:id="br0">
      <inkml:brushProperty name="width" value="0.05" units="cm"/>
      <inkml:brushProperty name="height" value="0.05" units="cm"/>
      <inkml:brushProperty name="fitToCurve" value="1"/>
    </inkml:brush>
  </inkml:definitions>
  <inkml:trace contextRef="#ctx0" brushRef="#br0">547 64 0,'-26'0'94,"26"-26"46,-26 26-124,26-26-16,-26 26 16,0 0-16,0 0 0,0 0 15,-26 0-15,26 0 16,-26 0-16,27 26 0,-27-26 16,0 26-16,26-26 0,0 26 15,0 0-15,0 0 16,0-26-16,26 25 0,0 1 15,0 0 1,26 0-16,0-26 0,26 26 16,-26-26-16,26 26 0,0-26 15,-1 0-15,1 26 16,0-26-16,0 26 0,0 0 16,-26-26-16,0 26 15,-1 0-15,1-26 0,-26 26 16,26-26-16,-26 25 0,0 1 15,-26-26-15,0 26 16,1-26-16,-1 26 0,-26-26 16,26 0-16,-26 26 0,0-26 15,0 0-15,26 0 16,-25 0-16,25 0 0,0 0 16,-26 0-16,26 0 15,0 0 1,26-26-1</inkml:trace>
  <inkml:trace contextRef="#ctx0" brushRef="#br0" timeOffset="504">1039 116 0,'0'-26'15,"-26"0"1,0 26-1,26 26 1,-26 0-16,0-26 16,26 26-16,-26-1 0,0 27 15,26-26-15,0 0 0,-25 26 16,25-26-16,0 26 16,0-26-16,25 0 0,-25-1 15,26 1-15,0 0 16,0 0-16,0-26 0,0 26 15,26-26-15,-26 0 0,26-26 16,-26 26-16,-1-26 16,1 0-16,0 0 0,-26-25 15,26-1-15,-26 26 16,0-26-16,-26 0 0,0 0 16,0 26-16,1 1 0,-1-1 15,0 0-15,0 26 16,-26 0-16,26 0 0,0 0 15,0 26-15,0 0 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05.903"/>
    </inkml:context>
    <inkml:brush xml:id="br0">
      <inkml:brushProperty name="width" value="0.05" units="cm"/>
      <inkml:brushProperty name="height" value="0.05" units="cm"/>
      <inkml:brushProperty name="fitToCurve" value="1"/>
    </inkml:brush>
  </inkml:definitions>
  <inkml:trace contextRef="#ctx0" brushRef="#br0">0 311 0,'0'26'0,"26"-26"31,0 0 1,0 0-17,0 0-15,0 0 0,26 0 16,-1-26-16,27 26 0,0 0 15,26-26-15,-27 26 16,1 0-16,26-26 0,-26 26 16,-27 0-16,1 0 15,0-26-15,-26 26 0,-52 0 47,0 0-47,0 0 16</inkml:trace>
  <inkml:trace contextRef="#ctx0" brushRef="#br0" timeOffset="463">752 0 0,'-26'0'0,"0"0"16,52 0 46,-26 26-62,26-26 0,0 26 16,0-26-1,0 26-15,-1-26 0,27 25 16,-26-25-16,0 26 16,0-26-16,0 0 0,0 26 15,0-26-15,0 26 16,-26 0 0,0 0 30,-26-26-30,26 26-16,-26-26 16,0 26-16,26 0 0,-26 0 15,-26 0-15,26 26 0,0-27 16,0 27-16,-25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12/12/2020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emf"/><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4.emf"/><Relationship Id="rId21" Type="http://schemas.openxmlformats.org/officeDocument/2006/relationships/image" Target="../media/image13.emf"/><Relationship Id="rId7" Type="http://schemas.openxmlformats.org/officeDocument/2006/relationships/image" Target="../media/image6.emf"/><Relationship Id="rId12" Type="http://schemas.openxmlformats.org/officeDocument/2006/relationships/customXml" Target="../ink/ink6.xml"/><Relationship Id="rId17" Type="http://schemas.openxmlformats.org/officeDocument/2006/relationships/image" Target="../media/image11.emf"/><Relationship Id="rId25" Type="http://schemas.openxmlformats.org/officeDocument/2006/relationships/image" Target="../media/image15.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8.emf"/><Relationship Id="rId24" Type="http://schemas.openxmlformats.org/officeDocument/2006/relationships/customXml" Target="../ink/ink12.xml"/><Relationship Id="rId5" Type="http://schemas.openxmlformats.org/officeDocument/2006/relationships/image" Target="../media/image5.emf"/><Relationship Id="rId15" Type="http://schemas.openxmlformats.org/officeDocument/2006/relationships/image" Target="../media/image10.emf"/><Relationship Id="rId23" Type="http://schemas.openxmlformats.org/officeDocument/2006/relationships/image" Target="../media/image14.emf"/><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2.emf"/><Relationship Id="rId4" Type="http://schemas.openxmlformats.org/officeDocument/2006/relationships/customXml" Target="../ink/ink2.xml"/><Relationship Id="rId9" Type="http://schemas.openxmlformats.org/officeDocument/2006/relationships/image" Target="../media/image7.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emf"/></Relationships>
</file>

<file path=ppt/slides/_rels/slide9.xml.rels><?xml version="1.0" encoding="UTF-8" standalone="yes"?>
<Relationships xmlns="http://schemas.openxmlformats.org/package/2006/relationships"><Relationship Id="rId26" Type="http://schemas.openxmlformats.org/officeDocument/2006/relationships/customXml" Target="../ink/ink27.xml"/><Relationship Id="rId21" Type="http://schemas.openxmlformats.org/officeDocument/2006/relationships/image" Target="../media/image27.emf"/><Relationship Id="rId42" Type="http://schemas.openxmlformats.org/officeDocument/2006/relationships/customXml" Target="../ink/ink35.xml"/><Relationship Id="rId47" Type="http://schemas.openxmlformats.org/officeDocument/2006/relationships/image" Target="../media/image40.emf"/><Relationship Id="rId63" Type="http://schemas.openxmlformats.org/officeDocument/2006/relationships/image" Target="../media/image48.emf"/><Relationship Id="rId68" Type="http://schemas.openxmlformats.org/officeDocument/2006/relationships/customXml" Target="../ink/ink48.xml"/><Relationship Id="rId7" Type="http://schemas.openxmlformats.org/officeDocument/2006/relationships/image" Target="../media/image20.emf"/><Relationship Id="rId2" Type="http://schemas.openxmlformats.org/officeDocument/2006/relationships/customXml" Target="../ink/ink15.xml"/><Relationship Id="rId16" Type="http://schemas.openxmlformats.org/officeDocument/2006/relationships/customXml" Target="../ink/ink22.xml"/><Relationship Id="rId29" Type="http://schemas.openxmlformats.org/officeDocument/2006/relationships/image" Target="../media/image31.emf"/><Relationship Id="rId11" Type="http://schemas.openxmlformats.org/officeDocument/2006/relationships/image" Target="../media/image22.emf"/><Relationship Id="rId24" Type="http://schemas.openxmlformats.org/officeDocument/2006/relationships/customXml" Target="../ink/ink26.xml"/><Relationship Id="rId32" Type="http://schemas.openxmlformats.org/officeDocument/2006/relationships/customXml" Target="../ink/ink30.xml"/><Relationship Id="rId37" Type="http://schemas.openxmlformats.org/officeDocument/2006/relationships/image" Target="../media/image35.emf"/><Relationship Id="rId40" Type="http://schemas.openxmlformats.org/officeDocument/2006/relationships/customXml" Target="../ink/ink34.xml"/><Relationship Id="rId45" Type="http://schemas.openxmlformats.org/officeDocument/2006/relationships/image" Target="../media/image39.emf"/><Relationship Id="rId53" Type="http://schemas.openxmlformats.org/officeDocument/2006/relationships/image" Target="../media/image43.emf"/><Relationship Id="rId58" Type="http://schemas.openxmlformats.org/officeDocument/2006/relationships/customXml" Target="../ink/ink43.xml"/><Relationship Id="rId66" Type="http://schemas.openxmlformats.org/officeDocument/2006/relationships/customXml" Target="../ink/ink47.xml"/><Relationship Id="rId5" Type="http://schemas.openxmlformats.org/officeDocument/2006/relationships/image" Target="../media/image19.emf"/><Relationship Id="rId61" Type="http://schemas.openxmlformats.org/officeDocument/2006/relationships/image" Target="../media/image47.emf"/><Relationship Id="rId19" Type="http://schemas.openxmlformats.org/officeDocument/2006/relationships/image" Target="../media/image26.emf"/><Relationship Id="rId14" Type="http://schemas.openxmlformats.org/officeDocument/2006/relationships/customXml" Target="../ink/ink21.xml"/><Relationship Id="rId22" Type="http://schemas.openxmlformats.org/officeDocument/2006/relationships/customXml" Target="../ink/ink25.xml"/><Relationship Id="rId27" Type="http://schemas.openxmlformats.org/officeDocument/2006/relationships/image" Target="../media/image30.emf"/><Relationship Id="rId30" Type="http://schemas.openxmlformats.org/officeDocument/2006/relationships/customXml" Target="../ink/ink29.xml"/><Relationship Id="rId35" Type="http://schemas.openxmlformats.org/officeDocument/2006/relationships/image" Target="../media/image34.emf"/><Relationship Id="rId43" Type="http://schemas.openxmlformats.org/officeDocument/2006/relationships/image" Target="../media/image38.emf"/><Relationship Id="rId48" Type="http://schemas.openxmlformats.org/officeDocument/2006/relationships/customXml" Target="../ink/ink38.xml"/><Relationship Id="rId56" Type="http://schemas.openxmlformats.org/officeDocument/2006/relationships/customXml" Target="../ink/ink42.xml"/><Relationship Id="rId64" Type="http://schemas.openxmlformats.org/officeDocument/2006/relationships/customXml" Target="../ink/ink46.xml"/><Relationship Id="rId69" Type="http://schemas.openxmlformats.org/officeDocument/2006/relationships/image" Target="../media/image51.emf"/><Relationship Id="rId8" Type="http://schemas.openxmlformats.org/officeDocument/2006/relationships/customXml" Target="../ink/ink18.xml"/><Relationship Id="rId51" Type="http://schemas.openxmlformats.org/officeDocument/2006/relationships/image" Target="../media/image42.emf"/><Relationship Id="rId3" Type="http://schemas.openxmlformats.org/officeDocument/2006/relationships/image" Target="../media/image18.emf"/><Relationship Id="rId12" Type="http://schemas.openxmlformats.org/officeDocument/2006/relationships/customXml" Target="../ink/ink20.xml"/><Relationship Id="rId17" Type="http://schemas.openxmlformats.org/officeDocument/2006/relationships/image" Target="../media/image25.emf"/><Relationship Id="rId25" Type="http://schemas.openxmlformats.org/officeDocument/2006/relationships/image" Target="../media/image29.emf"/><Relationship Id="rId33" Type="http://schemas.openxmlformats.org/officeDocument/2006/relationships/image" Target="../media/image33.emf"/><Relationship Id="rId38" Type="http://schemas.openxmlformats.org/officeDocument/2006/relationships/customXml" Target="../ink/ink33.xml"/><Relationship Id="rId46" Type="http://schemas.openxmlformats.org/officeDocument/2006/relationships/customXml" Target="../ink/ink37.xml"/><Relationship Id="rId59" Type="http://schemas.openxmlformats.org/officeDocument/2006/relationships/image" Target="../media/image46.emf"/><Relationship Id="rId67" Type="http://schemas.openxmlformats.org/officeDocument/2006/relationships/image" Target="../media/image50.emf"/><Relationship Id="rId20" Type="http://schemas.openxmlformats.org/officeDocument/2006/relationships/customXml" Target="../ink/ink24.xml"/><Relationship Id="rId41" Type="http://schemas.openxmlformats.org/officeDocument/2006/relationships/image" Target="../media/image37.emf"/><Relationship Id="rId54" Type="http://schemas.openxmlformats.org/officeDocument/2006/relationships/customXml" Target="../ink/ink41.xml"/><Relationship Id="rId62" Type="http://schemas.openxmlformats.org/officeDocument/2006/relationships/customXml" Target="../ink/ink45.xml"/><Relationship Id="rId1" Type="http://schemas.openxmlformats.org/officeDocument/2006/relationships/slideLayout" Target="../slideLayouts/slideLayout7.xml"/><Relationship Id="rId6" Type="http://schemas.openxmlformats.org/officeDocument/2006/relationships/customXml" Target="../ink/ink17.xml"/><Relationship Id="rId15" Type="http://schemas.openxmlformats.org/officeDocument/2006/relationships/image" Target="../media/image24.emf"/><Relationship Id="rId23" Type="http://schemas.openxmlformats.org/officeDocument/2006/relationships/image" Target="../media/image28.emf"/><Relationship Id="rId28" Type="http://schemas.openxmlformats.org/officeDocument/2006/relationships/customXml" Target="../ink/ink28.xml"/><Relationship Id="rId36" Type="http://schemas.openxmlformats.org/officeDocument/2006/relationships/customXml" Target="../ink/ink32.xml"/><Relationship Id="rId49" Type="http://schemas.openxmlformats.org/officeDocument/2006/relationships/image" Target="../media/image41.emf"/><Relationship Id="rId57" Type="http://schemas.openxmlformats.org/officeDocument/2006/relationships/image" Target="../media/image45.emf"/><Relationship Id="rId10" Type="http://schemas.openxmlformats.org/officeDocument/2006/relationships/customXml" Target="../ink/ink19.xml"/><Relationship Id="rId31" Type="http://schemas.openxmlformats.org/officeDocument/2006/relationships/image" Target="../media/image32.emf"/><Relationship Id="rId44" Type="http://schemas.openxmlformats.org/officeDocument/2006/relationships/customXml" Target="../ink/ink36.xml"/><Relationship Id="rId52" Type="http://schemas.openxmlformats.org/officeDocument/2006/relationships/customXml" Target="../ink/ink40.xml"/><Relationship Id="rId60" Type="http://schemas.openxmlformats.org/officeDocument/2006/relationships/customXml" Target="../ink/ink44.xml"/><Relationship Id="rId65" Type="http://schemas.openxmlformats.org/officeDocument/2006/relationships/image" Target="../media/image49.emf"/><Relationship Id="rId4" Type="http://schemas.openxmlformats.org/officeDocument/2006/relationships/customXml" Target="../ink/ink16.xml"/><Relationship Id="rId9" Type="http://schemas.openxmlformats.org/officeDocument/2006/relationships/image" Target="../media/image21.emf"/><Relationship Id="rId13" Type="http://schemas.openxmlformats.org/officeDocument/2006/relationships/image" Target="../media/image23.emf"/><Relationship Id="rId18" Type="http://schemas.openxmlformats.org/officeDocument/2006/relationships/customXml" Target="../ink/ink23.xml"/><Relationship Id="rId39" Type="http://schemas.openxmlformats.org/officeDocument/2006/relationships/image" Target="../media/image36.emf"/><Relationship Id="rId34" Type="http://schemas.openxmlformats.org/officeDocument/2006/relationships/customXml" Target="../ink/ink31.xml"/><Relationship Id="rId50" Type="http://schemas.openxmlformats.org/officeDocument/2006/relationships/customXml" Target="../ink/ink39.xml"/><Relationship Id="rId55" Type="http://schemas.openxmlformats.org/officeDocument/2006/relationships/image" Target="../media/image4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Extra – Planning Session</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p:txBody>
      </p:sp>
    </p:spTree>
    <p:extLst>
      <p:ext uri="{BB962C8B-B14F-4D97-AF65-F5344CB8AC3E}">
        <p14:creationId xmlns:p14="http://schemas.microsoft.com/office/powerpoint/2010/main" val="278825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a:t>
            </a:r>
          </a:p>
        </p:txBody>
      </p:sp>
    </p:spTree>
    <p:extLst>
      <p:ext uri="{BB962C8B-B14F-4D97-AF65-F5344CB8AC3E}">
        <p14:creationId xmlns:p14="http://schemas.microsoft.com/office/powerpoint/2010/main" val="386777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p:spTree>
    <p:extLst>
      <p:ext uri="{BB962C8B-B14F-4D97-AF65-F5344CB8AC3E}">
        <p14:creationId xmlns:p14="http://schemas.microsoft.com/office/powerpoint/2010/main" val="38032108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a:ln>
                  <a:noFill/>
                </a:ln>
                <a:solidFill>
                  <a:prstClr val="black"/>
                </a:solidFill>
                <a:effectLst/>
                <a:uLnTx/>
                <a:uFillTx/>
                <a:latin typeface="Calibri" panose="020F0502020204030204"/>
                <a:ea typeface="+mn-ea"/>
                <a:cs typeface="+mn-cs"/>
              </a:rPr>
              <a:t>Create Model</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91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F6CEA5B3-7AED-494E-BD83-E85AC0A4AE89}"/>
                  </a:ext>
                </a:extLst>
              </p14:cNvPr>
              <p14:cNvContentPartPr/>
              <p14:nvPr/>
            </p14:nvContentPartPr>
            <p14:xfrm>
              <a:off x="3852691" y="4542201"/>
              <a:ext cx="329400" cy="219240"/>
            </p14:xfrm>
          </p:contentPart>
        </mc:Choice>
        <mc:Fallback>
          <p:pic>
            <p:nvPicPr>
              <p:cNvPr id="19" name="Ink 18">
                <a:extLst>
                  <a:ext uri="{FF2B5EF4-FFF2-40B4-BE49-F238E27FC236}">
                    <a16:creationId xmlns:a16="http://schemas.microsoft.com/office/drawing/2014/main" id="{F6CEA5B3-7AED-494E-BD83-E85AC0A4AE89}"/>
                  </a:ext>
                </a:extLst>
              </p:cNvPr>
              <p:cNvPicPr/>
              <p:nvPr/>
            </p:nvPicPr>
            <p:blipFill>
              <a:blip r:embed="rId3"/>
              <a:stretch>
                <a:fillRect/>
              </a:stretch>
            </p:blipFill>
            <p:spPr>
              <a:xfrm>
                <a:off x="3843691" y="4533201"/>
                <a:ext cx="3470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0" name="Ink 69">
                <a:extLst>
                  <a:ext uri="{FF2B5EF4-FFF2-40B4-BE49-F238E27FC236}">
                    <a16:creationId xmlns:a16="http://schemas.microsoft.com/office/drawing/2014/main" id="{17CCD00E-0E54-491B-BC0F-0D28D980BDC9}"/>
                  </a:ext>
                </a:extLst>
              </p14:cNvPr>
              <p14:cNvContentPartPr/>
              <p14:nvPr/>
            </p14:nvContentPartPr>
            <p14:xfrm>
              <a:off x="1229731" y="382401"/>
              <a:ext cx="2999160" cy="6112080"/>
            </p14:xfrm>
          </p:contentPart>
        </mc:Choice>
        <mc:Fallback>
          <p:pic>
            <p:nvPicPr>
              <p:cNvPr id="70" name="Ink 69">
                <a:extLst>
                  <a:ext uri="{FF2B5EF4-FFF2-40B4-BE49-F238E27FC236}">
                    <a16:creationId xmlns:a16="http://schemas.microsoft.com/office/drawing/2014/main" id="{17CCD00E-0E54-491B-BC0F-0D28D980BDC9}"/>
                  </a:ext>
                </a:extLst>
              </p:cNvPr>
              <p:cNvPicPr/>
              <p:nvPr/>
            </p:nvPicPr>
            <p:blipFill>
              <a:blip r:embed="rId5"/>
              <a:stretch>
                <a:fillRect/>
              </a:stretch>
            </p:blipFill>
            <p:spPr>
              <a:xfrm>
                <a:off x="1220731" y="373401"/>
                <a:ext cx="3016800" cy="6129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1" name="Ink 70">
                <a:extLst>
                  <a:ext uri="{FF2B5EF4-FFF2-40B4-BE49-F238E27FC236}">
                    <a16:creationId xmlns:a16="http://schemas.microsoft.com/office/drawing/2014/main" id="{5004F5FD-565A-423F-ACF2-7C21B4E5A0D1}"/>
                  </a:ext>
                </a:extLst>
              </p14:cNvPr>
              <p14:cNvContentPartPr/>
              <p14:nvPr/>
            </p14:nvContentPartPr>
            <p14:xfrm>
              <a:off x="5689771" y="1912401"/>
              <a:ext cx="254160" cy="394560"/>
            </p14:xfrm>
          </p:contentPart>
        </mc:Choice>
        <mc:Fallback>
          <p:pic>
            <p:nvPicPr>
              <p:cNvPr id="71" name="Ink 70">
                <a:extLst>
                  <a:ext uri="{FF2B5EF4-FFF2-40B4-BE49-F238E27FC236}">
                    <a16:creationId xmlns:a16="http://schemas.microsoft.com/office/drawing/2014/main" id="{5004F5FD-565A-423F-ACF2-7C21B4E5A0D1}"/>
                  </a:ext>
                </a:extLst>
              </p:cNvPr>
              <p:cNvPicPr/>
              <p:nvPr/>
            </p:nvPicPr>
            <p:blipFill>
              <a:blip r:embed="rId7"/>
              <a:stretch>
                <a:fillRect/>
              </a:stretch>
            </p:blipFill>
            <p:spPr>
              <a:xfrm>
                <a:off x="5680771" y="1903401"/>
                <a:ext cx="27180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8" name="Ink 77">
                <a:extLst>
                  <a:ext uri="{FF2B5EF4-FFF2-40B4-BE49-F238E27FC236}">
                    <a16:creationId xmlns:a16="http://schemas.microsoft.com/office/drawing/2014/main" id="{2532BFC8-ABA9-4FCA-9997-65400867D639}"/>
                  </a:ext>
                </a:extLst>
              </p14:cNvPr>
              <p14:cNvContentPartPr/>
              <p14:nvPr/>
            </p14:nvContentPartPr>
            <p14:xfrm>
              <a:off x="5402491" y="2681001"/>
              <a:ext cx="1903680" cy="811440"/>
            </p14:xfrm>
          </p:contentPart>
        </mc:Choice>
        <mc:Fallback>
          <p:pic>
            <p:nvPicPr>
              <p:cNvPr id="78" name="Ink 77">
                <a:extLst>
                  <a:ext uri="{FF2B5EF4-FFF2-40B4-BE49-F238E27FC236}">
                    <a16:creationId xmlns:a16="http://schemas.microsoft.com/office/drawing/2014/main" id="{2532BFC8-ABA9-4FCA-9997-65400867D639}"/>
                  </a:ext>
                </a:extLst>
              </p:cNvPr>
              <p:cNvPicPr/>
              <p:nvPr/>
            </p:nvPicPr>
            <p:blipFill>
              <a:blip r:embed="rId9"/>
              <a:stretch>
                <a:fillRect/>
              </a:stretch>
            </p:blipFill>
            <p:spPr>
              <a:xfrm>
                <a:off x="5393491" y="2672001"/>
                <a:ext cx="1921320" cy="829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2" name="Ink 81">
                <a:extLst>
                  <a:ext uri="{FF2B5EF4-FFF2-40B4-BE49-F238E27FC236}">
                    <a16:creationId xmlns:a16="http://schemas.microsoft.com/office/drawing/2014/main" id="{19679EE8-8342-4366-9650-A2E0FA028499}"/>
                  </a:ext>
                </a:extLst>
              </p14:cNvPr>
              <p14:cNvContentPartPr/>
              <p14:nvPr/>
            </p14:nvContentPartPr>
            <p14:xfrm>
              <a:off x="6055531" y="3628521"/>
              <a:ext cx="709560" cy="315360"/>
            </p14:xfrm>
          </p:contentPart>
        </mc:Choice>
        <mc:Fallback>
          <p:pic>
            <p:nvPicPr>
              <p:cNvPr id="82" name="Ink 81">
                <a:extLst>
                  <a:ext uri="{FF2B5EF4-FFF2-40B4-BE49-F238E27FC236}">
                    <a16:creationId xmlns:a16="http://schemas.microsoft.com/office/drawing/2014/main" id="{19679EE8-8342-4366-9650-A2E0FA028499}"/>
                  </a:ext>
                </a:extLst>
              </p:cNvPr>
              <p:cNvPicPr/>
              <p:nvPr/>
            </p:nvPicPr>
            <p:blipFill>
              <a:blip r:embed="rId11"/>
              <a:stretch>
                <a:fillRect/>
              </a:stretch>
            </p:blipFill>
            <p:spPr>
              <a:xfrm>
                <a:off x="6046531" y="3619521"/>
                <a:ext cx="72720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5" name="Ink 84">
                <a:extLst>
                  <a:ext uri="{FF2B5EF4-FFF2-40B4-BE49-F238E27FC236}">
                    <a16:creationId xmlns:a16="http://schemas.microsoft.com/office/drawing/2014/main" id="{71FD820F-6F44-4F0D-BBB3-3F50FC4DD988}"/>
                  </a:ext>
                </a:extLst>
              </p14:cNvPr>
              <p14:cNvContentPartPr/>
              <p14:nvPr/>
            </p14:nvContentPartPr>
            <p14:xfrm>
              <a:off x="8360251" y="1947321"/>
              <a:ext cx="1045440" cy="533880"/>
            </p14:xfrm>
          </p:contentPart>
        </mc:Choice>
        <mc:Fallback>
          <p:pic>
            <p:nvPicPr>
              <p:cNvPr id="85" name="Ink 84">
                <a:extLst>
                  <a:ext uri="{FF2B5EF4-FFF2-40B4-BE49-F238E27FC236}">
                    <a16:creationId xmlns:a16="http://schemas.microsoft.com/office/drawing/2014/main" id="{71FD820F-6F44-4F0D-BBB3-3F50FC4DD988}"/>
                  </a:ext>
                </a:extLst>
              </p:cNvPr>
              <p:cNvPicPr/>
              <p:nvPr/>
            </p:nvPicPr>
            <p:blipFill>
              <a:blip r:embed="rId13"/>
              <a:stretch>
                <a:fillRect/>
              </a:stretch>
            </p:blipFill>
            <p:spPr>
              <a:xfrm>
                <a:off x="8351251" y="1938321"/>
                <a:ext cx="106308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3" name="Ink 92">
                <a:extLst>
                  <a:ext uri="{FF2B5EF4-FFF2-40B4-BE49-F238E27FC236}">
                    <a16:creationId xmlns:a16="http://schemas.microsoft.com/office/drawing/2014/main" id="{60856159-F0CE-4ED5-990B-391785160773}"/>
                  </a:ext>
                </a:extLst>
              </p14:cNvPr>
              <p14:cNvContentPartPr/>
              <p14:nvPr/>
            </p14:nvContentPartPr>
            <p14:xfrm>
              <a:off x="8761291" y="2769921"/>
              <a:ext cx="2653200" cy="701280"/>
            </p14:xfrm>
          </p:contentPart>
        </mc:Choice>
        <mc:Fallback>
          <p:pic>
            <p:nvPicPr>
              <p:cNvPr id="93" name="Ink 92">
                <a:extLst>
                  <a:ext uri="{FF2B5EF4-FFF2-40B4-BE49-F238E27FC236}">
                    <a16:creationId xmlns:a16="http://schemas.microsoft.com/office/drawing/2014/main" id="{60856159-F0CE-4ED5-990B-391785160773}"/>
                  </a:ext>
                </a:extLst>
              </p:cNvPr>
              <p:cNvPicPr/>
              <p:nvPr/>
            </p:nvPicPr>
            <p:blipFill>
              <a:blip r:embed="rId15"/>
              <a:stretch>
                <a:fillRect/>
              </a:stretch>
            </p:blipFill>
            <p:spPr>
              <a:xfrm>
                <a:off x="8752291" y="2760921"/>
                <a:ext cx="2670840" cy="718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6" name="Ink 95">
                <a:extLst>
                  <a:ext uri="{FF2B5EF4-FFF2-40B4-BE49-F238E27FC236}">
                    <a16:creationId xmlns:a16="http://schemas.microsoft.com/office/drawing/2014/main" id="{691F2688-7498-42D5-861C-2DD5C94DAD61}"/>
                  </a:ext>
                </a:extLst>
              </p14:cNvPr>
              <p14:cNvContentPartPr/>
              <p14:nvPr/>
            </p14:nvContentPartPr>
            <p14:xfrm>
              <a:off x="7295731" y="3746601"/>
              <a:ext cx="457560" cy="213120"/>
            </p14:xfrm>
          </p:contentPart>
        </mc:Choice>
        <mc:Fallback>
          <p:pic>
            <p:nvPicPr>
              <p:cNvPr id="96" name="Ink 95">
                <a:extLst>
                  <a:ext uri="{FF2B5EF4-FFF2-40B4-BE49-F238E27FC236}">
                    <a16:creationId xmlns:a16="http://schemas.microsoft.com/office/drawing/2014/main" id="{691F2688-7498-42D5-861C-2DD5C94DAD61}"/>
                  </a:ext>
                </a:extLst>
              </p:cNvPr>
              <p:cNvPicPr/>
              <p:nvPr/>
            </p:nvPicPr>
            <p:blipFill>
              <a:blip r:embed="rId17"/>
              <a:stretch>
                <a:fillRect/>
              </a:stretch>
            </p:blipFill>
            <p:spPr>
              <a:xfrm>
                <a:off x="7286731" y="3737601"/>
                <a:ext cx="4752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9" name="Ink 138">
                <a:extLst>
                  <a:ext uri="{FF2B5EF4-FFF2-40B4-BE49-F238E27FC236}">
                    <a16:creationId xmlns:a16="http://schemas.microsoft.com/office/drawing/2014/main" id="{2A79513C-E58E-4A43-B682-4E04144ECE69}"/>
                  </a:ext>
                </a:extLst>
              </p14:cNvPr>
              <p14:cNvContentPartPr/>
              <p14:nvPr/>
            </p14:nvContentPartPr>
            <p14:xfrm>
              <a:off x="6503371" y="224001"/>
              <a:ext cx="392400" cy="196200"/>
            </p14:xfrm>
          </p:contentPart>
        </mc:Choice>
        <mc:Fallback>
          <p:pic>
            <p:nvPicPr>
              <p:cNvPr id="139" name="Ink 138">
                <a:extLst>
                  <a:ext uri="{FF2B5EF4-FFF2-40B4-BE49-F238E27FC236}">
                    <a16:creationId xmlns:a16="http://schemas.microsoft.com/office/drawing/2014/main" id="{2A79513C-E58E-4A43-B682-4E04144ECE69}"/>
                  </a:ext>
                </a:extLst>
              </p:cNvPr>
              <p:cNvPicPr/>
              <p:nvPr/>
            </p:nvPicPr>
            <p:blipFill>
              <a:blip r:embed="rId19"/>
              <a:stretch>
                <a:fillRect/>
              </a:stretch>
            </p:blipFill>
            <p:spPr>
              <a:xfrm>
                <a:off x="6494371" y="215001"/>
                <a:ext cx="4100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4" name="Ink 143">
                <a:extLst>
                  <a:ext uri="{FF2B5EF4-FFF2-40B4-BE49-F238E27FC236}">
                    <a16:creationId xmlns:a16="http://schemas.microsoft.com/office/drawing/2014/main" id="{7F5F32BC-3085-426D-A87F-029003A4AD11}"/>
                  </a:ext>
                </a:extLst>
              </p14:cNvPr>
              <p14:cNvContentPartPr/>
              <p14:nvPr/>
            </p14:nvContentPartPr>
            <p14:xfrm>
              <a:off x="8798731" y="224001"/>
              <a:ext cx="345600" cy="243000"/>
            </p14:xfrm>
          </p:contentPart>
        </mc:Choice>
        <mc:Fallback>
          <p:pic>
            <p:nvPicPr>
              <p:cNvPr id="144" name="Ink 143">
                <a:extLst>
                  <a:ext uri="{FF2B5EF4-FFF2-40B4-BE49-F238E27FC236}">
                    <a16:creationId xmlns:a16="http://schemas.microsoft.com/office/drawing/2014/main" id="{7F5F32BC-3085-426D-A87F-029003A4AD11}"/>
                  </a:ext>
                </a:extLst>
              </p:cNvPr>
              <p:cNvPicPr/>
              <p:nvPr/>
            </p:nvPicPr>
            <p:blipFill>
              <a:blip r:embed="rId21"/>
              <a:stretch>
                <a:fillRect/>
              </a:stretch>
            </p:blipFill>
            <p:spPr>
              <a:xfrm>
                <a:off x="8789731" y="215001"/>
                <a:ext cx="3632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0" name="Ink 149">
                <a:extLst>
                  <a:ext uri="{FF2B5EF4-FFF2-40B4-BE49-F238E27FC236}">
                    <a16:creationId xmlns:a16="http://schemas.microsoft.com/office/drawing/2014/main" id="{C4E233AC-4117-4905-9073-1EEB6F38D37F}"/>
                  </a:ext>
                </a:extLst>
              </p14:cNvPr>
              <p14:cNvContentPartPr/>
              <p14:nvPr/>
            </p14:nvContentPartPr>
            <p14:xfrm>
              <a:off x="6923491" y="74601"/>
              <a:ext cx="1717200" cy="1540080"/>
            </p14:xfrm>
          </p:contentPart>
        </mc:Choice>
        <mc:Fallback>
          <p:pic>
            <p:nvPicPr>
              <p:cNvPr id="150" name="Ink 149">
                <a:extLst>
                  <a:ext uri="{FF2B5EF4-FFF2-40B4-BE49-F238E27FC236}">
                    <a16:creationId xmlns:a16="http://schemas.microsoft.com/office/drawing/2014/main" id="{C4E233AC-4117-4905-9073-1EEB6F38D37F}"/>
                  </a:ext>
                </a:extLst>
              </p:cNvPr>
              <p:cNvPicPr/>
              <p:nvPr/>
            </p:nvPicPr>
            <p:blipFill>
              <a:blip r:embed="rId23"/>
              <a:stretch>
                <a:fillRect/>
              </a:stretch>
            </p:blipFill>
            <p:spPr>
              <a:xfrm>
                <a:off x="6914491" y="65601"/>
                <a:ext cx="1734840" cy="1557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3" name="Ink 152">
                <a:extLst>
                  <a:ext uri="{FF2B5EF4-FFF2-40B4-BE49-F238E27FC236}">
                    <a16:creationId xmlns:a16="http://schemas.microsoft.com/office/drawing/2014/main" id="{80652A60-CDE7-48F7-B352-2D3733E94C04}"/>
                  </a:ext>
                </a:extLst>
              </p14:cNvPr>
              <p14:cNvContentPartPr/>
              <p14:nvPr/>
            </p14:nvContentPartPr>
            <p14:xfrm>
              <a:off x="6773371" y="428481"/>
              <a:ext cx="1139400" cy="1182240"/>
            </p14:xfrm>
          </p:contentPart>
        </mc:Choice>
        <mc:Fallback>
          <p:pic>
            <p:nvPicPr>
              <p:cNvPr id="153" name="Ink 152">
                <a:extLst>
                  <a:ext uri="{FF2B5EF4-FFF2-40B4-BE49-F238E27FC236}">
                    <a16:creationId xmlns:a16="http://schemas.microsoft.com/office/drawing/2014/main" id="{80652A60-CDE7-48F7-B352-2D3733E94C04}"/>
                  </a:ext>
                </a:extLst>
              </p:cNvPr>
              <p:cNvPicPr/>
              <p:nvPr/>
            </p:nvPicPr>
            <p:blipFill>
              <a:blip r:embed="rId25"/>
              <a:stretch>
                <a:fillRect/>
              </a:stretch>
            </p:blipFill>
            <p:spPr>
              <a:xfrm>
                <a:off x="6764371" y="419481"/>
                <a:ext cx="1157040" cy="1199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9" name="Ink 168">
                <a:extLst>
                  <a:ext uri="{FF2B5EF4-FFF2-40B4-BE49-F238E27FC236}">
                    <a16:creationId xmlns:a16="http://schemas.microsoft.com/office/drawing/2014/main" id="{E10C819C-A630-4833-8CED-450DD53F03E4}"/>
                  </a:ext>
                </a:extLst>
              </p14:cNvPr>
              <p14:cNvContentPartPr/>
              <p14:nvPr/>
            </p14:nvContentPartPr>
            <p14:xfrm>
              <a:off x="6522091" y="1707561"/>
              <a:ext cx="2157480" cy="298800"/>
            </p14:xfrm>
          </p:contentPart>
        </mc:Choice>
        <mc:Fallback>
          <p:pic>
            <p:nvPicPr>
              <p:cNvPr id="169" name="Ink 168">
                <a:extLst>
                  <a:ext uri="{FF2B5EF4-FFF2-40B4-BE49-F238E27FC236}">
                    <a16:creationId xmlns:a16="http://schemas.microsoft.com/office/drawing/2014/main" id="{E10C819C-A630-4833-8CED-450DD53F03E4}"/>
                  </a:ext>
                </a:extLst>
              </p:cNvPr>
              <p:cNvPicPr/>
              <p:nvPr/>
            </p:nvPicPr>
            <p:blipFill>
              <a:blip r:embed="rId27"/>
              <a:stretch>
                <a:fillRect/>
              </a:stretch>
            </p:blipFill>
            <p:spPr>
              <a:xfrm>
                <a:off x="6513091" y="1698561"/>
                <a:ext cx="21751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7" name="Ink 176">
                <a:extLst>
                  <a:ext uri="{FF2B5EF4-FFF2-40B4-BE49-F238E27FC236}">
                    <a16:creationId xmlns:a16="http://schemas.microsoft.com/office/drawing/2014/main" id="{9EDBCCAA-0BE0-4201-B624-E0C75A29937B}"/>
                  </a:ext>
                </a:extLst>
              </p14:cNvPr>
              <p14:cNvContentPartPr/>
              <p14:nvPr/>
            </p14:nvContentPartPr>
            <p14:xfrm>
              <a:off x="8658691" y="931041"/>
              <a:ext cx="933480" cy="272880"/>
            </p14:xfrm>
          </p:contentPart>
        </mc:Choice>
        <mc:Fallback>
          <p:pic>
            <p:nvPicPr>
              <p:cNvPr id="177" name="Ink 176">
                <a:extLst>
                  <a:ext uri="{FF2B5EF4-FFF2-40B4-BE49-F238E27FC236}">
                    <a16:creationId xmlns:a16="http://schemas.microsoft.com/office/drawing/2014/main" id="{9EDBCCAA-0BE0-4201-B624-E0C75A29937B}"/>
                  </a:ext>
                </a:extLst>
              </p:cNvPr>
              <p:cNvPicPr/>
              <p:nvPr/>
            </p:nvPicPr>
            <p:blipFill>
              <a:blip r:embed="rId29"/>
              <a:stretch>
                <a:fillRect/>
              </a:stretch>
            </p:blipFill>
            <p:spPr>
              <a:xfrm>
                <a:off x="8649691" y="922041"/>
                <a:ext cx="951120" cy="290520"/>
              </a:xfrm>
              <a:prstGeom prst="rect">
                <a:avLst/>
              </a:prstGeom>
            </p:spPr>
          </p:pic>
        </mc:Fallback>
      </mc:AlternateContent>
    </p:spTree>
    <p:extLst>
      <p:ext uri="{BB962C8B-B14F-4D97-AF65-F5344CB8AC3E}">
        <p14:creationId xmlns:p14="http://schemas.microsoft.com/office/powerpoint/2010/main" val="258266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9343102-1409-4377-9453-74F5068A4137}"/>
                  </a:ext>
                </a:extLst>
              </p14:cNvPr>
              <p14:cNvContentPartPr/>
              <p14:nvPr/>
            </p14:nvContentPartPr>
            <p14:xfrm>
              <a:off x="1016971" y="455841"/>
              <a:ext cx="140400" cy="11880"/>
            </p14:xfrm>
          </p:contentPart>
        </mc:Choice>
        <mc:Fallback>
          <p:pic>
            <p:nvPicPr>
              <p:cNvPr id="5" name="Ink 4">
                <a:extLst>
                  <a:ext uri="{FF2B5EF4-FFF2-40B4-BE49-F238E27FC236}">
                    <a16:creationId xmlns:a16="http://schemas.microsoft.com/office/drawing/2014/main" id="{89343102-1409-4377-9453-74F5068A4137}"/>
                  </a:ext>
                </a:extLst>
              </p:cNvPr>
              <p:cNvPicPr/>
              <p:nvPr/>
            </p:nvPicPr>
            <p:blipFill>
              <a:blip r:embed="rId3"/>
              <a:stretch>
                <a:fillRect/>
              </a:stretch>
            </p:blipFill>
            <p:spPr>
              <a:xfrm>
                <a:off x="1007971" y="446841"/>
                <a:ext cx="1580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E123943-CF6F-4B03-A0D8-C3416A2CF33C}"/>
                  </a:ext>
                </a:extLst>
              </p14:cNvPr>
              <p14:cNvContentPartPr/>
              <p14:nvPr/>
            </p14:nvContentPartPr>
            <p14:xfrm>
              <a:off x="520531" y="344601"/>
              <a:ext cx="319680" cy="253080"/>
            </p14:xfrm>
          </p:contentPart>
        </mc:Choice>
        <mc:Fallback>
          <p:pic>
            <p:nvPicPr>
              <p:cNvPr id="6" name="Ink 5">
                <a:extLst>
                  <a:ext uri="{FF2B5EF4-FFF2-40B4-BE49-F238E27FC236}">
                    <a16:creationId xmlns:a16="http://schemas.microsoft.com/office/drawing/2014/main" id="{4E123943-CF6F-4B03-A0D8-C3416A2CF33C}"/>
                  </a:ext>
                </a:extLst>
              </p:cNvPr>
              <p:cNvPicPr/>
              <p:nvPr/>
            </p:nvPicPr>
            <p:blipFill>
              <a:blip r:embed="rId5"/>
              <a:stretch>
                <a:fillRect/>
              </a:stretch>
            </p:blipFill>
            <p:spPr>
              <a:xfrm>
                <a:off x="511531" y="335601"/>
                <a:ext cx="3373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7F27FBEC-470B-460A-AF8B-A6F7770166A8}"/>
                  </a:ext>
                </a:extLst>
              </p14:cNvPr>
              <p14:cNvContentPartPr/>
              <p14:nvPr/>
            </p14:nvContentPartPr>
            <p14:xfrm>
              <a:off x="1343491" y="308961"/>
              <a:ext cx="789840" cy="344520"/>
            </p14:xfrm>
          </p:contentPart>
        </mc:Choice>
        <mc:Fallback>
          <p:pic>
            <p:nvPicPr>
              <p:cNvPr id="11" name="Ink 10">
                <a:extLst>
                  <a:ext uri="{FF2B5EF4-FFF2-40B4-BE49-F238E27FC236}">
                    <a16:creationId xmlns:a16="http://schemas.microsoft.com/office/drawing/2014/main" id="{7F27FBEC-470B-460A-AF8B-A6F7770166A8}"/>
                  </a:ext>
                </a:extLst>
              </p:cNvPr>
              <p:cNvPicPr/>
              <p:nvPr/>
            </p:nvPicPr>
            <p:blipFill>
              <a:blip r:embed="rId7"/>
              <a:stretch>
                <a:fillRect/>
              </a:stretch>
            </p:blipFill>
            <p:spPr>
              <a:xfrm>
                <a:off x="1334491" y="299961"/>
                <a:ext cx="80748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0E207DC4-0FA5-4840-8F4E-1978D97C71E5}"/>
                  </a:ext>
                </a:extLst>
              </p14:cNvPr>
              <p14:cNvContentPartPr/>
              <p14:nvPr/>
            </p14:nvContentPartPr>
            <p14:xfrm>
              <a:off x="2517091" y="256761"/>
              <a:ext cx="990000" cy="359280"/>
            </p14:xfrm>
          </p:contentPart>
        </mc:Choice>
        <mc:Fallback>
          <p:pic>
            <p:nvPicPr>
              <p:cNvPr id="18" name="Ink 17">
                <a:extLst>
                  <a:ext uri="{FF2B5EF4-FFF2-40B4-BE49-F238E27FC236}">
                    <a16:creationId xmlns:a16="http://schemas.microsoft.com/office/drawing/2014/main" id="{0E207DC4-0FA5-4840-8F4E-1978D97C71E5}"/>
                  </a:ext>
                </a:extLst>
              </p:cNvPr>
              <p:cNvPicPr/>
              <p:nvPr/>
            </p:nvPicPr>
            <p:blipFill>
              <a:blip r:embed="rId9"/>
              <a:stretch>
                <a:fillRect/>
              </a:stretch>
            </p:blipFill>
            <p:spPr>
              <a:xfrm>
                <a:off x="2508091" y="247761"/>
                <a:ext cx="100764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731B4673-DF6F-4EF7-A1A6-6AA82E2DFB8B}"/>
                  </a:ext>
                </a:extLst>
              </p14:cNvPr>
              <p14:cNvContentPartPr/>
              <p14:nvPr/>
            </p14:nvContentPartPr>
            <p14:xfrm>
              <a:off x="4065811" y="224001"/>
              <a:ext cx="909000" cy="373680"/>
            </p14:xfrm>
          </p:contentPart>
        </mc:Choice>
        <mc:Fallback>
          <p:pic>
            <p:nvPicPr>
              <p:cNvPr id="24" name="Ink 23">
                <a:extLst>
                  <a:ext uri="{FF2B5EF4-FFF2-40B4-BE49-F238E27FC236}">
                    <a16:creationId xmlns:a16="http://schemas.microsoft.com/office/drawing/2014/main" id="{731B4673-DF6F-4EF7-A1A6-6AA82E2DFB8B}"/>
                  </a:ext>
                </a:extLst>
              </p:cNvPr>
              <p:cNvPicPr/>
              <p:nvPr/>
            </p:nvPicPr>
            <p:blipFill>
              <a:blip r:embed="rId11"/>
              <a:stretch>
                <a:fillRect/>
              </a:stretch>
            </p:blipFill>
            <p:spPr>
              <a:xfrm>
                <a:off x="4056811" y="215001"/>
                <a:ext cx="92664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656F22E3-E4ED-43C4-9887-1E6212AA5959}"/>
                  </a:ext>
                </a:extLst>
              </p14:cNvPr>
              <p14:cNvContentPartPr/>
              <p14:nvPr/>
            </p14:nvContentPartPr>
            <p14:xfrm>
              <a:off x="2873851" y="-9279"/>
              <a:ext cx="159120" cy="280109"/>
            </p14:xfrm>
          </p:contentPart>
        </mc:Choice>
        <mc:Fallback>
          <p:pic>
            <p:nvPicPr>
              <p:cNvPr id="28" name="Ink 27">
                <a:extLst>
                  <a:ext uri="{FF2B5EF4-FFF2-40B4-BE49-F238E27FC236}">
                    <a16:creationId xmlns:a16="http://schemas.microsoft.com/office/drawing/2014/main" id="{656F22E3-E4ED-43C4-9887-1E6212AA5959}"/>
                  </a:ext>
                </a:extLst>
              </p:cNvPr>
              <p:cNvPicPr/>
              <p:nvPr/>
            </p:nvPicPr>
            <p:blipFill>
              <a:blip r:embed="rId13"/>
              <a:stretch>
                <a:fillRect/>
              </a:stretch>
            </p:blipFill>
            <p:spPr>
              <a:xfrm>
                <a:off x="2864851" y="-18280"/>
                <a:ext cx="176760" cy="29775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Ink 31">
                <a:extLst>
                  <a:ext uri="{FF2B5EF4-FFF2-40B4-BE49-F238E27FC236}">
                    <a16:creationId xmlns:a16="http://schemas.microsoft.com/office/drawing/2014/main" id="{12C6B50E-0D85-4CF6-B21F-C4F12C9931CB}"/>
                  </a:ext>
                </a:extLst>
              </p14:cNvPr>
              <p14:cNvContentPartPr/>
              <p14:nvPr/>
            </p14:nvContentPartPr>
            <p14:xfrm>
              <a:off x="4366771" y="56990"/>
              <a:ext cx="177480" cy="260640"/>
            </p14:xfrm>
          </p:contentPart>
        </mc:Choice>
        <mc:Fallback>
          <p:pic>
            <p:nvPicPr>
              <p:cNvPr id="32" name="Ink 31">
                <a:extLst>
                  <a:ext uri="{FF2B5EF4-FFF2-40B4-BE49-F238E27FC236}">
                    <a16:creationId xmlns:a16="http://schemas.microsoft.com/office/drawing/2014/main" id="{12C6B50E-0D85-4CF6-B21F-C4F12C9931CB}"/>
                  </a:ext>
                </a:extLst>
              </p:cNvPr>
              <p:cNvPicPr/>
              <p:nvPr/>
            </p:nvPicPr>
            <p:blipFill>
              <a:blip r:embed="rId15"/>
              <a:stretch>
                <a:fillRect/>
              </a:stretch>
            </p:blipFill>
            <p:spPr>
              <a:xfrm>
                <a:off x="4357771" y="47990"/>
                <a:ext cx="1951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5" name="Ink 34">
                <a:extLst>
                  <a:ext uri="{FF2B5EF4-FFF2-40B4-BE49-F238E27FC236}">
                    <a16:creationId xmlns:a16="http://schemas.microsoft.com/office/drawing/2014/main" id="{800711D5-18C4-4DEF-BA62-080D6D8D2F1A}"/>
                  </a:ext>
                </a:extLst>
              </p14:cNvPr>
              <p14:cNvContentPartPr/>
              <p14:nvPr/>
            </p14:nvContentPartPr>
            <p14:xfrm>
              <a:off x="4282891" y="634070"/>
              <a:ext cx="280440" cy="67680"/>
            </p14:xfrm>
          </p:contentPart>
        </mc:Choice>
        <mc:Fallback>
          <p:pic>
            <p:nvPicPr>
              <p:cNvPr id="35" name="Ink 34">
                <a:extLst>
                  <a:ext uri="{FF2B5EF4-FFF2-40B4-BE49-F238E27FC236}">
                    <a16:creationId xmlns:a16="http://schemas.microsoft.com/office/drawing/2014/main" id="{800711D5-18C4-4DEF-BA62-080D6D8D2F1A}"/>
                  </a:ext>
                </a:extLst>
              </p:cNvPr>
              <p:cNvPicPr/>
              <p:nvPr/>
            </p:nvPicPr>
            <p:blipFill>
              <a:blip r:embed="rId17"/>
              <a:stretch>
                <a:fillRect/>
              </a:stretch>
            </p:blipFill>
            <p:spPr>
              <a:xfrm>
                <a:off x="4273891" y="625070"/>
                <a:ext cx="29808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Ink 35">
                <a:extLst>
                  <a:ext uri="{FF2B5EF4-FFF2-40B4-BE49-F238E27FC236}">
                    <a16:creationId xmlns:a16="http://schemas.microsoft.com/office/drawing/2014/main" id="{4C930405-BF85-4DE1-BEE2-FD4EF46E5E28}"/>
                  </a:ext>
                </a:extLst>
              </p14:cNvPr>
              <p14:cNvContentPartPr/>
              <p14:nvPr/>
            </p14:nvContentPartPr>
            <p14:xfrm>
              <a:off x="5141131" y="418790"/>
              <a:ext cx="168480" cy="20160"/>
            </p14:xfrm>
          </p:contentPart>
        </mc:Choice>
        <mc:Fallback>
          <p:pic>
            <p:nvPicPr>
              <p:cNvPr id="36" name="Ink 35">
                <a:extLst>
                  <a:ext uri="{FF2B5EF4-FFF2-40B4-BE49-F238E27FC236}">
                    <a16:creationId xmlns:a16="http://schemas.microsoft.com/office/drawing/2014/main" id="{4C930405-BF85-4DE1-BEE2-FD4EF46E5E28}"/>
                  </a:ext>
                </a:extLst>
              </p:cNvPr>
              <p:cNvPicPr/>
              <p:nvPr/>
            </p:nvPicPr>
            <p:blipFill>
              <a:blip r:embed="rId19"/>
              <a:stretch>
                <a:fillRect/>
              </a:stretch>
            </p:blipFill>
            <p:spPr>
              <a:xfrm>
                <a:off x="5132131" y="409790"/>
                <a:ext cx="1861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3" name="Ink 42">
                <a:extLst>
                  <a:ext uri="{FF2B5EF4-FFF2-40B4-BE49-F238E27FC236}">
                    <a16:creationId xmlns:a16="http://schemas.microsoft.com/office/drawing/2014/main" id="{103A6D49-8212-46D8-8947-A85BADA80B0F}"/>
                  </a:ext>
                </a:extLst>
              </p14:cNvPr>
              <p14:cNvContentPartPr/>
              <p14:nvPr/>
            </p14:nvContentPartPr>
            <p14:xfrm>
              <a:off x="6326251" y="371630"/>
              <a:ext cx="93600" cy="95400"/>
            </p14:xfrm>
          </p:contentPart>
        </mc:Choice>
        <mc:Fallback>
          <p:pic>
            <p:nvPicPr>
              <p:cNvPr id="43" name="Ink 42">
                <a:extLst>
                  <a:ext uri="{FF2B5EF4-FFF2-40B4-BE49-F238E27FC236}">
                    <a16:creationId xmlns:a16="http://schemas.microsoft.com/office/drawing/2014/main" id="{103A6D49-8212-46D8-8947-A85BADA80B0F}"/>
                  </a:ext>
                </a:extLst>
              </p:cNvPr>
              <p:cNvPicPr/>
              <p:nvPr/>
            </p:nvPicPr>
            <p:blipFill>
              <a:blip r:embed="rId21"/>
              <a:stretch>
                <a:fillRect/>
              </a:stretch>
            </p:blipFill>
            <p:spPr>
              <a:xfrm>
                <a:off x="6317251" y="362630"/>
                <a:ext cx="1112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4" name="Ink 43">
                <a:extLst>
                  <a:ext uri="{FF2B5EF4-FFF2-40B4-BE49-F238E27FC236}">
                    <a16:creationId xmlns:a16="http://schemas.microsoft.com/office/drawing/2014/main" id="{394590AA-86FA-4F90-BC5B-9586114E1FBA}"/>
                  </a:ext>
                </a:extLst>
              </p14:cNvPr>
              <p14:cNvContentPartPr/>
              <p14:nvPr/>
            </p14:nvContentPartPr>
            <p14:xfrm>
              <a:off x="5484571" y="298550"/>
              <a:ext cx="533880" cy="263520"/>
            </p14:xfrm>
          </p:contentPart>
        </mc:Choice>
        <mc:Fallback>
          <p:pic>
            <p:nvPicPr>
              <p:cNvPr id="44" name="Ink 43">
                <a:extLst>
                  <a:ext uri="{FF2B5EF4-FFF2-40B4-BE49-F238E27FC236}">
                    <a16:creationId xmlns:a16="http://schemas.microsoft.com/office/drawing/2014/main" id="{394590AA-86FA-4F90-BC5B-9586114E1FBA}"/>
                  </a:ext>
                </a:extLst>
              </p:cNvPr>
              <p:cNvPicPr/>
              <p:nvPr/>
            </p:nvPicPr>
            <p:blipFill>
              <a:blip r:embed="rId23"/>
              <a:stretch>
                <a:fillRect/>
              </a:stretch>
            </p:blipFill>
            <p:spPr>
              <a:xfrm>
                <a:off x="5475571" y="289550"/>
                <a:ext cx="5515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0" name="Ink 49">
                <a:extLst>
                  <a:ext uri="{FF2B5EF4-FFF2-40B4-BE49-F238E27FC236}">
                    <a16:creationId xmlns:a16="http://schemas.microsoft.com/office/drawing/2014/main" id="{4C22F06C-36DD-4FF2-B18C-D8CAD2096498}"/>
                  </a:ext>
                </a:extLst>
              </p14:cNvPr>
              <p14:cNvContentPartPr/>
              <p14:nvPr/>
            </p14:nvContentPartPr>
            <p14:xfrm>
              <a:off x="6727291" y="269390"/>
              <a:ext cx="935640" cy="300240"/>
            </p14:xfrm>
          </p:contentPart>
        </mc:Choice>
        <mc:Fallback>
          <p:pic>
            <p:nvPicPr>
              <p:cNvPr id="50" name="Ink 49">
                <a:extLst>
                  <a:ext uri="{FF2B5EF4-FFF2-40B4-BE49-F238E27FC236}">
                    <a16:creationId xmlns:a16="http://schemas.microsoft.com/office/drawing/2014/main" id="{4C22F06C-36DD-4FF2-B18C-D8CAD2096498}"/>
                  </a:ext>
                </a:extLst>
              </p:cNvPr>
              <p:cNvPicPr/>
              <p:nvPr/>
            </p:nvPicPr>
            <p:blipFill>
              <a:blip r:embed="rId25"/>
              <a:stretch>
                <a:fillRect/>
              </a:stretch>
            </p:blipFill>
            <p:spPr>
              <a:xfrm>
                <a:off x="6718291" y="260390"/>
                <a:ext cx="95328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1" name="Ink 50">
                <a:extLst>
                  <a:ext uri="{FF2B5EF4-FFF2-40B4-BE49-F238E27FC236}">
                    <a16:creationId xmlns:a16="http://schemas.microsoft.com/office/drawing/2014/main" id="{FEDA8F6F-B5D2-43D7-A5B2-BA40D0B58C80}"/>
                  </a:ext>
                </a:extLst>
              </p14:cNvPr>
              <p14:cNvContentPartPr/>
              <p14:nvPr/>
            </p14:nvContentPartPr>
            <p14:xfrm>
              <a:off x="5225011" y="569270"/>
              <a:ext cx="813960" cy="165960"/>
            </p14:xfrm>
          </p:contentPart>
        </mc:Choice>
        <mc:Fallback>
          <p:pic>
            <p:nvPicPr>
              <p:cNvPr id="51" name="Ink 50">
                <a:extLst>
                  <a:ext uri="{FF2B5EF4-FFF2-40B4-BE49-F238E27FC236}">
                    <a16:creationId xmlns:a16="http://schemas.microsoft.com/office/drawing/2014/main" id="{FEDA8F6F-B5D2-43D7-A5B2-BA40D0B58C80}"/>
                  </a:ext>
                </a:extLst>
              </p:cNvPr>
              <p:cNvPicPr/>
              <p:nvPr/>
            </p:nvPicPr>
            <p:blipFill>
              <a:blip r:embed="rId27"/>
              <a:stretch>
                <a:fillRect/>
              </a:stretch>
            </p:blipFill>
            <p:spPr>
              <a:xfrm>
                <a:off x="5216011" y="560270"/>
                <a:ext cx="8316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2" name="Ink 51">
                <a:extLst>
                  <a:ext uri="{FF2B5EF4-FFF2-40B4-BE49-F238E27FC236}">
                    <a16:creationId xmlns:a16="http://schemas.microsoft.com/office/drawing/2014/main" id="{CE289B79-F5BE-48C6-A68B-33DA23723AFD}"/>
                  </a:ext>
                </a:extLst>
              </p14:cNvPr>
              <p14:cNvContentPartPr/>
              <p14:nvPr/>
            </p14:nvContentPartPr>
            <p14:xfrm>
              <a:off x="2518891" y="615710"/>
              <a:ext cx="1065960" cy="189000"/>
            </p14:xfrm>
          </p:contentPart>
        </mc:Choice>
        <mc:Fallback>
          <p:pic>
            <p:nvPicPr>
              <p:cNvPr id="52" name="Ink 51">
                <a:extLst>
                  <a:ext uri="{FF2B5EF4-FFF2-40B4-BE49-F238E27FC236}">
                    <a16:creationId xmlns:a16="http://schemas.microsoft.com/office/drawing/2014/main" id="{CE289B79-F5BE-48C6-A68B-33DA23723AFD}"/>
                  </a:ext>
                </a:extLst>
              </p:cNvPr>
              <p:cNvPicPr/>
              <p:nvPr/>
            </p:nvPicPr>
            <p:blipFill>
              <a:blip r:embed="rId29"/>
              <a:stretch>
                <a:fillRect/>
              </a:stretch>
            </p:blipFill>
            <p:spPr>
              <a:xfrm>
                <a:off x="2509891" y="606710"/>
                <a:ext cx="10836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8" name="Ink 67">
                <a:extLst>
                  <a:ext uri="{FF2B5EF4-FFF2-40B4-BE49-F238E27FC236}">
                    <a16:creationId xmlns:a16="http://schemas.microsoft.com/office/drawing/2014/main" id="{47F79A19-0E7D-411A-82AE-28E6A1A8624C}"/>
                  </a:ext>
                </a:extLst>
              </p14:cNvPr>
              <p14:cNvContentPartPr/>
              <p14:nvPr/>
            </p14:nvContentPartPr>
            <p14:xfrm>
              <a:off x="8910691" y="1260830"/>
              <a:ext cx="2165040" cy="815760"/>
            </p14:xfrm>
          </p:contentPart>
        </mc:Choice>
        <mc:Fallback>
          <p:pic>
            <p:nvPicPr>
              <p:cNvPr id="68" name="Ink 67">
                <a:extLst>
                  <a:ext uri="{FF2B5EF4-FFF2-40B4-BE49-F238E27FC236}">
                    <a16:creationId xmlns:a16="http://schemas.microsoft.com/office/drawing/2014/main" id="{47F79A19-0E7D-411A-82AE-28E6A1A8624C}"/>
                  </a:ext>
                </a:extLst>
              </p:cNvPr>
              <p:cNvPicPr/>
              <p:nvPr/>
            </p:nvPicPr>
            <p:blipFill>
              <a:blip r:embed="rId31"/>
              <a:stretch>
                <a:fillRect/>
              </a:stretch>
            </p:blipFill>
            <p:spPr>
              <a:xfrm>
                <a:off x="8901691" y="1251830"/>
                <a:ext cx="218268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2" name="Ink 71">
                <a:extLst>
                  <a:ext uri="{FF2B5EF4-FFF2-40B4-BE49-F238E27FC236}">
                    <a16:creationId xmlns:a16="http://schemas.microsoft.com/office/drawing/2014/main" id="{192AB421-52E9-4E90-875E-1B2F926D3B0F}"/>
                  </a:ext>
                </a:extLst>
              </p14:cNvPr>
              <p14:cNvContentPartPr/>
              <p14:nvPr/>
            </p14:nvContentPartPr>
            <p14:xfrm>
              <a:off x="9377251" y="1071830"/>
              <a:ext cx="429480" cy="188280"/>
            </p14:xfrm>
          </p:contentPart>
        </mc:Choice>
        <mc:Fallback>
          <p:pic>
            <p:nvPicPr>
              <p:cNvPr id="72" name="Ink 71">
                <a:extLst>
                  <a:ext uri="{FF2B5EF4-FFF2-40B4-BE49-F238E27FC236}">
                    <a16:creationId xmlns:a16="http://schemas.microsoft.com/office/drawing/2014/main" id="{192AB421-52E9-4E90-875E-1B2F926D3B0F}"/>
                  </a:ext>
                </a:extLst>
              </p:cNvPr>
              <p:cNvPicPr/>
              <p:nvPr/>
            </p:nvPicPr>
            <p:blipFill>
              <a:blip r:embed="rId33"/>
              <a:stretch>
                <a:fillRect/>
              </a:stretch>
            </p:blipFill>
            <p:spPr>
              <a:xfrm>
                <a:off x="9368251" y="1062830"/>
                <a:ext cx="4471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3" name="Ink 102">
                <a:extLst>
                  <a:ext uri="{FF2B5EF4-FFF2-40B4-BE49-F238E27FC236}">
                    <a16:creationId xmlns:a16="http://schemas.microsoft.com/office/drawing/2014/main" id="{2F7CA584-DD14-424A-A042-04F7FE3B3AEB}"/>
                  </a:ext>
                </a:extLst>
              </p14:cNvPr>
              <p14:cNvContentPartPr/>
              <p14:nvPr/>
            </p14:nvContentPartPr>
            <p14:xfrm>
              <a:off x="2108851" y="1026110"/>
              <a:ext cx="7560" cy="10080"/>
            </p14:xfrm>
          </p:contentPart>
        </mc:Choice>
        <mc:Fallback>
          <p:pic>
            <p:nvPicPr>
              <p:cNvPr id="103" name="Ink 102">
                <a:extLst>
                  <a:ext uri="{FF2B5EF4-FFF2-40B4-BE49-F238E27FC236}">
                    <a16:creationId xmlns:a16="http://schemas.microsoft.com/office/drawing/2014/main" id="{2F7CA584-DD14-424A-A042-04F7FE3B3AEB}"/>
                  </a:ext>
                </a:extLst>
              </p:cNvPr>
              <p:cNvPicPr/>
              <p:nvPr/>
            </p:nvPicPr>
            <p:blipFill>
              <a:blip r:embed="rId35"/>
              <a:stretch>
                <a:fillRect/>
              </a:stretch>
            </p:blipFill>
            <p:spPr>
              <a:xfrm>
                <a:off x="2099851" y="1017110"/>
                <a:ext cx="252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6" name="Ink 105">
                <a:extLst>
                  <a:ext uri="{FF2B5EF4-FFF2-40B4-BE49-F238E27FC236}">
                    <a16:creationId xmlns:a16="http://schemas.microsoft.com/office/drawing/2014/main" id="{51BE1E2B-B28E-43D0-B177-08DA58155604}"/>
                  </a:ext>
                </a:extLst>
              </p14:cNvPr>
              <p14:cNvContentPartPr/>
              <p14:nvPr/>
            </p14:nvContentPartPr>
            <p14:xfrm>
              <a:off x="3695011" y="382430"/>
              <a:ext cx="347760" cy="149760"/>
            </p14:xfrm>
          </p:contentPart>
        </mc:Choice>
        <mc:Fallback>
          <p:pic>
            <p:nvPicPr>
              <p:cNvPr id="106" name="Ink 105">
                <a:extLst>
                  <a:ext uri="{FF2B5EF4-FFF2-40B4-BE49-F238E27FC236}">
                    <a16:creationId xmlns:a16="http://schemas.microsoft.com/office/drawing/2014/main" id="{51BE1E2B-B28E-43D0-B177-08DA58155604}"/>
                  </a:ext>
                </a:extLst>
              </p:cNvPr>
              <p:cNvPicPr/>
              <p:nvPr/>
            </p:nvPicPr>
            <p:blipFill>
              <a:blip r:embed="rId37"/>
              <a:stretch>
                <a:fillRect/>
              </a:stretch>
            </p:blipFill>
            <p:spPr>
              <a:xfrm>
                <a:off x="3686011" y="373430"/>
                <a:ext cx="3654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3" name="Ink 112">
                <a:extLst>
                  <a:ext uri="{FF2B5EF4-FFF2-40B4-BE49-F238E27FC236}">
                    <a16:creationId xmlns:a16="http://schemas.microsoft.com/office/drawing/2014/main" id="{EBFC29DE-5757-41B9-8FBD-222A746481A3}"/>
                  </a:ext>
                </a:extLst>
              </p14:cNvPr>
              <p14:cNvContentPartPr/>
              <p14:nvPr/>
            </p14:nvContentPartPr>
            <p14:xfrm>
              <a:off x="7865611" y="296750"/>
              <a:ext cx="1119960" cy="216720"/>
            </p14:xfrm>
          </p:contentPart>
        </mc:Choice>
        <mc:Fallback>
          <p:pic>
            <p:nvPicPr>
              <p:cNvPr id="113" name="Ink 112">
                <a:extLst>
                  <a:ext uri="{FF2B5EF4-FFF2-40B4-BE49-F238E27FC236}">
                    <a16:creationId xmlns:a16="http://schemas.microsoft.com/office/drawing/2014/main" id="{EBFC29DE-5757-41B9-8FBD-222A746481A3}"/>
                  </a:ext>
                </a:extLst>
              </p:cNvPr>
              <p:cNvPicPr/>
              <p:nvPr/>
            </p:nvPicPr>
            <p:blipFill>
              <a:blip r:embed="rId39"/>
              <a:stretch>
                <a:fillRect/>
              </a:stretch>
            </p:blipFill>
            <p:spPr>
              <a:xfrm>
                <a:off x="7856611" y="287750"/>
                <a:ext cx="113760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4" name="Ink 113">
                <a:extLst>
                  <a:ext uri="{FF2B5EF4-FFF2-40B4-BE49-F238E27FC236}">
                    <a16:creationId xmlns:a16="http://schemas.microsoft.com/office/drawing/2014/main" id="{695639EC-92F4-46A0-A567-26F5169E6BE6}"/>
                  </a:ext>
                </a:extLst>
              </p14:cNvPr>
              <p14:cNvContentPartPr/>
              <p14:nvPr/>
            </p14:nvContentPartPr>
            <p14:xfrm>
              <a:off x="9936691" y="261110"/>
              <a:ext cx="169560" cy="274320"/>
            </p14:xfrm>
          </p:contentPart>
        </mc:Choice>
        <mc:Fallback>
          <p:pic>
            <p:nvPicPr>
              <p:cNvPr id="114" name="Ink 113">
                <a:extLst>
                  <a:ext uri="{FF2B5EF4-FFF2-40B4-BE49-F238E27FC236}">
                    <a16:creationId xmlns:a16="http://schemas.microsoft.com/office/drawing/2014/main" id="{695639EC-92F4-46A0-A567-26F5169E6BE6}"/>
                  </a:ext>
                </a:extLst>
              </p:cNvPr>
              <p:cNvPicPr/>
              <p:nvPr/>
            </p:nvPicPr>
            <p:blipFill>
              <a:blip r:embed="rId41"/>
              <a:stretch>
                <a:fillRect/>
              </a:stretch>
            </p:blipFill>
            <p:spPr>
              <a:xfrm>
                <a:off x="9927691" y="252110"/>
                <a:ext cx="1872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9" name="Ink 118">
                <a:extLst>
                  <a:ext uri="{FF2B5EF4-FFF2-40B4-BE49-F238E27FC236}">
                    <a16:creationId xmlns:a16="http://schemas.microsoft.com/office/drawing/2014/main" id="{1A09FD8A-416D-4D92-906A-6B2C39026C63}"/>
                  </a:ext>
                </a:extLst>
              </p14:cNvPr>
              <p14:cNvContentPartPr/>
              <p14:nvPr/>
            </p14:nvContentPartPr>
            <p14:xfrm>
              <a:off x="10225771" y="335990"/>
              <a:ext cx="458280" cy="196920"/>
            </p14:xfrm>
          </p:contentPart>
        </mc:Choice>
        <mc:Fallback>
          <p:pic>
            <p:nvPicPr>
              <p:cNvPr id="119" name="Ink 118">
                <a:extLst>
                  <a:ext uri="{FF2B5EF4-FFF2-40B4-BE49-F238E27FC236}">
                    <a16:creationId xmlns:a16="http://schemas.microsoft.com/office/drawing/2014/main" id="{1A09FD8A-416D-4D92-906A-6B2C39026C63}"/>
                  </a:ext>
                </a:extLst>
              </p:cNvPr>
              <p:cNvPicPr/>
              <p:nvPr/>
            </p:nvPicPr>
            <p:blipFill>
              <a:blip r:embed="rId43"/>
              <a:stretch>
                <a:fillRect/>
              </a:stretch>
            </p:blipFill>
            <p:spPr>
              <a:xfrm>
                <a:off x="10216771" y="326990"/>
                <a:ext cx="4759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0" name="Ink 119">
                <a:extLst>
                  <a:ext uri="{FF2B5EF4-FFF2-40B4-BE49-F238E27FC236}">
                    <a16:creationId xmlns:a16="http://schemas.microsoft.com/office/drawing/2014/main" id="{6C6C3E8F-BE23-4732-A77C-02F15FF94CD9}"/>
                  </a:ext>
                </a:extLst>
              </p14:cNvPr>
              <p14:cNvContentPartPr/>
              <p14:nvPr/>
            </p14:nvContentPartPr>
            <p14:xfrm>
              <a:off x="9545371" y="335990"/>
              <a:ext cx="149400" cy="205560"/>
            </p14:xfrm>
          </p:contentPart>
        </mc:Choice>
        <mc:Fallback>
          <p:pic>
            <p:nvPicPr>
              <p:cNvPr id="120" name="Ink 119">
                <a:extLst>
                  <a:ext uri="{FF2B5EF4-FFF2-40B4-BE49-F238E27FC236}">
                    <a16:creationId xmlns:a16="http://schemas.microsoft.com/office/drawing/2014/main" id="{6C6C3E8F-BE23-4732-A77C-02F15FF94CD9}"/>
                  </a:ext>
                </a:extLst>
              </p:cNvPr>
              <p:cNvPicPr/>
              <p:nvPr/>
            </p:nvPicPr>
            <p:blipFill>
              <a:blip r:embed="rId45"/>
              <a:stretch>
                <a:fillRect/>
              </a:stretch>
            </p:blipFill>
            <p:spPr>
              <a:xfrm>
                <a:off x="9536371" y="326990"/>
                <a:ext cx="1670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3" name="Ink 132">
                <a:extLst>
                  <a:ext uri="{FF2B5EF4-FFF2-40B4-BE49-F238E27FC236}">
                    <a16:creationId xmlns:a16="http://schemas.microsoft.com/office/drawing/2014/main" id="{8A4602E6-EF59-4D91-9133-F5358B4705A2}"/>
                  </a:ext>
                </a:extLst>
              </p14:cNvPr>
              <p14:cNvContentPartPr/>
              <p14:nvPr/>
            </p14:nvContentPartPr>
            <p14:xfrm>
              <a:off x="4028731" y="2556110"/>
              <a:ext cx="1150200" cy="523800"/>
            </p14:xfrm>
          </p:contentPart>
        </mc:Choice>
        <mc:Fallback>
          <p:pic>
            <p:nvPicPr>
              <p:cNvPr id="133" name="Ink 132">
                <a:extLst>
                  <a:ext uri="{FF2B5EF4-FFF2-40B4-BE49-F238E27FC236}">
                    <a16:creationId xmlns:a16="http://schemas.microsoft.com/office/drawing/2014/main" id="{8A4602E6-EF59-4D91-9133-F5358B4705A2}"/>
                  </a:ext>
                </a:extLst>
              </p:cNvPr>
              <p:cNvPicPr/>
              <p:nvPr/>
            </p:nvPicPr>
            <p:blipFill>
              <a:blip r:embed="rId47"/>
              <a:stretch>
                <a:fillRect/>
              </a:stretch>
            </p:blipFill>
            <p:spPr>
              <a:xfrm>
                <a:off x="4019731" y="2547110"/>
                <a:ext cx="116784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4" name="Ink 143">
                <a:extLst>
                  <a:ext uri="{FF2B5EF4-FFF2-40B4-BE49-F238E27FC236}">
                    <a16:creationId xmlns:a16="http://schemas.microsoft.com/office/drawing/2014/main" id="{C8B6EB4F-038A-498A-BC81-5A1808D3A593}"/>
                  </a:ext>
                </a:extLst>
              </p14:cNvPr>
              <p14:cNvContentPartPr/>
              <p14:nvPr/>
            </p14:nvContentPartPr>
            <p14:xfrm>
              <a:off x="10217131" y="857630"/>
              <a:ext cx="663120" cy="430200"/>
            </p14:xfrm>
          </p:contentPart>
        </mc:Choice>
        <mc:Fallback>
          <p:pic>
            <p:nvPicPr>
              <p:cNvPr id="144" name="Ink 143">
                <a:extLst>
                  <a:ext uri="{FF2B5EF4-FFF2-40B4-BE49-F238E27FC236}">
                    <a16:creationId xmlns:a16="http://schemas.microsoft.com/office/drawing/2014/main" id="{C8B6EB4F-038A-498A-BC81-5A1808D3A593}"/>
                  </a:ext>
                </a:extLst>
              </p:cNvPr>
              <p:cNvPicPr/>
              <p:nvPr/>
            </p:nvPicPr>
            <p:blipFill>
              <a:blip r:embed="rId49"/>
              <a:stretch>
                <a:fillRect/>
              </a:stretch>
            </p:blipFill>
            <p:spPr>
              <a:xfrm>
                <a:off x="10208131" y="848630"/>
                <a:ext cx="68076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48" name="Ink 147">
                <a:extLst>
                  <a:ext uri="{FF2B5EF4-FFF2-40B4-BE49-F238E27FC236}">
                    <a16:creationId xmlns:a16="http://schemas.microsoft.com/office/drawing/2014/main" id="{E6C54C58-4B0F-4D96-986D-BA2D092FDC40}"/>
                  </a:ext>
                </a:extLst>
              </p14:cNvPr>
              <p14:cNvContentPartPr/>
              <p14:nvPr/>
            </p14:nvContentPartPr>
            <p14:xfrm>
              <a:off x="9703771" y="1838270"/>
              <a:ext cx="290520" cy="149400"/>
            </p14:xfrm>
          </p:contentPart>
        </mc:Choice>
        <mc:Fallback>
          <p:pic>
            <p:nvPicPr>
              <p:cNvPr id="148" name="Ink 147">
                <a:extLst>
                  <a:ext uri="{FF2B5EF4-FFF2-40B4-BE49-F238E27FC236}">
                    <a16:creationId xmlns:a16="http://schemas.microsoft.com/office/drawing/2014/main" id="{E6C54C58-4B0F-4D96-986D-BA2D092FDC40}"/>
                  </a:ext>
                </a:extLst>
              </p:cNvPr>
              <p:cNvPicPr/>
              <p:nvPr/>
            </p:nvPicPr>
            <p:blipFill>
              <a:blip r:embed="rId51"/>
              <a:stretch>
                <a:fillRect/>
              </a:stretch>
            </p:blipFill>
            <p:spPr>
              <a:xfrm>
                <a:off x="9694771" y="1829270"/>
                <a:ext cx="3081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21" name="Ink 220">
                <a:extLst>
                  <a:ext uri="{FF2B5EF4-FFF2-40B4-BE49-F238E27FC236}">
                    <a16:creationId xmlns:a16="http://schemas.microsoft.com/office/drawing/2014/main" id="{06F76EAD-474F-4F03-AAE0-EDE45B0E1C0F}"/>
                  </a:ext>
                </a:extLst>
              </p14:cNvPr>
              <p14:cNvContentPartPr/>
              <p14:nvPr/>
            </p14:nvContentPartPr>
            <p14:xfrm>
              <a:off x="2836411" y="3002510"/>
              <a:ext cx="1054800" cy="1047240"/>
            </p14:xfrm>
          </p:contentPart>
        </mc:Choice>
        <mc:Fallback>
          <p:pic>
            <p:nvPicPr>
              <p:cNvPr id="221" name="Ink 220">
                <a:extLst>
                  <a:ext uri="{FF2B5EF4-FFF2-40B4-BE49-F238E27FC236}">
                    <a16:creationId xmlns:a16="http://schemas.microsoft.com/office/drawing/2014/main" id="{06F76EAD-474F-4F03-AAE0-EDE45B0E1C0F}"/>
                  </a:ext>
                </a:extLst>
              </p:cNvPr>
              <p:cNvPicPr/>
              <p:nvPr/>
            </p:nvPicPr>
            <p:blipFill>
              <a:blip r:embed="rId53"/>
              <a:stretch>
                <a:fillRect/>
              </a:stretch>
            </p:blipFill>
            <p:spPr>
              <a:xfrm>
                <a:off x="2827411" y="2993510"/>
                <a:ext cx="1072440" cy="1064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22" name="Ink 221">
                <a:extLst>
                  <a:ext uri="{FF2B5EF4-FFF2-40B4-BE49-F238E27FC236}">
                    <a16:creationId xmlns:a16="http://schemas.microsoft.com/office/drawing/2014/main" id="{CA3236CE-6CF6-4D28-A7D0-E35162AC3A11}"/>
                  </a:ext>
                </a:extLst>
              </p14:cNvPr>
              <p14:cNvContentPartPr/>
              <p14:nvPr/>
            </p14:nvContentPartPr>
            <p14:xfrm>
              <a:off x="6727291" y="485030"/>
              <a:ext cx="757800" cy="171000"/>
            </p14:xfrm>
          </p:contentPart>
        </mc:Choice>
        <mc:Fallback>
          <p:pic>
            <p:nvPicPr>
              <p:cNvPr id="222" name="Ink 221">
                <a:extLst>
                  <a:ext uri="{FF2B5EF4-FFF2-40B4-BE49-F238E27FC236}">
                    <a16:creationId xmlns:a16="http://schemas.microsoft.com/office/drawing/2014/main" id="{CA3236CE-6CF6-4D28-A7D0-E35162AC3A11}"/>
                  </a:ext>
                </a:extLst>
              </p:cNvPr>
              <p:cNvPicPr/>
              <p:nvPr/>
            </p:nvPicPr>
            <p:blipFill>
              <a:blip r:embed="rId55"/>
              <a:stretch>
                <a:fillRect/>
              </a:stretch>
            </p:blipFill>
            <p:spPr>
              <a:xfrm>
                <a:off x="6718291" y="476030"/>
                <a:ext cx="7754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96" name="Ink 295">
                <a:extLst>
                  <a:ext uri="{FF2B5EF4-FFF2-40B4-BE49-F238E27FC236}">
                    <a16:creationId xmlns:a16="http://schemas.microsoft.com/office/drawing/2014/main" id="{F7862616-7822-4691-9962-14F29CA9CAE5}"/>
                  </a:ext>
                </a:extLst>
              </p14:cNvPr>
              <p14:cNvContentPartPr/>
              <p14:nvPr/>
            </p14:nvContentPartPr>
            <p14:xfrm>
              <a:off x="7380691" y="5103830"/>
              <a:ext cx="1792440" cy="224280"/>
            </p14:xfrm>
          </p:contentPart>
        </mc:Choice>
        <mc:Fallback>
          <p:pic>
            <p:nvPicPr>
              <p:cNvPr id="296" name="Ink 295">
                <a:extLst>
                  <a:ext uri="{FF2B5EF4-FFF2-40B4-BE49-F238E27FC236}">
                    <a16:creationId xmlns:a16="http://schemas.microsoft.com/office/drawing/2014/main" id="{F7862616-7822-4691-9962-14F29CA9CAE5}"/>
                  </a:ext>
                </a:extLst>
              </p:cNvPr>
              <p:cNvPicPr/>
              <p:nvPr/>
            </p:nvPicPr>
            <p:blipFill>
              <a:blip r:embed="rId57"/>
              <a:stretch>
                <a:fillRect/>
              </a:stretch>
            </p:blipFill>
            <p:spPr>
              <a:xfrm>
                <a:off x="7371691" y="5094830"/>
                <a:ext cx="18100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14" name="Ink 313">
                <a:extLst>
                  <a:ext uri="{FF2B5EF4-FFF2-40B4-BE49-F238E27FC236}">
                    <a16:creationId xmlns:a16="http://schemas.microsoft.com/office/drawing/2014/main" id="{22DB6CE1-4CD6-4244-94AD-A1CECF0DF550}"/>
                  </a:ext>
                </a:extLst>
              </p14:cNvPr>
              <p14:cNvContentPartPr/>
              <p14:nvPr/>
            </p14:nvContentPartPr>
            <p14:xfrm>
              <a:off x="530611" y="1464950"/>
              <a:ext cx="2493000" cy="942840"/>
            </p14:xfrm>
          </p:contentPart>
        </mc:Choice>
        <mc:Fallback>
          <p:pic>
            <p:nvPicPr>
              <p:cNvPr id="314" name="Ink 313">
                <a:extLst>
                  <a:ext uri="{FF2B5EF4-FFF2-40B4-BE49-F238E27FC236}">
                    <a16:creationId xmlns:a16="http://schemas.microsoft.com/office/drawing/2014/main" id="{22DB6CE1-4CD6-4244-94AD-A1CECF0DF550}"/>
                  </a:ext>
                </a:extLst>
              </p:cNvPr>
              <p:cNvPicPr/>
              <p:nvPr/>
            </p:nvPicPr>
            <p:blipFill>
              <a:blip r:embed="rId59"/>
              <a:stretch>
                <a:fillRect/>
              </a:stretch>
            </p:blipFill>
            <p:spPr>
              <a:xfrm>
                <a:off x="521611" y="1455950"/>
                <a:ext cx="2510640" cy="960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39" name="Ink 338">
                <a:extLst>
                  <a:ext uri="{FF2B5EF4-FFF2-40B4-BE49-F238E27FC236}">
                    <a16:creationId xmlns:a16="http://schemas.microsoft.com/office/drawing/2014/main" id="{B9D0DDAB-7121-4924-ABD3-C5C02D922B12}"/>
                  </a:ext>
                </a:extLst>
              </p14:cNvPr>
              <p14:cNvContentPartPr/>
              <p14:nvPr/>
            </p14:nvContentPartPr>
            <p14:xfrm>
              <a:off x="858211" y="905150"/>
              <a:ext cx="11486520" cy="4267800"/>
            </p14:xfrm>
          </p:contentPart>
        </mc:Choice>
        <mc:Fallback>
          <p:pic>
            <p:nvPicPr>
              <p:cNvPr id="339" name="Ink 338">
                <a:extLst>
                  <a:ext uri="{FF2B5EF4-FFF2-40B4-BE49-F238E27FC236}">
                    <a16:creationId xmlns:a16="http://schemas.microsoft.com/office/drawing/2014/main" id="{B9D0DDAB-7121-4924-ABD3-C5C02D922B12}"/>
                  </a:ext>
                </a:extLst>
              </p:cNvPr>
              <p:cNvPicPr/>
              <p:nvPr/>
            </p:nvPicPr>
            <p:blipFill>
              <a:blip r:embed="rId61"/>
              <a:stretch>
                <a:fillRect/>
              </a:stretch>
            </p:blipFill>
            <p:spPr>
              <a:xfrm>
                <a:off x="849211" y="896150"/>
                <a:ext cx="11504160" cy="4285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40" name="Ink 339">
                <a:extLst>
                  <a:ext uri="{FF2B5EF4-FFF2-40B4-BE49-F238E27FC236}">
                    <a16:creationId xmlns:a16="http://schemas.microsoft.com/office/drawing/2014/main" id="{9F0C1E42-A4B7-4A14-A1B1-316CC51DBB94}"/>
                  </a:ext>
                </a:extLst>
              </p14:cNvPr>
              <p14:cNvContentPartPr/>
              <p14:nvPr/>
            </p14:nvContentPartPr>
            <p14:xfrm>
              <a:off x="3023251" y="2062190"/>
              <a:ext cx="482760" cy="4170960"/>
            </p14:xfrm>
          </p:contentPart>
        </mc:Choice>
        <mc:Fallback>
          <p:pic>
            <p:nvPicPr>
              <p:cNvPr id="340" name="Ink 339">
                <a:extLst>
                  <a:ext uri="{FF2B5EF4-FFF2-40B4-BE49-F238E27FC236}">
                    <a16:creationId xmlns:a16="http://schemas.microsoft.com/office/drawing/2014/main" id="{9F0C1E42-A4B7-4A14-A1B1-316CC51DBB94}"/>
                  </a:ext>
                </a:extLst>
              </p:cNvPr>
              <p:cNvPicPr/>
              <p:nvPr/>
            </p:nvPicPr>
            <p:blipFill>
              <a:blip r:embed="rId63"/>
              <a:stretch>
                <a:fillRect/>
              </a:stretch>
            </p:blipFill>
            <p:spPr>
              <a:xfrm>
                <a:off x="3014251" y="2053190"/>
                <a:ext cx="500400" cy="4188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41" name="Ink 340">
                <a:extLst>
                  <a:ext uri="{FF2B5EF4-FFF2-40B4-BE49-F238E27FC236}">
                    <a16:creationId xmlns:a16="http://schemas.microsoft.com/office/drawing/2014/main" id="{B8993DDE-B873-48D5-80FA-8726FFE4763F}"/>
                  </a:ext>
                </a:extLst>
              </p14:cNvPr>
              <p14:cNvContentPartPr/>
              <p14:nvPr/>
            </p14:nvContentPartPr>
            <p14:xfrm>
              <a:off x="8341531" y="1063550"/>
              <a:ext cx="1201680" cy="4768560"/>
            </p14:xfrm>
          </p:contentPart>
        </mc:Choice>
        <mc:Fallback>
          <p:pic>
            <p:nvPicPr>
              <p:cNvPr id="341" name="Ink 340">
                <a:extLst>
                  <a:ext uri="{FF2B5EF4-FFF2-40B4-BE49-F238E27FC236}">
                    <a16:creationId xmlns:a16="http://schemas.microsoft.com/office/drawing/2014/main" id="{B8993DDE-B873-48D5-80FA-8726FFE4763F}"/>
                  </a:ext>
                </a:extLst>
              </p:cNvPr>
              <p:cNvPicPr/>
              <p:nvPr/>
            </p:nvPicPr>
            <p:blipFill>
              <a:blip r:embed="rId65"/>
              <a:stretch>
                <a:fillRect/>
              </a:stretch>
            </p:blipFill>
            <p:spPr>
              <a:xfrm>
                <a:off x="8332531" y="1054550"/>
                <a:ext cx="1219320" cy="4786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51" name="Ink 350">
                <a:extLst>
                  <a:ext uri="{FF2B5EF4-FFF2-40B4-BE49-F238E27FC236}">
                    <a16:creationId xmlns:a16="http://schemas.microsoft.com/office/drawing/2014/main" id="{907E7674-672B-4ABC-A9CA-0E885B80BC64}"/>
                  </a:ext>
                </a:extLst>
              </p14:cNvPr>
              <p14:cNvContentPartPr/>
              <p14:nvPr/>
            </p14:nvContentPartPr>
            <p14:xfrm>
              <a:off x="6038251" y="5579750"/>
              <a:ext cx="1967760" cy="597600"/>
            </p14:xfrm>
          </p:contentPart>
        </mc:Choice>
        <mc:Fallback>
          <p:pic>
            <p:nvPicPr>
              <p:cNvPr id="351" name="Ink 350">
                <a:extLst>
                  <a:ext uri="{FF2B5EF4-FFF2-40B4-BE49-F238E27FC236}">
                    <a16:creationId xmlns:a16="http://schemas.microsoft.com/office/drawing/2014/main" id="{907E7674-672B-4ABC-A9CA-0E885B80BC64}"/>
                  </a:ext>
                </a:extLst>
              </p:cNvPr>
              <p:cNvPicPr/>
              <p:nvPr/>
            </p:nvPicPr>
            <p:blipFill>
              <a:blip r:embed="rId67"/>
              <a:stretch>
                <a:fillRect/>
              </a:stretch>
            </p:blipFill>
            <p:spPr>
              <a:xfrm>
                <a:off x="6029251" y="5570750"/>
                <a:ext cx="1985400" cy="615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57" name="Ink 356">
                <a:extLst>
                  <a:ext uri="{FF2B5EF4-FFF2-40B4-BE49-F238E27FC236}">
                    <a16:creationId xmlns:a16="http://schemas.microsoft.com/office/drawing/2014/main" id="{1E4F2E70-6DD1-41B1-B29C-DA66DAC13335}"/>
                  </a:ext>
                </a:extLst>
              </p14:cNvPr>
              <p14:cNvContentPartPr/>
              <p14:nvPr/>
            </p14:nvContentPartPr>
            <p14:xfrm>
              <a:off x="1857211" y="5559950"/>
              <a:ext cx="1819440" cy="990360"/>
            </p14:xfrm>
          </p:contentPart>
        </mc:Choice>
        <mc:Fallback>
          <p:pic>
            <p:nvPicPr>
              <p:cNvPr id="357" name="Ink 356">
                <a:extLst>
                  <a:ext uri="{FF2B5EF4-FFF2-40B4-BE49-F238E27FC236}">
                    <a16:creationId xmlns:a16="http://schemas.microsoft.com/office/drawing/2014/main" id="{1E4F2E70-6DD1-41B1-B29C-DA66DAC13335}"/>
                  </a:ext>
                </a:extLst>
              </p:cNvPr>
              <p:cNvPicPr/>
              <p:nvPr/>
            </p:nvPicPr>
            <p:blipFill>
              <a:blip r:embed="rId69"/>
              <a:stretch>
                <a:fillRect/>
              </a:stretch>
            </p:blipFill>
            <p:spPr>
              <a:xfrm>
                <a:off x="1848211" y="5550950"/>
                <a:ext cx="1837080" cy="1008000"/>
              </a:xfrm>
              <a:prstGeom prst="rect">
                <a:avLst/>
              </a:prstGeom>
            </p:spPr>
          </p:pic>
        </mc:Fallback>
      </mc:AlternateContent>
    </p:spTree>
    <p:extLst>
      <p:ext uri="{BB962C8B-B14F-4D97-AF65-F5344CB8AC3E}">
        <p14:creationId xmlns:p14="http://schemas.microsoft.com/office/powerpoint/2010/main" val="273365169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4768</TotalTime>
  <Words>897</Words>
  <Application>Microsoft Office PowerPoint</Application>
  <PresentationFormat>Widescreen</PresentationFormat>
  <Paragraphs>94</Paragraphs>
  <Slides>18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Rounded MT Bold</vt:lpstr>
      <vt:lpstr>ArialMT</vt:lpstr>
      <vt:lpstr>Calibri</vt:lpstr>
      <vt:lpstr>Calibri Light</vt:lpstr>
      <vt:lpstr>Patua One</vt:lpstr>
      <vt:lpstr>SymbolMT</vt:lpstr>
      <vt:lpstr>Wingdings-Regular</vt:lpstr>
      <vt:lpstr>Office Theme</vt:lpstr>
      <vt:lpstr>1_Office Theme</vt:lpstr>
      <vt:lpstr>PowerPoint Presentation</vt:lpstr>
      <vt:lpstr>What is planning </vt:lpstr>
      <vt:lpstr>What is collaborative planning</vt:lpstr>
      <vt:lpstr>Planning Model – need to know</vt:lpstr>
      <vt:lpstr>Planning model – Account Dimension</vt:lpstr>
      <vt:lpstr>Create Planning Model – Hands on</vt:lpstr>
      <vt:lpstr>PowerPoint Presentation</vt:lpstr>
      <vt:lpstr>PowerPoint Presentation</vt:lpstr>
      <vt:lpstr>PowerPoint Presentation</vt:lpstr>
      <vt:lpstr>VDT</vt:lpstr>
      <vt:lpstr>VDT</vt:lpstr>
      <vt:lpstr>VDT – Node Config</vt:lpstr>
      <vt:lpstr>VDT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529</cp:revision>
  <dcterms:created xsi:type="dcterms:W3CDTF">2016-07-10T03:33:26Z</dcterms:created>
  <dcterms:modified xsi:type="dcterms:W3CDTF">2020-12-12T12:30:37Z</dcterms:modified>
</cp:coreProperties>
</file>