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410" r:id="rId4"/>
    <p:sldId id="463" r:id="rId5"/>
    <p:sldId id="323" r:id="rId6"/>
    <p:sldId id="324" r:id="rId7"/>
    <p:sldId id="325" r:id="rId8"/>
    <p:sldId id="411" r:id="rId9"/>
    <p:sldId id="326" r:id="rId10"/>
    <p:sldId id="412" r:id="rId11"/>
    <p:sldId id="312" r:id="rId12"/>
    <p:sldId id="313" r:id="rId13"/>
    <p:sldId id="314" r:id="rId14"/>
    <p:sldId id="315" r:id="rId15"/>
    <p:sldId id="406" r:id="rId16"/>
    <p:sldId id="407" r:id="rId17"/>
    <p:sldId id="413" r:id="rId18"/>
    <p:sldId id="316" r:id="rId19"/>
    <p:sldId id="317" r:id="rId20"/>
    <p:sldId id="319" r:id="rId21"/>
    <p:sldId id="320" r:id="rId22"/>
    <p:sldId id="321" r:id="rId23"/>
    <p:sldId id="322" r:id="rId24"/>
    <p:sldId id="464" r:id="rId25"/>
    <p:sldId id="466" r:id="rId26"/>
    <p:sldId id="462" r:id="rId27"/>
    <p:sldId id="399" r:id="rId28"/>
    <p:sldId id="40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70" d="100"/>
          <a:sy n="70" d="100"/>
        </p:scale>
        <p:origin x="11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06T02:28:07.5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78 0,'0'-25'16,"24"25"-1,1 0 32,-1 0-31,1 0 15,-1 0-31,0 0 16,1-24-16,-1 24 15,1 0-15,-1 0 0,1 0 16,-1-25-16,0 25 15,1 0-15,-1 0 16,1 0-16</inkml:trace>
  <inkml:trace contextRef="#ctx0" brushRef="#br0" timeOffset="492">73 175 0,'0'25'15,"25"-25"1,-1 0 0,0 0-1,1-25-15,-1 25 16,1 0-16,-1 0 16,1 0-16,-1 0 0,25 0 15,-49-24-15,24 24 16,1 0-16,-1 0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7:21.4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337 130 0,'25'0'0,"1"0"15,0 0-15,0 0 16,0 0 0,0 0-16,0-26 15,-52 26 32,0 0-31,0 0-16,0 0 0,0 26 15,0-26-15,1 0 0,-1 26 16,0-26-16,0 0 16,0 26-16,0-26 0,0 0 15,0 0-15,0 0 16,0 0-16,0 0 16,0 0-16,0 0 15,1 0 1,50-26 15,1 26-15,0 0-1,0 0 1,0 0-16,0 0 16,0 0-1,0 0-15,0 0 0,0 0 16,0 0-16,0 0 15,0 0-15,-1 0 16,-25-26-16,26 26 0,0 0 16,-52 0 15,0-26-15,1 26-1,-1 0-15,0 0 16,0 0-16,0 0 15,0 26-15,0-26 0,0 0 16,0 0-16,0 0 16,0 0-16,0 0 15,52 0 17,0 0-17,0-26 1,0 26-16,0 0 0,26 0 15,-26-26-15,0 26 0,26 0 16,-27-26-16,1 26 16,0 0-16,0 0 15,-52 0 17,0 0-32,0 0 0,1 0 15,-1 0-15,0 0 0,0 26 16,0-26-16,-26 0 15,26 0-15,0 0 0,0 0 16,0 0 0,0 0-16,0 0 0,52 0 47,0 0-47,0-26 15,0 26-15,26 0 16,-26 0-16,0 0 0,0 0 15,0-26-15,0 26 0,0 0 16,-1 0-16,1 0 16,-52 0-1,1 0 1,-1 0-16,0 0 16,0 0-16,0 0 0,0 0 15,0 0 1,0 0-16,0 26 15,0-26 1,52 0 15,0 0-31,0 0 16,0 0-16,0 0 16,0 0-1,0 0-15,-52 0 47,0 0-47,0 0 16,0 0-16,0 0 15,0 26-15,0-26 0,0 0 16,0 0-16,26-26 31,26 26-15,0 0-16,-26-26 15,26 26-15,0 0 0,0 0 16,0-26-16,0 26 31,-52 0 1,0 0-32,0 26 15,0-26-15,0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15T04:25:56.9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442 156 0,'0'-25'16,"0"-1"-16,0 1 15,0 50 17,0 1-32,0 25 15,0-25-15,0 51 16,0-26-16,0 0 0,0 26 15,0 0-15,0-25 16,26-1-16,-26 0 0,0 1 16,0-1-16</inkml:trace>
  <inkml:trace contextRef="#ctx0" brushRef="#br0" timeOffset="335">109 567 0,'-26'-51'0,"0"25"16,1-25-16,-1 25 15,26-25-15,0-1 0,0 27 16,26-27-16,25 27 0,0-1 16,1 0-16,-1 26 15,26-25-15,26 25 0,-27 25 16,27-25-16,-26 52 15,26-27-15,-26 27 0,-26-1 16,0 0-16,1 1 0,-52 25 16,0-26-16,0 0 15,-52 1-15,1-27 0,-26 27 16,26-27-16,-26 1 16,0 0-16,0-1 0,0 1 15,26-26-15,-1 0 0,27 0 16,-1 0-16,26-26 15</inkml:trace>
  <inkml:trace contextRef="#ctx0" brushRef="#br0" timeOffset="1011">1135 362 0,'0'-26'15,"0"0"1,0 1-16,-26 25 16,26 25-1,26 1 1,-26 0-16,26 25 0,-26-25 16,25 25-16,-25 0 15,26 1-15,-26-27 0,0 1 16,26 25-16,-26-25 15,0 0-15,-26-26 16,0-26 0,1 0-16,25 1 0,-26-1 15,0-25-15,1-1 0,25 1 16,0 0-16,-26-26 16,26 25-16,0 1 0,26 0 15,-1-1-15,1 1 16,0 26-16,25-1 0,-25 26 15,25 0-15,0 0 16,-25 0-16,25 0 0,-25 26 16,25-26-16,-51 25 15,26 1-15,-26-1 0,0 1 16,-26 0-16,0-1 0,1 1 16,-1 0-16,-25-26 15,25 25-15,-25 1 0,25-26 16,1 0-16,-1 0 0,52 0 31,-1 0-31,26 0 16,1 0-16,-1 26 15,26-26-15,-26 25 0,26-25 16,-25 26-16,-1 0 16,0-1-16,-25 1 0,0 0 15,-26-1-15,0 1 0,-26 0 16,-25-1-16,25 1 15,-51-26-15,26 26 0,-26-26 16,0 25-16,25-25 0,1 0 16,0 0-16,0 0 15,25 0-15</inkml:trace>
  <inkml:trace contextRef="#ctx0" brushRef="#br0" timeOffset="1672">1956 233 0,'0'-25'15,"0"50"32,0 1-47,0 0 16,0 25-16,0-25 15,0 25-15,0 0 16,26-25-16,-26 25 0,25-25 16,-25 0-16,0 25 0,0-25 15,0-1 1,0-50 0,-25 25-16,25-26 15,0 0-15,0-25 16,-26 25-16,26-25 0,0 0 15,0-26-15,0 25 0,0 1 16,26-26-16,-1 51 16,-25-25-16,26 26 0,0-1 15,-1 26-15,1 0 16,-1 26-16,1-26 0,0 51 16,-1-26-16,1 1 0,0 25 15,-26-25-15,25 25 16,-25-25-16,26 0 0,-26-1 15,0 1-15,0 0 16,0-52 15,0 0-31,0 1 16,0-1-16,26 0 0,-26-25 16,25 0-16,1 25 15,0-25-15,-1 25 0,1 1 16,25 25-16,-25 0 0,0 0 15,-1 25-15,1 1 16,0 25-16,-26-25 0,25 25 16,-25 0-16,26 26 15,-26-25-15,0-1 0,0-25 16,0 25-16,0-25 0,-26-1 16,26 1-16</inkml:trace>
  <inkml:trace contextRef="#ctx0" brushRef="#br0" timeOffset="2081">3085 105 0,'25'-25'0,"1"-1"16,0 26-16,-1-26 0,-25 1 15,-25 25-15,-1 0 16,-25 0-16,25 0 15,-25 0-15,0 25 0,-1-25 16,27 26-16,-1-26 16,0 26-16,1-1 0,25 1 15,25-1-15,1 1 16,0 0-16,25-1 16,0 1-16,26 0 0,-26-1 15,26 1-15,0 0 16,-25 25-16,-1-25 0,-25-1 15,25 27-15,-51-27 0,0 1 16,0 0-16,-26-1 16,1 1-16,-27 0 0,1-26 15,0 25-15,-1-25 16,1 0-16,-77 0 16,77-25-16,25 25 0,0-26 15,-25 0-15,25 1 16,1 25-16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15T04:25:53.5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25836 4951 0,'0'-25'0,"0"-1"16,0 0 0,0 52-1,0 0 1,0 25-16,26-25 15,-26 25-15,0 0 16,0 1-16,25-1 0,-25 0 16,0 1-16,26-1 0,-26 0 15,26-25-15,-26 25 16,0-25-16,25 0 0</inkml:trace>
  <inkml:trace contextRef="#ctx0" brushRef="#br0" timeOffset="205">25913 5259 0,'-26'0'15,"26"-25"1,26 25 0,0 0-1,-1 0-15,27-26 0,-1 26 16,0 0-16,1 0 0,24 0 15,1-26-15,-25 26 16,-1 0-16,0 0 0</inkml:trace>
  <inkml:trace contextRef="#ctx0" brushRef="#br0" timeOffset="402">26477 5080 0,'-25'-26'0,"-1"0"16,0 1-16,1-1 15,-1 0-15,26 1 0,-26 25 16,26 25-1,26 1 1,-26 0-16,26 25 0,-26-25 16,25 25-16,1 0 0,0 1 15,-26-1-15,25 0 0,-25 1 16,26-1-16,-26-25 16,26-1-16,-26 1 0,0 0 15,25-1-15</inkml:trace>
  <inkml:trace contextRef="#ctx0" brushRef="#br0" timeOffset="650">27042 4977 0,'0'-26'16,"0"52"15,0 0-31,0-1 16,0 1-16,25 25 0,-25 1 15,0-1-15,26 0 0,0 1 16,-26-27-16,25 27 16,-25-1-16,0-25 0,26-1 15</inkml:trace>
  <inkml:trace contextRef="#ctx0" brushRef="#br0" timeOffset="970">26811 5003 0,'-26'-52'0,"26"27"16,26-1-16,0 26 0,-1-26 15,27 26-15,-1 0 16,26 0-16,0 0 0,0 26 16,0 0-16,25-26 0,-25 51 15,0-25-15,-25-1 16,25 27-16,-52-1 0,1-25 16,-26 25-16,-26 0 15,-25-25-15,0 25 16,-78 26-16,27-51 0,25 0 15,0-26-15,0 25 16,25-25-16,1 26 0,0-26 16,25 0-16,26-26 15</inkml:trace>
  <inkml:trace contextRef="#ctx0" brushRef="#br0" timeOffset="1243">27863 5003 0,'0'-26'16,"0"0"0,0 52 15,0 0-31,26-1 15,-26 27-15,25-27 0,-25 27 16,26-1-16,-1 0 0,-25 1 16,26-27-16,-26 27 15,26-27-15,-26 27 0,25-52 16</inkml:trace>
  <inkml:trace contextRef="#ctx0" brushRef="#br0" timeOffset="1542">27760 4926 0,'0'-26'16,"0"0"-16,0 1 16,26 25-16,25-26 0,1 26 15,24 0-15,1 0 16,26 26-16,0-26 0,25 25 15,-25 1-15,25 25 16,-25 1-16,-27-1 0,1 0 16,-25 1-16,-52-27 0,0 27 15,-52-1-15,-25 0 16,1-25-16,-53 0 0,1-1 16,-26 1-16,0-26 0,26 0 15,-26 0-15,51 0 16,1 0-16</inkml:trace>
  <inkml:trace contextRef="#ctx0" brushRef="#br0" timeOffset="53018">26426 6055 0,'-26'0'0,"26"-26"15,-25 26-15,-1-26 16,26 1 0,26 25-1,-1 0 1,1 0 0,0 0-16,-1 25 0,1-25 15,0 26-15,-1 0 0,1 25 16,25-25-16,-51-1 15,26 27-15,0-27 0,-1 1 16,-25 25-16,0-25 16,0 0-16,0-1 0,-25 1 15,-1-26 1,0 26-16,1-26 16,-1-26-16,26 0 15,0 1-15,0-1 16,26-25-16,-26 25 0,25-25 15,1-1-15,25 1 0,-25 0 16,25-1-16,-25 1 16,0 25-16,25 1 0,-51-1 15,26 0-15,-1 26 16,-50 26 0</inkml:trace>
  <inkml:trace contextRef="#ctx0" brushRef="#br0" timeOffset="53587">27119 5901 0,'0'-26'0,"0"0"16,0 52 15,0 0-31,0-1 0,0 27 16,0-1-16,0 0 0,25 26 16,-25 0-16,26 0 15,-26 0-15,0 0 0,26 0 16,-26 0-16,25-26 15,-25 1-15,0-1 0,0 0 16,0-25-16,0 0 16,0-52 15,-25-25-31,25 25 16,0-51-16,-26 26 0,26-26 15,-26 25-15,26-24 0,0-1 16,0 0-16,0 25 15,0 1-15,26 0 0,0 25 16,-26 0-16,25 1 16,1 25-16,25 0 0,-25 0 15,0 0-15,-1 0 0,1 25 16,0-25-16,-1 26 16,-25 0-16,26-26 0,-26 25 15,0 1-15,-26-26 0,1 26 16,-1-1-16,0-25 15,-25 0-15,25 26 0,1-26 16,-1 0-16,0 0 16</inkml:trace>
  <inkml:trace contextRef="#ctx0" brushRef="#br0" timeOffset="54231">27632 6055 0,'0'-26'0,"0"0"15,0 1 1,0-1-16,0 0 16,26 26-16,-1 26 15,1-26 1,0 26-16,-26 25 0,25-25 15,1 25-15,-26-25 16,0 25-16,26-25 0,-26-1 16,0 27-16,0-27 0,-26 1 15,26 0 1,-26-26 0,26-26-1,0 0-15,0 1 16,0-27-16,0 27 0,0-27 15,26 1-15,-26 25 16,26-25-16,-1 25 0,-25 1 16,26-1-16,0 0 15,-1 26-15,1 0 16,-1 26-16,1 0 16,-26-1-16,26-25 15,-26 26-15,0 0 16,25-1-16,-25 1 15,0 0 1,0-52 15,0 0-31,0 1 16,0-1-16,0 0 0,26 1 16,0-1-1,-1 0-15,1 26 16,0 0-16,-1 26 15,1 0-15,-26-1 0,26 1 16,-26 0-16,25 25 0,-25-25 16,0 25-16,0-25 15,0-1-15</inkml:trace>
  <inkml:trace contextRef="#ctx0" brushRef="#br0" timeOffset="73143">51 5157 0,'-26'0'0,"1"0"15,25-26 64,0 0-64,25 26 1,-25-25-16,26-1 15,-26 0-15,26 1 0,-1-1 16,-25 0-16,26 1 16,0-1-16,-1 0 0,1 1 15,0-1-15,-1 0 0,1 1 16,0 25 0,-1 0-16,1 0 15,0 25 1,-1 1-16,1-26 15,0 26-15,-1-1 16,1 1-16,0 0 0,-1-1 16,-25 1-16,26 0 0,0-1 15,-1 1 1,-25 0-16,0-1 16,0 1-16</inkml:trace>
  <inkml:trace contextRef="#ctx0" brushRef="#br0" timeOffset="73582">385 5157 0,'25'0'62,"1"25"-46,0-25-1,-1 0-15,1 26 0,0-26 16,-1 0-16,1 26 16,0-26-16,-1 0 15,1 25-15,0-25 16,-26-25-1,25 25 1,-25-26-16,0 0 16,26 1-16,-26-27 15,0 27-15,0-1 0,26 0 16,-26 1-16,0-1 16,0 0-1,0 52 16,0 0-15,0-1 0</inkml:trace>
  <inkml:trace contextRef="#ctx0" brushRef="#br0" timeOffset="74145">282 5567 0,'0'-25'15,"0"-1"1,0 0 0,-26 26-16,1 0 31,-1 0-31,0 0 16,1 0-16,-1-25 15,0 25-15,1 0 16,-1 0-16,0 0 15,26-26 1,-25 26-16,25 26 63,0-1-48,25-25-15,-25 26 16,26 0-16,0-1 15,-1 1-15,-25 0 16,26-1-16,0 1 0,-1-1 16,-25 1-16,26-26 15,25 77 1,-51-51 0,26-26-16,-26 25 0</inkml:trace>
  <inkml:trace contextRef="#ctx0" brushRef="#br0" timeOffset="74674">128 5567 0,'0'-25'0,"-26"25"0,26 25 63,26-25-63,-26 26 0,26-26 15,-26 26-15,25-1 0,-25 1 16,26-26-16,-26 25 16,26 1-16,-1 0 0,1-26 15,-26 25-15,26 1 16,-1 0-16,27-1 0,-27-25 15,1 26-15,0-26 0,-1 26 16,27-26-16,-27 0 16,1 0-16,0 0 0,-1-26 15,27 26-15,-52-26 16,25 26-16,1-25 0,0-1 16,-26 0-16,25 26 15,-25-25-15,0-1 16,0 0-16,0 1 15,-25 25-15,25-26 16,-26 1-16,26-1 16,-26 26-1,26-26-15,0 52 78</inkml:trace>
  <inkml:trace contextRef="#ctx0" brushRef="#br0" timeOffset="-14140">333 2771 0,'-25'-26'0,"25"0"16,0 1-16,-26 25 15,26-26-15,0 0 16,0 1-16,0-1 15,0 0 1,0 1 0,0 50 46,0 1-62,0 0 16,0-1-16,0 27 15,0-27-15,0 27 16,0-1-16,-26 0 0,26 1 16,0-1-16,-25 0 0,25 26 15,-26-26-15,26 1 16,0 25-16,-26-26 0,26 26 16,0-26-16,-25 1 15,25 25-15,0-26 0,0 0 16,0 1-16,0-1 15,0 0-15,0 1 0,-26-1 16,26 0-16,0 0 0,0 1 16,-26-1-16,26 0 15,0-25-15,0 25 0,0-25 16,0 0-16,0-1 16,0 1-1,26-26 1,0 0 15,-26-26-31,25 26 0,1 0 16,0 0-16,-1-25 15,1 25-15,0 0 0,25 0 16,0 0-16,-25 0 16,25-26-16,26 26 0,-25 0 15,25 0-15,0 0 16,-1 0-16,1-26 0,26 26 15,25 0-15,-25 0 0,25-25 16,1 25-16,-1 0 16,0 0-16,0 0 0,-25 0 15,0 0-15,-1 25 0,-25-25 16,26 0-16,-26 26 16,-26-26-16,26 0 0,0 0 15,-26 0-15,26 0 16,-25 26-16,-1-26 0,0 0 15,1 0-15,-27 0 0,1 0 16,0 0-16,-1 0 16,1 0-16,-26-26 15,26 26 1,-26-26 0,0 1 15,0-1-16,0 0-15,0 1 16,0-1 0,0 0-16,-26 26 0,26-51 15,0 25-15,0 1 16,0-27-16,-26 1 0,26 0 16,0 0-16,-25-26 15,25 0-15,0 0 0,-26 0 16,26-26-16,0 26 0,0 0 15,-26-26-15,26 27 16,0-1-16,0 0 0,0 0 16,0 0-16,0 0 0,0 25 15,0-25-15,0 26 16,0 0-16,0 25 0,0-25 16,0 25-16,0 0 15,-25 1-15,25-1 16,-26 0-1,0 26 32,1-25-31,-1 25 0,0 0-16,26-26 15,-25 26-15,-1 0 0,-25 0 16,25 0-16,-25 0 15,-26 26-15,0-26 0,0 0 16,-26 25-16,1-25 16,-1 0-16,-25 26 0,-1-26 15,1 0-15,0 26 0,0-26 16,-1 25-16,1-25 16,25 26-16,1-26 0,-1 26 15,26-26-15,-25 25 0,25 1 16,0-26-16,0 26 15,25-1-15,-25-25 0,26 26 16,0-26-16,-1 26 16,1-26-16,25 0 0,1 25 15,-1-25-15,0 0 0,1 0 16,25 26 15,-26-26-31,26 26 31,-26-26-15,52 25 15</inkml:trace>
  <inkml:trace contextRef="#ctx0" brushRef="#br0" timeOffset="-13681">846 3155 0,'-25'0'0,"-1"0"16,1 0-16,-1 0 15,0 26-15,1 0 16,-1-1-16,0 1 0,1 0 16,-1-1-16,0 27 15,26-27-15,-25 27 0,25-1 16,0-25-16,0 25 0,25-25 16,1-1-16,0 27 15,-1-27-15,27 1 0,-1-26 16,-25 26-16,25-26 15,0 0-15,0 0 0,1 0 16</inkml:trace>
  <inkml:trace contextRef="#ctx0" brushRef="#br0" timeOffset="-13171">1129 3232 0,'0'-25'0,"0"50"31,0 1-31,0 0 16,25-1-16,-25 1 16,0 25-16,26-25 0,-26 25 15,0-25-15,26 0 16,-26 25-16,0-25 0,0-1 15,0 1-15,25 0 16,-25-1 0,0-50-1,0-1-15,0 0 0,-25 1 16,25-1-16,-26-25 16,26-1-16,-26 1 0,26-26 15,-25 0-15,25 26 16,0-26-16,0 26 0,0-1 15,25 1-15,-25 25 16,26 1-16,0 25 0,-1 0 16,1 25-16,0-25 0,-26 26 15,25 0-15,1 25 16,0-25-16,-26-1 0,0 26 16,0-25-16,-26 0 15,0-1-15,1 1 0,-27 0 16,27-1-1,-1-25-15,0 0 16</inkml:trace>
  <inkml:trace contextRef="#ctx0" brushRef="#br0" timeOffset="-12726">1744 2976 0,'0'-26'0,"0"52"62,0 0-62,0-1 0,0 1 16,0 25-16,0 0 15,26 1-15,-26-1 0,26 0 16,-1 1-16,1-27 0,0 27 16,-1-27-16,1 1 15,0 0-15,25-1 0,-25-25 16,-1 0-16,27 0 16,-27-25-16,27-1 0,-27 0 15,1 1-15,0-27 0,-1 1 16,-25 0-16,0-1 15,0-25-15,0 26 0,-25-26 16,-1 26-16,0 0 16,1-1-16,-1 27 0,0-27 15,1 27-15,25 50 47</inkml:trace>
  <inkml:trace contextRef="#ctx0" brushRef="#br0" timeOffset="-7717">8364 2155 0,'0'26'31,"-26"-1"-15,26 1-16,0 25 16,0 0-16,0 1 0,0-1 15,0 0-15,0 26 0,26 26 16,-26-26-16,0 0 15,26 26-15,-26-26 0,25 0 16,-25-1-16,0-24 16,26 25-16,-26-26 0,0 26 15,0-26-15,0 1 0,0-1 16,0 0-16,0-25 16,0 25-16,0-25 0,-26 0 15,26-1-15,0 1 0,0 0 16,26-52 15,-1 26-15,1-26-16,0 26 15,-26-25-15,25 25 0,27-26 16,-27 26-16,1 0 16,25-26-16,1 26 0,-27 0 15,27 0-15,-1 0 16,0 0-16,26 0 0,-25 0 15,-1-25-15,26 25 16,-26 0-16,0 0 0,1 0 16,-1 0-16,0 0 0,1 0 15,-1 0-15,-25 0 16,25 0-16,0 0 0,-25 0 16,0 0-16,25 25 0,-25-25 15,-1 0-15,1 0 16,0 0-16,-1 0 0,1 0 15,0 0 1,-1 0 15,-25-25-15,0-1 46,26 26-62,-26-26 16,26 26-16,-26-25 16,25 25-16,1-26 15,-26 0-15,26 26 0,-26-25 16,25 25-16,1-26 0,-26 0 16,25 26-16,1 0 15,-26-25-15,26 25 0,-1 0 16,1 0-1,0 25-15,-1-25 16,-25 26-16,26 0 16,-26-1-1,26 1-15,-26 0 16,25-1-16,-25 1 16,26-26-16,-26 26 15,26-1 1,-26 1-1,-26-26 1,26 26 15,26-26 1,-1 0-17,1 0 1,0 0-16,25 0 0,-25 0 15,-1 0-15,27 0 0,-27 0 16,27 0-16,-1 0 16,0 0-16,1 0 0,24 0 15,1 0-15,-25 0 16,25 0-16,0 0 0,0 0 16,0 0-16,0 0 0,0 0 15,0 0-15,0 0 16,-1 0-16,-24 0 0,25 0 15,0 0-15,0 0 16,0 0-16,0 0 0,-26 0 16,26 0-16,0 0 0,-26 0 15,26 0-15,-25 0 16,-1 0-16,0 0 0,-25 25 16,25-25-16,-25 0 0,25 0 15,-25 0-15,-1 0 16,1 0-16,0 0 0,-1 0 15,1 0-15,0 0 16,25 0-16,-25 0 0,-1 0 16,1 0-16,25 0 0,-25 0 15,0 0-15,-1-25 16,1 25-16,0 0 0,-1 0 16,1 0-1,0 0 1,-1 0 62,-25-26-47,0 0-15,26 26-16,-26-25 15,0-1-15,25 0 16,-25 1-16,26-1 16,0 0-1,-1 26-15,1-25 16,0 25-16,-1 0 16,27 0-16,-27 0 0,1 0 15,0 0-15,-1 0 16,1 0-16,0 0 0,-1 0 15,1 25-15,0-25 16,-26 26 0,0 0-1,0-1-15,25-25 16,-25 26-16,0 0 16,26-1-1,-26 1 1,26-26-1,-26 26-15,0-1 32,25-25-17,1 0 1,0 0 0,-1 0-16,1-25 0,0 25 15,-1 0-15,27 0 16,-27 0-16,1 0 0,-1 0 15,27 0-15,-27 0 16,1 0-16,25 25 0,1-25 16,-1 0-16,0 0 0,1 0 15,25 0-15,0 0 16,0-25-16,0 25 0,0 0 16,25 0-16,-25 0 15,0 0-15,0 0 0,-26 0 16,26 0-16,-25 0 0,-27 0 15,27 0-15,-1 0 16,-25 0-16,25 0 0,-25 0 16,-1 0-16,1 0 0,0 0 15,-1 0 1,1 0 0,-26-26 62,0 0-63,-26 1 1,26-1-16,0 0 0,0 1 16,-25-1-16,25-25 15,0 25-15,-26-25 0,26-1 16,-26-25-16,26 26 15,0-26-15,0 0 0,-25 0 16,25 0-16,0-25 0,-26 25 16,26-26-16,0 0 15,-26 26-15,26-25 0,-25 25 16,-1 0-16,26 0 16,-26 0-16,26 26 0,-25-1 15,25 27-15,-26-27 0,26 27 16,-26-1-16,26 0 15,-25 26-15,25-25 16,0-1 47,-26 26-32,26-26-16,-26 26 17,1 0-17,-1 0 1,0 0-16,-25 0 0,25 0 16,-51 0-16,26 0 0,-26 0 15,-25 26-15,-1-26 16,0 0-16,-25 26 0,-26-26 15,0 0-15,0 0 0,0 25 16,-25-25-16,25 0 16,0 26-16,0-26 0,0 0 15,26 26-15,-1-26 16,1 0-16,0 0 0,-1 0 16,27 25-16,-26-25 0,25 0 15,0 0-15,1 0 16,-1 26-16,0-26 0,1 0 15,-1 0-15,1 0 16,-1 26-16,26-26 0,-26 0 16,26 0-16,0 0 0,-25 0 15,25 25-15,-26-25 16,26 0-16,-25 0 0,25 0 16,-26 0-16,26 0 15,-26 0-15,26 26 0,0-26 16,-25 0-16,25 0 0,26 0 15,-26 0-15,0 0 16,0 26-16,25-26 0,-25 0 16,26 0-16,0 0 15,-1 0-15,-25 25 0,26-25 16,0 0-16,-1 0 0,1 0 16,0 0-16,0 0 15,25 0-15,-25 0 0,-1 0 16,1 0-16,25 0 15,-25 0-15,25 0 0,-25 0 16,25 0-16,1 0 0,-27 0 16,27 0-16,-1 0 15,0 0-15,1 0 16,-1 0-16,0 0 0,1 0 0,-1 0 16,0 0-1,1 0 16,-1 0 1,26 26-32,-25-26 15,-1 0 1,26 26 15</inkml:trace>
  <inkml:trace contextRef="#ctx0" brushRef="#br0" timeOffset="-7103">10647 2488 0,'0'-25'0,"-25"-1"15,50 26 16,-25 26-31,26-1 0,-26 1 16,26 25-16,-1 1 0,-25-1 16,26 0-16,0 1 15,-1-1-15,-25-25 0,0 25 16,26-25-16,-26 25 16,0-25-16,0-1 0,0 1 15</inkml:trace>
  <inkml:trace contextRef="#ctx0" brushRef="#br0" timeOffset="-6672">10750 2719 0,'-26'-51'15,"1"0"-15,25-1 16,-26 1-16,0 0 0,26-1 15,0 1-15,26 25 0,0 1 16,-1-1-16,27 0 16,25 26-16,-26 0 0,0 0 15,0 0-15,26 26 0,-51 25 16,25-25-16,-25 25 16,0 1-16,-26-1 15,0 0-15,-26 1 0,0-1 16,-25 0-16,25-25 15,-25 25-15,0-25 0,25-26 0,-25 26 16,25-26-16,1 25 16,-1-25-16,0 0 0,26-25 31,26 25-31,0 0 0,25 0 16,-25 25-16,25-25 15,0 26-15,0 0 0,1-26 16,-1 25-16,0 1 0,-25 0 15,25-1-15,1 1 16,-27 0-16,1-26 0</inkml:trace>
  <inkml:trace contextRef="#ctx0" brushRef="#br0" timeOffset="-6228">11674 2565 0,'-26'-25'0,"26"-1"16,-26 26-16,26-26 15,-25 26-15,25 26 0,0 25 16,0-25-16,0 25 16,0 1-16,0-1 15,25 0-15,-25 1 0,26-1 16,-26 0-16,26 1 0,-26-27 15,25 1-15,-25 0 16,0-1-16,26-25 0,-26-25 16,0-1-1,0 0-15,0-25 0,0 25 16,-26-51-16,26 0 0,0 26 16,0-26-16,0-26 15,0 52-15,0-26 16,26 26-16,0-1 0,-1 27 15,1 25-15,25 0 0,-25 0 16,25 25-16,-25 27 16,-1-1-16,27 0 0,-1 1 15,-25-1-15,25 26 0,-25-26 16,-1 1-16,1 25 16,0-26-16,-1 0 0,-25-25 15</inkml:trace>
  <inkml:trace contextRef="#ctx0" brushRef="#br0" timeOffset="-6028">11930 2899 0,'-51'-26'0,"25"26"15,0-25-15,1 25 16,25-26-16,25 26 15,1-26-15,0 26 16,25-25-16,0 25 0,1 0 16,-1-26-16,26 0 0</inkml:trace>
  <inkml:trace contextRef="#ctx0" brushRef="#br0" timeOffset="-5478">12469 2617 0,'0'-26'0,"0"0"16,-26 26-16,26-25 0,-25-1 15,25 52 17,25-1-32,-25 27 15,26-27-15,-26 27 16,26-1-16,-1 26 0,-25-26 16,26 1-16,0-1 0,-26 0 15,25-25-15,-25 25 16,0-25-16,0-1 0,26-25 15,-26-25 1,0-1-16,-26 1 16,26-27-16,0 1 15,0 0-15,-25-26 0,25 0 16,0 0-16,0 0 0,25 0 16,-25 25-16,26 1 15,0 25-15,-1 1 0,26 25 16,-25 0-16,0 25 15,25 1-15,-25 25 0,-1 1 16,1-27-16,0 27 0,-1-1 16,-25 0-16,26 1 15,-26-27-15,0 1 0,0 0 16,-26-1-16,1-25 16,-1-25-1,0-1-15,26-25 0,0-1 16,0 1-16,0 0 15,0-26-15,26 25 0,0 1 16,25 25-16,-25 1 16,-1 25-16,27 25 0,-1 1 15,-25 25-15,25 1 0,-25 25 16,-1 0-16,1 0 16,0 25-16,-26-25 0,0 26 15</inkml:trace>
  <inkml:trace contextRef="#ctx0" brushRef="#br0" timeOffset="-3011">23860 1462 0,'0'-26'16,"0"1"-16,0 50 31,0 1-16,0 0-15,0 25 16,0 0-16,0 26 0,0 0 16,0 0-16,26 26 15,-26 25-15,0-25 0,0 25 16,0 0-16,0 1 0,26-1 16,-26 0-16,0 1 15,0-1-15,25-26 0,-25 1 16,0 0-16,26-26 0,-26 0 15,0 0-15,26 0 16,-26 0-16,0-26 0,0 0 16,0 1-16,0-1 15,0 0-15,0 0 0,0-25 16,0 25-16,0-25 16,0 0-16,0-1 15,25-25 1,1 0-1,0 0-15,-1-25 0,1 25 16,25 0-16,-25-26 0,51 26 16,-26 0-16,26 0 15,0 0-15,0 0 0,26 0 16,25 0-16,0 0 0,1 0 16,25 0-16,25-26 15,1 26-15,-1 0 0,27 0 16,-27 0-16,26 0 15,1 26-15,-1-26 0,0 0 16,-25 26-16,-1-26 16,1 25-16,0-25 0,-26 26 15,-1-26-15,-24 0 0,-1 0 16,0 26-16,-25-26 16,0 0-16,-1 0 0,-25 0 15,-26 0-15,1 0 0,-27 0 16,1 0-16,0 0 15,-1 0-15,-25-26 16,-25 26 0,-1-26-16,26 1 0,-26 25 15,26-26-15,-25 0 16,25 1-16,-26-1 0,26-25 16,-26 25-16,26-25 0,-25-26 15,-1 26-15,26-26 16,-25 0-16,-1 0 0,26-26 15,-26 0-15,1 1 0,25-27 16,0 1-16,-26 26 16,26-27-16,0 1 0,0 0 15,26-1-15,-26 27 16,25-26-16,-25 25 0,26 26 16,-26-26-16,0 26 0,0 0 15,0 0-15,0 26 16,0 0-16,0-1 15,0 1-15,0 25 0,-26 1 16,26-1-16,-25 1 0,25-1 16,0 0-16,-26 1 15,26-1 1,0 0-16,-26 26 16,26-25-1,-25-1 1,-1 26-1,0-26-15,1 26 16,-1 0-16,-25-25 0,-1 25 16,1-26-16,-26 26 15,26 0-15,-52-26 0,26 26 16,-25-25-16,-1 25 0,0 0 16,1 0-16,-27-26 15,1 26-15,0 0 0,-26 0 16,0 0-16,-26 0 15,1 0-15,-1 0 0,-25 0 16,25 0-16,1 0 0,-1 0 16,0 0-16,27 0 15,-1 0-15,0 0 0,25 0 16,27 0-16,-1 0 16,0 0-16,27 26 0,-1-26 15,25 0-15,-25 0 0,26 25 16,25-25-16,-25 0 15,0 0-15,25 26 0,-25-26 16,25 0-16,0 0 0,1 26 16,-1-26-16,0 0 15,1 0-15,25 25 0,-26-25 16,0 0-16,1 0 16,-1 26-16,0-26 0,1 26 15,-1-26 1,1 25-16,-1-25 15,26 26-15,0 0 16,0-1 0,26 1-1,-26 0 1,25-26-16,-25 25 16,26-25-16,-1 26 0,-25-1 15,26-25 1,-26 26-16,26-26 0,-26 26 15,0-1 1,25 1-16,-25 0 0,0-1 16,26 1-16,-26 0 15,0-1-15,26-25 16</inkml:trace>
  <inkml:trace contextRef="#ctx0" brushRef="#br0" timeOffset="-2281">24091 2848 0,'0'-26'16,"0"0"-1,0 1 1,0-1-1,0 0-15,26 26 0,0-25 16,-1-1-16,27 26 0,-1-26 16,26 26-16,-26 0 15,26 0-15,0 26 0,0-26 16,0 26-16,0 25 16,26 0-16,-52 1 0,26-1 15,0 26-15,-26-26 0,1 26 16,-1 0-16,-25 0 15,25 0-15,-25 0 0,-26 0 16,25-26-16,-25 26 16,0 0-16,0-25 0,-25-1 15,25 0-15,-26 26 16,0-26-16,1 1 0,-1-27 16,0 27-16,1-27 15,-1 1-15,0 0 0,1-26 16,-1 25-16,0-25 15,1 0 1,-1 0 0,26-25-16</inkml:trace>
  <inkml:trace contextRef="#ctx0" brushRef="#br0" timeOffset="-1500">23809 1873 0,'0'-26'0,"0"0"16,0 1-1,0-1-15,0 0 16,26 1-16,-1 25 15,27-26-15,-1 26 0,0-26 16,26 26-16,26-25 0,0 25 16,-1 0-16,26 0 15,1 0-15,-1 0 0,26 25 16,-26 1-16,1 0 16,-1-1-16,-26 1 0,27 25 15,-27 1-15,1-1 16,0 26-16,-26 0 0,25 0 15,-25 0-15,0 25 0,0 1 16,0 0-16,-26-1 16,26 78-16,-25-77 15,-27-1-15,1-25 0,0 26 16,-1-26-16,-25 0 16,0 0-16,26 0 0,-26-26 15,0 26-15,-26-26 0,26 26 16,-25-25-16,25-1 15,-26 0-15,26 0 0,-26 1 16,1-1-16,25-25 16,-26 25-16,0-25 0,1-1 15,25 27-15,-26-27 16,0 1-16,1 0 0,-1-1 16,26 1-16,-26 0 0,1-1 15,-1 1-15,0 0 16,26-1-1,-25-25-15,25-25 32,0-1-17,0 0-15,0 1 16,0-1-16,0 0 0</inkml:trace>
  <inkml:trace contextRef="#ctx0" brushRef="#br0" timeOffset="6076">29710 51 0,'0'-26'0,"0"1"16,26 25-1,-26 25 17,0 1-32,0 0 0,25-1 15,-25 27-15,0-27 0,26 27 16,-26-1-16,0 0 15,0 26-15,0-25 0,0-1 16,0 26-16,0-26 16,-26 26-16,1-26 0,-1 1 15,0-1-15,1 0 16,-1-25-16,-25 0 0,25-1 16,1 1-16,-1 0 0,-25-26 15,25 0-15,26 25 0,-26-25 16,1 0-16,-1 0 15,0 0-15,1-25 16</inkml:trace>
  <inkml:trace contextRef="#ctx0" brushRef="#br0" timeOffset="6389">29300 872 0,'-26'0'32,"26"26"-1,0-1-15,0 1-16,0 0 15,0-1-15,0 1 16,0 0-16,0-1 0,0 1 15,-26 0-15,26-1 16,0 1-16,0 0 16,26-26-16,0 0 15,-1 0-15,1 0 0,25 25 16,1-25-16,-27 0 0,27 0 16,-1 0-16</inkml:trace>
  <inkml:trace contextRef="#ctx0" brushRef="#br0" timeOffset="40002">23912 2232 0,'-26'0'31,"26"-26"-15,-26 26 15,1 0-15,-1 0-1,0 0 1,1 0-16,-1 0 0,0 0 16,-25 0-16,0 0 15,0-25-15,-26 25 0,25 0 16,-25 0-16,-25 0 0,25-26 16,-26 26-16,0 0 15,-25 0-15,26-26 0,-27 26 16,1 0-16,0 0 15,-1 0-15,1 0 0,-26-25 16,26 25-16,-26 0 16,26 0-16,-26 0 0,25 0 15,-24 0-15,24 0 0,-25-26 16,26 26-16,0 0 16,-1 0-16,27 0 0,-1 0 15,-25 0-15,51 0 0,-26 0 16,1 0-16,-1 0 15,26 0-15,-26 0 0,1 0 16,25 0-16,-26 0 16,1 0-16,-1 0 0,0 0 15,26 0-15,-25 0 0,25 26 16,-26-26-16,26 0 16,0 0-16,-25 0 0,25 0 15,0 0-15,0 0 16,25 0-16,-25 0 0,0 0 15,26 0-15,0 0 16,0 0-16,-1 0 0,1 0 16,-26 25-16,26-25 0,-1 0 15,1 0-15,0 0 16,-78 0-16,78 0 16,0 26-16,-1-26 15,1 0-15,0 0 0,-1 0 16,1 0-16,0 0 0,0 0 15,-1 26-15,1-26 16,25 0-16,-25 0 0,25 0 16,-25 0-16,25 0 0,-25 0 15,25 0-15,1 0 16,-27 0-16,27 0 0,-1 0 16,0 0-16,1 0 15,-1 0-15,0 0 16,1 0-1,50 0 48</inkml:trace>
  <inkml:trace contextRef="#ctx0" brushRef="#br0" timeOffset="40418">16497 1873 0,'0'25'47,"-26"-25"-47,1 26 16,-1 0-1,0-1-15,1 1 0,-27 0 16,27-1-16,-27 1 16,1-26-16,25 26 0,-25-1 15,25 1-15,-25-26 16,26 26-16,-1-26 0,0 0 15,26 25-15,0 1 16,26-1 0,0-25-16,25 26 15,-26 0-15,27-1 0,-1-25 16,0 26-16,1 0 16,-1-1-16,0 1 0,-25 25 15,51 1 1,-51-27-16</inkml:trace>
  <inkml:trace contextRef="#ctx0" brushRef="#br0" timeOffset="41565">11366 718 0,'0'-26'0,"-26"1"16,0-1 0,1 26-16,-1 0 0,26 26 15,-26-1 1,26 27-16,0-1 0,0 0 16,0 1-16,0 25 0,26-26 15,-26 26-15,26-26 16,-26 1-16,25-1 0,-25 0 15,0 1-15,26-27 16</inkml:trace>
  <inkml:trace contextRef="#ctx0" brushRef="#br0" timeOffset="41891">10904 590 0,'-51'-51'0,"51"-26"16,0 25-16,0 1 15,25 25-15,1-25 0,25 25 16,26 1-16,-26 25 0,26 0 16,0 0-16,0 25 15,0 1-15,0 0 0,0-1 16,-25 27-16,-27-1 15,1 0-15,-26 1 0,0-1 16,-26 0-16,-25 0 16,0 1-16,-26 25 0,25-52 15,-25 27-15,0-27 0,0 27 16,26-52-16,0 25 16,25-25-16,0 0 0</inkml:trace>
  <inkml:trace contextRef="#ctx0" brushRef="#br0" timeOffset="42291">11674 872 0,'0'-26'46,"25"26"-30,1 26-16,0 0 16,-1-1-16,1 27 0,-1-27 15,1 27-15,-26-1 0,26-25 16,-26 25-16,0 0 16,0-25-16,0 0 0,0-1 15,0 1-15,-26-26 16,0 0-16,26-26 15,-25 1-15,25-1 0,0 0 16,0-25-16,0 0 16,0-1-16,25 1 0,-25 0 15,26-1-15,0 1 16,25 25-16,-25 1 0,-1-1 16,1 26-16,25 0 15,-25 0-15,0 0 0,-1 26 16</inkml:trace>
  <inkml:trace contextRef="#ctx0" brushRef="#br0" timeOffset="42484">12212 923 0,'-25'0'0,"25"-25"16,0-1-16,25 26 31,-25 26-15,26-1-16,-26 1 15,26 25-15,-26-25 16,25 25-16,1-25 0,-26 25 16,26-25-16,-26 25 15,0-25-15</inkml:trace>
  <inkml:trace contextRef="#ctx0" brushRef="#br0" timeOffset="42653">12110 487 0,'0'-25'0,"-26"25"16,26 25 0,0 1-1</inkml:trace>
  <inkml:trace contextRef="#ctx0" brushRef="#br0" timeOffset="43227">12264 744 0,'25'25'16,"1"1"-1,0 0 1,-1-1-16,1 1 15,-26 0-15,26 25 0,-1-25 16,1-1-16,-26 27 16,26-27-16,-1 27 0,-25-27 15,0 1-15,26 0 0,-26-1 16,0 1-16,-26-26 31,26-26-15,0 1-16,0-1 0,0-25 15,0-1-15,0-25 16,26 26-16,-26-26 0,26 26 16,-1-1-16,1 27 0,0-1 15,-1 0-15,1 26 16,25 26-16,-51 25 16,26-25-16,-26 25 0,25 1 15,-25-1-15,26-25 16,-26 25-16,0-25 0,0-1 15,0 1-15,0 0 16,-26-26 0,26-26-16,0 0 15,0 1-15,26-27 16,0 1-16,-26 0 0,25 25 16,1-25-16,0 25 15,-1 26-15,1 0 0,0 0 16,-1 26-16,-25-1 0,26 27 15,0-1-15,-26 0 16,25 26-16,-25-25 0,26-1 16,-26 0-16,26 1 15,-1-27-15</inkml:trace>
  <inkml:trace contextRef="#ctx0" brushRef="#br0" timeOffset="43684">13598 769 0,'-26'-25'0,"0"-1"16,1 26-16,-1-26 15,-25 1-15,25 25 0,1-26 16,-27 26-16,27-26 16,-1 26-16,0 0 0,1 0 15,-1 26-15,0 0 0,1-1 16,25 27-16,-26-27 15,26 27-15,0-1 0,0 0 16,0 1-16,0-1 16,0 0-16,26-25 0,-26 25 15,25-25-15,1 0 0,0-26 16,-1 0-16,1 0 16,0 0-16,-1 0 15,1-26-15,0 0 0,-1 1 16,1-27-16,-26 27 0,26-27 15,-26 1-15,25 25 0,-25-25 16,0 25-16,26 1 16,-26-1-16,25 52 15,-25-1-15,0 1 16,0 0-16,26-1 16,-26 27-16,26-1 0,-26-25 15,25-1-15,-25 27 16,26-27-16,0 1 0,-1 0 15</inkml:trace>
  <inkml:trace contextRef="#ctx0" brushRef="#br0" timeOffset="44026">13777 846 0,'-25'-25'0,"-1"-1"0,0 0 15,26 1-15,-25-1 0,25 0 16,25 26 0,1 0-16,0 0 0,-1 0 15,1 26-15,25 0 16,-25-1-16,0 27 0,-1-27 16,1 27-16,0-27 0,-26 1 15,0 0-15,0-1 16,-26 1-16,0-26 15,1 0 1,-1-26-16,26 1 0,0-27 16,0 27-16,0-27 15,26 1-15,-1 0 0,1-1 16,0 1-16,25 25 0,-25-25 16,25 51-16,-25-25 15,25 25-15</inkml:trace>
  <inkml:trace contextRef="#ctx0" brushRef="#br0" timeOffset="44595">14419 692 0,'-26'0'0,"26"-25"16,-26 25-16,1-26 16,-1 0-16,1 26 15,25 26 16,0 0-31,0-1 0,25 1 16,-25 25-16,26-25 0,-1 25 16,1-25-16,0 0 15,-1-1-15,1 1 0,25 0 16,-25-26-16,0 0 16,-1 0-16,27-26 0,-27 0 15,1 1-15,-26-1 0,26 0 16,-1-25-16,-25 0 15,0-1-15,0 27 0,0-27 16,0 27-16,0 76 31,26 0-31,-26 1 0,26 25 16,-1 25-16,1-25 16,0 26-16,25 0 0,-25-26 15,-1 0-15,1-1 16,0 1-16,-26-25 0,0-1 15,-26 0-15,0-25 16,1 0-16,-27-26 0,-25 0 16,26 0-16,-26-26 0,0-25 15,0-1-15,26 1 16,-1-26-16,27 26 0,-1-26 16,26 26-16,26-1 0,-26 1 15,51 0-15,0 25 16,1-25-16,-1 25 0,26 0 15,-26 26-15,1-25 16,-1 25-16,0 0 0,-25 0 16,0 0-16,-1 0 0</inkml:trace>
  <inkml:trace contextRef="#ctx0" brushRef="#br0" timeOffset="68431">8261 2565 0,'0'-25'63,"-25"25"-63,-1 0 16,0 0 15,1 0-31,-1 0 15,-25 0-15,25 0 0,-25 0 16,-1 0-16,1 0 16,-26 0-16,0 0 0,0 25 15,0-25-15,-25 0 0,25 0 16,0 0-16,-26 0 16,26 0-16,0 0 0,0 0 15,0 0-15,-26 0 16,26 0-16,1 0 0,-1 0 15,-26 0-15,26 0 16,-26 0-16,26 0 0,-25 0 16,25 26-16,0-26 0,-26 0 15,26 0-15,0 26 16,0-26-16,26 0 0,-26 0 16,26 0-16,-26 0 0,25 25 15,-25-25-15,26 0 16,-26 0-16,26 0 0,-26 26 15,0-26-15,0 0 16,0 0-16,26 0 0,-26 0 16,25 26-16,-25-26 0,0 0 15,26 0-15,-26 0 16,26 0-16,-1 25 16,-24-25-16,24 0 0,-25 0 15,26 26-15,-26-26 0,26 26 16,-26-26-16,25 0 0,1 0 15,-26 25-15,26-25 16,25 0-16,-25 0 0,-1 26 16,27-26-16,-1 0 15,1 0-15,-1 0 16,0 0 0,1 0-1,-1 0 1,0 0-1,1 0 1,-1 0 15</inkml:trace>
  <inkml:trace contextRef="#ctx0" brushRef="#br0" timeOffset="68977">3489 2488 0,'0'-25'0,"26"25"0,-52 25 78,0 1-63,1 0-15,-1-1 16,0 1-16,1 0 16,-1-1-16,-25 1 0,25-26 15,1 26-15,-1-1 0,0 1 16,1 0 0,-1-26-16,0 25 15,1-25 1,25 26-16,0 0 31,25-26-15,-25 25-16,26-25 0,0 26 15,-1-26 1,-25 26-16,26-26 0,0 25 16,-1 1-16,1 0 15,0-1-15,-1 1 0,1-26 16,-1 26-16,1-1 0,0 1 15,-1-1-15,1-25 16,-26 26-16,26 0 0,-1-26 16,-25 25-16</inkml:trace>
  <inkml:trace contextRef="#ctx0" brushRef="#br0" timeOffset="75978">3156 4002 0,'-26'0'16,"26"-26"-16,0 1 31,26 25-16,-1 0 1,1 0-16,0-26 16,-1 26-1,27 0-15,-27 0 0,1 0 16,25 0-16,0 0 0,1 0 16,-1 0-16,26 0 15,-26 0-15,1 0 0,25 0 16,0 0-16,0 0 15,0 0-15,0 0 0,25 0 16,1 0-16,25-25 0,0 25 16,1 0-16,-1 0 15,0-26-15,0 26 16,1 0-16,-1 0 0,0 0 0,1 0 16,-27 0-16,27 0 15,-27 0-15,1 0 0,25 0 16,-25 0-16,-1 0 15,27 0-15,-27 0 0,1 0 16,-1 0-16,1 0 16,0 0-16,-1 0 0,-25 0 15,0 0-15,26 0 0,-26 0 16,0 0-16,25 0 16,-25 0-16,0 0 0,26 0 15,-26-26-15,0 26 16,-26 0-16,26 0 0,-25 0 15,-1 0-15,0 0 0,1 0 16,-1 0-16,0 0 16,-25-25-16,-1 25 0,1 0 15,0 0-15,-1 0 0,1 0 16,-52 0 46,1 0-30,-1 0-32,0 0 15</inkml:trace>
  <inkml:trace contextRef="#ctx0" brushRef="#br0" timeOffset="76277">8236 3643 0,'-26'0'0,"0"0"15,1 0 1,50 0 15,1 0-15,0 0-16,25 26 15,-25-26-15,25 25 0,0-25 16,0 26-16,-25 0 0,0-1 16,-1 1-16,1 0 0,-26-1 15,0 1-15,0 0 16,-26-1-16,-25 1 0,0 25 16,0-25-16,-1-1 15,1 27-15</inkml:trace>
  <inkml:trace contextRef="#ctx0" brushRef="#br0" timeOffset="77783">15753 3746 0,'0'-26'32,"0"0"-32,26 26 15,25-25-15,-25 25 16,25 0-16,52 0 16,-1 0-16,26 0 0,52-26 15,0 26-15,25 0 16,26 0-16,25-26 0,1 26 15,25 0-15,26-25 16,-26 25-16,0 0 0,1 0 16,-27 0-16,1 0 0,-1 0 15,-50 0-15,-1 0 16,0 0-16,-51 0 0,26 0 16,-26 0-16,0 0 0,-26 0 15,0 0-15,-25 0 16,-1 0-16,-25 0 0,26 0 15,-26 0-15,0 0 16,0 0-16,0 0 0,-26 0 16,26 0-16,0 0 0,0 0 15,0 0-15,0 0 16,0-26-16,-26 26 0,26 0 16,-25 0-16,-1 0 15,0 0-15,-25-26 0,0 26 16,-1 0-16,1 0 15,-1 0-15,1-25 0,0 25 16,-1 0-16,1-26 16,0 26-16,-1 0 0,1 0 15,0 0-15,-1 0 16,1-26-16,0 26 16,-1 0-16,1 0 0,0 0 15,-1 0-15,27 0 0,-27 0 16,1 0-16,0 0 15,-26-25-15,25 25 0,1 0 16,0 0-16,-1 0 0,1 0 16,0 0-1,-1 0-15,1 0 16,0 0-16,-1 0 16,1 0-16,-1 0 15,1 0 1,-26-26-1,26 26-15,-1 0 16,1 0 15,0 0-15,-52 0 15</inkml:trace>
  <inkml:trace contextRef="#ctx0" brushRef="#br0" timeOffset="78167">23424 3053 0,'-25'0'0,"25"26"0,25-26 63,1 25-63,0-25 0,-1 26 15,27-1-15,-1-25 16,-25 26-16,50 0 0,-24-1 15,-1 27-15,-25-27 16,25 1-16,-25 0 0,-26-1 16,25 1-16,-25 0 0,-25-1 15,25 1-15,-52 0 16,27-1-16,-1-25 0,-25 26 16,-1 0-16,27-1 15,-26 1-15,-1 0 0,1-1 16,0 1-16</inkml:trace>
  <inkml:trace contextRef="#ctx0" brushRef="#br0" timeOffset="80836">8466 5567 0,'26'0'15,"-26"-25"-15,0-1 16,0 0 0,0 1-1,-26 25 1,1 0-16,-1 0 15,-25 0-15,25 0 0,-51 25 16,26 1-16,0-26 16,-26 26-16,25-1 0,1 1 15,0 0-15,25-1 0,0 1 16,1-1-16,25 1 16,25 0-16,1-26 0,0 25 15,25-25-15,0 26 16,26-26-16,0 0 0,0 0 15,26 0-15,-26 0 0,0 0 16,0 0-16,-26 0 16,0 0-16,1 0 0,-27 0 15,1 26-15,-26-1 16,-26 1-16,26 0 16,-51-1-16,25 1 0,-25 0 15,25-1-15,-25 1 16,-26 0-16,26-1 0,0 1 15,-1 0-15,27-26 16,-27 0-16,27 0 0,-27 0 16</inkml:trace>
  <inkml:trace contextRef="#ctx0" brushRef="#br0" timeOffset="81193">8056 5311 0,'-26'-26'0,"1"26"16,-1 0-16,26 26 31,26-1-15,-1 1-16,1 25 15,25-25-15,-25 25 0,25 1 16,-25 25-16,25-26 0,1 26 16,-27 0-16,27 0 15,-27 0-15,1 0 0,-1 0 16,1 0-16,0-26 16,-1 0-16,-25 1 0,0-27 15,26 1-15,-26 0 0,0-1 16,0-50-1,0-1 1</inkml:trace>
  <inkml:trace contextRef="#ctx0" brushRef="#br0" timeOffset="81841">9031 4977 0,'0'-26'16,"-26"26"-16,1-25 0,25 50 31,0 1-16,25 25-15,-25 1 16,26-1-16,0 26 0,25 0 16,-25 0-16,25 26 0,0-1 15,-25 1-15,25 25 16,0-25-16,1 25 0,-27-25 16,27-1-16,-27 1 15,1-26-15,0 25 0,-1-25 16,-25 0-16,26-25 0,-26-1 15,26 0-15,-26 1 16,0-27-16,0 1 0,0 0 16,25-26-16,-25 25 15,0-50 32,-25-1-16,-1 26-31,0 0 16,26-26-16,-25 26 16</inkml:trace>
  <inkml:trace contextRef="#ctx0" brushRef="#br0" timeOffset="82238">9236 6901 0,'0'26'0,"-25"-26"16,25-26 30,25 26-46,26 0 16,1-25-16,25-1 16,25 0-16,52 1 0,52-1 15,25-25-15,51-1 0,26 1 16,25 0-16,26-1 16,1 1-16,-1 0 0,-51 25 15,-26 1-15,-26-1 16,-76 0-16,-26 26 0,-51 0 15,-52 0-15,0 0 0,-25-25 16,-52 25 0,-25 0-1,25 0-15,-25 0 16</inkml:trace>
  <inkml:trace contextRef="#ctx0" brushRef="#br0" timeOffset="84068">9134 5413 0,'0'-25'16,"-26"-1"-1,26 0 1,-26 26-16,26-25 0,0-1 16,0 0 15,0 1-31,0-1 15,0 0-15,0 1 16,26 25 0,-26-26-16,26 26 31,-26-26-31,25 26 0,1 0 16,0 0-16,-1 0 15,1 26-15,-1-26 16,1 26-16,0-26 0,-1 25 15,27 1-15,-1 0 16,-25-1-16,25 27 0,26-27 16,-26 1-16,26 0 0,-25-1 15,25 1-15,0 0 16,-26-1-16,0-25 0,1 26 16,-27-26-16,1 0 15,-1 0-15,1 0 0,0 0 16,-26-26-16,25 1 15,-25-1-15,26 0 16,-26 1-16,26-1 0,-1 0 16,-25-25-16,26 25 15,0 1-15,-1-27 0,1 52 16,-26-25-16,26-1 0,-1 26 16,1-26-1,0 26-15,-1 0 16,1 0-16,0 0 15,25 26-15,-25-26 0,25 0 16,0 26-16,26-26 0,-25 25 16,-1 1-16,0-26 15,0 26-15,1-1 0,-27 1 16,27 0-16,-27-1 0,1 1 16,0 0-1,-1-1-15,-25 1 16,26-26-16,0 26 15,-1-26 1,1 0-16,0 0 16,-1 0-1,1 0-15,0-26 16,-1 0 0,1 26-16,0-25 0,-26-1 15,25 0-15,-25 1 0,26 25 16,0-26-16,-1 0 15,1 1-15,0 25 16,-1 0-16,1 0 16,-1 0-1,1 0-15,25 25 16,-25 1-16,0-26 0,25 26 16,-25-26-16,-1 25 0,1 1 15,0-26-15,25 26 16,-25-26-16,-1 25 0,1 1 15,0 0-15,-1-26 16,27 25-16,-27 1 0,1 0 16,0-1-16,-1 1 0,1 0 15,0-1-15,-1-25 16,1 26-16,0-1 0,-1-25 16,1 26-16,0-26 0,-1 26 15,-25-1-15,26-25 16,-1 26-16,1-26 0,-26 26 15,26-1-15,-1-25 16,-25 26-16,26-26 0,-26 26 16,26-26-16,-26 25 15,25-25-15,-25 26 16,26-26-16,-26 26 16,26-26-16,-26 25 15,25 1-15,-25 0 16,26-26-16,-26 25 0,26-25 15,-1 26-15,1 0 16,0-1 15,-1-25 16,-50 0 0</inkml:trace>
  <inkml:trace contextRef="#ctx0" brushRef="#br0" timeOffset="84445">12623 6234 0,'26'0'63,"-1"0"-48,1 0-15,-1 0 0,1 0 16,0 0-16,-1 26 16,1-26-16,0 0 0,25 0 15,-25 0-15,25 0 0,-25 0 16,25 26-16,-25-26 16,-1 0-16,1 0 0,0 0 15,-1 0-15</inkml:trace>
  <inkml:trace contextRef="#ctx0" brushRef="#br0" timeOffset="84926">13162 5926 0,'-26'-25'16,"26"50"93,0 1-109,0 0 16,0-1-16,0 1 0,0 0 16,0-1-16,0 27 15,0-27-15,0 1 0,0 0 16,0-1-16,0 1 0,0 0 15,26-1-15,-26 1 16,25-26 0,-25 26-16</inkml:trace>
  <inkml:trace contextRef="#ctx0" brushRef="#br0" timeOffset="139860">14727 4951 0,'0'26'47,"0"0"-31,0-1-1,0 1 1,0 0 0,0-1-1,0 1-15,0 0 0,0 25 16,0-25-16,0 25 0,0 0 15,0 1-15,0-1 16,0 0-16,0 26 0,0-25 16,0-1-16,0 26 0,0-26 15,0 26-15,0-26 16,0 26-16,0 0 0,0 0 16,0-25-16,0 25 15,0 0-15,0 0 0,0-26 16,0 26-16,-26-26 0,26 26 15,0-26-15,0 1 16,0-27-16,0 1 0,0 25 16,0-25-16,0 0 15,0-1 1,26-25 15,-1 0-15,27 0-1,-27 0-15,27 0 0,-27 0 16,27 0-16,-1 0 0,0 0 16,1 0-16,25 0 15,-1 0-15,1 0 0,26 0 16,25 0-16,1 0 0,-1 0 16,26-25-16,25 25 15,-25 0-15,26-26 0,-26 26 16,26 0-16,-27 0 15,1 0-15,0 0 0,-25 0 16,-1 0-16,0 26 0,-25-26 16,-1 0-16,1 25 15,-26-25-15,0 0 16,26 26-16,-52-26 16,-25 0-16,-1 0 0,1 0 15,-26-26-15,-26 1 31,1-1-31,-1 26 16,26-26-16,-26 1 16,1-1-16,25 0 0,-26 1 15,26-27-15,-26 27 0,26-27 16,0-25 0,0 26-16,0-26 0,0 0 0,0 0 15,0-25-15,0 25 16,0-26-16,0 26 0,0-26 15,0 1-15,26 25 0,-26 0 16,0-26-16,26 26 16,-26 0-16,0 26 0,25-26 15,-25 26-15,0-1 16,0 1-16,26 0 0,-26 25 16,0 0-16,0 1 0,0-1 15,0 0-15,0 1 16,0-1-16,26 26 0,-26-26 15,0 1 1,0-1 0,0 1 15,-26 25-31,0 0 16,1 0-1,-27 0-15,27 0 0,-27-26 16,-25 26-16,0 0 15,0 0-15,0 0 0,-25 26 16,-26-26-16,-1 0 0,1 0 16,0 25-16,-26-25 15,0 0-15,0 0 0,0 0 16,0 0-16,0 0 0,0 26 16,26-26-16,-26 0 15,26 0-15,25 0 0,-25 25 16,25-25-16,0 0 15,27 26-15,-27-26 0,52 0 16,-26 0-16,25 26 0,27-26 16,-27 0-16,27 0 15,-1 0-15,0 0 78,1 25-46,-1-25-17,0 0-15,1 0 16,25 26 0,-26-26-16,52 0 93,-26 26-93</inkml:trace>
  <inkml:trace contextRef="#ctx0" brushRef="#br0" timeOffset="140940">15112 5259 0,'0'-25'15,"0"-1"1,25 52 31,-25-1-32,0 1-15,0 0 0,0-1 16,0 27-16,0-27 0,0 27 16,0-27-16,0 27 15,0-1-15,0-25 0,0-1 16,-25 26-16,25-25 15,0 0-15,0-1 0,-26 1 16,26 0-16,0-1 16,0 1-1,26-26-15,-1 0 16,1 0 0,25 0-16,0 0 15,-25 0-15,25 0 0,1 0 16,-1 0-16,26 0 15,-26 0-15,26 0 0,0 26 16,-25-26-16,25 0 0,0 25 16,0-25-16,-26 26 15,0-26-15,0 26 0,-25-26 16,25 0-16,-51 25 16,26-25-16,0 0 0,-1 0 15,-25-25 1,0-1-1,0 0-15,0 1 16,0-1-16,0 0 16,0 1-16,0-27 0,0 27 15,0-1-15,-25 0 0,25 1 16,0-26-16,0 25 16,0 0-16,0 1 0,0-27 15,0 27-15,0-1 16,0 0-16,0-25 0,0 25 15,0 1-15,0-1 16,0 0-16,0 1 16,-26 25-1,0 0 1,1-26 0,-1 26-1,0 0 1,1 0-16,-1 0 0,-25 0 15,0 0-15,-1 0 0,-25 0 16,26 0-16,-26 0 16,26 26-16,-26-26 15,0 0-15,0 25 0,25-25 16,-25 0-16,26 0 16,-26 0-16,52 26 0,-1-26 15,0 0 1</inkml:trace>
  <inkml:trace contextRef="#ctx0" brushRef="#br0" timeOffset="141870">16933 5259 0,'-51'0'16,"25"0"-16,26-25 15,0 50 1,26-25 0,-26 26-16,25 0 15,-25-1-15,0 1 0,26 25 16,-26-25-16,0 25 16,0-25-16,0 25 0,0 1 15,-26-27-15,26 26 0,0-25 16,-25 0-16,25-1 15,0 1-15,0 0 0,-26-1 16,26 1-16,26-26 31,-1 0-31,1 0 16,25-26-16,-25 26 16,25 0-16,1 0 0,-1 0 15,0 0-15,1 0 16,25 0-16,-26 0 0,26 0 15,-26 26-15,1-26 16,-1 0-16,0 0 0,1 0 16,-27 26-16,1-26 0,25 0 15,-25 0 1,-1 0-16,1 25 16,-26-50-1,0-1 1,0 0-1,0 1-15,0-1 16,0 0-16,0 1 0,0-1 16,26-25-16,-26 25 0,0-25 15,0 0-15,0-1 16,0 1-16,0 25 0,25-25 16,-25 25-16,0 1 15,0-1-15,26 0 0,-26 1 16,26 25-16,-52 0 47,0 0-32,1 0-15,-1-26 16,0 26-16,-25 0 0,25 0 16,-25 0-16,0 0 15,-26 0-15,26 0 0,-26 0 16,0 0-16,0 0 15,-26 0-15,26 0 0,26 0 16,-26 0-16,25 26 0,1-26 16,25 0-16,1 0 15,-1 0-15,1 0 16</inkml:trace>
  <inkml:trace contextRef="#ctx0" brushRef="#br0" timeOffset="143107">15291 6234 0,'-26'-25'16,"1"-1"-16,25 0 15,-26 26-15,26 26 16,0 0 0,0-1-16,0 1 15,0 25-15,0-25 0,0 25 16,0 1-16,0-27 0,0 26 16,0 1-16,0-27 15,0 1-15,0 0 16,0-1-16,0 1 0,0 0 15,26-26 1,-1 0 0,1 0-1,25 0-15,-25 0 0,25 0 16,1 0-16,-1 0 0,26 25 16,0-25-16,0 0 15,0 26-15,0-26 0,26 0 16,-27 0-16,1 0 15,0 0-15,0 0 0,0 0 16,-25 0-16,-1 0 0,-25 0 16,25 0-16,-25 0 15,-1 0-15,-25-26 16,-25 1 0,-1-1-1,0 0-15,1 1 16,-1 25-16,0-26 15,26 0-15,-25 1 0,25-1 16,-26 0-16,26 1 16,0-1-16,-26 1 0,26-1 15,0 0-15,0 1 16,0-1 0,0 0-1,0 1 1,-25 25 15,25-26-15,-26 26-16,0 0 0,-25 0 15,25 0-15,1 0 16,-27 0-16,1 0 16,-26-26-16,0 26 0,0 0 15,0 0-15,0 0 16,0 0-16,-25 0 0,25 0 15,25 0-15,1 0 16,0 0-16,-1 0 0,27 0 16</inkml:trace>
  <inkml:trace contextRef="#ctx0" brushRef="#br0" timeOffset="144110">17087 6286 0,'26'0'16,"-26"-26"-16,0 52 31,0-1-31,0 1 16,0 0-16,0 25 16,0-25-16,0-1 0,-26 26 15,26-25-15,0 25 16,0-25-16,0 25 0,-26-25 15,26 0-15,0-1 0,0 1 16,26-26 0,0 26-16,-1-26 15,1-26 1,0 26 0,25 0-16,-25-26 0,25 26 15,-25 0-15,25-25 16,0 25-16,1 0 0,50 0 15,-50 0 1,-1 0-16,-25 0 0,25 0 16,-26 0-16,1 25 0,0-25 15,-1 0-15,1 0 16,-26 26-16,26-26 16,-26-26 30,25 26-46,1-25 16,-26-1 0,26 26-16,-26-26 0,25 26 15,-25-25-15,26-1 16,-26 0-16,0 1 16,0-1-16,0 0 15,0 1-15,0-26 0,-26 25 16,26-25-16,0-1 0,-25 27 15,25-1-15,0 0 16,0-25-16,-26 25 16,26 1-1,-26 25 1,1-26-16,-1 26 16,0 0-16,1 0 15,-27 0-15,27 0 0,-26 0 16,-1 0-16,1 0 15,0 0-15,-1 0 0,1 0 16,-26 0-16,26 26 0,-1-26 16,-25 0-16,26 25 15,25-25-15,-25 26 0</inkml:trace>
  <inkml:trace contextRef="#ctx0" brushRef="#br0" timeOffset="144710">15625 5362 0,'0'-26'0,"0"1"32,-26 25-17,0 25 1,1 1-16,-1 0 16,0-26-16,26 25 0,-25 1 15,25 0-15,0-1 16,25 1-16,1 0 15,25-26-15,-25 0 16,51 25-16,-26-25 0,26 0 16</inkml:trace>
  <inkml:trace contextRef="#ctx0" brushRef="#br0" timeOffset="145130">15830 6260 0,'-26'0'16,"1"0"-16,-1 0 15,0 0-15,1 0 16,-1 0-16,0 0 0,1 0 15,25 26-15,-26-26 0,26 25 16,0 1-16,0 0 16,26-1-16,-1 1 15,1-26-15,25 26 0,26-26 16,0 0-16,26 0 16</inkml:trace>
  <inkml:trace contextRef="#ctx0" brushRef="#br0" timeOffset="145621">17729 5490 0,'-26'0'16,"26"-25"-16,-26 25 0,1 0 16,-27 0-16,27 0 15,-1 0-15,-25 0 0,25 0 16,-25 25-16,25-25 15,0 26-15,1 0 0,25-1 16,0 1-16,25 0 16,1-1-16,0 1 15,-1-1-15,27-25 0,-1 0 16,26 26-16</inkml:trace>
  <inkml:trace contextRef="#ctx0" brushRef="#br0" timeOffset="146012">17626 6337 0,'-26'0'15,"1"0"1,-1 0-16,-25 26 0,25-26 15,0 25-15,-25 1 0,25 0 16,1-1 0,25 1-16,25-1 0,1 1 15,25 0-15,1-26 16,25 25-16,0-25 0,0 0 16,25-25-16</inkml:trace>
  <inkml:trace contextRef="#ctx0" brushRef="#br0" timeOffset="165352">14291 2257 0,'-26'0'15,"52"0"17,-26-25-32,25 25 15,1 0-15,-1 0 16,1-26-16,0 26 0,25 0 16,0 0-16,-25 0 15,25 0-15,1 0 0,-1 0 16,0 0-16,-25 0 15,77 0-15,-52 0 16,0 0-16,-25 0 0,0 0 16,-1-25-16,1 25 15</inkml:trace>
  <inkml:trace contextRef="#ctx0" brushRef="#br0" timeOffset="165635">14444 2411 0,'0'26'16,"26"-26"15,0 0-15,51 0-16,-52 0 15,27 0-15,-1-26 0,0 26 16,1 0-16,-1 0 16,26 0-16,-26 0 0,-25 0 15,25 0-15,-25 0 0,0 0 16,-1 0-16</inkml:trace>
  <inkml:trace contextRef="#ctx0" brushRef="#br0" timeOffset="165892">14496 2745 0,'25'0'16,"1"0"-16,0 0 15,25 0-15,-25-26 16,25 26-16,0 0 0,26-25 16,-25 25-16,-1-26 0,26 26 15,-26 0-15,1 0 16,-1-26-16,-25 26 0,-1 0 16</inkml:trace>
  <inkml:trace contextRef="#ctx0" brushRef="#br0" timeOffset="166127">14598 2899 0,'-25'26'16,"-1"-26"-16,26 25 16,26-25-1,-1 0 1,1-25-16,0 25 15,25 0-15,0-26 0,1 26 16,25 0-16,-26-26 0,26 26 16,-26 0-16,26 0 15,-25 0-15,-1 0 0,-26 0 16,27 0-16</inkml:trace>
  <inkml:trace contextRef="#ctx0" brushRef="#br0" timeOffset="166367">14547 3181 0,'26'0'16,"-1"0"-1,1 0-15,0 0 16,25-26-16,-25 26 0,25-25 15,26 25-15,-26 0 0,1-26 16,-1 26-16,0 0 16,1 0-16,-1-25 0,-25 25 15,-1 0-15,1 0 16</inkml:trace>
  <inkml:trace contextRef="#ctx0" brushRef="#br0" timeOffset="167238">14239 2155 0,'0'-26'32,"-25"26"-1,-1 0-15,0 26-16,1-26 15,-1 0-15,0 26 0,1-26 16,-1 0-16,0 25 15,1-25-15,-1 26 0,0-26 16,1 25-16,25 1 31,0 0-31,0-1 16,0 1-16,0 0 16,0-1-16,0 27 0,0-1 15,0 0-15,0 1 0,0-1 16,0 0-16,0 1 15,0 25-15,0-26 0,0 0 16,0 1-16,25-1 16,-25 0-16,0-25 0,0 25 15,26-25-15,-26 25 0,0-25 16,0-1-16,0 1 16,0 0-16,0-1 0,0 1 15,26 0-15,-1-1 16,1 1-16,0-26 15,-1 26-15,1-1 16,0-25-16,25 0 0,-25 26 16,25-26-16,0 0 0,-25 0 15,25-26-15,-25 26 16</inkml:trace>
  <inkml:trace contextRef="#ctx0" brushRef="#br0" timeOffset="168023">15291 2129 0,'0'-25'32,"26"25"-17,-1 0 1,1 0-1,0 0-15,-1 0 16,1 0-16,0 0 16,-1 25-16,-25 1 15,26-26-15,-26 26 16,0-1-16,0 1 0,0 25 16,0-25-16,0 25 0,0-25 15,-26 25-15,26 0 16,0 1-16,0-1 0,0 0 15,0 1-15,0 25 16,0-26-16,0 0 16,0-25-16,0 25 0,0-25 15,0 25-15,26-25 0,-26 0 16,0-1-16,0 26 16,0-25-16,26 0 15,-26-1-15,0 1 16,0 0-16,25-26 15,-25 25-15,-25 1 32,-1-26-17,0 0-15,1 0 16,-1 26-16,-25-26 16,25 0-16,-25 0 0,-26 0 15</inkml:trace>
  <inkml:trace contextRef="#ctx0" brushRef="#br0" timeOffset="175251">18934 795 0,'0'-26'15,"26"26"251,-26 26-219,26 0-31,-26-1-1,0 1-15,25 0 16,-25-1-16,26-25 0,-26 26 15,26 0-15,-26-1 16,25 1-16,-25 0 0,26-1 16,-26 1-16,26 0 15,-26-1-15,25 1 16,1 0-16,-26-1 16,0 1-1,0 0-15,26-26 16,-26 25-1,0 1 157,0 0-156,-26-1 0,26 1-1,0-1-15,0 1 16,0 0-1,0-1 1,0 1 0,0 0-1,0-1 17,0 1-17,0 0 79,-26-1-32,1-25-46,-1 0 0,26 26-1,-26-26-15,1 0 16,-1 0 0,26 26-16,-26-26 15,1 0-15,-1 25 16,0-25 15,26 26-31,-25-26 16,25 26-1,-26-26-15,0 25 16,1-25 0,25 26-16,0 0 31,-26-26 16,0 0-16,26 25 0,0 1 47,-25-26-78,25 26 32,-26-26-17,26 25 16,0 1 1,0 0-1,0-1 0,26-25 0,-1 0-15,1 26-16,0-26 16,25 0-16,-25 0 15,-1 0-15,1-26 16,25 26-16,-25 0 0,25 0 16,-25 0-16,25 0 0,1 0 15,-1 0-15,0 0 16,-25 0-16,51 0 0,-26 0 15,0 0-15,-25 0 16,25 0-16,1 0 0,-27 0 16,27 0-16,-27 0 0,27 26 15,-27-26-15,1 0 16,25 0-16,-25 0 0,0 0 16,-1 0-16,1 0 15,0 0-15,-1 0 0,1 0 16,0 0-1,-1 0 32,-25-26 47,0 1-63,0-1 1,0 0-17,-25 26-15,25-25 16,0-1-1,-26 26-15,26-26 0,0 1 16,0-1 0,-26 26-16,26-26 0,-25 1 15,25-1 1,-26 26-16,26-26 16,-26 26-16,1 0 15,25-25-15,-26 25 16,0 0-1,26-26-15,-25 26 0,-1 0 16,0-26 0,1 26-1,-1 0 1,0 0 0,1 0-1,-1 0 79,26-25 47,0-1-110,0 0-16,0 1 1,0-1-16,0 0 16,0 1-1,0-1-15,0 0 16,0 1 0,0-1-16,0 1 15,0-1-15,0 0 0,0 1 16,0-1-16,0 0 15,0 1 1,0-1 15,0 0-15,-26 26 15,52 0 125,-26-25-156,26 25 16,-26-26 0,25 26-16,1 0 0,0-26 15,-1 26-15,-25-25 16,26 25-16,0-26 0,-1 26 16,1-26-16,0 26 0,-1-25 15,1 25-15,0-26 16,-1 26-16,-25-26 0,26 26 15,0-25-15,-1 25 16,-25-26-16,26 0 16,-26 1-1,26 25 1,-26-26-16,25 26 16,-25-26-16,0 1 31,0-1 0,0 0-15,26 26-1,-26-25-15,0-1 32,0 0-1,0 1 63,-26 25-79,1 0 16,-1 0-31,0 0 16,1 0-16,-1 0 16,0 0-16,-25 25 15,25-25-15,1 0 0,-27 0 16,1 0-16,25 0 16,-25 0-16,0 0 0,-26 0 15,25 0-15,1 0 0,0 0 16,-1 0-16,1 0 15,0 0-15,25 0 0,1 0 16,-1 0-16,0 0 16,1 0-16,-1 0 0,0 0 15,1 0-15,-1 0 16,0 0 0,1 0-16,-1 0 0,0 0 15,1 0-15,-1 0 0,0 0 16,1 0-16,-1 0 15,0 0-15,1 0 0,-1 0 16,0 26 0,1-26-16,-1 0 15,26 26-15,-26-26 16,1 0-16,25 25 16,-26-25-1,26 26 1,-26-26-16,26 26 15,0-1 32,26-25-15,-26 26-32,26-26 15,-26 26-15,25-26 16,-25 25-16,26-25 0,-26 26 15,26-26-15,-26 26 0,25-26 16,-25 25 0,26-25-16,-26 26 15,26-26 1,-26 26 0,25-26 30,1 0-30,-26-26-16,26 26 16,-1 0-16,-25-26 15</inkml:trace>
  <inkml:trace contextRef="#ctx0" brushRef="#br0" timeOffset="176254">20269 641 0,'-26'-26'15,"52"26"63,-1 0-62,1 0-16,25 0 16,-25 0-16,-1 0 15,1 0-15,0 0 0,-1 0 16,1 0-16,-26 26 0,26-26 15,-26 26 1,-26-1 0,26 1-16,-26-26 15,26 26-15,0-1 16,0 1-16,0 0 16,0-1-1,0 1-15,0 0 16,0-1-1,0 1-15,0 0 16,0-1 0,0 1-1,0-52 32,-25 26-47,-1-25 31,0 25-31,-25 0 16,25 0-16,1-26 16,-1 26-16,1 0 0,-27 0 15,27 0-15,-27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15T04:30:36.6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308 667 0,'-26'-26'0,"0"26"15,-25-25-15,25 25 0,-25-26 16,0 26-16,25-26 15,0 26-15,26-25 0,-25-1 16,25 0 0,25 1-16,1 25 0,0-26 15,-1 26-15,1 0 0,0 0 16,25-26-16,-25 26 0,25 0 16,26 0-16,-26-25 15,1 25-15,24 0 0,1 0 16,-25-26-16,25 26 15,0 0-15,0 0 0,-26 0 16,0 0-16,1 0 16,-27 0-16,1 0 0,-52 26 31,-25-26-31,25 25 0</inkml:trace>
  <inkml:trace contextRef="#ctx0" brushRef="#br0" timeOffset="264">308 718 0,'-26'0'15,"26"26"1,51-26-1,-25 0-15,0 0 16,25 0-16,26 0 16,-26 0-16,26-26 0,-26 26 15,26 0-15,-25 0 16,25-25-16,-26 25 0,-25-26 16,-1 26-16</inkml:trace>
  <inkml:trace contextRef="#ctx0" brushRef="#br0" timeOffset="614">462 77 0,'-26'-26'15,"0"26"-15,26-25 0,-25 25 16,25-26-16,25 52 15,1-26 1,0 25-16,25 1 0,0-1 16,0 1-16,26 0 15,0-1-15,0 27 0,0-27 16,0 27-16,0-27 16,-25 27-16,-27-1 0,27 0 15,-52-25-15,0 25 0,0 1 16,0-1-16,-52 0 15,27 1-15,-52-27 0,25 27 16,1-1-16,-26 0 0,26 0 16,-1 1-16,1-1 15,0-25-15,25-1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15T04:29:56.7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392 3466 0,'-25'-26'0,"-1"26"16,26-25-1</inkml:trace>
  <inkml:trace contextRef="#ctx0" brushRef="#br0" timeOffset="720">495 3389 0,'-26'0'0,"1"-26"16,25 1 0,0 50-1,0 1 1,0 0-16,0 25 16,0 0-16,0 1 0,25-1 15,-25 0-15,0 26 16,26-25-16,-26-1 0,0 0 15,26 0-15,-26-25 0</inkml:trace>
  <inkml:trace contextRef="#ctx0" brushRef="#br0" timeOffset="1238">1162 3517 0,'0'-25'15,"0"-1"1,-26 26-16,26-26 0,-25 26 16,25-25-16,-26-1 0,26 0 15,-26 26-15,1-25 16,-1-1-16,0 0 15,1 26-15,-1 0 16,0 0-16,1 26 16,-1 0-16,26-1 15,-25 27-15,25-27 0,-26 27 16,26-1-16,0-25 0,26-1 16,-26 1-16,25 0 15,1-1-15,-1-25 0,1 0 16,0 0-16,-1 0 15,1-25-15,0-1 0,-1 0 16,1 1-16,0-1 0,-26 0 16,25 1-16,-25-27 15,0 27-15,0-1 0,0 0 16,0 52 15,0 25-31,0-25 0,0 25 16,0 26-16,0-25 15,26 25-15,-26 0 0,26 0 16,-26-1-16,25-24 0</inkml:trace>
  <inkml:trace contextRef="#ctx0" brushRef="#br0" timeOffset="2035">1701 3646 0,'-26'0'0,"1"0"15,25-26-15,-26 26 16,26 26 0,0-1-1,0 1 1,26 0-1,-26-1-15,25 1 16,1 0-16,-26-1 16,26-25-16,-1 0 15,1 0-15,-1 0 16,1 0-16,0-25 16,-26-1-1,0 0-15,0 1 0,0-27 16,-26 27-16,26-1 15,-26 0-15,1 1 16,-1-1-16,-25 0 0,25 1 16,1-1-16,-1-25 15,0 25-15,1 0 0,-1 1 16,26-1-16,0 0 16,0 1-16,0-1 15,26 26-15,-26-26 0,25 26 16,1 0-16,0 26 15,25 51 17,-25-51-32,-1 51 15,-25-52-15,0 27 0,-25-27 16,25 27-16,-26-27 16</inkml:trace>
  <inkml:trace contextRef="#ctx0" brushRef="#br0" timeOffset="2407">1932 3286 0,'-26'0'16,"0"-25"-16,1 25 0,-1-26 15,26 0 1,26 1 0,-1 25-16,1 0 15,0-26-15,-1 26 16,1 0-16,0 0 0,-1 26 16,1-26-16,0 25 0,-26 1 15,25 0-15,1 25 16,0-25-16,-26 25 0,25 0 15,1 1-15,0-1 16,-1 0-16,-25 1 0,26-1 16,-26 0-16,26-25 0,-26 25 15,0 1-15,0-27 16,0 1-16,-26-26 0</inkml:trace>
  <inkml:trace contextRef="#ctx0" brushRef="#br0" timeOffset="2592">2163 3594 0,'-26'0'0,"52"-25"47,-1 25-47,1-26 16,25 26-16,-25-26 15,0 26-15,25-25 0</inkml:trace>
  <inkml:trace contextRef="#ctx0" brushRef="#br0" timeOffset="2825">2855 3440 0,'-25'0'0,"25"-25"15,25 25 17,1 0-32,-26-26 15,26 26-15,-1 0 0,1 0 16,0-26-16</inkml:trace>
  <inkml:trace contextRef="#ctx0" brushRef="#br0" timeOffset="3307">3240 3261 0,'-25'-26'16,"-1"26"-16,0-26 0,1 26 16,-1-25-16,0-1 0,26 0 15,0 1-15,0-1 16,0-25-16,26 25 0,0 1 16,-1-1-16,27 0 0,-27 26 15,27 0-15,-1 0 16,-25 26-16,25 0 0,-26-1 15,1 26-15,0 1 0,-1-1 16,-25 0-16,0 1 16,0 25-16,-25-26 0,-1 0 15,0 1-15,1-27 16,-26 27-16,25-27 0,-25 1 16,25 0-16,0-26 0,1 0 15,-1-26-15,26 0 16,0 1-16,0-27 0,26 1 15,-1 25-15,27-25 16,-27 25-16,27 1 0,-1-1 16,26 26-16,-26 0 15,0 26-15,-25-1 0,25 1 16,-25 25-16,0-25 0,-1 25 16,1-25-16,-26 0 15,0 25-15</inkml:trace>
  <inkml:trace contextRef="#ctx0" brushRef="#br0" timeOffset="3673">4036 3209 0,'-26'0'0,"0"-25"16,1 25-16,-1 0 15,0 0-15,1 0 0,-1 0 16,0 25-16,1 1 16,25 0-16,0-1 15,0 1-15,25 25 0,-25-25 16,26 25-16,0-25 0,-1 0 16,27-1-16,-27 1 15,1 0-15,25-26 0,-25-26 16,0 26-16,25-26 15,-25-25-15,-26 25 0,25-25 16,-25 25-16,0-25 0,-25 0 16,-1 25-16,-25-25 15,25 25-15,-25 26 0,-1 0 16,1 0-16,0 0 16,-26 26-16</inkml:trace>
  <inkml:trace contextRef="#ctx0" brushRef="#br0" timeOffset="4159">4241 3004 0,'0'-25'16,"-26"-1"-16,26 0 16,26 26 15,-26 26-16,26 0-15,-26 25 16,25-26-16,-25 27 0,26-1 16,-1 0-16,-25 1 15,26 25-15,-26-26 0,26-25 16,-26 25-16,25-25 16</inkml:trace>
  <inkml:trace contextRef="#ctx0" brushRef="#br0" timeOffset="4585">4549 2902 0,'-26'-26'0,"0"26"15,1-26-15,25 52 31,0 0-31,25-1 16,1 1-16,-26 0 16,26-1-16,-26 1 0,25-1 15,1 1-15,0 0 0,25-1 16,-25 1-16,-1-26 16,27 0-16,-27 0 0,1-26 15,0 26-15,-1-25 16,1-1-16,0 0 0,-26-25 15,0 26-15,0-27 0,0 27 16,0-27-16,-26 27 16,0-1-16,26 0 0,-25 26 15,-1 0 1,26 26-16,0 0 0,0 25 16,0 0-16,0 26 0,0 0 15,26 0-15,-1 26 16,1-26-16,0 25 0,-1 1 15</inkml:trace>
  <inkml:trace contextRef="#ctx0" brushRef="#br0" timeOffset="5306">418 4646 0,'-26'26'16,"52"-52"15,25 26-31,1-25 16,50 25-16,1-26 15,51 0-15,0 1 0,51-27 16,52 1-16,-1 0 16,52-1-16,51 1 0,0-26 15,26 0-15,26 26 16,-26-26-16,25 25 0,-51 27 15,-51-26-15,0 25 16,-77 26-16,-26-26 0,-51 26 16,-26 0-16,-51 0 0,0 0 15,-25 0-15,-27 0 0,-50 0 32,-27 0-32,1 26 15</inkml:trace>
  <inkml:trace contextRef="#ctx0" brushRef="#br0" timeOffset="5796">1624 4672 0,'-26'0'16,"26"26"-16,52-26 31,-1-26-31,26 26 16,25-26-16,52 1 0,26-1 16,51-25-16,25-1 15,27 1-15,50 0 0,1-1 16,25 1-16,26 0 15,-26-1-15,0 1 0,0 0 16,-25-1-16,-26 27 16,-26-27-16,-25 27 0,-52-1 15,-26 26-15,-25-25 0,-51 25 16,-26 0-16,-51 0 16,-52 25-16,-51 1 0</inkml:trace>
  <inkml:trace contextRef="#ctx0" brushRef="#br0" timeOffset="-7520">829 1183 0,'-26'-26'16,"52"0"0,-1 1-16,1-1 15,-1 0-15,1 1 16,0 25-1,-52 0 32,0 0-31,1 0-16,-1 0 0,1 0 16,-1 0-16,-25 0 15,-1 0-15,1 0 0,25 0 16,-25 25-16,25-25 0,1 0 15,-1 0-15,0 26 16,1-26 0,25 26 15,25-26-31,-25 25 0,26-25 16,-26 26-16,26 0 15,-26-1-15,0 1 0,25 25 16,-25-25-16,0 25 0,26-25 15,-26 25-15,0-25 16,0 25-16,0-25 0,0 25 16,0-25-16,0-1 15,26 1-15,-26 0 0,51 25 16,-25-51 0,-1 0-16,27 0 0,-1 0 15,0 0-15,0 0 0,-25-26 16,25 26-16,1-25 15,-1-1-15,-25 0 0,-1 1 16,1-1-16</inkml:trace>
  <inkml:trace contextRef="#ctx0" brushRef="#br0" timeOffset="-7328">803 1388 0,'-51'0'0,"25"0"0,52-26 31,-1 26-15,27 0-16,-1 0 0,0-25 15,0 25-15,1 0 0,-1-26 16,0 26-16,-25 0 16,25-26-16,-25 26 0</inkml:trace>
  <inkml:trace contextRef="#ctx0" brushRef="#br0" timeOffset="-6966">1906 1131 0,'0'-25'15,"0"-1"1,-26 0-16,1 26 16,-1-25-16,0 25 15,1 0-15,-1 0 16,1 0-16,-27 25 0,27-25 16,-27 26-16,27 0 15,-1-1-15,0 1 0,1 25 16,-1-25-16,26 25 0,0-25 15,0 25-15,26-25 16,-1 25-16,1-25 0,0-1 16,25 1-16,-25-26 15,25 0-15,0 0 0,0 0 16,1-26-16,-1 1 16</inkml:trace>
  <inkml:trace contextRef="#ctx0" brushRef="#br0" timeOffset="-6650">2548 1080 0,'0'-26'0,"0"1"15,0-1-15,0 0 0,-26 1 16,0 25-1,1-26-15,-1 26 16,-25 0-16,25 26 0,0-1 16,1 1-16,-1 0 15,0-1-15,26 1 0,0 25 16,0-25-16,0 0 16,0 25-16,26-25 0,0-1 15,25 1-15,-25 0 0,25-26 16,0 0-16,1 0 15,-1 0-15,0 0 0,-25-26 16</inkml:trace>
  <inkml:trace contextRef="#ctx0" brushRef="#br0" timeOffset="-5295">418 439 0,'-26'-26'15,"26"0"-15,-25 26 16,50 26 0,-25 0-1,0 25-15,26 26 16,0 0-16,-26 0 0,25 25 15,-25 1-15,0 25 16,26-25-16,-26 25 0,0 0 16,0-25-16,0 0 0,0 25 15,0-25-15,0-26 16,-26 25-16,26-25 0,0 26 16,0-52-16,0 26 15,0-26-15,-25-25 0,25 25 16,0-25-16,0 0 15,0-1-15,0 1 0,0 0 16,25-26 15,1 0-15,0 0-16,25 0 16,-25-26-16,25 26 15,0 0-15,26 0 0,0-26 16,0 26-16,26 0 15,25-25-15,0-1 0,26 0 16,26 26-16,-1-25 0,1-1 16,25 0-16,1 1 15,-27-1-15,1 26 0,-1 0 16,-25 0-16,0 0 16,-25 0-16,-27 26 0,1-26 15,-1 0-15,-25 25 0,-25-25 16,-1 26-16,-25-26 15,-1 0-15,1 0 0,0 0 16,-52-26 15,0 1-15,26-1-16,0 0 16,-25 1-16,25-27 0,0 1 15,0 0-15,0 0 16,0-26-16,0 0 0,0 0 15,0-26-15,0 26 0,0-26 16,-26 1-16,26-1 16,0 1-16,-26-1 0,26 26 15,0-26-15,0 1 16,-25-1-16,25 0 0,0 1 16,0-1-16,0 26 0,-26 0 15,26 0-15,-26 26 16,26 25-16,0-25 0,-25 51 15,25-26-15,-26 1 16,26-1 31,-26 26-31,1 0 15,25-26-31,-26 26 0,0 0 15,-25 0-15,0 0 16,-26 0-16,0 0 0,-51 26 16,-1-26-16,-25 26 0,-25-1 15,-1-25-15,-25 26 16,-26 0-16,26-1 0,-52-25 16,52 26-16,-26 0 15,0-26-15,26 0 0,25 0 16,26 0-16,26 0 0,25 0 15,26-26-15,0 26 16,52-26-16,-1 26 0,1-25 16,50 25-1,1 0 1,-1 25 0,-25 1-1,26-26-15,-26 26 16,0-1-16</inkml:trace>
  <inkml:trace contextRef="#ctx0" brushRef="#br0" timeOffset="-3288">495 105 0,'26'0'31,"-26"26"0,0-1-31,-26 1 16,26 0-16,-26 25 16,26-25-16,0-1 15,-25 27-15,25-27 0,0 27 16,0-1-16,0-26 0,0 27 15</inkml:trace>
  <inkml:trace contextRef="#ctx0" brushRef="#br0" timeOffset="-2474">1880 1773 0,'-25'0'31,"-1"25"-15,0-25 0,26 26-16,-25 0 15,-1-1-15,1 1 0,-1 0 16,0-1-16,1 27 15,25-27-15,-26 1 0,26 25 16,0-25-16,0 25 0,26-25 16,-1-1-16,1 1 15,25 0-15,0-26 0,1 0 16</inkml:trace>
  <inkml:trace contextRef="#ctx0" brushRef="#br0" timeOffset="-2291">1752 2132 0,'-25'0'0,"-1"0"16,52 0 0,-26-26-16,25 26 15,1-25-15,-1 25 16,27-26-16,-27 26 0,1-26 15</inkml:trace>
  <inkml:trace contextRef="#ctx0" brushRef="#br0" timeOffset="-1727">2163 1875 0,'0'26'63,"25"0"-63,-25-1 0,0 1 15,26 0-15,-26-1 16,0 1-16,0 0 0,0 25 16,26-25-16,-26-1 0,0 1 15,0-1 1,-26-50 15,26-1-31,0-25 16,0 25-16,-26-25 0,26 25 15,0-25-15,0 0 16,0-1-16,26 1 0,-26 0 16,0 25-16,26 0 15,-1 26-15,1 0 0,0 0 16,-1 0-16,1 26 15,0-26-15,-26 26 16,0-1-16,0 1 0,0 0 16,0-1-16,0 1 15,-26-26-15,0 26 0,1-1 16,-1-25-16,26 26 0,-26-26 16,1 0-1,50 0 1,1 0-1,0 0-15,-1 0 0,27 0 16,-27 0-16,1 0 0,0 26 16,-1-1-16,1-25 15,-26 26-15,26 0 0,-1-1 16</inkml:trace>
  <inkml:trace contextRef="#ctx0" brushRef="#br0" timeOffset="-1229">2727 1773 0,'-26'-26'16,"1"0"-16,-1 26 0,26-25 15,0 50 1,26 1-1,-1 0-15,1-1 0,0 27 16,-26-27-16,25 27 16,1-27-16,-26 1 0,26 25 15,-26-25-15,25 0 16,-25-1-16,0 1 16,-25-26-1,25-26-15,-26 26 16,26-25-16,-26-1 0,1 0 15,-1-25-15,26 0 0,-26-1 16,26 1-16,-25 0 16,25-1-16,0 27 0,0-27 15,25 27-15,1-1 16,-26 0-16,26 26 16,-1 0-16,1 0 15,0 0-15,25 0 0,-25 0 16,-1 0-16,27 0 15,-27 0-15,1 0 0,0 26 16,-26 0-16,0-1 16,-26 1-16,-25 0 15,-1 25-15,1-25 16</inkml:trace>
  <inkml:trace contextRef="#ctx0" brushRef="#br0" timeOffset="27862">3959 1850 0,'-26'0'0,"0"0"16,1 0-1,25 25 32,25-25-47,1 0 16,0 26-1,-1-26 1,27 0-16,-27 0 16,27 0-16,-1 0 0,0-26 15,1 26-15,24 0 16,-24 0-16,25 0 0,0 0 16,-26 0-16,26 0 0,-26 0 15,26 0-15,-25 0 16,-1 26-16,0-26 0,1 0 15,-27 0-15,1 0 16,0 0-16,-1 0 16,1 0-1,-26 26 48,0-1-1,0 1-62,0 0 16,0-1-16,25 1 16,-25 0-16,0 25 15,26-25-15,-26 25 0,26-26 16,-26 1-16,0 25 15,25-25-15,-25 0 0,26 25 16,0-25 0,-26-1-16,0 1 15,25-26 1,-25 26-16</inkml:trace>
  <inkml:trace contextRef="#ctx0" brushRef="#br0" timeOffset="29153">5447 2619 0,'-26'0'47,"26"26"62,26 0-93,-26-1-1,0 1-15,0 0 0,0-1 16,0 1-16,0 25 16,25-25-16,-25 25 0,0 1 15,0-27-15,26 26 0,-26-25 16,0 0-16,26-1 15,-26 1-15,0 0 0,0-1 16,0 1-16,0-52 31,-26 1-15,26-1-16,0 0 0,-26 1 16,26-27-16,-25 27 15,25-26-15,-26 25 0,26 0 16,0 1-16,0-1 15,-26 0-15,26 1 0,0-1 16,0 0 0,0 1-16,0-1 31,26 26-15,0 0-1,-1 0-15,1 0 16,0-26-16,25 26 0,-25 0 15,25 0-15,0-25 0,1 25 16,-1 0-16,0 0 16,1-26-16,-27 26 0,26 0 15,-25 0-15,0 0 0,-1 0 16,1 0-16,0 0 16,-26 26 15,25-1-16,-25 1 1,0 0 0,0-1-16,26 1 15,-26 0-15,0-1 16,0 1-16,0 0 16,0-1-16,26-25 15,-26 26-15,0 0 16,0-1-1,25-25 1,-50 0 0,-1 0-1,26 26-15,-26-26 16,1 0-16,-27 25 0,27 1 16,-27-26-16,1 0 15,0 26-15,0-26 0,-1 25 16,1-25-16,0 0 0,-1 0 15,1 0-15,25 0 16,1 0-16,-1 0 16,26-25-16,26 25 31</inkml:trace>
  <inkml:trace contextRef="#ctx0" brushRef="#br0" timeOffset="29841">6037 2773 0,'25'0'63,"1"0"-63,0 0 16,-1 0-16,1 0 0,25-25 15,-25 25-15,0-26 16,25 26-16,-25 0 0,-1 0 15,1-26-15,0 26 0,-1 0 16,1-25 0,-52 25 31,1 0-16,25 25-31,-26-25 15,26 26 1,-26-26-16,26 26 16,0-1-1,0 1 1,26 0-16,0-26 16,-26 25-1,25-25-15,1 0 16,0-25-16,-1 25 0,1 0 15,0-26-15,-26 0 16,25 26-16,-25-25 16,26 25-16,-26-26 0,0 0 0,0 1 15,-26-1 1,1 26 0,-1 0-16,0 0 15,1 0 1,-1 26-16,0-26 15</inkml:trace>
  <inkml:trace contextRef="#ctx0" brushRef="#br0" timeOffset="30464">4934 3004 0,'25'0'31,"1"0"-15,0 0 0,25 0-16,-25 0 15,-1 0-15,26 0 16,-25-25-16,25 25 0,-25 0 16,0 0-16,-1 0 0,1 0 15,0 0 1,-26-26-1</inkml:trace>
  <inkml:trace contextRef="#ctx0" brushRef="#br0" timeOffset="30699">5216 2902 0,'0'25'47</inkml:trace>
  <inkml:trace contextRef="#ctx0" brushRef="#br0" timeOffset="31215">5011 3004 0,'-26'26'78,"0"-1"-46,26 1-17,0 0 1,26-1 0,0-25-1,-1 0-15,1 0 16,0 0-16,-1 0 15,1 0-15,-1-25 16,1 25-16,-26-26 16,0 0-16,0 1 15,-26 25 1,26-26-16,-25 26 0,-1 0 16,1 0-16,-1 0 15,0 0-15,1 0 16,-1 26-16</inkml:trace>
  <inkml:trace contextRef="#ctx0" brushRef="#br0" timeOffset="31743">5909 3209 0,'0'-25'0,"0"50"78,25 1-62,-25 0-1,0-1-15,26-25 16,-26 26-16,0 0 16</inkml:trace>
  <inkml:trace contextRef="#ctx0" brushRef="#br0" timeOffset="32177">6011 3466 0,'0'-26'0,"-26"26"16,26 26 30,26-26-30,-26 26-16,0-1 16,26 1 15,-26 0-31,25-26 16,1 0-1,0 0-15,-26-26 0,25 26 16,1-26-16,-26 1 15,26-1-15,-26 0 16,0 1-16,-26-1 0,26 0 16,-26 26-16,1-25 15,-1-1-15,0 26 16,1 0-16,-1 26 0,0-26 16,26 25-16,-25-25 15</inkml:trace>
  <inkml:trace contextRef="#ctx0" brushRef="#br0" timeOffset="32787">5806 2440 0,'0'25'47,"0"1"-32,26 0 1,-26-1-16,0 1 0,0 0 16,25-1-16,-25 1 15,0 0-15,26-1 16,-26 1-16</inkml:trace>
  <inkml:trace contextRef="#ctx0" brushRef="#br0" timeOffset="33250">5780 2388 0,'0'-25'16,"-25"25"-1,-1 0 1,0 0 0,26 25-1,-25-25-15,25 26 0,0 0 16,0-1-16,0 1 15,0 0-15,0-1 16,0 1-16,25-26 16,1 26-16,0-26 15,-1 0-15,1 0 0,0 0 16,-1-26-16,1 26 16,-26-26-16,26 26 0,-26-25 15,0-1-15,0 0 16,0 1-16,-26-1 15,0 0-15,1 26 16,25-25-16,-26 25 16,0 0-16,1 0 0</inkml:trace>
  <inkml:trace contextRef="#ctx0" brushRef="#br0" timeOffset="48050">5883 1952 0,'-26'-25'16,"26"-1"-16,-25 0 15,-1 26-15,0-25 0,1 25 16,25 25 0,0 1-1,-26 0-15,26-1 0,0 27 16,-26-1-16,26 0 16,0 1-16,0-27 0,-25 26 15,25 1-15,0-27 0,0 27 16,-26-52-16,26 25 15,0 1-15,0-52 32,0 1-32,0-1 0,0 0 15,0-25-15,26 0 0,-26-26 16,25 0-16,-25 26 16,26-26-16,0 0 0,-1 0 15,1 25-15,0 1 16,-1 25-16,1 1 0,0 25 15,-1 25-15,1 1 16,-1 25-16,1-25 0,0 51 16,-1-26-16,-25 1 0,26 25 15,-26-26-15,26 0 16,-26 1-16,25-1 0,-25-26 16,0 1-16,0 0 0</inkml:trace>
  <inkml:trace contextRef="#ctx0" brushRef="#br0" timeOffset="48978">5755 2209 0,'-26'-26'16,"0"1"-16,1-1 0,-1 0 15,52 1 1,-1 25 0,1 0-16,25-26 0,1 26 15,-27-26-15,27 26 16,-27-25-16,26 25 15,-25-26-15,0 26 0,-1-26 16,1 26-16,0-25 16,-1 50 15,-25 1-31,0 0 16,26-1-16,-26 1 15,26 0-15,-26-1 0,0 1 16,25 0-16,-25 25 0,0-26 15,0 1-15,0 0 16,0-1-16,0-50 31,0-1-31,26 0 16,-26 1-16,26-26 0,-26 25 16,25-25-16,-25 25 15,26-25-15,0 25 0,-26 0 16,25 26-16,1 0 15,0 26 1,-26 0-16,25-1 0,-25 1 16,0 0-16,26-1 15,-26 1-15,0 0 0,0-1 16,0-50 15,26 25-31,-26-26 0,0 0 16,25 1-16,-25-1 15,0 0-15,26 1 0,-26-1 16,0 0-16,0 1 0,0-1 16,0 52-1,0-1 1,26-25-16,-26 26 16,0 0-16,0-1 0,25 1 15,-25 0-15,0-1 16,26-25-16,-26 26 15,26-26-15,-1-26 16,1 1 0,0 25-16,-26-26 0,0 0 15,25 1-15,-25-1 16,0 0-16,0 1 0,0-1 16,0 52-1,0-1-15,0 27 16,0-1-16,0 26 0,26 0 15,-26 25-15,0-25 0,0 26 16,0-26-16,0 0 16,0 0-16,-26 0 0,26-51 15,-25 25-15,-1-51 16,0 0-16,-25 0 16,51-26-16,-26-25 0,1 0 0,25-26 15,0-26-15,25 26 16,27 0-16,-27-26 0,27 52 15,-1-26-15,26 52 0,-26-1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15T04:30:39.0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155 1976 0,'0'-26'0,"0"0"16,0 1-16,-26 25 15,26 25 1,0 1 0,0 0-16,0 25 15,0 0-15,0 1 0,0-1 16,0 26-16,0 26 0,-26-26 15,26 0-15,0 25 16,0-25-16,-25 26 0,25-26 16,0 0-16,0 25 15,0-25-15,0 0 0,0-25 16,0 25-16,0 0 0,-26-26 16,26 26-16,0-26 15,0 0-15,-26 1 0,26-1 16,0 0-16,-25 1 15,25-1-15,0-25 0,0 25 16,0-25-16,0-1 16,25-25-1,1 0 1,0 0 0,-1-25-16,27 25 0,-27-26 15,27 26-15,25 0 0,-26-26 16,26 26-16,0 0 15,25-25-15,1 25 0,0 0 16,25 0-16,52 0 16,-27 0-16,53 0 0,-1 0 15,26-26-15,0 26 0,0 0 16,25 0-16,-25 26 16,-26-26-16,26 0 0,-51 25 15,0-25-15,-1 0 16,1 26-16,-52-26 0,26 0 15,-26 26-15,-25-26 0,-26 0 16,0 0-16,-26 0 16,0 25-16,-25-25 15,-26-25 1,-26 25 0,1 0-16,25-26 0,-26 26 15,26-26-15,-26 26 16,26-25-16,0-1 15,0 0-15,-25 26 16,25-25-16,0-1 0,0 0 16,0-25-16,0 25 0,0-25 15,0 25-15,25-25 16,-25-26-16,0 0 0,26 0 16,-26 0-16,26-25 0,-26-1 15,0 0-15,25-25 16,-25 25-16,26-25 0,-26 26 15,26-1-15,-1 0 16,-25 1-16,26 25 0,-26 25 16,26 1-16,-26 0 15,0-1-15,0 27 0,0-1 16,0 0-16,0 1 16,0-1-1,0 0 1,-26 1-1,0-1 1,1 26-16,-1 0 16,-25 0-16,-1 0 15,1 0-15,-26 0 0,-25 0 16,-1 0-16,-25 26 0,-26-26 16,0 0-16,-26 25 15,-25-25-15,0 0 0,-1 0 16,1 26-16,26-26 15,-27 26-15,27-26 0,-1 0 16,0 0-16,27 25 0,-1-25 16,25 0-16,1 0 15,0 0-15,25 0 0,1 0 16,-1 0-16,26 0 16,0 0-16,0 0 0,0 0 15,0 0-15,26 0 0,-1 0 16,1 0-16,25 0 15,-25 0-15,25 0 0,1 0 16,-1 0 0,1 26-16,-1-26 0,0 0 15,1 0-15,25 26 16,-26-26-16,52 0 47,-1 0-32,1 0-15,-26 25 0,26-25 16</inkml:trace>
  <inkml:trace contextRef="#ctx0" brushRef="#br0" timeOffset="653">770 2745 0,'26'0'16,"0"-25"-16,-1-1 15,-25 0-15,0 1 16,0-1-16,0 0 16,0 1-16,-25-1 15,-27 26-15,27 0 16,-27 0-16,27 26 16,-52-1-16,25 1 0,1 0 15,0 25-15,-1-25 0,27-1 16,-1 27-16,26-27 15,26 1-15,-1 0 0,27-1 16,25 27-16,0-52 0,25 25 16,1 1-16,-26 0 15,0-1-15,0-25 0,-26 26 16,1 0-16,-52-1 16,0 1-16,0 0 0,-52-26 15,1 25-15,-26 1 0,0 0 16,-26-1-16,1-25 15,-1 26-15,0-26 0,26 0 16,1 0-16,24 0 16,1-26-16,25 1 0,1-1 15</inkml:trace>
  <inkml:trace contextRef="#ctx0" brushRef="#br0" timeOffset="899">1181 2643 0,'25'-26'0,"1"26"15,-26 26 17,0-1-32,-26 1 15,26 25-15,0 1 16,0 25-16,-25-26 15,25 26-15,0-26 0,0 26 0,0-25 16,-26 25-16,26-26 16,0-25-16,-25 25 0</inkml:trace>
  <inkml:trace contextRef="#ctx0" brushRef="#br0" timeOffset="1319">1591 2822 0,'0'26'16,"0"0"0,0-1-1,0 1-15,0 0 0,0 25 16,26-25-16,-26-1 15,26 1-15,-1 0 0,1-26 16,0 25-16,-1-25 0,27 0 16,-27 0-16,1 0 15,25 0-15,-25-25 0,0-1 16,-1 0-16,1-25 0,-1 25 16,1-25-16,-26 25 15,26 1-15,-26-1 0,0 0 16,0 1-16,0 50 15,0 1-15,0 0 16,-26-1-16,26 27 0,-26-1 16,26 26-16,0-26 15,-25 1-15,25-1 0,0 0 16,0 1-16,25-1 16,-25-25-16,26-1 0</inkml:trace>
  <inkml:trace contextRef="#ctx0" brushRef="#br0" timeOffset="1546">2258 2720 0,'0'-26'0,"0"52"31,0-1-31,0 1 0,0 0 15,0 25-15,26 0 0,-26 1 16,0-1-16,26-25 16,-26 25-16,0 0 0,0-25 15,25 0-15,-25-1 0,0 1 16</inkml:trace>
  <inkml:trace contextRef="#ctx0" brushRef="#br0" timeOffset="1854">2335 2976 0,'0'-25'16,"26"25"-16,-26-26 16,26 26-16,-1 0 0,1 0 15,0 0 1,25-26-16,0 26 16,-25 0-16,0-25 0,-1 25 15,1-26-15,0 0 16,-26 1-16,0-1 15,0 0 1,0 1-16,0 50 31,0 1-31,0 0 0,-26-1 16,26 27-16,0-1 0,0 0 16,-26 1-16,26-1 15,0 0-15,0 1 0,0-27 16,0 1-16,0 0 15</inkml:trace>
  <inkml:trace contextRef="#ctx0" brushRef="#br0" timeOffset="2254">2951 2745 0,'0'-25'0,"0"-1"0,0 0 16,0 52-1,-26 0 1,26-1-16,0 27 0,-25-1 16,25 0-16,0 1 15,-26-1-15,26 0 0,0 1 16,0-27-16,0 1 16,0 0-16,26-1 0,-26-50 15,25-1 1,-25 0-16,26-25 15,-26 0-15,26-26 0,-1 0 16,-25 0-16,26 0 16,0 0-16,-1 0 0,1 26 15,0-1-15,-1 27 0,1 25 16,0 25-16,-26 1 16,25 25-16,-25 0 0,0 26 15,26 0-15,-26 0 0,0-25 16,0 25-16,0-26 15,0 0-15,0-25 0,-26 25 16,1-51-16</inkml:trace>
  <inkml:trace contextRef="#ctx0" brushRef="#br0" timeOffset="2398">2977 2848 0,'-26'-26'15,"26"1"-15,0-1 16,26 26-16,-1-26 15,27 26-15,-27 0 16,1 0-16,25-25 16,1 25-16,-1-26 0</inkml:trace>
  <inkml:trace contextRef="#ctx0" brushRef="#br0" timeOffset="2921">3490 2489 0,'-26'0'0,"26"-26"0,-25 26 15,25-25 1,0 50-16,0 1 16,0 0-16,0-1 0,0 26 15,0-25-15,0 51 16,-26-26-16,26 1 0,-26 25 16,1-26-16,-1 0 15,26 1-15,-26-27 0,1 1 16,25 0-16,25-52 15,-25 0 1,26 1-16,0-27 0,-1 27 16,1-52-16,0 25 15,-1 1-15,1-26 0,0 26 16,-1 25-16,-25 0 0,26 1 16,0 25-1,-26 25-15,0 1 0,0 25 16,0-25-16,-26 25 15,26 1-15,0-1 0,0 0 16,0-25-16,0 0 16,26-1-16,-1 1 15,1-26-15,0-26 0,-1 26 16,1-25-16,-1-1 16,1-25-16,0-1 0,-1 1 15,1-26-15,-26 26 0,26-26 16,-1 0-16,-25 0 15,0 26-15,26-1 0,-26 27 16,-26 25 0,26 51-16,0-25 15,-25 25-15,25-25 0,0 25 16</inkml:trace>
  <inkml:trace contextRef="#ctx0" brushRef="#br0" timeOffset="3335">4157 2463 0,'0'-25'15,"0"-1"-15,-26 26 16,1 0 0,25 26-16,-26-1 15,26 27-15,0-1 16,-26 0-16,26 26 0,-25-26 15,25 26-15,-26-25 0,26-1 16,-26 0-16,26-25 16,-25 0-16,25-1 0,25-50 31,-25-1-31,26 0 0,-26-25 16,26 0-16,-1-26 15,1 0-15,0-26 0,-1 26 16,1 0-16,0 0 0,-1 0 15,1 52-15,0-1 16,-1 26-16,1 0 0,0 26 16,-26 25-16,25 26 15,-25 0-15,0 0 0,0 0 16,0 0-16,0-26 0,26 26 16,-26-26-16,0-25 15,0 0-15,-26-1 0</inkml:trace>
  <inkml:trace contextRef="#ctx0" brushRef="#br0" timeOffset="3473">4106 2694 0,'-26'-51'15,"26"-1"-15,0 27 0,0-26 16,51 25-16,-25 0 0,51 1 16,-26-1-16,52 26 15,-26-26-15,0 26 0,-26 0 16,0 0-16</inkml:trace>
  <inkml:trace contextRef="#ctx0" brushRef="#br0" timeOffset="8275">2335 3926 0,'0'-26'0,"-25"26"15,25-26-15,0 1 16,0 50 0,0 1-1,0 0-15,0-1 16,0 27-16,0-1 0,0 26 16,0-26-16,0 26 0,0 0 15,0 0-15,0 0 16,0 0-16,25 0 0,-25-26 15,26 26-15,-26-25 16,0-27-16,26 27 0,-26-27 16,0 1-16</inkml:trace>
  <inkml:trace contextRef="#ctx0" brushRef="#br0" timeOffset="8947">2669 5029 0,'0'-26'15,"-26"26"-15,26-25 16,-51 25-16,25 0 16,-25 0-16,0 0 0,-26 0 15,0 0-15,0 0 0,0 0 16,-26 0-16,26 25 16,-25 1-16,25-26 0,0 26 15,0 25-15,25-26 0,1 1 16,25 25-16,26-25 15,26 25-15,0-25 0,25 25 16,26-25-16,0 0 16,51-1-16,-25 1 0,51 0 15,-26-26-15,26 0 0,-26 0 16,26 0-16,-51-26 16,25 0-16,-25 1 0,-26-1 15,-26 0-15,0 1 16,-25-27-16,-26 27 0,0-27 15,-26 1-15,1 25 0,-27-25 16,-25 0-16,26 25 16,-52 1-16,27-1 0,-27 26 15,0 0-15,1 0 16,-78 26-16,129-1 16,-26 1-16,51-26 0</inkml:trace>
  <inkml:trace contextRef="#ctx0" brushRef="#br0" timeOffset="10170">1643 5465 0,'0'-26'16,"25"26"0,-25-25-16,0-1 15,0 0 1,0 52 46,0 0-46,0 51 0,0-26-16,0 0 0,0 1 0,0-1 15,0 26-15,0-26 16,0 26-16,0-25 0,0 24 16,0-24-16,0-1 15,0 0-15,0 1 0,0-27 16,0 27-16,0-27 0,0 1 15,0 0-15,0-1 16,0 1-16,0 0 16,0-1-16,0 1 15,26-26 1,0 0 0,-1 0-16,1 0 15,0 0-15,25 0 0,0 0 16,1 0-16,-1 0 15,26 0-15,0 0 0,25 0 16,1 0-16,0-26 0,-1 26 16,1 0-16,25 0 15,-25 0-15,-1 0 0,27 0 16,-52 0-16,0 0 16,0 0-16,-26 26 0,0-26 15,1 0-15,-27 0 0,-25 26 16,26-26-16,-52 0 31,1 0-15,25-26-1,0 0-15</inkml:trace>
  <inkml:trace contextRef="#ctx0" brushRef="#br0" timeOffset="10466">3413 5542 0,'-26'-26'16,"26"-25"-16,-25 25 0,25 1 16,-26-1-16,0 26 15,26 26 1,0-1-16,0 1 15,0 0-15,0 25 16,0 0-16,0 1 0,0 25 16,0-26-16,0 26 0,0 0 15,0 0-15,0 0 16,0-26-16,0 26 0,0-26 16,0 1-16,-25-1 0,25-25 15,0 25-15,0-25 16</inkml:trace>
  <inkml:trace contextRef="#ctx0" brushRef="#br0" timeOffset="10873">3798 5799 0,'0'-26'0,"0"0"16,0 1-16,0-1 16,0 52 15,0-1-31,0 1 16,0 25-16,25-25 0,-25 25 15,0 1-15,0 24 0,0-24 16,0-1-16,0 0 15,0-25-15,0 0 0,0-1 16</inkml:trace>
  <inkml:trace contextRef="#ctx0" brushRef="#br0" timeOffset="11233">3772 6029 0,'26'-25'0,"-26"-1"16,25 1-1,1 25 1,0-26-16,-1 26 16,27-26-16,-27 26 0,27 0 15,-1-25-15,-25 25 16,25-26-16,-25 26 0,-1-26 16,1 1-16,-26-1 15,0 0-15,0 1 16,-26-1-16,26 0 0,-25 1 15,-1-1-15,26 0 16,0 52 0,0 0-1,0-1-15,0 1 16,0 25-16,26 1 0,-26-1 16,0 0-16,0 1 0,0 24 15,0-24-15,25-27 16,-25 27-16,0-27 0,0 1 15</inkml:trace>
  <inkml:trace contextRef="#ctx0" brushRef="#br0" timeOffset="11454">4567 5670 0,'0'-25'15,"0"50"1,-25-25 0,25 26-16,0 0 15,0 25-15,0 0 0,0-25 16,0 77 0,0-52-16,0 0 0,0-25 15,0 25-15</inkml:trace>
  <inkml:trace contextRef="#ctx0" brushRef="#br0" timeOffset="11749">4362 5696 0,'0'-26'0,"0"1"15,0-27 1,26 52-16,0-25 0,25 25 15,-25 0-15,25 0 0,0 0 16,26 25-16,-26-25 0,1 26 16,-1 25-16,-25-25 15,-1 25-15,1 1 0,-26-1 16,0 0-16,-51 1 16,25-1-16,-25 0 0,-1-25 15,1 25-15,-26-25 0,26-1 16,0 1-16,-1-26 15,27 0-15,-27 0 0,27 0 16</inkml:trace>
  <inkml:trace contextRef="#ctx0" brushRef="#br0" timeOffset="12362">5029 5696 0,'0'-26'0,"0"1"16,26 50 15,-26 1-31,26 0 16,-26-1-16,25 1 0,-25 25 15,26-25-15,-26 25 16,0-25-16,26 0 0,-26 25 15,0-26-15,0 1 16,-26-52 15,26 1-15,0-1-16,0-25 0,0 0 16,0-1-16,0-25 15,26-51-15,-1 51 16,1 26-16,0-1 15,-1 27-15,1-27 0,25 52 16,-25 0-16,25 0 0,-25 0 16,25 0-16,-25 26 15,-1 0-15,-25-1 0,0 1 16,0 25-16,0-25 0,-25 0 16,-1 25-16,-25-25 15,25-1-15,1 1 0,-27 0 16,27-26-16,25 25 15,0-50 1,51 25-16,-25 0 16,25 0-16,0 0 15,26 0-15,-26 0 0,26 25 16,-25-25-16,-1 26 16,-25 0-16,-26 25 0,-26-25 15,-25-1-15,-52 27 0,0-27 16,-25 1-16,-26-1 15,-25 1-15</inkml:trace>
  <inkml:trace contextRef="#ctx0" brushRef="#br0" timeOffset="13232">7107 5362 0,'0'-25'15,"0"-1"1,0 52 0,0-1-1,0 1-15,0 0 0,0-1 16,0 27-16,0-1 16,-25 0-16,25 1 0,0-1 15,0-25-15,0 25 16,0-25-16,0-1 0,25-25 15</inkml:trace>
  <inkml:trace contextRef="#ctx0" brushRef="#br0" timeOffset="13574">7261 5183 0,'-25'-52'16,"-1"27"-16,-25 25 0,-1 0 15,1 0-15,-26 25 16,0 27-16,0-1 0,0 0 16,26 52-16,-26-26 0,51 0 15,-25 26-15,51-1 16,0-25-16,26 0 0,25 0 16,0-26-16,26 1 0,0-27 15,26 1-15,0-26 16,-1-26-16,26 1 0,-25-27 15,0-24-15,-1-1 16,-25 0-16,-25-52 0,-1 27 16,-51-27-16,-26 27 15,-25-1-15,-26 0 0,-26 52 16,-25-26-16,-26 52 0,0 25 16,-25 25-16,25 1 15</inkml:trace>
  <inkml:trace contextRef="#ctx0" brushRef="#br0" timeOffset="16657">1027 2309 0,'-26'0'0,"1"0"16,-1 0-16,0 0 31,26-25-31,0-1 16,0 0 0,0 1-16,0-1 15,0-25-15,0 25 16,26-25-16,-26 25 0,26-25 15,25-1-15,-25-25 0,51 0 16,-1 1-16,1 24 16,52-50-16,-1 25 0,52 25 15,-1-25-15,52 0 16,0 26-16,0 25 0,51-25 16,0 25-16,26 1 0,0-1 15,26 26-15,-26-26 16,-1 26-16,27 0 0,-52 0 15,-25 26-15,-1-26 16,-50 26-16,-27-26 16,-25 25-16,-26 1 0,-25 0 0,-26-1 15,-26-25-15,-25 26 16,25-26-16,-51 26 0,26-26 16,0 25-16,-1 1 15,-50-26 48,-1 0-63,0-26 15</inkml:trace>
  <inkml:trace contextRef="#ctx0" brushRef="#br0" timeOffset="16982">6671 898 0,'-25'0'0,"25"26"31,0-1-15,25-25-1,-25 26-15,26 0 0,0-1 16,-1 1-16,1 0 15,0-1-15,-1 27 0,1-27 16,25 27-16,-25-27 0,0 1 16,-26 25-16,25-25 15,-25 0-15,0-1 0,0 1 16,-25-26 0,-27 26-16,1-1 0,0-25 0,-1 26 15,1 0-15,-26-26 16,26 25-16,-1 1 0,1-26 15</inkml:trace>
  <inkml:trace contextRef="#ctx0" brushRef="#br0" timeOffset="17904">8519 1026 0,'0'-25'0,"0"-1"15,0 0 1,-26 26-16,0-25 16,1 25-16,-1 0 0,0-26 15,-25 26-15,25 0 16,-25 26-16,-26-26 16,26 25-16,-1 1 0,1 0 15,0-1-15,25 1 16,1 25-16,-1-25 0,26 0 15,0-1-15,26 1 0,-1 0 16,26-1-16,1 27 0,25-27 16,-26-25-16,26 26 15,0 0-15,-26-1 0,1 1 16,-1 0-16,-25-1 0,-26 1 16,0 0-16,-26-1 15,0 1-15,-25 0 0,0-26 16,-26 25-16,25-25 15,-25 26-15,26-26 0,0 0 16,25 0-16,0-26 0,1 1 16,25-1-1</inkml:trace>
  <inkml:trace contextRef="#ctx0" brushRef="#br0" timeOffset="18133">8673 1283 0,'25'0'16,"1"0"0,-26 26 15,26-1-15,-26 1-16,0 0 15,25-1-15,-25 27 16,26-1-16,-26-25 15,0-1-15,0 1 16,25-26-16</inkml:trace>
  <inkml:trace contextRef="#ctx0" brushRef="#br0" timeOffset="18275">8775 975 0,'0'26'47</inkml:trace>
  <inkml:trace contextRef="#ctx0" brushRef="#br0" timeOffset="18844">8955 1206 0,'0'26'0,"0"-52"31,25 26-31,1 0 16,0 0-16,-1 0 16,1 26-16,0-1 15,-26 1-15,25 0 0,1 25 16,-26-25-16,0-1 15,0 1-15,0 0 0,0-1 16,0 1-16,-26-26 16,26-26-1,0 1 1,0-1-16,0 0 0,0-25 16,26 25-16,-26-25 15,26 25-15,-26 1 0,25-27 16,1 27-16,0 25 15,-1-26-15,1 26 0,0 0 16,-26 26-16,25-26 0,1 25 16,-26 1-16,0 0 15,0-1-15,0 1 0,0 0 16,0-1-16,0 1 16,26-52 15,-26 1-31,25-1 15,-25 0-15,26 1 0,0-1 16,-1 0-16,1 1 16,0 25-16,-26-26 0,25 26 15,1 0-15,-1 26 0,1-1 16,-26 27 0,0-27-16,0 1 0,0 25 15,26-25-15,-26 0 16</inkml:trace>
  <inkml:trace contextRef="#ctx0" brushRef="#br0" timeOffset="19307">9878 770 0,'0'-51'0,"0"25"0,-25 0 16,25 52-1,0 0-15,0 25 16,0 0-16,25 26 0,-25 0 16,26 26-16,-26-1 15,26-25-15,-26 26 0,25 0 16,-25-1-16,26-25 0,-26 0 16,0 0-16,26-26 15,-26-25-15,25 0 0,-25-1 16,0-50-16,0-1 15,-25 0-15,25-25 16,-26 0-16,26-26 0,-26 0 16,26 0-16,0 0 15,0 0-15,0 0 0,0 0 16,26 26-16,0-1 16,-1 27-16,27-1 0,-1 0 15,0 26-15,-25 0 0,25 26 16,1 0-16,-27-1 15,1 1-15,0 0 0,-26-1 16,0 1-16,-26 0 0,0-1 16,-25 1-16,0-26 15,-1 26-15,1-26 0,25 0 16,-25-26-16,25 26 16</inkml:trace>
  <inkml:trace contextRef="#ctx0" brushRef="#br0" timeOffset="19528">10366 770 0,'26'-26'15,"-1"1"1,1 25 0,-26 25-1,0 1-15,26 25 16,-26 1-16,25-1 0,1 0 15,-26 0-15,0 1 0,25 76 16,-25-102 0,26 25-16,-26-25 0,0-1 15</inkml:trace>
  <inkml:trace contextRef="#ctx0" brushRef="#br0" timeOffset="19708">10751 1026 0,'0'-25'0,"25"25"32,1 25-17,-26 1 1,26 0-16,-26-1 16,0 1-16,0 0 0,25-26 15,-25 25-15</inkml:trace>
  <inkml:trace contextRef="#ctx0" brushRef="#br0" timeOffset="20066">11084 488 0,'0'-77'0,"26"25"16,-26-25-16,0 26 0,0 0 15,0-1-15,0 1 16,0 25-16,0 1 0,0-1 16,-26 26-16,1 26 15,25-1 1,0 1-16,0 25 0,25 1 16,-25 25-16,26-26 15,0 52-15,-1-26 0,-25 25 16,26 1-16,0 0 0,-1-1 15,-25 1-15,0-1 16,26 1-16,-26 0 0,0-26 16,0 0-16,0 0 15,0 0-15,0-26 0,-26-25 16,26-1-16,-25 1 0,-1-26 16</inkml:trace>
  <inkml:trace contextRef="#ctx0" brushRef="#br0" timeOffset="20428">10982 1026 0,'0'-25'0,"25"-1"16,-25 0-16,26 26 0,0-25 15,25 25-15,0-26 16,1 26-16,-27 0 0,27-25 15,-1 25-15,0 0 0,-25 0 16,-1 0-16,1 0 16,-26-26-16,0 0 15,0 1 1,0-1 0,-26 26-16,26-26 0,-25 52 31,25 0-16,0 25-15,0-25 16,0-1-16,0 26 16,0 1-16,25-27 0,-25 27 15,0-27-15,0 1 16,0 0-16</inkml:trace>
  <inkml:trace contextRef="#ctx0" brushRef="#br0" timeOffset="20585">11520 616 0,'0'-26'16,"0"1"-16,-25 25 0,25-26 16</inkml:trace>
  <inkml:trace contextRef="#ctx0" brushRef="#br0" timeOffset="20975">11674 848 0,'-25'26'16,"50"-26"15,1 0-31,0-26 16,-1 26-16,27 0 15,-27 0-15,27 0 0,-27-26 16,27 26-16,-27 0 0,1 0 16,0-25-16,-1 25 15,-25-26-15,-25 26 16,-1 0-16,0-26 15,1 26-15,-27 0 0,1 0 16,0 0-16,25 26 16,-25-26-16,25 26 0,0-1 15,1 1-15,25 0 0,0-1 16,0 26-16,25-25 16,1 0-16,25 25 0,-25-25 15,25-1-15,1 1 16,-1-26-16,0 0 0</inkml:trace>
  <inkml:trace contextRef="#ctx0" brushRef="#br0" timeOffset="21401">12649 898 0,'26'-25'16,"-26"-1"-16,0 0 15,-26 1-15,26-1 0,-25 0 16,-1 1-16,0 25 0,1-26 15,-1 26-15,-25 0 0,-1 26 16,27-26-16,-27 25 16,27 1-16,-1 0 0,0-1 15,1 1-15,25 0 16,0-1-16,0 1 0,0-1 16,25-25-16,27 0 0,-27 0 15,27 0-15,-1 0 16,0-25-16,1-1 0,-1 1 15,0-27-15,1 27 16,-27-27-16,1 1 0,-26-26 16,0 0-16,0 0 15,0 0-15,-26 0 0,26 0 16,-25 26-16,-1-26 0,26 51 16,0 0-16,-26 26 15,26 26-15,-25 25 16,25 26-16,0 0 0,0 26 15,0 0-15,0-1 16,0 27-16,0-1 0,25-26 16,-25 27-16,0-27 15</inkml:trace>
  <inkml:trace contextRef="#ctx0" brushRef="#br0" timeOffset="22043">7313 2438 0,'25'-52'0,"-25"27"0,0-1 16,26 26 0,-26 51-16,0 1 15,0-1-15,26 26 16,-26 0-16,25 0 0,-25 0 15,0 0-15,26 0 16,-26 0-16,0-26 0,0 0 16,0 1-16,0-27 15,-26 1-15,26 0 0,-25-26 16</inkml:trace>
  <inkml:trace contextRef="#ctx0" brushRef="#br0" timeOffset="22356">7390 2745 0,'0'-77'0,"25"-25"0,1 25 16,-26 0-16,0 0 0,26 26 16,-26 25-16,-26 52 15,0-1 1,1 27-16,-27 25 0,1-26 16,0 26-16,-1 0 15,-25 0-15,26 0 0,0-26 16,0 0-16,25 1 15,0-27-15,1 1 0,25 0 16,25-26-16,1-26 16,25 26-16,-25-26 15,51 26-15,-26 0 0,26-25 16,26 25-16,-26 0 16,0 0-16,25 0 0,-25 0 15,-25 0-15,25 0 0,-52 0 16,27 0-16,-27 0 15</inkml:trace>
  <inkml:trace contextRef="#ctx0" brushRef="#br0" timeOffset="22599">8005 2001 0,'0'-25'0,"-25"-1"16,25 0-16,0 52 31,0 0-31,0 25 16,0 0-16,0 1 0,0-1 16,0 26-16,0-26 15,0 1-15,0-1 0,0 0 16,0-25-16,0 0 0</inkml:trace>
  <inkml:trace contextRef="#ctx0" brushRef="#br0" timeOffset="23062">7903 2309 0,'-26'-25'16,"26"-1"-1,26 26 1,0 0-1,-1 0-15,26 0 16,-25-26-16,25 26 0,1 0 16,-27-25-16,27 25 0,-27-26 15,27 26-15,-52-26 16,25 1-16,-25-1 0,0 0 16,0 1-1,-25-1-15,25 0 0,-26 26 16,26-25-16,-26 25 0,26 25 15,0 1 1,0 0-16,0-1 16,0 27-16,0-27 15,0 1-15,0 0 0,26-26 16,-26 25-16,26 1 16,-1-26-1,1-26-15,0 26 0,-1-25 16,1 25-16,0-26 15,-1 0-15,1 26 16,0 0-16,-26 26 0,25 0 16,-25 25-1,0-25-15,0 25 0,0 0 16,0 1-16,0-27 16,0 27-16</inkml:trace>
  <inkml:trace contextRef="#ctx0" brushRef="#br0" timeOffset="23531">9109 2361 0,'25'-52'0,"-25"27"0,0-1 16,0 0-16,0 1 15,-25-1-15,-1 26 16,0 0-16,1 26 16,-1-1-16,0 27 0,-25-27 15,25 52-15,1-25 16,-27-1-16,27 26 0,25-26 16,-26 26-16,26-26 0,0 1 15,26-1-15,-1-25 16,27-1-16,-27 1 0,27-26 15,25 0-15,-26 0 0,0 0 16,26-26-16,-25 1 16,-1-1-16,-25-25 0,-1-1 15,1 27-15,0-27 16,-26 27-16,0-27 0,-26 52 16,0 26-1,1 0-15,-1 25 16,0 0-16,26 26 0,-25-25 15,25 25-15,0 0 16,0 51-16,25-77 16,-25-25-16,26 0 0,0-1 15</inkml:trace>
  <inkml:trace contextRef="#ctx0" brushRef="#br0" timeOffset="23939">9827 2720 0,'-26'0'0,"1"0"15,-1 0-15,26-26 16,26 52 31,-1-1-32,1 1-15,0-26 16,-1 0-16,1 0 0,0 0 16,-1 0-16,1 0 15,-26-26-15,26 26 0,-1-25 16,-25-1-16,0 0 0,0 1 16,-25-1-16,-1 0 15,0 26-15,26-25 0,-25 25 16,-1 0-16,0 0 15,1 25-15,-1 1 0,26 25 16,-26-25-16,26 25 0,0 1 16,26-1-16,-26-25 15,26 25-15,25-25 0,-25-1 16,25 1-16,0-26 16,1 0-16</inkml:trace>
  <inkml:trace contextRef="#ctx0" brushRef="#br0" timeOffset="25397">10340 2720 0,'0'-52'0,"-25"1"0,-1 0 16,26 0-16,-26 25 0,26 0 15,0 1-15,0 50 32,0 1-32,26 0 0,-26 25 15,0-26-15,26 27 16,-26-27-16,25 27 0,-25-27 15,0 1-15,26-26 0,-26 26 16,26-26 0,-26-26-1,25 0-15,-25 1 16,26-1-16,0-25 0,-26 25 16,25 26-16,1-26 0,-26 1 15,25 25-15,1 25 16,-26 1-16,26 0 15,-26-1 1,0 1-16,0 0 0,25-1 16,-25 1-16,26 0 0,0-26 15,-1 0-15,1 0 16,25 0-16,-25 0 0,25-26 16,1 26-16,-1-26 15,0 1-15,1-1 0,-27 0 16,1 1-16,0-27 0,-1 1 15,-25 26-15,0-27 16,0 27-16,-25-1 0,-1 0 16,0 1-16,1 25 0,-1 25 15,0-25-15,1 52 16,-1-27-16,0 27 0,1-1 16,25 0-16,-26 0 15,26 1-15,0-27 0,26 1 16,-1 0-16,1-1 15,25-25-15,1 0 0,-1 0 16,0 0-16,1-25 0,-1-1 16,0 0-16,0 1 15,-25-1-15,0-25 0,-26 25 16,0-25-16,0 25 16,-26 1-16,0-1 0,1 0 15,-1 1-15,26-1 0,-25 26 16,25-26-16,25 52 31,1-26-31,-1 26 0,27-1 16,-27 27-16,1-27 15,0 26-15,-1-25 0,-25 25 16,0-25-16,0 0 16,0-1-16,-25 1 15,-1-26-15,26-26 16,0 1-16,0-27 15,0 27-15,0-27 0,0 27 16,26-26-16,-26-1 16,25 1-16,1 25 0,25 1 15,-25-1-15,0 26 16,25 0-16,-25 0 0,25 26 16,0-1-16,26 1 15,-25-26-15,-1 26 0,0-1 16,1-25-16,-27 0 0,1 0 15,-1 0-15,-25-25 16,0-1 0,-25 0-16,-1 1 0,1 25 0,-1-26 15,0 0-15,-25 1 16,25-1-16,1 0 0,-1 26 16,0 0-16,1-25 0,-1 25 15,0 25 1,1 1-16,-1 0 0,26-1 15,-26 1-15,26 0 16,0 25-16,0 0 16,0-25-16,26-26 15,0 26-15,-1-1 0,1-25 16,0 0-16,25 0 0,-25 0 16,-1 0-16,27-25 15,-27 25-15,1-26 0,0 26 16,-26-26-16,25 26 0,-25 26 62,0 0-62,26-26 16,-1 25-16,1 1 16,0-26-16,-1 0 15,1 0-15,25 0 0,-25-26 16,0 1-16,-1-1 15,27 0-15,-27 1 0,1-27 16,-26 1-16,26 0 0,-26-1 16,0-25-16,0 26 15,0 0-15,0-1 0,-26 1 16,26 0-16,-26 51 16,26 25-1,0 27-15,0-1 16,26 0-16,-26 26 0,26 0 15,-1 0-15,-25 0 0,26 0 16,0 0-16,-26-26 16,25-25-16,-25 0 0</inkml:trace>
  <inkml:trace contextRef="#ctx0" brushRef="#br0" timeOffset="25711">12572 2412 0,'0'-51'0,"-25"51"0,25-26 15,0 0-15,25 26 16,1-25 0,0 25-16,-1 0 0,27-26 15,-1 26-15,0-26 0,1 26 16,-1-25-16,0-1 16,-25 26-16,0-26 0,-1 1 15,-25-1 1,-25 0-1,-1 26-15,0 26 16,26 0 0,0 25-16,0-25 15,26 25-15,-26-25 16,0 25-16,26 0 0,-26 1 16,25-27-16,-25 1 0,0 0 15,26-1-15</inkml:trace>
  <inkml:trace contextRef="#ctx0" brushRef="#br0" timeOffset="25853">12983 1847 0,'0'-25'16,"-26"-27"-16,26 78 31,0 0-31</inkml:trace>
  <inkml:trace contextRef="#ctx0" brushRef="#br0" timeOffset="26621">13342 2104 0,'-26'0'16,"1"-26"-1,-1 52 1,26 0 0,0 25-16,0-25 15,-26 25-15,26 0 0,0-25 16,26 25-16,0 1 16,-26-27-16,25 27 0,1-27 15,25-25-15,-25 26 0,0-26 16,25 0-16,-25 0 15,25-26-15,-25 1 0,-1-1 16,1 0-16,0 1 0,-26-27 16,0 1-16,-26 0 15,0-1-15,1 1 0,-1 0 16,-25-1-16,25 1 16,0 25-16,-25 1 0,25 25 15,1 0-15,-1 25 16,26 1-16,-26 0 0,26 25 15,0-25-15,26 25 0,-26-25 16,26-1-16,-1 1 16,1 0-16,0-1 15,-1-25-15,1 0 0,-26-25 16,26 25-16,-1-26 16,-25 0-16,26 26 0,0-25 15,-1-1-15,-25 0 16,26 1-16,0-1 0,-1 0 15,1 26-15,0 0 16,-1 0-16,-25 26 16,26 0-16,-26-1 0,26 27 15,-26-27-15,25 1 16,-25 0-16,0-1 0,0 1 16,26 0-16,-26-1 15,25-25 1,-25-25-1,26 25-15,0-26 0,-1 0 16,1 1-16,0-1 0,-1 0 16,1 1-16,0-1 15,-1 0-15,1 1 0,0 25 16,-1 0-16,1 25 0,25-25 16,-25 26-16,0 0 0,-1 25 15,27-25-15,-27-1 16,1 1-16,-26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6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16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6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69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75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23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43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218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89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698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854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061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06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8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298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1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s.sap.com/2018/02/07/a-deeper-look-into-saps-bi-and-analytics-strategy/" TargetMode="Externa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s.sap.com/2019/11/08/currency-conversion-in-sap-analytics-cloud-planning-and-sap-bpc/" TargetMode="Externa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s.sap.com/2018/04/24/predictive-modeling-in-sap-analytics-cloud-asug-asug_bi-webcast-recap-and-qa/" TargetMode="Externa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tiff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p.com/2016/11/18/sap-businessobjects-cloud-conten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TGl7b1B5TeI&amp;list=PLcxqFaocb9WJ8g8TZPsHQIEcSjKW9F0IE" TargetMode="External"/><Relationship Id="rId3" Type="http://schemas.openxmlformats.org/officeDocument/2006/relationships/hyperlink" Target="https://roadmaps.sap.com/board?range=CURRENT-LAST&amp;PRODUCT=67838200100800006884#Q2%202020" TargetMode="External"/><Relationship Id="rId7" Type="http://schemas.openxmlformats.org/officeDocument/2006/relationships/hyperlink" Target="https://help.sap.com/doc/00f68c2e08b941f081002fd3691d86a7/2020.12/en-US/1fb1f4ce92f44fc983debc25ac1f2cc9.html" TargetMode="External"/><Relationship Id="rId12" Type="http://schemas.openxmlformats.org/officeDocument/2006/relationships/hyperlink" Target="https://blogs.sap.com/2019/06/24/webinar-summary-sap-bi-roadmap-update-with-saps-patrick-sim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assets.sapanalytics.cloud/production/help/help-2020.12/en/1fb1f4ce92f44fc983debc25ac1f2cc9.html?css=https://sactrial-saceu10-ynk5zdd6eex0s13n9nzqfop5.eu10.hanacloudservices.cloud.sap/sap/fpa/services/rest/epm/feature/css?tenant%3D1R" TargetMode="External"/><Relationship Id="rId11" Type="http://schemas.openxmlformats.org/officeDocument/2006/relationships/hyperlink" Target="https://www.sapanalytics.cloud/try-for-free/" TargetMode="External"/><Relationship Id="rId5" Type="http://schemas.openxmlformats.org/officeDocument/2006/relationships/hyperlink" Target="https://www.sapanalytics.cloud/learning/webinars/" TargetMode="External"/><Relationship Id="rId10" Type="http://schemas.openxmlformats.org/officeDocument/2006/relationships/hyperlink" Target="https://www.sapanalytics.cloud/plans/" TargetMode="External"/><Relationship Id="rId4" Type="http://schemas.openxmlformats.org/officeDocument/2006/relationships/hyperlink" Target="https://help.sap.com/viewer/product/SAP_ANALYTICS_CLOUD/release/en-US" TargetMode="External"/><Relationship Id="rId9" Type="http://schemas.openxmlformats.org/officeDocument/2006/relationships/hyperlink" Target="https://www.sapanalytics.cloud/guided_playlists/connection-administration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ubhavtrainings.com/analytics-cloud-training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training.sap.com/course/CER006" TargetMode="External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ui5/saccorptraining/blob/master/day%201/covid19_spread.xlsx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platform.sap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help.sap.com/doc/aa1ccd10da6c4337aa737df2ead1855b/Cloud/en-US/3b642f68227b4b1398d2ce1a5351389a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/aa1ccd10da6c4337aa737df2ead1855b/Cloud/en-US/3b642f68227b4b1398d2ce1a5351389a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2" Type="http://schemas.openxmlformats.org/officeDocument/2006/relationships/image" Target="../media/image5.emf"/><Relationship Id="rId47" Type="http://schemas.openxmlformats.org/officeDocument/2006/relationships/customXml" Target="../ink/ink6.xml"/><Relationship Id="rId50" Type="http://schemas.openxmlformats.org/officeDocument/2006/relationships/image" Target="../media/image9.emf"/><Relationship Id="rId46" Type="http://schemas.openxmlformats.org/officeDocument/2006/relationships/image" Target="../media/image7.emf"/><Relationship Id="rId2" Type="http://schemas.openxmlformats.org/officeDocument/2006/relationships/image" Target="../media/image3.png"/><Relationship Id="rId41" Type="http://schemas.openxmlformats.org/officeDocument/2006/relationships/customXml" Target="../ink/ink3.xml"/><Relationship Id="rId1" Type="http://schemas.openxmlformats.org/officeDocument/2006/relationships/slideLayout" Target="../slideLayouts/slideLayout19.xml"/><Relationship Id="rId40" Type="http://schemas.openxmlformats.org/officeDocument/2006/relationships/image" Target="../media/image22.emf"/><Relationship Id="rId45" Type="http://schemas.openxmlformats.org/officeDocument/2006/relationships/customXml" Target="../ink/ink5.xml"/><Relationship Id="rId5" Type="http://schemas.openxmlformats.org/officeDocument/2006/relationships/customXml" Target="../ink/ink2.xml"/><Relationship Id="rId49" Type="http://schemas.openxmlformats.org/officeDocument/2006/relationships/customXml" Target="../ink/ink7.xml"/><Relationship Id="rId44" Type="http://schemas.openxmlformats.org/officeDocument/2006/relationships/image" Target="../media/image6.emf"/><Relationship Id="rId4" Type="http://schemas.openxmlformats.org/officeDocument/2006/relationships/image" Target="../media/image4.emf"/><Relationship Id="rId43" Type="http://schemas.openxmlformats.org/officeDocument/2006/relationships/customXml" Target="../ink/ink4.xml"/><Relationship Id="rId48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>
                <a:solidFill>
                  <a:schemeClr val="bg1"/>
                </a:solidFill>
              </a:rPr>
              <a:t>Anubhav </a:t>
            </a:r>
            <a:r>
              <a:rPr lang="en-US" sz="3600" spc="-150" smtClean="0">
                <a:solidFill>
                  <a:schemeClr val="bg1"/>
                </a:solidFill>
              </a:rPr>
              <a:t>Oberoy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SAP Analytics Cloud?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30CC-EF93-48AB-AD03-1D3DD1D289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868904"/>
            <a:ext cx="11807195" cy="5669049"/>
          </a:xfrm>
        </p:spPr>
        <p:txBody>
          <a:bodyPr/>
          <a:lstStyle/>
          <a:p>
            <a:r>
              <a:rPr lang="en-US" dirty="0"/>
              <a:t>Is a Software-as-a-Service (SaaS) is an independent SAP product. It allows Business Users / CIOs/ Decision Makers to take informed and confident decision.</a:t>
            </a:r>
          </a:p>
          <a:p>
            <a:r>
              <a:rPr lang="en-US" dirty="0"/>
              <a:t>Decision Making = Based on past Data - BI</a:t>
            </a:r>
          </a:p>
          <a:p>
            <a:r>
              <a:rPr lang="en-US" dirty="0"/>
              <a:t>Confident Decision = Insight (experiences) – Turn into action – ML</a:t>
            </a:r>
          </a:p>
          <a:p>
            <a:r>
              <a:rPr lang="en-US" dirty="0"/>
              <a:t>SAC enables the intelligent enterprise by providing everyone with insight to make confident decisions and actions immediately. A solution which is</a:t>
            </a:r>
          </a:p>
          <a:p>
            <a:r>
              <a:rPr lang="en-US" b="1" dirty="0"/>
              <a:t>Complete – </a:t>
            </a:r>
            <a:r>
              <a:rPr lang="en-US" dirty="0"/>
              <a:t>It’s a single solution for BI, Planning, Prediction and App design</a:t>
            </a:r>
          </a:p>
          <a:p>
            <a:r>
              <a:rPr lang="en-US" b="1" dirty="0"/>
              <a:t>Contextual – </a:t>
            </a:r>
            <a:r>
              <a:rPr lang="en-US" dirty="0"/>
              <a:t>Turn our insight to actions in context of data</a:t>
            </a:r>
          </a:p>
          <a:p>
            <a:r>
              <a:rPr lang="en-US" b="1" dirty="0"/>
              <a:t>Confident </a:t>
            </a:r>
            <a:r>
              <a:rPr lang="en-US" dirty="0"/>
              <a:t>– usage powerful AL-driven insights w/o any ML knowledge.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014634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History of SAP SAC?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57835C3-39FE-47D3-A255-B8F01F6FAC82}"/>
              </a:ext>
            </a:extLst>
          </p:cNvPr>
          <p:cNvSpPr/>
          <p:nvPr/>
        </p:nvSpPr>
        <p:spPr>
          <a:xfrm>
            <a:off x="1454726" y="974703"/>
            <a:ext cx="775855" cy="692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CBBB1-45F4-4517-8A3D-CC54FBE5DDCB}"/>
              </a:ext>
            </a:extLst>
          </p:cNvPr>
          <p:cNvSpPr txBox="1"/>
          <p:nvPr/>
        </p:nvSpPr>
        <p:spPr>
          <a:xfrm>
            <a:off x="2336800" y="1089891"/>
            <a:ext cx="524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Mid 2013 – Project Orca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3AFF5-057B-45FE-A5BC-72D81E2D9D10}"/>
              </a:ext>
            </a:extLst>
          </p:cNvPr>
          <p:cNvSpPr/>
          <p:nvPr/>
        </p:nvSpPr>
        <p:spPr>
          <a:xfrm>
            <a:off x="1454726" y="2068945"/>
            <a:ext cx="775855" cy="692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C0417-70FF-46DE-8556-34CD4E2533E9}"/>
              </a:ext>
            </a:extLst>
          </p:cNvPr>
          <p:cNvSpPr txBox="1"/>
          <p:nvPr/>
        </p:nvSpPr>
        <p:spPr>
          <a:xfrm>
            <a:off x="2336800" y="2184131"/>
            <a:ext cx="524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2014 – SAP Cloud for planning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43B8DD-0317-4AE3-8022-4720B1430F07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1842654" y="1666742"/>
            <a:ext cx="0" cy="40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858AF73-D8D8-4974-BE55-9B63D9F1A74F}"/>
              </a:ext>
            </a:extLst>
          </p:cNvPr>
          <p:cNvSpPr/>
          <p:nvPr/>
        </p:nvSpPr>
        <p:spPr>
          <a:xfrm>
            <a:off x="1454726" y="3082980"/>
            <a:ext cx="775855" cy="692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B157E-9D1A-4645-9F69-A6A06601259A}"/>
              </a:ext>
            </a:extLst>
          </p:cNvPr>
          <p:cNvSpPr txBox="1"/>
          <p:nvPr/>
        </p:nvSpPr>
        <p:spPr>
          <a:xfrm>
            <a:off x="2320744" y="3189664"/>
            <a:ext cx="524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2015 – SAP BOBJ Cloud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8479B3-5BEB-4121-82CF-BDDAC6BF1AA7}"/>
              </a:ext>
            </a:extLst>
          </p:cNvPr>
          <p:cNvCxnSpPr>
            <a:stCxn id="4" idx="4"/>
            <a:endCxn id="12" idx="0"/>
          </p:cNvCxnSpPr>
          <p:nvPr/>
        </p:nvCxnSpPr>
        <p:spPr>
          <a:xfrm>
            <a:off x="1842654" y="2760984"/>
            <a:ext cx="0" cy="32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C897FC-3B6A-4E3A-AFC4-B0B45F54ED96}"/>
              </a:ext>
            </a:extLst>
          </p:cNvPr>
          <p:cNvSpPr/>
          <p:nvPr/>
        </p:nvSpPr>
        <p:spPr>
          <a:xfrm>
            <a:off x="1454726" y="4097015"/>
            <a:ext cx="775855" cy="692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A5F3F-16F7-477F-9653-809097D52268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1842654" y="3775019"/>
            <a:ext cx="0" cy="32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91C2AE-8DB9-4BBE-9B7B-FCD995550766}"/>
              </a:ext>
            </a:extLst>
          </p:cNvPr>
          <p:cNvSpPr txBox="1"/>
          <p:nvPr/>
        </p:nvSpPr>
        <p:spPr>
          <a:xfrm>
            <a:off x="2401455" y="4193309"/>
            <a:ext cx="656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 – SAP Cloud for Analytics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153AB-0C9F-4176-85CF-824C95496248}"/>
              </a:ext>
            </a:extLst>
          </p:cNvPr>
          <p:cNvSpPr/>
          <p:nvPr/>
        </p:nvSpPr>
        <p:spPr>
          <a:xfrm>
            <a:off x="1454725" y="5089649"/>
            <a:ext cx="775855" cy="692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93C999-B2A7-4CB9-A81F-508DBE46E606}"/>
              </a:ext>
            </a:extLst>
          </p:cNvPr>
          <p:cNvCxnSpPr/>
          <p:nvPr/>
        </p:nvCxnSpPr>
        <p:spPr>
          <a:xfrm>
            <a:off x="1842652" y="4767653"/>
            <a:ext cx="0" cy="32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E42A1E-A8CF-45D6-A9FA-8CC15DBC415D}"/>
              </a:ext>
            </a:extLst>
          </p:cNvPr>
          <p:cNvSpPr txBox="1"/>
          <p:nvPr/>
        </p:nvSpPr>
        <p:spPr>
          <a:xfrm>
            <a:off x="2401455" y="5115469"/>
            <a:ext cx="524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2019 – </a:t>
            </a:r>
            <a:r>
              <a:rPr lang="en-US" sz="2400"/>
              <a:t>SAP Analytics </a:t>
            </a:r>
            <a:r>
              <a:rPr lang="en-US" sz="2400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11552349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SAC Strategy - Principles of Convergence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20B15F-5224-42D9-8584-AB5EB6F9D96B}"/>
              </a:ext>
            </a:extLst>
          </p:cNvPr>
          <p:cNvSpPr txBox="1"/>
          <p:nvPr/>
        </p:nvSpPr>
        <p:spPr>
          <a:xfrm>
            <a:off x="152400" y="1143000"/>
            <a:ext cx="1280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We are converging USE CASES not FEATURES and FUNCTIONS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No Force Migration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Exception: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BOBJ explorer, SAP BOBJ Dashboard – Dec 2020 – ADOBE Flash technology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BOBJ Desktop Intelligence – Dec 2018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49836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Impact on Existing Solution –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  <a:hlinkClick r:id="rId2"/>
              </a:rPr>
              <a:t>BI Strategy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0F95CF-2BA2-497E-87A0-40FE1B2B5DFE}"/>
              </a:ext>
            </a:extLst>
          </p:cNvPr>
          <p:cNvSpPr txBox="1"/>
          <p:nvPr/>
        </p:nvSpPr>
        <p:spPr>
          <a:xfrm>
            <a:off x="102286" y="917913"/>
            <a:ext cx="495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SAP BOBJ explorer</a:t>
            </a:r>
          </a:p>
          <a:p>
            <a:pPr defTabSz="1218987"/>
            <a:r>
              <a:rPr lang="en-US" sz="2000" dirty="0" err="1">
                <a:solidFill>
                  <a:prstClr val="black"/>
                </a:solidFill>
                <a:latin typeface="Calibri"/>
              </a:rPr>
              <a:t>Rombi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Lumira Desktop and Discovery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Analysis for OLAP</a:t>
            </a:r>
          </a:p>
          <a:p>
            <a:pPr defTabSz="1218987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Dashboard and App Design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Designer Studio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Bex WebApp Designer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Dashboard</a:t>
            </a:r>
          </a:p>
          <a:p>
            <a:pPr defTabSz="1218987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Office Integration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Live Office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EPM Add-in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Bex Analyzer</a:t>
            </a:r>
          </a:p>
          <a:p>
            <a:pPr defTabSz="1218987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Reporting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Desktop Intelligence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Set Analytics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774A7A4-9F86-415B-BA36-CD8BACEC587C}"/>
              </a:ext>
            </a:extLst>
          </p:cNvPr>
          <p:cNvSpPr/>
          <p:nvPr/>
        </p:nvSpPr>
        <p:spPr>
          <a:xfrm>
            <a:off x="5055286" y="1371600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3B67A-91B3-432A-B1CD-FF1B7CE5EC82}"/>
              </a:ext>
            </a:extLst>
          </p:cNvPr>
          <p:cNvSpPr txBox="1"/>
          <p:nvPr/>
        </p:nvSpPr>
        <p:spPr>
          <a:xfrm>
            <a:off x="7315200" y="133567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SAC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7378E55-A121-46F6-BF22-12A89A14D763}"/>
              </a:ext>
            </a:extLst>
          </p:cNvPr>
          <p:cNvSpPr/>
          <p:nvPr/>
        </p:nvSpPr>
        <p:spPr>
          <a:xfrm>
            <a:off x="5055286" y="2998268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A51FC-BD60-4833-A49E-ED4F452DDCED}"/>
              </a:ext>
            </a:extLst>
          </p:cNvPr>
          <p:cNvSpPr txBox="1"/>
          <p:nvPr/>
        </p:nvSpPr>
        <p:spPr>
          <a:xfrm>
            <a:off x="7315200" y="262447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Lumira 2.x – by 2024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After must move to SAC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121FFAF-58BE-445D-991A-8CD56DBB185D}"/>
              </a:ext>
            </a:extLst>
          </p:cNvPr>
          <p:cNvSpPr/>
          <p:nvPr/>
        </p:nvSpPr>
        <p:spPr>
          <a:xfrm>
            <a:off x="5023198" y="4396337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66E81-07EA-4C50-A346-1F6542CC064C}"/>
              </a:ext>
            </a:extLst>
          </p:cNvPr>
          <p:cNvSpPr txBox="1"/>
          <p:nvPr/>
        </p:nvSpPr>
        <p:spPr>
          <a:xfrm>
            <a:off x="7315200" y="4198441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Analysis for Office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6E3D99AC-A149-43F4-AD47-51D3901E11BD}"/>
              </a:ext>
            </a:extLst>
          </p:cNvPr>
          <p:cNvSpPr/>
          <p:nvPr/>
        </p:nvSpPr>
        <p:spPr>
          <a:xfrm>
            <a:off x="5023198" y="5794406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27250-9CC0-4989-8CC0-3A73DD0269DC}"/>
              </a:ext>
            </a:extLst>
          </p:cNvPr>
          <p:cNvSpPr txBox="1"/>
          <p:nvPr/>
        </p:nvSpPr>
        <p:spPr>
          <a:xfrm>
            <a:off x="7334128" y="5553749"/>
            <a:ext cx="456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Crystal Reports (BOBJ)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SAC</a:t>
            </a:r>
          </a:p>
        </p:txBody>
      </p:sp>
    </p:spTree>
    <p:extLst>
      <p:ext uri="{BB962C8B-B14F-4D97-AF65-F5344CB8AC3E}">
        <p14:creationId xmlns:p14="http://schemas.microsoft.com/office/powerpoint/2010/main" val="89294033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Impact on Existing Solution –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  <a:hlinkClick r:id="rId2"/>
              </a:rPr>
              <a:t>Planning Strategy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CFC715-3334-4070-B720-38E4A464EB45}"/>
              </a:ext>
            </a:extLst>
          </p:cNvPr>
          <p:cNvSpPr txBox="1"/>
          <p:nvPr/>
        </p:nvSpPr>
        <p:spPr>
          <a:xfrm>
            <a:off x="685800" y="137160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Planning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Business Planning &amp; Consolidation system (BPC)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9CA7A-38F5-44B1-94C6-475542D54690}"/>
              </a:ext>
            </a:extLst>
          </p:cNvPr>
          <p:cNvSpPr txBox="1"/>
          <p:nvPr/>
        </p:nvSpPr>
        <p:spPr>
          <a:xfrm>
            <a:off x="685800" y="381000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Consolidation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Business Planning &amp; Consolidation system (BPC)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DA570843-0609-499A-BC50-9BC109481B53}"/>
              </a:ext>
            </a:extLst>
          </p:cNvPr>
          <p:cNvSpPr/>
          <p:nvPr/>
        </p:nvSpPr>
        <p:spPr>
          <a:xfrm>
            <a:off x="4943872" y="1600201"/>
            <a:ext cx="466328" cy="4571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18EDD7F4-E6C3-472A-B7F3-35250E01767C}"/>
              </a:ext>
            </a:extLst>
          </p:cNvPr>
          <p:cNvSpPr/>
          <p:nvPr/>
        </p:nvSpPr>
        <p:spPr>
          <a:xfrm>
            <a:off x="4945215" y="4075212"/>
            <a:ext cx="466328" cy="4571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F0D7-3DB2-41AC-92BF-72809041A749}"/>
              </a:ext>
            </a:extLst>
          </p:cNvPr>
          <p:cNvSpPr txBox="1"/>
          <p:nvPr/>
        </p:nvSpPr>
        <p:spPr>
          <a:xfrm>
            <a:off x="5943601" y="1143000"/>
            <a:ext cx="6246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On-premise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S/4HANA for standalone planning along FIN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BPC – On-premise planning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Cloud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– Stand along planning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75614-AC33-418F-BA34-91C9E72F957A}"/>
              </a:ext>
            </a:extLst>
          </p:cNvPr>
          <p:cNvSpPr txBox="1"/>
          <p:nvPr/>
        </p:nvSpPr>
        <p:spPr>
          <a:xfrm>
            <a:off x="5943600" y="3776010"/>
            <a:ext cx="6246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On-premise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S/4HANA group reporting functionality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BPC – On-premise planning</a:t>
            </a:r>
          </a:p>
        </p:txBody>
      </p:sp>
    </p:spTree>
    <p:extLst>
      <p:ext uri="{BB962C8B-B14F-4D97-AF65-F5344CB8AC3E}">
        <p14:creationId xmlns:p14="http://schemas.microsoft.com/office/powerpoint/2010/main" val="24557970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Impact on Existing Solution –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  <a:hlinkClick r:id="rId2"/>
              </a:rPr>
              <a:t>Prediction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CE4777-B949-4B15-9C8F-D227514E149E}"/>
              </a:ext>
            </a:extLst>
          </p:cNvPr>
          <p:cNvSpPr txBox="1"/>
          <p:nvPr/>
        </p:nvSpPr>
        <p:spPr>
          <a:xfrm>
            <a:off x="152401" y="990600"/>
            <a:ext cx="11807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Data Intelligence is a solution which On-premise and allows us to create models and apply them on dataset to get prediction. Going forward all the developments related to this since 2018 were channelized to SAC.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Together with all of it, SAP introduced a state of art app builder called Application Layer.</a:t>
            </a:r>
          </a:p>
        </p:txBody>
      </p:sp>
    </p:spTree>
    <p:extLst>
      <p:ext uri="{BB962C8B-B14F-4D97-AF65-F5344CB8AC3E}">
        <p14:creationId xmlns:p14="http://schemas.microsoft.com/office/powerpoint/2010/main" val="25381863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Why SAC is important as compare to outside market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9688AB-B75A-4738-9FA7-B492AEC63A46}"/>
              </a:ext>
            </a:extLst>
          </p:cNvPr>
          <p:cNvSpPr txBox="1"/>
          <p:nvPr/>
        </p:nvSpPr>
        <p:spPr>
          <a:xfrm>
            <a:off x="152401" y="1143000"/>
            <a:ext cx="11807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– Business Intelligence – Tableau (Salesforce 15.7Bn), Power BI,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QuickTech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Planning – Hyperion,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Apaplan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Predictive – Watson, SAS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Application Designer – UI5 &amp; Fiori, Android, Angular, React etc.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– Can cover all above scenarios.</a:t>
            </a:r>
          </a:p>
        </p:txBody>
      </p:sp>
    </p:spTree>
    <p:extLst>
      <p:ext uri="{BB962C8B-B14F-4D97-AF65-F5344CB8AC3E}">
        <p14:creationId xmlns:p14="http://schemas.microsoft.com/office/powerpoint/2010/main" val="179489725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How SAC is advanced from its Competitor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/>
        </p:nvGraphicFramePr>
        <p:xfrm>
          <a:off x="505588" y="1052735"/>
          <a:ext cx="11186476" cy="49490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9056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823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effectLst/>
                          <a:latin typeface="+mj-lt"/>
                        </a:rPr>
                        <a:t>All analytics on one cloud native platform: BI, planning, augmented​ analytics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+mj-lt"/>
                        </a:rPr>
                        <a:t>Not in one platform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+mj-lt"/>
                        </a:rPr>
                        <a:t>(no planning)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8908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effectLst/>
                          <a:latin typeface="+mj-lt"/>
                        </a:rPr>
                        <a:t>Live connection to on-premise data sources without moving the data to cloud​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43817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Pre-built industry and line-of-business content, built by the vendor and its partners​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65847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Hybrid analytics: offering on premise and cloud that work together​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(Acquired through Tableau)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62653"/>
                  </a:ext>
                </a:extLst>
              </a:tr>
              <a:tr h="515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Embedded machine learning in business applications with process and workflow with semantics and business logic​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63374"/>
                  </a:ext>
                </a:extLst>
              </a:tr>
              <a:tr h="515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Board and C-suite analytics with large touch screens display UX with SAP Digital Boardroom​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236495"/>
                  </a:ext>
                </a:extLst>
              </a:tr>
              <a:tr h="515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End-to-end data management and analytics capabilities that work seamlessly together 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707669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Planning and analysis embedded with ERP​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00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/>
        </p:nvGraphicFramePr>
        <p:xfrm>
          <a:off x="4121006" y="6083959"/>
          <a:ext cx="7571058" cy="384116"/>
        </p:xfrm>
        <a:graphic>
          <a:graphicData uri="http://schemas.openxmlformats.org/drawingml/2006/table">
            <a:tbl>
              <a:tblPr firstRow="1" bandRow="1"/>
              <a:tblGrid>
                <a:gridCol w="2523686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84116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101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SAP SAC Architecture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DEDB2C-0712-4480-AE1D-3FC0780F6F36}"/>
              </a:ext>
            </a:extLst>
          </p:cNvPr>
          <p:cNvSpPr/>
          <p:nvPr/>
        </p:nvSpPr>
        <p:spPr bwMode="gray">
          <a:xfrm>
            <a:off x="1510001" y="1203418"/>
            <a:ext cx="9661504" cy="3175221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t" anchorCtr="0"/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2797" kern="0">
              <a:solidFill>
                <a:srgbClr val="004F8A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6CC48-F839-4E72-8194-7E96C2410DF7}"/>
              </a:ext>
            </a:extLst>
          </p:cNvPr>
          <p:cNvGrpSpPr/>
          <p:nvPr/>
        </p:nvGrpSpPr>
        <p:grpSpPr>
          <a:xfrm>
            <a:off x="3032851" y="5085541"/>
            <a:ext cx="2639036" cy="1197287"/>
            <a:chOff x="359655" y="1957946"/>
            <a:chExt cx="2641252" cy="1198291"/>
          </a:xfrm>
        </p:grpSpPr>
        <p:pic>
          <p:nvPicPr>
            <p:cNvPr id="9" name="Picture 8" descr="01.png">
              <a:extLst>
                <a:ext uri="{FF2B5EF4-FFF2-40B4-BE49-F238E27FC236}">
                  <a16:creationId xmlns:a16="http://schemas.microsoft.com/office/drawing/2014/main" id="{EEE9EF81-A9CE-4D99-8F5A-E58F13CC2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4175" y="1957946"/>
              <a:ext cx="1632212" cy="7242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5E5CAD-2030-4B1E-9C9E-F3227DDBCF6C}"/>
                </a:ext>
              </a:extLst>
            </p:cNvPr>
            <p:cNvSpPr/>
            <p:nvPr/>
          </p:nvSpPr>
          <p:spPr>
            <a:xfrm>
              <a:off x="359655" y="2632578"/>
              <a:ext cx="2641252" cy="523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7615">
                <a:defRPr/>
              </a:pPr>
              <a:r>
                <a:rPr lang="en-US" sz="1400" kern="0">
                  <a:solidFill>
                    <a:prstClr val="black"/>
                  </a:solidFill>
                  <a:latin typeface="Calibri"/>
                </a:rPr>
                <a:t>Cloud data sources</a:t>
              </a:r>
            </a:p>
            <a:p>
              <a:pPr algn="ctr" defTabSz="1087615">
                <a:defRPr/>
              </a:pPr>
              <a:r>
                <a:rPr lang="en-US" sz="1400" kern="0">
                  <a:solidFill>
                    <a:prstClr val="black"/>
                  </a:solidFill>
                  <a:latin typeface="Calibri"/>
                </a:rPr>
                <a:t>and applications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23C83BC-67B4-4E6D-8797-B816E2890376}"/>
              </a:ext>
            </a:extLst>
          </p:cNvPr>
          <p:cNvSpPr/>
          <p:nvPr/>
        </p:nvSpPr>
        <p:spPr bwMode="gray">
          <a:xfrm>
            <a:off x="3536950" y="1736437"/>
            <a:ext cx="2071023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71956" tIns="73133" rIns="35979" bIns="35979" anchor="t" anchorCtr="0">
            <a:flatTx/>
          </a:bodyPr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Planning</a:t>
            </a:r>
            <a:endParaRPr lang="en-US" sz="1600" b="1" kern="0" dirty="0">
              <a:solidFill>
                <a:prstClr val="white"/>
              </a:solidFill>
              <a:latin typeface="Calibri"/>
              <a:ea typeface="Arial Unicode MS" pitchFamily="34" charset="-128"/>
              <a:cs typeface="Arial" panose="020B0604020202020204" pitchFamily="34" charset="0"/>
            </a:endParaRP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Events and workflows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Allocation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Value driver tree simulation</a:t>
            </a: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000" i="1" kern="0" dirty="0">
              <a:solidFill>
                <a:srgbClr val="FFFFFF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FB551-1789-436D-BDD3-0F5A870E2B6F}"/>
              </a:ext>
            </a:extLst>
          </p:cNvPr>
          <p:cNvSpPr/>
          <p:nvPr/>
        </p:nvSpPr>
        <p:spPr bwMode="gray">
          <a:xfrm>
            <a:off x="1683793" y="1736437"/>
            <a:ext cx="1853157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9525">
            <a:miter lim="800000"/>
            <a:headEnd/>
            <a:tailEnd/>
          </a:ln>
        </p:spPr>
        <p:txBody>
          <a:bodyPr wrap="square" lIns="71956" tIns="73133" rIns="35979" bIns="35979" anchor="t" anchorCtr="0">
            <a:flatTx/>
          </a:bodyPr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BI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Discovery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Charts and tables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Geospatial</a:t>
            </a:r>
          </a:p>
          <a:p>
            <a:pPr defTabSz="108761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795" b="1" kern="0" dirty="0">
              <a:solidFill>
                <a:srgbClr val="FFFFFF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  <a:p>
            <a:pPr marL="169710" indent="-169710" defTabSz="1087615">
              <a:spcBef>
                <a:spcPts val="400"/>
              </a:spcBef>
              <a:buClr>
                <a:srgbClr val="FFFFFF"/>
              </a:buClr>
              <a:buFont typeface="Wingdings" pitchFamily="2" charset="2"/>
              <a:buChar char=""/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1D351-5DBF-4000-8EB0-0519143CEEA0}"/>
              </a:ext>
            </a:extLst>
          </p:cNvPr>
          <p:cNvSpPr/>
          <p:nvPr/>
        </p:nvSpPr>
        <p:spPr bwMode="gray">
          <a:xfrm>
            <a:off x="5607974" y="1738854"/>
            <a:ext cx="1745001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algn="ctr" defTabSz="913396" fontAlgn="base"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Predictive</a:t>
            </a:r>
            <a:endParaRPr lang="en-US" sz="1200" kern="0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Smart Assist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Build &amp; deploy predictive models</a:t>
            </a:r>
          </a:p>
          <a:p>
            <a:pPr defTabSz="108761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200" b="1" kern="0" dirty="0">
              <a:solidFill>
                <a:srgbClr val="FFFFFF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200" kern="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000" kern="0" dirty="0">
                <a:solidFill>
                  <a:srgbClr val="FFFFFF"/>
                </a:solidFill>
                <a:latin typeface="Calibri"/>
              </a:rPr>
              <a:t/>
            </a:r>
            <a:br>
              <a:rPr lang="en-US" sz="1000" kern="0" dirty="0">
                <a:solidFill>
                  <a:srgbClr val="FFFFFF"/>
                </a:solidFill>
                <a:latin typeface="Calibri"/>
              </a:rPr>
            </a:br>
            <a:endParaRPr lang="en-US" sz="1200" kern="0" dirty="0">
              <a:solidFill>
                <a:srgbClr val="FFFFFF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CEF5D-58F3-43A3-8EDF-79AB17B62916}"/>
              </a:ext>
            </a:extLst>
          </p:cNvPr>
          <p:cNvSpPr/>
          <p:nvPr/>
        </p:nvSpPr>
        <p:spPr bwMode="gray">
          <a:xfrm>
            <a:off x="9262905" y="1730998"/>
            <a:ext cx="1726730" cy="1109896"/>
          </a:xfrm>
          <a:prstGeom prst="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9525">
            <a:miter lim="800000"/>
            <a:headEnd/>
            <a:tailEnd/>
          </a:ln>
        </p:spPr>
        <p:txBody>
          <a:bodyPr wrap="square" lIns="71956" tIns="107935" rIns="35979" bIns="35979" anchor="t" anchorCtr="0">
            <a:flatTx/>
          </a:bodyPr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black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Embedding</a:t>
            </a:r>
          </a:p>
          <a:p>
            <a:pPr algn="ctr" defTabSz="913396">
              <a:spcBef>
                <a:spcPts val="400"/>
              </a:spcBef>
              <a:buClr>
                <a:prstClr val="white"/>
              </a:buClr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Analytics into applications</a:t>
            </a: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000" i="1" kern="0" dirty="0">
              <a:solidFill>
                <a:prstClr val="white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100" kern="0" dirty="0">
              <a:solidFill>
                <a:prstClr val="white"/>
              </a:solidFill>
              <a:latin typeface="Calibri"/>
            </a:endParaRPr>
          </a:p>
          <a:p>
            <a:pPr marL="169710" indent="-169710" defTabSz="1087615">
              <a:spcBef>
                <a:spcPts val="400"/>
              </a:spcBef>
              <a:buClr>
                <a:srgbClr val="FFFFFF"/>
              </a:buClr>
              <a:buFont typeface="Wingdings" pitchFamily="2" charset="2"/>
              <a:buChar char=""/>
              <a:defRPr/>
            </a:pPr>
            <a:endParaRPr lang="en-US" sz="1200" kern="0" dirty="0">
              <a:solidFill>
                <a:prstClr val="white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Rounded Rectangle 44">
            <a:extLst>
              <a:ext uri="{FF2B5EF4-FFF2-40B4-BE49-F238E27FC236}">
                <a16:creationId xmlns:a16="http://schemas.microsoft.com/office/drawing/2014/main" id="{CF84CD0E-8244-4D2F-8F35-B7A6824B26F9}"/>
              </a:ext>
            </a:extLst>
          </p:cNvPr>
          <p:cNvSpPr/>
          <p:nvPr/>
        </p:nvSpPr>
        <p:spPr>
          <a:xfrm>
            <a:off x="1683792" y="1355282"/>
            <a:ext cx="7475457" cy="271524"/>
          </a:xfrm>
          <a:prstGeom prst="round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33" indent="-57133" defTabSz="144861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prstClr val="black"/>
                </a:solidFill>
                <a:latin typeface="Arial"/>
              </a:rPr>
              <a:t>   SAP Digital Boardroom               SAP Analytics Hub                  Mobile Experience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E3161D-8697-40C2-BF18-8A9B9540D3B1}"/>
              </a:ext>
            </a:extLst>
          </p:cNvPr>
          <p:cNvGrpSpPr/>
          <p:nvPr/>
        </p:nvGrpSpPr>
        <p:grpSpPr>
          <a:xfrm>
            <a:off x="6630408" y="5154034"/>
            <a:ext cx="2759561" cy="1230117"/>
            <a:chOff x="218905" y="4625850"/>
            <a:chExt cx="3218671" cy="125925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4FD69EC9-F257-438F-BBF3-50AA908A6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956" y="4625850"/>
              <a:ext cx="1266876" cy="638056"/>
              <a:chOff x="8080892" y="3300233"/>
              <a:chExt cx="1194228" cy="615161"/>
            </a:xfrm>
            <a:solidFill>
              <a:srgbClr val="0076CB"/>
            </a:solidFill>
          </p:grpSpPr>
          <p:sp>
            <p:nvSpPr>
              <p:cNvPr id="20" name="Freeform 47">
                <a:extLst>
                  <a:ext uri="{FF2B5EF4-FFF2-40B4-BE49-F238E27FC236}">
                    <a16:creationId xmlns:a16="http://schemas.microsoft.com/office/drawing/2014/main" id="{EAA2CF42-7A4C-470F-B5CE-F31628304B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0892" y="3513757"/>
                <a:ext cx="355600" cy="401637"/>
              </a:xfrm>
              <a:custGeom>
                <a:avLst/>
                <a:gdLst>
                  <a:gd name="T0" fmla="*/ 263525 w 224"/>
                  <a:gd name="T1" fmla="*/ 150812 h 253"/>
                  <a:gd name="T2" fmla="*/ 0 w 224"/>
                  <a:gd name="T3" fmla="*/ 401637 h 253"/>
                  <a:gd name="T4" fmla="*/ 355600 w 224"/>
                  <a:gd name="T5" fmla="*/ 0 h 253"/>
                  <a:gd name="T6" fmla="*/ 231775 w 224"/>
                  <a:gd name="T7" fmla="*/ 233362 h 253"/>
                  <a:gd name="T8" fmla="*/ 173038 w 224"/>
                  <a:gd name="T9" fmla="*/ 192087 h 253"/>
                  <a:gd name="T10" fmla="*/ 231775 w 224"/>
                  <a:gd name="T11" fmla="*/ 233362 h 253"/>
                  <a:gd name="T12" fmla="*/ 95250 w 224"/>
                  <a:gd name="T13" fmla="*/ 255587 h 253"/>
                  <a:gd name="T14" fmla="*/ 163513 w 224"/>
                  <a:gd name="T15" fmla="*/ 306387 h 253"/>
                  <a:gd name="T16" fmla="*/ 163513 w 224"/>
                  <a:gd name="T17" fmla="*/ 323850 h 253"/>
                  <a:gd name="T18" fmla="*/ 95250 w 224"/>
                  <a:gd name="T19" fmla="*/ 365125 h 253"/>
                  <a:gd name="T20" fmla="*/ 163513 w 224"/>
                  <a:gd name="T21" fmla="*/ 323850 h 253"/>
                  <a:gd name="T22" fmla="*/ 26988 w 224"/>
                  <a:gd name="T23" fmla="*/ 306387 h 253"/>
                  <a:gd name="T24" fmla="*/ 85725 w 224"/>
                  <a:gd name="T25" fmla="*/ 255587 h 253"/>
                  <a:gd name="T26" fmla="*/ 95250 w 224"/>
                  <a:gd name="T27" fmla="*/ 233362 h 253"/>
                  <a:gd name="T28" fmla="*/ 163513 w 224"/>
                  <a:gd name="T29" fmla="*/ 192087 h 253"/>
                  <a:gd name="T30" fmla="*/ 95250 w 224"/>
                  <a:gd name="T31" fmla="*/ 233362 h 253"/>
                  <a:gd name="T32" fmla="*/ 231775 w 224"/>
                  <a:gd name="T33" fmla="*/ 255587 h 253"/>
                  <a:gd name="T34" fmla="*/ 173038 w 224"/>
                  <a:gd name="T35" fmla="*/ 306387 h 253"/>
                  <a:gd name="T36" fmla="*/ 85725 w 224"/>
                  <a:gd name="T37" fmla="*/ 192087 h 253"/>
                  <a:gd name="T38" fmla="*/ 26988 w 224"/>
                  <a:gd name="T39" fmla="*/ 233362 h 253"/>
                  <a:gd name="T40" fmla="*/ 85725 w 224"/>
                  <a:gd name="T41" fmla="*/ 192087 h 253"/>
                  <a:gd name="T42" fmla="*/ 85725 w 224"/>
                  <a:gd name="T43" fmla="*/ 323850 h 253"/>
                  <a:gd name="T44" fmla="*/ 26988 w 224"/>
                  <a:gd name="T45" fmla="*/ 365125 h 253"/>
                  <a:gd name="T46" fmla="*/ 173038 w 224"/>
                  <a:gd name="T47" fmla="*/ 365125 h 253"/>
                  <a:gd name="T48" fmla="*/ 231775 w 224"/>
                  <a:gd name="T49" fmla="*/ 323850 h 253"/>
                  <a:gd name="T50" fmla="*/ 173038 w 224"/>
                  <a:gd name="T51" fmla="*/ 365125 h 253"/>
                  <a:gd name="T52" fmla="*/ 331788 w 224"/>
                  <a:gd name="T53" fmla="*/ 92075 h 253"/>
                  <a:gd name="T54" fmla="*/ 285750 w 224"/>
                  <a:gd name="T55" fmla="*/ 114300 h 253"/>
                  <a:gd name="T56" fmla="*/ 285750 w 224"/>
                  <a:gd name="T57" fmla="*/ 87312 h 253"/>
                  <a:gd name="T58" fmla="*/ 331788 w 224"/>
                  <a:gd name="T59" fmla="*/ 63500 h 253"/>
                  <a:gd name="T60" fmla="*/ 285750 w 224"/>
                  <a:gd name="T61" fmla="*/ 87312 h 253"/>
                  <a:gd name="T62" fmla="*/ 331788 w 224"/>
                  <a:gd name="T63" fmla="*/ 55562 h 253"/>
                  <a:gd name="T64" fmla="*/ 285750 w 224"/>
                  <a:gd name="T65" fmla="*/ 31750 h 253"/>
                  <a:gd name="T66" fmla="*/ 285750 w 224"/>
                  <a:gd name="T67" fmla="*/ 141287 h 253"/>
                  <a:gd name="T68" fmla="*/ 331788 w 224"/>
                  <a:gd name="T69" fmla="*/ 123825 h 253"/>
                  <a:gd name="T70" fmla="*/ 285750 w 224"/>
                  <a:gd name="T71" fmla="*/ 141287 h 25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4" h="253">
                    <a:moveTo>
                      <a:pt x="166" y="0"/>
                    </a:moveTo>
                    <a:lnTo>
                      <a:pt x="166" y="95"/>
                    </a:lnTo>
                    <a:lnTo>
                      <a:pt x="0" y="95"/>
                    </a:lnTo>
                    <a:lnTo>
                      <a:pt x="0" y="253"/>
                    </a:lnTo>
                    <a:lnTo>
                      <a:pt x="224" y="253"/>
                    </a:lnTo>
                    <a:lnTo>
                      <a:pt x="224" y="0"/>
                    </a:lnTo>
                    <a:lnTo>
                      <a:pt x="166" y="0"/>
                    </a:lnTo>
                    <a:close/>
                    <a:moveTo>
                      <a:pt x="146" y="147"/>
                    </a:moveTo>
                    <a:lnTo>
                      <a:pt x="109" y="147"/>
                    </a:lnTo>
                    <a:lnTo>
                      <a:pt x="109" y="121"/>
                    </a:lnTo>
                    <a:lnTo>
                      <a:pt x="146" y="121"/>
                    </a:lnTo>
                    <a:lnTo>
                      <a:pt x="146" y="147"/>
                    </a:lnTo>
                    <a:close/>
                    <a:moveTo>
                      <a:pt x="60" y="193"/>
                    </a:moveTo>
                    <a:lnTo>
                      <a:pt x="60" y="161"/>
                    </a:lnTo>
                    <a:lnTo>
                      <a:pt x="103" y="161"/>
                    </a:lnTo>
                    <a:lnTo>
                      <a:pt x="103" y="193"/>
                    </a:lnTo>
                    <a:lnTo>
                      <a:pt x="60" y="193"/>
                    </a:lnTo>
                    <a:close/>
                    <a:moveTo>
                      <a:pt x="103" y="204"/>
                    </a:moveTo>
                    <a:lnTo>
                      <a:pt x="103" y="230"/>
                    </a:lnTo>
                    <a:lnTo>
                      <a:pt x="60" y="230"/>
                    </a:lnTo>
                    <a:lnTo>
                      <a:pt x="60" y="204"/>
                    </a:lnTo>
                    <a:lnTo>
                      <a:pt x="103" y="204"/>
                    </a:lnTo>
                    <a:close/>
                    <a:moveTo>
                      <a:pt x="54" y="193"/>
                    </a:moveTo>
                    <a:lnTo>
                      <a:pt x="17" y="193"/>
                    </a:lnTo>
                    <a:lnTo>
                      <a:pt x="17" y="161"/>
                    </a:lnTo>
                    <a:lnTo>
                      <a:pt x="54" y="161"/>
                    </a:lnTo>
                    <a:lnTo>
                      <a:pt x="54" y="193"/>
                    </a:lnTo>
                    <a:close/>
                    <a:moveTo>
                      <a:pt x="60" y="147"/>
                    </a:moveTo>
                    <a:lnTo>
                      <a:pt x="60" y="121"/>
                    </a:lnTo>
                    <a:lnTo>
                      <a:pt x="103" y="121"/>
                    </a:lnTo>
                    <a:lnTo>
                      <a:pt x="103" y="147"/>
                    </a:lnTo>
                    <a:lnTo>
                      <a:pt x="60" y="147"/>
                    </a:lnTo>
                    <a:close/>
                    <a:moveTo>
                      <a:pt x="109" y="161"/>
                    </a:moveTo>
                    <a:lnTo>
                      <a:pt x="146" y="161"/>
                    </a:lnTo>
                    <a:lnTo>
                      <a:pt x="146" y="193"/>
                    </a:lnTo>
                    <a:lnTo>
                      <a:pt x="109" y="193"/>
                    </a:lnTo>
                    <a:lnTo>
                      <a:pt x="109" y="161"/>
                    </a:lnTo>
                    <a:close/>
                    <a:moveTo>
                      <a:pt x="54" y="121"/>
                    </a:moveTo>
                    <a:lnTo>
                      <a:pt x="54" y="147"/>
                    </a:lnTo>
                    <a:lnTo>
                      <a:pt x="17" y="147"/>
                    </a:lnTo>
                    <a:lnTo>
                      <a:pt x="17" y="121"/>
                    </a:lnTo>
                    <a:lnTo>
                      <a:pt x="54" y="121"/>
                    </a:lnTo>
                    <a:close/>
                    <a:moveTo>
                      <a:pt x="17" y="204"/>
                    </a:moveTo>
                    <a:lnTo>
                      <a:pt x="54" y="204"/>
                    </a:lnTo>
                    <a:lnTo>
                      <a:pt x="54" y="230"/>
                    </a:lnTo>
                    <a:lnTo>
                      <a:pt x="17" y="230"/>
                    </a:lnTo>
                    <a:lnTo>
                      <a:pt x="17" y="204"/>
                    </a:lnTo>
                    <a:close/>
                    <a:moveTo>
                      <a:pt x="109" y="230"/>
                    </a:moveTo>
                    <a:lnTo>
                      <a:pt x="109" y="204"/>
                    </a:lnTo>
                    <a:lnTo>
                      <a:pt x="146" y="204"/>
                    </a:lnTo>
                    <a:lnTo>
                      <a:pt x="146" y="230"/>
                    </a:lnTo>
                    <a:lnTo>
                      <a:pt x="109" y="230"/>
                    </a:lnTo>
                    <a:close/>
                    <a:moveTo>
                      <a:pt x="180" y="58"/>
                    </a:moveTo>
                    <a:lnTo>
                      <a:pt x="209" y="58"/>
                    </a:lnTo>
                    <a:lnTo>
                      <a:pt x="209" y="72"/>
                    </a:lnTo>
                    <a:lnTo>
                      <a:pt x="180" y="72"/>
                    </a:lnTo>
                    <a:lnTo>
                      <a:pt x="180" y="58"/>
                    </a:lnTo>
                    <a:close/>
                    <a:moveTo>
                      <a:pt x="180" y="55"/>
                    </a:moveTo>
                    <a:lnTo>
                      <a:pt x="180" y="40"/>
                    </a:lnTo>
                    <a:lnTo>
                      <a:pt x="209" y="40"/>
                    </a:lnTo>
                    <a:lnTo>
                      <a:pt x="209" y="55"/>
                    </a:lnTo>
                    <a:lnTo>
                      <a:pt x="180" y="55"/>
                    </a:lnTo>
                    <a:close/>
                    <a:moveTo>
                      <a:pt x="209" y="20"/>
                    </a:moveTo>
                    <a:lnTo>
                      <a:pt x="209" y="35"/>
                    </a:lnTo>
                    <a:lnTo>
                      <a:pt x="180" y="35"/>
                    </a:lnTo>
                    <a:lnTo>
                      <a:pt x="180" y="20"/>
                    </a:lnTo>
                    <a:lnTo>
                      <a:pt x="209" y="20"/>
                    </a:lnTo>
                    <a:close/>
                    <a:moveTo>
                      <a:pt x="180" y="89"/>
                    </a:moveTo>
                    <a:lnTo>
                      <a:pt x="180" y="78"/>
                    </a:lnTo>
                    <a:lnTo>
                      <a:pt x="209" y="78"/>
                    </a:lnTo>
                    <a:lnTo>
                      <a:pt x="209" y="89"/>
                    </a:lnTo>
                    <a:lnTo>
                      <a:pt x="180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615">
                  <a:defRPr/>
                </a:pPr>
                <a:endParaRPr lang="en-US" sz="1795" kern="0">
                  <a:solidFill>
                    <a:srgbClr val="0076CB">
                      <a:lumMod val="5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21" name="Freeform 268">
                <a:extLst>
                  <a:ext uri="{FF2B5EF4-FFF2-40B4-BE49-F238E27FC236}">
                    <a16:creationId xmlns:a16="http://schemas.microsoft.com/office/drawing/2014/main" id="{84F79204-5CBC-4AE1-AC59-494E4D3049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65557" y="3419253"/>
                <a:ext cx="309563" cy="493901"/>
              </a:xfrm>
              <a:custGeom>
                <a:avLst/>
                <a:gdLst>
                  <a:gd name="T0" fmla="*/ 309563 w 195"/>
                  <a:gd name="T1" fmla="*/ 542925 h 342"/>
                  <a:gd name="T2" fmla="*/ 0 w 195"/>
                  <a:gd name="T3" fmla="*/ 26988 h 342"/>
                  <a:gd name="T4" fmla="*/ 0 w 195"/>
                  <a:gd name="T5" fmla="*/ 423863 h 342"/>
                  <a:gd name="T6" fmla="*/ 0 w 195"/>
                  <a:gd name="T7" fmla="*/ 365125 h 342"/>
                  <a:gd name="T8" fmla="*/ 0 w 195"/>
                  <a:gd name="T9" fmla="*/ 309563 h 342"/>
                  <a:gd name="T10" fmla="*/ 0 w 195"/>
                  <a:gd name="T11" fmla="*/ 255588 h 342"/>
                  <a:gd name="T12" fmla="*/ 0 w 195"/>
                  <a:gd name="T13" fmla="*/ 195263 h 342"/>
                  <a:gd name="T14" fmla="*/ 0 w 195"/>
                  <a:gd name="T15" fmla="*/ 141288 h 342"/>
                  <a:gd name="T16" fmla="*/ 0 w 195"/>
                  <a:gd name="T17" fmla="*/ 82550 h 342"/>
                  <a:gd name="T18" fmla="*/ 26988 w 195"/>
                  <a:gd name="T19" fmla="*/ 469900 h 342"/>
                  <a:gd name="T20" fmla="*/ 150813 w 195"/>
                  <a:gd name="T21" fmla="*/ 469900 h 342"/>
                  <a:gd name="T22" fmla="*/ 26988 w 195"/>
                  <a:gd name="T23" fmla="*/ 365125 h 342"/>
                  <a:gd name="T24" fmla="*/ 150813 w 195"/>
                  <a:gd name="T25" fmla="*/ 355600 h 342"/>
                  <a:gd name="T26" fmla="*/ 150813 w 195"/>
                  <a:gd name="T27" fmla="*/ 309563 h 342"/>
                  <a:gd name="T28" fmla="*/ 26988 w 195"/>
                  <a:gd name="T29" fmla="*/ 301625 h 342"/>
                  <a:gd name="T30" fmla="*/ 150813 w 195"/>
                  <a:gd name="T31" fmla="*/ 301625 h 342"/>
                  <a:gd name="T32" fmla="*/ 26988 w 195"/>
                  <a:gd name="T33" fmla="*/ 195263 h 342"/>
                  <a:gd name="T34" fmla="*/ 150813 w 195"/>
                  <a:gd name="T35" fmla="*/ 187325 h 342"/>
                  <a:gd name="T36" fmla="*/ 150813 w 195"/>
                  <a:gd name="T37" fmla="*/ 141288 h 342"/>
                  <a:gd name="T38" fmla="*/ 26988 w 195"/>
                  <a:gd name="T39" fmla="*/ 127000 h 342"/>
                  <a:gd name="T40" fmla="*/ 150813 w 195"/>
                  <a:gd name="T41" fmla="*/ 127000 h 342"/>
                  <a:gd name="T42" fmla="*/ 26988 w 195"/>
                  <a:gd name="T43" fmla="*/ 26988 h 342"/>
                  <a:gd name="T44" fmla="*/ 219075 w 195"/>
                  <a:gd name="T45" fmla="*/ 446088 h 342"/>
                  <a:gd name="T46" fmla="*/ 219075 w 195"/>
                  <a:gd name="T47" fmla="*/ 423863 h 342"/>
                  <a:gd name="T48" fmla="*/ 190500 w 195"/>
                  <a:gd name="T49" fmla="*/ 387350 h 342"/>
                  <a:gd name="T50" fmla="*/ 219075 w 195"/>
                  <a:gd name="T51" fmla="*/ 387350 h 342"/>
                  <a:gd name="T52" fmla="*/ 190500 w 195"/>
                  <a:gd name="T53" fmla="*/ 309563 h 342"/>
                  <a:gd name="T54" fmla="*/ 219075 w 195"/>
                  <a:gd name="T55" fmla="*/ 277813 h 342"/>
                  <a:gd name="T56" fmla="*/ 219075 w 195"/>
                  <a:gd name="T57" fmla="*/ 255588 h 342"/>
                  <a:gd name="T58" fmla="*/ 190500 w 195"/>
                  <a:gd name="T59" fmla="*/ 219075 h 342"/>
                  <a:gd name="T60" fmla="*/ 219075 w 195"/>
                  <a:gd name="T61" fmla="*/ 219075 h 342"/>
                  <a:gd name="T62" fmla="*/ 190500 w 195"/>
                  <a:gd name="T63" fmla="*/ 141288 h 342"/>
                  <a:gd name="T64" fmla="*/ 219075 w 195"/>
                  <a:gd name="T65" fmla="*/ 104775 h 342"/>
                  <a:gd name="T66" fmla="*/ 219075 w 195"/>
                  <a:gd name="T67" fmla="*/ 82550 h 342"/>
                  <a:gd name="T68" fmla="*/ 190500 w 195"/>
                  <a:gd name="T69" fmla="*/ 49213 h 342"/>
                  <a:gd name="T70" fmla="*/ 219075 w 195"/>
                  <a:gd name="T71" fmla="*/ 49213 h 342"/>
                  <a:gd name="T72" fmla="*/ 231775 w 195"/>
                  <a:gd name="T73" fmla="*/ 423863 h 342"/>
                  <a:gd name="T74" fmla="*/ 287338 w 195"/>
                  <a:gd name="T75" fmla="*/ 414338 h 342"/>
                  <a:gd name="T76" fmla="*/ 287338 w 195"/>
                  <a:gd name="T77" fmla="*/ 365125 h 342"/>
                  <a:gd name="T78" fmla="*/ 231775 w 195"/>
                  <a:gd name="T79" fmla="*/ 355600 h 342"/>
                  <a:gd name="T80" fmla="*/ 287338 w 195"/>
                  <a:gd name="T81" fmla="*/ 355600 h 342"/>
                  <a:gd name="T82" fmla="*/ 231775 w 195"/>
                  <a:gd name="T83" fmla="*/ 255588 h 342"/>
                  <a:gd name="T84" fmla="*/ 287338 w 195"/>
                  <a:gd name="T85" fmla="*/ 241300 h 342"/>
                  <a:gd name="T86" fmla="*/ 287338 w 195"/>
                  <a:gd name="T87" fmla="*/ 195263 h 342"/>
                  <a:gd name="T88" fmla="*/ 231775 w 195"/>
                  <a:gd name="T89" fmla="*/ 187325 h 342"/>
                  <a:gd name="T90" fmla="*/ 287338 w 195"/>
                  <a:gd name="T91" fmla="*/ 187325 h 342"/>
                  <a:gd name="T92" fmla="*/ 231775 w 195"/>
                  <a:gd name="T93" fmla="*/ 82550 h 342"/>
                  <a:gd name="T94" fmla="*/ 287338 w 195"/>
                  <a:gd name="T95" fmla="*/ 73025 h 342"/>
                  <a:gd name="T96" fmla="*/ 287338 w 195"/>
                  <a:gd name="T97" fmla="*/ 26988 h 34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5" h="342">
                    <a:moveTo>
                      <a:pt x="0" y="296"/>
                    </a:moveTo>
                    <a:lnTo>
                      <a:pt x="0" y="342"/>
                    </a:lnTo>
                    <a:lnTo>
                      <a:pt x="195" y="342"/>
                    </a:lnTo>
                    <a:lnTo>
                      <a:pt x="195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96"/>
                    </a:lnTo>
                    <a:close/>
                    <a:moveTo>
                      <a:pt x="0" y="261"/>
                    </a:moveTo>
                    <a:lnTo>
                      <a:pt x="0" y="267"/>
                    </a:lnTo>
                    <a:lnTo>
                      <a:pt x="0" y="261"/>
                    </a:lnTo>
                    <a:close/>
                    <a:moveTo>
                      <a:pt x="0" y="224"/>
                    </a:moveTo>
                    <a:lnTo>
                      <a:pt x="0" y="230"/>
                    </a:lnTo>
                    <a:lnTo>
                      <a:pt x="0" y="224"/>
                    </a:lnTo>
                    <a:close/>
                    <a:moveTo>
                      <a:pt x="0" y="190"/>
                    </a:moveTo>
                    <a:lnTo>
                      <a:pt x="0" y="195"/>
                    </a:lnTo>
                    <a:lnTo>
                      <a:pt x="0" y="190"/>
                    </a:lnTo>
                    <a:close/>
                    <a:moveTo>
                      <a:pt x="0" y="152"/>
                    </a:moveTo>
                    <a:lnTo>
                      <a:pt x="0" y="161"/>
                    </a:lnTo>
                    <a:lnTo>
                      <a:pt x="0" y="152"/>
                    </a:lnTo>
                    <a:close/>
                    <a:moveTo>
                      <a:pt x="0" y="118"/>
                    </a:moveTo>
                    <a:lnTo>
                      <a:pt x="0" y="123"/>
                    </a:lnTo>
                    <a:lnTo>
                      <a:pt x="0" y="118"/>
                    </a:lnTo>
                    <a:close/>
                    <a:moveTo>
                      <a:pt x="0" y="80"/>
                    </a:moveTo>
                    <a:lnTo>
                      <a:pt x="0" y="89"/>
                    </a:lnTo>
                    <a:lnTo>
                      <a:pt x="0" y="80"/>
                    </a:lnTo>
                    <a:close/>
                    <a:moveTo>
                      <a:pt x="0" y="46"/>
                    </a:moveTo>
                    <a:lnTo>
                      <a:pt x="0" y="52"/>
                    </a:lnTo>
                    <a:lnTo>
                      <a:pt x="0" y="46"/>
                    </a:lnTo>
                    <a:close/>
                    <a:moveTo>
                      <a:pt x="95" y="296"/>
                    </a:moveTo>
                    <a:lnTo>
                      <a:pt x="17" y="296"/>
                    </a:lnTo>
                    <a:lnTo>
                      <a:pt x="17" y="267"/>
                    </a:lnTo>
                    <a:lnTo>
                      <a:pt x="95" y="267"/>
                    </a:lnTo>
                    <a:lnTo>
                      <a:pt x="95" y="296"/>
                    </a:lnTo>
                    <a:close/>
                    <a:moveTo>
                      <a:pt x="95" y="261"/>
                    </a:moveTo>
                    <a:lnTo>
                      <a:pt x="17" y="261"/>
                    </a:lnTo>
                    <a:lnTo>
                      <a:pt x="17" y="230"/>
                    </a:lnTo>
                    <a:lnTo>
                      <a:pt x="95" y="230"/>
                    </a:lnTo>
                    <a:lnTo>
                      <a:pt x="95" y="261"/>
                    </a:lnTo>
                    <a:close/>
                    <a:moveTo>
                      <a:pt x="95" y="224"/>
                    </a:moveTo>
                    <a:lnTo>
                      <a:pt x="17" y="224"/>
                    </a:lnTo>
                    <a:lnTo>
                      <a:pt x="17" y="195"/>
                    </a:lnTo>
                    <a:lnTo>
                      <a:pt x="95" y="195"/>
                    </a:lnTo>
                    <a:lnTo>
                      <a:pt x="95" y="224"/>
                    </a:lnTo>
                    <a:close/>
                    <a:moveTo>
                      <a:pt x="95" y="190"/>
                    </a:moveTo>
                    <a:lnTo>
                      <a:pt x="17" y="190"/>
                    </a:lnTo>
                    <a:lnTo>
                      <a:pt x="17" y="161"/>
                    </a:lnTo>
                    <a:lnTo>
                      <a:pt x="95" y="161"/>
                    </a:lnTo>
                    <a:lnTo>
                      <a:pt x="95" y="190"/>
                    </a:lnTo>
                    <a:close/>
                    <a:moveTo>
                      <a:pt x="95" y="152"/>
                    </a:moveTo>
                    <a:lnTo>
                      <a:pt x="17" y="152"/>
                    </a:lnTo>
                    <a:lnTo>
                      <a:pt x="17" y="123"/>
                    </a:lnTo>
                    <a:lnTo>
                      <a:pt x="95" y="123"/>
                    </a:lnTo>
                    <a:lnTo>
                      <a:pt x="95" y="152"/>
                    </a:lnTo>
                    <a:close/>
                    <a:moveTo>
                      <a:pt x="95" y="118"/>
                    </a:moveTo>
                    <a:lnTo>
                      <a:pt x="17" y="118"/>
                    </a:lnTo>
                    <a:lnTo>
                      <a:pt x="17" y="89"/>
                    </a:lnTo>
                    <a:lnTo>
                      <a:pt x="95" y="89"/>
                    </a:lnTo>
                    <a:lnTo>
                      <a:pt x="95" y="118"/>
                    </a:lnTo>
                    <a:close/>
                    <a:moveTo>
                      <a:pt x="95" y="80"/>
                    </a:moveTo>
                    <a:lnTo>
                      <a:pt x="17" y="80"/>
                    </a:lnTo>
                    <a:lnTo>
                      <a:pt x="17" y="52"/>
                    </a:lnTo>
                    <a:lnTo>
                      <a:pt x="95" y="52"/>
                    </a:lnTo>
                    <a:lnTo>
                      <a:pt x="95" y="80"/>
                    </a:lnTo>
                    <a:close/>
                    <a:moveTo>
                      <a:pt x="95" y="46"/>
                    </a:moveTo>
                    <a:lnTo>
                      <a:pt x="17" y="46"/>
                    </a:lnTo>
                    <a:lnTo>
                      <a:pt x="17" y="17"/>
                    </a:lnTo>
                    <a:lnTo>
                      <a:pt x="95" y="17"/>
                    </a:lnTo>
                    <a:lnTo>
                      <a:pt x="95" y="46"/>
                    </a:lnTo>
                    <a:close/>
                    <a:moveTo>
                      <a:pt x="138" y="281"/>
                    </a:moveTo>
                    <a:lnTo>
                      <a:pt x="120" y="281"/>
                    </a:lnTo>
                    <a:lnTo>
                      <a:pt x="120" y="267"/>
                    </a:lnTo>
                    <a:lnTo>
                      <a:pt x="138" y="267"/>
                    </a:lnTo>
                    <a:lnTo>
                      <a:pt x="138" y="281"/>
                    </a:lnTo>
                    <a:close/>
                    <a:moveTo>
                      <a:pt x="138" y="244"/>
                    </a:moveTo>
                    <a:lnTo>
                      <a:pt x="120" y="244"/>
                    </a:lnTo>
                    <a:lnTo>
                      <a:pt x="120" y="230"/>
                    </a:lnTo>
                    <a:lnTo>
                      <a:pt x="138" y="230"/>
                    </a:lnTo>
                    <a:lnTo>
                      <a:pt x="138" y="244"/>
                    </a:lnTo>
                    <a:close/>
                    <a:moveTo>
                      <a:pt x="138" y="210"/>
                    </a:moveTo>
                    <a:lnTo>
                      <a:pt x="120" y="210"/>
                    </a:lnTo>
                    <a:lnTo>
                      <a:pt x="120" y="195"/>
                    </a:lnTo>
                    <a:lnTo>
                      <a:pt x="138" y="195"/>
                    </a:lnTo>
                    <a:lnTo>
                      <a:pt x="138" y="210"/>
                    </a:lnTo>
                    <a:close/>
                    <a:moveTo>
                      <a:pt x="138" y="175"/>
                    </a:moveTo>
                    <a:lnTo>
                      <a:pt x="120" y="175"/>
                    </a:lnTo>
                    <a:lnTo>
                      <a:pt x="120" y="161"/>
                    </a:lnTo>
                    <a:lnTo>
                      <a:pt x="138" y="161"/>
                    </a:lnTo>
                    <a:lnTo>
                      <a:pt x="138" y="175"/>
                    </a:lnTo>
                    <a:close/>
                    <a:moveTo>
                      <a:pt x="138" y="138"/>
                    </a:moveTo>
                    <a:lnTo>
                      <a:pt x="120" y="138"/>
                    </a:lnTo>
                    <a:lnTo>
                      <a:pt x="120" y="123"/>
                    </a:lnTo>
                    <a:lnTo>
                      <a:pt x="138" y="123"/>
                    </a:lnTo>
                    <a:lnTo>
                      <a:pt x="138" y="138"/>
                    </a:lnTo>
                    <a:close/>
                    <a:moveTo>
                      <a:pt x="138" y="103"/>
                    </a:moveTo>
                    <a:lnTo>
                      <a:pt x="120" y="103"/>
                    </a:lnTo>
                    <a:lnTo>
                      <a:pt x="120" y="89"/>
                    </a:lnTo>
                    <a:lnTo>
                      <a:pt x="138" y="89"/>
                    </a:lnTo>
                    <a:lnTo>
                      <a:pt x="138" y="103"/>
                    </a:lnTo>
                    <a:close/>
                    <a:moveTo>
                      <a:pt x="138" y="66"/>
                    </a:moveTo>
                    <a:lnTo>
                      <a:pt x="120" y="66"/>
                    </a:lnTo>
                    <a:lnTo>
                      <a:pt x="120" y="52"/>
                    </a:lnTo>
                    <a:lnTo>
                      <a:pt x="138" y="52"/>
                    </a:lnTo>
                    <a:lnTo>
                      <a:pt x="138" y="66"/>
                    </a:lnTo>
                    <a:close/>
                    <a:moveTo>
                      <a:pt x="138" y="31"/>
                    </a:moveTo>
                    <a:lnTo>
                      <a:pt x="120" y="31"/>
                    </a:lnTo>
                    <a:lnTo>
                      <a:pt x="120" y="17"/>
                    </a:lnTo>
                    <a:lnTo>
                      <a:pt x="138" y="17"/>
                    </a:lnTo>
                    <a:lnTo>
                      <a:pt x="138" y="31"/>
                    </a:lnTo>
                    <a:close/>
                    <a:moveTo>
                      <a:pt x="181" y="296"/>
                    </a:moveTo>
                    <a:lnTo>
                      <a:pt x="146" y="296"/>
                    </a:lnTo>
                    <a:lnTo>
                      <a:pt x="146" y="267"/>
                    </a:lnTo>
                    <a:lnTo>
                      <a:pt x="181" y="267"/>
                    </a:lnTo>
                    <a:lnTo>
                      <a:pt x="181" y="296"/>
                    </a:lnTo>
                    <a:close/>
                    <a:moveTo>
                      <a:pt x="181" y="261"/>
                    </a:moveTo>
                    <a:lnTo>
                      <a:pt x="146" y="261"/>
                    </a:lnTo>
                    <a:lnTo>
                      <a:pt x="146" y="230"/>
                    </a:lnTo>
                    <a:lnTo>
                      <a:pt x="181" y="230"/>
                    </a:lnTo>
                    <a:lnTo>
                      <a:pt x="181" y="261"/>
                    </a:lnTo>
                    <a:close/>
                    <a:moveTo>
                      <a:pt x="181" y="224"/>
                    </a:moveTo>
                    <a:lnTo>
                      <a:pt x="146" y="224"/>
                    </a:lnTo>
                    <a:lnTo>
                      <a:pt x="146" y="195"/>
                    </a:lnTo>
                    <a:lnTo>
                      <a:pt x="181" y="195"/>
                    </a:lnTo>
                    <a:lnTo>
                      <a:pt x="181" y="224"/>
                    </a:lnTo>
                    <a:close/>
                    <a:moveTo>
                      <a:pt x="181" y="190"/>
                    </a:moveTo>
                    <a:lnTo>
                      <a:pt x="146" y="190"/>
                    </a:lnTo>
                    <a:lnTo>
                      <a:pt x="146" y="161"/>
                    </a:lnTo>
                    <a:lnTo>
                      <a:pt x="181" y="161"/>
                    </a:lnTo>
                    <a:lnTo>
                      <a:pt x="181" y="190"/>
                    </a:lnTo>
                    <a:close/>
                    <a:moveTo>
                      <a:pt x="181" y="152"/>
                    </a:moveTo>
                    <a:lnTo>
                      <a:pt x="146" y="152"/>
                    </a:lnTo>
                    <a:lnTo>
                      <a:pt x="146" y="123"/>
                    </a:lnTo>
                    <a:lnTo>
                      <a:pt x="181" y="123"/>
                    </a:lnTo>
                    <a:lnTo>
                      <a:pt x="181" y="152"/>
                    </a:lnTo>
                    <a:close/>
                    <a:moveTo>
                      <a:pt x="181" y="118"/>
                    </a:moveTo>
                    <a:lnTo>
                      <a:pt x="146" y="118"/>
                    </a:lnTo>
                    <a:lnTo>
                      <a:pt x="146" y="89"/>
                    </a:lnTo>
                    <a:lnTo>
                      <a:pt x="181" y="89"/>
                    </a:lnTo>
                    <a:lnTo>
                      <a:pt x="181" y="118"/>
                    </a:lnTo>
                    <a:close/>
                    <a:moveTo>
                      <a:pt x="181" y="80"/>
                    </a:moveTo>
                    <a:lnTo>
                      <a:pt x="146" y="80"/>
                    </a:lnTo>
                    <a:lnTo>
                      <a:pt x="146" y="52"/>
                    </a:lnTo>
                    <a:lnTo>
                      <a:pt x="181" y="52"/>
                    </a:lnTo>
                    <a:lnTo>
                      <a:pt x="181" y="80"/>
                    </a:lnTo>
                    <a:close/>
                    <a:moveTo>
                      <a:pt x="181" y="46"/>
                    </a:moveTo>
                    <a:lnTo>
                      <a:pt x="146" y="46"/>
                    </a:lnTo>
                    <a:lnTo>
                      <a:pt x="146" y="17"/>
                    </a:lnTo>
                    <a:lnTo>
                      <a:pt x="181" y="17"/>
                    </a:lnTo>
                    <a:lnTo>
                      <a:pt x="181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615">
                  <a:defRPr/>
                </a:pPr>
                <a:endParaRPr lang="en-US" sz="1795" kern="0">
                  <a:solidFill>
                    <a:srgbClr val="0076CB">
                      <a:lumMod val="5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22" name="Freeform 281">
                <a:extLst>
                  <a:ext uri="{FF2B5EF4-FFF2-40B4-BE49-F238E27FC236}">
                    <a16:creationId xmlns:a16="http://schemas.microsoft.com/office/drawing/2014/main" id="{417CF288-9B2B-4C5D-83A9-5E51A8C306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16875" y="3300233"/>
                <a:ext cx="390313" cy="615161"/>
              </a:xfrm>
              <a:custGeom>
                <a:avLst/>
                <a:gdLst>
                  <a:gd name="T0" fmla="*/ 263525 w 232"/>
                  <a:gd name="T1" fmla="*/ 36512 h 425"/>
                  <a:gd name="T2" fmla="*/ 114300 w 232"/>
                  <a:gd name="T3" fmla="*/ 36512 h 425"/>
                  <a:gd name="T4" fmla="*/ 0 w 232"/>
                  <a:gd name="T5" fmla="*/ 655637 h 425"/>
                  <a:gd name="T6" fmla="*/ 368300 w 232"/>
                  <a:gd name="T7" fmla="*/ 655637 h 425"/>
                  <a:gd name="T8" fmla="*/ 173038 w 232"/>
                  <a:gd name="T9" fmla="*/ 68262 h 425"/>
                  <a:gd name="T10" fmla="*/ 114300 w 232"/>
                  <a:gd name="T11" fmla="*/ 68262 h 425"/>
                  <a:gd name="T12" fmla="*/ 173038 w 232"/>
                  <a:gd name="T13" fmla="*/ 177800 h 425"/>
                  <a:gd name="T14" fmla="*/ 114300 w 232"/>
                  <a:gd name="T15" fmla="*/ 190500 h 425"/>
                  <a:gd name="T16" fmla="*/ 114300 w 232"/>
                  <a:gd name="T17" fmla="*/ 241300 h 425"/>
                  <a:gd name="T18" fmla="*/ 173038 w 232"/>
                  <a:gd name="T19" fmla="*/ 250825 h 425"/>
                  <a:gd name="T20" fmla="*/ 114300 w 232"/>
                  <a:gd name="T21" fmla="*/ 250825 h 425"/>
                  <a:gd name="T22" fmla="*/ 173038 w 232"/>
                  <a:gd name="T23" fmla="*/ 360362 h 425"/>
                  <a:gd name="T24" fmla="*/ 114300 w 232"/>
                  <a:gd name="T25" fmla="*/ 373062 h 425"/>
                  <a:gd name="T26" fmla="*/ 114300 w 232"/>
                  <a:gd name="T27" fmla="*/ 423862 h 425"/>
                  <a:gd name="T28" fmla="*/ 173038 w 232"/>
                  <a:gd name="T29" fmla="*/ 433387 h 425"/>
                  <a:gd name="T30" fmla="*/ 114300 w 232"/>
                  <a:gd name="T31" fmla="*/ 433387 h 425"/>
                  <a:gd name="T32" fmla="*/ 31750 w 232"/>
                  <a:gd name="T33" fmla="*/ 496887 h 425"/>
                  <a:gd name="T34" fmla="*/ 90488 w 232"/>
                  <a:gd name="T35" fmla="*/ 482600 h 425"/>
                  <a:gd name="T36" fmla="*/ 90488 w 232"/>
                  <a:gd name="T37" fmla="*/ 433387 h 425"/>
                  <a:gd name="T38" fmla="*/ 31750 w 232"/>
                  <a:gd name="T39" fmla="*/ 423862 h 425"/>
                  <a:gd name="T40" fmla="*/ 90488 w 232"/>
                  <a:gd name="T41" fmla="*/ 423862 h 425"/>
                  <a:gd name="T42" fmla="*/ 31750 w 232"/>
                  <a:gd name="T43" fmla="*/ 314325 h 425"/>
                  <a:gd name="T44" fmla="*/ 90488 w 232"/>
                  <a:gd name="T45" fmla="*/ 300037 h 425"/>
                  <a:gd name="T46" fmla="*/ 90488 w 232"/>
                  <a:gd name="T47" fmla="*/ 250825 h 425"/>
                  <a:gd name="T48" fmla="*/ 31750 w 232"/>
                  <a:gd name="T49" fmla="*/ 241300 h 425"/>
                  <a:gd name="T50" fmla="*/ 90488 w 232"/>
                  <a:gd name="T51" fmla="*/ 241300 h 425"/>
                  <a:gd name="T52" fmla="*/ 31750 w 232"/>
                  <a:gd name="T53" fmla="*/ 127000 h 425"/>
                  <a:gd name="T54" fmla="*/ 90488 w 232"/>
                  <a:gd name="T55" fmla="*/ 117475 h 425"/>
                  <a:gd name="T56" fmla="*/ 90488 w 232"/>
                  <a:gd name="T57" fmla="*/ 68262 h 425"/>
                  <a:gd name="T58" fmla="*/ 173038 w 232"/>
                  <a:gd name="T59" fmla="*/ 496887 h 425"/>
                  <a:gd name="T60" fmla="*/ 114300 w 232"/>
                  <a:gd name="T61" fmla="*/ 496887 h 425"/>
                  <a:gd name="T62" fmla="*/ 131763 w 232"/>
                  <a:gd name="T63" fmla="*/ 574675 h 425"/>
                  <a:gd name="T64" fmla="*/ 246063 w 232"/>
                  <a:gd name="T65" fmla="*/ 655637 h 425"/>
                  <a:gd name="T66" fmla="*/ 246063 w 232"/>
                  <a:gd name="T67" fmla="*/ 574675 h 425"/>
                  <a:gd name="T68" fmla="*/ 200025 w 232"/>
                  <a:gd name="T69" fmla="*/ 546100 h 425"/>
                  <a:gd name="T70" fmla="*/ 258763 w 232"/>
                  <a:gd name="T71" fmla="*/ 546100 h 425"/>
                  <a:gd name="T72" fmla="*/ 200025 w 232"/>
                  <a:gd name="T73" fmla="*/ 433387 h 425"/>
                  <a:gd name="T74" fmla="*/ 258763 w 232"/>
                  <a:gd name="T75" fmla="*/ 423862 h 425"/>
                  <a:gd name="T76" fmla="*/ 258763 w 232"/>
                  <a:gd name="T77" fmla="*/ 373062 h 425"/>
                  <a:gd name="T78" fmla="*/ 200025 w 232"/>
                  <a:gd name="T79" fmla="*/ 360362 h 425"/>
                  <a:gd name="T80" fmla="*/ 258763 w 232"/>
                  <a:gd name="T81" fmla="*/ 360362 h 425"/>
                  <a:gd name="T82" fmla="*/ 200025 w 232"/>
                  <a:gd name="T83" fmla="*/ 250825 h 425"/>
                  <a:gd name="T84" fmla="*/ 258763 w 232"/>
                  <a:gd name="T85" fmla="*/ 241300 h 425"/>
                  <a:gd name="T86" fmla="*/ 258763 w 232"/>
                  <a:gd name="T87" fmla="*/ 190500 h 425"/>
                  <a:gd name="T88" fmla="*/ 200025 w 232"/>
                  <a:gd name="T89" fmla="*/ 177800 h 425"/>
                  <a:gd name="T90" fmla="*/ 258763 w 232"/>
                  <a:gd name="T91" fmla="*/ 177800 h 425"/>
                  <a:gd name="T92" fmla="*/ 200025 w 232"/>
                  <a:gd name="T93" fmla="*/ 68262 h 425"/>
                  <a:gd name="T94" fmla="*/ 341313 w 232"/>
                  <a:gd name="T95" fmla="*/ 546100 h 425"/>
                  <a:gd name="T96" fmla="*/ 341313 w 232"/>
                  <a:gd name="T97" fmla="*/ 496887 h 425"/>
                  <a:gd name="T98" fmla="*/ 282575 w 232"/>
                  <a:gd name="T99" fmla="*/ 482600 h 425"/>
                  <a:gd name="T100" fmla="*/ 341313 w 232"/>
                  <a:gd name="T101" fmla="*/ 482600 h 425"/>
                  <a:gd name="T102" fmla="*/ 282575 w 232"/>
                  <a:gd name="T103" fmla="*/ 373062 h 425"/>
                  <a:gd name="T104" fmla="*/ 341313 w 232"/>
                  <a:gd name="T105" fmla="*/ 360362 h 425"/>
                  <a:gd name="T106" fmla="*/ 341313 w 232"/>
                  <a:gd name="T107" fmla="*/ 314325 h 425"/>
                  <a:gd name="T108" fmla="*/ 282575 w 232"/>
                  <a:gd name="T109" fmla="*/ 300037 h 425"/>
                  <a:gd name="T110" fmla="*/ 341313 w 232"/>
                  <a:gd name="T111" fmla="*/ 300037 h 425"/>
                  <a:gd name="T112" fmla="*/ 282575 w 232"/>
                  <a:gd name="T113" fmla="*/ 190500 h 425"/>
                  <a:gd name="T114" fmla="*/ 341313 w 232"/>
                  <a:gd name="T115" fmla="*/ 177800 h 425"/>
                  <a:gd name="T116" fmla="*/ 341313 w 232"/>
                  <a:gd name="T117" fmla="*/ 127000 h 425"/>
                  <a:gd name="T118" fmla="*/ 282575 w 232"/>
                  <a:gd name="T119" fmla="*/ 117475 h 425"/>
                  <a:gd name="T120" fmla="*/ 341313 w 232"/>
                  <a:gd name="T121" fmla="*/ 117475 h 42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32" h="425">
                    <a:moveTo>
                      <a:pt x="230" y="413"/>
                    </a:moveTo>
                    <a:lnTo>
                      <a:pt x="230" y="23"/>
                    </a:lnTo>
                    <a:lnTo>
                      <a:pt x="166" y="23"/>
                    </a:lnTo>
                    <a:lnTo>
                      <a:pt x="166" y="0"/>
                    </a:lnTo>
                    <a:lnTo>
                      <a:pt x="72" y="0"/>
                    </a:lnTo>
                    <a:lnTo>
                      <a:pt x="72" y="23"/>
                    </a:lnTo>
                    <a:lnTo>
                      <a:pt x="5" y="23"/>
                    </a:lnTo>
                    <a:lnTo>
                      <a:pt x="5" y="413"/>
                    </a:lnTo>
                    <a:lnTo>
                      <a:pt x="0" y="413"/>
                    </a:lnTo>
                    <a:lnTo>
                      <a:pt x="0" y="425"/>
                    </a:lnTo>
                    <a:lnTo>
                      <a:pt x="232" y="425"/>
                    </a:lnTo>
                    <a:lnTo>
                      <a:pt x="232" y="413"/>
                    </a:lnTo>
                    <a:lnTo>
                      <a:pt x="230" y="413"/>
                    </a:lnTo>
                    <a:close/>
                    <a:moveTo>
                      <a:pt x="72" y="43"/>
                    </a:moveTo>
                    <a:lnTo>
                      <a:pt x="109" y="43"/>
                    </a:lnTo>
                    <a:lnTo>
                      <a:pt x="109" y="74"/>
                    </a:lnTo>
                    <a:lnTo>
                      <a:pt x="72" y="74"/>
                    </a:lnTo>
                    <a:lnTo>
                      <a:pt x="72" y="43"/>
                    </a:lnTo>
                    <a:close/>
                    <a:moveTo>
                      <a:pt x="72" y="80"/>
                    </a:moveTo>
                    <a:lnTo>
                      <a:pt x="109" y="80"/>
                    </a:lnTo>
                    <a:lnTo>
                      <a:pt x="109" y="112"/>
                    </a:lnTo>
                    <a:lnTo>
                      <a:pt x="72" y="112"/>
                    </a:lnTo>
                    <a:lnTo>
                      <a:pt x="72" y="80"/>
                    </a:lnTo>
                    <a:close/>
                    <a:moveTo>
                      <a:pt x="72" y="120"/>
                    </a:moveTo>
                    <a:lnTo>
                      <a:pt x="109" y="120"/>
                    </a:lnTo>
                    <a:lnTo>
                      <a:pt x="109" y="152"/>
                    </a:lnTo>
                    <a:lnTo>
                      <a:pt x="72" y="152"/>
                    </a:lnTo>
                    <a:lnTo>
                      <a:pt x="72" y="120"/>
                    </a:lnTo>
                    <a:close/>
                    <a:moveTo>
                      <a:pt x="72" y="158"/>
                    </a:moveTo>
                    <a:lnTo>
                      <a:pt x="109" y="158"/>
                    </a:lnTo>
                    <a:lnTo>
                      <a:pt x="109" y="189"/>
                    </a:lnTo>
                    <a:lnTo>
                      <a:pt x="72" y="189"/>
                    </a:lnTo>
                    <a:lnTo>
                      <a:pt x="72" y="158"/>
                    </a:lnTo>
                    <a:close/>
                    <a:moveTo>
                      <a:pt x="72" y="198"/>
                    </a:moveTo>
                    <a:lnTo>
                      <a:pt x="109" y="198"/>
                    </a:lnTo>
                    <a:lnTo>
                      <a:pt x="109" y="227"/>
                    </a:lnTo>
                    <a:lnTo>
                      <a:pt x="72" y="227"/>
                    </a:lnTo>
                    <a:lnTo>
                      <a:pt x="72" y="198"/>
                    </a:lnTo>
                    <a:close/>
                    <a:moveTo>
                      <a:pt x="72" y="235"/>
                    </a:moveTo>
                    <a:lnTo>
                      <a:pt x="109" y="235"/>
                    </a:lnTo>
                    <a:lnTo>
                      <a:pt x="109" y="267"/>
                    </a:lnTo>
                    <a:lnTo>
                      <a:pt x="72" y="267"/>
                    </a:lnTo>
                    <a:lnTo>
                      <a:pt x="72" y="235"/>
                    </a:lnTo>
                    <a:close/>
                    <a:moveTo>
                      <a:pt x="72" y="273"/>
                    </a:moveTo>
                    <a:lnTo>
                      <a:pt x="109" y="273"/>
                    </a:lnTo>
                    <a:lnTo>
                      <a:pt x="109" y="304"/>
                    </a:lnTo>
                    <a:lnTo>
                      <a:pt x="72" y="304"/>
                    </a:lnTo>
                    <a:lnTo>
                      <a:pt x="72" y="273"/>
                    </a:lnTo>
                    <a:close/>
                    <a:moveTo>
                      <a:pt x="57" y="344"/>
                    </a:moveTo>
                    <a:lnTo>
                      <a:pt x="20" y="344"/>
                    </a:lnTo>
                    <a:lnTo>
                      <a:pt x="20" y="313"/>
                    </a:lnTo>
                    <a:lnTo>
                      <a:pt x="57" y="313"/>
                    </a:lnTo>
                    <a:lnTo>
                      <a:pt x="57" y="344"/>
                    </a:lnTo>
                    <a:close/>
                    <a:moveTo>
                      <a:pt x="57" y="304"/>
                    </a:moveTo>
                    <a:lnTo>
                      <a:pt x="20" y="304"/>
                    </a:lnTo>
                    <a:lnTo>
                      <a:pt x="20" y="273"/>
                    </a:lnTo>
                    <a:lnTo>
                      <a:pt x="57" y="273"/>
                    </a:lnTo>
                    <a:lnTo>
                      <a:pt x="57" y="304"/>
                    </a:lnTo>
                    <a:close/>
                    <a:moveTo>
                      <a:pt x="57" y="267"/>
                    </a:moveTo>
                    <a:lnTo>
                      <a:pt x="20" y="267"/>
                    </a:lnTo>
                    <a:lnTo>
                      <a:pt x="20" y="235"/>
                    </a:lnTo>
                    <a:lnTo>
                      <a:pt x="57" y="235"/>
                    </a:lnTo>
                    <a:lnTo>
                      <a:pt x="57" y="267"/>
                    </a:lnTo>
                    <a:close/>
                    <a:moveTo>
                      <a:pt x="57" y="227"/>
                    </a:moveTo>
                    <a:lnTo>
                      <a:pt x="20" y="227"/>
                    </a:lnTo>
                    <a:lnTo>
                      <a:pt x="20" y="198"/>
                    </a:lnTo>
                    <a:lnTo>
                      <a:pt x="57" y="198"/>
                    </a:lnTo>
                    <a:lnTo>
                      <a:pt x="57" y="227"/>
                    </a:lnTo>
                    <a:close/>
                    <a:moveTo>
                      <a:pt x="57" y="189"/>
                    </a:moveTo>
                    <a:lnTo>
                      <a:pt x="20" y="189"/>
                    </a:lnTo>
                    <a:lnTo>
                      <a:pt x="20" y="158"/>
                    </a:lnTo>
                    <a:lnTo>
                      <a:pt x="57" y="158"/>
                    </a:lnTo>
                    <a:lnTo>
                      <a:pt x="57" y="189"/>
                    </a:lnTo>
                    <a:close/>
                    <a:moveTo>
                      <a:pt x="57" y="152"/>
                    </a:moveTo>
                    <a:lnTo>
                      <a:pt x="20" y="152"/>
                    </a:lnTo>
                    <a:lnTo>
                      <a:pt x="20" y="120"/>
                    </a:lnTo>
                    <a:lnTo>
                      <a:pt x="57" y="120"/>
                    </a:lnTo>
                    <a:lnTo>
                      <a:pt x="57" y="152"/>
                    </a:lnTo>
                    <a:close/>
                    <a:moveTo>
                      <a:pt x="57" y="112"/>
                    </a:moveTo>
                    <a:lnTo>
                      <a:pt x="20" y="112"/>
                    </a:lnTo>
                    <a:lnTo>
                      <a:pt x="20" y="80"/>
                    </a:lnTo>
                    <a:lnTo>
                      <a:pt x="57" y="80"/>
                    </a:lnTo>
                    <a:lnTo>
                      <a:pt x="57" y="112"/>
                    </a:lnTo>
                    <a:close/>
                    <a:moveTo>
                      <a:pt x="57" y="74"/>
                    </a:moveTo>
                    <a:lnTo>
                      <a:pt x="20" y="74"/>
                    </a:lnTo>
                    <a:lnTo>
                      <a:pt x="20" y="43"/>
                    </a:lnTo>
                    <a:lnTo>
                      <a:pt x="57" y="43"/>
                    </a:lnTo>
                    <a:lnTo>
                      <a:pt x="57" y="74"/>
                    </a:lnTo>
                    <a:close/>
                    <a:moveTo>
                      <a:pt x="72" y="313"/>
                    </a:moveTo>
                    <a:lnTo>
                      <a:pt x="109" y="313"/>
                    </a:lnTo>
                    <a:lnTo>
                      <a:pt x="109" y="344"/>
                    </a:lnTo>
                    <a:lnTo>
                      <a:pt x="72" y="344"/>
                    </a:lnTo>
                    <a:lnTo>
                      <a:pt x="72" y="313"/>
                    </a:lnTo>
                    <a:close/>
                    <a:moveTo>
                      <a:pt x="115" y="413"/>
                    </a:moveTo>
                    <a:lnTo>
                      <a:pt x="83" y="413"/>
                    </a:lnTo>
                    <a:lnTo>
                      <a:pt x="83" y="362"/>
                    </a:lnTo>
                    <a:lnTo>
                      <a:pt x="115" y="362"/>
                    </a:lnTo>
                    <a:lnTo>
                      <a:pt x="115" y="413"/>
                    </a:lnTo>
                    <a:close/>
                    <a:moveTo>
                      <a:pt x="155" y="413"/>
                    </a:moveTo>
                    <a:lnTo>
                      <a:pt x="120" y="413"/>
                    </a:lnTo>
                    <a:lnTo>
                      <a:pt x="120" y="362"/>
                    </a:lnTo>
                    <a:lnTo>
                      <a:pt x="155" y="362"/>
                    </a:lnTo>
                    <a:lnTo>
                      <a:pt x="155" y="413"/>
                    </a:lnTo>
                    <a:close/>
                    <a:moveTo>
                      <a:pt x="163" y="344"/>
                    </a:moveTo>
                    <a:lnTo>
                      <a:pt x="126" y="344"/>
                    </a:lnTo>
                    <a:lnTo>
                      <a:pt x="126" y="313"/>
                    </a:lnTo>
                    <a:lnTo>
                      <a:pt x="163" y="313"/>
                    </a:lnTo>
                    <a:lnTo>
                      <a:pt x="163" y="344"/>
                    </a:lnTo>
                    <a:close/>
                    <a:moveTo>
                      <a:pt x="163" y="304"/>
                    </a:moveTo>
                    <a:lnTo>
                      <a:pt x="126" y="304"/>
                    </a:lnTo>
                    <a:lnTo>
                      <a:pt x="126" y="273"/>
                    </a:lnTo>
                    <a:lnTo>
                      <a:pt x="163" y="273"/>
                    </a:lnTo>
                    <a:lnTo>
                      <a:pt x="163" y="304"/>
                    </a:lnTo>
                    <a:close/>
                    <a:moveTo>
                      <a:pt x="163" y="267"/>
                    </a:moveTo>
                    <a:lnTo>
                      <a:pt x="126" y="267"/>
                    </a:lnTo>
                    <a:lnTo>
                      <a:pt x="126" y="235"/>
                    </a:lnTo>
                    <a:lnTo>
                      <a:pt x="163" y="235"/>
                    </a:lnTo>
                    <a:lnTo>
                      <a:pt x="163" y="267"/>
                    </a:lnTo>
                    <a:close/>
                    <a:moveTo>
                      <a:pt x="163" y="227"/>
                    </a:moveTo>
                    <a:lnTo>
                      <a:pt x="126" y="227"/>
                    </a:lnTo>
                    <a:lnTo>
                      <a:pt x="126" y="198"/>
                    </a:lnTo>
                    <a:lnTo>
                      <a:pt x="163" y="198"/>
                    </a:lnTo>
                    <a:lnTo>
                      <a:pt x="163" y="227"/>
                    </a:lnTo>
                    <a:close/>
                    <a:moveTo>
                      <a:pt x="163" y="189"/>
                    </a:moveTo>
                    <a:lnTo>
                      <a:pt x="126" y="189"/>
                    </a:lnTo>
                    <a:lnTo>
                      <a:pt x="126" y="158"/>
                    </a:lnTo>
                    <a:lnTo>
                      <a:pt x="163" y="158"/>
                    </a:lnTo>
                    <a:lnTo>
                      <a:pt x="163" y="189"/>
                    </a:lnTo>
                    <a:close/>
                    <a:moveTo>
                      <a:pt x="163" y="152"/>
                    </a:moveTo>
                    <a:lnTo>
                      <a:pt x="126" y="152"/>
                    </a:lnTo>
                    <a:lnTo>
                      <a:pt x="126" y="120"/>
                    </a:lnTo>
                    <a:lnTo>
                      <a:pt x="163" y="120"/>
                    </a:lnTo>
                    <a:lnTo>
                      <a:pt x="163" y="152"/>
                    </a:lnTo>
                    <a:close/>
                    <a:moveTo>
                      <a:pt x="163" y="112"/>
                    </a:moveTo>
                    <a:lnTo>
                      <a:pt x="126" y="112"/>
                    </a:lnTo>
                    <a:lnTo>
                      <a:pt x="126" y="80"/>
                    </a:lnTo>
                    <a:lnTo>
                      <a:pt x="163" y="80"/>
                    </a:lnTo>
                    <a:lnTo>
                      <a:pt x="163" y="112"/>
                    </a:lnTo>
                    <a:close/>
                    <a:moveTo>
                      <a:pt x="163" y="74"/>
                    </a:moveTo>
                    <a:lnTo>
                      <a:pt x="126" y="74"/>
                    </a:lnTo>
                    <a:lnTo>
                      <a:pt x="126" y="43"/>
                    </a:lnTo>
                    <a:lnTo>
                      <a:pt x="163" y="43"/>
                    </a:lnTo>
                    <a:lnTo>
                      <a:pt x="163" y="74"/>
                    </a:lnTo>
                    <a:close/>
                    <a:moveTo>
                      <a:pt x="215" y="344"/>
                    </a:moveTo>
                    <a:lnTo>
                      <a:pt x="178" y="344"/>
                    </a:lnTo>
                    <a:lnTo>
                      <a:pt x="178" y="313"/>
                    </a:lnTo>
                    <a:lnTo>
                      <a:pt x="215" y="313"/>
                    </a:lnTo>
                    <a:lnTo>
                      <a:pt x="215" y="344"/>
                    </a:lnTo>
                    <a:close/>
                    <a:moveTo>
                      <a:pt x="215" y="304"/>
                    </a:moveTo>
                    <a:lnTo>
                      <a:pt x="178" y="304"/>
                    </a:lnTo>
                    <a:lnTo>
                      <a:pt x="178" y="273"/>
                    </a:lnTo>
                    <a:lnTo>
                      <a:pt x="215" y="273"/>
                    </a:lnTo>
                    <a:lnTo>
                      <a:pt x="215" y="304"/>
                    </a:lnTo>
                    <a:close/>
                    <a:moveTo>
                      <a:pt x="215" y="267"/>
                    </a:moveTo>
                    <a:lnTo>
                      <a:pt x="178" y="267"/>
                    </a:lnTo>
                    <a:lnTo>
                      <a:pt x="178" y="235"/>
                    </a:lnTo>
                    <a:lnTo>
                      <a:pt x="215" y="235"/>
                    </a:lnTo>
                    <a:lnTo>
                      <a:pt x="215" y="267"/>
                    </a:lnTo>
                    <a:close/>
                    <a:moveTo>
                      <a:pt x="215" y="227"/>
                    </a:moveTo>
                    <a:lnTo>
                      <a:pt x="178" y="227"/>
                    </a:lnTo>
                    <a:lnTo>
                      <a:pt x="178" y="198"/>
                    </a:lnTo>
                    <a:lnTo>
                      <a:pt x="215" y="198"/>
                    </a:lnTo>
                    <a:lnTo>
                      <a:pt x="215" y="227"/>
                    </a:lnTo>
                    <a:close/>
                    <a:moveTo>
                      <a:pt x="215" y="189"/>
                    </a:moveTo>
                    <a:lnTo>
                      <a:pt x="178" y="189"/>
                    </a:lnTo>
                    <a:lnTo>
                      <a:pt x="178" y="158"/>
                    </a:lnTo>
                    <a:lnTo>
                      <a:pt x="215" y="158"/>
                    </a:lnTo>
                    <a:lnTo>
                      <a:pt x="215" y="189"/>
                    </a:lnTo>
                    <a:close/>
                    <a:moveTo>
                      <a:pt x="215" y="152"/>
                    </a:moveTo>
                    <a:lnTo>
                      <a:pt x="178" y="152"/>
                    </a:lnTo>
                    <a:lnTo>
                      <a:pt x="178" y="120"/>
                    </a:lnTo>
                    <a:lnTo>
                      <a:pt x="215" y="120"/>
                    </a:lnTo>
                    <a:lnTo>
                      <a:pt x="215" y="152"/>
                    </a:lnTo>
                    <a:close/>
                    <a:moveTo>
                      <a:pt x="215" y="112"/>
                    </a:moveTo>
                    <a:lnTo>
                      <a:pt x="178" y="112"/>
                    </a:lnTo>
                    <a:lnTo>
                      <a:pt x="178" y="80"/>
                    </a:lnTo>
                    <a:lnTo>
                      <a:pt x="215" y="80"/>
                    </a:lnTo>
                    <a:lnTo>
                      <a:pt x="215" y="112"/>
                    </a:lnTo>
                    <a:close/>
                    <a:moveTo>
                      <a:pt x="215" y="74"/>
                    </a:moveTo>
                    <a:lnTo>
                      <a:pt x="178" y="74"/>
                    </a:lnTo>
                    <a:lnTo>
                      <a:pt x="178" y="43"/>
                    </a:lnTo>
                    <a:lnTo>
                      <a:pt x="215" y="43"/>
                    </a:lnTo>
                    <a:lnTo>
                      <a:pt x="21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615">
                  <a:defRPr/>
                </a:pPr>
                <a:endParaRPr lang="en-US" sz="1795" kern="0">
                  <a:solidFill>
                    <a:srgbClr val="0076CB">
                      <a:lumMod val="5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BE3C88-B995-44E3-B684-A759AC86A81E}"/>
                </a:ext>
              </a:extLst>
            </p:cNvPr>
            <p:cNvSpPr/>
            <p:nvPr/>
          </p:nvSpPr>
          <p:spPr>
            <a:xfrm>
              <a:off x="218905" y="5286635"/>
              <a:ext cx="3218671" cy="598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7615">
                <a:defRPr/>
              </a:pPr>
              <a:r>
                <a:rPr lang="en-US" sz="1600" kern="0">
                  <a:solidFill>
                    <a:prstClr val="black"/>
                  </a:solidFill>
                  <a:latin typeface="Calibri"/>
                </a:rPr>
                <a:t>On-premise data sources and applications</a:t>
              </a:r>
              <a:endParaRPr lang="fr-FR" sz="1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" name="Rounded Rectangle 51">
            <a:extLst>
              <a:ext uri="{FF2B5EF4-FFF2-40B4-BE49-F238E27FC236}">
                <a16:creationId xmlns:a16="http://schemas.microsoft.com/office/drawing/2014/main" id="{AD5DC75C-86C9-4637-A4CF-9D9C9682A5D5}"/>
              </a:ext>
            </a:extLst>
          </p:cNvPr>
          <p:cNvSpPr/>
          <p:nvPr/>
        </p:nvSpPr>
        <p:spPr>
          <a:xfrm>
            <a:off x="1510002" y="3603374"/>
            <a:ext cx="9396216" cy="271524"/>
          </a:xfrm>
          <a:prstGeom prst="roundRect">
            <a:avLst/>
          </a:prstGeom>
          <a:noFill/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61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Up-Down Arrow 52">
            <a:extLst>
              <a:ext uri="{FF2B5EF4-FFF2-40B4-BE49-F238E27FC236}">
                <a16:creationId xmlns:a16="http://schemas.microsoft.com/office/drawing/2014/main" id="{6A736CC5-B573-48A5-BA8A-883B0D4A2642}"/>
              </a:ext>
            </a:extLst>
          </p:cNvPr>
          <p:cNvSpPr/>
          <p:nvPr/>
        </p:nvSpPr>
        <p:spPr bwMode="gray">
          <a:xfrm>
            <a:off x="4267134" y="4362965"/>
            <a:ext cx="362549" cy="646399"/>
          </a:xfrm>
          <a:prstGeom prst="upDownArrow">
            <a:avLst/>
          </a:prstGeom>
          <a:solidFill>
            <a:srgbClr val="F0AB00"/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995" kern="0">
              <a:solidFill>
                <a:srgbClr val="000000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DD3CB-746B-42E5-8419-2E66AF4FD83D}"/>
              </a:ext>
            </a:extLst>
          </p:cNvPr>
          <p:cNvSpPr txBox="1"/>
          <p:nvPr/>
        </p:nvSpPr>
        <p:spPr>
          <a:xfrm>
            <a:off x="345659" y="2988052"/>
            <a:ext cx="10727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Core Capabilities</a:t>
            </a:r>
            <a:endParaRPr lang="fr-FR" sz="1600" b="1" kern="0" dirty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57733-4C23-472D-833B-7D240D89EDB2}"/>
              </a:ext>
            </a:extLst>
          </p:cNvPr>
          <p:cNvSpPr txBox="1"/>
          <p:nvPr/>
        </p:nvSpPr>
        <p:spPr>
          <a:xfrm>
            <a:off x="379695" y="2097332"/>
            <a:ext cx="109003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Analytic Capabilities</a:t>
            </a:r>
            <a:endParaRPr lang="fr-FR" sz="1600" b="1" kern="0" dirty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56">
            <a:extLst>
              <a:ext uri="{FF2B5EF4-FFF2-40B4-BE49-F238E27FC236}">
                <a16:creationId xmlns:a16="http://schemas.microsoft.com/office/drawing/2014/main" id="{C4639A1D-2C1D-47FF-A3EB-1F8A213BE70C}"/>
              </a:ext>
            </a:extLst>
          </p:cNvPr>
          <p:cNvSpPr/>
          <p:nvPr/>
        </p:nvSpPr>
        <p:spPr>
          <a:xfrm>
            <a:off x="9262905" y="1355310"/>
            <a:ext cx="1726730" cy="27152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61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solidFill>
                  <a:prstClr val="black"/>
                </a:solidFill>
                <a:latin typeface="Arial"/>
              </a:rPr>
              <a:t>SAP App Center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DB3044-4F97-4716-9982-D810651F0821}"/>
              </a:ext>
            </a:extLst>
          </p:cNvPr>
          <p:cNvSpPr txBox="1"/>
          <p:nvPr/>
        </p:nvSpPr>
        <p:spPr>
          <a:xfrm>
            <a:off x="363866" y="1445398"/>
            <a:ext cx="10900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Applications</a:t>
            </a:r>
            <a:endParaRPr lang="fr-FR" sz="1600" b="1" kern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4C2474-AE41-4317-889F-B6254EFAE09F}"/>
              </a:ext>
            </a:extLst>
          </p:cNvPr>
          <p:cNvSpPr/>
          <p:nvPr/>
        </p:nvSpPr>
        <p:spPr>
          <a:xfrm>
            <a:off x="1683791" y="2947855"/>
            <a:ext cx="1096644" cy="58562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Data connectivity</a:t>
            </a:r>
          </a:p>
        </p:txBody>
      </p:sp>
      <p:sp>
        <p:nvSpPr>
          <p:cNvPr id="30" name="Rounded Rectangle 59">
            <a:extLst>
              <a:ext uri="{FF2B5EF4-FFF2-40B4-BE49-F238E27FC236}">
                <a16:creationId xmlns:a16="http://schemas.microsoft.com/office/drawing/2014/main" id="{B79A86FC-E6AB-4AC7-BB21-5FC047EFF401}"/>
              </a:ext>
            </a:extLst>
          </p:cNvPr>
          <p:cNvSpPr/>
          <p:nvPr/>
        </p:nvSpPr>
        <p:spPr>
          <a:xfrm>
            <a:off x="1683790" y="3679186"/>
            <a:ext cx="9300724" cy="253467"/>
          </a:xfrm>
          <a:prstGeom prst="round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accent1"/>
              </a:gs>
              <a:gs pos="99000">
                <a:srgbClr val="A27D1F"/>
              </a:gs>
              <a:gs pos="2000">
                <a:srgbClr val="7D682E"/>
              </a:gs>
              <a:gs pos="0">
                <a:srgbClr val="434745"/>
              </a:gs>
              <a:gs pos="100000">
                <a:srgbClr val="57523D"/>
              </a:gs>
              <a:gs pos="100000">
                <a:srgbClr val="002060"/>
              </a:gs>
            </a:gsLst>
            <a:lin ang="0" scaled="1"/>
            <a:tileRect/>
          </a:gradFill>
          <a:ln w="47625" cap="flat" cmpd="dbl" algn="ctr">
            <a:noFill/>
            <a:prstDash val="solid"/>
          </a:ln>
          <a:effectLst/>
        </p:spPr>
        <p:txBody>
          <a:bodyPr lIns="121848" tIns="60924" rIns="121848" bIns="60924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9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>
                <a:solidFill>
                  <a:prstClr val="white"/>
                </a:solidFill>
                <a:latin typeface="Arial"/>
              </a:rPr>
              <a:t>SAP Cloud Platform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F092B0-B677-4CBE-8386-5607B33FFE7C}"/>
              </a:ext>
            </a:extLst>
          </p:cNvPr>
          <p:cNvSpPr/>
          <p:nvPr/>
        </p:nvSpPr>
        <p:spPr>
          <a:xfrm>
            <a:off x="2841844" y="2947855"/>
            <a:ext cx="1096644" cy="58227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Wrangling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AF5D47-DEEC-4198-A798-6D832E765AD0}"/>
              </a:ext>
            </a:extLst>
          </p:cNvPr>
          <p:cNvSpPr/>
          <p:nvPr/>
        </p:nvSpPr>
        <p:spPr>
          <a:xfrm>
            <a:off x="3999897" y="2947855"/>
            <a:ext cx="1096644" cy="58227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Modeling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7B356D-A9B7-4B0D-B49C-7D5B02097C6E}"/>
              </a:ext>
            </a:extLst>
          </p:cNvPr>
          <p:cNvSpPr/>
          <p:nvPr/>
        </p:nvSpPr>
        <p:spPr>
          <a:xfrm>
            <a:off x="5157950" y="2947855"/>
            <a:ext cx="1186378" cy="58227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Administration Auditing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8CDBE8-781D-467E-8C22-37F6A4B7ABCD}"/>
              </a:ext>
            </a:extLst>
          </p:cNvPr>
          <p:cNvSpPr/>
          <p:nvPr/>
        </p:nvSpPr>
        <p:spPr>
          <a:xfrm>
            <a:off x="6405737" y="2947855"/>
            <a:ext cx="1096644" cy="581314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1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Visualizations</a:t>
            </a:r>
            <a:endParaRPr lang="en-US" sz="1200" kern="0">
              <a:solidFill>
                <a:prstClr val="white"/>
              </a:solidFill>
              <a:latin typeface="Calibri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AD432-D3ED-4587-872A-2DD6670065B8}"/>
              </a:ext>
            </a:extLst>
          </p:cNvPr>
          <p:cNvSpPr/>
          <p:nvPr/>
        </p:nvSpPr>
        <p:spPr>
          <a:xfrm>
            <a:off x="7563790" y="2947855"/>
            <a:ext cx="1096644" cy="576961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Collaboration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90ABC0-07FC-4199-A061-CE3E76FFDAF7}"/>
              </a:ext>
            </a:extLst>
          </p:cNvPr>
          <p:cNvSpPr/>
          <p:nvPr/>
        </p:nvSpPr>
        <p:spPr>
          <a:xfrm>
            <a:off x="8721843" y="2947855"/>
            <a:ext cx="1096644" cy="572836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Mobile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D69412-197A-48B8-A68A-EBDEE2248D9F}"/>
              </a:ext>
            </a:extLst>
          </p:cNvPr>
          <p:cNvSpPr txBox="1"/>
          <p:nvPr/>
        </p:nvSpPr>
        <p:spPr>
          <a:xfrm>
            <a:off x="372523" y="3673125"/>
            <a:ext cx="10727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PaaS</a:t>
            </a:r>
            <a:endParaRPr lang="fr-FR" sz="1600" b="1" kern="0" dirty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9" name="Picture 8" descr="https://upload.wikimedia.org/wikipedia/commons/thumb/5/59/SAP_2011_logo.svg/1200px-SAP_2011_logo.svg.png">
            <a:extLst>
              <a:ext uri="{FF2B5EF4-FFF2-40B4-BE49-F238E27FC236}">
                <a16:creationId xmlns:a16="http://schemas.microsoft.com/office/drawing/2014/main" id="{483B15F4-29B9-4001-8A78-1D046A8FD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28" y="4011211"/>
            <a:ext cx="492818" cy="2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18A5D-0167-4ACF-A6CB-FE524CDB8DEA}"/>
              </a:ext>
            </a:extLst>
          </p:cNvPr>
          <p:cNvSpPr txBox="1"/>
          <p:nvPr/>
        </p:nvSpPr>
        <p:spPr>
          <a:xfrm>
            <a:off x="7187529" y="4029288"/>
            <a:ext cx="1532583" cy="215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Calibri"/>
              </a:rPr>
              <a:t>SAP Data Center</a:t>
            </a:r>
            <a:endParaRPr lang="en-CA" sz="14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Up-Down Arrow 52">
            <a:extLst>
              <a:ext uri="{FF2B5EF4-FFF2-40B4-BE49-F238E27FC236}">
                <a16:creationId xmlns:a16="http://schemas.microsoft.com/office/drawing/2014/main" id="{A15A5940-ACC0-4145-A9CA-6975EE0E6408}"/>
              </a:ext>
            </a:extLst>
          </p:cNvPr>
          <p:cNvSpPr/>
          <p:nvPr/>
        </p:nvSpPr>
        <p:spPr bwMode="gray">
          <a:xfrm>
            <a:off x="7758914" y="4356632"/>
            <a:ext cx="362549" cy="646399"/>
          </a:xfrm>
          <a:prstGeom prst="upDownArrow">
            <a:avLst/>
          </a:prstGeom>
          <a:solidFill>
            <a:srgbClr val="F0AB00"/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995" kern="0">
              <a:solidFill>
                <a:srgbClr val="000000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02D90C-8B81-451D-9DF6-DAF2136DA833}"/>
              </a:ext>
            </a:extLst>
          </p:cNvPr>
          <p:cNvSpPr/>
          <p:nvPr/>
        </p:nvSpPr>
        <p:spPr>
          <a:xfrm>
            <a:off x="9879895" y="2947855"/>
            <a:ext cx="1096644" cy="572836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APIs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078A1E-B2D9-4997-9E1A-15EC1ADB5395}"/>
              </a:ext>
            </a:extLst>
          </p:cNvPr>
          <p:cNvSpPr txBox="1"/>
          <p:nvPr/>
        </p:nvSpPr>
        <p:spPr>
          <a:xfrm>
            <a:off x="4007108" y="4029176"/>
            <a:ext cx="2128765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Calibri"/>
              </a:rPr>
              <a:t>Amazon Web Services</a:t>
            </a:r>
            <a:endParaRPr lang="en-CA" sz="14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6F534-D8FA-42D0-969A-7F7E03619D73}"/>
              </a:ext>
            </a:extLst>
          </p:cNvPr>
          <p:cNvSpPr/>
          <p:nvPr/>
        </p:nvSpPr>
        <p:spPr bwMode="gray">
          <a:xfrm>
            <a:off x="7352975" y="1738854"/>
            <a:ext cx="1745001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algn="ctr" defTabSz="913396" fontAlgn="base"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Application Design</a:t>
            </a:r>
            <a:endParaRPr lang="en-US" sz="1200" kern="0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Scripting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Composites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UI theme &amp; stylesheet</a:t>
            </a:r>
          </a:p>
        </p:txBody>
      </p:sp>
    </p:spTree>
    <p:extLst>
      <p:ext uri="{BB962C8B-B14F-4D97-AF65-F5344CB8AC3E}">
        <p14:creationId xmlns:p14="http://schemas.microsoft.com/office/powerpoint/2010/main" val="300131864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Embedded Standard Content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86814DC-E900-4C97-9E0B-07DC2283BA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663" y="1674765"/>
            <a:ext cx="1453898" cy="786908"/>
          </a:xfrm>
          <a:prstGeom prst="rect">
            <a:avLst/>
          </a:prstGeom>
        </p:spPr>
      </p:pic>
      <p:sp>
        <p:nvSpPr>
          <p:cNvPr id="35" name="Title 13">
            <a:extLst>
              <a:ext uri="{FF2B5EF4-FFF2-40B4-BE49-F238E27FC236}">
                <a16:creationId xmlns:a16="http://schemas.microsoft.com/office/drawing/2014/main" id="{AA50B247-B54B-44C6-9CA3-2DFD2592F292}"/>
              </a:ext>
            </a:extLst>
          </p:cNvPr>
          <p:cNvSpPr txBox="1">
            <a:spLocks/>
          </p:cNvSpPr>
          <p:nvPr/>
        </p:nvSpPr>
        <p:spPr>
          <a:xfrm>
            <a:off x="407368" y="752369"/>
            <a:ext cx="11183564" cy="677108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E" sz="2350" dirty="0">
                <a:solidFill>
                  <a:prstClr val="black"/>
                </a:solidFill>
                <a:latin typeface="Calibri"/>
                <a:ea typeface="+mj-lt"/>
                <a:cs typeface="Calibri"/>
              </a:rPr>
              <a:t/>
            </a:r>
            <a:br>
              <a:rPr lang="en-IE" sz="2350" dirty="0">
                <a:solidFill>
                  <a:prstClr val="black"/>
                </a:solidFill>
                <a:latin typeface="Calibri"/>
                <a:ea typeface="+mj-lt"/>
                <a:cs typeface="Calibri"/>
              </a:rPr>
            </a:br>
            <a:endParaRPr lang="en-IE"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Rectangle: Rounded Corners 43">
            <a:extLst>
              <a:ext uri="{FF2B5EF4-FFF2-40B4-BE49-F238E27FC236}">
                <a16:creationId xmlns:a16="http://schemas.microsoft.com/office/drawing/2014/main" id="{D77217ED-5254-4EF6-A116-6F5FE60BDFD6}"/>
              </a:ext>
            </a:extLst>
          </p:cNvPr>
          <p:cNvSpPr/>
          <p:nvPr/>
        </p:nvSpPr>
        <p:spPr bwMode="gray">
          <a:xfrm>
            <a:off x="347998" y="4280751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ctr"/>
          <a:lstStyle/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S/4HANA</a:t>
            </a:r>
            <a:endParaRPr lang="en-US" sz="2400">
              <a:solidFill>
                <a:prstClr val="black"/>
              </a:solidFill>
              <a:latin typeface="Calibri"/>
              <a:ea typeface="Arial Unicode MS"/>
              <a:cs typeface="Arial Unicode MS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C/4HANA</a:t>
            </a:r>
            <a:endParaRPr lang="en-US" sz="1600" kern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SFSF</a:t>
            </a:r>
            <a:endParaRPr lang="en-US" sz="1600" kern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Concur </a:t>
            </a: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Ariba</a:t>
            </a: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etc..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1B3134-08B9-4AB0-8373-3BF060FBC69D}"/>
              </a:ext>
            </a:extLst>
          </p:cNvPr>
          <p:cNvSpPr/>
          <p:nvPr/>
        </p:nvSpPr>
        <p:spPr>
          <a:xfrm>
            <a:off x="8476751" y="3800165"/>
            <a:ext cx="3627522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lvl="1" algn="ctr" defTabSz="599355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lang="en-US" sz="1750" b="1">
                <a:solidFill>
                  <a:srgbClr val="4F81BD"/>
                </a:solidFill>
                <a:latin typeface="Calibri"/>
              </a:rPr>
              <a:t>65 Packages</a:t>
            </a:r>
            <a:r>
              <a:rPr lang="en-US" sz="1750" b="1">
                <a:solidFill>
                  <a:prstClr val="black"/>
                </a:solidFill>
                <a:latin typeface="Calibri"/>
                <a:ea typeface="+mn-lt"/>
                <a:cs typeface="Calibri"/>
              </a:rPr>
              <a:t/>
            </a:r>
            <a:br>
              <a:rPr lang="en-US" sz="1750" b="1">
                <a:solidFill>
                  <a:prstClr val="black"/>
                </a:solidFill>
                <a:latin typeface="Calibri"/>
                <a:ea typeface="+mn-lt"/>
                <a:cs typeface="Calibri"/>
              </a:rPr>
            </a:br>
            <a:r>
              <a:rPr lang="en-US" sz="1750" b="1">
                <a:solidFill>
                  <a:srgbClr val="4F81BD"/>
                </a:solidFill>
                <a:latin typeface="Calibri"/>
              </a:rPr>
              <a:t>by Partners</a:t>
            </a:r>
          </a:p>
        </p:txBody>
      </p:sp>
      <p:pic>
        <p:nvPicPr>
          <p:cNvPr id="39" name="Picture 2" descr="https://www.sapanalytics.cloud/wp-content/themes/sap/images/home-hero.png">
            <a:extLst>
              <a:ext uri="{FF2B5EF4-FFF2-40B4-BE49-F238E27FC236}">
                <a16:creationId xmlns:a16="http://schemas.microsoft.com/office/drawing/2014/main" id="{6C397A9D-CE39-4D37-8912-036CCB7F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9479" y="1654864"/>
            <a:ext cx="6198404" cy="410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64C302-3F9C-46A0-8637-CDF394E107D3}"/>
              </a:ext>
            </a:extLst>
          </p:cNvPr>
          <p:cNvSpPr/>
          <p:nvPr/>
        </p:nvSpPr>
        <p:spPr>
          <a:xfrm>
            <a:off x="577082" y="3767359"/>
            <a:ext cx="2939203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lvl="1" algn="ctr" defTabSz="599355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lang="en-US" sz="1750" b="1">
                <a:solidFill>
                  <a:srgbClr val="4F81BD"/>
                </a:solidFill>
                <a:latin typeface="Calibri"/>
              </a:rPr>
              <a:t>72 Packages</a:t>
            </a:r>
            <a:r>
              <a:rPr lang="en-US" sz="1750" b="1">
                <a:solidFill>
                  <a:prstClr val="black"/>
                </a:solidFill>
                <a:latin typeface="Calibri"/>
                <a:ea typeface="+mn-lt"/>
                <a:cs typeface="Calibri"/>
              </a:rPr>
              <a:t/>
            </a:r>
            <a:br>
              <a:rPr lang="en-US" sz="1750" b="1">
                <a:solidFill>
                  <a:prstClr val="black"/>
                </a:solidFill>
                <a:latin typeface="Calibri"/>
                <a:ea typeface="+mn-lt"/>
                <a:cs typeface="Calibri"/>
              </a:rPr>
            </a:br>
            <a:r>
              <a:rPr lang="en-US" sz="1750" b="1">
                <a:solidFill>
                  <a:srgbClr val="4F81BD"/>
                </a:solidFill>
                <a:latin typeface="Calibri"/>
              </a:rPr>
              <a:t>by SAP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41556F6-72DF-4498-8BCE-4521514BDA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1569" y="2584554"/>
            <a:ext cx="1449326" cy="78665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8496D7-8182-47BC-BABD-0BB7A600CBC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0334" y="2584552"/>
            <a:ext cx="1437844" cy="774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90C0B5D-6967-4F78-8200-66169C8D9D6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5265" y="1674765"/>
            <a:ext cx="1464742" cy="7869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246AAE9-F890-4FB7-9E81-003E4D4D9DD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2707" y="1674765"/>
            <a:ext cx="1415544" cy="7982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C8DB34D-05FE-40AC-9820-DB45D943AC7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915" y="1680383"/>
            <a:ext cx="1464742" cy="7812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8" name="Rectangle: Rounded Corners 43">
            <a:extLst>
              <a:ext uri="{FF2B5EF4-FFF2-40B4-BE49-F238E27FC236}">
                <a16:creationId xmlns:a16="http://schemas.microsoft.com/office/drawing/2014/main" id="{C9D3ED2B-6BFC-4E25-962B-DBF518739F89}"/>
              </a:ext>
            </a:extLst>
          </p:cNvPr>
          <p:cNvSpPr/>
          <p:nvPr/>
        </p:nvSpPr>
        <p:spPr bwMode="gray">
          <a:xfrm>
            <a:off x="9335287" y="4235734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t"/>
          <a:lstStyle/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endParaRPr lang="en-US" sz="1600" kern="0">
              <a:solidFill>
                <a:prstClr val="black"/>
              </a:solidFill>
              <a:latin typeface="Calibri"/>
              <a:ea typeface="Arial Unicode MS"/>
              <a:cs typeface="Arial Unicode MS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data sources</a:t>
            </a:r>
            <a:endParaRPr lang="en-US" sz="2400">
              <a:solidFill>
                <a:prstClr val="black"/>
              </a:solidFill>
              <a:latin typeface="Calibri"/>
              <a:ea typeface="Arial Unicode MS"/>
              <a:cs typeface="Arial Unicode MS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Non-SAP data sources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97F62E-C130-4D45-A8D6-0798E434AB6E}"/>
              </a:ext>
            </a:extLst>
          </p:cNvPr>
          <p:cNvSpPr txBox="1"/>
          <p:nvPr/>
        </p:nvSpPr>
        <p:spPr>
          <a:xfrm>
            <a:off x="1220334" y="5967132"/>
            <a:ext cx="89221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898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IE">
                <a:solidFill>
                  <a:prstClr val="black"/>
                </a:solidFill>
                <a:latin typeface="Calibri"/>
                <a:cs typeface="Arial"/>
              </a:rPr>
              <a:t>Accelerate your Enterprise Analytics projects with pre-built analytics from SAP and our Partners</a:t>
            </a:r>
            <a:endParaRPr lang="en-DE" kern="0" err="1">
              <a:solidFill>
                <a:prstClr val="black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49407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kiing &amp; snowboarding | Verbier - Val de Bagnes | Office du Tourisme">
            <a:extLst>
              <a:ext uri="{FF2B5EF4-FFF2-40B4-BE49-F238E27FC236}">
                <a16:creationId xmlns:a16="http://schemas.microsoft.com/office/drawing/2014/main" id="{FB2A06C6-4072-44CB-A6A0-DFD7B99FE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437BB-909A-48EB-B662-A7F590544E70}"/>
              </a:ext>
            </a:extLst>
          </p:cNvPr>
          <p:cNvSpPr txBox="1"/>
          <p:nvPr/>
        </p:nvSpPr>
        <p:spPr>
          <a:xfrm>
            <a:off x="2466109" y="2209904"/>
            <a:ext cx="7878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rial Black" panose="020B0A040201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10409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Business content delivered by SAP 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>
              <a:spcBef>
                <a:spcPts val="900"/>
              </a:spcBef>
              <a:buClr>
                <a:srgbClr val="F0AB00"/>
              </a:buClr>
              <a:buSzPct val="110000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Further information can be found in the following </a:t>
            </a:r>
            <a:r>
              <a:rPr lang="en-US" sz="2000" dirty="0">
                <a:solidFill>
                  <a:prstClr val="black"/>
                </a:solidFill>
                <a:latin typeface="Calibri"/>
                <a:hlinkClick r:id="rId3"/>
              </a:rPr>
              <a:t>blog</a:t>
            </a:r>
            <a:endParaRPr lang="en-US" sz="2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364964" y="719808"/>
            <a:ext cx="3132191" cy="60170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1610" lvl="5" defTabSz="1218987">
              <a:buClr>
                <a:srgbClr val="F0AB00"/>
              </a:buClr>
              <a:defRPr/>
            </a:pPr>
            <a:endParaRPr lang="en-US" sz="11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1050" kern="0" dirty="0">
              <a:solidFill>
                <a:prstClr val="black"/>
              </a:solidFill>
              <a:latin typeface="Calibri"/>
              <a:ea typeface="Arial Unicode MS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SAP S/4HANA for Financial Products Subledger – Reporting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Cloud for SAP S/4HANA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Performance and Target Planning (CRM)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Cloud for SAP  S/4HANA Cloud 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Sales Planning for SAP S/4HANA Cloud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Service Cloud Analytics (CRM)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Solution Manager: Test Suite Analysis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Solution Manager IT Service Management Analytics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Sports One Analytics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Sports One Analytics (German)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Trade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Travel &amp; Expense – Concur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Treasury Management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Vendor Management System (Fieldglass)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Workforce Planning for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defTabSz="1218987">
              <a:spcBef>
                <a:spcPts val="600"/>
              </a:spcBef>
              <a:buClr>
                <a:srgbClr val="FFC000"/>
              </a:buClr>
              <a:buSzPct val="110000"/>
              <a:defRPr/>
            </a:pPr>
            <a:r>
              <a:rPr lang="en-US" sz="1400" b="1" dirty="0">
                <a:solidFill>
                  <a:srgbClr val="4F81BD"/>
                </a:solidFill>
                <a:latin typeface="Calibri"/>
                <a:ea typeface="ＭＳ Ｐゴシック"/>
              </a:rPr>
              <a:t>Industry</a:t>
            </a:r>
            <a:endParaRPr lang="en-US" sz="1050" kern="0" dirty="0">
              <a:solidFill>
                <a:srgbClr val="FFFFFF"/>
              </a:solidFill>
              <a:latin typeface="Calibri"/>
              <a:ea typeface="Arial Unicode MS"/>
            </a:endParaRPr>
          </a:p>
          <a:p>
            <a:pPr marL="171450" indent="-171450" defTabSz="1218987">
              <a:spcBef>
                <a:spcPts val="600"/>
              </a:spcBef>
              <a:buClr>
                <a:srgbClr val="FFC000"/>
              </a:buClr>
              <a:buSzPct val="110000"/>
              <a:buFont typeface="Wingdings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Agriculture Origination, Trading and Risk Management </a:t>
            </a:r>
            <a:r>
              <a:rPr lang="en-US" sz="1000" kern="0" dirty="0">
                <a:solidFill>
                  <a:srgbClr val="FFFF00"/>
                </a:solidFill>
                <a:latin typeface="Calibri"/>
                <a:ea typeface="Arial Unicode MS"/>
              </a:rPr>
              <a:t>(New)</a:t>
            </a:r>
            <a:endParaRPr lang="en-US" sz="1000" kern="0" dirty="0">
              <a:solidFill>
                <a:srgbClr val="FFFF00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Calibri"/>
              </a:rPr>
              <a:t>Banking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Chemicals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Consumer Products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Customer Profitability Analysis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Engineering, Construction, &amp; Operations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Health Care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High Tech </a:t>
            </a:r>
            <a:r>
              <a:rPr lang="en-US" sz="1000" kern="0" dirty="0">
                <a:solidFill>
                  <a:srgbClr val="FFFF00"/>
                </a:solidFill>
                <a:latin typeface="Calibri"/>
                <a:ea typeface="Arial Unicode MS"/>
                <a:cs typeface="Arial"/>
              </a:rPr>
              <a:t>(New)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Industry Innovation Kit – Leonardo Zero Waste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Insurance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Mill Products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Mining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Oil &amp; Gas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Professional Services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Public Sector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Public Services: Higher Education and Research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CAFFBB-7261-4831-BE0B-CEDD9B6D99D7}"/>
              </a:ext>
            </a:extLst>
          </p:cNvPr>
          <p:cNvSpPr txBox="1"/>
          <p:nvPr/>
        </p:nvSpPr>
        <p:spPr bwMode="gray">
          <a:xfrm>
            <a:off x="8000710" y="1024609"/>
            <a:ext cx="3948953" cy="450892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115" lvl="5" indent="-285115" defTabSz="1218987" fontAlgn="base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Real Estate</a:t>
            </a:r>
            <a:endParaRPr lang="en-GB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GB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Retail (Model Company Fashion for Vertical Business)</a:t>
            </a:r>
            <a:endParaRPr lang="en-GB" sz="1000" dirty="0">
              <a:solidFill>
                <a:prstClr val="black"/>
              </a:solidFill>
              <a:latin typeface="Calibri"/>
              <a:ea typeface="+mn-lt"/>
              <a:cs typeface="Calibri"/>
            </a:endParaRPr>
          </a:p>
          <a:p>
            <a:pPr marL="285115" lvl="5" indent="-285115" defTabSz="1218987" fontAlgn="base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GB" sz="1000" kern="0" dirty="0">
                <a:solidFill>
                  <a:prstClr val="black"/>
                </a:solidFill>
                <a:latin typeface="Calibri"/>
                <a:ea typeface="Arial Unicode MS"/>
              </a:rPr>
              <a:t>Retail (Model Company Core Retail)</a:t>
            </a:r>
            <a:endParaRPr lang="en-GB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GB" sz="1000" kern="0" dirty="0">
                <a:solidFill>
                  <a:prstClr val="black"/>
                </a:solidFill>
                <a:latin typeface="Calibri"/>
                <a:ea typeface="Arial Unicode MS"/>
              </a:rPr>
              <a:t>Retail (</a:t>
            </a: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Omnichannel Article Availability and Sourcing</a:t>
            </a:r>
            <a:r>
              <a:rPr lang="en-GB" sz="1000" kern="0" dirty="0">
                <a:solidFill>
                  <a:prstClr val="black"/>
                </a:solidFill>
                <a:latin typeface="Calibri"/>
                <a:ea typeface="Arial Unicode MS"/>
              </a:rPr>
              <a:t>)</a:t>
            </a:r>
            <a:endParaRPr lang="en-GB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Rural Sourcing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Utilities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defTabSz="1218987">
              <a:spcBef>
                <a:spcPts val="600"/>
              </a:spcBef>
              <a:buClr>
                <a:srgbClr val="FFC000"/>
              </a:buClr>
              <a:buSzPct val="110000"/>
              <a:defRPr/>
            </a:pPr>
            <a:r>
              <a:rPr lang="en-US" sz="1400" b="1" dirty="0">
                <a:solidFill>
                  <a:srgbClr val="4F81BD"/>
                </a:solidFill>
                <a:latin typeface="Calibri"/>
                <a:ea typeface="ＭＳ Ｐゴシック"/>
              </a:rPr>
              <a:t>Packages that include Planning</a:t>
            </a:r>
            <a:endParaRPr lang="en-US" sz="1400" b="1" dirty="0">
              <a:solidFill>
                <a:srgbClr val="4F81BD"/>
              </a:solidFill>
              <a:latin typeface="Calibri"/>
              <a:ea typeface="ＭＳ Ｐゴシック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Banking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Chemicals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Financial Planning &amp; Analysis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 Operational Expense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High Tech 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Salary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Integrated Financial Planning for SAP S/4HANA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Liquidity Planning for SAP S/4HANA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Oil &amp; Gas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Product Cost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Budgeting &amp; Planning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Staff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Performance and Target Planning (CRM)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Planning for SAP S/4HANA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Travel &amp; Expense (Budget Planning)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Workforce Planning for SAP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0" lvl="5" defTabSz="1218987">
              <a:buClr>
                <a:srgbClr val="FFC000"/>
              </a:buClr>
              <a:defRPr/>
            </a:pPr>
            <a:endParaRPr lang="en-US" sz="1400" dirty="0">
              <a:solidFill>
                <a:prstClr val="black"/>
              </a:solidFill>
              <a:latin typeface="Calibri"/>
              <a:ea typeface="ＭＳ Ｐゴシック" pitchFamily="34" charset="-128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8106508C-6FAF-415E-B607-3A5966A484DF}"/>
              </a:ext>
            </a:extLst>
          </p:cNvPr>
          <p:cNvSpPr txBox="1"/>
          <p:nvPr/>
        </p:nvSpPr>
        <p:spPr bwMode="gray">
          <a:xfrm>
            <a:off x="181747" y="881174"/>
            <a:ext cx="3885407" cy="62247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C000"/>
              </a:buClr>
              <a:buSzPct val="110000"/>
              <a:defRPr/>
            </a:pPr>
            <a:r>
              <a:rPr lang="en-US" sz="1400" b="1" dirty="0">
                <a:solidFill>
                  <a:srgbClr val="4F81BD"/>
                </a:solidFill>
                <a:latin typeface="Calibri"/>
                <a:ea typeface="ＭＳ Ｐゴシック"/>
              </a:rPr>
              <a:t>Line of Business</a:t>
            </a:r>
          </a:p>
          <a:p>
            <a:pPr marL="285115" lvl="5" indent="-285115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Advanced Compliance Reporting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Business </a:t>
            </a:r>
            <a:r>
              <a:rPr lang="en-US" sz="1000" kern="0" dirty="0" err="1">
                <a:solidFill>
                  <a:prstClr val="black"/>
                </a:solidFill>
                <a:latin typeface="Calibri"/>
                <a:ea typeface="Arial Unicode MS"/>
              </a:rPr>
              <a:t>ByDesign</a:t>
            </a: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 (Finance and Procurement)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Environment, Health and Safety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Field Service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 Account Receivable – Invoice Payment Forecasting.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 Contract Accounts (FI-CA)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 – Live based on Semantic Tags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Financial Consolidation for SAP S/4HC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Financial Planning &amp; Analysis for SAP S/4HANA Cloud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 Operational Expense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Goods and Services Tax GST Analytics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(SuccessFactors)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(SuccessFactors) – Simplified Chinese Localization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(SuccessFactors)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Salary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Intelligent Asset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Integrated Financial Planning for SAP S/4HANA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Liquidity Planning for SAP S/4HANA Cloud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Marketing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Manufacturing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Procurement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Procurement for SAP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Product Cost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and Portfolio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Budgeting &amp; Planning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Staff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Receivables Management for S/4HANA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Finance – Contract-based revenue recognition (CBRR)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Financial Products Subledger IFRS17 for S/4HANA  </a:t>
            </a:r>
            <a:r>
              <a:rPr lang="en-US" sz="1000" kern="0" dirty="0">
                <a:solidFill>
                  <a:srgbClr val="FFFF00"/>
                </a:solidFill>
                <a:latin typeface="Calibri"/>
                <a:ea typeface="Arial Unicode MS"/>
              </a:rPr>
              <a:t>(New)</a:t>
            </a:r>
            <a:endParaRPr lang="en-US" sz="1000" kern="0" dirty="0">
              <a:solidFill>
                <a:srgbClr val="FFFF00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Integrated Business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Intelligent Asset Management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Qualtrics  - Customer Satisfaction Score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Qualtrics  - Survey distribution and Analysis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 Supply Base Optimization </a:t>
            </a:r>
            <a:endParaRPr lang="en-US" sz="1000" dirty="0">
              <a:solidFill>
                <a:prstClr val="black"/>
              </a:solidFill>
              <a:latin typeface="Calibri"/>
              <a:cs typeface="Arial"/>
            </a:endParaRPr>
          </a:p>
          <a:p>
            <a:pPr marL="0" lvl="5">
              <a:buClr>
                <a:srgbClr val="FFC000"/>
              </a:buClr>
              <a:defRPr/>
            </a:pP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750" lvl="5" indent="-285750" defTabSz="1088776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900" dirty="0">
              <a:solidFill>
                <a:srgbClr val="FFFFFF"/>
              </a:solidFill>
              <a:latin typeface="Calibri"/>
              <a:ea typeface="ＭＳ Ｐゴシック" pitchFamily="34" charset="-128"/>
              <a:cs typeface="Arial"/>
            </a:endParaRPr>
          </a:p>
          <a:p>
            <a:pPr marL="285750" lvl="5" indent="-285750" defTabSz="1088776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rgbClr val="FFFFFF"/>
              </a:solidFill>
              <a:latin typeface="Calibri"/>
              <a:ea typeface="ＭＳ Ｐゴシック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614327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References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63F5-160B-4EF1-A3DB-3A29E8266A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336" y="980729"/>
            <a:ext cx="11840259" cy="5581765"/>
          </a:xfrm>
        </p:spPr>
        <p:txBody>
          <a:bodyPr/>
          <a:lstStyle/>
          <a:p>
            <a:r>
              <a:rPr lang="en-US" sz="2400" dirty="0">
                <a:hlinkClick r:id="rId3"/>
              </a:rPr>
              <a:t>SAP Analytics Cloud Product Roadmap</a:t>
            </a:r>
            <a:endParaRPr lang="en-US" sz="2400" dirty="0"/>
          </a:p>
          <a:p>
            <a:r>
              <a:rPr lang="en-US" sz="2400" dirty="0">
                <a:hlinkClick r:id="rId4"/>
              </a:rPr>
              <a:t>SAP Analytics Cloud Help Documentation</a:t>
            </a:r>
            <a:endParaRPr lang="en-US" sz="2400" dirty="0"/>
          </a:p>
          <a:p>
            <a:r>
              <a:rPr lang="en-US" sz="2400" dirty="0">
                <a:hlinkClick r:id="rId5"/>
              </a:rPr>
              <a:t>SAC Webinars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Help Library</a:t>
            </a:r>
            <a:endParaRPr lang="en-US" sz="2400" dirty="0"/>
          </a:p>
          <a:p>
            <a:r>
              <a:rPr lang="en-US" sz="2400" dirty="0">
                <a:hlinkClick r:id="rId7"/>
              </a:rPr>
              <a:t>Free learning videos</a:t>
            </a:r>
            <a:endParaRPr lang="en-US" sz="2400" dirty="0"/>
          </a:p>
          <a:p>
            <a:r>
              <a:rPr lang="en-US" sz="2400" dirty="0">
                <a:hlinkClick r:id="rId7"/>
              </a:rPr>
              <a:t>What’s new with SAP SAC</a:t>
            </a:r>
            <a:endParaRPr lang="en-US" sz="2400" dirty="0"/>
          </a:p>
          <a:p>
            <a:r>
              <a:rPr lang="en-US" sz="2400" dirty="0">
                <a:hlinkClick r:id="rId8"/>
              </a:rPr>
              <a:t>SAC YouTube Playlist</a:t>
            </a:r>
            <a:endParaRPr lang="en-US" sz="2400" dirty="0"/>
          </a:p>
          <a:p>
            <a:r>
              <a:rPr lang="en-US" sz="2400" dirty="0">
                <a:hlinkClick r:id="rId9"/>
              </a:rPr>
              <a:t>SAC Admin guide for Live connection</a:t>
            </a:r>
            <a:endParaRPr lang="en-US" sz="2400" dirty="0"/>
          </a:p>
          <a:p>
            <a:r>
              <a:rPr lang="en-US" sz="2400" dirty="0">
                <a:hlinkClick r:id="rId10"/>
              </a:rPr>
              <a:t>https://www.sapanalytics.cloud/plans/ </a:t>
            </a:r>
            <a:endParaRPr lang="en-US" sz="2400" dirty="0"/>
          </a:p>
          <a:p>
            <a:r>
              <a:rPr lang="en-US" sz="2400" dirty="0">
                <a:hlinkClick r:id="rId11"/>
              </a:rPr>
              <a:t>Register for your SAP SAC Server</a:t>
            </a:r>
            <a:endParaRPr lang="en-US" sz="2400" dirty="0"/>
          </a:p>
          <a:p>
            <a:r>
              <a:rPr lang="en-US" sz="1800" dirty="0">
                <a:hlinkClick r:id="rId12"/>
              </a:rPr>
              <a:t>https://blogs.sap.com/2019/06/24/webinar-summary-sap-bi-roadmap-update-with-saps-patrick-sims/</a:t>
            </a:r>
            <a:endParaRPr lang="en-US" sz="18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32125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SAP Analytics Cloud Certification – </a:t>
            </a:r>
            <a:r>
              <a:rPr lang="en-US" b="0" i="0" dirty="0">
                <a:solidFill>
                  <a:srgbClr val="373A3C"/>
                </a:solidFill>
                <a:effectLst/>
                <a:latin typeface="bentonsansregular"/>
              </a:rPr>
              <a:t>C_SAC_2114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60404AB-5E98-456E-9982-733DB538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08169" y="1084926"/>
            <a:ext cx="4095921" cy="523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80DC130-FCA4-47B7-AC3C-CCA1AD4D2DC4}"/>
              </a:ext>
            </a:extLst>
          </p:cNvPr>
          <p:cNvGrpSpPr/>
          <p:nvPr/>
        </p:nvGrpSpPr>
        <p:grpSpPr>
          <a:xfrm>
            <a:off x="1266923" y="1393245"/>
            <a:ext cx="6211535" cy="1065958"/>
            <a:chOff x="1373540" y="1160711"/>
            <a:chExt cx="6211535" cy="106595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080B8FC-2EB7-40F4-808C-673645B5BCC7}"/>
                </a:ext>
              </a:extLst>
            </p:cNvPr>
            <p:cNvSpPr/>
            <p:nvPr/>
          </p:nvSpPr>
          <p:spPr bwMode="gray">
            <a:xfrm>
              <a:off x="1373540" y="1160711"/>
              <a:ext cx="6211535" cy="10659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kern="0" dirty="0" err="1">
                <a:solidFill>
                  <a:prstClr val="black"/>
                </a:solidFill>
                <a:latin typeface="Calibri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80D5E3-7B15-4585-9884-527781C37551}"/>
                </a:ext>
              </a:extLst>
            </p:cNvPr>
            <p:cNvSpPr txBox="1"/>
            <p:nvPr/>
          </p:nvSpPr>
          <p:spPr>
            <a:xfrm>
              <a:off x="1472766" y="1187344"/>
              <a:ext cx="6003005" cy="969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One SAP A</a:t>
              </a:r>
              <a:r>
                <a:rPr lang="en-US" altLang="zh-CN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nalytics Cloud Certification (</a:t>
              </a: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SAP Certified Application Associate - SAP Analytics Cloud</a:t>
              </a:r>
              <a:r>
                <a:rPr lang="en-US" altLang="zh-CN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) was rolled out in December 2019. </a:t>
              </a:r>
            </a:p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This certification proves that the candidate has an overall understanding and technical skills to participate as a member of project team.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2B95C8-EE57-4EE3-8AF6-2BE4A3CA1063}"/>
              </a:ext>
            </a:extLst>
          </p:cNvPr>
          <p:cNvGrpSpPr/>
          <p:nvPr/>
        </p:nvGrpSpPr>
        <p:grpSpPr>
          <a:xfrm>
            <a:off x="1245084" y="3218325"/>
            <a:ext cx="6211535" cy="637455"/>
            <a:chOff x="1373540" y="1160711"/>
            <a:chExt cx="6211535" cy="106595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9B5CB78-2481-4567-BAE2-8D09DBE20989}"/>
                </a:ext>
              </a:extLst>
            </p:cNvPr>
            <p:cNvSpPr/>
            <p:nvPr/>
          </p:nvSpPr>
          <p:spPr bwMode="gray">
            <a:xfrm>
              <a:off x="1373540" y="1160711"/>
              <a:ext cx="6211535" cy="10659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kern="0" dirty="0" err="1">
                <a:solidFill>
                  <a:prstClr val="black"/>
                </a:solidFill>
                <a:latin typeface="Calibri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420B80-AA65-41B2-B41B-AA73A576555B}"/>
                </a:ext>
              </a:extLst>
            </p:cNvPr>
            <p:cNvSpPr txBox="1"/>
            <p:nvPr/>
          </p:nvSpPr>
          <p:spPr>
            <a:xfrm>
              <a:off x="1472766" y="1187344"/>
              <a:ext cx="6003005" cy="9006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Certification Hub Subscription : 500 € (EUR)  </a:t>
              </a:r>
            </a:p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/>
                  <a:hlinkClick r:id="rId4"/>
                </a:rPr>
                <a:t>CER006 - SAP Certification in the Cloud (6 attempts) 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1026" name="Picture 2" descr="Certificate, contract, degree, diploma, education icon">
            <a:extLst>
              <a:ext uri="{FF2B5EF4-FFF2-40B4-BE49-F238E27FC236}">
                <a16:creationId xmlns:a16="http://schemas.microsoft.com/office/drawing/2014/main" id="{B6AE55D3-09BB-4DCF-98C5-6E4229FBD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" y="1317249"/>
            <a:ext cx="1146814" cy="114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ey bag - Free business icons">
            <a:extLst>
              <a:ext uri="{FF2B5EF4-FFF2-40B4-BE49-F238E27FC236}">
                <a16:creationId xmlns:a16="http://schemas.microsoft.com/office/drawing/2014/main" id="{98A2799B-4BDF-4D88-AC18-0991AAB1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9" y="3182347"/>
            <a:ext cx="875633" cy="72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Map Google Icons Maps Computer Systems Navigation ICON ...">
            <a:extLst>
              <a:ext uri="{FF2B5EF4-FFF2-40B4-BE49-F238E27FC236}">
                <a16:creationId xmlns:a16="http://schemas.microsoft.com/office/drawing/2014/main" id="{AC7ADE62-F474-4C96-B54B-FD758B30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6" y="4302968"/>
            <a:ext cx="1790329" cy="179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38241-1C56-4F6B-B2B0-0327B7C7232B}"/>
              </a:ext>
            </a:extLst>
          </p:cNvPr>
          <p:cNvSpPr/>
          <p:nvPr/>
        </p:nvSpPr>
        <p:spPr>
          <a:xfrm>
            <a:off x="1537421" y="444022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987"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  <a:hlinkClick r:id="rId8"/>
              </a:rPr>
              <a:t>https://www.anubhavtrainings.com/analytics-cloud-training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30F60-046D-4AF6-ACE3-215A4E6E27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6235" y="4877842"/>
            <a:ext cx="5400600" cy="106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4404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5A6E2-5CE1-4C46-BBA0-C29BB8C77335}"/>
              </a:ext>
            </a:extLst>
          </p:cNvPr>
          <p:cNvSpPr txBox="1"/>
          <p:nvPr/>
        </p:nvSpPr>
        <p:spPr>
          <a:xfrm>
            <a:off x="3971636" y="2909548"/>
            <a:ext cx="8220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72 Black" panose="020B0A04030603020204" pitchFamily="34" charset="0"/>
                <a:cs typeface="72 Black" panose="020B0A04030603020204" pitchFamily="34" charset="0"/>
              </a:rPr>
              <a:t>System Walkthrough</a:t>
            </a:r>
          </a:p>
        </p:txBody>
      </p:sp>
    </p:spTree>
    <p:extLst>
      <p:ext uri="{BB962C8B-B14F-4D97-AF65-F5344CB8AC3E}">
        <p14:creationId xmlns:p14="http://schemas.microsoft.com/office/powerpoint/2010/main" val="334817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5A6E2-5CE1-4C46-BBA0-C29BB8C77335}"/>
              </a:ext>
            </a:extLst>
          </p:cNvPr>
          <p:cNvSpPr txBox="1"/>
          <p:nvPr/>
        </p:nvSpPr>
        <p:spPr>
          <a:xfrm>
            <a:off x="240145" y="157018"/>
            <a:ext cx="8220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72 Black" panose="020B0A04030603020204" pitchFamily="34" charset="0"/>
                <a:cs typeface="72 Black" panose="020B0A04030603020204" pitchFamily="34" charset="0"/>
              </a:rPr>
              <a:t>Example Use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43716-D472-4CC4-B44F-3A573383E65C}"/>
              </a:ext>
            </a:extLst>
          </p:cNvPr>
          <p:cNvSpPr txBox="1"/>
          <p:nvPr/>
        </p:nvSpPr>
        <p:spPr>
          <a:xfrm>
            <a:off x="304800" y="886691"/>
            <a:ext cx="115916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are working as Sr. Healthcare officer at WHO. Your job is to understand the on-going pandemic and its infection spread across countries. We want to understand the country wise cases and spread curve on timeline.</a:t>
            </a:r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Dataset is available 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40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</a:t>
            </a: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SAP Terminologies and Analytics Cloud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Difference between Cloud and OP systems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Cloud Offerings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Introduction to SAP Cloud Platform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Difference between HANA and S/4HANA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How ERP and BW are used today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What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are all other SAP Solutions used in industry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What is SAP Analytics Cloud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History of SAC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SAC Strategy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Walk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SAC Architecture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Compare SAC with others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Embedded Content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References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Guidance on SAC Certification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System Walk over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a simple dashboard on Covid-19</a:t>
            </a: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On-premise and Cloud?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E7FC6C-FBBB-4676-BD85-8AB176970C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933558"/>
            <a:ext cx="11807195" cy="5628932"/>
          </a:xfrm>
        </p:spPr>
        <p:txBody>
          <a:bodyPr/>
          <a:lstStyle/>
          <a:p>
            <a:r>
              <a:rPr lang="en-US" sz="1400" dirty="0"/>
              <a:t>An on-premise software requires following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Hardware to be purchased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Networking to be setup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License to be bought by the vendor by paying lump-sum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Hire people to manage that software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Install all OS and manage network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Hire professionals to maintain system and get development done on top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Every upgrade and new patch needs to be applied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Initial investment is very high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Scalability is difficult to achieve</a:t>
            </a:r>
          </a:p>
          <a:p>
            <a:r>
              <a:rPr lang="en-US" sz="1400" dirty="0"/>
              <a:t>e.g. outlook, SAP BW, SAP BO, SAP BPC, SAP ECC, SAP Business Suite, SAP S/4HANAOP (large </a:t>
            </a:r>
            <a:r>
              <a:rPr lang="en-US" sz="1400" dirty="0" err="1"/>
              <a:t>corp</a:t>
            </a:r>
            <a:r>
              <a:rPr lang="en-US" sz="1400" dirty="0"/>
              <a:t>)</a:t>
            </a:r>
            <a:r>
              <a:rPr lang="en-US" sz="2000" dirty="0"/>
              <a:t> </a:t>
            </a:r>
          </a:p>
          <a:p>
            <a:r>
              <a:rPr lang="en-US" sz="1600" dirty="0"/>
              <a:t>Cloud Solution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No upfront hardware investment, rather we can rent HW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No need to hire skill to manage the HW – NW, OS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Software upgrades are automatic hence its vendor responsibility to upgrade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Faster innovation (3 months)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Pay per user or use – subscription (multi-services)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Scalability is easier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Lower TCO, quality is service provider’s responsibility</a:t>
            </a:r>
          </a:p>
          <a:p>
            <a:r>
              <a:rPr lang="en-US" sz="1600" dirty="0"/>
              <a:t>e.g. Gmail, Netflix, S/4HANA Cloud, SAP Analytics Cloud (SaaS) - SAC</a:t>
            </a:r>
          </a:p>
        </p:txBody>
      </p:sp>
    </p:spTree>
    <p:extLst>
      <p:ext uri="{BB962C8B-B14F-4D97-AF65-F5344CB8AC3E}">
        <p14:creationId xmlns:p14="http://schemas.microsoft.com/office/powerpoint/2010/main" val="11118833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does Cloud Offers?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B698D0-6FAF-4DAE-82CE-7CA28CA19E00}"/>
              </a:ext>
            </a:extLst>
          </p:cNvPr>
          <p:cNvSpPr/>
          <p:nvPr/>
        </p:nvSpPr>
        <p:spPr>
          <a:xfrm>
            <a:off x="1676400" y="3352800"/>
            <a:ext cx="3267472" cy="91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IaaS</a:t>
            </a:r>
          </a:p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HW,OS,NW,Base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3C8DE7-2629-4686-866D-9229F32020A9}"/>
              </a:ext>
            </a:extLst>
          </p:cNvPr>
          <p:cNvSpPr/>
          <p:nvPr/>
        </p:nvSpPr>
        <p:spPr>
          <a:xfrm>
            <a:off x="1676400" y="2300554"/>
            <a:ext cx="3267472" cy="91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PaaS</a:t>
            </a:r>
          </a:p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DB,Prog,FS,Conn,Tools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3389C-08FB-4F45-8202-343C64709D65}"/>
              </a:ext>
            </a:extLst>
          </p:cNvPr>
          <p:cNvSpPr/>
          <p:nvPr/>
        </p:nvSpPr>
        <p:spPr>
          <a:xfrm>
            <a:off x="1709981" y="1245377"/>
            <a:ext cx="3267472" cy="91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SaaS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SAC, Gmail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53B67-6E89-44BC-BD0D-2D8D32D367AB}"/>
              </a:ext>
            </a:extLst>
          </p:cNvPr>
          <p:cNvSpPr txBox="1"/>
          <p:nvPr/>
        </p:nvSpPr>
        <p:spPr>
          <a:xfrm>
            <a:off x="5081933" y="343618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AWS, GWS, Alibaba, Azure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Digital ocean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4FA-E428-4ED8-AEA4-84A69E638D71}"/>
              </a:ext>
            </a:extLst>
          </p:cNvPr>
          <p:cNvSpPr txBox="1"/>
          <p:nvPr/>
        </p:nvSpPr>
        <p:spPr>
          <a:xfrm>
            <a:off x="5181600" y="2300555"/>
            <a:ext cx="3218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GCP, SCP (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SAP Cloud Platform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2ADDB-E649-4BE8-AC12-691797CD7548}"/>
              </a:ext>
            </a:extLst>
          </p:cNvPr>
          <p:cNvSpPr txBox="1"/>
          <p:nvPr/>
        </p:nvSpPr>
        <p:spPr>
          <a:xfrm>
            <a:off x="5257800" y="1245378"/>
            <a:ext cx="314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SAP, Uber, Ola, Oyo, Amazon.com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15DDB-55AC-42C1-AC1D-9366F016CA75}"/>
              </a:ext>
            </a:extLst>
          </p:cNvPr>
          <p:cNvSpPr txBox="1"/>
          <p:nvPr/>
        </p:nvSpPr>
        <p:spPr>
          <a:xfrm>
            <a:off x="304800" y="441960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  <a:hlinkClick r:id="rId4"/>
              </a:rPr>
              <a:t>SAP Cloud Platform Data centers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6769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SAP Cloud Platform?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65C53-CFF1-40A8-BA6C-869D27EA0C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" y="990601"/>
            <a:ext cx="10972800" cy="5547351"/>
          </a:xfrm>
        </p:spPr>
        <p:txBody>
          <a:bodyPr/>
          <a:lstStyle/>
          <a:p>
            <a:r>
              <a:rPr lang="en-US" dirty="0"/>
              <a:t>SAP Cloud platform is a Platform as a service for companies who like to build solutions on top of the cloud. If I am a startup software co. I can design, develop, test, host and deliver an complete software on SAP Cloud platform with available tools and services.</a:t>
            </a:r>
          </a:p>
          <a:p>
            <a:r>
              <a:rPr lang="en-US" dirty="0"/>
              <a:t>SAP Analytics cloud solution which is individual product of SAP is already built by SAP on SAP Cloud platform.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https://help.sap.com/doc/aa1ccd10da6c4337aa737df2ead1855b/Cloud/en-US/3b642f68227b4b1398d2ce1a5351389a.html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SAP Cloud platform user infrastructure provided by AWS, GCP, Azure and Alibaba.</a:t>
            </a:r>
          </a:p>
          <a:p>
            <a:r>
              <a:rPr lang="en-US" dirty="0"/>
              <a:t>AWS – what used as IaaS to get the SAC service on cloud.</a:t>
            </a:r>
          </a:p>
        </p:txBody>
      </p:sp>
    </p:spTree>
    <p:extLst>
      <p:ext uri="{BB962C8B-B14F-4D97-AF65-F5344CB8AC3E}">
        <p14:creationId xmlns:p14="http://schemas.microsoft.com/office/powerpoint/2010/main" val="9956922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HANA and S/4HANA?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D39837-9D59-46C6-A66C-98D8C13BC4C2}"/>
              </a:ext>
            </a:extLst>
          </p:cNvPr>
          <p:cNvSpPr txBox="1"/>
          <p:nvPr/>
        </p:nvSpPr>
        <p:spPr>
          <a:xfrm>
            <a:off x="76201" y="914400"/>
            <a:ext cx="118833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HANA – Stands for High Performance Analytical Appliance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It is SAP’s in-memory DB. It keeps all data in RAM. Combination of HW and SW.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S/4HANA – Simplified, 4-th generation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331EF63-B271-4159-ACB3-18A04C846762}"/>
                  </a:ext>
                </a:extLst>
              </p14:cNvPr>
              <p14:cNvContentPartPr/>
              <p14:nvPr/>
            </p14:nvContentPartPr>
            <p14:xfrm>
              <a:off x="6674991" y="1317323"/>
              <a:ext cx="158400" cy="72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331EF63-B271-4159-ACB3-18A04C8467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5991" y="1308323"/>
                <a:ext cx="1760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87A727B-4028-4DDD-9896-BEA2A1852638}"/>
                  </a:ext>
                </a:extLst>
              </p14:cNvPr>
              <p14:cNvContentPartPr/>
              <p14:nvPr/>
            </p14:nvContentPartPr>
            <p14:xfrm>
              <a:off x="1828954" y="1660761"/>
              <a:ext cx="186840" cy="658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87A727B-4028-4DDD-9896-BEA2A185263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819954" y="1651761"/>
                <a:ext cx="2044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ADE18FD-CCA8-412B-9E32-F1D1780B232B}"/>
                  </a:ext>
                </a:extLst>
              </p14:cNvPr>
              <p14:cNvContentPartPr/>
              <p14:nvPr/>
            </p14:nvContentPartPr>
            <p14:xfrm>
              <a:off x="10665840" y="1209047"/>
              <a:ext cx="1240200" cy="317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ADE18FD-CCA8-412B-9E32-F1D1780B232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656840" y="1200047"/>
                <a:ext cx="12578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E1B385B-BDBB-4D35-A679-1045BA8A4973}"/>
                  </a:ext>
                </a:extLst>
              </p14:cNvPr>
              <p14:cNvContentPartPr/>
              <p14:nvPr/>
            </p14:nvContentPartPr>
            <p14:xfrm>
              <a:off x="775920" y="1662647"/>
              <a:ext cx="10729080" cy="25218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E1B385B-BDBB-4D35-A679-1045BA8A497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66920" y="1653647"/>
                <a:ext cx="10746720" cy="253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5B2575DF-81D4-43EC-80F1-FFB55FA491F9}"/>
                  </a:ext>
                </a:extLst>
              </p14:cNvPr>
              <p14:cNvContentPartPr/>
              <p14:nvPr/>
            </p14:nvContentPartPr>
            <p14:xfrm>
              <a:off x="3925560" y="5181647"/>
              <a:ext cx="438120" cy="4158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5B2575DF-81D4-43EC-80F1-FFB55FA491F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16560" y="5172647"/>
                <a:ext cx="45576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26EF9B34-BC82-412E-9C49-2106B091B8F4}"/>
                  </a:ext>
                </a:extLst>
              </p14:cNvPr>
              <p14:cNvContentPartPr/>
              <p14:nvPr/>
            </p14:nvContentPartPr>
            <p14:xfrm>
              <a:off x="1050240" y="5032967"/>
              <a:ext cx="2654280" cy="16851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26EF9B34-BC82-412E-9C49-2106B091B8F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41240" y="5023967"/>
                <a:ext cx="2671920" cy="17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8A056180-BF95-46FF-81BC-0DCD0479BC03}"/>
                  </a:ext>
                </a:extLst>
              </p14:cNvPr>
              <p14:cNvContentPartPr/>
              <p14:nvPr/>
            </p14:nvContentPartPr>
            <p14:xfrm>
              <a:off x="5218320" y="4285607"/>
              <a:ext cx="5210640" cy="23590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8A056180-BF95-46FF-81BC-0DCD0479BC0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209320" y="4276607"/>
                <a:ext cx="5228280" cy="237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6517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How different Solutions work?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4C835B8-47DD-4E05-B232-87486EB0181C}"/>
              </a:ext>
            </a:extLst>
          </p:cNvPr>
          <p:cNvSpPr/>
          <p:nvPr/>
        </p:nvSpPr>
        <p:spPr>
          <a:xfrm>
            <a:off x="1459345" y="1108364"/>
            <a:ext cx="1782619" cy="628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Miami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73E14-81EA-4777-A1DB-DF88D6B50D79}"/>
              </a:ext>
            </a:extLst>
          </p:cNvPr>
          <p:cNvSpPr/>
          <p:nvPr/>
        </p:nvSpPr>
        <p:spPr>
          <a:xfrm>
            <a:off x="1459345" y="1918447"/>
            <a:ext cx="1782619" cy="628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Santa Clara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94394B-6D3C-40C9-815C-93F27413CD44}"/>
              </a:ext>
            </a:extLst>
          </p:cNvPr>
          <p:cNvSpPr/>
          <p:nvPr/>
        </p:nvSpPr>
        <p:spPr>
          <a:xfrm>
            <a:off x="5814291" y="1108364"/>
            <a:ext cx="1782619" cy="628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Kings County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16350-8FA4-471C-9718-8689F32A69E4}"/>
              </a:ext>
            </a:extLst>
          </p:cNvPr>
          <p:cNvSpPr/>
          <p:nvPr/>
        </p:nvSpPr>
        <p:spPr>
          <a:xfrm>
            <a:off x="5814291" y="1918447"/>
            <a:ext cx="1782619" cy="628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NYC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75652-827C-407C-B950-F17B55D77C76}"/>
              </a:ext>
            </a:extLst>
          </p:cNvPr>
          <p:cNvSpPr/>
          <p:nvPr/>
        </p:nvSpPr>
        <p:spPr>
          <a:xfrm>
            <a:off x="3842327" y="1810327"/>
            <a:ext cx="1283855" cy="107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ERP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A115784-08D8-4E0D-BB7D-4F7D3D208133}"/>
              </a:ext>
            </a:extLst>
          </p:cNvPr>
          <p:cNvCxnSpPr>
            <a:stCxn id="2" idx="3"/>
          </p:cNvCxnSpPr>
          <p:nvPr/>
        </p:nvCxnSpPr>
        <p:spPr>
          <a:xfrm>
            <a:off x="3241964" y="1422389"/>
            <a:ext cx="600363" cy="4960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3313701-0486-4E2A-B474-B2BC0A34E008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3241964" y="2232472"/>
            <a:ext cx="600363" cy="113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650CE07-B7C8-4462-83D9-E888AB1B5482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5126183" y="1422389"/>
            <a:ext cx="688109" cy="4960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8CD72DD-9583-4071-9DAB-3AB07CA3E236}"/>
              </a:ext>
            </a:extLst>
          </p:cNvPr>
          <p:cNvCxnSpPr>
            <a:stCxn id="8" idx="1"/>
            <a:endCxn id="3" idx="3"/>
          </p:cNvCxnSpPr>
          <p:nvPr/>
        </p:nvCxnSpPr>
        <p:spPr>
          <a:xfrm rot="10800000" flipV="1">
            <a:off x="5126183" y="2232471"/>
            <a:ext cx="688109" cy="113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BD5885B-F2F7-4C0F-9D25-D4CD78E768D9}"/>
              </a:ext>
            </a:extLst>
          </p:cNvPr>
          <p:cNvSpPr/>
          <p:nvPr/>
        </p:nvSpPr>
        <p:spPr>
          <a:xfrm>
            <a:off x="9448800" y="2004810"/>
            <a:ext cx="1976582" cy="455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ORAFIN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C03BFE-B648-460E-A13B-86B4CC69E328}"/>
              </a:ext>
            </a:extLst>
          </p:cNvPr>
          <p:cNvSpPr/>
          <p:nvPr/>
        </p:nvSpPr>
        <p:spPr>
          <a:xfrm>
            <a:off x="9448800" y="2553003"/>
            <a:ext cx="1976582" cy="455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BAAN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4DC6554-1DA0-4908-A460-DBD68FAF29A2}"/>
              </a:ext>
            </a:extLst>
          </p:cNvPr>
          <p:cNvSpPr/>
          <p:nvPr/>
        </p:nvSpPr>
        <p:spPr>
          <a:xfrm>
            <a:off x="9448800" y="2546496"/>
            <a:ext cx="1976582" cy="455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BAAN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36CCA3-89F3-42CE-B092-52F1C339B2A2}"/>
              </a:ext>
            </a:extLst>
          </p:cNvPr>
          <p:cNvSpPr/>
          <p:nvPr/>
        </p:nvSpPr>
        <p:spPr>
          <a:xfrm>
            <a:off x="9448800" y="3091430"/>
            <a:ext cx="1976582" cy="455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Salesforce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8CA4C0-CD78-4E7F-AA54-83A21AFEBDCA}"/>
              </a:ext>
            </a:extLst>
          </p:cNvPr>
          <p:cNvSpPr/>
          <p:nvPr/>
        </p:nvSpPr>
        <p:spPr>
          <a:xfrm>
            <a:off x="4484254" y="3600879"/>
            <a:ext cx="2830946" cy="128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BW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DFC70C-ED54-41AA-ABB9-7A78E93153B5}"/>
              </a:ext>
            </a:extLst>
          </p:cNvPr>
          <p:cNvSpPr/>
          <p:nvPr/>
        </p:nvSpPr>
        <p:spPr>
          <a:xfrm>
            <a:off x="4645891" y="2881742"/>
            <a:ext cx="147782" cy="706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5AD6273-9DA6-40BE-B9AA-37CAF49FBE54}"/>
              </a:ext>
            </a:extLst>
          </p:cNvPr>
          <p:cNvSpPr/>
          <p:nvPr/>
        </p:nvSpPr>
        <p:spPr>
          <a:xfrm rot="9151038">
            <a:off x="7036355" y="3192040"/>
            <a:ext cx="2349780" cy="245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F28B14-8320-470C-9AC8-AE5DFE107E23}"/>
              </a:ext>
            </a:extLst>
          </p:cNvPr>
          <p:cNvSpPr txBox="1"/>
          <p:nvPr/>
        </p:nvSpPr>
        <p:spPr>
          <a:xfrm>
            <a:off x="5347854" y="3083519"/>
            <a:ext cx="220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509230-0BAE-4759-AB2D-5C0AC53F2493}"/>
              </a:ext>
            </a:extLst>
          </p:cNvPr>
          <p:cNvSpPr/>
          <p:nvPr/>
        </p:nvSpPr>
        <p:spPr>
          <a:xfrm>
            <a:off x="110835" y="3195766"/>
            <a:ext cx="2054857" cy="40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SAPBI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2A2633-406B-4A89-9F81-AB675932FCBF}"/>
              </a:ext>
            </a:extLst>
          </p:cNvPr>
          <p:cNvSpPr/>
          <p:nvPr/>
        </p:nvSpPr>
        <p:spPr>
          <a:xfrm>
            <a:off x="110835" y="3762366"/>
            <a:ext cx="2054857" cy="40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BOBJ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6A88CC-7A21-41F0-B016-739315F07021}"/>
              </a:ext>
            </a:extLst>
          </p:cNvPr>
          <p:cNvSpPr/>
          <p:nvPr/>
        </p:nvSpPr>
        <p:spPr>
          <a:xfrm>
            <a:off x="110834" y="4328966"/>
            <a:ext cx="2054857" cy="40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Lumira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988BC0-7A74-4E68-A8FE-2A32902A2189}"/>
              </a:ext>
            </a:extLst>
          </p:cNvPr>
          <p:cNvSpPr/>
          <p:nvPr/>
        </p:nvSpPr>
        <p:spPr>
          <a:xfrm>
            <a:off x="110834" y="4976008"/>
            <a:ext cx="2054857" cy="40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BI/ Tableau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68CD7F-B074-4727-B4A1-81444A171C77}"/>
              </a:ext>
            </a:extLst>
          </p:cNvPr>
          <p:cNvSpPr/>
          <p:nvPr/>
        </p:nvSpPr>
        <p:spPr>
          <a:xfrm>
            <a:off x="110834" y="5547082"/>
            <a:ext cx="2054857" cy="40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Analytics Cloud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5543374-D664-462E-8121-84976AF5E976}"/>
              </a:ext>
            </a:extLst>
          </p:cNvPr>
          <p:cNvCxnSpPr>
            <a:endCxn id="30" idx="3"/>
          </p:cNvCxnSpPr>
          <p:nvPr/>
        </p:nvCxnSpPr>
        <p:spPr>
          <a:xfrm rot="5400000">
            <a:off x="1648097" y="3306024"/>
            <a:ext cx="2961206" cy="1926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4DEFC7E-7031-41EB-B811-823A3E9D6C37}"/>
              </a:ext>
            </a:extLst>
          </p:cNvPr>
          <p:cNvCxnSpPr>
            <a:stCxn id="17" idx="2"/>
          </p:cNvCxnSpPr>
          <p:nvPr/>
        </p:nvCxnSpPr>
        <p:spPr>
          <a:xfrm rot="5400000">
            <a:off x="3536147" y="3513823"/>
            <a:ext cx="993124" cy="3734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426886-B732-44AA-B724-9950740F026A}"/>
              </a:ext>
            </a:extLst>
          </p:cNvPr>
          <p:cNvSpPr txBox="1"/>
          <p:nvPr/>
        </p:nvSpPr>
        <p:spPr>
          <a:xfrm>
            <a:off x="6096000" y="5060227"/>
            <a:ext cx="568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OLAP</a:t>
            </a:r>
          </a:p>
          <a:p>
            <a:r>
              <a:rPr lang="en-US" dirty="0"/>
              <a:t>Online Analytical processing</a:t>
            </a:r>
          </a:p>
        </p:txBody>
      </p:sp>
    </p:spTree>
    <p:extLst>
      <p:ext uri="{BB962C8B-B14F-4D97-AF65-F5344CB8AC3E}">
        <p14:creationId xmlns:p14="http://schemas.microsoft.com/office/powerpoint/2010/main" val="397852472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SAP BW, BOBJ &amp; BPC?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84356-CDF5-413D-8F4A-7F1CBE0B1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" y="932701"/>
            <a:ext cx="11506200" cy="5721720"/>
          </a:xfrm>
        </p:spPr>
        <p:txBody>
          <a:bodyPr/>
          <a:lstStyle/>
          <a:p>
            <a:r>
              <a:rPr lang="en-US" dirty="0"/>
              <a:t>BW – Business Warehouse system which bring all data together using ETL from different Data sources</a:t>
            </a:r>
          </a:p>
          <a:p>
            <a:r>
              <a:rPr lang="en-US" dirty="0"/>
              <a:t>BOBJ – Data mining and Business Intelligence solution offers BI capabilities</a:t>
            </a:r>
          </a:p>
          <a:p>
            <a:r>
              <a:rPr lang="en-US" dirty="0"/>
              <a:t>BPC – Business Planning and Consolidation system for Financial, HR, etc. planning scenarios </a:t>
            </a:r>
          </a:p>
          <a:p>
            <a:r>
              <a:rPr lang="en-US" b="1" i="1" dirty="0"/>
              <a:t>All are on-premise solutions</a:t>
            </a:r>
          </a:p>
          <a:p>
            <a:endParaRPr lang="en-US" b="1" i="1" dirty="0"/>
          </a:p>
          <a:p>
            <a:r>
              <a:rPr lang="en-US" b="1" i="1" dirty="0"/>
              <a:t>SAC – SAP Analytics Cloud – All-in-One – Cloud Based</a:t>
            </a:r>
          </a:p>
          <a:p>
            <a:r>
              <a:rPr lang="en-US" b="1" i="1" dirty="0"/>
              <a:t>BI | Predictive | Planning | Application Design | more..</a:t>
            </a:r>
          </a:p>
          <a:p>
            <a:endParaRPr lang="en-US" b="1" i="1" dirty="0"/>
          </a:p>
          <a:p>
            <a:r>
              <a:rPr lang="en-US" dirty="0"/>
              <a:t>Both Co-exist and depends on Use cases, what does a co. want.</a:t>
            </a:r>
          </a:p>
          <a:p>
            <a:r>
              <a:rPr lang="en-US" dirty="0"/>
              <a:t>SAP – 65% world GDP, 300mn active customer, 80k partners</a:t>
            </a:r>
          </a:p>
          <a:p>
            <a:r>
              <a:rPr lang="en-US" dirty="0"/>
              <a:t>75% beer, 65k jet, 70% oil, 62% chocs, 350Bn per day</a:t>
            </a:r>
          </a:p>
        </p:txBody>
      </p:sp>
    </p:spTree>
    <p:extLst>
      <p:ext uri="{BB962C8B-B14F-4D97-AF65-F5344CB8AC3E}">
        <p14:creationId xmlns:p14="http://schemas.microsoft.com/office/powerpoint/2010/main" val="13293449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4665</TotalTime>
  <Words>1583</Words>
  <Application>Microsoft Office PowerPoint</Application>
  <PresentationFormat>Widescreen</PresentationFormat>
  <Paragraphs>410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Arial Unicode MS</vt:lpstr>
      <vt:lpstr>ＭＳ Ｐゴシック</vt:lpstr>
      <vt:lpstr>72 Black</vt:lpstr>
      <vt:lpstr>Arial</vt:lpstr>
      <vt:lpstr>Arial Black</vt:lpstr>
      <vt:lpstr>Arial Rounded MT Bold</vt:lpstr>
      <vt:lpstr>BentonSans</vt:lpstr>
      <vt:lpstr>bentonsansregular</vt:lpstr>
      <vt:lpstr>Calibri</vt:lpstr>
      <vt:lpstr>Calibri Light</vt:lpstr>
      <vt:lpstr>Open Sans Light</vt:lpstr>
      <vt:lpstr>Patua One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What is On-premise and Cloud?</vt:lpstr>
      <vt:lpstr>What does Cloud Offers?</vt:lpstr>
      <vt:lpstr>What is SAP Cloud Platform?</vt:lpstr>
      <vt:lpstr>What is HANA and S/4HANA?</vt:lpstr>
      <vt:lpstr>How different Solutions work?</vt:lpstr>
      <vt:lpstr>What is SAP BW, BOBJ &amp; BPC? </vt:lpstr>
      <vt:lpstr>What is SAP Analytics Cloud?</vt:lpstr>
      <vt:lpstr>History of SAP SAC?</vt:lpstr>
      <vt:lpstr>SAC Strategy - Principles of Convergence</vt:lpstr>
      <vt:lpstr>Impact on Existing Solution – BI Strategy</vt:lpstr>
      <vt:lpstr>Impact on Existing Solution – Planning Strategy</vt:lpstr>
      <vt:lpstr>Impact on Existing Solution – Prediction</vt:lpstr>
      <vt:lpstr>Why SAC is important as compare to outside market</vt:lpstr>
      <vt:lpstr>How SAC is advanced from its Competitor</vt:lpstr>
      <vt:lpstr>SAP SAC Architecture</vt:lpstr>
      <vt:lpstr>Embedded Standard Content</vt:lpstr>
      <vt:lpstr>Business content delivered by SAP </vt:lpstr>
      <vt:lpstr>References</vt:lpstr>
      <vt:lpstr>SAP Analytics Cloud Certification – C_SAC_2114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Windows User</cp:lastModifiedBy>
  <cp:revision>501</cp:revision>
  <dcterms:created xsi:type="dcterms:W3CDTF">2016-07-10T03:33:26Z</dcterms:created>
  <dcterms:modified xsi:type="dcterms:W3CDTF">2022-01-09T05:05:10Z</dcterms:modified>
</cp:coreProperties>
</file>