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463" r:id="rId4"/>
    <p:sldId id="414" r:id="rId5"/>
    <p:sldId id="424" r:id="rId6"/>
    <p:sldId id="476" r:id="rId7"/>
    <p:sldId id="425" r:id="rId8"/>
    <p:sldId id="462" r:id="rId9"/>
    <p:sldId id="399" r:id="rId10"/>
    <p:sldId id="4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" autoAdjust="0"/>
    <p:restoredTop sz="93973" autoAdjust="0"/>
  </p:normalViewPr>
  <p:slideViewPr>
    <p:cSldViewPr snapToGrid="0">
      <p:cViewPr varScale="1">
        <p:scale>
          <a:sx n="70" d="100"/>
          <a:sy n="7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2/SAC%20Requirement%20-%20Mobility%20Company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amui5/saccorptraining/blob/master/day%202/Sales_Data_Target.xls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ui5/saccorptraining/blob/master/day%203/HR%20Delta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Anurag </a:t>
            </a:r>
            <a:r>
              <a:rPr lang="en-US" sz="3600" spc="-150" dirty="0" smtClean="0">
                <a:solidFill>
                  <a:schemeClr val="bg1"/>
                </a:solidFill>
              </a:rPr>
              <a:t>Bajaj</a:t>
            </a:r>
          </a:p>
          <a:p>
            <a:r>
              <a:rPr lang="en-US" sz="3600" spc="-150" dirty="0" smtClean="0">
                <a:solidFill>
                  <a:schemeClr val="bg1"/>
                </a:solidFill>
              </a:rPr>
              <a:t>Day </a:t>
            </a:r>
            <a:r>
              <a:rPr lang="en-US" sz="3600" spc="-15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3</a:t>
            </a:r>
          </a:p>
        </p:txBody>
      </p:sp>
      <p:sp>
        <p:nvSpPr>
          <p:cNvPr id="4" name="Footer Placeholder 45">
            <a:extLst>
              <a:ext uri="{FF2B5EF4-FFF2-40B4-BE49-F238E27FC236}">
                <a16:creationId xmlns:a16="http://schemas.microsoft.com/office/drawing/2014/main" id="{90E33047-DFF5-4690-8905-31E4C11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23055" y="6548582"/>
            <a:ext cx="2225295" cy="20362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trainings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 on- BI Scenario Extension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Add Waterfall chart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Stack Column Chart with Heatmaps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Dynamic page filtering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Table Control and Styling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Measure based dimension 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Filtering data based on dimension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Blending</a:t>
            </a:r>
          </a:p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Concept of Trellis and Chart Scaling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updates &amp; Advance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- Create data model using google 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Create hierarchies and Basic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Update Models using Draft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Concept of 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- Create Reference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Conditional Formatting</a:t>
            </a: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Exercise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Extension Scenario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Data for blending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4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587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Hierarchies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49BF03-6D6C-4336-8327-E2B7A4B55FC8}"/>
              </a:ext>
            </a:extLst>
          </p:cNvPr>
          <p:cNvSpPr txBox="1"/>
          <p:nvPr/>
        </p:nvSpPr>
        <p:spPr>
          <a:xfrm>
            <a:off x="76201" y="990600"/>
            <a:ext cx="11883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Hierarchies are tree data structure, used to represent the data dependency in a tree form, SAP analytics cloud offers 2 types of hierarchies</a:t>
            </a: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Level-based Hierarchy- when we have more than 2 columns, we create this type of hierarchy.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The columns which are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child </a:t>
            </a:r>
            <a:r>
              <a:rPr lang="en-US" sz="2400" u="sng" dirty="0">
                <a:solidFill>
                  <a:prstClr val="black"/>
                </a:solidFill>
                <a:latin typeface="Calibri"/>
              </a:rPr>
              <a:t>nodes will be converted as a </a:t>
            </a:r>
            <a:r>
              <a:rPr lang="en-US" sz="2400" b="1" u="sng" dirty="0">
                <a:solidFill>
                  <a:prstClr val="black"/>
                </a:solidFill>
                <a:latin typeface="Calibri"/>
              </a:rPr>
              <a:t>property of parent node.</a:t>
            </a:r>
            <a:endParaRPr lang="en-US" sz="2400" u="sng" dirty="0">
              <a:solidFill>
                <a:prstClr val="black"/>
              </a:solidFill>
              <a:latin typeface="Calibri"/>
            </a:endParaRPr>
          </a:p>
          <a:p>
            <a:pPr marL="342900" indent="-342900" defTabSz="121898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Parent Child Hierarchy – when we have precisely 2 columns.</a:t>
            </a:r>
          </a:p>
        </p:txBody>
      </p:sp>
    </p:spTree>
    <p:extLst>
      <p:ext uri="{BB962C8B-B14F-4D97-AF65-F5344CB8AC3E}">
        <p14:creationId xmlns:p14="http://schemas.microsoft.com/office/powerpoint/2010/main" val="9625230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Hands-on BI Hierarchy and Model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244890-F002-43A1-84CE-97A597F5A188}"/>
              </a:ext>
            </a:extLst>
          </p:cNvPr>
          <p:cNvSpPr txBox="1"/>
          <p:nvPr/>
        </p:nvSpPr>
        <p:spPr>
          <a:xfrm>
            <a:off x="152400" y="1066801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BI Hierarchy and model 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58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Updating data in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02B2D0-B24F-4F31-B138-D79CFD59C913}"/>
              </a:ext>
            </a:extLst>
          </p:cNvPr>
          <p:cNvSpPr txBox="1"/>
          <p:nvPr/>
        </p:nvSpPr>
        <p:spPr>
          <a:xfrm>
            <a:off x="228601" y="1066800"/>
            <a:ext cx="117309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When we use acquired data model, there is a need to reload(refresh) data on timely manner. Remember any new data which is manually added will be added as draft if not scheduled.</a:t>
            </a:r>
          </a:p>
          <a:p>
            <a:pPr defTabSz="1218987"/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Using Schedule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Direct Refresh</a:t>
            </a:r>
          </a:p>
          <a:p>
            <a:pPr marL="457200" indent="-457200" defTabSz="1218987">
              <a:buFontTx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Draft Data Source</a:t>
            </a:r>
          </a:p>
          <a:p>
            <a:pPr marL="457200" indent="-457200" defTabSz="1218987">
              <a:buFontTx/>
              <a:buAutoNum type="arabicPeriod"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SAC also allows Export jobs, which means we can also bring data out of SAC which is already in a model. It will help in scenarios like when source data is by mistake removed or we want data to move back after transformation by sac to another place.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03DA6-7EFA-435C-9424-1D849E01237E}"/>
              </a:ext>
            </a:extLst>
          </p:cNvPr>
          <p:cNvSpPr txBox="1"/>
          <p:nvPr/>
        </p:nvSpPr>
        <p:spPr>
          <a:xfrm>
            <a:off x="228601" y="5008840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/>
            <a:r>
              <a:rPr lang="en-US" sz="2400" dirty="0">
                <a:solidFill>
                  <a:prstClr val="black"/>
                </a:solidFill>
                <a:latin typeface="Calibri"/>
              </a:rPr>
              <a:t>Update data available </a:t>
            </a:r>
            <a:r>
              <a:rPr lang="en-US" sz="2400" dirty="0">
                <a:solidFill>
                  <a:prstClr val="black"/>
                </a:solidFill>
                <a:latin typeface="Calibri"/>
                <a:hlinkClick r:id="rId3"/>
              </a:rPr>
              <a:t>here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0302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3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Anurag Bajaj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anurag.bajaj02@gmail.com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231</Words>
  <Application>Microsoft Office PowerPoint</Application>
  <PresentationFormat>Widescreen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Hands-on BI Exercise Scenario</vt:lpstr>
      <vt:lpstr>Hierarchies</vt:lpstr>
      <vt:lpstr>Hands-on BI Hierarchy and Model Scenario</vt:lpstr>
      <vt:lpstr>Updating data in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Windows User</cp:lastModifiedBy>
  <cp:revision>507</cp:revision>
  <dcterms:created xsi:type="dcterms:W3CDTF">2016-07-10T03:33:26Z</dcterms:created>
  <dcterms:modified xsi:type="dcterms:W3CDTF">2022-01-09T05:09:06Z</dcterms:modified>
</cp:coreProperties>
</file>