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5"/>
  </p:notesMasterIdLst>
  <p:sldIdLst>
    <p:sldId id="256" r:id="rId3"/>
    <p:sldId id="463" r:id="rId4"/>
    <p:sldId id="426" r:id="rId5"/>
    <p:sldId id="476" r:id="rId6"/>
    <p:sldId id="427" r:id="rId7"/>
    <p:sldId id="428" r:id="rId8"/>
    <p:sldId id="429" r:id="rId9"/>
    <p:sldId id="430" r:id="rId10"/>
    <p:sldId id="431" r:id="rId11"/>
    <p:sldId id="462" r:id="rId12"/>
    <p:sldId id="399"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0" d="100"/>
          <a:sy n="7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4/India%20State%20Boundary%20Igismap.zip"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Day </a:t>
            </a:r>
            <a:r>
              <a:rPr lang="en-US" sz="3600" spc="-150" dirty="0">
                <a:solidFill>
                  <a:schemeClr val="bg1"/>
                </a:solidFill>
              </a:rPr>
              <a:t>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785652"/>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dirty="0">
                <a:solidFill>
                  <a:prstClr val="black"/>
                </a:solidFill>
                <a:latin typeface="Calibri"/>
              </a:rPr>
              <a:t>Model based</a:t>
            </a:r>
          </a:p>
          <a:p>
            <a:pPr marL="457200" indent="-457200" defTabSz="1218987">
              <a:buFontTx/>
              <a:buAutoNum type="arabicPeriod"/>
            </a:pPr>
            <a:r>
              <a:rPr lang="en-US" sz="2400" dirty="0">
                <a:solidFill>
                  <a:prstClr val="black"/>
                </a:solidFill>
                <a:latin typeface="Calibri"/>
              </a:rPr>
              <a:t>File Based - </a:t>
            </a:r>
            <a:r>
              <a:rPr lang="en-US" sz="2400" dirty="0">
                <a:solidFill>
                  <a:prstClr val="black"/>
                </a:solidFill>
                <a:latin typeface="Calibri"/>
                <a:hlinkClick r:id="rId3"/>
              </a:rPr>
              <a:t>dataset</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Dbf and </a:t>
            </a:r>
            <a:r>
              <a:rPr lang="en-US" sz="2400" dirty="0" err="1" smtClean="0">
                <a:solidFill>
                  <a:prstClr val="black"/>
                </a:solidFill>
                <a:latin typeface="Calibri"/>
              </a:rPr>
              <a:t>shp</a:t>
            </a:r>
            <a:r>
              <a:rPr lang="en-US" sz="2400" dirty="0" smtClean="0">
                <a:solidFill>
                  <a:prstClr val="black"/>
                </a:solidFill>
                <a:latin typeface="Calibri"/>
              </a:rPr>
              <a:t> </a:t>
            </a:r>
            <a:r>
              <a:rPr lang="en-US" sz="2400" dirty="0">
                <a:solidFill>
                  <a:prstClr val="black"/>
                </a:solidFill>
                <a:latin typeface="Calibri"/>
              </a:rPr>
              <a:t>file based (shape file) – </a:t>
            </a:r>
            <a:r>
              <a:rPr lang="en-US" sz="2400" dirty="0">
                <a:solidFill>
                  <a:prstClr val="black"/>
                </a:solidFill>
                <a:latin typeface="Calibri"/>
                <a:hlinkClick r:id="rId4"/>
              </a:rPr>
              <a:t>dataset</a:t>
            </a: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https://www.igismap.com/download-india-boundary-shapefile-free-states-boundary-assembly-constituencies-village-boundaries/</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4608</TotalTime>
  <Words>444</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 Unicode MS</vt:lpstr>
      <vt:lpstr>Arial</vt:lpstr>
      <vt:lpstr>Arial Rounded MT Bold</vt:lpstr>
      <vt:lpstr>Calibri</vt:lpstr>
      <vt:lpstr>Calibri Light</vt:lpstr>
      <vt:lpstr>Patua One</vt:lpstr>
      <vt:lpstr>Office Theme</vt:lpstr>
      <vt:lpstr>1_Office Theme</vt:lpstr>
      <vt:lpstr>PowerPoint Presentation</vt:lpstr>
      <vt:lpstr>PowerPoint Presentation</vt:lpstr>
      <vt:lpstr>Point of interest</vt:lpstr>
      <vt:lpstr>Advance BI Scenario</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Windows User</cp:lastModifiedBy>
  <cp:revision>512</cp:revision>
  <dcterms:created xsi:type="dcterms:W3CDTF">2016-07-10T03:33:26Z</dcterms:created>
  <dcterms:modified xsi:type="dcterms:W3CDTF">2022-01-09T05:10:12Z</dcterms:modified>
</cp:coreProperties>
</file>