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63" r:id="rId4"/>
    <p:sldId id="479" r:id="rId5"/>
    <p:sldId id="394" r:id="rId6"/>
    <p:sldId id="465" r:id="rId7"/>
    <p:sldId id="480" r:id="rId8"/>
    <p:sldId id="462" r:id="rId9"/>
    <p:sldId id="475" r:id="rId10"/>
    <p:sldId id="399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0" d="100"/>
          <a:sy n="7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Regress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Segmented%20Time%20Seri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Day </a:t>
            </a:r>
            <a:r>
              <a:rPr lang="en-US" sz="3600" spc="-15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Our </a:t>
            </a:r>
            <a:r>
              <a:rPr lang="en-US" sz="1600" dirty="0">
                <a:solidFill>
                  <a:prstClr val="black"/>
                </a:solidFill>
              </a:rPr>
              <a:t>HR Scenario 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Implementing </a:t>
            </a:r>
            <a:r>
              <a:rPr lang="en-US" sz="1600" dirty="0">
                <a:solidFill>
                  <a:prstClr val="black"/>
                </a:solidFill>
              </a:rPr>
              <a:t>the Regression Scenario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Introduction </a:t>
            </a:r>
            <a:r>
              <a:rPr lang="en-US" sz="1600" dirty="0">
                <a:solidFill>
                  <a:prstClr val="black"/>
                </a:solidFill>
              </a:rPr>
              <a:t>to segmented time </a:t>
            </a:r>
            <a:r>
              <a:rPr lang="en-US" sz="1600" dirty="0" smtClean="0">
                <a:solidFill>
                  <a:prstClr val="black"/>
                </a:solidFill>
              </a:rPr>
              <a:t>series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egmented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1" y="1130254"/>
            <a:ext cx="7399822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3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</a:t>
            </a:r>
            <a:r>
              <a:rPr lang="en-US" dirty="0" smtClean="0"/>
              <a:t>what's </a:t>
            </a:r>
            <a:r>
              <a:rPr lang="en-US" dirty="0"/>
              <a:t>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Series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25" y="1158111"/>
            <a:ext cx="7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21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3677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201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Regression Scenario</vt:lpstr>
      <vt:lpstr>Segmented Time Series</vt:lpstr>
      <vt:lpstr>Time Series Demo Scenario</vt:lpstr>
      <vt:lpstr>Time Series Scenario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Windows User</cp:lastModifiedBy>
  <cp:revision>522</cp:revision>
  <dcterms:created xsi:type="dcterms:W3CDTF">2016-07-10T03:33:26Z</dcterms:created>
  <dcterms:modified xsi:type="dcterms:W3CDTF">2022-01-09T05:13:12Z</dcterms:modified>
</cp:coreProperties>
</file>