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463" r:id="rId4"/>
    <p:sldId id="481" r:id="rId5"/>
    <p:sldId id="479" r:id="rId6"/>
    <p:sldId id="482" r:id="rId7"/>
    <p:sldId id="394" r:id="rId8"/>
    <p:sldId id="465" r:id="rId9"/>
    <p:sldId id="480" r:id="rId10"/>
    <p:sldId id="483" r:id="rId11"/>
    <p:sldId id="484" r:id="rId12"/>
    <p:sldId id="485" r:id="rId13"/>
    <p:sldId id="486" r:id="rId14"/>
    <p:sldId id="462" r:id="rId15"/>
    <p:sldId id="475" r:id="rId16"/>
    <p:sldId id="399" r:id="rId17"/>
    <p:sldId id="40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120" autoAdjust="0"/>
    <p:restoredTop sz="93973" autoAdjust="0"/>
  </p:normalViewPr>
  <p:slideViewPr>
    <p:cSldViewPr snapToGrid="0">
      <p:cViewPr varScale="1">
        <p:scale>
          <a:sx n="77" d="100"/>
          <a:sy n="77" d="100"/>
        </p:scale>
        <p:origin x="13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22T04:39:45.615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 contextRef="#ctx0" brushRef="#br0">27 53 0,'0'-27'47,"26"27"-32,-26 27 16,-26-27-15,26 26-16,-27-26 16,27-26 46,0-1-31,27 27-15,-27-26 0,26 26-16,-26 26 47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22T04:39:52.920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 contextRef="#ctx0" brushRef="#br0">0 0 0,'27'0'141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22T04:40:13.205"/>
    </inkml:context>
    <inkml:brush xml:id="br0">
      <inkml:brushProperty name="width" value="0.21167" units="cm"/>
      <inkml:brushProperty name="height" value="0.21167" units="cm"/>
      <inkml:brushProperty name="color" value="#3165BB"/>
      <inkml:brushProperty name="fitToCurve" value="1"/>
    </inkml:brush>
  </inkml:definitions>
  <inkml:trace contextRef="#ctx0" brushRef="#br0">79 0 0,'-26'0'31,"-1"0"-16,27 26-15,-26-26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22T04:40:14.238"/>
    </inkml:context>
    <inkml:brush xml:id="br0">
      <inkml:brushProperty name="width" value="0.21167" units="cm"/>
      <inkml:brushProperty name="height" value="0.21167" units="cm"/>
      <inkml:brushProperty name="color" value="#3165BB"/>
      <inkml:brushProperty name="fitToCurve" value="1"/>
    </inkml:brush>
  </inkml:definitions>
  <inkml:trace contextRef="#ctx0" brushRef="#br0">0 0 0,'27'0'15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22T04:40:15.185"/>
    </inkml:context>
    <inkml:brush xml:id="br0">
      <inkml:brushProperty name="width" value="0.21167" units="cm"/>
      <inkml:brushProperty name="height" value="0.21167" units="cm"/>
      <inkml:brushProperty name="color" value="#3165BB"/>
      <inkml:brushProperty name="fitToCurve" value="1"/>
    </inkml:brush>
  </inkml:definitions>
  <inkml:trace contextRef="#ctx0" brushRef="#br0">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22T04:40:16.349"/>
    </inkml:context>
    <inkml:brush xml:id="br0">
      <inkml:brushProperty name="width" value="0.21167" units="cm"/>
      <inkml:brushProperty name="height" value="0.21167" units="cm"/>
      <inkml:brushProperty name="color" value="#3165BB"/>
      <inkml:brushProperty name="fitToCurve" value="1"/>
    </inkml:brush>
  </inkml:definitions>
  <inkml:trace contextRef="#ctx0" brushRef="#br0">0 0 0,'27'0'0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22T04:40:17.695"/>
    </inkml:context>
    <inkml:brush xml:id="br0">
      <inkml:brushProperty name="width" value="0.21167" units="cm"/>
      <inkml:brushProperty name="height" value="0.21167" units="cm"/>
      <inkml:brushProperty name="color" value="#3165BB"/>
      <inkml:brushProperty name="fitToCurve" value="1"/>
    </inkml:brush>
  </inkml:definitions>
  <inkml:trace contextRef="#ctx0" brushRef="#br0">61 30 0,'0'-27'16,"27"27"31,-54 0-16,1 0 0,26 27-31,-27-27 16,54 0 31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22T04:40:19.178"/>
    </inkml:context>
    <inkml:brush xml:id="br0">
      <inkml:brushProperty name="width" value="0.21167" units="cm"/>
      <inkml:brushProperty name="height" value="0.21167" units="cm"/>
      <inkml:brushProperty name="color" value="#3165BB"/>
      <inkml:brushProperty name="fitToCurve" value="1"/>
    </inkml:brush>
  </inkml:definitions>
  <inkml:trace contextRef="#ctx0" brushRef="#br0">0 27 0,'26'-27'0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22T04:40:19.633"/>
    </inkml:context>
    <inkml:brush xml:id="br0">
      <inkml:brushProperty name="width" value="0.21167" units="cm"/>
      <inkml:brushProperty name="height" value="0.21167" units="cm"/>
      <inkml:brushProperty name="color" value="#3165BB"/>
      <inkml:brushProperty name="fitToCurve" value="1"/>
    </inkml:brush>
  </inkml:definitions>
  <inkml:trace contextRef="#ctx0" brushRef="#br0">0 0 0,'27'0'46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22T04:40:20.255"/>
    </inkml:context>
    <inkml:brush xml:id="br0">
      <inkml:brushProperty name="width" value="0.21167" units="cm"/>
      <inkml:brushProperty name="height" value="0.21167" units="cm"/>
      <inkml:brushProperty name="color" value="#3165BB"/>
      <inkml:brushProperty name="fitToCurve" value="1"/>
    </inkml:brush>
  </inkml:definitions>
  <inkml:trace contextRef="#ctx0" brushRef="#br0">26 0 0,'-26'0'16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22T04:40:20.771"/>
    </inkml:context>
    <inkml:brush xml:id="br0">
      <inkml:brushProperty name="width" value="0.21167" units="cm"/>
      <inkml:brushProperty name="height" value="0.21167" units="cm"/>
      <inkml:brushProperty name="color" value="#3165BB"/>
      <inkml:brushProperty name="fitToCurve" value="1"/>
    </inkml:brush>
  </inkml:definitions>
  <inkml:trace contextRef="#ctx0" brushRef="#br0">0 29 0,'0'-26'16,"26"26"-1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22T04:39:47.179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 contextRef="#ctx0" brushRef="#br0">79 1 0,'26'0'0,"-26"26"47,-26-26-47,-1 26 16,1-26-1,0 0 1,26-26 15,26 0 0,0 26 16,-26 26-47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22T04:40:21.304"/>
    </inkml:context>
    <inkml:brush xml:id="br0">
      <inkml:brushProperty name="width" value="0.21167" units="cm"/>
      <inkml:brushProperty name="height" value="0.21167" units="cm"/>
      <inkml:brushProperty name="color" value="#3165BB"/>
      <inkml:brushProperty name="fitToCurve" value="1"/>
    </inkml:brush>
  </inkml:definitions>
  <inkml:trace contextRef="#ctx0" brushRef="#br0">0 0 0,'26'0'15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22T04:39:56.36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 contextRef="#ctx0" brushRef="#br0">106 847 0,'0'-26'31,"-26"26"32</inkml:trace>
  <inkml:trace contextRef="#ctx0" brushRef="#br1" timeOffset="38962">27 53 0,'0'-26'31,"-27"26"-15,27-27-16,0 54 62,0-1-62,0 1 16,0-1 0,27 27-16,-27-26 15,0 26-15,0 0 16,26-27-16,-26 0 16,0 27-16,27-26 0,-27 26 15,0-27-15,0 1 0,0-1 16,26 27-16,-26-27 15,0 1-15,0-1 0,0 1 16,0-1-16,-26 1 16,26-54 15,0 1-15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22T04:40:14.784"/>
    </inkml:context>
    <inkml:brush xml:id="br0">
      <inkml:brushProperty name="width" value="0.21167" units="cm"/>
      <inkml:brushProperty name="height" value="0.21167" units="cm"/>
      <inkml:brushProperty name="color" value="#3165BB"/>
      <inkml:brushProperty name="fitToCurve" value="1"/>
    </inkml:brush>
    <inkml:brush xml:id="br1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 contextRef="#ctx0" brushRef="#br0">212 847 0</inkml:trace>
  <inkml:trace contextRef="#ctx0" brushRef="#br1" timeOffset="23185">0 0 0,'0'27'62,"0"-1"-46,0 0-16,0 1 0,0 26 15,0 0-15,0 0 16,0 26-16,26-26 0,-26 0 16,27 26-16,-27-26 0,26 0 15,-26 0-15,0 0 16,27-27-16,-27 27 0,0-26 16,0-1-1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22T04:40:38.688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 contextRef="#ctx0" brushRef="#br0">0 0 0,'0'26'16,"26"0"-16,-26 1 0,0 26 15,0 0-15,0 0 0,0 0 16,0 26-16,0 0 16,0-26-16,0 27 0,27-1 15,-27 0-15,0 1 16,0-1-16,0-26 0,0 26 16,0-26-16,0 0 0,0 80 31,0-54-31,26-26 0,-26-27 15,0 27-15,0-26 16,0 26 0,0-27-16,27-26 0,-27 27 0,0-1 31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22T04:40:41.065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 contextRef="#ctx0" brushRef="#br0">0 0 0,'27'0'31,"-27"27"0,0-1-15,0 1-16,26 26 0,-26 0 15,26 0-15,-26 26 16,27 0-16,-1 1 0,1 26 16,-27-1-16,26 1 15,1 0-15,-27 0 0,0 0 16,26 0-16,-26-27 0,0 27 15,0-27-15,27 0 16,-27 1-16,0-27 0,26 26 16,-26-26-16,0-26 15,27 25-15,-27-25 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22T04:40:17.083"/>
    </inkml:context>
    <inkml:brush xml:id="br0">
      <inkml:brushProperty name="width" value="0.21167" units="cm"/>
      <inkml:brushProperty name="height" value="0.21167" units="cm"/>
      <inkml:brushProperty name="color" value="#3165BB"/>
      <inkml:brushProperty name="fitToCurve" value="1"/>
    </inkml:brush>
    <inkml:brush xml:id="br1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 contextRef="#ctx0" brushRef="#br0">397 1720 0,'0'26'141,"26"-26"-125,1 0 15</inkml:trace>
  <inkml:trace contextRef="#ctx0" brushRef="#br0" timeOffset="-1286">529 900 0,'0'-27'16,"-26"27"-16</inkml:trace>
  <inkml:trace contextRef="#ctx0" brushRef="#br1" timeOffset="22332">291 0 0,'27'0'16,"-27"27"15,26-27-31,-26 26 16,0 1-16,0-1 0,27 1 15,-27 25-15,26 1 16,-26 0-16,26 27 0,-26-27 15,0 26-15,27-26 16,-27 26-16,0-26 0,0 0 16,0 0-16,0 0 0,0-27 15</inkml:trace>
  <inkml:trace contextRef="#ctx0" brushRef="#br1" timeOffset="23149">0 212 0,'0'26'78,"0"1"-62,27-1-16,-27 27 15,26 0-15,-26 0 16,27 26-16,-27 1 0,26-1 15,0 1-15,-26-1 16,27 27-16,-27-27 16,26 0-16,-26 1 0,0-27 0,27 26 15,-27-26-15,0 0 16,0 0-16,26 0 0,-26-27 16,0 27-16,0-26 15,27-1-15,-27 1 0,0-1 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22T04:40:41.719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 contextRef="#ctx0" brushRef="#br0">0 0 0,'26'0'31,"-26"26"-31,0 1 16,0 26-16,27-27 15,-27 27-15,0 26 16,26-26-16,-26 27 0,27-1 16,-27-26-16,26 26 0,-26-26 15,26 0-15,-26 0 16,0 0-16,27 0 0,-27 0 16,0-27-1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22T04:40:18.683"/>
    </inkml:context>
    <inkml:brush xml:id="br0">
      <inkml:brushProperty name="width" value="0.21167" units="cm"/>
      <inkml:brushProperty name="height" value="0.21167" units="cm"/>
      <inkml:brushProperty name="color" value="#3165BB"/>
      <inkml:brushProperty name="fitToCurve" value="1"/>
    </inkml:brush>
    <inkml:brush xml:id="br1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 contextRef="#ctx0" brushRef="#br0">159 1191 0,'0'-27'0</inkml:trace>
  <inkml:trace contextRef="#ctx0" brushRef="#br1" timeOffset="25310">0 0 0,'0'27'16,"0"-1"-1,0 1 1,0-1-16,0 27 0,0 0 16,0 0-16,0 0 0,26 26 15,-26 1-15,0-1 16,27 0-16,-27-26 0,0 27 16,26-27-16,-26 26 15,0-26-15,0 0 0,0-27 16,0 1-16,0-1 15,0 1-15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22T04:40:18.130"/>
    </inkml:context>
    <inkml:brush xml:id="br0">
      <inkml:brushProperty name="width" value="0.21167" units="cm"/>
      <inkml:brushProperty name="height" value="0.21167" units="cm"/>
      <inkml:brushProperty name="color" value="#3165BB"/>
      <inkml:brushProperty name="fitToCurve" value="1"/>
    </inkml:brush>
    <inkml:brush xml:id="br1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 contextRef="#ctx0" brushRef="#br0">396 2143 0,'27'0'47</inkml:trace>
  <inkml:trace contextRef="#ctx0" brushRef="#br1" timeOffset="24353">291 0 0,'26'79'16,"1"0"-16,-27 1 0,26-1 16,0 1-16,-26-1 0,27 0 15,-27-26-15,26 27 16,-26-27-16,0-1 0,0 1 16,0-26-16,0-1 0,0 1 15,27-27-15,-27 26 16</inkml:trace>
  <inkml:trace contextRef="#ctx0" brushRef="#br1" timeOffset="25082">0 264 0,'0'53'0,"26"0"16,-26 27-16,26-1 16,1 0-16,-27 27 0,26-27 15,1 27-15,-27 0 16,0-27-16,26 27 0,-26-26 16,0 26-16,27-27 0,-27 0 15,0 1-15,26-1 16,-26 0-16,0 1 0,0-1 15,0 1-15,0-1 16,27-26-16,-27 0 0,0 0 16,0 0-16,0-27 0,0 27 15,0-27-15,26 1 16,-26-1 0,27-52-1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22T04:40:44.714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 contextRef="#ctx0" brushRef="#br0">0 0 0,'0'53'16,"0"0"-16,27 26 0,-27 0 15,0 27-15,26-26 16,-26 25-16,0 1 0,27 27 16,-27-28-16,0 1 15,0 106-15,26-133 16,-26 27-16,0-27 0,0 1 15,27-1-15,-27 1 16,0-28-16,26 28 16,-26-27-16,0-27 0,0 27 15,0-26-15,0-1 0,26 1 16,-26-54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22T04:39:47.893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 contextRef="#ctx0" brushRef="#br0">79 3 0,'-26'27'16,"0"-27"-1,-1 0 1,27-27 15,27 27 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22T04:39:44.228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  <inkml:brush xml:id="br1">
      <inkml:brushProperty name="width" value="0.21167" units="cm"/>
      <inkml:brushProperty name="height" value="0.21167" units="cm"/>
      <inkml:brushProperty name="color" value="#3165BB"/>
      <inkml:brushProperty name="fitToCurve" value="1"/>
    </inkml:brush>
    <inkml:brush xml:id="br2">
      <inkml:brushProperty name="width" value="0.03528" units="cm"/>
      <inkml:brushProperty name="height" value="0.03528" units="cm"/>
      <inkml:brushProperty name="color" value="#3165BB"/>
      <inkml:brushProperty name="fitToCurve" value="1"/>
    </inkml:brush>
    <inkml:brush xml:id="br3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 0 0,'26'0'31,"1"0"31,-27 27-46,0-1 0,-27 1 15,1-27 0,26-27-31,0 1 31,26 26-15,-26-27-16,27 27 31,-1 27 0,-52-27 1,-1 0-17,1 0 17,26-27-17,26 27 1</inkml:trace>
  <inkml:trace contextRef="#ctx0" brushRef="#br1" timeOffset="29529">273 4181 0</inkml:trace>
  <inkml:trace contextRef="#ctx0" brushRef="#br2" timeOffset="52014">62 3017 0,'26'0'0,"-26"26"47,0 1-32,0-1-15,0 1 16,0 25 0,0-25-16,27 26 0,-27 0 15,0 0-15,0 0 0,26-1 16,-26 1-16,0 0 15,27 0-15,-27 0 0,0 0 16,0 0-16,26-27 16,-26 1-16,0-1 0,0 1 15,0-1-15,0 1 0,0-1 16,0 1 0,0-1-16,-26-26 15,26 27-15,-27-1 16,27-52-1</inkml:trace>
  <inkml:trace contextRef="#ctx0" brushRef="#br2" timeOffset="52901">459 2726 0,'-27'26'31,"27"1"-15,-26-1 0,26 0-16,0 54 15,0-27 1,26-27-16,-26 27 0,0 0 16,27 0-16,-27 0 0,0 0 15,0 0-15,0 0 0,0 0 16,26-1-16,-26 1 15,0 0-15,0 0 0,0 0 16,0 0-16,0-26 16,0 25-16,0 1 0,0 0 15,0 0-15,0 0 16,0 0-16,0-27 0,0 27 16,0 0-16,0-26 0,0 26 15,0-27-15,0 1 16,0-1-16,0 27 0,0-27 15,0 1-15,-26-1 0,26 1 16,0-1 0,0 1-16,0-1 15,0 1 1,-27-27 46</inkml:trace>
  <inkml:trace contextRef="#ctx0" brushRef="#br3" timeOffset="64867">141 212 0,'0'27'32,"27"-1"-17,-27 27-15,0 0 16,26 0-16,-26 26 0,0 27 16,0 0-16,27 0 15,-27 26-15,0 0 0,26 1 16,-26-1-16,26 0 0,1-26 15,-27 26-15,26-26 16,1 0-16,-1-27 0,-26 27 16,27-27-16,-27 1 15,0 79-15,0-80 16,0-26-16,0-27 0,-27 27 16,27-26-16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22T04:39:42.582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62 53 0,'27'0'15,"-27"26"16,-27-26-31,1 0 32,0-26-1,26 0-15,26 26-1,0-27 1,1 27-1,-1 0 1,-26 27 15,0-1-15,-26-26 0,26 26-1,-27-26-15,1 0 31,26-26-31,0 0 32,26 26-1</inkml:trace>
  <inkml:trace contextRef="#ctx0" brushRef="#br1" timeOffset="65699">89 132 0,'0'53'0,"0"-26"16,0-1-16,0 27 0,0 27 15,0-28-15,0 28 16,0-1-16,0 27 0,0-27 16,0 27-16,0-26 0,26 25 15,-26-25-15,0 26 16,0-27-16,0 0 0,0-26 15,0 27-15,0-27 16,0 0-16,-26-1 0,26-25 16,0-1-16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22T04:39:41.650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34 0,'27'0'15,"-1"0"64,0 0-33,1 0 1,-1 0-31,-52 0 31,-1 0-32,54 0 142,-54 26-110,1-26-32,0 0 1,26-26-1,26 26 32,0 0-31,-26-27-16,27 27 31,-54 0 16,27 27-47</inkml:trace>
  <inkml:trace contextRef="#ctx0" brushRef="#br1" timeOffset="66019">27 166 0,'0'26'16,"0"27"-16,26 0 0,-26 0 15,0 27-15,0-28 16,0 28-16,0-1 0,0 1 16,0-1-16,0 0 15,0 1-15,0-1 0,0 0 16,0 1-16,0-27 0,26 26 16,-26-26-16,0 0 15,27 0-15,-27 0 0,0 0 16,0-27-16,0 27 15,0-26-15,0-1 0,0 0 16,0 1-16,0-1 16,0-52-1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22T04:40:51.51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0,'26'79'0,"-26"-26"0,27 27 16,-27 26-16,26-1 0,-26-25 16,27 52-16,-1-26 15,-26 0-15,26 0 0,1-1 16,-1 1-16,1 0 16,-1-27-16,1 1 0,-27-1 15,26 1-15,1-28 0,-27 1 16,26-26-16,-26-1 15,0 1-15,0-1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22T04:40:52.42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0,'26'80'16,"-26"25"-16,0-25 0,27 52 15,-27-26-15,0 26 0,26-26 16,-26 0-16,0 0 15,0 0-15,0-27 0,-26 0 16,26-26-16,0 27 16,-27-27-16,27-27 0,0 0 15,0 1-15,0-1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22T04:39:48.470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18 30 0,'0'-27'16,"27"27"-1,-54 0 32,27 27-15,-26-27-17,52 0 32,1 0-16</inkml:trace>
  <inkml:trace contextRef="#ctx0" brushRef="#br1" timeOffset="64568">-8 109 0,'26'26'16,"-26"1"-16,0 26 0,27 0 15,-27 0-15,26 26 0,-26-26 16,27 26-16,-27 1 15,26-1-15,-26 0 0,0 1 16,27-27-16,-27 0 16,0 0-16,0-1 0,-27-25 15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22T04:39:46.520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18 27 0,'-26'0'15,"52"0"32,-26-27-47,27 27 16,-27 27 15,0-1 0,-27 1 16,54-27 16,-1 0-32,1 0 0,-1 0 0</inkml:trace>
  <inkml:trace contextRef="#ctx0" brushRef="#br1" timeOffset="65408">71 185 0,'-26'0'16,"26"27"0,0-1-16,0 1 15,26 26 1,-26 0-16,0 26 0,27-26 0,-27 26 15,26-26-15,-26 27 16,26-1-16,-26-26 0,0 0 16,27 0-16,-27-27 0,0 1 15,0-1-15,26 1 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22T04:39:44.940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56 28 0,'0'-26'15,"26"26"17,-26 26-32,27-26 15,-27 26-15,-27 1 31,1-27-15,-1 0 0,27-27 15,-26 27-31,26-26 16,26 0-1,1 26 16,-1 0-15,-26 26 31</inkml:trace>
  <inkml:trace contextRef="#ctx0" brushRef="#br1" timeOffset="65380">29 1113 0,'0'53'0,"27"0"0,-27 0 16,26 26-16,-26-26 16,27 26-16,-27-26 0,0 0 15,0 0-15,0 0 16,0-27-16,26 1 0,-26-1 16</inkml:trace>
  <inkml:trace contextRef="#ctx0" brushRef="#br1" timeOffset="65781">135 160 0,'0'27'31,"0"-1"-15,0 1-16,0 26 0,0 0 15,27 26-15,-27 0 16,26 27-16,1-26 0,-1 25 16,1 1-16,-1 0 15,0 0-15,1-27 0,-1 1 16,-26-1-16,27-26 16,-27 0-16,0-27 0,0 27 15,0-26-15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22T04:39:43.434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53 80 0,'26'-26'15,"-26"52"1,27-26-16,-27 27 16,-27-1-1,1-26 1,-1 27 0,1-27-1,26-27 1,0 1-1,0-1 1,26 27-16,-26-26 16,27 26-16,-27-27 15,26 27-15,-26-26 16,27 26-16,-1 0 31,-26 26-31,0 1 31,-26-27-15,-1 0 0</inkml:trace>
  <inkml:trace contextRef="#ctx0" brushRef="#br1" timeOffset="66196">79 186 0,'0'26'0,"27"1"15,-27 26-15,26-27 16,1 107 0,-27-80-16,26 52 0,-26-25 15,26 26-15,-26-27 0,0 27 16,27 52-1,-27-78-15,-27-1 0,27-26 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22T04:40:53.74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10 0 0,'-26'0'31,"26"26"-15,26 1 0,-26-1-16,0 27 0,27 0 15,-27 26-15,0 1 0,26 25 16,0 1-16,1 27 16,-1-28-16,1 54 0,-1-53 15,1 26-15,-27-26 0,26 0 16,-26 0-16,0-27 15,-26-26-15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22T04:39:49.044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 contextRef="#ctx0" brushRef="#br0">0 0 0,'27'0'16,"-1"0"15,-26 26 63,-26-26-79,52 0 48,1-26-48,-1 26 1,0 0 0,1 0-1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22T04:39:49.879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 contextRef="#ctx0" brushRef="#br0">53 1 0,'0'26'15,"-26"-26"1,-1 0 15,27-26 16,27 26-16,-1 0-15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22T04:39:50.408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 contextRef="#ctx0" brushRef="#br0">0 0 0,'26'0'31,"1"0"16,-54 0 16,54 0 62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22T04:39:51.055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 contextRef="#ctx0" brushRef="#br0">18 31 0,'0'-26'47,"-26"26"31,52 26 47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22T04:39:51.601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 contextRef="#ctx0" brushRef="#br0">0 0 0,'0'27'109,"0"-1"-93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22T04:39:52.309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 contextRef="#ctx0" brushRef="#br0">0 0 0,'26'0'93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2A06D-4991-4208-8C88-4E8BAD69A8B8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1775E-EDE2-4DE5-A02D-A8BD8C6F6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2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1775E-EDE2-4DE5-A02D-A8BD8C6F6A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05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01775E-EDE2-4DE5-A02D-A8BD8C6F6A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3034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3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5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46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887117"/>
            <a:ext cx="103632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76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59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72" y="3645025"/>
            <a:ext cx="10830654" cy="1362075"/>
          </a:xfrm>
        </p:spPr>
        <p:txBody>
          <a:bodyPr anchor="t"/>
          <a:lstStyle>
            <a:lvl1pPr algn="ctr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0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7687" y="881263"/>
            <a:ext cx="9198020" cy="1470025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0608" y="3048744"/>
            <a:ext cx="9219425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18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3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86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711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85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282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5"/>
          </p:nvPr>
        </p:nvSpPr>
        <p:spPr>
          <a:xfrm>
            <a:off x="608171" y="4794325"/>
            <a:ext cx="333637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6"/>
          </p:nvPr>
        </p:nvSpPr>
        <p:spPr>
          <a:xfrm>
            <a:off x="4126987" y="4794325"/>
            <a:ext cx="394128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17"/>
          </p:nvPr>
        </p:nvSpPr>
        <p:spPr>
          <a:xfrm>
            <a:off x="8242859" y="4788396"/>
            <a:ext cx="333637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18"/>
          </p:nvPr>
        </p:nvSpPr>
        <p:spPr>
          <a:xfrm>
            <a:off x="608171" y="4277817"/>
            <a:ext cx="333637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6" name="Content Placeholder 6"/>
          <p:cNvSpPr>
            <a:spLocks noGrp="1"/>
          </p:cNvSpPr>
          <p:nvPr>
            <p:ph sz="quarter" idx="19"/>
          </p:nvPr>
        </p:nvSpPr>
        <p:spPr>
          <a:xfrm>
            <a:off x="4126987" y="4277817"/>
            <a:ext cx="394128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7" name="Content Placeholder 6"/>
          <p:cNvSpPr>
            <a:spLocks noGrp="1"/>
          </p:cNvSpPr>
          <p:nvPr>
            <p:ph sz="quarter" idx="20"/>
          </p:nvPr>
        </p:nvSpPr>
        <p:spPr>
          <a:xfrm>
            <a:off x="8242859" y="4271888"/>
            <a:ext cx="333637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9" name="Content Placeholder 6"/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20879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151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7391738" y="1196752"/>
            <a:ext cx="3961844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95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759" y="1196752"/>
            <a:ext cx="4405839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13327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4405998" cy="1642193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759" y="2060848"/>
            <a:ext cx="4405839" cy="38164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89999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044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934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76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854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9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4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6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9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5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0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0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2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E0DA5-0C76-4851-AA82-0B75261F9EB4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2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1.emf"/><Relationship Id="rId42" Type="http://schemas.openxmlformats.org/officeDocument/2006/relationships/customXml" Target="../ink/ink22.xml"/><Relationship Id="rId47" Type="http://schemas.openxmlformats.org/officeDocument/2006/relationships/image" Target="../media/image23.emf"/><Relationship Id="rId63" Type="http://schemas.openxmlformats.org/officeDocument/2006/relationships/image" Target="../media/image31.emf"/><Relationship Id="rId68" Type="http://schemas.openxmlformats.org/officeDocument/2006/relationships/customXml" Target="../ink/ink35.xml"/><Relationship Id="rId16" Type="http://schemas.openxmlformats.org/officeDocument/2006/relationships/customXml" Target="../ink/ink8.xml"/><Relationship Id="rId11" Type="http://schemas.openxmlformats.org/officeDocument/2006/relationships/image" Target="../media/image6.emf"/><Relationship Id="rId24" Type="http://schemas.openxmlformats.org/officeDocument/2006/relationships/customXml" Target="../ink/ink12.xml"/><Relationship Id="rId32" Type="http://schemas.openxmlformats.org/officeDocument/2006/relationships/image" Target="../media/image16.emf"/><Relationship Id="rId37" Type="http://schemas.openxmlformats.org/officeDocument/2006/relationships/image" Target="../media/image18.emf"/><Relationship Id="rId40" Type="http://schemas.openxmlformats.org/officeDocument/2006/relationships/customXml" Target="../ink/ink21.xml"/><Relationship Id="rId45" Type="http://schemas.openxmlformats.org/officeDocument/2006/relationships/image" Target="../media/image22.emf"/><Relationship Id="rId53" Type="http://schemas.openxmlformats.org/officeDocument/2006/relationships/image" Target="../media/image26.emf"/><Relationship Id="rId58" Type="http://schemas.openxmlformats.org/officeDocument/2006/relationships/customXml" Target="../ink/ink30.xml"/><Relationship Id="rId66" Type="http://schemas.openxmlformats.org/officeDocument/2006/relationships/customXml" Target="../ink/ink34.xml"/><Relationship Id="rId74" Type="http://schemas.openxmlformats.org/officeDocument/2006/relationships/customXml" Target="../ink/ink38.xml"/><Relationship Id="rId5" Type="http://schemas.openxmlformats.org/officeDocument/2006/relationships/image" Target="../media/image3.emf"/><Relationship Id="rId61" Type="http://schemas.openxmlformats.org/officeDocument/2006/relationships/image" Target="../media/image30.emf"/><Relationship Id="rId19" Type="http://schemas.openxmlformats.org/officeDocument/2006/relationships/image" Target="../media/image10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4.emf"/><Relationship Id="rId30" Type="http://schemas.openxmlformats.org/officeDocument/2006/relationships/image" Target="../media/image15.emf"/><Relationship Id="rId35" Type="http://schemas.openxmlformats.org/officeDocument/2006/relationships/image" Target="../media/image17.emf"/><Relationship Id="rId43" Type="http://schemas.openxmlformats.org/officeDocument/2006/relationships/image" Target="../media/image21.emf"/><Relationship Id="rId48" Type="http://schemas.openxmlformats.org/officeDocument/2006/relationships/customXml" Target="../ink/ink25.xml"/><Relationship Id="rId56" Type="http://schemas.openxmlformats.org/officeDocument/2006/relationships/customXml" Target="../ink/ink29.xml"/><Relationship Id="rId64" Type="http://schemas.openxmlformats.org/officeDocument/2006/relationships/customXml" Target="../ink/ink33.xml"/><Relationship Id="rId69" Type="http://schemas.openxmlformats.org/officeDocument/2006/relationships/image" Target="../media/image34.emf"/><Relationship Id="rId77" Type="http://schemas.openxmlformats.org/officeDocument/2006/relationships/image" Target="../media/image38.emf"/><Relationship Id="rId8" Type="http://schemas.openxmlformats.org/officeDocument/2006/relationships/customXml" Target="../ink/ink4.xml"/><Relationship Id="rId51" Type="http://schemas.openxmlformats.org/officeDocument/2006/relationships/image" Target="../media/image25.emf"/><Relationship Id="rId72" Type="http://schemas.openxmlformats.org/officeDocument/2006/relationships/customXml" Target="../ink/ink37.xml"/><Relationship Id="rId3" Type="http://schemas.openxmlformats.org/officeDocument/2006/relationships/image" Target="../media/image2.emf"/><Relationship Id="rId12" Type="http://schemas.openxmlformats.org/officeDocument/2006/relationships/customXml" Target="../ink/ink6.xml"/><Relationship Id="rId17" Type="http://schemas.openxmlformats.org/officeDocument/2006/relationships/image" Target="../media/image9.emf"/><Relationship Id="rId25" Type="http://schemas.openxmlformats.org/officeDocument/2006/relationships/image" Target="../media/image13.emf"/><Relationship Id="rId33" Type="http://schemas.openxmlformats.org/officeDocument/2006/relationships/customXml" Target="../ink/ink17.xml"/><Relationship Id="rId38" Type="http://schemas.openxmlformats.org/officeDocument/2006/relationships/customXml" Target="../ink/ink20.xml"/><Relationship Id="rId46" Type="http://schemas.openxmlformats.org/officeDocument/2006/relationships/customXml" Target="../ink/ink24.xml"/><Relationship Id="rId59" Type="http://schemas.openxmlformats.org/officeDocument/2006/relationships/image" Target="../media/image29.emf"/><Relationship Id="rId67" Type="http://schemas.openxmlformats.org/officeDocument/2006/relationships/image" Target="../media/image33.emf"/><Relationship Id="rId20" Type="http://schemas.openxmlformats.org/officeDocument/2006/relationships/customXml" Target="../ink/ink10.xml"/><Relationship Id="rId41" Type="http://schemas.openxmlformats.org/officeDocument/2006/relationships/image" Target="../media/image20.emf"/><Relationship Id="rId54" Type="http://schemas.openxmlformats.org/officeDocument/2006/relationships/customXml" Target="../ink/ink28.xml"/><Relationship Id="rId62" Type="http://schemas.openxmlformats.org/officeDocument/2006/relationships/customXml" Target="../ink/ink32.xml"/><Relationship Id="rId70" Type="http://schemas.openxmlformats.org/officeDocument/2006/relationships/customXml" Target="../ink/ink36.xml"/><Relationship Id="rId75" Type="http://schemas.openxmlformats.org/officeDocument/2006/relationships/image" Target="../media/image37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5" Type="http://schemas.openxmlformats.org/officeDocument/2006/relationships/image" Target="../media/image8.emf"/><Relationship Id="rId23" Type="http://schemas.openxmlformats.org/officeDocument/2006/relationships/image" Target="../media/image12.emf"/><Relationship Id="rId28" Type="http://schemas.openxmlformats.org/officeDocument/2006/relationships/customXml" Target="../ink/ink14.xml"/><Relationship Id="rId36" Type="http://schemas.openxmlformats.org/officeDocument/2006/relationships/customXml" Target="../ink/ink19.xml"/><Relationship Id="rId49" Type="http://schemas.openxmlformats.org/officeDocument/2006/relationships/image" Target="../media/image24.emf"/><Relationship Id="rId57" Type="http://schemas.openxmlformats.org/officeDocument/2006/relationships/image" Target="../media/image28.emf"/><Relationship Id="rId10" Type="http://schemas.openxmlformats.org/officeDocument/2006/relationships/customXml" Target="../ink/ink5.xml"/><Relationship Id="rId31" Type="http://schemas.openxmlformats.org/officeDocument/2006/relationships/customXml" Target="../ink/ink16.xml"/><Relationship Id="rId44" Type="http://schemas.openxmlformats.org/officeDocument/2006/relationships/customXml" Target="../ink/ink23.xml"/><Relationship Id="rId52" Type="http://schemas.openxmlformats.org/officeDocument/2006/relationships/customXml" Target="../ink/ink27.xml"/><Relationship Id="rId60" Type="http://schemas.openxmlformats.org/officeDocument/2006/relationships/customXml" Target="../ink/ink31.xml"/><Relationship Id="rId65" Type="http://schemas.openxmlformats.org/officeDocument/2006/relationships/image" Target="../media/image32.emf"/><Relationship Id="rId73" Type="http://schemas.openxmlformats.org/officeDocument/2006/relationships/image" Target="../media/image36.emf"/><Relationship Id="rId4" Type="http://schemas.openxmlformats.org/officeDocument/2006/relationships/customXml" Target="../ink/ink2.xml"/><Relationship Id="rId9" Type="http://schemas.openxmlformats.org/officeDocument/2006/relationships/image" Target="../media/image5.emf"/><Relationship Id="rId13" Type="http://schemas.openxmlformats.org/officeDocument/2006/relationships/image" Target="../media/image7.emf"/><Relationship Id="rId18" Type="http://schemas.openxmlformats.org/officeDocument/2006/relationships/customXml" Target="../ink/ink9.xml"/><Relationship Id="rId39" Type="http://schemas.openxmlformats.org/officeDocument/2006/relationships/image" Target="../media/image19.emf"/><Relationship Id="rId34" Type="http://schemas.openxmlformats.org/officeDocument/2006/relationships/customXml" Target="../ink/ink18.xml"/><Relationship Id="rId50" Type="http://schemas.openxmlformats.org/officeDocument/2006/relationships/customXml" Target="../ink/ink26.xml"/><Relationship Id="rId55" Type="http://schemas.openxmlformats.org/officeDocument/2006/relationships/image" Target="../media/image27.emf"/><Relationship Id="rId76" Type="http://schemas.openxmlformats.org/officeDocument/2006/relationships/customXml" Target="../ink/ink39.xml"/><Relationship Id="rId7" Type="http://schemas.openxmlformats.org/officeDocument/2006/relationships/image" Target="../media/image4.emf"/><Relationship Id="rId71" Type="http://schemas.openxmlformats.org/officeDocument/2006/relationships/image" Target="../media/image35.emf"/><Relationship Id="rId2" Type="http://schemas.openxmlformats.org/officeDocument/2006/relationships/customXml" Target="../ink/ink1.xml"/><Relationship Id="rId29" Type="http://schemas.openxmlformats.org/officeDocument/2006/relationships/customXml" Target="../ink/ink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yuztechnologies/SAC_SaamaTechnologies/blob/master/day%209/Predictive%20Scenario%20Case%20-%20Regression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yuztechnologies/SAC_SaamaTechnologies/blob/master/day%209/Predictive%20Scenario%20Case%20-%20Segmented%20Time%20Series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8915400 w 12192000"/>
              <a:gd name="connsiteY2" fmla="*/ 4593771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8915400" y="459377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712" y="154049"/>
            <a:ext cx="10205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cap="all" spc="-150" dirty="0">
                <a:solidFill>
                  <a:schemeClr val="accent3"/>
                </a:solidFill>
              </a:rPr>
              <a:t>SAP Analytics cloud training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7367" y="2062424"/>
            <a:ext cx="66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-150" dirty="0">
                <a:solidFill>
                  <a:schemeClr val="bg1"/>
                </a:solidFill>
              </a:rPr>
              <a:t>Anubhav </a:t>
            </a:r>
            <a:r>
              <a:rPr lang="en-US" sz="3600" spc="-150" dirty="0" err="1">
                <a:solidFill>
                  <a:schemeClr val="bg1"/>
                </a:solidFill>
              </a:rPr>
              <a:t>Oberoy</a:t>
            </a:r>
            <a:endParaRPr lang="en-US" sz="3600" spc="-150" dirty="0">
              <a:solidFill>
                <a:schemeClr val="bg1"/>
              </a:solidFill>
            </a:endParaRPr>
          </a:p>
          <a:p>
            <a:r>
              <a:rPr lang="en-US" sz="3600" spc="-150" dirty="0">
                <a:solidFill>
                  <a:schemeClr val="bg1"/>
                </a:solidFill>
              </a:rPr>
              <a:t>Day 7</a:t>
            </a:r>
          </a:p>
        </p:txBody>
      </p:sp>
    </p:spTree>
    <p:extLst>
      <p:ext uri="{BB962C8B-B14F-4D97-AF65-F5344CB8AC3E}">
        <p14:creationId xmlns:p14="http://schemas.microsoft.com/office/powerpoint/2010/main" val="69812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A3BB-C48B-43EF-A1F5-36743FB6B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64704-1CA3-4261-A9B1-355B150B8FB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14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A3BB-C48B-43EF-A1F5-36743FB6B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64704-1CA3-4261-A9B1-355B150B8FB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31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A3BB-C48B-43EF-A1F5-36743FB6B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64704-1CA3-4261-A9B1-355B150B8FB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94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EB74BE-8011-4153-8F37-3BEF9C1F4CC0}"/>
              </a:ext>
            </a:extLst>
          </p:cNvPr>
          <p:cNvSpPr txBox="1"/>
          <p:nvPr/>
        </p:nvSpPr>
        <p:spPr>
          <a:xfrm>
            <a:off x="3512128" y="2507734"/>
            <a:ext cx="61745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dirty="0"/>
              <a:t>End of Day 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36777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7772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B9E00-0397-4178-9E57-32DC82D3A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078A5-4F35-4958-8384-CBBBD3DED2C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25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Vector | Flat people with question marks background">
            <a:extLst>
              <a:ext uri="{FF2B5EF4-FFF2-40B4-BE49-F238E27FC236}">
                <a16:creationId xmlns:a16="http://schemas.microsoft.com/office/drawing/2014/main" id="{E158EC70-4769-4E41-A278-C90EC4E480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246"/>
          <a:stretch/>
        </p:blipFill>
        <p:spPr bwMode="auto">
          <a:xfrm>
            <a:off x="1848418" y="639706"/>
            <a:ext cx="7599507" cy="590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4C3DB2-D47E-4B94-804B-87AF1FDEF86E}"/>
              </a:ext>
            </a:extLst>
          </p:cNvPr>
          <p:cNvSpPr txBox="1"/>
          <p:nvPr/>
        </p:nvSpPr>
        <p:spPr>
          <a:xfrm>
            <a:off x="4535055" y="1052946"/>
            <a:ext cx="558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Questions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23330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8118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ki Jumping Arena - Free Presentation Templates">
            <a:extLst>
              <a:ext uri="{FF2B5EF4-FFF2-40B4-BE49-F238E27FC236}">
                <a16:creationId xmlns:a16="http://schemas.microsoft.com/office/drawing/2014/main" id="{B0D7E6A1-F72A-4F69-B4FB-A4ED7A0C6C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6" b="2246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10833" y="3429000"/>
            <a:ext cx="66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spc="-150" dirty="0">
                <a:solidFill>
                  <a:prstClr val="white"/>
                </a:solidFill>
                <a:latin typeface="Calibri" panose="020F0502020204030204"/>
              </a:rPr>
              <a:t>Anubhav </a:t>
            </a:r>
            <a:r>
              <a:rPr lang="en-US" sz="3600" spc="-150" dirty="0" err="1">
                <a:solidFill>
                  <a:prstClr val="white"/>
                </a:solidFill>
                <a:latin typeface="Calibri" panose="020F0502020204030204"/>
              </a:rPr>
              <a:t>Oberoy</a:t>
            </a:r>
            <a:endParaRPr lang="en-US" sz="3600" spc="-15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spc="-150" dirty="0">
                <a:solidFill>
                  <a:prstClr val="white"/>
                </a:solidFill>
                <a:latin typeface="Calibri" panose="020F0502020204030204"/>
              </a:rPr>
              <a:t>anubhav.abap@gmail.com</a:t>
            </a:r>
            <a:endParaRPr kumimoji="0" lang="en-US" sz="36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0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Agenda – Day 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5B41D-1DDF-48C9-A5AF-075F84492B68}"/>
              </a:ext>
            </a:extLst>
          </p:cNvPr>
          <p:cNvSpPr txBox="1"/>
          <p:nvPr/>
        </p:nvSpPr>
        <p:spPr>
          <a:xfrm>
            <a:off x="247878" y="982353"/>
            <a:ext cx="116962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Regression Scenario</a:t>
            </a:r>
            <a:endParaRPr lang="en-US" sz="1600" dirty="0">
              <a:solidFill>
                <a:prstClr val="black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</a:rPr>
              <a:t>Our HR Scenario </a:t>
            </a:r>
            <a:endParaRPr lang="en-US" sz="1600" dirty="0">
              <a:solidFill>
                <a:prstClr val="black"/>
              </a:solidFill>
              <a:latin typeface="Calibri" panose="020F0502020204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</a:rPr>
              <a:t>Implementing the Regression Scenario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1"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---Break---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Series Scenario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</a:rPr>
              <a:t>Introduction to segmented time series</a:t>
            </a:r>
            <a:endParaRPr lang="en-US" sz="1600" dirty="0">
              <a:solidFill>
                <a:prstClr val="black"/>
              </a:solidFill>
              <a:latin typeface="Calibri" panose="020F0502020204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S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egmented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TimeSeries Scenario Introduction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1857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9394458-0DAC-46BE-AB50-4F1284C7777C}"/>
              </a:ext>
            </a:extLst>
          </p:cNvPr>
          <p:cNvCxnSpPr/>
          <p:nvPr/>
        </p:nvCxnSpPr>
        <p:spPr>
          <a:xfrm>
            <a:off x="2257425" y="5095875"/>
            <a:ext cx="685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6BF4ED8-ED17-4ECE-AEB1-30C5D91E1C10}"/>
              </a:ext>
            </a:extLst>
          </p:cNvPr>
          <p:cNvCxnSpPr/>
          <p:nvPr/>
        </p:nvCxnSpPr>
        <p:spPr>
          <a:xfrm flipV="1">
            <a:off x="2257425" y="666750"/>
            <a:ext cx="0" cy="444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C446ED-AD06-4D32-AB3E-752250E2CFF1}"/>
              </a:ext>
            </a:extLst>
          </p:cNvPr>
          <p:cNvCxnSpPr/>
          <p:nvPr/>
        </p:nvCxnSpPr>
        <p:spPr>
          <a:xfrm flipV="1">
            <a:off x="1762125" y="1790700"/>
            <a:ext cx="6762750" cy="32099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B0EB094-36FA-4611-AF87-A5D34BDA2332}"/>
                  </a:ext>
                </a:extLst>
              </p14:cNvPr>
              <p14:cNvContentPartPr/>
              <p14:nvPr/>
            </p14:nvContentPartPr>
            <p14:xfrm>
              <a:off x="4676670" y="3248130"/>
              <a:ext cx="20520" cy="28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B0EB094-36FA-4611-AF87-A5D34BDA23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38510" y="3209970"/>
                <a:ext cx="9648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DD7889C-8B75-4822-A2C6-2691BD972469}"/>
                  </a:ext>
                </a:extLst>
              </p14:cNvPr>
              <p14:cNvContentPartPr/>
              <p14:nvPr/>
            </p14:nvContentPartPr>
            <p14:xfrm>
              <a:off x="5305590" y="2476290"/>
              <a:ext cx="38160" cy="194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DD7889C-8B75-4822-A2C6-2691BD97246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67430" y="2438130"/>
                <a:ext cx="11412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C4696AB-91AC-4324-B250-E53C8781AC3F}"/>
                  </a:ext>
                </a:extLst>
              </p14:cNvPr>
              <p14:cNvContentPartPr/>
              <p14:nvPr/>
            </p14:nvContentPartPr>
            <p14:xfrm>
              <a:off x="6315030" y="2180010"/>
              <a:ext cx="28800" cy="111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C4696AB-91AC-4324-B250-E53C8781AC3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76870" y="2141850"/>
                <a:ext cx="10476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4E9CB03-2078-4DC1-826E-DB92093E16FF}"/>
                  </a:ext>
                </a:extLst>
              </p14:cNvPr>
              <p14:cNvContentPartPr/>
              <p14:nvPr/>
            </p14:nvContentPartPr>
            <p14:xfrm>
              <a:off x="5838750" y="2371890"/>
              <a:ext cx="57600" cy="97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4E9CB03-2078-4DC1-826E-DB92093E16F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00590" y="2333730"/>
                <a:ext cx="13356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D6AA5DA-2C74-408E-B6CD-D97E54A25DAB}"/>
                  </a:ext>
                </a:extLst>
              </p14:cNvPr>
              <p14:cNvContentPartPr/>
              <p14:nvPr/>
            </p14:nvContentPartPr>
            <p14:xfrm>
              <a:off x="6876990" y="1942770"/>
              <a:ext cx="19440" cy="104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D6AA5DA-2C74-408E-B6CD-D97E54A25DA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38830" y="1904610"/>
                <a:ext cx="954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BF80087-B97C-4D60-A683-FBCE009A4CF4}"/>
                  </a:ext>
                </a:extLst>
              </p14:cNvPr>
              <p14:cNvContentPartPr/>
              <p14:nvPr/>
            </p14:nvContentPartPr>
            <p14:xfrm>
              <a:off x="6829470" y="2238330"/>
              <a:ext cx="1944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BF80087-B97C-4D60-A683-FBCE009A4CF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91310" y="2200170"/>
                <a:ext cx="9540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7DDB2AE-5F0F-4FFC-83B3-C1E3F72081FA}"/>
                  </a:ext>
                </a:extLst>
              </p14:cNvPr>
              <p14:cNvContentPartPr/>
              <p14:nvPr/>
            </p14:nvContentPartPr>
            <p14:xfrm>
              <a:off x="7451550" y="1769970"/>
              <a:ext cx="6840" cy="115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7DDB2AE-5F0F-4FFC-83B3-C1E3F72081F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413390" y="1731810"/>
                <a:ext cx="8280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80D7006-5E9A-4256-B908-4998DC001226}"/>
                  </a:ext>
                </a:extLst>
              </p14:cNvPr>
              <p14:cNvContentPartPr/>
              <p14:nvPr/>
            </p14:nvContentPartPr>
            <p14:xfrm>
              <a:off x="7362990" y="2095410"/>
              <a:ext cx="360" cy="194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80D7006-5E9A-4256-B908-4998DC00122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324830" y="2057250"/>
                <a:ext cx="7632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C96F7F8-9831-4374-A2D9-0C3E09A51C4C}"/>
                  </a:ext>
                </a:extLst>
              </p14:cNvPr>
              <p14:cNvContentPartPr/>
              <p14:nvPr/>
            </p14:nvContentPartPr>
            <p14:xfrm>
              <a:off x="7200990" y="1695450"/>
              <a:ext cx="972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C96F7F8-9831-4374-A2D9-0C3E09A51C4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62830" y="1657290"/>
                <a:ext cx="856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2BBC6BD-CC90-46D5-97E4-AE6B657AECCA}"/>
                  </a:ext>
                </a:extLst>
              </p14:cNvPr>
              <p14:cNvContentPartPr/>
              <p14:nvPr/>
            </p14:nvContentPartPr>
            <p14:xfrm>
              <a:off x="7962750" y="1552530"/>
              <a:ext cx="1008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2BBC6BD-CC90-46D5-97E4-AE6B657AECC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924590" y="1514370"/>
                <a:ext cx="860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4954103-3F32-482B-B074-90670F37E06F}"/>
                  </a:ext>
                </a:extLst>
              </p14:cNvPr>
              <p14:cNvContentPartPr/>
              <p14:nvPr/>
            </p14:nvContentPartPr>
            <p14:xfrm>
              <a:off x="3257550" y="4657890"/>
              <a:ext cx="28800" cy="9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4954103-3F32-482B-B074-90670F37E06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219390" y="4619730"/>
                <a:ext cx="10476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CC2CE34-4714-4525-A9CD-1612F0BE440C}"/>
                  </a:ext>
                </a:extLst>
              </p14:cNvPr>
              <p14:cNvContentPartPr/>
              <p14:nvPr/>
            </p14:nvContentPartPr>
            <p14:xfrm>
              <a:off x="3762270" y="4848330"/>
              <a:ext cx="1008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CC2CE34-4714-4525-A9CD-1612F0BE440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24110" y="4810170"/>
                <a:ext cx="860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8D7D2C3-B96B-4B30-AD19-EBECD4EB84E1}"/>
                  </a:ext>
                </a:extLst>
              </p14:cNvPr>
              <p14:cNvContentPartPr/>
              <p14:nvPr/>
            </p14:nvContentPartPr>
            <p14:xfrm>
              <a:off x="4295790" y="4552770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8D7D2C3-B96B-4B30-AD19-EBECD4EB84E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257630" y="4514610"/>
                <a:ext cx="7632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3D2F9FF-042B-4265-9A2B-D65C702957A5}"/>
                  </a:ext>
                </a:extLst>
              </p14:cNvPr>
              <p14:cNvContentPartPr/>
              <p14:nvPr/>
            </p14:nvContentPartPr>
            <p14:xfrm>
              <a:off x="5257710" y="4190970"/>
              <a:ext cx="1008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3D2F9FF-042B-4265-9A2B-D65C702957A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219550" y="4152810"/>
                <a:ext cx="860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7587084-4043-44E1-A89D-B3E3A14E758E}"/>
                  </a:ext>
                </a:extLst>
              </p14:cNvPr>
              <p14:cNvContentPartPr/>
              <p14:nvPr/>
            </p14:nvContentPartPr>
            <p14:xfrm>
              <a:off x="5426190" y="3694530"/>
              <a:ext cx="32040" cy="111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7587084-4043-44E1-A89D-B3E3A14E758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388030" y="3656370"/>
                <a:ext cx="10800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861F5A3-FBFC-4E49-82B2-FACF703E0CED}"/>
                  </a:ext>
                </a:extLst>
              </p14:cNvPr>
              <p14:cNvContentPartPr/>
              <p14:nvPr/>
            </p14:nvContentPartPr>
            <p14:xfrm>
              <a:off x="6391350" y="3733770"/>
              <a:ext cx="9720" cy="100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861F5A3-FBFC-4E49-82B2-FACF703E0CE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353190" y="3695610"/>
                <a:ext cx="8568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BB7673E-36FE-49BC-9147-809948A41571}"/>
                  </a:ext>
                </a:extLst>
              </p14:cNvPr>
              <p14:cNvContentPartPr/>
              <p14:nvPr/>
            </p14:nvContentPartPr>
            <p14:xfrm>
              <a:off x="5857830" y="3571770"/>
              <a:ext cx="10080" cy="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BB7673E-36FE-49BC-9147-809948A4157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819670" y="3533610"/>
                <a:ext cx="860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2C0536E-D2D0-492B-B371-1088989585C2}"/>
                  </a:ext>
                </a:extLst>
              </p14:cNvPr>
              <p14:cNvContentPartPr/>
              <p14:nvPr/>
            </p14:nvContentPartPr>
            <p14:xfrm>
              <a:off x="6810390" y="3076410"/>
              <a:ext cx="972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2C0536E-D2D0-492B-B371-1088989585C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772230" y="3038250"/>
                <a:ext cx="856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B2CA32D-3262-4EA6-BDA3-7FBF23AE7C23}"/>
                  </a:ext>
                </a:extLst>
              </p14:cNvPr>
              <p14:cNvContentPartPr/>
              <p14:nvPr/>
            </p14:nvContentPartPr>
            <p14:xfrm>
              <a:off x="7782030" y="2627850"/>
              <a:ext cx="9720" cy="108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B2CA32D-3262-4EA6-BDA3-7FBF23AE7C2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743870" y="2589690"/>
                <a:ext cx="8568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16B4A1A-F49F-4EDC-97B3-344CAAFFB5F7}"/>
                  </a:ext>
                </a:extLst>
              </p14:cNvPr>
              <p14:cNvContentPartPr/>
              <p14:nvPr/>
            </p14:nvContentPartPr>
            <p14:xfrm>
              <a:off x="8715510" y="2371890"/>
              <a:ext cx="972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16B4A1A-F49F-4EDC-97B3-344CAAFFB5F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677350" y="2333730"/>
                <a:ext cx="856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EF61D43-EEFA-4C2C-94A5-2FE0CC7CCACF}"/>
                  </a:ext>
                </a:extLst>
              </p14:cNvPr>
              <p14:cNvContentPartPr/>
              <p14:nvPr/>
            </p14:nvContentPartPr>
            <p14:xfrm>
              <a:off x="3219390" y="4324170"/>
              <a:ext cx="39240" cy="3052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EF61D43-EEFA-4C2C-94A5-2FE0CC7CCAC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212789" y="4317690"/>
                <a:ext cx="54643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24FE8993-D40B-4131-BDCD-6CAA7EB13311}"/>
                  </a:ext>
                </a:extLst>
              </p14:cNvPr>
              <p14:cNvContentPartPr/>
              <p14:nvPr/>
            </p14:nvContentPartPr>
            <p14:xfrm>
              <a:off x="4086270" y="3962370"/>
              <a:ext cx="76680" cy="3146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24FE8993-D40B-4131-BDCD-6CAA7EB1331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079790" y="3955890"/>
                <a:ext cx="12060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6CB57DE9-7EC4-4BFC-9CB5-D63A4E66D986}"/>
                  </a:ext>
                </a:extLst>
              </p14:cNvPr>
              <p14:cNvContentPartPr/>
              <p14:nvPr/>
            </p14:nvContentPartPr>
            <p14:xfrm>
              <a:off x="4248270" y="3848250"/>
              <a:ext cx="38160" cy="5907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6CB57DE9-7EC4-4BFC-9CB5-D63A4E66D98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241851" y="3841770"/>
                <a:ext cx="50286" cy="60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E0C34354-E0EA-49CC-B22E-EB12391A50C1}"/>
                  </a:ext>
                </a:extLst>
              </p14:cNvPr>
              <p14:cNvContentPartPr/>
              <p14:nvPr/>
            </p14:nvContentPartPr>
            <p14:xfrm>
              <a:off x="5067270" y="3533610"/>
              <a:ext cx="114840" cy="6958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E0C34354-E0EA-49CC-B22E-EB12391A50C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060790" y="3527130"/>
                <a:ext cx="127080" cy="70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11381A1-54D3-4ACF-B4DD-CA09A6DA33E8}"/>
                  </a:ext>
                </a:extLst>
              </p14:cNvPr>
              <p14:cNvContentPartPr/>
              <p14:nvPr/>
            </p14:nvContentPartPr>
            <p14:xfrm>
              <a:off x="4590990" y="3695610"/>
              <a:ext cx="190800" cy="6300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11381A1-54D3-4ACF-B4DD-CA09A6DA33E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584510" y="3689130"/>
                <a:ext cx="234720" cy="67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4AE27E18-1198-4B33-8860-3B08E40EC456}"/>
                  </a:ext>
                </a:extLst>
              </p14:cNvPr>
              <p14:cNvContentPartPr/>
              <p14:nvPr/>
            </p14:nvContentPartPr>
            <p14:xfrm>
              <a:off x="5267430" y="3371970"/>
              <a:ext cx="66960" cy="3430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4AE27E18-1198-4B33-8860-3B08E40EC45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260950" y="3365490"/>
                <a:ext cx="7920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456B15C-EA52-4B3C-87FB-9392D288291F}"/>
                  </a:ext>
                </a:extLst>
              </p14:cNvPr>
              <p14:cNvContentPartPr/>
              <p14:nvPr/>
            </p14:nvContentPartPr>
            <p14:xfrm>
              <a:off x="6038910" y="2990730"/>
              <a:ext cx="57600" cy="4291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456B15C-EA52-4B3C-87FB-9392D288291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032430" y="2984250"/>
                <a:ext cx="101520" cy="4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CB0FC6C-06E9-4491-9129-F053FF7CCA00}"/>
                  </a:ext>
                </a:extLst>
              </p14:cNvPr>
              <p14:cNvContentPartPr/>
              <p14:nvPr/>
            </p14:nvContentPartPr>
            <p14:xfrm>
              <a:off x="5638950" y="3248130"/>
              <a:ext cx="171720" cy="8856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CB0FC6C-06E9-4491-9129-F053FF7CCA0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632470" y="3241650"/>
                <a:ext cx="196560" cy="89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3693FBD-5684-43E2-83F1-C2A7FC9D808D}"/>
                  </a:ext>
                </a:extLst>
              </p14:cNvPr>
              <p14:cNvContentPartPr/>
              <p14:nvPr/>
            </p14:nvContentPartPr>
            <p14:xfrm>
              <a:off x="6276870" y="3000450"/>
              <a:ext cx="66960" cy="7434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3693FBD-5684-43E2-83F1-C2A7FC9D808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270390" y="2993970"/>
                <a:ext cx="79200" cy="75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BCD480DC-160E-48BA-9680-21B23E1037D2}"/>
                  </a:ext>
                </a:extLst>
              </p14:cNvPr>
              <p14:cNvContentPartPr/>
              <p14:nvPr/>
            </p14:nvContentPartPr>
            <p14:xfrm>
              <a:off x="3625830" y="3076410"/>
              <a:ext cx="185400" cy="16675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BCD480DC-160E-48BA-9680-21B23E1037D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587670" y="3038250"/>
                <a:ext cx="229320" cy="171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E797DD21-B21C-4E30-8A37-5A97D930742F}"/>
                  </a:ext>
                </a:extLst>
              </p14:cNvPr>
              <p14:cNvContentPartPr/>
              <p14:nvPr/>
            </p14:nvContentPartPr>
            <p14:xfrm>
              <a:off x="3244590" y="3609930"/>
              <a:ext cx="46080" cy="6289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E797DD21-B21C-4E30-8A37-5A97D930742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202482" y="3571770"/>
                <a:ext cx="129898" cy="67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69354D25-8E9A-456A-967B-5DB1D00A47FB}"/>
                  </a:ext>
                </a:extLst>
              </p14:cNvPr>
              <p14:cNvContentPartPr/>
              <p14:nvPr/>
            </p14:nvContentPartPr>
            <p14:xfrm>
              <a:off x="2886030" y="3816930"/>
              <a:ext cx="43920" cy="6418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69354D25-8E9A-456A-967B-5DB1D00A47F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847870" y="3778770"/>
                <a:ext cx="119880" cy="68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37167683-832D-47E1-A44D-CB717C9D456A}"/>
                  </a:ext>
                </a:extLst>
              </p14:cNvPr>
              <p14:cNvContentPartPr/>
              <p14:nvPr/>
            </p14:nvContentPartPr>
            <p14:xfrm>
              <a:off x="5372190" y="2590770"/>
              <a:ext cx="134280" cy="6480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37167683-832D-47E1-A44D-CB717C9D456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363190" y="2581770"/>
                <a:ext cx="151920" cy="66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1EF96CE3-68C5-427F-B711-D370C42AEFBD}"/>
                  </a:ext>
                </a:extLst>
              </p14:cNvPr>
              <p14:cNvContentPartPr/>
              <p14:nvPr/>
            </p14:nvContentPartPr>
            <p14:xfrm>
              <a:off x="5810310" y="2552610"/>
              <a:ext cx="29160" cy="54324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1EF96CE3-68C5-427F-B711-D370C42AEFB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801310" y="2543610"/>
                <a:ext cx="46800" cy="56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CA6BAE7A-D417-4CD8-A734-E6ACF9516B27}"/>
                  </a:ext>
                </a:extLst>
              </p14:cNvPr>
              <p14:cNvContentPartPr/>
              <p14:nvPr/>
            </p14:nvContentPartPr>
            <p14:xfrm>
              <a:off x="6248430" y="2465850"/>
              <a:ext cx="60840" cy="3920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CA6BAE7A-D417-4CD8-A734-E6ACF9516B2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208374" y="2427690"/>
                <a:ext cx="109965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4AD14D3-2799-493E-ADF4-01C7476CCF3A}"/>
                  </a:ext>
                </a:extLst>
              </p14:cNvPr>
              <p14:cNvContentPartPr/>
              <p14:nvPr/>
            </p14:nvContentPartPr>
            <p14:xfrm>
              <a:off x="5603670" y="2657370"/>
              <a:ext cx="73440" cy="3816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4AD14D3-2799-493E-ADF4-01C7476CCF3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565510" y="2619210"/>
                <a:ext cx="120960" cy="4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FAC6922-CB73-495F-BD19-D46E3EF23DAB}"/>
                  </a:ext>
                </a:extLst>
              </p14:cNvPr>
              <p14:cNvContentPartPr/>
              <p14:nvPr/>
            </p14:nvContentPartPr>
            <p14:xfrm>
              <a:off x="4751910" y="2933130"/>
              <a:ext cx="144360" cy="6390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FAC6922-CB73-495F-BD19-D46E3EF23DA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713750" y="2894970"/>
                <a:ext cx="191160" cy="68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EFE4CB03-7B58-4399-868C-B5D93733F28E}"/>
                  </a:ext>
                </a:extLst>
              </p14:cNvPr>
              <p14:cNvContentPartPr/>
              <p14:nvPr/>
            </p14:nvContentPartPr>
            <p14:xfrm>
              <a:off x="4000590" y="3228690"/>
              <a:ext cx="86400" cy="4863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EFE4CB03-7B58-4399-868C-B5D93733F28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962430" y="3190530"/>
                <a:ext cx="133200" cy="53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E17BD8B2-7DAD-4C71-909E-657806A00099}"/>
                  </a:ext>
                </a:extLst>
              </p14:cNvPr>
              <p14:cNvContentPartPr/>
              <p14:nvPr/>
            </p14:nvContentPartPr>
            <p14:xfrm>
              <a:off x="6435270" y="2228970"/>
              <a:ext cx="88560" cy="5907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E17BD8B2-7DAD-4C71-909E-657806A0009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426270" y="2219970"/>
                <a:ext cx="106200" cy="608400"/>
              </a:xfrm>
              <a:prstGeom prst="rect">
                <a:avLst/>
              </a:prstGeom>
            </p:spPr>
          </p:pic>
        </mc:Fallback>
      </mc:AlternateContent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C36F0D3-B664-4770-B38B-4F54235EA0E0}"/>
              </a:ext>
            </a:extLst>
          </p:cNvPr>
          <p:cNvCxnSpPr>
            <a:cxnSpLocks/>
          </p:cNvCxnSpPr>
          <p:nvPr/>
        </p:nvCxnSpPr>
        <p:spPr>
          <a:xfrm flipV="1">
            <a:off x="2257425" y="1476376"/>
            <a:ext cx="5715405" cy="265735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3CDB4E3-F84C-4384-8880-5BBD9200D658}"/>
              </a:ext>
            </a:extLst>
          </p:cNvPr>
          <p:cNvCxnSpPr/>
          <p:nvPr/>
        </p:nvCxnSpPr>
        <p:spPr>
          <a:xfrm flipV="1">
            <a:off x="2886030" y="2371890"/>
            <a:ext cx="5839200" cy="2723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532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Regression Scenario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2" name="Picture 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4781" y="1130254"/>
            <a:ext cx="7399822" cy="524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38363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E505C-E5F9-48EF-989E-3263931A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E68A7-74DA-4193-88FD-B9AB3CCF493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5791948"/>
          </a:xfrm>
        </p:spPr>
        <p:txBody>
          <a:bodyPr/>
          <a:lstStyle/>
          <a:p>
            <a:r>
              <a:rPr lang="en-US" dirty="0"/>
              <a:t>When our output variable of nature continuous, additionally a function of time, in that case we use time series.</a:t>
            </a:r>
          </a:p>
          <a:p>
            <a:r>
              <a:rPr lang="en-US" dirty="0"/>
              <a:t>We want to predict the value but also the TREND</a:t>
            </a:r>
          </a:p>
          <a:p>
            <a:r>
              <a:rPr lang="en-US" dirty="0"/>
              <a:t>My company have business in 30 countries, I want to predict sales of next quarter in each country separately. So will you develop 30 ML scenarios (one per country)</a:t>
            </a:r>
          </a:p>
          <a:p>
            <a:r>
              <a:rPr lang="en-US" dirty="0"/>
              <a:t>Segment = Dimension on which the SAC </a:t>
            </a:r>
            <a:r>
              <a:rPr lang="en-US"/>
              <a:t>ML will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311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Segmented Time Series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EDC674-543C-4D80-800A-9884F43347D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2400" y="932701"/>
            <a:ext cx="11807195" cy="4401294"/>
          </a:xfrm>
        </p:spPr>
        <p:txBody>
          <a:bodyPr/>
          <a:lstStyle/>
          <a:p>
            <a:r>
              <a:rPr lang="en-US" dirty="0"/>
              <a:t>Our goal is to determine target variable which is of continuous nature we use the Segmented time series. The Time series has following differences as compared to Regression</a:t>
            </a:r>
          </a:p>
          <a:p>
            <a:pPr marL="457200" indent="-457200">
              <a:buAutoNum type="arabicPeriod"/>
            </a:pPr>
            <a:r>
              <a:rPr lang="en-US" dirty="0"/>
              <a:t>The Trend</a:t>
            </a:r>
          </a:p>
          <a:p>
            <a:pPr marL="457200" indent="-457200">
              <a:buAutoNum type="arabicPeriod"/>
            </a:pPr>
            <a:r>
              <a:rPr lang="en-US" dirty="0"/>
              <a:t>The X axis is always Time function</a:t>
            </a:r>
          </a:p>
          <a:p>
            <a:pPr marL="457200" indent="-457200">
              <a:buAutoNum type="arabicPeriod"/>
            </a:pPr>
            <a:r>
              <a:rPr lang="en-US" dirty="0"/>
              <a:t>When we want to segmentize the values, Segment is also known as entity.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7C36F8-BD94-4AF7-B045-22902851CE18}"/>
              </a:ext>
            </a:extLst>
          </p:cNvPr>
          <p:cNvSpPr/>
          <p:nvPr/>
        </p:nvSpPr>
        <p:spPr>
          <a:xfrm>
            <a:off x="1676400" y="3352801"/>
            <a:ext cx="8686800" cy="26669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D5F51D-CFE9-407C-A5BD-9F241F269190}"/>
              </a:ext>
            </a:extLst>
          </p:cNvPr>
          <p:cNvCxnSpPr/>
          <p:nvPr/>
        </p:nvCxnSpPr>
        <p:spPr>
          <a:xfrm>
            <a:off x="1219200" y="4648200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0A56AD8-D4C4-44F2-BC7E-647E390D7D61}"/>
              </a:ext>
            </a:extLst>
          </p:cNvPr>
          <p:cNvSpPr/>
          <p:nvPr/>
        </p:nvSpPr>
        <p:spPr>
          <a:xfrm>
            <a:off x="2362200" y="4229104"/>
            <a:ext cx="1600200" cy="83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483A8E-B645-449B-9D3A-FC709053DBCF}"/>
              </a:ext>
            </a:extLst>
          </p:cNvPr>
          <p:cNvSpPr/>
          <p:nvPr/>
        </p:nvSpPr>
        <p:spPr>
          <a:xfrm>
            <a:off x="5067345" y="4229104"/>
            <a:ext cx="1600200" cy="83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Cycles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3D7B94-52FA-48EA-AC6B-95BAE93D31CD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962401" y="4648200"/>
            <a:ext cx="1104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CDDCFF6-C654-48A2-80F1-E5E444D59F54}"/>
              </a:ext>
            </a:extLst>
          </p:cNvPr>
          <p:cNvCxnSpPr>
            <a:stCxn id="7" idx="3"/>
          </p:cNvCxnSpPr>
          <p:nvPr/>
        </p:nvCxnSpPr>
        <p:spPr>
          <a:xfrm>
            <a:off x="6667546" y="4648200"/>
            <a:ext cx="952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8E36453-D393-4D03-BECE-C3CA294B8AD2}"/>
              </a:ext>
            </a:extLst>
          </p:cNvPr>
          <p:cNvSpPr/>
          <p:nvPr/>
        </p:nvSpPr>
        <p:spPr>
          <a:xfrm>
            <a:off x="7618097" y="4229104"/>
            <a:ext cx="1600200" cy="83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Fluctuations and Noise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DA78E7E-6A5C-4634-AF75-894AB016D2DA}"/>
              </a:ext>
            </a:extLst>
          </p:cNvPr>
          <p:cNvCxnSpPr>
            <a:stCxn id="38" idx="3"/>
          </p:cNvCxnSpPr>
          <p:nvPr/>
        </p:nvCxnSpPr>
        <p:spPr>
          <a:xfrm>
            <a:off x="9218297" y="4648200"/>
            <a:ext cx="1754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73164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Time Series Demo Scenario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F13B9DB-B6C9-4C0D-95D8-6D1E04BB64DB}"/>
              </a:ext>
            </a:extLst>
          </p:cNvPr>
          <p:cNvSpPr txBox="1"/>
          <p:nvPr/>
        </p:nvSpPr>
        <p:spPr>
          <a:xfrm>
            <a:off x="76200" y="990600"/>
            <a:ext cx="1173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Please refer the specification document shared by Anubhav.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9D4EE7-D3FD-45F4-96B6-92DEBAFDFD2B}"/>
              </a:ext>
            </a:extLst>
          </p:cNvPr>
          <p:cNvSpPr txBox="1"/>
          <p:nvPr/>
        </p:nvSpPr>
        <p:spPr>
          <a:xfrm>
            <a:off x="76201" y="1524001"/>
            <a:ext cx="121142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dirty="0"/>
              <a:t>Create a current Dataset</a:t>
            </a:r>
          </a:p>
          <a:p>
            <a:pPr marL="457200" indent="-457200">
              <a:buAutoNum type="arabicPeriod"/>
            </a:pPr>
            <a:r>
              <a:rPr lang="en-US" dirty="0"/>
              <a:t>Create a new model – Simple Story – As of now what's the state</a:t>
            </a:r>
          </a:p>
          <a:p>
            <a:pPr marL="457200" indent="-457200">
              <a:buAutoNum type="arabicPeriod"/>
            </a:pPr>
            <a:r>
              <a:rPr lang="en-US" dirty="0"/>
              <a:t>Create a new predictive scenario</a:t>
            </a:r>
          </a:p>
          <a:p>
            <a:pPr marL="457200" indent="-457200">
              <a:buAutoNum type="arabicPeriod"/>
            </a:pPr>
            <a:r>
              <a:rPr lang="en-US" dirty="0"/>
              <a:t>And choose segment(Entity) as State</a:t>
            </a:r>
          </a:p>
          <a:p>
            <a:pPr marL="457200" indent="-457200">
              <a:buAutoNum type="arabicPeriod"/>
            </a:pPr>
            <a:r>
              <a:rPr lang="en-US" dirty="0"/>
              <a:t>Create a Segmented Time Series Predictive Model for REVENUE</a:t>
            </a:r>
          </a:p>
          <a:p>
            <a:pPr marL="457200" indent="-457200">
              <a:buAutoNum type="arabicPeriod"/>
            </a:pPr>
            <a:r>
              <a:rPr lang="en-US" dirty="0"/>
              <a:t>Copy the model and repeat for EXPENDITURE</a:t>
            </a:r>
          </a:p>
          <a:p>
            <a:pPr marL="457200" indent="-457200">
              <a:buAutoNum type="arabicPeriod"/>
            </a:pPr>
            <a:r>
              <a:rPr lang="en-US" dirty="0"/>
              <a:t>We will create 2 Data sets, 1 BI Model for Each Dataset</a:t>
            </a:r>
          </a:p>
          <a:p>
            <a:pPr marL="457200" indent="-457200">
              <a:buAutoNum type="arabicPeriod"/>
            </a:pPr>
            <a:r>
              <a:rPr lang="en-US" dirty="0"/>
              <a:t>Finally show the Revenue and Exp. In our existing Dashboard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315D1E-7A30-EB25-5BAA-CCCD4B3990C4}"/>
              </a:ext>
            </a:extLst>
          </p:cNvPr>
          <p:cNvSpPr/>
          <p:nvPr/>
        </p:nvSpPr>
        <p:spPr>
          <a:xfrm>
            <a:off x="695739" y="4194313"/>
            <a:ext cx="2107096" cy="447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 ds1 exp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21046D-4EF1-7668-F060-6CD570A59097}"/>
              </a:ext>
            </a:extLst>
          </p:cNvPr>
          <p:cNvSpPr/>
          <p:nvPr/>
        </p:nvSpPr>
        <p:spPr>
          <a:xfrm>
            <a:off x="695739" y="5191539"/>
            <a:ext cx="2107096" cy="447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 ds2 rev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143D75-840F-44A6-93E9-169E87E3B1C0}"/>
              </a:ext>
            </a:extLst>
          </p:cNvPr>
          <p:cNvSpPr/>
          <p:nvPr/>
        </p:nvSpPr>
        <p:spPr>
          <a:xfrm>
            <a:off x="3650974" y="4203170"/>
            <a:ext cx="2107096" cy="447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 Models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99CBD4-010F-7905-D006-9496195F8976}"/>
              </a:ext>
            </a:extLst>
          </p:cNvPr>
          <p:cNvSpPr/>
          <p:nvPr/>
        </p:nvSpPr>
        <p:spPr>
          <a:xfrm>
            <a:off x="3650974" y="5191539"/>
            <a:ext cx="2107096" cy="447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 Models 2</a:t>
            </a:r>
          </a:p>
        </p:txBody>
      </p:sp>
    </p:spTree>
    <p:extLst>
      <p:ext uri="{BB962C8B-B14F-4D97-AF65-F5344CB8AC3E}">
        <p14:creationId xmlns:p14="http://schemas.microsoft.com/office/powerpoint/2010/main" val="362868825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Time Series Scenario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3" name="Picture 2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025" y="1158111"/>
            <a:ext cx="7733333" cy="5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72210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A3BB-C48B-43EF-A1F5-36743FB6B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64704-1CA3-4261-A9B1-355B150B8FB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5791948"/>
          </a:xfrm>
        </p:spPr>
        <p:txBody>
          <a:bodyPr/>
          <a:lstStyle/>
          <a:p>
            <a:r>
              <a:rPr lang="en-US" dirty="0"/>
              <a:t>Java Script is web programming language, you don’t need to learn/know java to learn java script.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Logic</a:t>
            </a:r>
          </a:p>
          <a:p>
            <a:r>
              <a:rPr lang="en-US" dirty="0"/>
              <a:t>The simplest way to practice JS is use browser, because all browser’s directly understand JS.</a:t>
            </a:r>
          </a:p>
          <a:p>
            <a:endParaRPr lang="en-US" dirty="0"/>
          </a:p>
          <a:p>
            <a:r>
              <a:rPr lang="en-US" dirty="0"/>
              <a:t>Why to learn JS?</a:t>
            </a:r>
          </a:p>
          <a:p>
            <a:r>
              <a:rPr lang="en-US" dirty="0"/>
              <a:t>If we want to design an application using SAP analytics cloud which covers custom scenario, we need to use the JS language.</a:t>
            </a:r>
          </a:p>
          <a:p>
            <a:endParaRPr lang="en-US" dirty="0"/>
          </a:p>
          <a:p>
            <a:r>
              <a:rPr lang="en-US" dirty="0"/>
              <a:t>JSON = Java Script </a:t>
            </a:r>
            <a:r>
              <a:rPr lang="en-US"/>
              <a:t>Object Notation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808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4959</TotalTime>
  <Words>403</Words>
  <Application>Microsoft Office PowerPoint</Application>
  <PresentationFormat>Widescreen</PresentationFormat>
  <Paragraphs>66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Rounded MT Bold</vt:lpstr>
      <vt:lpstr>Calibri</vt:lpstr>
      <vt:lpstr>Calibri Light</vt:lpstr>
      <vt:lpstr>Patua One</vt:lpstr>
      <vt:lpstr>Office Theme</vt:lpstr>
      <vt:lpstr>1_Office Theme</vt:lpstr>
      <vt:lpstr>PowerPoint Presentation</vt:lpstr>
      <vt:lpstr>PowerPoint Presentation</vt:lpstr>
      <vt:lpstr>PowerPoint Presentation</vt:lpstr>
      <vt:lpstr>Regression Scenario</vt:lpstr>
      <vt:lpstr>PowerPoint Presentation</vt:lpstr>
      <vt:lpstr>Segmented Time Series</vt:lpstr>
      <vt:lpstr>Time Series Demo Scenario</vt:lpstr>
      <vt:lpstr>Time Series Scenario</vt:lpstr>
      <vt:lpstr>Java Script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Junaed</dc:creator>
  <cp:lastModifiedBy>Anubhav Oberoy</cp:lastModifiedBy>
  <cp:revision>532</cp:revision>
  <dcterms:created xsi:type="dcterms:W3CDTF">2016-07-10T03:33:26Z</dcterms:created>
  <dcterms:modified xsi:type="dcterms:W3CDTF">2023-02-10T06:11:37Z</dcterms:modified>
</cp:coreProperties>
</file>