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479" r:id="rId5"/>
    <p:sldId id="477" r:id="rId6"/>
    <p:sldId id="480" r:id="rId7"/>
    <p:sldId id="478" r:id="rId8"/>
    <p:sldId id="414" r:id="rId9"/>
    <p:sldId id="424" r:id="rId10"/>
    <p:sldId id="476" r:id="rId11"/>
    <p:sldId id="425" r:id="rId12"/>
    <p:sldId id="481" r:id="rId13"/>
    <p:sldId id="462"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7:57.283"/>
    </inkml:context>
    <inkml:brush xml:id="br0">
      <inkml:brushProperty name="width" value="0.05" units="cm"/>
      <inkml:brushProperty name="height" value="0.05" units="cm"/>
    </inkml:brush>
  </inkml:definitions>
  <inkml:trace contextRef="#ctx0" brushRef="#br0">662 1 24575,'-13'1'0,"-1"0"0,1 2 0,0-1 0,0 2 0,0-1 0,0 2 0,1 0 0,0 0 0,0 2 0,0-1 0,0 1 0,1 1 0,-15 13 0,-8 9 0,2 0 0,-49 63 0,35-32 0,3 2 0,3 1 0,3 2 0,2 2 0,-33 96 0,55-128 0,2 0 0,1 1 0,2 0 0,2 0 0,1 1 0,2 0 0,2 50 0,2-69 0,1 0 0,1 0 0,0 0 0,1 0 0,1-1 0,1 0 0,1 0 0,0 0 0,2-1 0,-1 0 0,2-1 0,0 0 0,1 0 0,1-1 0,1-1 0,19 19 0,-14-18 0,1 0 0,1-2 0,0 0 0,0-2 0,1 0 0,1-1 0,35 11 0,-26-12 0,1-2 0,0-1 0,0-1 0,65 0 0,-38-8 0,-1-2 0,0-3 0,0-2 0,-1-3 0,99-35 0,-112 31 0,-1-1 0,-1-2 0,-1-2 0,0-1 0,-2-3 0,-1-1 0,-1-2 0,49-49 0,-67 58 0,-1-1 0,0 0 0,-2-2 0,-1 0 0,-1 0 0,-1-2 0,0 0 0,-2 0 0,-2-1 0,0 0 0,-1 0 0,-2-1 0,0 0 0,-2-1 0,1-45 0,-7 43 0,0-1 0,-2 1 0,-1 0 0,-2 1 0,-1-1 0,-1 1 0,-1 1 0,-2 0 0,-1 0 0,-1 1 0,-1 1 0,-1 0 0,-2 1 0,0 1 0,-2 1 0,0 0 0,-2 2 0,-38-31 0,38 34 0,-2 1 0,0 1 0,-1 1 0,-1 2 0,0 0 0,-1 1 0,0 2 0,0 1 0,-1 1 0,-1 1 0,1 2 0,-1 0 0,0 2 0,0 2 0,0 0 0,0 2 0,0 1 0,0 1 0,-45 12 0,30 0-455,1 1 0,-78 43 0,66-29-6371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1.736"/>
    </inkml:context>
    <inkml:brush xml:id="br0">
      <inkml:brushProperty name="width" value="0.05" units="cm"/>
      <inkml:brushProperty name="height" value="0.05" units="cm"/>
    </inkml:brush>
  </inkml:definitions>
  <inkml:trace contextRef="#ctx0" brushRef="#br0">82 134 24575,'6'0'0,"0"-1"0,0 1 0,0-1 0,0-1 0,0 1 0,0-1 0,-1 0 0,1-1 0,-1 1 0,1-1 0,-1 0 0,6-5 0,-9 7 0,0-1 0,0 1 0,-1-1 0,1 1 0,0-1 0,-1 0 0,1 1 0,-1-1 0,0 0 0,1 0 0,-1 0 0,0 0 0,0 0 0,0 0 0,-1-1 0,1 1 0,-1 0 0,1 0 0,-1 0 0,1-1 0,-1 1 0,0 0 0,0-1 0,0 1 0,-1 0 0,1-1 0,0 1 0,-1 0 0,1 0 0,-1 0 0,0-1 0,0 1 0,0 0 0,-2-2 0,2 1 0,-1 1 0,0-1 0,1 1 0,-1 0 0,0 0 0,-1 0 0,1 0 0,0 0 0,0 1 0,-1-1 0,1 0 0,-1 1 0,0 0 0,1 0 0,-1 0 0,0 0 0,1 0 0,-1 0 0,0 1 0,0-1 0,-5 1 0,2 0 0,1 0 0,-1 1 0,1 0 0,-1 0 0,1 0 0,0 1 0,-1-1 0,1 1 0,0 1 0,0-1 0,-6 4 0,7-3 0,0 0 0,0 0 0,0 0 0,0 0 0,1 0 0,-1 1 0,1-1 0,0 1 0,0 0 0,1 0 0,-1 1 0,-3 6 0,5-8 0,1-1 0,-1 1 0,0-1 0,1 1 0,-1 0 0,1-1 0,0 1 0,0 0 0,0-1 0,0 1 0,1 0 0,-1-1 0,1 1 0,-1 0 0,1-1 0,0 1 0,0-1 0,0 1 0,1-1 0,-1 0 0,0 1 0,1-1 0,2 3 0,0-2 0,-1 0 0,0 0 0,1 0 0,-1-1 0,1 1 0,0-1 0,0 0 0,0-1 0,0 1 0,0 0 0,1-1 0,-1 0 0,0 0 0,1-1 0,-1 1 0,0-1 0,1 0 0,-1 0 0,1 0 0,-1 0 0,7-2 0,-5 1 0,0 0 0,0-1 0,0 0 0,0 0 0,0 0 0,-1 0 0,1-1 0,-1 0 0,1 0 0,-1-1 0,0 1 0,0-1 0,-1 0 0,8-9 0,-3 0 0,-8 11 0,1 0 0,-1 0 0,1-1 0,-1 1 0,1 0 0,0 0 0,0 1 0,0-1 0,0 0 0,3-1 0,-4 2 0,0 1 0,1 0 0,-1 0 0,0 1 0,0-1 0,0 0 0,0 0 0,1 0 0,-1 1 0,0-1 0,0 1 0,0-1 0,0 1 0,0-1 0,0 1 0,0-1 0,0 1 0,0 0 0,0 0 0,0 0 0,-1-1 0,1 1 0,0 0 0,0 0 0,-1 0 0,1 0 0,-1 0 0,2 2 0,42 67 0,-30-47 0,0-1 0,35 40 0,-33-46-455,1 0 0,32 22 0,-12-14-6371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7.336"/>
    </inkml:context>
    <inkml:brush xml:id="br0">
      <inkml:brushProperty name="width" value="0.05" units="cm"/>
      <inkml:brushProperty name="height" value="0.05" units="cm"/>
    </inkml:brush>
  </inkml:definitions>
  <inkml:trace contextRef="#ctx0" brushRef="#br0">57 7 24575,'-4'0'0,"-3"-5"0,-3 3 0,-1 7 0,2 7 0,2 7 0,2 8 0,3 6 0,1 5 0,0 7 0,2-1 0,-1 3 0,0-3 0,1-4 0,-1-4 0,0-8-8191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7.661"/>
    </inkml:context>
    <inkml:brush xml:id="br0">
      <inkml:brushProperty name="width" value="0.05" units="cm"/>
      <inkml:brushProperty name="height" value="0.05" units="cm"/>
    </inkml:brush>
  </inkml:definitions>
  <inkml:trace contextRef="#ctx0" brushRef="#br0">77 479 24575,'-3'-35'0,"-1"-1"0,-2 1 0,-1 0 0,-12-36 0,-1-4 0,16 60 0,0 1 0,1 1 0,0-1 0,1-1 0,0-24 0,2 36 0,0 0 0,1 0 0,-1 0 0,0 0 0,1 0 0,0 0 0,0 0 0,0 0 0,0 0 0,0 1 0,1-1 0,-1 0 0,1 1 0,0-1 0,-1 1 0,1 0 0,0-1 0,1 1 0,-1 0 0,0 0 0,1 1 0,-1-1 0,1 0 0,-1 1 0,1-1 0,0 1 0,-1 0 0,6-1 0,9-3 0,1 2 0,0 0 0,0 1 0,0 1 0,0 1 0,21 2 0,-7 1 0,0 2 0,50 14 0,-70-16 0,0 1 0,-1 1 0,1 0 0,-1 0 0,0 1 0,-1 1 0,0 0 0,15 12 0,-23-17 0,1 0 0,-1 0 0,0 1 0,0 0 0,0-1 0,0 1 0,0 0 0,0 0 0,-1 0 0,1 0 0,-1 0 0,0 0 0,0 0 0,0 1 0,0-1 0,-1 0 0,1 1 0,-1-1 0,0 0 0,0 1 0,0-1 0,-1 0 0,1 1 0,-1-1 0,1 0 0,-1 0 0,0 1 0,-1-1 0,1 0 0,0 0 0,-1 0 0,0 0 0,1 0 0,-1-1 0,-4 5 0,-6 6-27,-1 0-1,-1 0 1,0-1 0,-1-1-1,-1 0 1,1-1-1,-2-1 1,-29 13-1,4-1-1090,16-7-5708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8.066"/>
    </inkml:context>
    <inkml:brush xml:id="br0">
      <inkml:brushProperty name="width" value="0.05" units="cm"/>
      <inkml:brushProperty name="height" value="0.05" units="cm"/>
    </inkml:brush>
  </inkml:definitions>
  <inkml:trace contextRef="#ctx0" brushRef="#br0">1 164 24575,'0'-6'0,"1"1"0,0-1 0,0 1 0,1-1 0,0 1 0,0-1 0,0 1 0,0 0 0,1 0 0,0 0 0,0 0 0,0 1 0,1-1 0,-1 1 0,1 0 0,0 0 0,0 0 0,1 0 0,-1 1 0,1-1 0,9-4 0,1 0 0,0 0 0,1 1 0,0 1 0,1 0 0,-1 1 0,19-3 0,-17 5 0,0 1 0,0 1 0,0 0 0,0 1 0,33 5 0,-44-4 0,-1 0 0,0 0 0,0 0 0,1 1 0,-1 0 0,-1 0 0,1 1 0,0 0 0,0 0 0,-1 0 0,0 0 0,0 1 0,0 0 0,0 0 0,0 1 0,-1-1 0,0 1 0,0 0 0,0 0 0,4 7 0,-7-9 0,0 1 0,0 0 0,0 0 0,-1 0 0,1-1 0,-1 1 0,0 0 0,0 0 0,0 0 0,-1 0 0,1 0 0,-1 0 0,0-1 0,0 1 0,0 0 0,-1 0 0,1-1 0,-1 1 0,0-1 0,0 0 0,0 1 0,-1-1 0,1 0 0,-1 0 0,-4 4 0,-7 7 0,0-2 0,0 1 0,-31 18 0,16-14 0,-54 22 0,4-2 0,77-36 0,0 0 0,0 0 0,0 0 0,0 1 0,0-1 0,0 0 0,1 1 0,-1-1 0,0 1 0,1-1 0,0 1 0,-1 0 0,-1 4 0,2-6 0,1 1 0,0-1 0,0 1 0,0-1 0,0 1 0,0-1 0,0 1 0,0-1 0,0 1 0,0-1 0,1 1 0,-1-1 0,0 1 0,0-1 0,0 1 0,0-1 0,1 0 0,-1 1 0,0-1 0,1 1 0,-1-1 0,0 1 0,1-1 0,19 11 0,39 8 0,100 17 0,-99-25 0,111 37 0,-160-44 0,5 2 0,-1 0 0,20 11 0,-32-15 0,-1-1 0,0 0 0,1 1 0,-1-1 0,0 1 0,0-1 0,0 1 0,0 0 0,0 0 0,-1 0 0,1 0 0,0 0 0,-1 1 0,0-1 0,1 0 0,-1 1 0,0-1 0,0 1 0,0-1 0,-1 1 0,2 4 0,-3-4 0,1-1 0,-1 0 0,1 0 0,-1 0 0,0-1 0,1 1 0,-1 0 0,0 0 0,0 0 0,-1 0 0,1-1 0,0 1 0,0-1 0,-1 1 0,1-1 0,-1 1 0,0-1 0,1 0 0,-3 2 0,-39 20 0,35-20 0,-36 15-455,0-2 0,-59 12 0,36-12-6371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9.562"/>
    </inkml:context>
    <inkml:brush xml:id="br0">
      <inkml:brushProperty name="width" value="0.05" units="cm"/>
      <inkml:brushProperty name="height" value="0.05" units="cm"/>
    </inkml:brush>
  </inkml:definitions>
  <inkml:trace contextRef="#ctx0" brushRef="#br0">226 73 24575,'0'-2'0,"0"0"0,0 0 0,1 0 0,-1 0 0,0 0 0,1 0 0,-1 1 0,1-1 0,0 0 0,0 0 0,0 0 0,1-2 0,6 2 0,3 14 0,-2 4 0,-2 1 0,-1 0 0,0 0 0,-1 1 0,0 0 0,2 30 0,3 115 0,-9-123 0,-1 155 0,-43 327 0,-78 189 0,24-154 0,74-378 0,0 203 0,22-324 0,6 184 0,-5-237 0,0-1 0,1 1 0,0-1 0,0 0 0,0 1 0,1-1 0,-1 0 0,1 1 0,0-1 0,5 7 0,-6-10 0,0 1 0,1-1 0,-1 1 0,1-1 0,0 1 0,-1-1 0,1 0 0,0 0 0,0 0 0,0 0 0,0 0 0,0-1 0,0 1 0,0 0 0,0-1 0,0 1 0,0-1 0,0 0 0,0 0 0,0 0 0,0 0 0,1 0 0,-1 0 0,0-1 0,2 0 0,63-10 0,0 3 0,110 1 0,136 23 0,-200-8 0,264 16-467,2316 132-5225,-1520-134 4994,-1148-23 1064,6 1 256,1-1-1,0-2 0,0-1 1,41-11-1,-69 14-497,0 0 0,0 0 0,0-1-1,-1 1 1,1-1 0,-1 0 0,1 0-1,-1-1 1,0 1 0,1-1 0,-1 1-1,-1-1 1,1 0 0,0 0 0,-1 0 0,4-6-1,-4 5-16,0-2 0,0 1-1,-1 0 1,1 0 0,-1 0-1,-1-1 1,1 1 0,-1 0-1,0-1 1,0 1 0,-1-9-1,1-15-106,0 0 0,2 0 0,2 1 0,0-1 0,16-50 0,6-39 0,-8-32 0,-1-186 0,-27-152 0,2 207 0,-6-238-439,-5-473 184,20 971 304,0 15-11,-1-1 0,1 0 0,-1 0 0,-1 0-1,1 0 1,-1 0 0,0 1 0,-1-1 0,1 0-1,-1 1 1,-1-1 0,1 1 0,-5-7 0,3 10-30,0 0 0,0 1 0,-1 0 0,1 0 0,0 0 0,-1 1 0,1 0 1,-1 0-1,0 0 0,1 0 0,-1 0 0,-7 1 0,0-1 2,-1339-99-2815,-164 60 97,759 48 2323,7 48 171,618-39 2375,-162 42-1,263-51-8560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5.815"/>
    </inkml:context>
    <inkml:brush xml:id="br0">
      <inkml:brushProperty name="width" value="0.05" units="cm"/>
      <inkml:brushProperty name="height" value="0.05" units="cm"/>
    </inkml:brush>
  </inkml:definitions>
  <inkml:trace contextRef="#ctx0" brushRef="#br0">1903 105 24575,'-11'-10'0,"0"0"0,0 0 0,-1 1 0,-1 1 0,1 0 0,-1 0 0,-1 2 0,1 0 0,-1 0 0,-27-6 0,22 8 0,0 1 0,0 1 0,-1 0 0,0 2 0,1 0 0,-1 2 0,-27 4 0,-1 6 0,1 2 0,1 1 0,0 3 0,1 2 0,-78 46 0,-4 15-467,4 6 1,3 4-1,5 6 0,-167 181 0,216-206 253,3 3-1,-93 146 1,135-185 190,0 1 0,3 1 0,1 0 0,2 2 0,1 0 0,3 0 0,1 1 1,-9 83-1,18-101 49,1 0 1,0 0 0,2 0-1,1 0 1,1-1 0,1 0-1,0 1 1,2-2 0,1 1-1,0-1 1,2 0-1,0-1 1,2 0 0,0 0-1,1-2 1,0 1 0,2-2-1,0 0 1,1 0 0,1-2-1,0 0 1,2-1 0,-1-1-1,1 0 1,24 11 0,-6-7 118,0-1 0,2-2 0,-1-1 0,1-2 0,1-2 0,0-1 0,0-3 0,1-1 0,61-2 0,-49-4-67,0-3 0,-1-2 0,0-3 0,0-1-1,-1-3 1,91-38 0,-113 39 11,-1-1 0,0-2 0,-2 0 0,0-2 0,0-1 0,-2-1 0,32-33 0,-45 41-126,-1 0 1,0-1-1,-1-1 1,-1 0-1,0 0 1,12-30-1,-16 33-76,-1 0-1,-1-1 1,1 1-1,-2-1 1,1 1-1,-2-1 1,0 1-1,0-1 1,-1 0-1,-3-19 1,-5-2-6712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6.272"/>
    </inkml:context>
    <inkml:brush xml:id="br0">
      <inkml:brushProperty name="width" value="0.05" units="cm"/>
      <inkml:brushProperty name="height" value="0.05" units="cm"/>
    </inkml:brush>
  </inkml:definitions>
  <inkml:trace contextRef="#ctx0" brushRef="#br0">190 157 24575,'0'-6'0,"1"1"0,0-1 0,0 1 0,1 0 0,3-10 0,5-22 0,-9 34 0,-1-1 0,0 1 0,0-1 0,0 1 0,-1 0 0,1-1 0,-1 1 0,0 0 0,0-1 0,0 1 0,0 0 0,0 0 0,-1 0 0,0 0 0,1 0 0,-1 0 0,0 0 0,0 1 0,-1-1 0,-3-3 0,4 5 0,0 0 0,0 0 0,0 0 0,0 0 0,0 0 0,-1 0 0,1 1 0,0 0 0,0-1 0,0 1 0,-1 0 0,1 0 0,0 0 0,0 0 0,-1 0 0,1 1 0,0-1 0,0 1 0,0-1 0,-1 1 0,1 0 0,0 0 0,0 0 0,0 0 0,0 0 0,1 0 0,-1 1 0,0-1 0,0 1 0,1-1 0,-1 1 0,-1 1 0,-10 12 0,1 1 0,1 0 0,0 0 0,1 1 0,1 0 0,1 1 0,0 0 0,1 0 0,-7 33 0,11-38 0,0 1 0,1 0 0,0 0 0,1 0 0,1 0 0,0 0 0,1 0 0,1 0 0,0 0 0,1 0 0,6 20 0,-7-28 0,1 0 0,0 0 0,-1-1 0,2 1 0,-1-1 0,1 1 0,0-1 0,0 0 0,0 0 0,0-1 0,1 0 0,0 1 0,0-1 0,0-1 0,1 1 0,-1-1 0,1 0 0,0 0 0,0-1 0,0 1 0,0-2 0,0 1 0,0 0 0,0-1 0,1 0 0,-1-1 0,8 1 0,0-2 0,0 0 0,-1-1 0,1-1 0,-1 0 0,1 0 0,-1-1 0,0-1 0,0 0 0,-1-1 0,0-1 0,0 0 0,13-9 0,-12 6 0,0 0 0,-1-1 0,0 0 0,-1 0 0,0-2 0,-1 1 0,0-1 0,-1-1 0,15-28 0,-22 38 0,0-1 0,0 0 0,0 0 0,-1 0 0,0 0 0,0 0 0,0 0 0,0 0 0,-1 0 0,0 0 0,0 0 0,0 0 0,-1 0 0,0 0 0,0 0 0,0 0 0,0 0 0,-1 0 0,0 0 0,0 0 0,0 1 0,0-1 0,-1 1 0,0 0 0,0 0 0,0 0 0,0 0 0,-1 0 0,0 0 0,1 1 0,-1 0 0,0 0 0,-1 0 0,1 0 0,-1 1 0,1-1 0,-6-1 0,-5-2 17,0 1 0,0 0 1,-1 1-1,1 1 0,-1 0 0,-27 0 0,6 2-760,-65 9 1,62-3-6084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6.729"/>
    </inkml:context>
    <inkml:brush xml:id="br0">
      <inkml:brushProperty name="width" value="0.05" units="cm"/>
      <inkml:brushProperty name="height" value="0.05" units="cm"/>
    </inkml:brush>
  </inkml:definitions>
  <inkml:trace contextRef="#ctx0" brushRef="#br0">0 243 24575,'0'-11'0,"0"0"0,1 0 0,0 0 0,1 0 0,0 1 0,4-16 0,-4 23 0,-1 0 0,0 0 0,1 1 0,0-1 0,-1 0 0,1 1 0,0-1 0,0 1 0,0-1 0,1 1 0,-1 0 0,1 0 0,-1 0 0,1 0 0,0 1 0,-1-1 0,1 1 0,0 0 0,0-1 0,0 1 0,0 1 0,0-1 0,0 0 0,1 1 0,-1-1 0,5 1 0,-1 1 0,-1-1 0,1 1 0,0 0 0,0 1 0,-1 0 0,1 0 0,-1 0 0,0 1 0,0 0 0,0 0 0,0 1 0,0 0 0,-1 0 0,1 0 0,-1 0 0,0 1 0,0 0 0,-1 0 0,0 0 0,0 1 0,5 7 0,0 1 0,0 1 0,-1-1 0,-1 2 0,0-1 0,-1 1 0,-1 0 0,5 25 0,-8-29 0,0 1 0,0 0 0,-1-1 0,0 1 0,-2 0 0,1 0 0,-1 0 0,-1-1 0,-1 1 0,-3 12 0,-1-13 0,4-24 0,6-25 0,3 11 0,1 0 0,2 0 0,1 0 0,0 1 0,23-37 0,0 8 0,51-62 0,-76 106 0,0 1 0,0 0 0,1 0 0,0 1 0,1 0 0,-1 1 0,13-7 0,-20 13 0,1-1 0,-1 1 0,0 0 0,0 0 0,0 0 0,1 1 0,-1-1 0,0 0 0,1 1 0,-1 0 0,1-1 0,-1 1 0,0 0 0,1 0 0,-1 1 0,1-1 0,-1 0 0,0 1 0,1-1 0,-1 1 0,0 0 0,1 0 0,-1 0 0,0 0 0,0 0 0,0 0 0,0 1 0,0-1 0,0 1 0,0-1 0,-1 1 0,1 0 0,0 0 0,-1 0 0,0 0 0,1 0 0,-1 0 0,0 0 0,0 0 0,0 0 0,0 1 0,1 3 0,2 7 0,0 0 0,0 0 0,-2 1 0,1-1 0,0 22 0,-4 72 0,0-67 0,0-10-103,0-1-528,4 50 0,2-47-6195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7.134"/>
    </inkml:context>
    <inkml:brush xml:id="br0">
      <inkml:brushProperty name="width" value="0.05" units="cm"/>
      <inkml:brushProperty name="height" value="0.05" units="cm"/>
    </inkml:brush>
  </inkml:definitions>
  <inkml:trace contextRef="#ctx0" brushRef="#br0">99 115 24575,'3'-5'0,"0"1"0,0-1 0,0 0 0,-1 0 0,0 0 0,0 0 0,0 0 0,-1 0 0,2-9 0,-3 12 0,1-1 0,0 1 0,-1-1 0,0 1 0,1 0 0,-1-1 0,0 1 0,0-1 0,-1 1 0,1-1 0,0 1 0,-1 0 0,0-1 0,1 1 0,-1 0 0,0-1 0,0 1 0,0 0 0,0 0 0,-1 0 0,1 0 0,-2-2 0,1 3 0,1 1 0,0 0 0,-1 0 0,1 0 0,0-1 0,-1 1 0,1 1 0,0-1 0,-1 0 0,1 0 0,0 0 0,0 1 0,-1-1 0,1 0 0,0 1 0,0-1 0,-1 1 0,1 0 0,0-1 0,0 1 0,0 0 0,0 0 0,0 0 0,0 0 0,0 0 0,0 0 0,-1 1 0,-26 33 0,27-33 0,-6 7 0,1 0 0,0 0 0,0 1 0,1 0 0,1 0 0,-7 20 0,10-27 0,0 0 0,1 0 0,0 1 0,-1-1 0,1 0 0,1 0 0,-1 0 0,0 0 0,1 0 0,-1 0 0,1 0 0,0 0 0,0 0 0,0 0 0,1 0 0,-1 0 0,1 0 0,-1-1 0,1 1 0,0-1 0,0 1 0,0-1 0,0 0 0,0 0 0,1 0 0,-1 0 0,1 0 0,-1 0 0,5 1 0,11 7 0,1-2 0,0 0 0,1-1 0,0-1 0,21 4 0,-16-4 0,-1 1 0,40 16 0,-62-22 0,1 0 0,-1 0 0,1 1 0,-1-1 0,0 1 0,1 0 0,-1-1 0,0 1 0,0 0 0,0 0 0,-1 0 0,1 1 0,0-1 0,-1 0 0,1 1 0,1 4 0,-2-5 0,-1 0 0,0 0 0,0 1 0,0-1 0,0 0 0,0 1 0,0-1 0,0 0 0,-1 0 0,1 0 0,-1 1 0,1-1 0,-1 0 0,0 0 0,0 0 0,0 0 0,0 0 0,0 0 0,-1 0 0,1 0 0,-2 1 0,-10 11 0,-1-2 0,0 1 0,0-2 0,-1 0 0,-1 0 0,1-2 0,-2 0 0,0 0 0,0-2 0,0 0 0,-1-1 0,-21 4 0,7-6-1365,8-6-5461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7.543"/>
    </inkml:context>
    <inkml:brush xml:id="br0">
      <inkml:brushProperty name="width" value="0.05" units="cm"/>
      <inkml:brushProperty name="height" value="0.05" units="cm"/>
    </inkml:brush>
  </inkml:definitions>
  <inkml:trace contextRef="#ctx0" brushRef="#br0">139 366 24575,'-5'0'0,"-1"4"0,0 7 0,6 1 0,3 8 0,5 6 0,7 2 0,0 2 0,3 4 0,2 2 0,-1 0 0,0-3 0,-3-1 0,-5-6-8191</inkml:trace>
  <inkml:trace contextRef="#ctx0" brushRef="#br0" timeOffset="1">0 7 24575,'0'-5'0,"0"3"0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7.906"/>
    </inkml:context>
    <inkml:brush xml:id="br0">
      <inkml:brushProperty name="width" value="0.05" units="cm"/>
      <inkml:brushProperty name="height" value="0.05" units="cm"/>
    </inkml:brush>
  </inkml:definitions>
  <inkml:trace contextRef="#ctx0" brushRef="#br0">409 69 24575,'5'-22'0,"1"-7"0,-6 28 0,0 1 0,0-1 0,-1 0 0,1 0 0,0 0 0,-1 0 0,1 1 0,0-1 0,-1 0 0,1 0 0,-1 1 0,1-1 0,-1 0 0,0 1 0,1-1 0,-1 1 0,0-1 0,1 1 0,-1-1 0,0 1 0,0-1 0,1 1 0,-1 0 0,0-1 0,0 1 0,0 0 0,0-1 0,1 1 0,-1 0 0,0 0 0,-1 0 0,-4 0 0,0-1 0,0 2 0,0-1 0,0 1 0,1-1 0,-1 1 0,0 1 0,1-1 0,-1 1 0,1 0 0,-1 1 0,-8 4 0,-7 6 0,-33 25 0,38-26 0,-108 90 0,111-90 0,1 1 0,0 0 0,1 1 0,0 1 0,1 0 0,-15 30 0,24-43 0,0-1 0,0 1 0,0-1 0,1 1 0,-1 0 0,1-1 0,-1 1 0,1 0 0,-1-1 0,1 1 0,0 0 0,0 0 0,0 0 0,0-1 0,0 1 0,0 0 0,1 0 0,-1-1 0,0 1 0,1 0 0,-1-1 0,1 1 0,0 0 0,0-1 0,0 1 0,0-1 0,0 1 0,0-1 0,0 0 0,0 1 0,0-1 0,0 0 0,1 0 0,-1 1 0,1-1 0,-1 0 0,1-1 0,-1 1 0,1 0 0,-1 0 0,1-1 0,0 1 0,-1-1 0,1 1 0,3-1 0,9 3 0,1-1 0,0-1 0,-1 0 0,24-2 0,-19 0 0,102-3 0,108 2 0,-225 2 0,-1 0 0,0 0 0,0 0 0,1 1 0,-1-1 0,0 1 0,0 0 0,1 0 0,-1 0 0,0 1 0,0-1 0,0 1 0,3 1 0,-6-2 0,1-1 0,-1 1 0,0-1 0,1 1 0,-1 0 0,1-1 0,-1 1 0,0-1 0,0 1 0,1 0 0,-1-1 0,0 1 0,0 0 0,0-1 0,0 1 0,0 0 0,0 0 0,0-1 0,0 1 0,0 0 0,0-1 0,0 1 0,0 1 0,-1 0 0,0 0 0,0 0 0,0 0 0,-1 1 0,1-1 0,0 0 0,-1-1 0,0 1 0,-3 3 0,-22 19 0,-2 0 0,-1-3 0,-1 0 0,-1-2 0,0-2 0,-1 0 0,-48 15 0,37-18-1365,9-6-5461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3.036"/>
    </inkml:context>
    <inkml:brush xml:id="br0">
      <inkml:brushProperty name="width" value="0.05" units="cm"/>
      <inkml:brushProperty name="height" value="0.05" units="cm"/>
    </inkml:brush>
  </inkml:definitions>
  <inkml:trace contextRef="#ctx0" brushRef="#br0">33 359 24575,'-29'0'0,"25"-1"0,6 0 0,42-6 0,-25 5 0,984-84-1791,-655 64 59,595-38 1350,314-23-823,-1191 78 1202,-11 2 303,0-3 0,82-18 0,-135 24-246,0-1 0,0 1 0,0-1 0,-1 1 0,1-1 0,0 0 0,0 0 1,0 0-1,0 0 0,-1 0 0,1 0 0,-1 0 0,3-3 0,-4 4-14,1-1 1,-1 1-1,0-1 0,0 1 0,0-1 1,0 1-1,0-1 0,0 1 0,0-1 1,0 1-1,0-1 0,0 1 0,0-1 0,0 1 1,0 0-1,-1-1 0,1 1 0,0-1 1,0 1-1,0-1 0,-1 1 0,1 0 1,0-1-1,0 1 0,-1-1 0,1 1 1,0 0-1,-1-1 0,1 1 0,-1 0 0,1 0 1,0-1-1,-1 1 0,-4-3 199,-1 0 0,1 0 0,-1 1 0,1 0 0,-1 0 0,-10-2 0,-25-3-1337,3 2-5580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8.356"/>
    </inkml:context>
    <inkml:brush xml:id="br0">
      <inkml:brushProperty name="width" value="0.05" units="cm"/>
      <inkml:brushProperty name="height" value="0.05" units="cm"/>
    </inkml:brush>
  </inkml:definitions>
  <inkml:trace contextRef="#ctx0" brushRef="#br0">1 77 24575,'0'-6'0,"0"0"0,0-1 0,1 1 0,-1 0 0,2-1 0,-1 1 0,1 0 0,0 0 0,0 0 0,4-8 0,-5 13 0,-1 1 0,1 0 0,-1 0 0,1 0 0,-1 0 0,1 0 0,-1 0 0,1 0 0,-1 0 0,1 1 0,-1-1 0,1 0 0,-1 0 0,1 0 0,-1 0 0,1 1 0,-1-1 0,0 0 0,1 0 0,-1 1 0,1-1 0,-1 0 0,0 1 0,1-1 0,-1 0 0,0 1 0,1-1 0,-1 1 0,0-1 0,0 1 0,1-1 0,-1 0 0,0 1 0,0-1 0,0 1 0,0-1 0,0 2 0,12 21 0,38 115 0,1 2 0,91 243-1365,-121-323-5461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8.700"/>
    </inkml:context>
    <inkml:brush xml:id="br0">
      <inkml:brushProperty name="width" value="0.05" units="cm"/>
      <inkml:brushProperty name="height" value="0.05" units="cm"/>
    </inkml:brush>
  </inkml:definitions>
  <inkml:trace contextRef="#ctx0" brushRef="#br0">25 505 24575,'-3'-2'0,"1"-1"0,0 0 0,0 1 0,0-1 0,0 0 0,0 0 0,1 0 0,-1 0 0,1 0 0,0 0 0,0 0 0,0 0 0,0-1 0,1 1 0,-1 0 0,1-1 0,0 1 0,0 0 0,0-1 0,0 1 0,1-1 0,-1 1 0,1 0 0,0 0 0,0-1 0,2-3 0,0 0 0,0 0 0,1 0 0,0 1 0,0 0 0,0 0 0,1 0 0,0 0 0,0 0 0,0 1 0,12-8 0,21-10 0,1 1 0,1 2 0,51-17 0,-15 5 0,-27 11 0,71-34 0,-102 46 0,-1-1 0,0-1 0,-1 0 0,20-18 0,-34 28 0,-1-1 0,1 1 0,-1-1 0,1 0 0,-1 1 0,1-1 0,-1 0 0,0 0 0,0 0 0,0 0 0,0 0 0,0 0 0,0 0 0,-1 0 0,1 0 0,0-4 0,-1 4 0,-1 1 0,1 0 0,-1 0 0,1 0 0,-1 0 0,1 0 0,-1 0 0,0 0 0,0 0 0,1 0 0,-1 0 0,0 0 0,0 0 0,0 0 0,0 1 0,0-1 0,0 0 0,0 1 0,0-1 0,0 1 0,0-1 0,-1 1 0,1-1 0,0 1 0,0 0 0,0 0 0,-1 0 0,1-1 0,0 1 0,-2 0 0,-13-2 0,-1 0 0,0 2 0,1-1 0,-30 4 0,42-2 0,0-1 0,0 1 0,-1-1 0,1 1 0,0 1 0,0-1 0,0 0 0,0 1 0,0 0 0,0 0 0,1 0 0,-1 0 0,1 1 0,-1-1 0,1 1 0,0 0 0,0 0 0,0 0 0,0 1 0,1-1 0,-1 1 0,1-1 0,-4 8 0,5-6 0,1 0 0,-1 1 0,1-1 0,0 0 0,0 1 0,1-1 0,-1 0 0,1 1 0,0-1 0,1 0 0,-1 0 0,1 0 0,0 0 0,1 0 0,-1-1 0,4 6 0,5 8 0,1 0 0,22 25 0,-22-28-97,2 0-1,-1-1 1,2-1-1,0 0 1,1-1-1,0 0 1,0-1-1,1-1 1,1-1-1,0-1 1,0 0-1,1-1 0,23 5 1,-4-5-6729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9.108"/>
    </inkml:context>
    <inkml:brush xml:id="br0">
      <inkml:brushProperty name="width" value="0.05" units="cm"/>
      <inkml:brushProperty name="height" value="0.05" units="cm"/>
    </inkml:brush>
  </inkml:definitions>
  <inkml:trace contextRef="#ctx0" brushRef="#br0">23 218 24575,'0'-6'0,"-1"0"0,0 0 0,-1 0 0,1 0 0,-5-9 0,-4-19 0,9 30 0,1-1 0,-1 1 0,1 0 0,0 0 0,0-1 0,1 1 0,-1 0 0,1-1 0,3-7 0,-4 11 0,1 0 0,-1-1 0,1 1 0,0 0 0,-1 0 0,1 0 0,0 0 0,0 0 0,0 1 0,0-1 0,0 0 0,0 0 0,0 0 0,0 1 0,0-1 0,1 1 0,-1-1 0,0 1 0,0-1 0,0 1 0,1 0 0,-1-1 0,0 1 0,0 0 0,1 0 0,-1 0 0,0 0 0,1 0 0,-1 0 0,0 1 0,0-1 0,1 0 0,-1 1 0,0-1 0,0 0 0,0 1 0,1 0 0,0 0 0,5 3 0,0-1 0,0 1 0,0 1 0,-1 0 0,0 0 0,0 0 0,0 0 0,-1 1 0,1 0 0,7 12 0,-3-3 0,-1 0 0,0 0 0,11 31 0,-15-32 0,-1 1 0,0 0 0,-1-1 0,-1 1 0,1 27 0,-2-58 0,1 1 0,1 0 0,0-1 0,1 1 0,1 0 0,0 0 0,1 1 0,1 0 0,12-21 0,-7 16 0,0 1 0,0 0 0,2 1 0,0 0 0,1 2 0,1-1 0,18-13 0,-30 26 0,0 0 0,0 0 0,0 1 0,1-1 0,-1 1 0,1 0 0,-1 0 0,1 0 0,0 1 0,0-1 0,0 1 0,0 0 0,0 1 0,0-1 0,0 1 0,0 0 0,0 0 0,0 1 0,0 0 0,0-1 0,0 2 0,0-1 0,-1 0 0,1 1 0,0 0 0,-1 0 0,1 1 0,-1-1 0,0 1 0,1 0 0,-1 0 0,-1 0 0,1 1 0,0-1 0,-1 1 0,6 8 0,6 8 63,24 43 0,-5-7-1554,-14-28-5335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6:09.531"/>
    </inkml:context>
    <inkml:brush xml:id="br0">
      <inkml:brushProperty name="width" value="0.05" units="cm"/>
      <inkml:brushProperty name="height" value="0.05" units="cm"/>
    </inkml:brush>
  </inkml:definitions>
  <inkml:trace contextRef="#ctx0" brushRef="#br0">264 263 24575,'1'-3'0,"-1"1"0,0-1 0,0 1 0,0-1 0,0 1 0,0-1 0,-1 1 0,1-1 0,-1 1 0,0 0 0,1-1 0,-1 1 0,0 0 0,-1-1 0,1 1 0,0 0 0,-1 0 0,1 0 0,-1 0 0,1 0 0,-1 0 0,0 1 0,0-1 0,0 0 0,0 1 0,0 0 0,0-1 0,0 1 0,0 0 0,-1 0 0,1 0 0,-1 0 0,1 1 0,0-1 0,-1 1 0,1-1 0,-1 1 0,1 0 0,-1 0 0,-4 0 0,0 1 0,-1 0 0,1 1 0,0-1 0,0 2 0,0-1 0,0 1 0,0 0 0,0 0 0,1 0 0,0 1 0,-1 0 0,-10 10 0,7-3 0,0 0 0,1 1 0,0-1 0,1 2 0,0-1 0,1 1 0,0 0 0,1 1 0,1 0 0,0 0 0,1 0 0,-5 29 0,8-36 0,0-1 0,1 1 0,0 0 0,0-1 0,0 1 0,1-1 0,0 1 0,0-1 0,0 1 0,1-1 0,0 1 0,0-1 0,1 0 0,0 0 0,0 0 0,0-1 0,1 1 0,0-1 0,0 0 0,0 1 0,1-2 0,-1 1 0,1-1 0,0 1 0,1-1 0,-1-1 0,1 1 0,0-1 0,-1 0 0,14 5 0,-2-3 0,1-1 0,-1 0 0,1-1 0,0-1 0,0 0 0,0-2 0,1 0 0,-1-1 0,0-1 0,0 0 0,-1-2 0,1 0 0,20-8 0,-6 1 0,-1-2 0,0-1 0,-1-1 0,-1-2 0,-1-1 0,33-26 0,-49 34 0,-1 1 0,0-2 0,-1 1 0,0-2 0,0 1 0,-1-1 0,-1-1 0,11-21 0,-16 30 0,-1-1 0,-1 0 0,1 1 0,-1-1 0,0 0 0,0 0 0,0 0 0,-1 0 0,1 0 0,-1 0 0,-1 0 0,1 0 0,-1 0 0,0 0 0,0 0 0,0 0 0,0 0 0,-1 0 0,0 1 0,0-1 0,-1 0 0,1 1 0,-1 0 0,0 0 0,0 0 0,0 0 0,0 0 0,-7-5 0,-34-24 0,41 31 0,1 1 0,-1-1 0,1 1 0,-1 0 0,0 0 0,1 0 0,-1 0 0,0 0 0,0 0 0,0 1 0,0 0 0,0-1 0,0 1 0,0 0 0,0 0 0,-3 1 0,5-1 0,1 0 0,0 1 0,-1-1 0,1 0 0,0 0 0,-1 0 0,1 0 0,0 0 0,-1 0 0,1 0 0,0 1 0,0-1 0,-1 0 0,1 0 0,0 0 0,0 1 0,-1-1 0,1 0 0,0 0 0,0 1 0,0-1 0,0 0 0,-1 1 0,1-1 0,0 0 0,0 1 0,0-1 0,0 0 0,0 0 0,0 1 0,0-1 0,0 0 0,0 1 0,0-1 0,0 0 0,0 1 0,8 11 0,18 6 0,-6-8 0,1-1 0,-1 0 0,2-1 0,-1-2 0,1 0 0,0-1 0,0-1 0,0-2 0,1 0 0,32-1 0,-40-2 0,1 0 0,-1-1 0,0-1 0,0 0 0,0-1 0,-1 0 0,1-1 0,-1-1 0,0 0 0,0-1 0,-1-1 0,0 0 0,0-1 0,-1 0 0,0-1 0,12-13 0,-20 19 0,-1-1 0,1 1 0,-1 0 0,-1-1 0,1 1 0,-1-1 0,1 0 0,-1 0 0,-1 0 0,1 0 0,-1 0 0,0-1 0,1-8 0,-2 11 0,0-1 0,0 0 0,0 1 0,-1-1 0,0 1 0,0-1 0,0 1 0,0-1 0,0 1 0,0 0 0,-1-1 0,0 1 0,0 0 0,0 0 0,0 0 0,0 0 0,0 1 0,-1-1 0,1 1 0,-6-5 0,7 6 0,0 1 0,0-1 0,0 0 0,0 0 0,0 1 0,0-1 0,0 0 0,-1 1 0,1-1 0,0 1 0,0 0 0,0-1 0,-1 1 0,1 0 0,0 0 0,-1 0 0,1 0 0,0 0 0,0 0 0,-1 0 0,1 0 0,0 0 0,0 1 0,-1-1 0,1 0 0,0 1 0,0-1 0,0 1 0,-1-1 0,1 1 0,0 0 0,0 0 0,0-1 0,0 1 0,0 0 0,0 0 0,1 0 0,-1 0 0,0 0 0,0 0 0,1 0 0,-1 0 0,0 0 0,0 2 0,-1 2 0,0 0 0,0 0 0,0 0 0,0 0 0,1 1 0,0-1 0,0 1 0,0-1 0,1 8 0,3 29 0,2-1 0,16 67 0,34 81 0,-44-155 0,241 873 0,-245-876 0,9 52 0,-15-76 0,0 0 0,-1 0 0,0 0 0,0 0 0,-1 0 0,0 0 0,0-1 0,0 1 0,-4 8 0,5-13 0,-1-1 0,1 0 0,-1 0 0,0 1 0,1-1 0,-1 0 0,0 0 0,0 0 0,0 0 0,0 0 0,0 0 0,0 0 0,0 0 0,0 0 0,0-1 0,0 1 0,0 0 0,-1-1 0,1 1 0,0-1 0,0 1 0,-1-1 0,1 1 0,0-1 0,-1 0 0,1 0 0,-1 0 0,1 0 0,0 0 0,-1 0 0,1 0 0,0 0 0,-1 0 0,1-1 0,-3 0 0,-1-1 0,-1 0 0,1-1 0,0 1 0,0-1 0,0 0 0,1-1 0,-9-6 0,-3-7 0,0 0 0,0-1 0,2-1 0,0 0 0,-18-35 0,9 7 0,-27-75 0,36 81 0,2-1 0,2 0 0,2-1 0,2 0 0,1 0 0,3 0 0,1-1 0,6-46 0,-2 62 0,2 1 0,1 0 0,0 1 0,3-1 0,21-48 0,-21 58 0,0 0 0,2 1 0,0 0 0,0 0 0,2 1 0,0 1 0,1 0 0,0 1 0,18-13 0,-20 18 0,0 0 0,1 1 0,0 0 0,0 1 0,1 1 0,-1 0 0,1 1 0,28-5 0,-34 8 0,0 0 0,0 0 0,1 1 0,-1 0 0,0 0 0,0 1 0,0 0 0,0 1 0,0 0 0,0 0 0,0 1 0,0-1 0,-1 2 0,1-1 0,-1 1 0,0 0 0,8 7 0,-12-8 4,0-1 1,0 1-1,0 0 0,-1 0 0,0 1 0,1-1 0,-1 0 0,0 1 0,-1-1 1,1 1-1,-1 0 0,1-1 0,-1 1 0,0 0 0,0 0 0,-1 0 0,1 0 1,-1 0-1,0 0 0,0 0 0,0 0 0,-1 0 0,1 0 0,-1 0 0,0-1 1,0 1-1,-1 0 0,-1 5 0,-4 5-252,0 0 1,-1 0-1,0 0 1,-1-1-1,-17 20 1,-13 11-6579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0.264"/>
    </inkml:context>
    <inkml:brush xml:id="br0">
      <inkml:brushProperty name="width" value="0.05" units="cm"/>
      <inkml:brushProperty name="height" value="0.05" units="cm"/>
    </inkml:brush>
  </inkml:definitions>
  <inkml:trace contextRef="#ctx0" brushRef="#br0">245 5 24575,'-9'1'0,"0"0"0,-1 0 0,1 1 0,0 0 0,0 0 0,0 1 0,0 1 0,1-1 0,-1 1 0,1 1 0,0-1 0,-14 13 0,11-9 0,2 0 0,-1 1 0,1 1 0,1 0 0,-1 0 0,2 0 0,-1 1 0,-9 20 0,12-18 0,0 0 0,0 0 0,2 0 0,-1 1 0,2-1 0,0 1 0,0 0 0,2 0 0,-1 0 0,2-1 0,3 26 0,-3-34 0,0 0 0,0 0 0,1 0 0,-1 0 0,1 0 0,0 0 0,1 0 0,-1 0 0,1-1 0,0 0 0,0 1 0,0-1 0,1 0 0,0 0 0,-1-1 0,1 1 0,0-1 0,1 0 0,-1 0 0,1 0 0,-1-1 0,1 1 0,0-1 0,0 0 0,0-1 0,0 1 0,0-1 0,0 0 0,0 0 0,1-1 0,-1 1 0,0-1 0,9-1 0,-6 0 0,1 0 0,0 0 0,-1-1 0,1 0 0,-1 0 0,0-1 0,0 0 0,0-1 0,0 0 0,0 0 0,-1 0 0,0-1 0,0-1 0,0 1 0,6-7 0,-4 3 0,-2 0 0,1 0 0,-1-1 0,0 0 0,-1 0 0,0 0 0,-1-1 0,0 0 0,-1 0 0,5-18 0,-7 19 0,0 0 0,0 0 0,-1-1 0,0 1 0,-1-1 0,0 1 0,-1 0 0,0-1 0,-1 1 0,0 0 0,-6-20 0,5 22 0,-1 1 0,1 0 0,-1 0 0,-1 1 0,1-1 0,-1 1 0,0 0 0,0 0 0,-1 0 0,0 1 0,0 0 0,0 0 0,-1 1 0,1-1 0,-1 1 0,0 1 0,-8-4 0,7 4 12,-1 0 0,0 0 0,0 1 0,0 0 0,0 1 0,0 0 0,0 0 0,0 1 0,-11 0 0,16 1-77,0-1 1,0 1-1,0 0 1,0 0-1,1 0 1,-1 0-1,0 1 0,0-1 1,1 1-1,-1 0 1,1 0-1,0 0 1,-1 1-1,1-1 0,0 1 1,0 0-1,1 0 1,-1 0-1,1 0 1,-1 0-1,1 1 1,-3 6-1,-4 12-6761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0.622"/>
    </inkml:context>
    <inkml:brush xml:id="br0">
      <inkml:brushProperty name="width" value="0.05" units="cm"/>
      <inkml:brushProperty name="height" value="0.05" units="cm"/>
    </inkml:brush>
  </inkml:definitions>
  <inkml:trace contextRef="#ctx0" brushRef="#br0">1 107 24575,'12'-12'0,"-7"5"0,0 1 0,0 1 0,1-1 0,-1 1 0,1 0 0,1 1 0,-1-1 0,1 1 0,0 0 0,0 1 0,0 0 0,0 0 0,9-2 0,-7 3 0,1 0 0,-1 1 0,1 1 0,-1 0 0,1 0 0,-1 0 0,1 1 0,-1 1 0,18 5 0,-22-6 0,0 0 0,-1 1 0,0 0 0,1 0 0,-1 0 0,0 0 0,0 1 0,0 0 0,0-1 0,0 1 0,-1 1 0,0-1 0,1 1 0,-1-1 0,0 1 0,-1 0 0,1 0 0,-1 0 0,1 0 0,-1 0 0,2 8 0,-3-8 0,-1 0 0,0 0 0,0 0 0,0 0 0,-1 0 0,1 0 0,-1 0 0,0 0 0,0 0 0,0-1 0,-1 1 0,1 0 0,-1-1 0,0 1 0,0-1 0,0 1 0,0-1 0,-1 0 0,0 0 0,1 0 0,-1 0 0,0-1 0,0 1 0,0-1 0,-1 0 0,1 1 0,-1-2 0,1 1 0,-1 0 0,1-1 0,-1 1 0,0-1 0,0 0 0,0 0 0,0-1 0,0 1 0,0-1 0,-4 0 0,6 0 0,1-1 0,-1 1 0,0-1 0,0 1 0,1-1 0,-1 0 0,0 1 0,1-1 0,-1 0 0,1 0 0,-1 0 0,1 0 0,-1-1 0,1 1 0,0 0 0,0-1 0,-1 1 0,1-1 0,0 1 0,0-1 0,1 1 0,-1-1 0,0 0 0,0 1 0,1-1 0,-1 0 0,1 0 0,-1 1 0,1-1 0,0 0 0,0 0 0,0 0 0,0 1 0,0-1 0,0 0 0,0 0 0,1 0 0,0-3 0,1-4 0,0 1 0,1-1 0,0 1 0,0-1 0,0 1 0,9-13 0,-5 10-341,1 1 0,0 0-1,19-17 1,2 2-6485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1.015"/>
    </inkml:context>
    <inkml:brush xml:id="br0">
      <inkml:brushProperty name="width" value="0.05" units="cm"/>
      <inkml:brushProperty name="height" value="0.05" units="cm"/>
    </inkml:brush>
  </inkml:definitions>
  <inkml:trace contextRef="#ctx0" brushRef="#br0">142 76 24575,'2'0'0,"0"0"0,-1-1 0,1 1 0,0-1 0,0 1 0,-1-1 0,1 0 0,0 0 0,-1 1 0,1-1 0,0 0 0,-1-1 0,1 1 0,-1 0 0,0 0 0,1-1 0,-1 1 0,0 0 0,0-1 0,0 0 0,0 1 0,0-1 0,0 1 0,-1-1 0,1 0 0,0 0 0,-1 1 0,1-1 0,-1 0 0,1-3 0,-1 4 0,0 0 0,0-1 0,0 1 0,0 0 0,0 0 0,0-1 0,0 1 0,0 0 0,-1-1 0,1 1 0,0 0 0,-1 0 0,1-1 0,-1 1 0,1 0 0,-1 0 0,1 0 0,-1 0 0,0 0 0,0 0 0,0 0 0,1 0 0,-1 0 0,0 0 0,0 0 0,0 1 0,-1-1 0,1 0 0,0 1 0,0-1 0,0 1 0,0-1 0,-1 1 0,1-1 0,0 1 0,0 0 0,-1 0 0,1-1 0,0 1 0,0 0 0,-1 0 0,1 0 0,0 1 0,-1-1 0,0 0 0,-5 2 0,1 0 0,-1 0 0,1 0 0,0 0 0,0 1 0,0 0 0,0 1 0,0-1 0,1 1 0,-1 0 0,1 0 0,0 1 0,0 0 0,1-1 0,-1 2 0,1-1 0,1 0 0,-6 10 0,3-6 0,1 1 0,1-1 0,-1 1 0,2 0 0,-1 0 0,2 1 0,-1-1 0,1 1 0,1-1 0,0 1 0,0 11 0,1-19 0,0 1 0,0-1 0,1 1 0,-1-1 0,1 1 0,0-1 0,0 1 0,0-1 0,0 1 0,0-1 0,1 0 0,0 0 0,0 0 0,0 0 0,0 0 0,0 0 0,0 0 0,1-1 0,-1 1 0,1-1 0,0 1 0,0-1 0,0 0 0,0 0 0,0-1 0,0 1 0,0 0 0,1-1 0,-1 0 0,0 0 0,1 0 0,-1 0 0,1-1 0,0 1 0,-1-1 0,1 0 0,4 0 0,0-1 0,1 0 0,-1 0 0,0 0 0,1-1 0,-1-1 0,0 1 0,0-1 0,0-1 0,-1 1 0,1-1 0,-1-1 0,0 1 0,0-1 0,-1 0 0,7-7 0,-5 2 0,0 0 0,-1 0 0,0-1 0,8-18 0,4-5 0,-19 33 0,1 0 0,-1 0 0,0 0 0,1 0 0,-1 0 0,1 0 0,0 0 0,-1 0 0,1 0 0,0 0 0,-1 1 0,1-1 0,0 0 0,0 1 0,0-1 0,0 0 0,0 1 0,-1-1 0,1 1 0,0-1 0,0 1 0,0 0 0,0-1 0,1 1 0,-1 0 0,0 0 0,0 0 0,0 0 0,0 0 0,0 0 0,0 0 0,0 0 0,0 0 0,0 0 0,0 1 0,0-1 0,0 0 0,0 1 0,0-1 0,0 1 0,0-1 0,0 1 0,0-1 0,0 1 0,0 0 0,-1-1 0,1 1 0,0 0 0,0 0 0,-1 0 0,1-1 0,0 3 0,6 6 0,-1 0 0,0 1 0,0 0 0,4 11 0,-4-8 0,21 34-1365,-16-27-5461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1.758"/>
    </inkml:context>
    <inkml:brush xml:id="br0">
      <inkml:brushProperty name="width" value="0.05" units="cm"/>
      <inkml:brushProperty name="height" value="0.05" units="cm"/>
    </inkml:brush>
  </inkml:definitions>
  <inkml:trace contextRef="#ctx0" brushRef="#br0">0 214 24575,'1'-6'0,"1"0"0,0 0 0,0 0 0,0 1 0,0-1 0,1 0 0,0 1 0,0 0 0,1-1 0,0 1 0,-1 1 0,2-1 0,-1 0 0,0 1 0,1 0 0,0 0 0,5-3 0,-8 6 0,-1 0 0,1 0 0,0 1 0,0-1 0,-1 1 0,1-1 0,0 1 0,0-1 0,0 1 0,0 0 0,0 0 0,-1 0 0,1 0 0,0 0 0,0 1 0,0-1 0,0 0 0,0 1 0,-1-1 0,1 1 0,0 0 0,0 0 0,-1 0 0,1-1 0,-1 1 0,1 1 0,-1-1 0,1 0 0,-1 0 0,1 1 0,-1-1 0,0 0 0,1 3 0,4 4 0,-1 1 0,-1 0 0,1 0 0,-2 0 0,4 11 0,5 10 0,-12-29 0,0-1 0,0 1 0,1-1 0,-1 0 0,0 1 0,1-1 0,-1 0 0,1 1 0,-1-1 0,0 0 0,1 1 0,-1-1 0,1 0 0,-1 0 0,0 0 0,1 1 0,-1-1 0,1 0 0,-1 0 0,1 0 0,-1 0 0,1 0 0,-1 0 0,1 0 0,-1 0 0,1 0 0,-1 0 0,1 0 0,-1 0 0,1 0 0,-1-1 0,1 1 0,-1 0 0,0 0 0,1 0 0,-1-1 0,1 1 0,-1 0 0,1-1 0,-1 1 0,0 0 0,1-1 0,-1 1 0,0 0 0,0-1 0,1 0 0,22-25 0,-14 16 0,-7 8 0,0 0 0,0 0 0,1 0 0,-1 0 0,1 0 0,0 1 0,-1-1 0,1 1 0,0 0 0,0 0 0,0 0 0,0 0 0,0 0 0,0 1 0,0-1 0,0 1 0,0 0 0,0 0 0,0 0 0,1 1 0,3 0 0,3 2 0,0 0 0,-1 1 0,1 0 0,-1 1 0,10 6 0,33 14 0,-37-19 0,1-2 0,0 0 0,0-1 0,0-1 0,0 0 0,0-2 0,0 1 0,31-5 0,-42 4 0,1-1 0,0 0 0,-1-1 0,1 0 0,-1 1 0,0-2 0,1 1 0,-1-1 0,0 1 0,0-1 0,-1-1 0,1 1 0,-1-1 0,1 1 0,-1-1 0,0-1 0,-1 1 0,1-1 0,-1 1 0,0-1 0,0 0 0,0 0 0,0 0 0,-1 0 0,0-1 0,0 1 0,1-11 0,-1 7 0,-1-1 0,0 1 0,0-1 0,-1 0 0,-3-16 0,3 23 0,0 0 0,-1-1 0,0 1 0,0 0 0,0 0 0,0 0 0,0 0 0,0 1 0,-1-1 0,0 0 0,1 0 0,-1 1 0,0-1 0,0 1 0,0 0 0,-1-1 0,1 1 0,0 0 0,-1 0 0,-5-2 0,7 3 0,-1 0 0,0 1 0,0 0 0,1-1 0,-1 1 0,0 0 0,0 0 0,0 0 0,1 0 0,-1 0 0,0 0 0,0 0 0,0 1 0,1-1 0,-1 1 0,0-1 0,0 1 0,1 0 0,-1 0 0,1 0 0,-1 0 0,1 0 0,-1 0 0,1 0 0,-1 0 0,1 0 0,0 1 0,0-1 0,0 0 0,-1 1 0,1-1 0,1 1 0,-1 0 0,0-1 0,-1 4 0,0 0 0,-1 0 0,1 0 0,1 0 0,-1 0 0,1 0 0,0 0 0,0 1 0,0-1 0,1 0 0,0 11 0,0-14 0,0 0 0,0 0 0,1-1 0,-1 1 0,1 0 0,-1-1 0,1 1 0,0 0 0,0-1 0,-1 1 0,1-1 0,0 1 0,0-1 0,1 1 0,-1-1 0,0 0 0,0 0 0,1 1 0,-1-1 0,3 1 0,0 0 0,1-1 0,-1 1 0,0-1 0,1 0 0,-1-1 0,8 1 0,-4 0 0,-6-1 0,0 0 0,0 1 0,-1-1 0,1 1 0,0-1 0,0 1 0,0 0 0,-1 0 0,1 0 0,0 0 0,-1 0 0,1 0 0,-1 1 0,0-1 0,1 0 0,-1 1 0,0-1 0,0 1 0,0-1 0,1 1 0,-2 0 0,3 2 0,11 45 0,-11-38 0,83 383 0,-79-364 0,-1-13 0,-2 1 0,0 0 0,-1 0 0,-1 0 0,0 21 0,-2-37 0,0 0 0,0 0 0,0-1 0,0 1 0,0 0 0,0 0 0,-1-1 0,1 1 0,-1 0 0,1-1 0,-1 1 0,0 0 0,0-1 0,1 1 0,-1-1 0,0 1 0,0-1 0,-1 0 0,-1 3 0,2-4 0,0 1 0,0-1 0,0 0 0,-1 1 0,1-1 0,0 0 0,0 0 0,0 0 0,0 0 0,0 0 0,-1 0 0,1-1 0,0 1 0,0 0 0,0 0 0,0-1 0,0 1 0,0-1 0,0 1 0,0-1 0,0 1 0,-1-2 0,-5-3 0,1 1 0,1-1 0,-1-1 0,1 1 0,-1-1 0,2 0 0,-7-10 0,2 2 10,2 0 0,0-1 0,0 0 0,2-1 0,0 1 0,0-1 0,2 0 0,0 0 0,1 0 0,0 0 0,1-21 0,2 27-84,0-1-1,0 1 1,1 0 0,0 0 0,1 1-1,0-1 1,1 0 0,0 1 0,0 0-1,1 0 1,0 0 0,0 0 0,1 1-1,0 0 1,1 0 0,0 0 0,0 1-1,1 0 1,8-6 0,15-8-6752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2.101"/>
    </inkml:context>
    <inkml:brush xml:id="br0">
      <inkml:brushProperty name="width" value="0.05" units="cm"/>
      <inkml:brushProperty name="height" value="0.05" units="cm"/>
    </inkml:brush>
  </inkml:definitions>
  <inkml:trace contextRef="#ctx0" brushRef="#br0">0 217 24575,'17'0'0,"0"0"0,0-2 0,0 0 0,0-1 0,0 0 0,28-11 0,-40 12 0,-1 0 0,1 0 0,-1 0 0,0 0 0,1-1 0,-1 0 0,0 0 0,-1 0 0,1 0 0,0 0 0,-1-1 0,0 0 0,0 1 0,0-1 0,0-1 0,-1 1 0,1 0 0,-1 0 0,0-1 0,-1 0 0,1 1 0,-1-1 0,0 0 0,0 0 0,0 1 0,0-1 0,-1-8 0,0 9 0,-1 1 0,1-1 0,-1 0 0,0 1 0,0-1 0,0 1 0,0-1 0,-1 1 0,1 0 0,-1-1 0,0 1 0,0 0 0,0 0 0,0 0 0,-1 1 0,1-1 0,-1 0 0,0 1 0,1-1 0,-1 1 0,0 0 0,-1 0 0,1 0 0,0 1 0,0-1 0,-1 1 0,1 0 0,-1 0 0,1 0 0,-1 0 0,0 0 0,1 1 0,-1 0 0,0-1 0,-5 2 0,5-1 0,0 0 0,1 0 0,-1 1 0,0-1 0,0 1 0,0 0 0,0 0 0,1 0 0,-1 0 0,1 1 0,-1 0 0,1 0 0,-1 0 0,1 0 0,0 0 0,0 0 0,0 1 0,0 0 0,0-1 0,1 1 0,-1 0 0,1 1 0,0-1 0,0 0 0,0 0 0,0 1 0,1 0 0,-1-1 0,1 1 0,0 0 0,0-1 0,0 1 0,0 8 0,1-2 8,1 0-1,0 0 1,1 0-1,0 0 1,0 0-1,1 0 1,1-1-1,0 1 1,0-1-1,0 0 1,1 0-1,1 0 1,0-1-1,0 0 1,9 10-1,-1-4-219,0 0 0,1 0 0,0-2-1,1 0 1,0-1 0,33 18 0,-2-9-6614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3.659"/>
    </inkml:context>
    <inkml:brush xml:id="br0">
      <inkml:brushProperty name="width" value="0.05" units="cm"/>
      <inkml:brushProperty name="height" value="0.05" units="cm"/>
    </inkml:brush>
  </inkml:definitions>
  <inkml:trace contextRef="#ctx0" brushRef="#br0">29 1 24575,'0'4'0,"-4"7"0,-3 11 0,2 6 0,0 8 0,1 7 0,2 5 0,1 5 0,1-3 0,4 0 0,3-4 0,-1 0 0,-1-8-8191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3.553"/>
    </inkml:context>
    <inkml:brush xml:id="br0">
      <inkml:brushProperty name="width" value="0.05" units="cm"/>
      <inkml:brushProperty name="height" value="0.05" units="cm"/>
    </inkml:brush>
  </inkml:definitions>
  <inkml:trace contextRef="#ctx0" brushRef="#br0">73 2 24575,'-22'-1'0,"-23"2"0,40 4 0,11 1 0,13 4 0,54 13 0,1-4 0,131 18 0,-101-21 0,-49-7 0,-24-5 0,1 1 0,-1 2 0,0 0 0,53 23 0,-82-29 0,1 0 0,-1 0 0,0 0 0,1 0 0,-1 1 0,0-1 0,0 1 0,0 0 0,0-1 0,0 1 0,0 0 0,0 0 0,-1 0 0,1 1 0,-1-1 0,1 0 0,-1 0 0,0 1 0,0-1 0,0 1 0,1 3 0,-3-3 0,1 0 0,0-1 0,-1 1 0,1 0 0,-1 0 0,0-1 0,0 1 0,0 0 0,0-1 0,-1 1 0,1-1 0,-1 0 0,1 1 0,-1-1 0,0 0 0,0 0 0,0 0 0,0 0 0,0 0 0,-3 1 0,-35 25 0,0-1 0,-2-2 0,-76 32 0,31-15 0,-5 4-1365,8-3-5461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4.020"/>
    </inkml:context>
    <inkml:brush xml:id="br0">
      <inkml:brushProperty name="width" value="0.05" units="cm"/>
      <inkml:brushProperty name="height" value="0.05" units="cm"/>
    </inkml:brush>
  </inkml:definitions>
  <inkml:trace contextRef="#ctx0" brushRef="#br0">20 223 24575,'0'-11'0,"-2"0"0,1 0 0,-6-18 0,4 19 0,1 1 0,1 0 0,-1-1 0,1-12 0,1 18 0,0 0 0,1 0 0,0 0 0,-1 0 0,2 0 0,-1 1 0,0-1 0,1 0 0,-1 1 0,1-1 0,0 1 0,0 0 0,1-1 0,3-3 0,-1 2 0,0 1 0,0 0 0,0 0 0,1 1 0,0 0 0,-1 0 0,1 0 0,0 1 0,0-1 0,0 1 0,1 1 0,-1-1 0,0 1 0,1 0 0,-1 1 0,1 0 0,-1 0 0,1 0 0,-1 0 0,0 1 0,9 2 0,1 0 0,0 1 0,-1 1 0,1 0 0,-1 1 0,0 0 0,-1 2 0,21 12 0,-30-17 0,-1 0 0,1 1 0,-1-1 0,0 1 0,0 0 0,0 0 0,-1 0 0,1 1 0,-1 0 0,0-1 0,0 1 0,-1 0 0,1 0 0,1 7 0,-3-9 0,-1 1 0,1-1 0,-1 0 0,0 1 0,0-1 0,0 1 0,-1-1 0,1 0 0,-1 0 0,0 1 0,0-1 0,0 0 0,0 0 0,-1 0 0,1 0 0,-1 0 0,0 0 0,0 0 0,0-1 0,0 1 0,0 0 0,0-1 0,-1 0 0,-4 4 0,-1 0-105,-1-1 0,1 0 0,-1-1 0,0 0 0,0 0 0,0-1 0,-1 0 0,1-1 0,-1 0 0,0 0 0,1-1 0,-12 0 0,-10 1-6721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4.394"/>
    </inkml:context>
    <inkml:brush xml:id="br0">
      <inkml:brushProperty name="width" value="0.05" units="cm"/>
      <inkml:brushProperty name="height" value="0.05" units="cm"/>
    </inkml:brush>
  </inkml:definitions>
  <inkml:trace contextRef="#ctx0" brushRef="#br0">1 227 24575,'0'-5'0,"0"3"0,0 7 0,0 7 0,4 7 0,2 4 0,0 3 0,4 2 0,-1 1 0,-1 0 0,3-1 0,-1 1 0,-2-5-8191</inkml:trace>
  <inkml:trace contextRef="#ctx0" brushRef="#br0" timeOffset="1">55 6 24575,'0'-4'0,"0"2"0,5 7 0,1 7 0,0 1-8191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4.724"/>
    </inkml:context>
    <inkml:brush xml:id="br0">
      <inkml:brushProperty name="width" value="0.05" units="cm"/>
      <inkml:brushProperty name="height" value="0.05" units="cm"/>
    </inkml:brush>
  </inkml:definitions>
  <inkml:trace contextRef="#ctx0" brushRef="#br0">0 0 24575,'6'2'0,"-2"1"0,1-1 0,0 1 0,0 0 0,-1 0 0,0 0 0,1 0 0,-1 1 0,-1 0 0,1 0 0,0 0 0,2 5 0,42 76 0,-47-84 0,-1-1 0,1 1 0,-1-1 0,1 1 0,-1-1 0,1 0 0,0 1 0,-1-1 0,1 0 0,-1 1 0,1-1 0,0 0 0,-1 0 0,1 1 0,0-1 0,0 0 0,-1 0 0,1 0 0,0 0 0,-1 0 0,1 0 0,0 0 0,-1 0 0,1-1 0,0 1 0,0 0 0,-1 0 0,1 0 0,-1-1 0,1 1 0,0 0 0,-1-1 0,1 1 0,-1-1 0,1 1 0,0 0 0,-1-1 0,1 0 0,-1 1 0,0-1 0,1 0 0,28-30 0,-21 21 0,-5 7 0,-1 0 0,1 0 0,0 1 0,0-1 0,0 1 0,0 0 0,0 0 0,1 0 0,-1 0 0,0 0 0,1 1 0,0 0 0,-1 0 0,1 0 0,0 0 0,-1 0 0,1 1 0,0-1 0,6 1 0,-6 1 0,0 0 0,0 1 0,0-1 0,0 1 0,0-1 0,0 1 0,0 1 0,0-1 0,-1 0 0,1 1 0,-1 0 0,0-1 0,0 2 0,0-1 0,0 0 0,0 0 0,2 6 0,48 82-569,-47-78-227,4 6-6030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5.099"/>
    </inkml:context>
    <inkml:brush xml:id="br0">
      <inkml:brushProperty name="width" value="0.05" units="cm"/>
      <inkml:brushProperty name="height" value="0.05" units="cm"/>
    </inkml:brush>
  </inkml:definitions>
  <inkml:trace contextRef="#ctx0" brushRef="#br0">2 39 24575,'0'-35'0,"0"32"0,0 21 0,-1 39 0,3 71 0,-3-126 0,1 0 0,1 0 0,-1 0 0,0 0 0,0 0 0,1 0 0,-1 0 0,1 0 0,0 0 0,0 0 0,-1 0 0,1-1 0,0 1 0,0 0 0,1-1 0,-1 1 0,0 0 0,1-1 0,-1 1 0,1-1 0,-1 0 0,1 0 0,1 2 0,-1-3 0,0 1 0,0-1 0,0 0 0,0 0 0,1 0 0,-1 0 0,0 0 0,0 0 0,0-1 0,0 1 0,0-1 0,0 1 0,0-1 0,0 0 0,0 0 0,-1 0 0,1 0 0,0 0 0,0 0 0,-1 0 0,1 0 0,1-2 0,36-35 0,-30 27 0,1 1 0,0 1 0,19-15 0,-26 22 0,0 0 0,0 1 0,0-1 0,0 1 0,0-1 0,1 1 0,-1 0 0,0 0 0,1 1 0,-1-1 0,1 1 0,-1-1 0,0 1 0,1 0 0,-1 1 0,1-1 0,-1 0 0,1 1 0,4 1 0,-6-1 0,-1-1 0,0 0 0,1 1 0,-1-1 0,1 0 0,-1 1 0,0 0 0,0-1 0,1 1 0,-1 0 0,0 0 0,0 0 0,0 0 0,0-1 0,0 2 0,0-1 0,0 0 0,0 0 0,0 0 0,0 0 0,-1 1 0,1-1 0,0 0 0,-1 0 0,1 1 0,-1-1 0,0 1 0,1-1 0,-1 0 0,0 1 0,0-1 0,0 1 0,0-1 0,0 1 0,0 1 0,-1-1 0,0 0 0,0 0 0,0 0 0,0-1 0,0 1 0,-1 0 0,1 0 0,-1-1 0,1 1 0,-1 0 0,1-1 0,-1 0 0,0 1 0,0-1 0,0 0 0,0 0 0,0 0 0,0 0 0,0 0 0,0-1 0,0 1 0,-3 0 0,-1 0 0,-1 0 0,1 1 0,-1-1 0,1 1 0,-1 1 0,1-1 0,-10 6 0,15-7 0,1-1 0,-1 1 0,0-1 0,0 1 0,1 0 0,-1 0 0,0-1 0,1 1 0,-1 0 0,1 0 0,-1 0 0,1 0 0,-1 0 0,1 0 0,0 0 0,-1 0 0,1 0 0,0 0 0,0 0 0,-1 1 0,2 0 0,-1 0 0,1 0 0,-1 0 0,1 0 0,-1 0 0,1 0 0,0 0 0,0 0 0,0-1 0,0 1 0,0 0 0,0 0 0,3 2 0,157 173-1365,-135-149-5461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8.427"/>
    </inkml:context>
    <inkml:brush xml:id="br0">
      <inkml:brushProperty name="width" value="0.05" units="cm"/>
      <inkml:brushProperty name="height" value="0.05" units="cm"/>
    </inkml:brush>
  </inkml:definitions>
  <inkml:trace contextRef="#ctx0" brushRef="#br0">34 0 24575,'-4'0'0,"-8"0"0,0 5 0,6 1 0,9 4 0,13 11 0,13 6 0,12 7 0,12 3 0,7 5 0,7 0 0,1 1 0,0-1 0,-4-3 0,-7-3 0,-9-4 0,-8-7 0,-10-7-8191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8.769"/>
    </inkml:context>
    <inkml:brush xml:id="br0">
      <inkml:brushProperty name="width" value="0.05" units="cm"/>
      <inkml:brushProperty name="height" value="0.05" units="cm"/>
    </inkml:brush>
  </inkml:definitions>
  <inkml:trace contextRef="#ctx0" brushRef="#br0">543 41 24575,'-1'-2'0,"1"-1"0,-1 1 0,0 0 0,0 0 0,1 0 0,-2 0 0,1 0 0,0 1 0,0-1 0,0 0 0,-1 0 0,1 1 0,-1-1 0,0 1 0,1-1 0,-1 1 0,0 0 0,0-1 0,0 1 0,0 0 0,0 0 0,0 0 0,0 1 0,0-1 0,0 0 0,0 1 0,0 0 0,0-1 0,-1 1 0,1 0 0,0 0 0,0 0 0,-1 0 0,1 1 0,0-1 0,0 0 0,0 1 0,0 0 0,0-1 0,-3 2 0,-10 10 0,0 1 0,0 0 0,1 1 0,1 1 0,-20 27 0,8-10 0,-218 298 0,194-260 0,22-30-1365,7-7-5461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6.545"/>
    </inkml:context>
    <inkml:brush xml:id="br0">
      <inkml:brushProperty name="width" value="0.05" units="cm"/>
      <inkml:brushProperty name="height" value="0.05" units="cm"/>
    </inkml:brush>
  </inkml:definitions>
  <inkml:trace contextRef="#ctx0" brushRef="#br0">256 166 24575,'2'25'0,"8"36"0,5 43 0,-14-91 0,1 32 0,-2-43 0,0 0 0,0 0 0,0 0 0,-1 0 0,1 0 0,0 0 0,-1 0 0,0 0 0,1 0 0,-1-1 0,0 1 0,0 0 0,0 0 0,0-1 0,0 1 0,0 0 0,-2 1 0,2-3 0,1 0 0,-1 1 0,0-1 0,0 0 0,0 0 0,0 0 0,1 0 0,-1 0 0,0 0 0,0 0 0,0 0 0,1 0 0,-1 0 0,0 0 0,0-1 0,0 1 0,1 0 0,-1-1 0,0 1 0,0 0 0,1-1 0,-1 1 0,0-1 0,1 1 0,-1-1 0,0 0 0,1 1 0,-1-1 0,1 1 0,-1-1 0,0-1 0,-16-23 0,16 24 0,-22-37 0,-160-256 0,179 288 0,1 1 0,0-1 0,0 0 0,0 0 0,0 0 0,-2-12 0,4 17 0,1 0 0,0 0 0,0 0 0,0 0 0,0 0 0,0 0 0,0 0 0,0 0 0,0 0 0,1 0 0,-1 0 0,0 0 0,1 0 0,-1 0 0,0 0 0,1 1 0,-1-1 0,1 0 0,0 0 0,0-1 0,1 1 0,-1 0 0,1 0 0,-1 1 0,1-1 0,-1 0 0,1 1 0,-1-1 0,1 1 0,0-1 0,0 1 0,-1 0 0,1 0 0,0 0 0,-1 0 0,1 0 0,2 0 0,24 3 0,0 2 0,-1 0 0,0 2 0,0 0 0,-1 2 0,28 14 0,-50-21 0,0 0 0,0 0 0,0 0 0,-1 0 0,1 1 0,0 0 0,-1 0 0,0 0 0,0 0 0,5 6 0,-7-7 0,-1-1 0,1 1 0,0-1 0,-1 1 0,0-1 0,1 1 0,-1-1 0,0 1 0,1-1 0,-1 1 0,0-1 0,0 1 0,0-1 0,0 1 0,-1-1 0,1 1 0,0-1 0,-1 1 0,1-1 0,-1 1 0,1-1 0,-1 1 0,0-1 0,0 0 0,1 1 0,-1-1 0,0 0 0,0 0 0,0 0 0,-1 1 0,1-1 0,0 0 0,-2 1 0,-9 7 0,-1 0 0,-26 14 0,28-18 0,1 1 0,0 0 0,0 1 0,0 0 0,1 0 0,-9 10 0,17-16 0,0-1 0,0 1 0,0 1 0,0-1 0,0 0 0,0 0 0,0 0 0,1 0 0,-1 1 0,1-1 0,-1 0 0,1 1 0,-1-1 0,1 0 0,0 1 0,-1-1 0,1 1 0,0-1 0,0 0 0,0 1 0,0-1 0,0 1 0,1-1 0,-1 0 0,0 1 0,1-1 0,-1 0 0,0 1 0,1-1 0,0 0 0,-1 1 0,1-1 0,0 0 0,0 0 0,0 0 0,-1 0 0,1 0 0,0 0 0,1 0 0,-1 0 0,0 0 0,0 0 0,0-1 0,0 1 0,1 0 0,-1-1 0,2 1 0,9 5 0,-1-1 0,2 0 0,-1-1 0,15 2 0,-16-3 0,23 5 0,42 13 0,-71-19 0,-1 0 0,1 0 0,0 0 0,-1 0 0,0 1 0,0 0 0,1 0 0,-2 0 0,1 0 0,0 0 0,-1 1 0,4 4 0,-6-7 0,0 1 0,-1-1 0,1 0 0,0 1 0,-1-1 0,0 0 0,1 1 0,-1-1 0,0 0 0,1 1 0,-1-1 0,0 1 0,0-1 0,0 0 0,0 1 0,-1-1 0,1 1 0,0-1 0,-1 0 0,1 1 0,0-1 0,-1 0 0,0 1 0,1-1 0,-1 0 0,0 0 0,1 1 0,-1-1 0,0 0 0,0 0 0,0 0 0,0 0 0,0 0 0,0 0 0,-1-1 0,1 1 0,0 0 0,0 0 0,-2 0 0,-7 4 0,-1 1 0,1-2 0,-21 7 0,20-7 0,0 0 0,-1 0 0,1-1 0,-1-1 0,0 0 0,0 0 0,0-1 0,-21-1 0,29 0 0,0 0 0,0-1 0,1 0 0,-1 0 0,0 0 0,1 0 0,-1 0 0,1-1 0,0 1 0,-1-1 0,1 0 0,0 0 0,0 0 0,0-1 0,0 1 0,1-1 0,-1 1 0,0-1 0,1 0 0,0 0 0,0 0 0,0 0 0,0-1 0,0 1 0,1 0 0,0-1 0,-1 1 0,1-1 0,0-3 0,0 1 0,1 0 0,-1 1 0,2-1 0,-1 1 0,0-1 0,1 1 0,0-1 0,1 1 0,-1 0 0,1-1 0,0 1 0,0 0 0,1 0 0,-1 0 0,1 1 0,0-1 0,1 1 0,-1-1 0,1 1 0,6-6 0,10-9 0,0 1 0,42-27 0,-55 40 0,39-29 0,-29 20 0,2 0 0,0 1 0,1 1 0,0 1 0,0 1 0,25-9 0,-43 18 0,-1 1 0,1-1 0,0 1 0,-1 0 0,1-1 0,0 1 0,-1 0 0,1 0 0,0 0 0,-1 0 0,1 1 0,0-1 0,-1 0 0,1 1 0,0-1 0,-1 1 0,1-1 0,-1 1 0,1 0 0,-1 0 0,1-1 0,-1 1 0,0 0 0,1 1 0,-1-1 0,0 0 0,0 0 0,0 0 0,1 1 0,-2-1 0,1 1 0,0-1 0,1 3 0,2 4 0,-1 1 0,-1 0 0,0 0 0,0 0 0,1 11 0,1 7 0,13 45-455,4 0 0,34 79 0,-44-126-6371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6.893"/>
    </inkml:context>
    <inkml:brush xml:id="br0">
      <inkml:brushProperty name="width" value="0.05" units="cm"/>
      <inkml:brushProperty name="height" value="0.05" units="cm"/>
    </inkml:brush>
  </inkml:definitions>
  <inkml:trace contextRef="#ctx0" brushRef="#br0">18 0 24575,'-1'0'0,"0"0"0,1 0 0,-1 0 0,0 0 0,1 0 0,-1 1 0,0-1 0,1 0 0,-1 0 0,0 0 0,1 0 0,-1 1 0,1-1 0,-1 0 0,1 1 0,-1-1 0,0 1 0,1-1 0,-1 0 0,1 1 0,-1-1 0,1 1 0,0-1 0,-1 1 0,1-1 0,-1 1 0,1 0 0,0-1 0,0 1 0,-1 0 0,1 2 0,-1-1 0,1 0 0,0 0 0,0 1 0,0-1 0,0 0 0,1 0 0,-1 0 0,1 4 0,19 43 0,-20-49 0,8 15 0,1 0 0,0 0 0,16 18 0,-22-29 0,0 0 0,0 0 0,1-1 0,-1 1 0,1-1 0,0 0 0,0 0 0,0 0 0,1-1 0,-1 1 0,1-1 0,-1 0 0,1 0 0,0-1 0,0 1 0,5 0 0,-6-3 0,0 1 0,-1-1 0,1 1 0,-1-1 0,1 0 0,-1-1 0,1 1 0,-1 0 0,0-1 0,0 0 0,1 0 0,-1 0 0,0 0 0,-1 0 0,1-1 0,0 1 0,-1-1 0,1 0 0,-1 0 0,2-3 0,7-10 0,-2 1 0,14-29 0,-20 37 0,-2 5 0,3-4 0,-1-1 0,0 0 0,0 1 0,-1-1 0,0 0 0,0-1 0,0 1 0,0-13 0,-2 20-29,0 0 0,0 0 0,0 0 0,0 1 0,-1-1 0,1 0 0,0 0 0,0 0 0,0 0 0,0 0 0,-1 0 0,1 0 0,0 0 0,0 0 0,0 0-1,0 0 1,-1 0 0,1 0 0,0 0 0,0 0 0,0 0 0,0 0 0,-1 0 0,1 0 0,0 0 0,0-1 0,0 1 0,0 0 0,0 0 0,-1 0 0,1 0 0,0 0 0,0 0 0,0 0 0,0 0-1,0-1 1,0 1 0,0 0 0,-1 0 0,1 0 0,0 0 0,0 0 0,0-1 0,0 1 0,0 0 0,0 0 0,-4 10-6797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7.293"/>
    </inkml:context>
    <inkml:brush xml:id="br0">
      <inkml:brushProperty name="width" value="0.05" units="cm"/>
      <inkml:brushProperty name="height" value="0.05" units="cm"/>
    </inkml:brush>
  </inkml:definitions>
  <inkml:trace contextRef="#ctx0" brushRef="#br0">54 136 24575,'4'1'0,"-1"0"0,1 0 0,0 0 0,-1 0 0,1 0 0,-1 1 0,4 1 0,20 8 0,-16-10 0,0 1 0,1-2 0,-1 1 0,0-2 0,0 1 0,1-2 0,10-2 0,-17 4 0,-1-1 0,1-1 0,-1 1 0,1-1 0,-1 0 0,0 1 0,1-2 0,-1 1 0,0-1 0,0 1 0,-1-1 0,1 0 0,-1 0 0,1-1 0,-1 1 0,0-1 0,0 1 0,0-1 0,2-6 0,-4 9 0,-1 0 0,1-1 0,-1 1 0,1-1 0,-1 0 0,0 1 0,0-1 0,0 1 0,0-1 0,0 1 0,0-1 0,0 0 0,0 1 0,0-1 0,-1 1 0,1-1 0,-1 1 0,1-1 0,-1 1 0,-1-2 0,0 0 0,0 0 0,0 0 0,-1 0 0,1 0 0,-1 1 0,0-1 0,1 1 0,-6-3 0,-1-1 0,-1 1 0,1 0 0,-1 1 0,0 0 0,-12-3 0,11 5 0,0 0 0,0 1 0,0-1 0,0 2 0,0 0 0,0 0 0,0 1 0,-1 1 0,-15 3 0,23-4 0,1 0 0,-1 0 0,1 0 0,0 1 0,-1-1 0,1 1 0,0 0 0,0 0 0,0 0 0,0 0 0,0 0 0,1 1 0,-1-1 0,1 1 0,-1 0 0,1 0 0,0 0 0,0 0 0,0 0 0,1 0 0,-1 0 0,1 1 0,-1-1 0,1 0 0,0 1 0,1-1 0,-1 1 0,1 0 0,-1-1 0,1 1 0,0-1 0,0 1 0,1 4 0,1 3 0,1-1 0,0 0 0,1 0 0,-1 0 0,2 0 0,0-1 0,0 1 0,0-1 0,1 0 0,1-1 0,-1 0 0,9 8 0,-1-1 0,1-1 0,0-1 0,1 0 0,1-2 0,25 15 0,-34-21-105,1-1 0,0 1 0,0-2 0,0 1 0,1-1 0,-1-1 0,1 0 0,-1 0 0,1-1 0,0 0 0,0 0 0,14-2 0,-4-5-6721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9.410"/>
    </inkml:context>
    <inkml:brush xml:id="br0">
      <inkml:brushProperty name="width" value="0.05" units="cm"/>
      <inkml:brushProperty name="height" value="0.05" units="cm"/>
    </inkml:brush>
  </inkml:definitions>
  <inkml:trace contextRef="#ctx0" brushRef="#br0">90 16 24575,'-2'0'0,"0"0"0,0-1 0,-1 1 0,1-1 0,0 1 0,0-1 0,0 0 0,0 0 0,-3-2 0,3 2 0,0 0 0,1 0 0,-1 0 0,0 1 0,0-1 0,0 0 0,0 1 0,0-1 0,0 1 0,0 0 0,0-1 0,-1 1 0,1 0 0,-3 1 0,4-1 0,-1 0 0,1 0 0,-1 1 0,1-1 0,-1 1 0,1-1 0,-1 1 0,1 0 0,-1 0 0,1-1 0,0 1 0,-1 0 0,1 0 0,0 0 0,0 0 0,0 1 0,0-1 0,0 0 0,0 0 0,0 1 0,0-1 0,0 0 0,0 2 0,0 0 0,0 0 0,1 0 0,0 0 0,-1 0 0,1 0 0,0 0 0,0-1 0,1 1 0,-1 0 0,1 0 0,1 5 0,2 4 0,1 1 0,0-1 0,1 0 0,10 15 0,134 182 0,-90-130 0,64 109 0,-92-132-1365,-22-37-5461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7.261"/>
    </inkml:context>
    <inkml:brush xml:id="br0">
      <inkml:brushProperty name="width" value="0.05" units="cm"/>
      <inkml:brushProperty name="height" value="0.05" units="cm"/>
    </inkml:brush>
  </inkml:definitions>
  <inkml:trace contextRef="#ctx0" brushRef="#br0">1064 0 24575,'-61'0'0,"-84"12"0,118-8 0,0 2 0,0 0 0,1 2 0,0 1 0,-36 18 0,9 1 0,2 3 0,1 2 0,1 1 0,2 3 0,-71 73 0,82-71 0,1 1 0,2 2 0,2 2 0,1 0 0,3 2 0,-34 79 0,53-106 0,1 1 0,0 0 0,2 0 0,0 1 0,1-1 0,1 1 0,2 0 0,0 26 0,1-38 0,1 0 0,0 0 0,1-1 0,0 1 0,0 0 0,1-1 0,0 0 0,1 0 0,0 0 0,0 0 0,1 0 0,-1-1 0,2 0 0,-1 0 0,1 0 0,0-1 0,0 0 0,1 0 0,0 0 0,0-1 0,0 0 0,9 4 0,5 1 0,1 0 0,0-2 0,0-1 0,1-1 0,0-1 0,0-1 0,1 0 0,43-1 0,-2-4 0,127-19 0,-122 8 0,0-3 0,75-26 0,-102 25 0,-1-1 0,0-3 0,-1-1 0,51-35 0,-79 47 0,-1 0 0,0-1 0,-1 0 0,0-1 0,0 0 0,-1-1 0,0 0 0,-1-1 0,-1 0 0,9-18 0,-13 21 0,0 0 0,-1-1 0,0 1 0,0-1 0,-1 1 0,-1-1 0,0 0 0,0 0 0,-1 0 0,-1 0 0,0 1 0,0-1 0,-1 0 0,0 1 0,-6-16 0,-1 3 0,-1 0 0,0 1 0,-2 0 0,-1 0 0,0 2 0,-2-1 0,0 2 0,-2 0 0,0 1 0,0 1 0,-2 0 0,-29-20 0,24 21 0,-1 0 0,-1 2 0,0 1 0,0 1 0,-1 1 0,-1 1 0,0 1 0,0 2 0,0 1 0,-40-3 0,53 8-195,-1 1 0,0 0 0,1 1 0,-1 1 0,1 0 0,-29 9 0,-5 9-6631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09.755"/>
    </inkml:context>
    <inkml:brush xml:id="br0">
      <inkml:brushProperty name="width" value="0.05" units="cm"/>
      <inkml:brushProperty name="height" value="0.05" units="cm"/>
    </inkml:brush>
  </inkml:definitions>
  <inkml:trace contextRef="#ctx0" brushRef="#br0">762 12 24575,'0'0'0,"0"-1"0,0 1 0,0 0 0,0-1 0,0 1 0,0-1 0,0 1 0,0 0 0,0-1 0,0 1 0,0-1 0,0 1 0,0 0 0,0-1 0,-1 1 0,1 0 0,0-1 0,0 1 0,0 0 0,-1-1 0,1 1 0,0 0 0,0-1 0,-1 1 0,1 0 0,0 0 0,-1-1 0,1 1 0,0 0 0,-1 0 0,1 0 0,0-1 0,-1 1 0,1 0 0,0 0 0,-1 0 0,0 0 0,-16 6 0,-13 19 0,4 3 0,2 0 0,-38 60 0,-8 10 0,12-28 60,-106 99 0,125-135-357,-2-1 0,0-3 0,-3-1 0,-57 29 0,64-40-6529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19.249"/>
    </inkml:context>
    <inkml:brush xml:id="br0">
      <inkml:brushProperty name="width" value="0.05" units="cm"/>
      <inkml:brushProperty name="height" value="0.05" units="cm"/>
    </inkml:brush>
  </inkml:definitions>
  <inkml:trace contextRef="#ctx0" brushRef="#br0">29 30 24575,'-5'0'0,"-1"4"0,-5 2 0,5 0 0,8-1 0,7-6 0,8-3 0,6-1 0,8-4 0,3-1 0,6 2 0,0 2 0,-2 2 0,-2 2 0,-3 1 0,-7 5 0,-8 2-8191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19.595"/>
    </inkml:context>
    <inkml:brush xml:id="br0">
      <inkml:brushProperty name="width" value="0.05" units="cm"/>
      <inkml:brushProperty name="height" value="0.05" units="cm"/>
    </inkml:brush>
  </inkml:definitions>
  <inkml:trace contextRef="#ctx0" brushRef="#br0">17 16 24575,'0'5'0,"-4"1"0,-3 5 0,2 5 0,4 0 0,9-3 0,7-4 0,5-8 0,4-4 0,4-6 0,0-2 0,1 1 0,0-2 0,0 0 0,-5-2 0,-2 2 0,-5 2-8191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19.968"/>
    </inkml:context>
    <inkml:brush xml:id="br0">
      <inkml:brushProperty name="width" value="0.05" units="cm"/>
      <inkml:brushProperty name="height" value="0.05" units="cm"/>
    </inkml:brush>
  </inkml:definitions>
  <inkml:trace contextRef="#ctx0" brushRef="#br0">7 7 24575,'-7'-7'0,"9"11"0,12 11 0,6-1 0,1 0 0,1-1 0,0-2 0,25 10 0,96 29 0,-30-12 0,-106-36 0,0 1 0,-1 0 0,0 0 0,1 1 0,-1 0 0,0 0 0,0 0 0,-1 1 0,0-1 0,1 1 0,-2 1 0,8 8 0,-10-11 0,0 1 0,-1-1 0,0 0 0,0 0 0,0 0 0,0 1 0,0-1 0,0 1 0,-1-1 0,0 0 0,1 1 0,-2-1 0,1 1 0,0-1 0,0 1 0,-1-1 0,0 1 0,0-1 0,0 0 0,0 0 0,0 1 0,-1-1 0,0 0 0,1 0 0,-1 0 0,0-1 0,-4 6 0,-26 28 0,-1-1 0,-69 56 0,11-12 0,87-76-91,1 0 0,0 0 0,-1 0 0,1 1 0,1-1 0,-1 1 0,0 0 0,1-1 0,0 1 0,0 0 0,0 1 0,0-1 0,1 0 0,-3 8 0,5 3-6735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20.657"/>
    </inkml:context>
    <inkml:brush xml:id="br0">
      <inkml:brushProperty name="width" value="0.05" units="cm"/>
      <inkml:brushProperty name="height" value="0.05" units="cm"/>
    </inkml:brush>
  </inkml:definitions>
  <inkml:trace contextRef="#ctx0" brushRef="#br0">24 27 24575,'-5'0'0,"-6"0"0,3 0 0,8 0 0,14 0 0,8-4 0,11-2 0,3 0 0,2 1 0,-2 2 0,-7 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21.012"/>
    </inkml:context>
    <inkml:brush xml:id="br0">
      <inkml:brushProperty name="width" value="0.05" units="cm"/>
      <inkml:brushProperty name="height" value="0.05" units="cm"/>
    </inkml:brush>
  </inkml:definitions>
  <inkml:trace contextRef="#ctx0" brushRef="#br0">0 1 24575,'0'4'0,"5"2"0,6 0 0,5 4 0,11-1 0,4-1 0,7-2 0,6-2 0,5-2 0,4-6 0,2-2 0,-4 0 0,-5-4 0,-11 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21.373"/>
    </inkml:context>
    <inkml:brush xml:id="br0">
      <inkml:brushProperty name="width" value="0.05" units="cm"/>
      <inkml:brushProperty name="height" value="0.05" units="cm"/>
    </inkml:brush>
  </inkml:definitions>
  <inkml:trace contextRef="#ctx0" brushRef="#br0">60 0 24575,'-45'6'0,"44"-6"0,0 0 0,0 0 0,1 1 0,-1-1 0,0 0 0,0 1 0,1-1 0,-1 0 0,0 1 0,1-1 0,-1 1 0,0-1 0,1 1 0,-1-1 0,1 1 0,-1 0 0,1-1 0,-1 1 0,0 1 0,1-1 0,0 0 0,0-1 0,0 1 0,1 0 0,-1 0 0,0 0 0,0 0 0,1-1 0,-1 1 0,0 0 0,1 0 0,-1-1 0,1 1 0,-1 0 0,1-1 0,0 1 0,-1 0 0,1-1 0,-1 1 0,1-1 0,0 1 0,0-1 0,-1 1 0,2-1 0,18 13 0,1-2 0,-1-1 0,2 0 0,38 10 0,9 5 0,-62-22 0,19 7 0,0 2 0,0 0 0,-2 2 0,40 28 0,-59-38 0,0 0 0,0 1 0,0 0 0,0 0 0,-1 1 0,0-1 0,0 1 0,-1 0 0,0 0 0,5 12 0,-7-13 0,1 0 0,-2 0 0,1 0 0,0 0 0,-1 1 0,0-1 0,0 0 0,-1 0 0,0 0 0,1 0 0,-2 0 0,1 1 0,0-2 0,-1 1 0,0 0 0,-3 5 0,-25 36 103,23-38-470,1 1 0,0 0 0,-7 16 0,5-4-6459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4.043"/>
    </inkml:context>
    <inkml:brush xml:id="br0">
      <inkml:brushProperty name="width" value="0.05" units="cm"/>
      <inkml:brushProperty name="height" value="0.05" units="cm"/>
    </inkml:brush>
  </inkml:definitions>
  <inkml:trace contextRef="#ctx0" brushRef="#br0">29 24 24575,'0'-5'0,"-4"-6"0,-2 4 0,0 7 0,1 13 0,1 10 0,2 4 0,1 9 0,1 1 0,0 0 0,0-1 0,0-4 0,0-1 0,1-1 0,-1-7-8191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4.417"/>
    </inkml:context>
    <inkml:brush xml:id="br0">
      <inkml:brushProperty name="width" value="0.05" units="cm"/>
      <inkml:brushProperty name="height" value="0.05" units="cm"/>
    </inkml:brush>
  </inkml:definitions>
  <inkml:trace contextRef="#ctx0" brushRef="#br0">2 383 24575,'0'-41'0,"-2"14"0,3-1 0,0 1 0,10-53 0,-9 72 0,0 0 0,1 0 0,0 0 0,0 0 0,1 1 0,0-1 0,1 1 0,-1 0 0,1 0 0,1 1 0,-1 0 0,1-1 0,0 2 0,1-1 0,-1 1 0,1 0 0,8-5 0,3 1 0,0 1 0,0 1 0,1 0 0,0 1 0,0 1 0,0 1 0,1 1 0,-1 1 0,1 0 0,0 1 0,0 2 0,-1 0 0,1 0 0,0 2 0,-1 1 0,0 0 0,35 14 0,-48-16 0,1 1 0,-1 1 0,0-1 0,-1 1 0,1 0 0,0 1 0,-1-1 0,0 1 0,0 0 0,-1 0 0,1 1 0,-1-1 0,0 1 0,-1 0 0,6 12 0,-7-13 0,0 0 0,-1-1 0,0 1 0,0 0 0,-1 0 0,1 0 0,-1 0 0,0 0 0,0 1 0,-1-1 0,1 0 0,-1 0 0,0-1 0,-1 1 0,1 0 0,-1 0 0,0 0 0,0-1 0,-1 1 0,1-1 0,-1 0 0,-4 6 0,-5 3 0,1-1 0,-2 0 0,1-1 0,-1-1 0,-1 0 0,0 0 0,-18 8 0,-9 2 0,-62 23 0,95-40-195,1-1 0,-1 1 0,1-2 0,-1 1 0,0-1 0,-9 0 0,-3-3-6631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4.762"/>
    </inkml:context>
    <inkml:brush xml:id="br0">
      <inkml:brushProperty name="width" value="0.05" units="cm"/>
      <inkml:brushProperty name="height" value="0.05" units="cm"/>
    </inkml:brush>
  </inkml:definitions>
  <inkml:trace contextRef="#ctx0" brushRef="#br0">120 27 24575,'4'-1'0,"0"1"0,-1-1 0,1 0 0,-1 0 0,0-1 0,1 1 0,2-3 0,21-6 0,-13 8 0,-1 0 0,0 1 0,1 1 0,-1 0 0,1 1 0,-1 0 0,0 1 0,0 1 0,1 0 0,17 7 0,-25-7 0,1-1 0,-1 1 0,0 0 0,0 1 0,0 0 0,0 0 0,-1 0 0,1 0 0,-1 1 0,0 0 0,0 0 0,-1 0 0,0 1 0,0 0 0,0 0 0,0 0 0,-1 0 0,0 0 0,0 1 0,-1-1 0,3 13 0,-4-13 0,-1 0 0,0 1 0,0-1 0,-1 0 0,0 1 0,0-1 0,0 0 0,-1 0 0,0 0 0,0 0 0,0 0 0,-1 0 0,0-1 0,0 1 0,0-1 0,-1 0 0,0 0 0,0 0 0,0 0 0,0-1 0,-7 5 0,-10 9 0,0-1 0,-1-1 0,-35 19 0,-52 21 0,64-34 0,-53 33 0,96-54 0,1 0 0,-1 0 0,1 0 0,-1 0 0,1 0 0,0 0 0,0 0 0,0 0 0,-1 1 0,1-1 0,0 0 0,0 1 0,1-1 0,-1 0 0,0 1 0,0 2 0,1-4 0,0 1 0,0-1 0,0 1 0,0 0 0,1-1 0,-1 1 0,0-1 0,0 1 0,1 0 0,-1-1 0,0 1 0,1-1 0,-1 1 0,1-1 0,-1 0 0,1 1 0,-1-1 0,1 1 0,-1-1 0,1 0 0,-1 1 0,1-1 0,-1 0 0,1 0 0,0 1 0,-1-1 0,1 0 0,0 0 0,10 3 0,1-1 0,-1 0 0,19 0 0,-11-1 0,273 16 0,-145-12 0,-107-1-1365,-10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7.868"/>
    </inkml:context>
    <inkml:brush xml:id="br0">
      <inkml:brushProperty name="width" value="0.05" units="cm"/>
      <inkml:brushProperty name="height" value="0.05" units="cm"/>
    </inkml:brush>
  </inkml:definitions>
  <inkml:trace contextRef="#ctx0" brushRef="#br0">501 23 24575,'0'-2'0,"0"1"0,-1 0 0,1 0 0,0 0 0,-1 0 0,1 0 0,-1 0 0,1 0 0,-1 0 0,0 0 0,1 0 0,-1 0 0,0 0 0,0 0 0,0 1 0,1-1 0,-1 0 0,0 1 0,0-1 0,0 0 0,0 1 0,0-1 0,0 1 0,-1 0 0,1-1 0,0 1 0,0 0 0,0-1 0,0 1 0,0 0 0,0 0 0,-1 0 0,1 0 0,0 0 0,0 0 0,0 1 0,-2-1 0,-2 1 0,0-1 0,0 1 0,0 0 0,0 0 0,0 0 0,0 1 0,-6 2 0,2 2 0,0 0 0,1 1 0,0 0 0,0 0 0,1 0 0,-9 11 0,-37 57 0,42-59 0,-45 68 0,-69 143 0,104-182 0,2 1 0,2 1 0,2 1 0,2 0 0,-8 60 0,19-92 0,1 0 0,0 0 0,1 0 0,0 0 0,6 27 0,-5-37 0,0-1 0,1 1 0,-1-1 0,1 0 0,1 0 0,-1 0 0,1 0 0,0 0 0,0-1 0,0 1 0,0-1 0,1 0 0,0 0 0,0 0 0,0 0 0,0-1 0,1 1 0,-1-1 0,1 0 0,5 2 0,4 0 0,0 0 0,0-1 0,1 0 0,0-2 0,-1 1 0,1-2 0,29 0 0,107-15 0,-130 12 0,252-44 0,10-1 0,-218 39 0,1 4 0,87 5 0,-77 7 0,-55-4 0,0-1 0,1-2 0,-1 0 0,1-1 0,-1 0 0,25-6 0,-44 6 0,0-1 0,0 1 0,0-1 0,0 0 0,0 0 0,0 0 0,0 0 0,0 0 0,0 0 0,-1 0 0,1-1 0,0 1 0,-1-1 0,1 1 0,-1-1 0,0 1 0,0-1 0,1 0 0,-1 0 0,0 0 0,0 0 0,-1 0 0,1 0 0,0 0 0,-1 0 0,1 0 0,-1 0 0,0 0 0,1 0 0,-1 0 0,0 0 0,0 0 0,0-1 0,-1 1 0,0-2 0,-1-10 0,-1 1 0,-1 0 0,0-1 0,-8-16 0,5 14 0,-20-58 0,-98-227 0,107 264 0,-3 1 0,-1 1 0,-1 0 0,-2 2 0,-53-54 0,56 66 0,0 1 0,-1 0 0,-1 2 0,0 1 0,-52-26 0,54 36 120,22 7-143,0 0 1,0 0-1,-1 0 1,1 0-1,0-1 1,0 1-1,0 0 1,-1 0-1,1 0 1,0 0-1,0 0 1,-1 0-1,1 0 1,0 0-1,0 0 1,-1 0-1,1 0 1,0-1-1,-1 2 1,1-1-1,0 0 1,0 0-1,-1 0 1,1 0-1,0 0 1,0 0-1,-1 0 1,1 0-1,0 0 1,0 0-1,-1 0 1,1 1-1,0-1 1,0 0-1,0 0 1,-1 0-1,1 1 1,0-1-1,0 0 1,0 0-1,0 0 1,-1 1-1,1-1 1,0 0-1,0 0 1,0 1-1,0-1 1,0 0-1,0 0 1,0 1-1,0-1 1,0 0-1,0 0 1,0 1-1,0-1 1,0 0-1,0 0 1,0 1-1,0-1 1,0 0-1,0 1 1,0-1-1,0 0 1,0 0-1,1 1 1,5 9-6804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29.316"/>
    </inkml:context>
    <inkml:brush xml:id="br0">
      <inkml:brushProperty name="width" value="0.05" units="cm"/>
      <inkml:brushProperty name="height" value="0.05" units="cm"/>
    </inkml:brush>
  </inkml:definitions>
  <inkml:trace contextRef="#ctx0" brushRef="#br0">331 46 24575,'46'5'0,"-42"-4"0,0 0 0,1 0 0,-1-1 0,1 1 0,-1-1 0,1 0 0,0 0 0,-1 0 0,1-1 0,-1 0 0,1 0 0,-1 0 0,0 0 0,1-1 0,-1 1 0,0-1 0,0 0 0,0-1 0,0 1 0,0-1 0,5-4 0,14-8 0,-15 13 0,-14 14 0,6-10 0,-1-1 0,0 0 0,1 0 0,-1 0 0,0 0 0,0 0 0,0 0 0,0 0 0,0 0 0,0 0 0,0-1 0,0 1 0,0 0 0,0-1 0,-1 1 0,1-1 0,-2 1 0,2-1 0,0 0 0,0-1 0,0 1 0,1 0 0,-1-1 0,0 1 0,0-1 0,0 1 0,0-1 0,1 0 0,-1 1 0,0-1 0,1 0 0,-1 0 0,-1-1 0,-16-15 0,14 15 0,0 0 0,0 1 0,0-1 0,0 1 0,0 0 0,-1 0 0,1 0 0,0 1 0,-1 0 0,1-1 0,0 1 0,-1 1 0,1-1 0,0 1 0,-1 0 0,1 0 0,0 0 0,-6 2 0,-9 4 0,1 1 0,-28 16 0,24-10 0,0 1 0,1 1 0,0 1 0,1 0 0,1 2 0,1 0 0,1 1 0,0 1 0,-24 42 0,31-48 0,2 1 0,0 0 0,1 0 0,1 1 0,0-1 0,1 1 0,1 1 0,1-1 0,0 0 0,1 1 0,1 0 0,1-1 0,0 1 0,1 0 0,6 28 0,-4-36 0,0 0 0,0 0 0,1-1 0,0 1 0,1-1 0,0 0 0,1 0 0,0-1 0,0 0 0,0 0 0,1 0 0,15 12 0,-11-12 0,0 0 0,0-1 0,1-1 0,0 0 0,1 0 0,-1-1 0,1-1 0,24 6 0,-5-5 0,0-2 0,0-1 0,0-1 0,0-2 0,0-1 0,0-2 0,48-11 0,-42 6 0,0-2 0,0-1 0,-1-2 0,-1-1 0,38-23 0,-60 30 0,0-2 0,-1 0 0,0 0 0,-1-1 0,0-1 0,14-17 0,-19 20 0,-1 1 0,0-2 0,-1 1 0,0-1 0,-1 1 0,0-1 0,0-1 0,-1 1 0,0 0 0,2-20 0,-4-2 0,-1 30 0,0 0 0,0 1 0,0-1 0,-1 0 0,1 1 0,-1-1 0,1 1 0,-1-1 0,1 0 0,-1 1 0,0-1 0,0 1 0,0 0 0,1-1 0,-1 1 0,-3-2 0,4 2 0,0 1 0,-1 0 0,1 0 0,0 0 0,-1 0 0,1 0 0,0 0 0,-1 0 0,1 0 0,0-1 0,-1 1 0,1 0 0,0 1 0,-1-1 0,1 0 0,0 0 0,-1 0 0,1 0 0,0 0 0,-1 0 0,1 0 0,0 0 0,-1 1 0,1-1 0,0 0 0,0 0 0,-1 0 0,1 1 0,0-1 0,0 0 0,-1 0 0,1 1 0,0-1 0,0 0 0,0 0 0,-1 1 0,1-1 0,0 0 0,0 1 0,0-1 0,0 0 0,0 1 0,0-1 0,0 0 0,0 1 0,0-1 0,0 0 0,0 1 0,0-1 0,0 0 0,0 1 0,0-1 0,0 1 0,-1 20 0,2-6 0,1 0 0,0 0 0,2-1 0,0 1 0,0 0 0,1-1 0,12 22 0,-16-33 0,1 1 0,0 0 0,1-1 0,-1 1 0,1-1 0,-1 0 0,1 0 0,0 0 0,0 0 0,1 0 0,-1-1 0,0 1 0,1-1 0,0 0 0,-1 0 0,1 0 0,0-1 0,0 1 0,0-1 0,0 0 0,0 0 0,0 0 0,1-1 0,-1 1 0,0-1 0,0 0 0,0-1 0,1 1 0,-1 0 0,0-1 0,6-2 0,-3 1 0,0-1 0,0 0 0,0-1 0,0 1 0,-1-1 0,1-1 0,-1 1 0,0-1 0,6-6 0,6-8 0,21-29 0,-1 1 0,-37 46 0,0 0 0,0 0 0,0 0 0,0 0 0,0 0 0,1 0 0,-1 0 0,0 0 0,1 0 0,-1 0 0,0 1 0,1-1 0,-1 1 0,1-1 0,-1 1 0,1-1 0,-1 1 0,1 0 0,-1 0 0,1 0 0,-1 0 0,1 0 0,-1 0 0,1 0 0,0 0 0,-1 1 0,1-1 0,-1 0 0,0 1 0,1-1 0,1 2 0,3 2 0,1 0 0,-1 1 0,-1 0 0,1 0 0,7 9 0,11 9 0,-13-15 0,2 0 0,0 0 0,-1-2 0,2 1 0,-1-2 0,1 0 0,0 0 0,0-2 0,0 1 0,1-2 0,-1 0 0,1-1 0,0 0 0,-1-1 0,20-2 0,-22 0 0,-1 0 0,1 0 0,-1-1 0,1 0 0,-1-1 0,0 0 0,-1-1 0,19-11 0,-23 12 0,1-1 0,-1 0 0,0-1 0,0 1 0,0-1 0,-1-1 0,0 1 0,0-1 0,0 1 0,-1-1 0,0-1 0,-1 1 0,4-10 0,-6 12 0,0 0 0,0 0 0,0 0 0,-1 0 0,0 0 0,0-1 0,0 1 0,0 0 0,-1 0 0,0 0 0,0 0 0,-1 0 0,1 1 0,-1-1 0,0 0 0,0 1 0,-1-1 0,1 1 0,-1 0 0,0-1 0,0 1 0,0 1 0,-1-1 0,0 0 0,1 1 0,-1 0 0,0 0 0,-1 0 0,1 0 0,0 1 0,-1-1 0,1 1 0,-1 0 0,0 1 0,0-1 0,0 1 0,0 0 0,0 0 0,0 0 0,0 1 0,0 0 0,0 0 0,0 0 0,0 1 0,0 0 0,0-1 0,0 2 0,-7 1 0,11-2 0,-1-1 0,1 0 0,0 1 0,0-1 0,0 1 0,0 0 0,-1-1 0,1 1 0,0 0 0,0-1 0,0 1 0,0 0 0,1 0 0,-1 0 0,0 0 0,0 0 0,0 0 0,1 0 0,-1 0 0,0 0 0,1 0 0,-1 1 0,1-1 0,0 0 0,-1 0 0,1 1 0,0-1 0,0 0 0,0 0 0,0 1 0,0-1 0,0 0 0,0 0 0,0 1 0,0-1 0,0 0 0,1 0 0,-1 1 0,1-1 0,-1 0 0,1 2 0,2 0 0,-1 1 0,1 0 0,-1-1 0,1 1 0,0-1 0,0 0 0,0 0 0,1 0 0,-1 0 0,1-1 0,4 3 0,29 13 0,2-2 0,0-2 0,0-1 0,43 7 0,49 16 0,-125-34 0,-1 0 0,1 0 0,-1 1 0,0 0 0,0 0 0,0 0 0,7 6 0,-11-8 0,0 0 0,0-1 0,0 1 0,-1 0 0,1 0 0,0 0 0,-1 0 0,1 0 0,-1 0 0,1 0 0,-1 0 0,1 0 0,-1 1 0,0-1 0,0 0 0,1 0 0,-1 0 0,0 0 0,0 0 0,0 1 0,0-1 0,0 0 0,-1 0 0,1 0 0,0 0 0,0 1 0,-1-1 0,1 0 0,-1 0 0,1 0 0,-1 0 0,1 0 0,-1 0 0,0 0 0,1 0 0,-1 0 0,0-1 0,0 1 0,0 0 0,0 0 0,0-1 0,0 1 0,-2 1 0,-7 5 0,-1 0 0,-1 0 0,1-1 0,-1 0 0,0-1 0,-1-1 0,-18 5 0,-93 15 0,119-23 0,-48 6-1365,9-3-5461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29.692"/>
    </inkml:context>
    <inkml:brush xml:id="br0">
      <inkml:brushProperty name="width" value="0.05" units="cm"/>
      <inkml:brushProperty name="height" value="0.05" units="cm"/>
    </inkml:brush>
  </inkml:definitions>
  <inkml:trace contextRef="#ctx0" brushRef="#br0">25 7 24575,'5'-5'0,"-4"3"0,-6 7 0,-3 7 0,1 7 0,1 3 0,1 9 0,7 3 0,8 6 0,6 5 0,6-1 0,-2 2 0,1-2 0,2 1 0,-3-3 0,-6-4 0,-4-8-8191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0.467"/>
    </inkml:context>
    <inkml:brush xml:id="br0">
      <inkml:brushProperty name="width" value="0.05" units="cm"/>
      <inkml:brushProperty name="height" value="0.05" units="cm"/>
    </inkml:brush>
  </inkml:definitions>
  <inkml:trace contextRef="#ctx0" brushRef="#br0">0 319 24575,'0'-3'0,"0"0"0,1 0 0,-1 0 0,0 0 0,1 0 0,0 0 0,0 0 0,0 0 0,0 0 0,0 0 0,1 0 0,-1 0 0,1 1 0,0-1 0,0 1 0,0-1 0,0 1 0,0 0 0,0 0 0,1 0 0,-1 0 0,1 0 0,-1 0 0,1 1 0,0-1 0,0 1 0,0 0 0,4-1 0,8-3 0,1 1 0,0 1 0,0 1 0,24-1 0,-6 0 0,93-10 0,-37 5 0,0-3 0,143-39 0,-227 49 0,-1-1 0,1 1 0,-1-1 0,1-1 0,-1 1 0,0-1 0,0 0 0,9-7 0,-14 10 0,0 0 0,0 0 0,1-1 0,-1 1 0,0 0 0,0 0 0,1-1 0,-1 1 0,0 0 0,0 0 0,0-1 0,1 1 0,-1 0 0,0-1 0,0 1 0,0 0 0,0-1 0,0 1 0,0 0 0,1-1 0,-1 1 0,0 0 0,0-1 0,0 1 0,0-1 0,0 1 0,-1 0 0,1-1 0,0 1 0,0 0 0,0-1 0,0 1 0,0 0 0,0-1 0,0 1 0,-1 0 0,1 0 0,0-1 0,0 1 0,-1 0 0,1-1 0,0 1 0,0 0 0,-1 0 0,1 0 0,0-1 0,0 1 0,-1 0 0,1 0 0,0 0 0,-1 0 0,1-1 0,0 1 0,-1 0 0,1 0 0,0 0 0,-1 0 0,1 0 0,0 0 0,-1 0 0,-23-1 0,6 3 0,0 1 0,0 0 0,0 2 0,0 0 0,1 1 0,-1 1 0,-19 11 0,31-15 0,0 1 0,1 0 0,0 0 0,-1 0 0,1 1 0,1-1 0,-1 1 0,1 0 0,0 1 0,-5 6 0,7-8 0,1 0 0,-1 0 0,0 0 0,1 1 0,0-1 0,0 0 0,0 1 0,1-1 0,0 1 0,-1-1 0,1 1 0,1-1 0,-1 0 0,1 1 0,0-1 0,2 8 0,-2-7 0,1 0 0,0-1 0,0 1 0,0-1 0,0 1 0,1-1 0,0 0 0,0 0 0,0 0 0,0-1 0,1 1 0,-1-1 0,1 1 0,0-1 0,0 0 0,0-1 0,0 1 0,7 2 0,-4-2 0,-1-1 0,1 0 0,0 0 0,0-1 0,0 0 0,1 0 0,-1 0 0,0-1 0,0 0 0,0-1 0,0 0 0,7-1 0,-5 0 0,-1 0 0,0-1 0,0 0 0,0 0 0,0-1 0,-1 1 0,1-2 0,-1 1 0,0-1 0,8-7 0,-11 8 0,0 0 0,0 0 0,-1 0 0,1-1 0,-1 1 0,0-1 0,0 0 0,0 0 0,-1 0 0,0 0 0,0-1 0,0 1 0,-1-1 0,1 1 0,0-11 0,-6-21 0,3 31 0,0 0 0,0 0 0,1 0 0,0 1 0,0-1 0,1-7 0,-1 11 0,1 0 0,-1 1 0,1-1 0,0 1 0,-1-1 0,1 1 0,0-1 0,0 1 0,0 0 0,0-1 0,0 1 0,0 0 0,0 0 0,1 0 0,-1 0 0,0 0 0,1 0 0,-1 0 0,0 0 0,1 0 0,-1 1 0,1-1 0,0 1 0,-1-1 0,1 1 0,2-1 0,10-1 0,-1 0 0,1 1 0,-1 1 0,1 0 0,-1 1 0,14 2 0,80 20 0,-103-22 0,-1 0 0,0 0 0,0 0 0,0 0 0,0 0 0,0 1 0,0-1 0,0 1 0,0 0 0,-1 0 0,1 0 0,0 0 0,-1 0 0,0 0 0,0 1 0,0-1 0,0 1 0,0 0 0,2 4 0,-1-2 0,-1 0 0,-1 1 0,1-1 0,-1 1 0,0-1 0,0 1 0,-1 0 0,1-1 0,-2 9 0,1-14 0,0 1 0,0-1 0,0 0 0,0 0 0,0 0 0,0 0 0,0 0 0,0 0 0,0 0 0,0 1 0,0-1 0,0 0 0,0 0 0,0 0 0,0 0 0,0 0 0,0 0 0,0 0 0,0 0 0,0 1 0,0-1 0,0 0 0,1 0 0,-1 0 0,0 0 0,0 0 0,0 0 0,0 0 0,0 0 0,0 0 0,0 1 0,0-1 0,0 0 0,0 0 0,1 0 0,-1 0 0,0 0 0,0 0 0,0 0 0,0 0 0,0 0 0,0 0 0,0 0 0,1 0 0,-1 0 0,0 0 0,0 0 0,0 0 0,0 0 0,0 0 0,0 0 0,0 0 0,1 0 0,-1 0 0,0 0 0,0 0 0,0 0 0,0 0 0,0 0 0,0-1 0,0 1 0,0 0 0,0 0 0,1 0 0,-1 0 0,0 0 0,0 0 0,0 0 0,0 0 0,11-12 0,11-17 0,-21 28 0,7-9 0,0 0 0,1 0 0,0 1 0,1 0 0,0 1 0,0 0 0,14-7 0,-17 10 0,-1 2 0,1-1 0,0 1 0,0 0 0,1 0 0,-1 1 0,0 0 0,1 0 0,-1 1 0,1 0 0,0 0 0,-1 1 0,13 0 0,-18 1 0,1-1 0,-1 0 0,1 1 0,-1 0 0,0-1 0,1 1 0,-1 0 0,0 0 0,1 1 0,-1-1 0,0 0 0,0 1 0,0-1 0,0 1 0,0 0 0,-1-1 0,1 1 0,0 0 0,-1 0 0,2 3 0,0 1 0,-1-1 0,-1 1 0,1 0 0,-1 0 0,0 0 0,1 9 0,-2-10 0,1 1 0,-1-1 0,1 0 0,1 0 0,-1 1 0,1-1 0,-1 0 0,1 0 0,5 7 0,-7-11 0,1 0 0,0-1 0,-1 1 0,1-1 0,0 1 0,-1-1 0,1 0 0,0 1 0,-1-1 0,1 0 0,0 1 0,0-1 0,-1 0 0,1 0 0,0 0 0,0 1 0,0-1 0,-1 0 0,1 0 0,0 0 0,0 0 0,0-1 0,-1 1 0,1 0 0,0 0 0,0 0 0,0-1 0,-1 1 0,1 0 0,0-1 0,-1 1 0,1 0 0,0-1 0,-1 1 0,1-1 0,0 1 0,-1-1 0,1 0 0,0 0 0,24-27 0,11-23 0,26-35 0,-55 78 0,1 0 0,0 0 0,0 1 0,0-1 0,1 2 0,0-1 0,13-5 0,-19 10 0,1 1 0,0-1 0,-1 1 0,1 0 0,0 0 0,0 1 0,-1-1 0,1 1 0,0 0 0,0 0 0,0 0 0,0 0 0,-1 1 0,1 0 0,0-1 0,0 1 0,-1 1 0,1-1 0,-1 0 0,1 1 0,-1 0 0,1 0 0,-1 0 0,0 0 0,0 0 0,0 1 0,0 0 0,-1-1 0,1 1 0,3 5 0,4 5 0,0 1 0,-1 0 0,0 0 0,-2 1 0,10 24 0,-5-9-682,15 63-1,-20-59-6143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0.954"/>
    </inkml:context>
    <inkml:brush xml:id="br0">
      <inkml:brushProperty name="width" value="0.05" units="cm"/>
      <inkml:brushProperty name="height" value="0.05" units="cm"/>
    </inkml:brush>
  </inkml:definitions>
  <inkml:trace contextRef="#ctx0" brushRef="#br0">303 297 24575,'22'-12'0,"-2"-1"0,1-1 0,-2-1 0,0 0 0,-1-1 0,0-1 0,-2-1 0,0-1 0,0 0 0,14-27 0,-26 40 0,0-2 0,0 1 0,-1 0 0,5-16 0,-8 22 0,0-1 0,1 1 0,-1 0 0,0 0 0,1-1 0,-1 1 0,0 0 0,0 0 0,0-1 0,0 1 0,0 0 0,-1 0 0,1-1 0,0 1 0,0 0 0,-1 0 0,1 0 0,-1-1 0,1 1 0,-1 0 0,0 0 0,1 0 0,-1 0 0,0 0 0,0 0 0,0 0 0,1 0 0,-1 0 0,0 1 0,0-1 0,0 0 0,-1 1 0,1-1 0,0 0 0,0 1 0,0-1 0,0 1 0,0 0 0,-1-1 0,-1 1 0,-7-1 0,-1 0 0,1 1 0,-1 1 0,1 0 0,-1 0 0,1 1 0,-1 0 0,-10 5 0,-10 3 0,-40 19 0,51-20 0,-34 23 0,49-29 0,0 1 0,1-1 0,-1 1 0,1 0 0,0 0 0,0 0 0,1 0 0,-1 1 0,1 0 0,0-1 0,0 1 0,-3 8 0,6-11 0,-1 1 0,1-1 0,0 0 0,-1 1 0,1-1 0,0 1 0,0-1 0,1 1 0,-1-1 0,1 1 0,-1-1 0,1 0 0,0 1 0,-1-1 0,1 0 0,0 1 0,1-1 0,-1 0 0,0 0 0,1 0 0,-1 0 0,1 0 0,-1 0 0,1-1 0,0 1 0,0 0 0,3 1 0,6 5 0,0-1 0,1 0 0,21 9 0,-21-11 0,15 7 0,-11-6 0,0 1 0,-1 1 0,0 0 0,18 13 0,-31-20 0,0 1 0,1-1 0,-1 1 0,0 0 0,-1 0 0,1 0 0,0 0 0,0 0 0,-1 0 0,1 0 0,-1 1 0,0-1 0,0 0 0,0 1 0,0-1 0,0 1 0,0-1 0,0 1 0,-1 0 0,0-1 0,1 1 0,-1 0 0,0-1 0,0 1 0,-1 0 0,1-1 0,0 1 0,-1 0 0,0-1 0,1 1 0,-1-1 0,0 1 0,-3 4 0,0-1 0,-1 0 0,0 1 0,0-2 0,0 1 0,-1-1 0,0 1 0,0-1 0,0-1 0,-12 7 0,-68 32 0,74-38 0,7-3 0,-20 11 0,-1-2 0,-1-1 0,0-1 0,0-1 0,-52 8 0,49-19-1365,10-4-5461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1.282"/>
    </inkml:context>
    <inkml:brush xml:id="br0">
      <inkml:brushProperty name="width" value="0.05" units="cm"/>
      <inkml:brushProperty name="height" value="0.05" units="cm"/>
    </inkml:brush>
  </inkml:definitions>
  <inkml:trace contextRef="#ctx0" brushRef="#br0">1 33 24575,'3'-3'0,"0"0"0,0 0 0,1 0 0,0 0 0,-1 1 0,1-1 0,0 1 0,0 0 0,0 0 0,1 1 0,-1-1 0,0 1 0,1 0 0,4-1 0,-7 2 0,1 0 0,0 0 0,-1 1 0,1-1 0,0 0 0,-1 1 0,1 0 0,-1 0 0,1-1 0,-1 2 0,1-1 0,-1 0 0,1 0 0,-1 1 0,0-1 0,0 1 0,0 0 0,0-1 0,0 1 0,0 0 0,0 0 0,-1 0 0,1 1 0,1 1 0,13 27 0,-2 0 0,0 2 0,-3-1 0,0 1 0,-2 1 0,5 37 0,-8-33-682,2 76-1,-8-88-6143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1.756"/>
    </inkml:context>
    <inkml:brush xml:id="br0">
      <inkml:brushProperty name="width" value="0.05" units="cm"/>
      <inkml:brushProperty name="height" value="0.05" units="cm"/>
    </inkml:brush>
  </inkml:definitions>
  <inkml:trace contextRef="#ctx0" brushRef="#br0">107 241 24575,'-63'-55'0,"25"22"0,37 33 0,1 0 0,0-1 0,-1 1 0,1 0 0,0 0 0,-1-1 0,1 1 0,0 0 0,-1-1 0,1 1 0,0 0 0,0-1 0,-1 1 0,1-1 0,0 1 0,0 0 0,0-1 0,0 1 0,-1-1 0,1 1 0,0-1 0,0 1 0,0-1 0,0 1 0,0 0 0,0-1 0,0 1 0,0-1 0,0 1 0,1-1 0,-1 1 0,0-1 0,0 1 0,0 0 0,0-1 0,1 0 0,17-9 0,38 0 0,-48 9 0,3-1 0,73-9 0,-1-4 0,105-33 0,-187 48 0,34-14 0,-34 13 0,0 1 0,0 0 0,0-1 0,0 1 0,0-1 0,0 1 0,0-1 0,0 0 0,0 1 0,0-1 0,0 0 0,0 0 0,0 0 0,0 0 0,-1 0 0,1 1 0,0-1 0,-1 0 0,1-1 0,-1 1 0,1 0 0,-1 0 0,0 0 0,1 0 0,-1-2 0,0 3 0,0 0 0,-1-1 0,1 1 0,-1 0 0,1-1 0,0 1 0,-1 0 0,1 0 0,-1 0 0,1-1 0,-1 1 0,1 0 0,0 0 0,-1 0 0,1 0 0,-1 0 0,1-1 0,-1 1 0,1 0 0,-1 0 0,1 0 0,-1 0 0,1 1 0,-1-1 0,1 0 0,-1 0 0,1 0 0,-1 0 0,1 0 0,0 1 0,-1-1 0,1 0 0,-1 0 0,0 1 0,-16 9 0,14-8 0,0 1 0,1 0 0,-1 0 0,1 0 0,0 0 0,0 0 0,0 0 0,0 1 0,0-1 0,1 1 0,-1 0 0,1-1 0,0 1 0,0 0 0,1-1 0,-1 1 0,1 0 0,0 0 0,0 0 0,0 0 0,0-1 0,2 8 0,-1-8 0,-1 0 0,1-1 0,0 0 0,0 1 0,0-1 0,0 1 0,0-1 0,1 0 0,-1 0 0,1 0 0,-1 0 0,1 0 0,0 0 0,0 0 0,0-1 0,0 1 0,0 0 0,0-1 0,0 0 0,1 1 0,-1-1 0,0 0 0,1 0 0,-1-1 0,1 1 0,-1 0 0,1-1 0,-1 1 0,1-1 0,-1 0 0,1 0 0,0 0 0,-1 0 0,4-1 0,-1 0 0,0 0 0,0 0 0,-1 0 0,1-1 0,0 0 0,-1 0 0,1 0 0,-1 0 0,0-1 0,0 0 0,0 0 0,0 0 0,5-5 0,-3 1 0,0 0 0,0-1 0,-1 0 0,0 1 0,0-2 0,3-8 0,-7 14 0,0 1 0,1-1 0,-1 1 0,1-1 0,-1 1 0,1 0 0,0-1 0,0 1 0,-1 0 0,2 0 0,2-2 0,-4 3 0,0 1 0,0-1 0,1 1 0,-1 0 0,0 0 0,0-1 0,0 1 0,0 0 0,0 0 0,0 0 0,0 0 0,0 1 0,0-1 0,1 0 0,-1 0 0,0 1 0,0-1 0,0 0 0,0 1 0,0-1 0,0 1 0,0-1 0,0 1 0,-1 0 0,1-1 0,0 1 0,0 0 0,0 0 0,-1-1 0,1 1 0,0 0 0,0 1 0,15 18 0,-1 1 0,-1 0 0,-1 1 0,-1 1 0,12 31 0,-4-1 0,17 73 0,-33-111 0,-1 1 0,-1-1 0,0 1 0,0 0 0,-2 0 0,0 0 0,-1 0 0,-4 23 0,3-31 0,0 0 0,-1 0 0,0 0 0,0 0 0,-1 0 0,0-1 0,0 1 0,-1-1 0,0 0 0,0-1 0,0 1 0,-1-1 0,0 0 0,0 0 0,-1-1 0,0 0 0,-11 7 0,3-4 0,-1-1 0,-1 0 0,1-1 0,-1 0 0,0-2 0,0 0 0,-1-1 0,1-1 0,-1 0 0,-34-2 0,37-1 0,0 0 0,-1-1 0,1-1 0,1 0 0,-1-1 0,0-1 0,1 0 0,0-1 0,0 0 0,0-1 0,1-1 0,-23-17 0,30 20 0,0 0 0,1-1 0,-1 1 0,1-1 0,1 0 0,-1-1 0,1 1 0,0-1 0,0 0 0,1 0 0,0 0 0,0 0 0,1-1 0,0 1 0,0-1 0,1 1 0,0-1 0,0 0 0,1 1 0,0-1 0,0 0 0,1 0 0,0 1 0,0-1 0,0 0 0,4-8 0,1 1 0,0 0 0,1 1 0,0 0 0,1 0 0,1 0 0,0 1 0,1 1 0,0-1 0,1 2 0,1-1 0,22-16 0,-1 5-136,2 3-1,0 1 1,0 1-1,2 2 1,0 1-1,1 3 1,1 0-1,0 3 0,45-6 1,-31 9-6690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2.118"/>
    </inkml:context>
    <inkml:brush xml:id="br0">
      <inkml:brushProperty name="width" value="0.05" units="cm"/>
      <inkml:brushProperty name="height" value="0.05" units="cm"/>
    </inkml:brush>
  </inkml:definitions>
  <inkml:trace contextRef="#ctx0" brushRef="#br0">0 39 24575,'0'-5'0,"5"-1"0,1-5 0,5 0 0,5 6 0,0 9 0,-3 8 0,-4 8 0,2 3 0,-2 9 0,-1 3 0,-3 0 0,-2-1 0,-2-1 0,-1-3 0,0-5-8191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2.447"/>
    </inkml:context>
    <inkml:brush xml:id="br0">
      <inkml:brushProperty name="width" value="0.05" units="cm"/>
      <inkml:brushProperty name="height" value="0.05" units="cm"/>
    </inkml:brush>
  </inkml:definitions>
  <inkml:trace contextRef="#ctx0" brushRef="#br0">0 109 24575,'0'-1'0,"1"-1"0,-1 1 0,1 0 0,-1 0 0,1 0 0,0-1 0,-1 1 0,1 0 0,0 0 0,0 0 0,0 0 0,0 0 0,0 0 0,0 1 0,0-1 0,0 0 0,0 0 0,0 1 0,0-1 0,1 1 0,-1-1 0,0 1 0,0-1 0,1 1 0,-1 0 0,0 0 0,3-1 0,42-4 0,-41 5 0,9-1 0,1 0 0,-1-2 0,1 1 0,-1-2 0,0 1 0,0-2 0,0 0 0,0-1 0,14-8 0,-27 13 0,0 1 0,0-1 0,1 0 0,-1 1 0,0-1 0,0 0 0,0 0 0,0 0 0,-1 1 0,1-1 0,0 0 0,0 0 0,0 0 0,-1 0 0,1-1 0,0 1 0,-1 0 0,1 0 0,-1 0 0,1-2 0,-2 3 0,1-1 0,0 0 0,0 1 0,-1-1 0,1 0 0,-1 1 0,1-1 0,-1 1 0,1-1 0,-1 1 0,1-1 0,-1 1 0,1-1 0,-1 1 0,1-1 0,-1 1 0,0 0 0,1-1 0,-1 1 0,0 0 0,1 0 0,-1-1 0,0 1 0,0 0 0,-6-1 0,0-1 0,0 1 0,0 1 0,0 0 0,-12 0 0,7 2 0,-1 1 0,1 0 0,0 0 0,0 1 0,0 1 0,0 0 0,-15 9 0,23-11 0,-1-1 0,1 1 0,-1 0 0,1 0 0,0 1 0,1-1 0,-1 1 0,0 0 0,1 0 0,0 0 0,0 0 0,0 0 0,1 1 0,-1 0 0,1-1 0,0 1 0,0 0 0,1 0 0,-1 0 0,0 9 0,2-9 0,1-1 0,-1 0 0,1 1 0,1-1 0,-1 1 0,0-1 0,1 0 0,0 0 0,0 0 0,0 0 0,1 0 0,-1-1 0,1 1 0,0-1 0,0 1 0,0-1 0,0 0 0,1 0 0,-1 0 0,1-1 0,4 3 0,8 5 0,0-1 0,0-1 0,32 12 0,-27-13-136,0-1-1,0-1 1,1-1-1,-1 0 1,1-2-1,0 0 1,0-2-1,0 0 0,30-5 1,2-6-6690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3.646"/>
    </inkml:context>
    <inkml:brush xml:id="br0">
      <inkml:brushProperty name="width" value="0.05" units="cm"/>
      <inkml:brushProperty name="height" value="0.05" units="cm"/>
    </inkml:brush>
  </inkml:definitions>
  <inkml:trace contextRef="#ctx0" brushRef="#br0">29 0 24575,'-5'0'0,"-2"5"0,-3 1 0,3 0 0,9-1 0,8-2 0,7-1 0,6-1 0,3 0 0,6-1 0,4 0 0,-1-1 0,-1 1 0,-2 0 0,-6 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4.005"/>
    </inkml:context>
    <inkml:brush xml:id="br0">
      <inkml:brushProperty name="width" value="0.05" units="cm"/>
      <inkml:brushProperty name="height" value="0.05" units="cm"/>
    </inkml:brush>
  </inkml:definitions>
  <inkml:trace contextRef="#ctx0" brushRef="#br0">1 0 24575,'0'5'0,"4"1"0,7 0 0,6-1 0,4-2 0,4-1 0,3-1 0,0 0 0,6-1 0,1 0 0,-1-1 0,4 1 0,0 0 0,-2 0 0,-3 0 0,-1 0 0,-7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8.602"/>
    </inkml:context>
    <inkml:brush xml:id="br0">
      <inkml:brushProperty name="width" value="0.05" units="cm"/>
      <inkml:brushProperty name="height" value="0.05" units="cm"/>
    </inkml:brush>
  </inkml:definitions>
  <inkml:trace contextRef="#ctx0" brushRef="#br0">308 725 24575,'-36'-8'0,"33"7"0,-1 0 0,1 0 0,0 0 0,0 0 0,-1 1 0,1-1 0,-1 1 0,1 0 0,-4 0 0,5 1 0,0-1 0,1 1 0,-1 0 0,0 0 0,1 0 0,-1 0 0,1 0 0,-1 0 0,1 0 0,0 0 0,0 1 0,-1-1 0,1 0 0,0 1 0,0-1 0,0 1 0,0-1 0,0 1 0,1 0 0,-1-1 0,1 1 0,-2 3 0,-1 6 0,0 0 0,1 1 0,0-1 0,1 0 0,0 1 0,1-1 0,2 20 0,17 84 0,-13-83 0,1 0 0,-2-12 0,-1 1 0,0-1 0,-2 1 0,0 0 0,-2-1 0,0 1 0,-4 27 0,4-46 0,0 0 0,-1 0 0,1 0 0,-1 0 0,1 0 0,-1 0 0,0 0 0,0 0 0,0 0 0,0-1 0,0 1 0,0 0 0,-1 0 0,1-1 0,-1 1 0,1-1 0,-1 0 0,-1 2 0,1-2 0,1-1 0,0 1 0,-1-1 0,1 0 0,-1 0 0,1 0 0,0 0 0,-1 0 0,1 0 0,-1 0 0,1 0 0,-1 0 0,1 0 0,0-1 0,-1 1 0,1-1 0,0 1 0,-1-1 0,1 0 0,-2 0 0,-3-4 0,0 1 0,0-1 0,0 0 0,1-1 0,-1 1 0,1-1 0,0 0 0,-5-10 0,-9-18 0,2-1 0,1-1 0,2-1 0,1 0 0,2 0 0,2-1 0,-6-47 0,4-18 0,2-155 0,9 199 0,16-119 0,-13 162 0,0 1 0,0-1 0,2 1 0,0-1 0,0 1 0,2 1 0,0-1 0,1 1 0,0 0 0,1 1 0,0 0 0,19-19 0,-22 26 0,0 1 0,1 0 0,-1 0 0,1 1 0,0 0 0,1 0 0,-1 0 0,1 1 0,-1 0 0,1 1 0,0 0 0,0 0 0,13-1 0,-9 3 0,-1 0 0,0 0 0,0 2 0,1-1 0,-1 1 0,0 1 0,0 0 0,-1 0 0,12 6 0,-2 0 0,-1 2 0,0 0 0,0 1 0,-2 1 0,1 1 0,-1 0 0,-1 1 0,-1 1 0,22 28 0,-27-30 0,-1 0 0,0 0 0,-2 1 0,1 0 0,-2 0 0,0 0 0,0 1 0,-2 0 0,5 27 0,-7-30 0,-2-1 0,0 1 0,0 0 0,-1-1 0,0 1 0,-1-1 0,-1 0 0,0 0 0,0 1 0,-1-2 0,-1 1 0,0 0 0,-10 15 0,3-9 0,0-1 0,-2-1 0,0 0 0,0 0 0,-2-2 0,0 0 0,0 0 0,-35 20 0,2-7 0,0-2 0,-61 22 0,105-45 0,-34 16 0,39-18 0,-1 0 0,0 0 0,1 1 0,-1-1 0,1 0 0,-1 0 0,1 1 0,-1-1 0,1 0 0,-1 1 0,1-1 0,0 0 0,-1 1 0,1-1 0,-1 1 0,1-1 0,0 1 0,-1-1 0,1 0 0,0 1 0,0 0 0,-1-1 0,1 1 0,0-1 0,0 1 0,0-1 0,0 1 0,0-1 0,-1 1 0,1 0 0,0-1 0,0 1 0,1-1 0,-1 1 0,0-1 0,0 1 0,0-1 0,0 1 0,0 0 0,1-1 0,-1 1 0,0-1 0,0 1 0,1-1 0,-1 1 0,0-1 0,1 0 0,-1 1 0,0-1 0,1 1 0,-1-1 0,1 0 0,-1 1 0,1-1 0,-1 0 0,1 1 0,17 7 0,-1-1 0,1 0 0,0-1 0,0-1 0,33 4 0,3 3 0,259 74-1365,-285-79-5461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4.753"/>
    </inkml:context>
    <inkml:brush xml:id="br0">
      <inkml:brushProperty name="width" value="0.05" units="cm"/>
      <inkml:brushProperty name="height" value="0.05" units="cm"/>
    </inkml:brush>
  </inkml:definitions>
  <inkml:trace contextRef="#ctx0" brushRef="#br0">433 80 24575,'5'-1'0,"0"1"0,1-1 0,-1 0 0,0-1 0,0 1 0,0-1 0,0 0 0,8-5 0,-10 6 0,0-1 0,-1 1 0,1-1 0,-1 0 0,1 0 0,-1 0 0,0 0 0,0 0 0,0 0 0,0-1 0,0 1 0,0-1 0,-1 1 0,1-1 0,-1 0 0,2-3 0,-3 5 0,0 0 0,0 0 0,0 0 0,-1 0 0,1 0 0,0 0 0,0 1 0,0-1 0,-1 0 0,1 0 0,-1 0 0,1 0 0,-1 0 0,1 1 0,-1-1 0,1 0 0,-1 0 0,1 1 0,-1-1 0,0 0 0,0 1 0,1-1 0,-1 1 0,0-1 0,0 1 0,0-1 0,0 1 0,1 0 0,-1-1 0,0 1 0,0 0 0,0 0 0,0-1 0,0 1 0,0 0 0,0 0 0,0 0 0,0 0 0,-1 1 0,-41-1 0,14 5 0,-1 2 0,1 1 0,0 2 0,1 0 0,0 2 0,1 1 0,0 1 0,-29 21 0,48-30 0,1 0 0,0 0 0,0 1 0,0 0 0,1 0 0,-8 10 0,13-15 0,0 1 0,0-1 0,0 1 0,0-1 0,0 1 0,1 0 0,-1-1 0,0 1 0,1 0 0,0-1 0,-1 1 0,1 0 0,0 0 0,0 0 0,0-1 0,0 1 0,0 0 0,0 0 0,1-1 0,-1 1 0,1 0 0,-1 0 0,1-1 0,-1 1 0,1 0 0,0-1 0,0 1 0,0-1 0,0 1 0,0-1 0,0 0 0,0 1 0,1-1 0,-1 0 0,0 0 0,1 0 0,2 2 0,12 8 0,1-2 0,-1 0 0,2-1 0,-1 0 0,1-2 0,0 0 0,30 6 0,-24-7 0,-1 1 0,-1 2 0,1 0 0,22 13 0,-42-20 0,0 1 0,-1-1 0,1 1 0,0 0 0,-1 0 0,1 1 0,-1-1 0,0 0 0,0 1 0,0-1 0,0 1 0,0 0 0,0 0 0,-1 0 0,2 4 0,-2-5 0,-1 0 0,0 0 0,0 1 0,1-1 0,-2 0 0,1 0 0,0 0 0,0 0 0,-1 0 0,1 0 0,-1 0 0,0 0 0,1 0 0,-1 0 0,0 0 0,0 0 0,0 0 0,-1 0 0,1-1 0,0 1 0,-1 0 0,1-1 0,-1 1 0,-3 1 0,-5 5 0,0-1 0,-1 0 0,0-1 0,0 0 0,0 0 0,-1-2 0,-18 6 0,-8 1 0,-44 4 0,62-12 30,1-1 0,-1 0 0,-26-3 0,37 0-179,0 0 1,1 0-1,-1-1 1,1 0-1,-1 0 1,1-1-1,0 0 1,0-1-1,-15-8 1,3-4-6678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5.344"/>
    </inkml:context>
    <inkml:brush xml:id="br0">
      <inkml:brushProperty name="width" value="0.05" units="cm"/>
      <inkml:brushProperty name="height" value="0.05" units="cm"/>
    </inkml:brush>
  </inkml:definitions>
  <inkml:trace contextRef="#ctx0" brushRef="#br0">0 0 24575,'5'0'0,"1"5"0,0 6 0,-1 6 0,-2 9 0,-1 6 0,4 6 0,1 6 0,-1 0 0,3 2 0,1-1 0,3-5 0,-1-4 0,2-3 0,-1-8-8191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5.687"/>
    </inkml:context>
    <inkml:brush xml:id="br0">
      <inkml:brushProperty name="width" value="0.05" units="cm"/>
      <inkml:brushProperty name="height" value="0.05" units="cm"/>
    </inkml:brush>
  </inkml:definitions>
  <inkml:trace contextRef="#ctx0" brushRef="#br0">52 170 24575,'-2'-1'0,"0"1"0,-1-1 0,1 0 0,0 0 0,0 0 0,0 0 0,0 0 0,0 0 0,0 0 0,0 0 0,0-1 0,0 1 0,1-1 0,-1 0 0,0 1 0,1-1 0,-1 0 0,1 0 0,0 0 0,0 0 0,0 0 0,0 0 0,0-1 0,-1-2 0,0 1 0,1 0 0,0 0 0,-1 0 0,1 0 0,1 0 0,-1-1 0,1 1 0,-1 0 0,1 0 0,0-1 0,1 1 0,1-7 0,-1 7 0,1 0 0,0 1 0,0-1 0,1 1 0,-1 0 0,1 0 0,0 0 0,-1 0 0,1 0 0,1 1 0,-1-1 0,0 1 0,1 0 0,-1 0 0,1 0 0,-1 0 0,1 1 0,0-1 0,0 1 0,4-1 0,10-2 0,0 1 0,36-3 0,-26 5 0,0 0 0,54 7 0,-73-5 0,0 1 0,0 0 0,-1 0 0,1 0 0,-1 1 0,1 1 0,-1-1 0,0 1 0,0 1 0,0-1 0,-1 1 0,0 1 0,8 7 0,-13-12 0,-1 1 0,1 0 0,-1 0 0,1 0 0,-1-1 0,0 1 0,0 1 0,0-1 0,0 0 0,0 0 0,-1 0 0,1 0 0,-1 1 0,1-1 0,-1 0 0,0 1 0,0-1 0,0 0 0,0 0 0,-1 4 0,0-2 0,0 0 0,-1 0 0,1-1 0,-1 1 0,0 0 0,0-1 0,0 0 0,-1 1 0,1-1 0,-1 0 0,-2 2 0,-7 5 0,0 0 0,0-1 0,0-1 0,-1 0 0,-17 8 0,12-8-195,-1-1 0,1 0 0,-1-2 0,0 0 0,-1-1 0,-20 2 0,12-4-6631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6.045"/>
    </inkml:context>
    <inkml:brush xml:id="br0">
      <inkml:brushProperty name="width" value="0.05" units="cm"/>
      <inkml:brushProperty name="height" value="0.05" units="cm"/>
    </inkml:brush>
  </inkml:definitions>
  <inkml:trace contextRef="#ctx0" brushRef="#br0">1 273 24575,'0'-5'0,"0"3"0,4 2 0,2 6 0,5 7 0,0 5 0,-2 9 0,3 5 0,-1 2 0,2 4 0,-1 0 0,-3-1 0,3-3 0,-2-1 0,-1-8-8191</inkml:trace>
  <inkml:trace contextRef="#ctx0" brushRef="#br0" timeOffset="1">110 23 24575,'0'-4'0,"0"-7"0,5 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6.452"/>
    </inkml:context>
    <inkml:brush xml:id="br0">
      <inkml:brushProperty name="width" value="0.05" units="cm"/>
      <inkml:brushProperty name="height" value="0.05" units="cm"/>
    </inkml:brush>
  </inkml:definitions>
  <inkml:trace contextRef="#ctx0" brushRef="#br0">313 435 24575,'-20'-19'0,"7"5"0,0 1 0,-2 1 0,-24-17 0,35 26 0,1 1 0,-1 0 0,0 0 0,0 0 0,0 1 0,0 0 0,0-1 0,0 1 0,0 1 0,-1-1 0,1 0 0,0 1 0,0 0 0,-1 0 0,1 0 0,0 1 0,0 0 0,-1-1 0,1 1 0,0 1 0,-5 1 0,1 2 0,0-1 0,0 1 0,0 1 0,1 0 0,0 0 0,0 0 0,0 1 0,1 0 0,0 0 0,0 0 0,1 1 0,-8 14 0,10-15 0,0-1 0,0 1 0,0 0 0,1 0 0,0 0 0,0 0 0,1 0 0,0 0 0,0 0 0,1 1 0,0-1 0,0 0 0,1 1 0,0-1 0,0 0 0,0 0 0,4 8 0,-4-12 0,0 1 0,1-1 0,-1 0 0,1 0 0,0 1 0,0-2 0,0 1 0,1 0 0,-1 0 0,1-1 0,-1 1 0,1-1 0,0 0 0,0 1 0,0-2 0,0 1 0,4 2 0,-2-3 0,0 1 0,0-1 0,0 0 0,1 0 0,-1 0 0,0-1 0,1 1 0,-1-1 0,1-1 0,7 0 0,2-3 0,0 0 0,0 0 0,0-1 0,0-1 0,-1-1 0,0 0 0,13-9 0,-10 3 0,0 0 0,-2-1 0,1 0 0,-2-1 0,0-1 0,-1-1 0,0 0 0,-1 0 0,-1-1 0,-1-1 0,10-26 0,-8 17 0,-2-1 0,-1 0 0,-1-1 0,-2 0 0,-1 0 0,-1 0 0,0-38 0,-8 23 0,3 43 0,1 0 0,0 0 0,-1 0 0,1 0 0,-1 0 0,0 1 0,0-1 0,0 0 0,1 1 0,-2-1 0,1 0 0,0 1 0,0-1 0,0 1 0,-1-1 0,1 1 0,-1 0 0,1 0 0,-1 0 0,-1-2 0,2 3 0,0 0 0,0 0 0,1 0 0,-1 0 0,0 0 0,0 1 0,0-1 0,1 0 0,-1 0 0,0 0 0,1 1 0,-1-1 0,0 0 0,0 1 0,1-1 0,-1 0 0,0 1 0,1-1 0,-1 1 0,1-1 0,-1 1 0,1 0 0,-1-1 0,1 1 0,-1-1 0,1 1 0,0 0 0,-1 0 0,1-1 0,0 1 0,-1 0 0,1-1 0,0 1 0,0 0 0,0 0 0,-1 1 0,-6 32 0,7-32 0,-3 31-97,1-1-1,2 1 1,1 0-1,2-1 1,1 1-1,1-1 1,2 0-1,1 0 1,2-1-1,0 0 1,3-1-1,0 0 0,21 33 1,-10-27-6729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6.839"/>
    </inkml:context>
    <inkml:brush xml:id="br0">
      <inkml:brushProperty name="width" value="0.05" units="cm"/>
      <inkml:brushProperty name="height" value="0.05" units="cm"/>
    </inkml:brush>
  </inkml:definitions>
  <inkml:trace contextRef="#ctx0" brushRef="#br0">11 158 24575,'0'-1'0,"0"1"0,0 0 0,-1 0 0,1 0 0,0 0 0,-1 0 0,1 0 0,0 0 0,-1 0 0,1 0 0,0 0 0,0 0 0,-1 0 0,1 0 0,0 0 0,-1 0 0,1 0 0,0 0 0,-1 0 0,1 0 0,0 0 0,0 1 0,-1-1 0,1 0 0,0 0 0,0 0 0,-1 0 0,1 1 0,0-1 0,0 0 0,0 0 0,-1 1 0,1-1 0,0 0 0,0 0 0,0 1 0,0-1 0,-1 0 0,1 0 0,0 1 0,0-1 0,0 0 0,0 1 0,0-1 0,0 0 0,0 1 0,0-1 0,0 0 0,0 1 0,0-1 0,0 0 0,0 0 0,0 1 0,0-1 0,0 0 0,1 1 0,-1-1 0,0 0 0,0 1 0,1 0 0,0-1 0,-1 1 0,1 0 0,0 0 0,0 0 0,-1-1 0,1 1 0,0 0 0,0-1 0,0 1 0,0 0 0,0-1 0,0 0 0,0 1 0,0-1 0,0 0 0,2 1 0,7-1 0,0 0 0,0 0 0,0-1 0,0-1 0,0 0 0,-1 0 0,17-6 0,2-3 0,33-17 0,-58 27 0,0-1 0,-1 1 0,1-1 0,0 1 0,-1-1 0,1 0 0,-1 0 0,0 0 0,0 0 0,1 0 0,-1 0 0,-1-1 0,1 1 0,0-1 0,-1 0 0,1 1 0,-1-1 0,0 0 0,1 0 0,-1 0 0,-1 0 0,2-3 0,-3 3 0,1 0 0,0 0 0,-1 0 0,0 1 0,0-1 0,0 0 0,0 1 0,0-1 0,0 1 0,-1-1 0,1 1 0,-1-1 0,1 1 0,-1 0 0,0 0 0,0 0 0,0 0 0,0 0 0,-1 1 0,1-1 0,0 0 0,-1 1 0,1 0 0,-4-2 0,3 1 0,-1 1 0,1-1 0,-1 1 0,0-1 0,1 1 0,-1 0 0,0 0 0,1 1 0,-1-1 0,0 1 0,0 0 0,0 0 0,0 0 0,1 0 0,-1 1 0,0 0 0,0 0 0,-3 1 0,2 0 0,0 0 0,1 1 0,0-1 0,-1 1 0,1 0 0,0 0 0,1 1 0,-1-1 0,0 1 0,1 0 0,0 0 0,-4 6 0,3-3 0,0-1 0,0 1 0,1 1 0,0-1 0,0 0 0,1 1 0,0-1 0,0 1 0,1 0 0,0 0 0,0 0 0,1-1 0,0 1 0,0 0 0,1 0 0,0 0 0,3 12 0,-2-14-72,0-1 1,0 0-1,1 1 0,0-1 0,0 0 0,0-1 0,1 1 0,-1 0 1,1-1-1,0 0 0,0 0 0,1 0 0,-1-1 0,1 1 0,0-1 1,0 0-1,0 0 0,8 3 0,14 3-6754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7.181"/>
    </inkml:context>
    <inkml:brush xml:id="br0">
      <inkml:brushProperty name="width" value="0.05" units="cm"/>
      <inkml:brushProperty name="height" value="0.05" units="cm"/>
    </inkml:brush>
  </inkml:definitions>
  <inkml:trace contextRef="#ctx0" brushRef="#br0">21 176 24575,'0'-5'0,"-1"0"0,0-1 0,0 1 0,-1 0 0,1 0 0,-4-7 0,4 9 0,-1-1 0,1 1 0,-1-1 0,1 0 0,0 0 0,1 1 0,-1-1 0,1 0 0,-1 0 0,1 0 0,1 0 0,-1 0 0,1-4 0,-1 7 0,0 0 0,1 0 0,-1 1 0,0-1 0,1 0 0,-1 0 0,0 1 0,1-1 0,-1 0 0,1 1 0,-1-1 0,1 0 0,0 1 0,-1-1 0,1 1 0,0-1 0,-1 1 0,1-1 0,0 1 0,-1-1 0,1 1 0,0 0 0,0 0 0,0-1 0,-1 1 0,1 0 0,1 0 0,1 0 0,0 0 0,0 0 0,-1 0 0,1 1 0,0-1 0,-1 1 0,1 0 0,4 2 0,4 2 0,-1 0 0,0 1 0,10 7 0,3 4 0,30 31 0,-45-41 0,-1 0 0,0 1 0,-1 0 0,0 1 0,0-1 0,-1 1 0,7 15 0,-12-23 0,1 0 0,-1 1 0,1-1 0,-1 0 0,1 0 0,-1 1 0,0-1 0,0 0 0,0 1 0,0-1 0,0 1 0,0-1 0,0 0 0,0 1 0,0-1 0,-1 0 0,1 0 0,0 1 0,-1-1 0,1 0 0,-1 1 0,0-1 0,1 0 0,-1 0 0,0 0 0,0 0 0,1 0 0,-1 0 0,0 0 0,0 0 0,0 0 0,0 0 0,-1-1 0,1 1 0,0 0 0,0-1 0,0 1 0,-1 0 0,1-1 0,0 0 0,0 1 0,-1-1 0,1 0 0,0 0 0,-1 1 0,1-1 0,-1 0 0,-1-1 0,-2 1 0,1 1 0,-1-2 0,0 1 0,1 0 0,-1-1 0,1 0 0,-1 0 0,1-1 0,-1 1 0,1-1 0,0 0 0,0 0 0,-7-4 0,9 4 0,-1-1 0,1 1 0,-1-1 0,1 1 0,0-1 0,0 0 0,0 0 0,1 0 0,-1 0 0,0 0 0,1 0 0,0-1 0,0 1 0,0 0 0,0-1 0,1 1 0,-1-5 0,1 3 0,0 0 0,1-1 0,0 1 0,0 0 0,0 0 0,0 0 0,1-1 0,0 1 0,0 1 0,4-7 0,1-1 0,0 1 0,1 0 0,1 0 0,0 1 0,0 0 0,1 1 0,21-16 0,27-9-1365,-33 19-5461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7.694"/>
    </inkml:context>
    <inkml:brush xml:id="br0">
      <inkml:brushProperty name="width" value="0.05" units="cm"/>
      <inkml:brushProperty name="height" value="0.05" units="cm"/>
    </inkml:brush>
  </inkml:definitions>
  <inkml:trace contextRef="#ctx0" brushRef="#br0">55 102 24575,'-4'-1'0,"0"0"0,1-1 0,-1 1 0,1-1 0,-1 0 0,1-1 0,0 1 0,0 0 0,0-1 0,0 0 0,0 1 0,-3-5 0,-2-2 0,21 28 0,0 0 0,-1 1 0,17 41 0,-26-54 0,27 71 0,-28-71 0,0 0 0,0-1 0,-1 1 0,0 0 0,-1 0 0,1 0 0,-1-1 0,-1 1 0,-1 13 0,-4-8 0,1-16 0,0-22 0,8 11 0,0 0 0,0 0 0,1 0 0,1 1 0,1-1 0,10-18 0,52-80 0,-60 100 0,-2 4 0,0-1 0,1 1 0,0 1 0,1-1 0,14-12 0,-20 20 0,0-1 0,-1 1 0,1 0 0,0-1 0,0 1 0,0 0 0,0 0 0,0 0 0,0 1 0,0-1 0,0 0 0,0 1 0,0-1 0,0 1 0,1 0 0,-1 0 0,0 0 0,0 0 0,0 0 0,1 0 0,-1 1 0,0-1 0,0 1 0,0-1 0,0 1 0,0 0 0,0 0 0,0 0 0,0 0 0,0 0 0,0 0 0,0 0 0,-1 1 0,1-1 0,-1 1 0,3 1 0,3 8 0,0-1 0,0 1 0,-1 0 0,0 1 0,-1-1 0,0 1 0,-1 0 0,-1 0 0,5 24 0,-3-15 0,13 36 0,-18-56 0,0 0 0,0-1 0,1 1 0,-1 0 0,0-1 0,1 1 0,-1 0 0,0-1 0,1 1 0,-1-1 0,1 1 0,-1-1 0,1 1 0,-1-1 0,1 1 0,-1-1 0,1 1 0,0-1 0,-1 0 0,1 1 0,0-1 0,-1 0 0,1 0 0,0 1 0,-1-1 0,1 0 0,0 0 0,-1 0 0,2 0 0,0 0 0,-1-1 0,1 1 0,0-1 0,-1 0 0,1 1 0,-1-1 0,1 0 0,0 0 0,-1 0 0,0 0 0,3-2 0,31-38 0,-34 40 0,11-17 0,-3 5 0,1-1 0,0 1 0,15-15 0,-23 26 0,0 0 0,0 0 0,0 1 0,0-1 0,1 0 0,-1 1 0,0-1 0,1 1 0,-1 0 0,1-1 0,0 1 0,-1 1 0,1-1 0,0 0 0,-1 1 0,1-1 0,0 1 0,0 0 0,0 0 0,0 0 0,-1 0 0,1 0 0,0 1 0,0-1 0,4 2 0,-4 0 0,0 0 0,-1 0 0,1 0 0,-1 0 0,1 0 0,-1 0 0,0 1 0,0-1 0,0 1 0,0-1 0,0 1 0,0 0 0,-1 0 0,0 0 0,2 3 0,14 53 0,-13-43 0,18 43-1365,-9-34-5461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8.071"/>
    </inkml:context>
    <inkml:brush xml:id="br0">
      <inkml:brushProperty name="width" value="0.05" units="cm"/>
      <inkml:brushProperty name="height" value="0.05" units="cm"/>
    </inkml:brush>
  </inkml:definitions>
  <inkml:trace contextRef="#ctx0" brushRef="#br0">212 215 24575,'0'-26'0,"-1"1"0,-6-36 0,6 54 0,0 0 0,-1 1 0,0-1 0,0 1 0,-1-1 0,1 1 0,-1 0 0,-1 0 0,1 0 0,-1 0 0,0 1 0,0 0 0,-10-9 0,13 13 0,0 0 0,0 0 0,0 0 0,0 1 0,0-1 0,0 0 0,0 1 0,-1-1 0,1 1 0,0-1 0,0 1 0,-1 0 0,1-1 0,0 1 0,0 0 0,-1 0 0,1 0 0,0 0 0,-1 0 0,1 0 0,0 1 0,-1-1 0,0 1 0,-1 0 0,1 0 0,0 0 0,0 1 0,0-1 0,0 1 0,0-1 0,0 1 0,1 0 0,-1 0 0,0 0 0,-1 3 0,-4 7 0,0 0 0,2 0 0,-8 21 0,10-26 0,-17 45 0,7-24 0,-15 62 0,27-88 0,0-1 0,1 1 0,0 0 0,-1 0 0,1 0 0,0 0 0,0 0 0,0 0 0,0 0 0,0 0 0,1 0 0,-1 0 0,0 0 0,1 0 0,0 0 0,-1 0 0,1 0 0,0-1 0,0 1 0,2 2 0,-2-2 0,1-1 0,-1 0 0,1 0 0,-1 0 0,1-1 0,0 1 0,-1 0 0,1-1 0,0 1 0,0-1 0,-1 1 0,1-1 0,0 0 0,0 0 0,0 0 0,-1 0 0,5 0 0,2-2 0,1 1 0,-1-1 0,1-1 0,-1 0 0,0 0 0,0 0 0,0-1 0,7-5 0,-2-1 0,0-1 0,-1 0 0,-1 0 0,0-1 0,0-1 0,11-18 0,20-23 0,-41 53 0,0 0 0,0 0 0,0 0 0,-1 0 0,1 1 0,0-1 0,0 0 0,0 0 0,0 1 0,0-1 0,0 1 0,0-1 0,1 1 0,-1-1 0,0 1 0,0-1 0,0 1 0,0 0 0,2 0 0,-2 0 0,0 0 0,0 0 0,0 1 0,0-1 0,-1 1 0,1-1 0,0 1 0,0-1 0,0 1 0,-1-1 0,1 1 0,0-1 0,-1 1 0,1 0 0,0 0 0,-1-1 0,1 1 0,-1 0 0,1 1 0,3 6 0,-1 0 0,0 0 0,-1 0 0,3 13 0,-2-7 0,1 2-341,1 0 0,0 0-1,10 19 1,-4-15-6485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8.430"/>
    </inkml:context>
    <inkml:brush xml:id="br0">
      <inkml:brushProperty name="width" value="0.05" units="cm"/>
      <inkml:brushProperty name="height" value="0.05" units="cm"/>
    </inkml:brush>
  </inkml:definitions>
  <inkml:trace contextRef="#ctx0" brushRef="#br0">0 61 24575,'3'-21'0,"5"32"0,9 41 0,-15-45 0,4 18 0,-5-20 0,0 1 0,0 0 0,0-1 0,1 1 0,0-1 0,0 0 0,1 1 0,-1-1 0,1 0 0,0 0 0,5 5 0,-7-10 0,0 1 0,0 0 0,0-1 0,-1 1 0,1-1 0,0 0 0,0 1 0,0-1 0,0 0 0,0 0 0,0 1 0,0-1 0,0 0 0,0 0 0,0 0 0,0 0 0,0 0 0,0 0 0,0-1 0,0 1 0,0 0 0,0 0 0,0-1 0,0 1 0,0-1 0,0 1 0,0-1 0,0 1 0,0-1 0,0 1 0,-1-1 0,1 0 0,0 0 0,0 1 0,-1-1 0,1 0 0,0-1 0,26-39 0,-23 34 0,18-32 0,-8 13 0,27-38 0,-40 62 0,0 1 0,0 0 0,0 0 0,0-1 0,0 1 0,0 0 0,0 0 0,0 0 0,0 0 0,1 0 0,-1 0 0,0 0 0,0 1 0,1-1 0,-1 0 0,1 1 0,-1-1 0,1 1 0,-1 0 0,1-1 0,-1 1 0,1 0 0,-1 0 0,2 0 0,-1 0 0,0 1 0,0 0 0,-1 0 0,1 0 0,-1 0 0,1 0 0,-1 0 0,1 0 0,-1 1 0,1-1 0,-1 0 0,0 1 0,0-1 0,0 1 0,0-1 0,1 4 0,4 7 0,0 1 0,-1-1 0,6 28 0,2 16-682,8 91-1,-17-98-6143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8.977"/>
    </inkml:context>
    <inkml:brush xml:id="br0">
      <inkml:brushProperty name="width" value="0.05" units="cm"/>
      <inkml:brushProperty name="height" value="0.05" units="cm"/>
    </inkml:brush>
  </inkml:definitions>
  <inkml:trace contextRef="#ctx0" brushRef="#br0">187 202 24575,'2'-2'0,"1"-1"0,-1 1 0,0 0 0,0-1 0,-1 0 0,1 1 0,-1-1 0,1 0 0,-1 0 0,0 0 0,0 0 0,0 0 0,0 0 0,-1 0 0,1 0 0,-1 0 0,0 0 0,0-1 0,0 1 0,0 0 0,0 0 0,-1 0 0,1 0 0,-1 0 0,0 0 0,-2-6 0,1 5 0,0 1 0,0-1 0,-1 1 0,1-1 0,-1 1 0,0 0 0,0 0 0,0 0 0,0 0 0,0 0 0,0 1 0,-1-1 0,1 1 0,-1 0 0,0 0 0,0 0 0,0 1 0,0 0 0,-5-2 0,4 2 0,0 1 0,0-1 0,0 1 0,0 0 0,0 0 0,0 1 0,0-1 0,0 1 0,1 0 0,-1 1 0,0-1 0,0 1 0,1 0 0,-1 0 0,1 0 0,0 1 0,0 0 0,0 0 0,0 0 0,0 0 0,0 0 0,1 1 0,-1-1 0,1 1 0,0 0 0,1 0 0,-1 0 0,0 1 0,1-1 0,0 1 0,0-1 0,1 1 0,-1 0 0,1 0 0,0-1 0,0 1 0,1 0 0,-1 0 0,1 0 0,0 0 0,0 0 0,1 0 0,-1 0 0,1 0 0,0 0 0,1-1 0,-1 1 0,1 0 0,0-1 0,0 1 0,0-1 0,6 8 0,-2-5 0,0 1 0,0-1 0,1-1 0,0 1 0,0-1 0,1 0 0,-1-1 0,1 0 0,0 0 0,1-1 0,-1 0 0,1 0 0,0-1 0,0 0 0,0-1 0,0 0 0,0 0 0,1-1 0,-1 0 0,1-1 0,18-1 0,-21 1 0,0-1 0,0 0 0,0 0 0,0-1 0,0 1 0,0-2 0,-1 1 0,1-1 0,-1 0 0,1 0 0,-1-1 0,0 1 0,0-2 0,0 1 0,-1 0 0,0-1 0,0 0 0,0-1 0,0 1 0,-1-1 0,0 0 0,0 0 0,0 0 0,-1 0 0,0-1 0,0 1 0,-1-1 0,0 0 0,2-10 0,-3 10 0,0 0 0,-1 1 0,0-1 0,0 0 0,-1 0 0,0 0 0,0 1 0,0-1 0,-1 1 0,0-1 0,0 1 0,-1 0 0,0-1 0,0 1 0,0 1 0,-1-1 0,0 0 0,0 1 0,0 0 0,-1 0 0,0 0 0,0 0 0,0 1 0,0 0 0,-1 0 0,0 0 0,0 1 0,-8-4 0,5 2 0,-1 1 0,0 0 0,1 1 0,-1 0 0,-1 0 0,1 1 0,0 1 0,0 0 0,-1 0 0,1 1 0,-1 0 0,1 1 0,0 0 0,-1 0 0,1 1 0,0 1 0,0 0 0,-11 4 0,19-6-49,-1 0 1,1 0-1,-1 0 0,1 1 0,-1-1 1,1 1-1,0-1 0,0 1 0,0 0 1,0 0-1,0 0 0,0 0 0,0 0 1,1 0-1,-1 0 0,1 1 0,-1-1 1,1 1-1,0-1 0,0 1 0,0-1 1,1 1-1,-1 0 0,0-1 0,1 1 0,0 0 1,-1 3-1,6 12-6777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9.225"/>
    </inkml:context>
    <inkml:brush xml:id="br0">
      <inkml:brushProperty name="width" value="0.05" units="cm"/>
      <inkml:brushProperty name="height" value="0.05" units="cm"/>
    </inkml:brush>
  </inkml:definitions>
  <inkml:trace contextRef="#ctx0" brushRef="#br0">1 1 24575,'5'0'0,"6"0"0,6 0 0,9 0 0,15 0 0,14 0 0,12 4 0,13 3 0,12-2 0,9 0 0,11-1 0,5-2 0,-3-1 0,-7-1 0,-7 0 0,-12 0 0,-16 0 0,-20 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39.583"/>
    </inkml:context>
    <inkml:brush xml:id="br0">
      <inkml:brushProperty name="width" value="0.05" units="cm"/>
      <inkml:brushProperty name="height" value="0.05" units="cm"/>
    </inkml:brush>
  </inkml:definitions>
  <inkml:trace contextRef="#ctx0" brushRef="#br0">0 16 24575,'1'1'0,"-1"0"0,0 0 0,1 0 0,-1 0 0,1 0 0,-1 0 0,1 0 0,-1 0 0,1 0 0,0 0 0,0-1 0,-1 1 0,1 0 0,0 0 0,0-1 0,0 1 0,0 0 0,0-1 0,0 1 0,0-1 0,0 1 0,0-1 0,0 0 0,0 1 0,0-1 0,0 0 0,0 0 0,2 0 0,37 5 0,-33-4 0,391 4 0,-238-7 0,-31 3 0,202-8 0,-316 6-117,-7 1 13,0 0 0,0-1 0,0 0 0,0 0 0,0-1 0,-1 0 0,1 0 0,0-1 0,-1 0 0,0 0 0,9-5 0,-8-2-6722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2.336"/>
    </inkml:context>
    <inkml:brush xml:id="br0">
      <inkml:brushProperty name="width" value="0.05" units="cm"/>
      <inkml:brushProperty name="height" value="0.05" units="cm"/>
    </inkml:brush>
  </inkml:definitions>
  <inkml:trace contextRef="#ctx0" brushRef="#br0">0 0 24575,'0'5'0,"0"6"0,0 5 0,0 6 0,0 3 0,0 2 0,5 2 0,2 0 0,-1 4 0,4 2 0,-1-1 0,0-1 0,-4-1 0,-1-7-8191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3.722"/>
    </inkml:context>
    <inkml:brush xml:id="br0">
      <inkml:brushProperty name="width" value="0.05" units="cm"/>
      <inkml:brushProperty name="height" value="0.05" units="cm"/>
    </inkml:brush>
  </inkml:definitions>
  <inkml:trace contextRef="#ctx0" brushRef="#br0">17 788 24575,'-16'0'0,"21"0"0,32 0 0,1008-76-1376,-280 17-2204,1827-83-474,-1295 76 3029,3781-195 1025,-4612 237-114,1087-39-625,-1430 63 1540,103-6 5308,-216 5-5683,-1 0 0,0-1 0,1 0 0,16-7 0,-24 9-387,-1-1 0,0 1 1,0-1-1,0 1 0,1 0 1,-1-1-1,0 0 0,0 1 1,0-1-1,0 0 0,0 0 1,0 1-1,0-1 0,0 0 1,0 0-1,0 0 0,-1 0 1,1 0-1,0 0 0,-1-1 1,1 1-1,-1 0 0,1 0 1,-1 0-1,1 0 0,-1-1 1,0 1-1,0 0 0,0 0 1,1-1-1,-1 1 0,0 0 1,-1-1-1,1 1 0,0 0 1,0 0-1,0-1 0,-1 1 1,1 0-1,-1 0 0,1 0 1,-1-1-1,1 1 0,-1 0 1,0 0-1,0-1 0,-1 0-43,0 0 0,0 1-1,0-1 1,0 1-1,-1-1 1,1 1 0,0 0-1,0 0 1,-1 0 0,1 0-1,-1 0 1,-4 0 0,-6-3-1305,-3-3-5517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4.100"/>
    </inkml:context>
    <inkml:brush xml:id="br0">
      <inkml:brushProperty name="width" value="0.05" units="cm"/>
      <inkml:brushProperty name="height" value="0.05" units="cm"/>
    </inkml:brush>
  </inkml:definitions>
  <inkml:trace contextRef="#ctx0" brushRef="#br0">0 1 24575,'22'353'0,"27"-4"0,-18-141 0,-22-123-1365,-7-56-5461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4.441"/>
    </inkml:context>
    <inkml:brush xml:id="br0">
      <inkml:brushProperty name="width" value="0.05" units="cm"/>
      <inkml:brushProperty name="height" value="0.05" units="cm"/>
    </inkml:brush>
  </inkml:definitions>
  <inkml:trace contextRef="#ctx0" brushRef="#br0">12 9 24575,'-1'0'0,"1"0"0,0 0 0,0 0 0,-1 0 0,1 0 0,0-1 0,-1 1 0,1 0 0,0 0 0,0 0 0,-1 0 0,1 0 0,0 0 0,-1 0 0,1 0 0,0 0 0,-1 0 0,1 0 0,0 0 0,0 0 0,-1 1 0,1-1 0,0 0 0,0 0 0,-1 0 0,1 0 0,0 0 0,0 1 0,-1-1 0,1 0 0,0 0 0,0 0 0,0 1 0,-1-1 0,1 0 0,0 0 0,0 1 0,0-1 0,0 0 0,-1 0 0,1 1 0,0-1 0,0 0 0,0 0 0,0 1 0,0-1 0,0 0 0,0 1 0,0-1 0,0 0 0,0 0 0,0 1 0,0-1 0,0 0 0,0 1 0,0-1 0,0 0 0,0 0 0,1 1 0,-1-1 0,0 0 0,0 1 0,0-1 0,1 0 0,0 1 0,0 1 0,0-1 0,0 0 0,0 0 0,0 0 0,0 0 0,1 0 0,-1-1 0,0 1 0,1 0 0,-1-1 0,2 2 0,23 2 0,-1-1 0,1-1 0,-1-1 0,1-1 0,31-4 0,-46 2 0,0 0 0,0-1 0,0 0 0,11-6 0,-14 6 0,1-1 0,0 2 0,0-1 0,0 1 0,16-2 0,-25 4 2,1 0 0,0 0 0,0 0 0,-1-1 0,1 1-1,0 0 1,0 0 0,0 0 0,-1 0 0,1 1 0,0-1 0,0 0 0,-1 0-1,1 0 1,0 1 0,0-1 0,-1 0 0,1 1 0,0-1 0,-1 0-1,1 1 1,0-1 0,-1 1 0,1-1 0,-1 1 0,1 0 0,-1-1 0,1 1-1,-1-1 1,1 1 0,-1 0 0,1-1 0,-1 1 0,0 0 0,0 0-1,1-1 1,-1 1 0,0 0 0,0 0 0,0 0 0,0-1 0,0 1 0,0 0-1,0 0 1,0-1 0,0 1 0,0 0 0,0 0 0,0 0 0,-1-1-1,1 1 1,0 0 0,-1-1 0,1 1 0,0 0 0,-1 0 0,-3 6-297,0 0 1,0 0 0,0-1-1,-6 8 1,-12 12-6532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5.096"/>
    </inkml:context>
    <inkml:brush xml:id="br0">
      <inkml:brushProperty name="width" value="0.05" units="cm"/>
      <inkml:brushProperty name="height" value="0.05" units="cm"/>
    </inkml:brush>
  </inkml:definitions>
  <inkml:trace contextRef="#ctx0" brushRef="#br0">0 0 24575,'5'0'0,"6"0"0,1 5 0,-1 6 0,-3 6 0,-3 5 0,-1 3 0,-3 7 0,0 3 0,-2 4 0,6 1 0,0-2 0,1 2 0,3-2 0,0-1 0,-1-3 0,2-8 0,0-8-8191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5.440"/>
    </inkml:context>
    <inkml:brush xml:id="br0">
      <inkml:brushProperty name="width" value="0.05" units="cm"/>
      <inkml:brushProperty name="height" value="0.05" units="cm"/>
    </inkml:brush>
  </inkml:definitions>
  <inkml:trace contextRef="#ctx0" brushRef="#br0">34 38 24575,'-5'0'0,"-6"0"0,-1 5 0,6 1 0,9 1 0,8-2 0,8-2 0,0-6 0,1-2 0,3-1 0,1-3 0,2-1 0,-4-3 0,0 0 0,-5 8 0,-9 9 0,-16 8 0,-7 3-8191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6.124"/>
    </inkml:context>
    <inkml:brush xml:id="br0">
      <inkml:brushProperty name="width" value="0.05" units="cm"/>
      <inkml:brushProperty name="height" value="0.05" units="cm"/>
    </inkml:brush>
  </inkml:definitions>
  <inkml:trace contextRef="#ctx0" brushRef="#br0">66 13 24575,'-4'0'0,"-7"0"0,-1-5 0,-4-1 0,2 5 0,7 2 0,5 7 0,3 6 0,6 5 0,2 4 0,-1 8 0,-2 3 0,-1 6 0,-3-1 0,0-1 0,-6 3 0,-2-7-8191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7:46.453"/>
    </inkml:context>
    <inkml:brush xml:id="br0">
      <inkml:brushProperty name="width" value="0.05" units="cm"/>
      <inkml:brushProperty name="height" value="0.05" units="cm"/>
    </inkml:brush>
  </inkml:definitions>
  <inkml:trace contextRef="#ctx0" brushRef="#br0">1 34 24575,'0'2'0,"0"0"0,1-1 0,-1 1 0,1 0 0,-1 0 0,1 0 0,0 0 0,0 0 0,0-1 0,0 1 0,0 0 0,0-1 0,0 1 0,0-1 0,1 1 0,-1-1 0,1 1 0,-1-1 0,1 0 0,0 0 0,-1 0 0,1 0 0,0 0 0,0 0 0,0 0 0,-1-1 0,4 1 0,0 1 0,-1-1 0,1 0 0,0 0 0,-1 0 0,1-1 0,0 0 0,-1 0 0,1 0 0,0 0 0,7-2 0,8-5 0,-1-1 0,28-15 0,-31 14 0,0 1 0,0 1 0,28-8 0,-35 14-17,-13 6 52,-13 6-1418,-8 3-5443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9.304"/>
    </inkml:context>
    <inkml:brush xml:id="br0">
      <inkml:brushProperty name="width" value="0.05" units="cm"/>
      <inkml:brushProperty name="height" value="0.05" units="cm"/>
    </inkml:brush>
  </inkml:definitions>
  <inkml:trace contextRef="#ctx0" brushRef="#br0">1 272 24575,'0'-20'0,"3"-91"0,-2 97 0,1-1 0,0 1 0,2-1 0,-1 1 0,9-18 0,-12 30 0,1 0 0,0 0 0,0 0 0,0 0 0,0 0 0,0 0 0,0 0 0,0 1 0,1-1 0,-1 0 0,1 1 0,-1-1 0,1 1 0,0-1 0,-1 1 0,1 0 0,0 0 0,0 0 0,0 0 0,0 0 0,0 0 0,0 1 0,0-1 0,0 0 0,1 1 0,-1 0 0,0 0 0,4-1 0,-3 2 0,1 0 0,-1 0 0,0 0 0,0 1 0,1-1 0,-1 1 0,0-1 0,0 1 0,-1 0 0,1 0 0,0 0 0,-1 1 0,1-1 0,-1 1 0,0-1 0,0 1 0,3 5 0,8 12 0,-2 2 0,0-1 0,-1 2 0,-1-1 0,9 40 0,16 124 0,-16-71 0,-16-104 0,6 27 0,-7-36 0,-1 1 0,1-1 0,0 0 0,0-1 0,0 1 0,0 0 0,0 0 0,0 0 0,1 0 0,-1-1 0,0 1 0,1-1 0,-1 1 0,4 1 0,-4-3 0,0 1 0,0-1 0,0 0 0,0 0 0,1 0 0,-1 0 0,0 0 0,0-1 0,0 1 0,0 0 0,0 0 0,1-1 0,-1 1 0,0-1 0,0 1 0,0-1 0,0 1 0,0-1 0,0 0 0,0 1 0,-1-1 0,1 0 0,0 0 0,0 0 0,0 0 0,-1 0 0,1 0 0,0-1 0,24-34 0,-21 29 0,11-19 0,-7 12 0,0 1 0,0 0 0,1 1 0,1-1 0,13-12 0,-20 23 0,0-1 0,0 1 0,0 0 0,0 0 0,1 0 0,-1 0 0,1 0 0,-1 1 0,1-1 0,0 1 0,0 0 0,-1 0 0,1 1 0,0-1 0,0 1 0,0 0 0,0 0 0,0 0 0,0 0 0,0 1 0,-1-1 0,1 1 0,0 0 0,0 0 0,6 3 0,-3 1 0,1-1 0,-1 1 0,0 1 0,0-1 0,-1 1 0,0 0 0,0 0 0,0 1 0,-1 0 0,0 0 0,5 8 0,-2-2 0,1-1 0,17 18 0,-14-20-455,0 0 0,25 16 0,-10-11-6371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2.327"/>
    </inkml:context>
    <inkml:brush xml:id="br0">
      <inkml:brushProperty name="width" value="0.05" units="cm"/>
      <inkml:brushProperty name="height" value="0.05" units="cm"/>
    </inkml:brush>
  </inkml:definitions>
  <inkml:trace contextRef="#ctx0" brushRef="#br0">349 1574 24575,'-2'0'0,"1"0"0,-1-1 0,1 1 0,0-1 0,-1 1 0,1-1 0,0 1 0,-1-1 0,1 0 0,0 0 0,0 0 0,0 0 0,0 0 0,0 0 0,0 0 0,0 0 0,0 0 0,0 0 0,0 0 0,-1-3 0,-14-30 0,9 19 0,4 15 0,-1 10 0,-1 20 0,4-23 0,-26 281 0,20-185 0,-10 617 0,8-123 0,-25 193 0,29-680 0,-8 106 0,8-171 0,-2 1 0,-21 72 0,16-87 0,-1 0 0,-2-1 0,-29 46 0,11-21 0,30-50 0,0 0 0,1 1 0,0-1 0,-1 0 0,-1 10 0,4-13 0,0-1 0,-1 0 0,1 0 0,0 1 0,0-1 0,0 0 0,0 0 0,0 0 0,1 1 0,-1-1 0,0 0 0,1 0 0,-1 0 0,0 1 0,1-1 0,-1 0 0,1 0 0,0 0 0,-1 0 0,1 0 0,0 0 0,0 0 0,0 0 0,-1 0 0,1-1 0,0 1 0,0 0 0,0 0 0,0-1 0,1 1 0,-1-1 0,0 1 0,1 0 0,12 2 0,0 0 0,1-1 0,-1 0 0,0-1 0,0-1 0,26-3 0,-1 2 0,1145-37-1788,3736-20-4449,-1503 195 3031,-3190-122 3681,65 4 2547,-284-19-2672,1 0 0,-1 0 0,0 0 0,0-1 0,14-3 0,-20 3-222,-1 0 0,1 1 0,-1-1 0,1 0 0,-1 1 0,1-1 0,-1 0 0,0 0 0,1 0 1,-1 0-1,0-1 0,0 1 0,0 0 0,0 0 0,0-1 0,0 1 0,0-1 0,0 1 0,0-1 0,-1 1 1,1-1-1,-1 1 0,1-1 0,-1 0 0,0 1 0,1-1 0,-1 1 0,0-1 0,0 0 0,0 1 0,0-1 0,-1-2 1,-9-71 1268,6 58-1395,1 0-1,1 0 0,1 0 1,0 0-1,1-1 1,4-29-1,28-150-1,-9-2 0,-4-270 0,-9-119 45,38-1-602,108-470 388,-21 162 850,-121 805-681,-4 42 0,-3-2 0,-2 1 0,-2-73 0,-4 119 0,0-1 0,0 0 0,0 1 0,-1-1 0,1 1 0,-1 0 0,-1 0 0,1 0 0,-1 0 0,0 0 0,-3-5 0,5 8 0,-1 1 0,1-1 0,-1 0 0,1 1 0,-1-1 0,0 1 0,1 0 0,-1-1 0,0 1 0,0 0 0,0 0 0,0 0 0,0 0 0,0 1 0,0-1 0,0 0 0,0 1 0,-1 0 0,1-1 0,0 1 0,0 0 0,0 0 0,-1 0 0,1 0 0,0 1 0,0-1 0,0 1 0,0-1 0,-1 1 0,-1 1 0,-9 4 0,-1 2 0,1 0 0,-19 15 0,19-12 0,0-2 0,-1 0 0,-19 9 0,16-11 0,1-2 0,-1 0 0,0-1 0,-1 0 0,-25 1 0,-93-3 0,86-2 0,-725-33-980,476 15-272,-2372-80-1261,1078 48 2559,97-42-1301,711 37 2523,112 37-768,226 35 2623,380-15-2822,44-2-192,-1 0 0,0 2 0,1 0 0,-1 2 0,1 0-1,-29 11 1,41-9-109,0 1 0,1 0 0,0 0 0,0 1 0,0 1 0,1 0 0,1 0 0,0 0 0,-8 12 0,-28 30 0,35-42 0,1 1 0,1-1 0,0 2 0,0-1 0,1 1 0,1 0 0,-6 14 0,6-13 0,0-1 0,-1 1 0,0-1 0,-1 0 0,0 0 0,-13 13 0,-17 15 0,1 1 0,-34 51 0,53-66 0,2 1 0,1 1 0,0 0 0,2 1 0,-11 39 0,-37 200 0,0 1 0,-2-72-89,-31 122 295,83-273-453,2 1 0,2 0 0,3 0 0,1 0 0,5 52 0,3-44-6579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2.984"/>
    </inkml:context>
    <inkml:brush xml:id="br0">
      <inkml:brushProperty name="width" value="0.05" units="cm"/>
      <inkml:brushProperty name="height" value="0.05" units="cm"/>
    </inkml:brush>
  </inkml:definitions>
  <inkml:trace contextRef="#ctx0" brushRef="#br0">163 2 24575,'-11'-1'0,"2"2"0,4 17 0,0 53 0,5 91 0,2-66 0,-8 875-946,-34 1-1,10-581 897,-28 602-295,58-829-180,20 167 1,-9-255-4330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3.814"/>
    </inkml:context>
    <inkml:brush xml:id="br0">
      <inkml:brushProperty name="width" value="0.05" units="cm"/>
      <inkml:brushProperty name="height" value="0.05" units="cm"/>
    </inkml:brush>
  </inkml:definitions>
  <inkml:trace contextRef="#ctx0" brushRef="#br0">17 111 24575,'-1'0'0,"0"0"0,0 0 0,0-1 0,1 1 0,-1 0 0,0-1 0,0 1 0,1-1 0,-1 1 0,0-1 0,1 1 0,-1-1 0,0 1 0,1-1 0,-1 1 0,1-1 0,-1 0 0,1 1 0,-1-1 0,1 0 0,-1 0 0,1 1 0,0-1 0,-1 0 0,1 0 0,0 0 0,0 1 0,0-1 0,0 0 0,0 0 0,0 0 0,0 0 0,0 0 0,0 1 0,0-1 0,0 0 0,0 0 0,0 0 0,1 1 0,-1-1 0,0 0 0,1 0 0,-1 0 0,0 1 0,1-1 0,-1 0 0,1 1 0,0-1 0,-1 0 0,1 1 0,-1-1 0,1 1 0,0-1 0,-1 1 0,1-1 0,0 1 0,0 0 0,-1-1 0,1 1 0,1-1 0,16-5 0,-1 1 0,2 1 0,-1 0 0,0 1 0,33-1 0,-21 2 0,607-24-950,-476 23-42,180-4-17,58 2-1471,2221 1-3772,1314 78 4120,-3336-46 4666,-514-22 556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4.314"/>
    </inkml:context>
    <inkml:brush xml:id="br0">
      <inkml:brushProperty name="width" value="0.05" units="cm"/>
      <inkml:brushProperty name="height" value="0.05" units="cm"/>
    </inkml:brush>
  </inkml:definitions>
  <inkml:trace contextRef="#ctx0" brushRef="#br0">236 104 24575,'-95'24'0,"69"-18"0,1 0 0,-1 2 0,-38 17 0,64-25 0,0 0 0,1 0 0,-1 0 0,0 0 0,0 0 0,1 0 0,-1 0 0,0 0 0,0 0 0,0 0 0,1 0 0,-1 0 0,0 0 0,0 0 0,0 1 0,0-1 0,1 0 0,-1 0 0,0 0 0,0 0 0,0 1 0,0-1 0,0 0 0,1 0 0,-1 0 0,0 0 0,0 1 0,0-1 0,0 0 0,0 0 0,0 0 0,0 1 0,0-1 0,0 0 0,0 0 0,0 0 0,0 1 0,0-1 0,0 0 0,0 0 0,0 1 0,0-1 0,0 0 0,0 0 0,0 0 0,0 1 0,0-1 0,0 0 0,-1 0 0,1 0 0,0 1 0,0-1 0,0 0 0,0 0 0,0 0 0,0 0 0,-1 0 0,1 1 0,0-1 0,0 0 0,-1 0 0,28 3 0,418-25-37,-296 10-295,2513-122-7903,7 118 5433,-906 56-1076,-4 27 4557,-1303-49 746,-167-10 2363,-267-9-2336,-42-1 156,9 0-1248,-43-4-2579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4.751"/>
    </inkml:context>
    <inkml:brush xml:id="br0">
      <inkml:brushProperty name="width" value="0.05" units="cm"/>
      <inkml:brushProperty name="height" value="0.05" units="cm"/>
    </inkml:brush>
  </inkml:definitions>
  <inkml:trace contextRef="#ctx0" brushRef="#br0">59 0 24575,'-3'2'0,"-4"6"0,-1-1 0,1 1 0,1 0 0,-1 0 0,-8 16 0,14-22 0,0 0 0,0 0 0,1 0 0,-1 1 0,0-1 0,1 0 0,0 0 0,-1 0 0,1 1 0,0-1 0,0 0 0,0 0 0,1 1 0,-1-1 0,0 0 0,1 0 0,-1 1 0,1-1 0,0 0 0,0 0 0,0 0 0,0 0 0,0 0 0,0 0 0,1 0 0,-1-1 0,1 1 0,-1 0 0,1-1 0,0 1 0,-1-1 0,4 2 0,5 5 0,0-2 0,1 1 0,0-2 0,0 1 0,1-2 0,-1 1 0,1-2 0,15 4 0,104 11 0,-104-16 0,835 20-1824,-762-23 1645,2091-27-8492,800 55 5669,-941 45 2649,-10 51 1808,-2014-121-1390,208 11 3357,-188-15-2174,-46 2-1219,0 0 0,0 0 0,0 0 0,-1 0-1,1 0 1,0 0 0,0-1 0,0 1 0,0 0 0,-1 0 0,1 0 0,0 0 0,0 0 0,0 0-1,0 0 1,0-1 0,-1 1 0,1 0 0,0 0 0,0 0 0,0 0 0,0 0 0,0-1 0,0 1-1,0 0 1,0 0 0,0 0 0,0 0 0,0-1 0,0 1 0,0 0 0,0 0 0,0 0-1,0-1 1,0 1 0,0 0 0,0 0 0,0 0 0,0 0 0,0-1 0,0 1 0,0 0 0,0 0-1,0 0 1,0 0 0,0-1 0,0 1 0,0 0 0,1 0 0,-1 0 0,0 0 0,0 0-1,0-1 1,0 1 0,0 0 0,1 0 0,-1 0 0,0 0 0,0 0 0,0 0 0,0 0 0,0 0-1,1 0 1,-1 0 0,-24-11-2259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5.672"/>
    </inkml:context>
    <inkml:brush xml:id="br0">
      <inkml:brushProperty name="width" value="0.05" units="cm"/>
      <inkml:brushProperty name="height" value="0.05" units="cm"/>
    </inkml:brush>
  </inkml:definitions>
  <inkml:trace contextRef="#ctx0" brushRef="#br0">42 438 24575,'-2'-13'0,"1"32"0,3 5 0,0-10 0,-1 0 0,0 0 0,-1 1 0,0-1 0,-1 0 0,-1 0 0,-3 15 0,4-28 0,1 0 0,0 0 0,0 0 0,-1 0 0,1 0 0,-1 0 0,1 0 0,-1 0 0,1 0 0,-1 0 0,0 0 0,1 0 0,-1 0 0,0-1 0,0 1 0,1 0 0,-1 0 0,0-1 0,0 1 0,0-1 0,0 1 0,0-1 0,0 1 0,0-1 0,0 0 0,0 1 0,0-1 0,0 0 0,-2 0 0,2 0 0,0-1 0,0 1 0,0-1 0,0 1 0,1-1 0,-1 0 0,0 1 0,1-1 0,-1 0 0,0 0 0,1 1 0,-1-1 0,1 0 0,-1 0 0,1 0 0,0 0 0,-1 0 0,1 0 0,0 0 0,0 0 0,-1 0 0,1 0 0,0 0 0,0 0 0,0 0 0,0 0 0,0 0 0,0 0 0,1 0 0,-1 0 0,0 0 0,1-1 0,2-12 0,1 1 0,0 0 0,1 0 0,0 0 0,1 1 0,11-17 0,53-71 0,-32 49 0,-10 11 0,80-106 0,-92 128 0,1 0 0,0 1 0,1 1 0,1 0 0,27-17 0,-40 29 0,-1 1 0,1 0 0,0 0 0,1 1 0,-1-1 0,0 1 0,1 1 0,-1-1 0,1 1 0,-1 0 0,1 1 0,0 0 0,-1 0 0,1 0 0,0 1 0,-1-1 0,12 4 0,-10-1 0,0 1 0,0-1 0,0 1 0,-1 1 0,1-1 0,-1 1 0,0 1 0,0-1 0,-1 1 0,0 0 0,0 1 0,0 0 0,5 7 0,4 10 0,-1 0 0,-1 0 0,-1 2 0,-1-1 0,-1 1 0,-1 1 0,-2 0 0,0 0 0,-2 1 0,-1-1 0,-2 1 0,0 38 0,-6-39-1365,-3-7-5461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6.030"/>
    </inkml:context>
    <inkml:brush xml:id="br0">
      <inkml:brushProperty name="width" value="0.05" units="cm"/>
      <inkml:brushProperty name="height" value="0.05" units="cm"/>
    </inkml:brush>
  </inkml:definitions>
  <inkml:trace contextRef="#ctx0" brushRef="#br0">145 241 24575,'-5'-5'0,"-6"-6"0,-6-5 0,-5-6 0,-3 2 0,-2-1 0,3-2 0,11-1 0,12 4 0,16 4 0,14 1 0,12 3 0,13 3 0,16 4 0,11-3 0,9 1 0,-10 1-8191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6.435"/>
    </inkml:context>
    <inkml:brush xml:id="br0">
      <inkml:brushProperty name="width" value="0.05" units="cm"/>
      <inkml:brushProperty name="height" value="0.05" units="cm"/>
    </inkml:brush>
  </inkml:definitions>
  <inkml:trace contextRef="#ctx0" brushRef="#br0">115 1 24575,'-5'4'0,"-6"7"0,-1 6 0,-4 1 0,2 5 0,-3 5 0,3 1 0,3 6 0,4 1 0,3 0 0,2-2 0,1-3 0,1-5-8191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6.822"/>
    </inkml:context>
    <inkml:brush xml:id="br0">
      <inkml:brushProperty name="width" value="0.05" units="cm"/>
      <inkml:brushProperty name="height" value="0.05" units="cm"/>
    </inkml:brush>
  </inkml:definitions>
  <inkml:trace contextRef="#ctx0" brushRef="#br0">164 33 24575,'0'0'0,"0"-1"0,0 1 0,0-1 0,0 1 0,0-1 0,0 1 0,0-1 0,0 1 0,0-1 0,0 1 0,0 0 0,-1-1 0,1 1 0,0-1 0,0 1 0,0-1 0,-1 1 0,1 0 0,0-1 0,-1 1 0,1 0 0,0-1 0,-1 1 0,1 0 0,0-1 0,-1 1 0,1 0 0,-1 0 0,1-1 0,0 1 0,-1 0 0,1 0 0,-1 0 0,1 0 0,-1 0 0,1 0 0,-1 0 0,1 0 0,-1 0 0,1 0 0,0 0 0,-1 0 0,1 0 0,-1 0 0,1 0 0,-1 0 0,1 0 0,-1 0 0,1 1 0,-1-1 0,1 0 0,0 0 0,-1 0 0,1 1 0,0-1 0,-1 0 0,1 1 0,-26 18 0,13-5 0,0 1 0,1 1 0,1 0 0,1 0 0,0 1 0,1 0 0,0 1 0,2 0 0,0 0 0,1 1 0,-5 25 0,11-40 0,-1-1 0,1 1 0,0-1 0,0 0 0,0 1 0,0-1 0,0 1 0,1-1 0,0 0 0,0 1 0,0-1 0,0 0 0,0 0 0,0 0 0,1 0 0,0 0 0,-1 0 0,1 0 0,0 0 0,1-1 0,-1 1 0,0-1 0,1 1 0,-1-1 0,1 0 0,3 2 0,-1-2 0,0 0 0,-1 0 0,1 0 0,1-1 0,-1 0 0,0 0 0,0 0 0,0-1 0,1 1 0,-1-1 0,0-1 0,0 1 0,1-1 0,-1 0 0,0 0 0,7-3 0,-7 3 0,0 0 0,0-1 0,-1 0 0,1 0 0,-1-1 0,0 1 0,1-1 0,-1 0 0,0 0 0,-1 0 0,1-1 0,0 1 0,-1-1 0,0 0 0,0 0 0,0 0 0,0 0 0,-1 0 0,0-1 0,1 1 0,-2-1 0,1 0 0,0 0 0,-1 1 0,0-1 0,0 0 0,-1 0 0,1 0 0,-1 0 0,0 0 0,0 0 0,-1 0 0,1 0 0,-1 0 0,-1 0 0,1 0 0,0 1 0,-3-6 0,-11-21 0,10 20 0,-1 0 0,2 0 0,-1-1 0,-4-22 0,8 32 0,1-1 0,0 1 0,0-1 0,0 1 0,0-1 0,0 1 0,0-1 0,1 0 0,-1 1 0,1-1 0,0 1 0,-1 0 0,1-1 0,0 1 0,1 0 0,-1-1 0,0 1 0,1 0 0,-1 0 0,1 0 0,0 0 0,-1 0 0,1 0 0,0 1 0,0-1 0,0 1 0,0-1 0,4-1 0,3-1 0,0 0 0,1 0 0,-1 1 0,1 0 0,0 1 0,0 0 0,16-1 0,77 3 0,-65 0 0,-1 0 0,63 2 0,-90-1 0,0 0 0,0 1 0,0 0 0,0 1 0,0 0 0,0 0 0,11 7 0,-19-9 0,1 0 0,-1 1 0,1 0 0,-1-1 0,0 1 0,0 0 0,0 0 0,0 0 0,0 0 0,0 1 0,0-1 0,-1 0 0,1 1 0,-1-1 0,0 1 0,0-1 0,0 1 0,0 0 0,0 0 0,0-1 0,-1 1 0,0 0 0,1 0 0,-1 0 0,0 0 0,0-1 0,0 1 0,-1 0 0,1 0 0,-2 4 0,-2 7 0,-1 0 0,-1-1 0,0 1 0,-15 22 0,4-6 0,12-21 0,1 1 0,0 0 0,0 0 0,1 0 0,0 1 0,1-1 0,-2 20 0,4-27 0,0 0 0,0-1 0,0 1 0,0 0 0,1-1 0,-1 1 0,1 0 0,-1-1 0,1 1 0,0-1 0,0 1 0,0-1 0,1 1 0,-1-1 0,0 0 0,1 0 0,0 1 0,-1-1 0,1 0 0,0-1 0,0 1 0,0 0 0,0 0 0,1-1 0,-1 0 0,0 1 0,1-1 0,-1 0 0,0 0 0,1 0 0,0 0 0,-1 0 0,1-1 0,-1 1 0,5-1 0,5 1 0,0-1 0,1 0 0,-1-1 0,0 0 0,0-1 0,0 0 0,0-1 0,0-1 0,0 1 0,0-2 0,20-11 0,-22 11 0,-1 0 0,1-1 0,-1-1 0,0 0 0,0 0 0,-1 0 0,0-1 0,0 0 0,-1-1 0,0 0 0,0 0 0,-1-1 0,6-12 0,-10 18 0,0-1 0,-1 0 0,1 0 0,-1 1 0,0-1 0,-1 0 0,1 0 0,-1 0 0,0 0 0,0 0 0,-1 0 0,1 0 0,-1 0 0,0 0 0,0 1 0,-1-1 0,0 0 0,1 1 0,-1-1 0,-1 1 0,1-1 0,-1 1 0,0 0 0,0 0 0,-6-6 0,2 3 0,-1 0 0,0 1 0,0 0 0,0 0 0,-1 1 0,0 0 0,0 0 0,0 1 0,-1 1 0,1-1 0,-19-3 0,-1 3 24,0 1 0,-1 1-1,1 1 1,-34 4 0,7 3-766,-64 16 0,27 1-6084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7.542"/>
    </inkml:context>
    <inkml:brush xml:id="br0">
      <inkml:brushProperty name="width" value="0.05" units="cm"/>
      <inkml:brushProperty name="height" value="0.05" units="cm"/>
    </inkml:brush>
  </inkml:definitions>
  <inkml:trace contextRef="#ctx0" brushRef="#br0">217 396 24575,'-1'-5'0,"0"0"0,0-1 0,0 1 0,0 0 0,-1 0 0,0 0 0,0 0 0,0 0 0,-1 1 0,0-1 0,-4-6 0,2 4 0,-1 0 0,1 0 0,-2 1 0,1 0 0,-1 0 0,-7-5 0,14 10 0,-1 1 0,0-1 0,1 1 0,-1 0 0,0-1 0,1 1 0,-1 0 0,0-1 0,1 1 0,-1 0 0,0 0 0,0 0 0,1 0 0,-1 0 0,0 0 0,0 0 0,1 0 0,-1 0 0,0 0 0,0 0 0,1 0 0,-1 0 0,0 1 0,0-1 0,1 0 0,-2 1 0,1 0 0,0 0 0,-1 0 0,1 1 0,0-1 0,0 0 0,0 1 0,0-1 0,0 1 0,0-1 0,0 1 0,0 1 0,-13 51 0,13-47 0,-18 106 0,8-42 0,-22 79 0,3-44 0,49-223 0,3-13 0,11-52 0,-24 144 0,2 0 0,28-63 0,-34 89 0,2 0 0,-1 1 0,1 0 0,1 0 0,0 0 0,0 1 0,1 1 0,1-1 0,-1 1 0,2 1 0,19-13 0,-15 12 0,0 2 0,1 0 0,0 0 0,0 2 0,1 0 0,-1 1 0,1 1 0,27-3 0,-3 3 0,57 3 0,-81 1 0,0 1 0,0 0 0,0 2 0,0 0 0,31 11 0,-46-14 0,1 0 0,0 1 0,-1-1 0,1 0 0,0 1 0,-1-1 0,0 1 0,1 0 0,-1 0 0,0 0 0,0 0 0,0 0 0,0 1 0,-1-1 0,1 0 0,-1 1 0,1-1 0,-1 1 0,0 0 0,0-1 0,0 1 0,0 0 0,0 3 0,-1-2 0,0-1 0,0 1 0,-1 0 0,1 0 0,-1-1 0,0 1 0,0-1 0,-1 1 0,1-1 0,-1 1 0,1-1 0,-1 0 0,0 1 0,-1-1 0,1 0 0,0 0 0,-5 3 0,-21 20 0,-1-1 0,-2-2 0,0-1 0,-2-1 0,-44 20 0,-64 43 0,138-82 0,0 0 0,1 0 0,-1 0 0,1 0 0,-1 0 0,1 1 0,0-1 0,0 1 0,0 0 0,0 0 0,0-1 0,-2 6 0,4-7 0,0 1 0,0-1 0,0 0 0,0 1 0,0-1 0,0 0 0,0 1 0,1-1 0,-1 0 0,0 1 0,1-1 0,-1 0 0,1 0 0,-1 0 0,1 1 0,0-1 0,0 0 0,-1 0 0,1 0 0,0 0 0,0 0 0,0 0 0,0 0 0,0-1 0,0 1 0,0 0 0,0 0 0,0-1 0,1 1 0,-1-1 0,0 1 0,0-1 0,2 1 0,25 9 0,-1-1 0,1-1 0,57 8 0,-13-3 0,-42-6 0,-11-4 0,0 0 0,0 2 0,-1 0 0,0 2 0,0 0 0,28 15 0,-44-21 0,0 0 0,0 0 0,0 1 0,0-1 0,-1 1 0,1 0 0,0-1 0,-1 1 0,1 0 0,-1 0 0,0 0 0,1 0 0,-1 0 0,0 0 0,0 0 0,0 0 0,-1 1 0,1-1 0,0 0 0,-1 0 0,1 5 0,-1-4 0,-1 0 0,0 0 0,1 0 0,-1 0 0,0 0 0,-1-1 0,1 1 0,0 0 0,-1-1 0,1 1 0,-1 0 0,0-1 0,0 0 0,-3 4 0,-6 4 0,-1-1 0,1 0 0,-1 0 0,-1-1 0,-22 10 0,-22 5 0,0-3 0,-1-2 0,-85 14 0,140-31-32,-16 3 84,0-1 0,-26 1 0,41-4-151,-1 0 0,0 0-1,1 0 1,-1-1 0,0 0-1,1 0 1,-1 0 0,1 0 0,-1-1-1,1 0 1,0 0 0,0 0 0,0 0-1,-8-6 1,-3-9-6727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9.633"/>
    </inkml:context>
    <inkml:brush xml:id="br0">
      <inkml:brushProperty name="width" value="0.05" units="cm"/>
      <inkml:brushProperty name="height" value="0.05" units="cm"/>
    </inkml:brush>
  </inkml:definitions>
  <inkml:trace contextRef="#ctx0" brushRef="#br0">135 204 24575,'5'-5'0,"0"-1"0,-1 0 0,0 0 0,0 0 0,0-1 0,0 1 0,-1-1 0,0 0 0,-1 0 0,0 0 0,3-14 0,-4 17 0,0-1 0,0 0 0,-1 1 0,0-1 0,0 0 0,0 0 0,0 1 0,-1-1 0,0 0 0,0 1 0,0-1 0,-1 0 0,1 1 0,-1 0 0,0-1 0,0 1 0,-1 0 0,1 0 0,-4-4 0,5 7 0,-1-1 0,1 0 0,-1 1 0,0 0 0,1-1 0,-1 1 0,0 0 0,0 0 0,0 0 0,0 0 0,0 0 0,0 0 0,0 1 0,0-1 0,0 1 0,0-1 0,0 1 0,0 0 0,0 0 0,0 0 0,-4 0 0,2 1 0,1 0 0,-1 1 0,1-1 0,-1 1 0,1-1 0,0 1 0,0 0 0,0 0 0,0 0 0,0 1 0,-4 4 0,-1 1 0,0 2 0,1-1 0,0 1 0,0 0 0,1 0 0,-8 21 0,11-24 0,1 0 0,0 0 0,0 0 0,0 0 0,1 1 0,0-1 0,1 0 0,0 10 0,0-15 0,0 0 0,1 0 0,-1 0 0,0 0 0,1 0 0,0 0 0,-1 0 0,1 0 0,0 0 0,0 0 0,0-1 0,1 1 0,-1 0 0,0-1 0,0 1 0,1-1 0,-1 1 0,1-1 0,0 1 0,-1-1 0,1 0 0,0 0 0,0 0 0,0 0 0,0 0 0,-1 0 0,1-1 0,0 1 0,0-1 0,1 1 0,-1-1 0,0 0 0,2 0 0,2 0 0,0 0 0,-1-1 0,1 0 0,0 0 0,-1 0 0,1-1 0,-1 0 0,0 0 0,1-1 0,-1 1 0,0-1 0,7-5 0,-4 3 0,-1 1 0,0 0 0,1 0 0,13-4 0,-16 8 7,0 0-1,-1 1 1,1-1 0,0 1-1,-1 0 1,1 0 0,-1 0-1,1 1 1,-1 0-1,1 0 1,-1 0 0,0 0-1,6 5 1,24 9-1465,-7-9-5368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8.145"/>
    </inkml:context>
    <inkml:brush xml:id="br0">
      <inkml:brushProperty name="width" value="0.05" units="cm"/>
      <inkml:brushProperty name="height" value="0.05" units="cm"/>
    </inkml:brush>
  </inkml:definitions>
  <inkml:trace contextRef="#ctx0" brushRef="#br0">1 192 24575,'1'-6'0,"0"0"0,0 0 0,1 1 0,-1-1 0,1 0 0,1 1 0,-1 0 0,1-1 0,0 1 0,0 0 0,1 0 0,-1 0 0,1 1 0,0 0 0,1-1 0,-1 1 0,1 1 0,7-6 0,3-2 0,0 1 0,1 0 0,1 2 0,30-13 0,-24 14 0,1 0 0,0 2 0,0 0 0,0 2 0,1 0 0,26 2 0,-31 1 0,-1 2 0,0 0 0,0 1 0,0 0 0,0 2 0,-1 0 0,1 1 0,21 11 0,-34-14 0,0 0 0,0 1 0,0 0 0,0 0 0,0 0 0,-1 1 0,0 0 0,0 0 0,0 0 0,-1 0 0,1 1 0,-1 0 0,-1 0 0,1 0 0,-1 0 0,0 0 0,0 1 0,-1 0 0,0-1 0,0 1 0,-1 0 0,0 0 0,0 0 0,0 0 0,-1 0 0,0 0 0,0 0 0,-1 0 0,0 0 0,0 0 0,-1 0 0,0 0 0,0-1 0,0 1 0,-7 12 0,-2-1 0,0-1 0,-1 0 0,0-1 0,-2 0 0,0-1 0,0 0 0,-1-1 0,-1-1 0,-29 19 0,0-4 0,-2-2 0,-75 30 0,80-38 0,-90 24 0,110-39 0,30-10 0,36-11 0,27-4 0,0 2 0,142-18 0,-96 27 0,133 5 0,-232 6-227,1-1-1,-1 0 1,0-2-1,0 0 1,30-9-1,-18 1-6598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8.711"/>
    </inkml:context>
    <inkml:brush xml:id="br0">
      <inkml:brushProperty name="width" value="0.05" units="cm"/>
      <inkml:brushProperty name="height" value="0.05" units="cm"/>
    </inkml:brush>
  </inkml:definitions>
  <inkml:trace contextRef="#ctx0" brushRef="#br0">170 284 24575,'9'-10'0,"0"-1"0,-1 0 0,0 0 0,-1-1 0,0 1 0,10-26 0,-13 29 0,-1 0 0,-1 0 0,1-1 0,-1 1 0,-1-1 0,0 1 0,0-1 0,0 0 0,-1 1 0,-1-1 0,-2-16 0,3 23 0,0 0 0,-1 0 0,1-1 0,-1 1 0,0 0 0,1 0 0,-1 0 0,0 0 0,0 0 0,0 0 0,-1 0 0,1 1 0,0-1 0,-1 0 0,1 1 0,-1-1 0,0 1 0,1-1 0,-1 1 0,0 0 0,0 0 0,0 0 0,0 0 0,0 0 0,0 0 0,0 0 0,0 1 0,0-1 0,-1 1 0,1-1 0,0 1 0,0 0 0,-1 0 0,1 0 0,0 0 0,0 0 0,0 1 0,-1-1 0,1 1 0,0-1 0,0 1 0,0 0 0,-2 1 0,-6 2 0,1 1 0,0 0 0,0 0 0,1 1 0,-1 0 0,1 0 0,1 1 0,-9 9 0,5-3 0,1 0 0,0 1 0,1 0 0,1 1 0,1 0 0,0 0 0,-7 21 0,11-28 0,0 1 0,1-1 0,0 1 0,1-1 0,0 1 0,0-1 0,1 1 0,0 0 0,0 0 0,1-1 0,0 1 0,0-1 0,1 1 0,1-1 0,4 14 0,-4-18 0,-1 0 0,1 0 0,0 0 0,-1 0 0,2-1 0,-1 0 0,0 1 0,1-1 0,-1 0 0,1-1 0,0 1 0,0-1 0,0 1 0,9 2 0,-6-3 0,1 1 0,0-1 0,0-1 0,0 0 0,0 0 0,0 0 0,0-1 0,11-1 0,-9 0 0,0 0 0,0-1 0,1 0 0,-1-1 0,0 0 0,-1-1 0,1 0 0,-1 0 0,0-1 0,0 0 0,0 0 0,0-1 0,13-13 0,-18 14 0,0 0 0,0 1 0,-1-2 0,1 1 0,-1 0 0,-1-1 0,1 1 0,-1-1 0,0 0 0,0 1 0,-1-1 0,1 0 0,-2 0 0,1-1 0,0 1 0,-1 0 0,0 0 0,-1 0 0,-1-12 0,-2 2 0,-1-1 0,0 1 0,-2 0 0,1 0 0,-17-26 0,20 38 0,1 0 0,0 0 0,0 0 0,0 0 0,0 0 0,1-1 0,0 1 0,0-1 0,0 1 0,0-10 0,1 12 0,1 0 0,-1 0 0,1 0 0,-1 0 0,1 0 0,0 1 0,0-1 0,0 0 0,0 0 0,0 0 0,0 1 0,1-1 0,-1 1 0,0-1 0,1 1 0,-1-1 0,1 1 0,0 0 0,-1 0 0,1 0 0,0 0 0,0 0 0,0 0 0,0 0 0,0 0 0,0 1 0,2-1 0,16-5 0,1 2 0,-1 0 0,1 1 0,39 0 0,-13 4 0,50 7 0,-86-7 0,0 0 0,0 1 0,0 1 0,0 0 0,19 8 0,-27-9 0,0 0 0,0-1 0,0 1 0,0 1 0,0-1 0,0 0 0,-1 1 0,1-1 0,-1 1 0,0 0 0,0 0 0,0 0 0,0 0 0,0 0 0,-1 0 0,1 0 0,-1 1 0,0-1 0,0 1 0,0-1 0,-1 1 0,1 5 0,0-2 0,-1 1 0,-1-1 0,1 1 0,-1-1 0,0 1 0,-1-1 0,0 0 0,0 0 0,-4 8 0,-4 7 0,-20 31 0,20-39 0,2 0 0,0 1 0,0 0 0,2 1 0,-5 16 0,9-28 0,1-1 0,1 0 0,-1 0 0,0 1 0,1-1 0,0 0 0,0 1 0,0-1 0,0 1 0,0-1 0,1 0 0,0 1 0,-1-1 0,1 0 0,0 0 0,1 0 0,-1 1 0,0-1 0,1 0 0,0-1 0,0 1 0,0 0 0,0 0 0,0-1 0,0 1 0,1-1 0,-1 0 0,1 0 0,-1 0 0,1 0 0,0 0 0,0 0 0,0-1 0,0 0 0,0 1 0,1-1 0,-1 0 0,0-1 0,4 2 0,8 0 0,-1 0 0,1 0 0,0-1 0,0-1 0,1-1 0,-2 0 0,25-5 0,-5-1 0,0-2 0,0-1 0,-1-2 0,-1-1 0,33-19 0,-50 25 0,-1-2 0,-1 1 0,1-2 0,-1 0 0,-1-1 0,0 0 0,-1-1 0,0 0 0,0 0 0,-2-1 0,1-1 0,-2 0 0,9-16 0,-16 26 0,1-1 0,0 1 0,-1 0 0,0-1 0,0 1 0,0-1 0,0 1 0,-1-1 0,0 0 0,0 1 0,0-1 0,0 1 0,-1-1 0,0 1 0,0-1 0,0 1 0,-1-1 0,-2-7 0,1 8 0,0-1 0,-1 1 0,1 0 0,-1 0 0,1 0 0,-1 0 0,0 1 0,-1-1 0,1 1 0,-1 0 0,1 0 0,-1 1 0,0 0 0,0-1 0,0 1 0,-6-1 0,-11-2 17,-1 0-1,0 1 1,0 2-1,0 0 1,0 1 0,-29 3-1,-135 25-1497,79-5-5345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49.633"/>
    </inkml:context>
    <inkml:brush xml:id="br0">
      <inkml:brushProperty name="width" value="0.05" units="cm"/>
      <inkml:brushProperty name="height" value="0.05" units="cm"/>
    </inkml:brush>
  </inkml:definitions>
  <inkml:trace contextRef="#ctx0" brushRef="#br0">353 244 24575,'-2'-1'0,"1"1"0,0-1 0,0 1 0,0-1 0,0 1 0,-1-1 0,1 0 0,0 0 0,0 0 0,0 1 0,0-1 0,1 0 0,-1 0 0,0 0 0,0 0 0,1-1 0,-1 1 0,0 0 0,1 0 0,-1 0 0,1 0 0,-1-1 0,1 1 0,0 0 0,0-1 0,-1 1 0,1-2 0,-5-42 0,5 39 0,-1 1 0,1-1 0,0 1 0,0-1 0,1 1 0,0-1 0,0 0 0,0 1 0,0 0 0,1-1 0,0 1 0,0 0 0,1 0 0,-1 0 0,1 0 0,7-9 0,-6 10 0,1-1 0,-1 1 0,1 0 0,0 1 0,1-1 0,-1 1 0,0 0 0,1 0 0,0 1 0,0-1 0,0 1 0,0 1 0,0-1 0,8 0 0,22-3 0,0 3 0,0 1 0,70 6 0,-76 3 0,-25 1 0,-15 2 0,6-9 0,0 1 0,-1-1 0,1 0 0,-1-1 0,1 1 0,-1-1 0,0 1 0,1-1 0,-7 0 0,8-1 0,1 0 0,-1 0 0,1 0 0,-1 0 0,1-1 0,-1 1 0,1-1 0,-1 0 0,1 0 0,0 0 0,-1 0 0,1 0 0,0 0 0,0 0 0,0-1 0,0 1 0,0-1 0,0 1 0,-3-5 0,2 2 0,0 1 0,-1-1 0,0 0 0,0 1 0,0 0 0,0-1 0,-1 2 0,1-1 0,-1 0 0,0 1 0,1 0 0,-10-2 0,6 2 0,0 1 0,0 0 0,-1 1 0,1 0 0,0 0 0,-1 1 0,-11 2 0,-11 4 0,0 2 0,1 1 0,1 1 0,0 1 0,0 2 0,1 1 0,1 1 0,1 1 0,0 1 0,1 2 0,-40 41 0,58-54 0,0 1 0,1 1 0,0-1 0,0 1 0,0 0 0,2 0 0,-1 1 0,1-1 0,0 1 0,-2 12 0,5-16 0,0 0 0,0 0 0,1-1 0,-1 1 0,2 0 0,-1 0 0,1 0 0,-1 0 0,2-1 0,-1 1 0,1 0 0,0-1 0,0 1 0,0-1 0,1 0 0,-1 0 0,1 0 0,1 0 0,5 7 0,3 0 0,0 0 0,1-1 0,0-1 0,0 0 0,1-1 0,1 0 0,-1-1 0,1-1 0,20 7 0,-2-2 0,1-2 0,-1-1 0,52 5 0,-48-10 0,0-2 0,-1-2 0,1-1 0,0-2 0,67-14 0,-78 11 0,-1-1 0,1-1 0,-2-1 0,1-1 0,-1-2 0,-1 0 0,0-2 0,39-29 0,-30 9-1365,-13 4-5461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0.692"/>
    </inkml:context>
    <inkml:brush xml:id="br0">
      <inkml:brushProperty name="width" value="0.05" units="cm"/>
      <inkml:brushProperty name="height" value="0.05" units="cm"/>
    </inkml:brush>
  </inkml:definitions>
  <inkml:trace contextRef="#ctx0" brushRef="#br0">298 142 24575,'-5'-2'0,"0"0"0,0-1 0,0 1 0,0-1 0,1 0 0,-1-1 0,1 1 0,0-1 0,0 0 0,0 0 0,-6-9 0,9 12 0,0 0 0,-1-1 0,1 1 0,0-1 0,0 1 0,0-1 0,0 1 0,0-1 0,1 0 0,-1 0 0,0 1 0,1-1 0,-1 0 0,1 0 0,0 0 0,-1 1 0,1-1 0,0 0 0,0 0 0,0 0 0,1 0 0,-1 0 0,0 0 0,1 1 0,-1-1 0,1 0 0,-1 0 0,1 1 0,0-1 0,0 0 0,0 1 0,0-1 0,0 1 0,0-1 0,0 1 0,1-1 0,-1 1 0,1 0 0,-1 0 0,4-3 0,1 1 0,0-1 0,1 1 0,-1 0 0,1 1 0,0 0 0,0 0 0,0 0 0,0 1 0,11-1 0,-1 1 0,0 0 0,0 2 0,0 0 0,0 1 0,-1 1 0,1 0 0,25 9 0,-37-10 0,1 0 0,-1 0 0,0 1 0,0-1 0,0 1 0,0 0 0,0 1 0,0-1 0,-1 1 0,0 0 0,0 0 0,0 1 0,0-1 0,-1 1 0,1 0 0,-1-1 0,-1 1 0,1 1 0,0-1 0,-1 0 0,0 1 0,-1-1 0,1 1 0,-1 0 0,1 9 0,-2-10 0,-1 0 0,1 0 0,-1-1 0,0 1 0,0 0 0,0 0 0,-1-1 0,0 1 0,0 0 0,0-1 0,0 0 0,-1 1 0,1-1 0,-1 0 0,0-1 0,-1 1 0,1 0 0,-1-1 0,-4 4 0,-10 7 0,-1 0 0,-37 20 0,33-22 0,18-8 0,-1-1 0,1 1 0,0-1 0,0 1 0,0 1 0,-7 6 0,12-10 0,0-1 0,-1 1 0,1-1 0,0 1 0,-1-1 0,1 0 0,0 1 0,0-1 0,-1 1 0,1-1 0,0 1 0,0 0 0,0-1 0,0 1 0,0-1 0,0 1 0,0-1 0,0 1 0,0-1 0,0 1 0,0-1 0,0 1 0,0-1 0,0 1 0,1-1 0,-1 1 0,0-1 0,0 1 0,1-1 0,-1 2 0,2-1 0,0 0 0,0 0 0,-1 0 0,1 0 0,0 0 0,0 0 0,0-1 0,0 1 0,0-1 0,0 1 0,0-1 0,0 0 0,3 1 0,18 1 0,-3-1 0,-1 1 0,1 1 0,-1 1 0,0 0 0,0 2 0,-1 0 0,32 15 0,-48-20 0,0 0 0,0 0 0,0 0 0,0 1 0,0-1 0,-1 1 0,1-1 0,0 1 0,-1 0 0,1 0 0,-1-1 0,0 1 0,1 0 0,-1 0 0,0 1 0,0-1 0,1 3 0,-2-3 0,0 0 0,0-1 0,0 1 0,-1 0 0,1-1 0,0 1 0,0-1 0,-1 1 0,1 0 0,-1-1 0,0 1 0,1-1 0,-1 1 0,0-1 0,0 1 0,0-1 0,0 0 0,-2 3 0,-3 1 0,0 0 0,-1 0 0,1 0 0,-1 0 0,0-1 0,0 0 0,-1-1 0,-10 4 0,-42 10 0,0-3 0,-1-3 0,-118 7 0,163-16-151,-1-1-1,1-1 0,0 0 0,0-1 1,-1 0-1,1-2 0,0 0 1,-27-9-1,22 1-6674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1.318"/>
    </inkml:context>
    <inkml:brush xml:id="br0">
      <inkml:brushProperty name="width" value="0.05" units="cm"/>
      <inkml:brushProperty name="height" value="0.05" units="cm"/>
    </inkml:brush>
  </inkml:definitions>
  <inkml:trace contextRef="#ctx0" brushRef="#br0">49 31 24575,'12'-5'0,"1"0"0,0 0 0,0 1 0,0 1 0,0 0 0,25-1 0,-37 3 0,0 1 0,0 0 0,0 0 0,0 0 0,1 0 0,-1 0 0,0 0 0,0 0 0,0 1 0,0-1 0,0 0 0,0 1 0,0-1 0,0 0 0,0 1 0,0 0 0,1 0 0,-1-1 0,-1 1 0,0-1 0,0 1 0,0-1 0,0 1 0,0-1 0,0 1 0,1-1 0,-1 1 0,0-1 0,0 1 0,0-1 0,0 0 0,-1 1 0,1-1 0,0 1 0,0-1 0,0 1 0,0-1 0,0 1 0,-1-1 0,1 1 0,0-1 0,0 0 0,-1 1 0,1 0 0,-32 32 0,22-25 0,-69 80 0,70-76 0,1-1 0,0 2 0,0-1 0,1 1 0,1 0 0,-5 16 0,10-27 0,0 0 0,1 1 0,-1-1 0,1 1 0,-1-1 0,1 0 0,0 1 0,0-1 0,0 1 0,0-1 0,0 1 0,1-1 0,-1 0 0,1 1 0,0-1 0,-1 0 0,1 1 0,0-1 0,0 0 0,2 2 0,-1-1 0,1 0 0,-1-1 0,1 0 0,0 1 0,0-1 0,0 0 0,0-1 0,0 1 0,0 0 0,0-1 0,0 0 0,6 2 0,9 1 0,0-1 0,0-1 0,1 0 0,23-2 0,-28 0 0,22 0 0,1-2 0,0-1 0,-1-2 0,1-1 0,45-15 0,-76 19 0,-1 0 0,1-1 0,0 0 0,-1 1 0,1-2 0,-1 1 0,0-1 0,0 0 0,6-6 0,-10 9 0,1-1 0,-1 1 0,0-1 0,1 0 0,-1 0 0,0 0 0,0 0 0,0 0 0,-1 0 0,1 0 0,0 0 0,-1 0 0,1 0 0,-1 0 0,0 0 0,0 0 0,0 0 0,0 0 0,0-1 0,0 1 0,0 0 0,-1 0 0,1 0 0,-1 0 0,0 0 0,1 0 0,-1 0 0,0 0 0,0 0 0,-2-2 0,-3-4 0,0 1 0,-1 0 0,0 0 0,0 0 0,-1 1 0,1 0 0,-1 1 0,0 0 0,-1 0 0,-11-5 0,-12-8 0,29 17 0,1 0 0,0-1 0,0 0 0,0 1 0,0-1 0,0 0 0,0 0 0,0 0 0,0 0 0,1-1 0,-2-2 0,2 5 0,1-1 0,0 0 0,0 0 0,0 1 0,0-1 0,0 0 0,0 0 0,0 1 0,0-1 0,0 0 0,0 0 0,0 0 0,0 1 0,0-1 0,1 0 0,-1 1 0,0-1 0,1 0 0,-1 0 0,0 1 0,1-1 0,-1 1 0,1-1 0,-1 0 0,1 1 0,-1-1 0,1 1 0,-1-1 0,1 1 0,0-1 0,-1 1 0,1 0 0,0-1 0,-1 1 0,1 0 0,0-1 0,0 1 0,-1 0 0,1 0 0,0 0 0,0 0 0,-1 0 0,2 0 0,19-4 0,1 0 0,-1 2 0,1 1 0,43 3 0,-22-1 0,-27-1 0,19 1 0,37 4 0,-64-4 0,0 0 0,1 1 0,-1 0 0,0 1 0,0-1 0,0 1 0,-1 1 0,1 0 0,-1 0 0,9 5 0,-13-5 0,1-1 0,0 1 0,-1 0 0,0 0 0,0 0 0,0 0 0,0 1 0,-1-1 0,1 1 0,-1-1 0,-1 1 0,1 0 0,0 0 0,-1 0 0,0 0 0,0 0 0,-1 0 0,1 6 0,-2 9 0,0 0 0,-1-1 0,-8 30 0,6-31 0,1 1 0,-2 29 0,5-45 0,0 0 0,0-1 0,1 1 0,-1-1 0,1 1 0,-1 0 0,1-1 0,0 1 0,0-1 0,0 0 0,0 1 0,0-1 0,0 0 0,1 1 0,-1-1 0,1 0 0,0 0 0,-1 0 0,1-1 0,3 3 0,-2-1 0,1-1 0,0 0 0,0 0 0,1-1 0,-1 1 0,0-1 0,1 0 0,-1 0 0,0 0 0,10 0 0,4-1 0,0-1 0,1 0 0,-1-2 0,32-8 0,-18 2 0,0-1 0,-1-2 0,55-29 0,-69 32 0,-1-1 0,0 0 0,-1-2 0,-1 0 0,1 0 0,-2-1 0,0-1 0,15-21 0,-24 30 0,0-1 0,0 0 0,-1 0 0,0-1 0,-1 1 0,1-1 0,-1 1 0,0-1 0,-1 0 0,1 0 0,-2 1 0,1-1 0,-1 0 0,0-14 0,-1 16 0,0 0 0,-1 1 0,1-1 0,-1 1 0,0-1 0,0 1 0,-1-1 0,1 1 0,-1 0 0,0 0 0,0 0 0,0 0 0,0 1 0,-1-1 0,0 1 0,1 0 0,-1 0 0,0 0 0,-1 1 0,1-1 0,0 1 0,-6-2 0,-9-3 17,-2 1-1,1 0 0,-1 1 0,0 1 1,0 1-1,-38 0 0,-127 13-1495,73 2-5347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1.752"/>
    </inkml:context>
    <inkml:brush xml:id="br0">
      <inkml:brushProperty name="width" value="0.05" units="cm"/>
      <inkml:brushProperty name="height" value="0.05" units="cm"/>
    </inkml:brush>
  </inkml:definitions>
  <inkml:trace contextRef="#ctx0" brushRef="#br0">0 35 24575,'0'-5'0,"0"-6"0,5-1 0,6 6 0,1 9 0,3 8 0,4 7 0,-1 6 0,1 7 0,-3 4 0,-4 0 0,-4-1 0,-3-2 0,-3-1 0,-2-6-8191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2.079"/>
    </inkml:context>
    <inkml:brush xml:id="br0">
      <inkml:brushProperty name="width" value="0.05" units="cm"/>
      <inkml:brushProperty name="height" value="0.05" units="cm"/>
    </inkml:brush>
  </inkml:definitions>
  <inkml:trace contextRef="#ctx0" brushRef="#br0">124 195 24575,'-10'-5'0,"-8"-4"0,0-1 0,-19-13 0,34 21 0,0 0 0,0 0 0,0 0 0,0-1 0,1 1 0,-1-1 0,1 0 0,0 0 0,-1 0 0,1 0 0,0 0 0,1 0 0,-1 0 0,1-1 0,-1 1 0,1 0 0,0-1 0,0 0 0,0-3 0,2 4 0,-1 0 0,1 1 0,0-1 0,0 0 0,0 1 0,0-1 0,0 1 0,1-1 0,-1 1 0,1-1 0,0 1 0,0 0 0,-1 0 0,1 0 0,1 0 0,-1 0 0,0 0 0,0 1 0,1-1 0,-1 1 0,1-1 0,-1 1 0,1 0 0,0 0 0,4-1 0,9-3 0,1 0 0,32-5 0,8 4 0,1 2 0,0 3 0,0 2 0,0 3 0,0 2 0,-1 3 0,0 2 0,107 37 0,-139-39 0,41 20 0,-58-25 0,0 1 0,1 1 0,-1-1 0,-1 1 0,1 1 0,-1-1 0,10 14 0,-15-18 0,0 0 0,0 1 0,-1-1 0,0 1 0,1-1 0,-1 1 0,0 0 0,0 0 0,-1-1 0,1 1 0,-1 0 0,1 0 0,-1 0 0,0 0 0,0 0 0,0 0 0,0-1 0,0 1 0,-1 0 0,0 0 0,1 0 0,-1 0 0,0-1 0,0 1 0,-1 0 0,1-1 0,0 1 0,-1-1 0,-2 4 0,-3 3 0,0-1 0,-1 0 0,0 0 0,-1-1 0,1 0 0,-15 8 0,-10 4 0,-1-2 0,0-1 0,-2-2 0,1-2 0,-2-1 0,0-1 0,0-3 0,0-1 0,-58 2 0,38-8-1365,10-5-5461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2.635"/>
    </inkml:context>
    <inkml:brush xml:id="br0">
      <inkml:brushProperty name="width" value="0.05" units="cm"/>
      <inkml:brushProperty name="height" value="0.05" units="cm"/>
    </inkml:brush>
  </inkml:definitions>
  <inkml:trace contextRef="#ctx0" brushRef="#br0">0 12 24575,'5'0'0,"1"-4"0,5-2 0,0 4 0,-2 9 0,-2 6 0,-3 12 0,-1 9 0,-2 10 0,-1 6 0,0 4 0,0 3 0,4-5 0,2-1 0,-1-9-8191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3.295"/>
    </inkml:context>
    <inkml:brush xml:id="br0">
      <inkml:brushProperty name="width" value="0.05" units="cm"/>
      <inkml:brushProperty name="height" value="0.05" units="cm"/>
    </inkml:brush>
  </inkml:definitions>
  <inkml:trace contextRef="#ctx0" brushRef="#br0">112 51 24575,'-3'1'0,"0"0"0,-1 0 0,1 0 0,0 0 0,0 0 0,0 1 0,0-1 0,0 1 0,0 0 0,0 0 0,1 0 0,-1 0 0,1 0 0,-1 1 0,-3 4 0,-29 43 0,31-43 0,0 1 0,1 0 0,-1 0 0,2 1 0,-1-1 0,1 1 0,0-1 0,1 1 0,0 0 0,0 0 0,1 14 0,1-17 0,0-1 0,0 1 0,0-1 0,0 1 0,1-1 0,0 0 0,0 0 0,1 0 0,-1 0 0,1 0 0,0 0 0,0-1 0,1 0 0,0 1 0,-1-1 0,1 0 0,0-1 0,1 1 0,5 3 0,6 3 0,0-1 0,1-1 0,0-1 0,0 0 0,1-1 0,28 6 0,-35-10 0,0 0 0,0-1 0,0 0 0,1-1 0,-1 0 0,0 0 0,0-2 0,0 1 0,0-1 0,0-1 0,0 0 0,10-4 0,-18 5 0,0 1 0,0 0 0,0-1 0,0 0 0,0 1 0,0-1 0,-1 0 0,1 0 0,-1-1 0,0 1 0,1 0 0,-1-1 0,0 0 0,0 1 0,-1-1 0,1 0 0,2-5 0,-4 5 0,1 0 0,-1-1 0,0 1 0,1 0 0,-1 0 0,-1 0 0,1 0 0,0 0 0,-1 0 0,0 0 0,0 0 0,1 0 0,-2 0 0,1 0 0,-2-4 0,-6-7 0,-1 0 0,0 1 0,0 0 0,-2 1 0,-17-16 0,23 23 0,0-1 0,0 0 0,1 1 0,0-1 0,0-1 0,-6-12 0,10 18 0,1 0 0,-1-1 0,1 1 0,-1-1 0,1 1 0,0 0 0,0-1 0,-1 1 0,1-1 0,0 1 0,1-1 0,-1 1 0,0-1 0,0 1 0,1-1 0,-1 1 0,1-2 0,0 1 0,1 0 0,-1 0 0,1 0 0,-1 0 0,1 0 0,0 0 0,-1 1 0,1-1 0,0 0 0,0 1 0,0 0 0,1-1 0,2 0 0,26-12 0,0 1 0,0 2 0,34-7 0,101-15 0,-159 31 0,-1 1 0,1 0 0,0 1 0,-1 0 0,1 0 0,0 0 0,9 2 0,-14-1 0,0-1 0,0 1 0,0 0 0,0 0 0,0 0 0,0 0 0,0 0 0,-1 0 0,1 1 0,0-1 0,-1 1 0,1-1 0,-1 1 0,1 0 0,-1-1 0,0 1 0,0 0 0,0 0 0,0 0 0,0 0 0,0 0 0,0 0 0,-1 0 0,1 0 0,-1 0 0,1 4 0,0 6 0,-1 0 0,-1 0 0,0 0 0,0 0 0,-1 0 0,-1 0 0,-3 11 0,-6 27 0,10-36 0,-1 0 0,2 0 0,0 0 0,1 0 0,2 28 0,-1-37 0,1 0 0,-1 0 0,1-1 0,0 1 0,0 0 0,0-1 0,1 1 0,-1-1 0,1 0 0,0 0 0,0 0 0,1 0 0,-1-1 0,1 1 0,0-1 0,0 0 0,0 0 0,0 0 0,0-1 0,6 3 0,7 2 0,0 0 0,0-1 0,1-1 0,0-1 0,0-1 0,0 0 0,0-1 0,0-1 0,25-1 0,-7-3 0,0-1 0,-1-1 0,63-19 0,-80 18 0,0-1 0,0 0 0,-1-1 0,0-1 0,-1-1 0,0 0 0,18-16 0,-28 21 0,-1 0 0,1-1 0,-1 1 0,-1-1 0,1 0 0,-1 0 0,0-1 0,0 1 0,3-11 0,-5 13 0,-1-1 0,0 1 0,0-1 0,0 0 0,-1 1 0,0-1 0,1 1 0,-2-1 0,1 0 0,0 1 0,-1-1 0,0 0 0,0 1 0,-1-1 0,1 1 0,-4-6 0,0 0 0,-1 1 0,0-1 0,-1 1 0,0 1 0,-1-1 0,0 1 0,0 1 0,0-1 0,-1 2 0,0-1 0,-1 1 0,1 0 0,-1 1 0,-1 0 0,-13-4 0,-6-2 0,0 2 0,0 2 0,0 0 0,-43-2 0,26 6-341,1 2 0,0 2-1,-62 10 1,41 1-6485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4.243"/>
    </inkml:context>
    <inkml:brush xml:id="br0">
      <inkml:brushProperty name="width" value="0.05" units="cm"/>
      <inkml:brushProperty name="height" value="0.05" units="cm"/>
    </inkml:brush>
  </inkml:definitions>
  <inkml:trace contextRef="#ctx0" brushRef="#br0">21 68 24575,'0'-4'0,"-1"-1"0,0 0 0,0 0 0,0 1 0,0-1 0,-5-7 0,-3-16 0,52 343 0,-33-216-102,14 262-1161,-24-324-5563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9.988"/>
    </inkml:context>
    <inkml:brush xml:id="br0">
      <inkml:brushProperty name="width" value="0.05" units="cm"/>
      <inkml:brushProperty name="height" value="0.05" units="cm"/>
    </inkml:brush>
  </inkml:definitions>
  <inkml:trace contextRef="#ctx0" brushRef="#br0">43 158 24575,'-1'-7'0,"0"1"0,0-1 0,-1 1 0,0 0 0,-1 0 0,1 0 0,-1 0 0,-4-7 0,-11-30 0,17 41 0,0 0 0,1-1 0,0 1 0,-1-1 0,1 1 0,0 0 0,0-1 0,1 1 0,-1 0 0,0-1 0,1 1 0,-1 0 0,2-3 0,-1 3 0,-1 1 0,1 0 0,-1 0 0,1 0 0,0 0 0,0 1 0,0-1 0,0 0 0,-1 0 0,1 0 0,0 1 0,0-1 0,0 0 0,1 1 0,-1-1 0,0 1 0,0-1 0,0 1 0,2-1 0,0 1 0,0 0 0,0 0 0,0 0 0,0 0 0,0 0 0,0 1 0,1-1 0,-1 1 0,0 0 0,0 0 0,0 0 0,-1 0 0,1 1 0,0-1 0,0 1 0,-1 0 0,1 0 0,2 3 0,3 1 0,-1 1 0,-1 1 0,0-1 0,0 1 0,0 0 0,-1 0 0,7 16 0,-1 3 0,10 35 0,-14-38 0,1-1 0,13 29 0,-20-51 0,-1 0 0,1 0 0,-1 0 0,1 0 0,0 0 0,-1 0 0,1 0 0,0 0 0,0 0 0,0 0 0,-1 0 0,1 0 0,0 0 0,0-1 0,0 1 0,0-1 0,0 1 0,1 0 0,-1-1 0,2 1 0,-2-1 0,0 0 0,0 0 0,0 0 0,0-1 0,0 1 0,0 0 0,0-1 0,0 1 0,0-1 0,0 1 0,0-1 0,0 1 0,0-1 0,0 1 0,0-1 0,-1 0 0,1 0 0,1-1 0,3-4 0,-1-1 0,0 1 0,0-1 0,6-14 0,1-11 0,-9 24 0,1 0 0,-1 1 0,1-1 0,1 1 0,-1-1 0,1 1 0,1 0 0,-1 0 0,10-10 0,-13 17 0,0-1 0,-1 1 0,1-1 0,0 1 0,0 0 0,0-1 0,0 1 0,0 0 0,-1 0 0,1 0 0,0 0 0,0 0 0,0 0 0,0 0 0,0 0 0,0 0 0,0 0 0,0 0 0,0 0 0,0 1 0,-1-1 0,1 0 0,0 1 0,0-1 0,0 1 0,0-1 0,-1 1 0,1-1 0,0 1 0,-1-1 0,1 1 0,0 0 0,-1-1 0,1 1 0,-1 0 0,2 1 0,21 36 0,-17-28 0,3 7-151,1-1-1,0 0 0,1 0 0,1-1 1,1-1-1,0 0 0,0-1 1,20 15-1,-9-14-6674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4.567"/>
    </inkml:context>
    <inkml:brush xml:id="br0">
      <inkml:brushProperty name="width" value="0.05" units="cm"/>
      <inkml:brushProperty name="height" value="0.05" units="cm"/>
    </inkml:brush>
  </inkml:definitions>
  <inkml:trace contextRef="#ctx0" brushRef="#br0">1 117 24575,'1'-16'0,"1"-1"0,0 1 0,8-26 0,-4 18 0,-4 22 0,-1 7 0,1 15 0,0 31 0,19 525 0,-20-567 0,6 240-1365,-7-213-5461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4.909"/>
    </inkml:context>
    <inkml:brush xml:id="br0">
      <inkml:brushProperty name="width" value="0.05" units="cm"/>
      <inkml:brushProperty name="height" value="0.05" units="cm"/>
    </inkml:brush>
  </inkml:definitions>
  <inkml:trace contextRef="#ctx0" brushRef="#br0">22 108 24575,'-5'-4'0,"-10"-10"0,14 11 0,9 5 0,20 11 0,48 30 0,-7-2 0,-10-12 0,68 25 0,-104-46 0,0-1 0,1-1 0,0-1 0,0-1 0,0-2 0,33 1 0,-43-4 0,0-1 0,1-1 0,-1 0 0,0-1 0,0 0 0,-1-1 0,0-1 0,1 0 0,-2-1 0,21-13 0,-7 1 0,-1 0 0,-1-2 0,38-42 0,-21 9 0,-39 51 0,0 0 0,0 0 0,0 0 0,0 0 0,-1 0 0,0-1 0,1 1 0,-1-1 0,-1 1 0,1-1 0,0 1 0,-1-1 0,0 1 0,0-1 0,0-6 0,-1 10 0,1-1 0,0 1 0,-1-1 0,1 1 0,-1-1 0,1 1 0,-1-1 0,1 1 0,-1 0 0,1-1 0,-1 1 0,1 0 0,-1-1 0,0 1 0,1 0 0,-1 0 0,1 0 0,-1-1 0,0 1 0,1 0 0,-1 0 0,0 0 0,1 0 0,-1 0 0,0 0 0,1 0 0,-1 0 0,1 1 0,-1-1 0,0 0 0,1 0 0,-1 0 0,1 1 0,-1-1 0,0 0 0,1 1 0,-1-1 0,1 0 0,-1 1 0,1-1 0,-1 1 0,0 0 0,-27 19 0,27-19 0,-43 41-54,-59 69 0,59-61-1203,-10 10-5569</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5.409"/>
    </inkml:context>
    <inkml:brush xml:id="br0">
      <inkml:brushProperty name="width" value="0.05" units="cm"/>
      <inkml:brushProperty name="height" value="0.05" units="cm"/>
    </inkml:brush>
  </inkml:definitions>
  <inkml:trace contextRef="#ctx0" brushRef="#br0">538 330 24575,'72'-67'0,"-40"37"0,0 0 0,46-60 0,-75 87 0,-1-1 0,1 1 0,-1-1 0,0 0 0,0 0 0,-1 0 0,1 0 0,-1 0 0,0 0 0,0 0 0,0 0 0,0-1 0,-1 1 0,0 0 0,0-5 0,0 6 0,-1 1 0,0 0 0,0 0 0,0-1 0,0 1 0,0 0 0,0 0 0,0 0 0,-1 0 0,1 1 0,-1-1 0,1 0 0,-1 1 0,0-1 0,0 1 0,0-1 0,0 1 0,0 0 0,0-1 0,0 1 0,0 0 0,0 1 0,0-1 0,-1 0 0,1 1 0,0-1 0,-1 1 0,1 0 0,-3-1 0,-11 0 0,0 0 0,0 1 0,1 1 0,-1 1 0,0 0 0,-18 5 0,-94 30 0,127-36 0,-54 17 0,1 2 0,1 3 0,0 2 0,2 2 0,-67 48 0,109-69 0,1 1 0,0 1 0,0-1 0,0 1 0,1 1 0,-12 17 0,17-23 0,1 0 0,-1 0 0,1 0 0,0 0 0,0 0 0,0 0 0,0 0 0,1 0 0,-1 0 0,1 0 0,0 1 0,-1-1 0,2 0 0,-1 0 0,0 0 0,1 1 0,-1-1 0,1 0 0,0 0 0,0 0 0,0 0 0,0 0 0,1 0 0,-1 0 0,1-1 0,0 1 0,3 3 0,3 4 0,1-2 0,1 1 0,-1-1 0,1-1 0,1 0 0,-1 0 0,1-1 0,21 9 0,102 30 0,-108-37 0,340 91 0,-349-94 0,53 17 0,-65-20 0,0 1 0,0-1 0,0 1 0,0 0 0,0 0 0,-1 1 0,1-1 0,-1 1 0,0 0 0,4 5 0,-7-8 0,0 0 0,-1 0 0,1 0 0,-1 0 0,1 0 0,-1 0 0,1 0 0,-1 0 0,1 0 0,-1 0 0,0 0 0,0 0 0,0 0 0,1 1 0,-1-1 0,0 0 0,0 0 0,-1 0 0,1 0 0,0 0 0,0 1 0,0-1 0,-1 0 0,1 0 0,-1 1 0,-1 1 0,1-1 0,-1 0 0,0 0 0,0 0 0,0 1 0,0-2 0,0 1 0,0 0 0,-1 0 0,-2 1 0,-7 3 0,0 0 0,-1-1 0,-17 6 0,-21 3 0,-1-2 0,0-3 0,-1-1 0,1-3 0,-1-3 0,-105-7 0,149 4-105,-1 0 0,1 0 0,-1 0 0,1-1 0,-1-1 0,1 0 0,0 0 0,0 0 0,0-1 0,1-1 0,-1 0 0,-13-10 0,5-5-6721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5.768"/>
    </inkml:context>
    <inkml:brush xml:id="br0">
      <inkml:brushProperty name="width" value="0.05" units="cm"/>
      <inkml:brushProperty name="height" value="0.05" units="cm"/>
    </inkml:brush>
  </inkml:definitions>
  <inkml:trace contextRef="#ctx0" brushRef="#br0">1 151 24575,'4'0'0,"-1"-1"0,1 1 0,0 1 0,0-1 0,0 1 0,-1-1 0,1 1 0,0 0 0,-1 1 0,1-1 0,-1 0 0,1 1 0,4 3 0,-6-3 0,1 1 0,-1-1 0,0 1 0,0 0 0,0 0 0,0 0 0,-1 0 0,1 0 0,-1 0 0,0 1 0,0-1 0,0 0 0,0 1 0,0-1 0,0 5 0,2 26 0,-1 0 0,-4 59 0,0-67 0,1 0 0,1-1 0,1 1 0,1 0 0,2-1 0,8 34 0,-9-51 0,-1-1 0,2 0 0,-1 0 0,1 0 0,0 0 0,0-1 0,1 1 0,0-1 0,0 0 0,0 0 0,7 5 0,-8-8 0,-1-1 0,1 0 0,-1 0 0,1 0 0,0 0 0,0 0 0,0-1 0,0 1 0,0-1 0,0 0 0,0 0 0,0-1 0,0 1 0,0-1 0,1 0 0,-1 0 0,0 0 0,0-1 0,1 0 0,-1 1 0,7-4 0,3-2 0,-1 0 0,0-1 0,-1 0 0,0-1 0,0-1 0,-1 0 0,0 0 0,0-1 0,-1 0 0,0-1 0,13-20 0,-7 8 0,-1-1 0,-1-1 0,-1-1 0,-1 1 0,8-29 0,-10 21 0,-1-1 0,-2 1 0,4-41 0,-10 52 0,0 0 0,-1 0 0,-1 0 0,-1 0 0,-9-44 0,10 64 0,1 0 0,-1 0 0,1-1 0,-1 1 0,0 0 0,0 0 0,0 0 0,0 0 0,0 0 0,-1 0 0,1 0 0,-1 0 0,1 1 0,-1-1 0,0 0 0,1 1 0,-1-1 0,0 1 0,0 0 0,0 0 0,0 0 0,0 0 0,-4-2 0,4 3 0,0 0 0,0 0 0,0 1 0,-1-1 0,1 0 0,0 1 0,0-1 0,0 1 0,0 0 0,1-1 0,-1 1 0,0 0 0,0 0 0,0 0 0,1 1 0,-1-1 0,0 0 0,1 1 0,-1-1 0,1 1 0,0-1 0,0 1 0,-1 0 0,1-1 0,0 1 0,0 0 0,0 2 0,-10 21-1365,3 0-5461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6.327"/>
    </inkml:context>
    <inkml:brush xml:id="br0">
      <inkml:brushProperty name="width" value="0.05" units="cm"/>
      <inkml:brushProperty name="height" value="0.05" units="cm"/>
    </inkml:brush>
  </inkml:definitions>
  <inkml:trace contextRef="#ctx0" brushRef="#br0">2 195 24575,'-1'-21'0,"0"1"0,8 36 0,1 18 0,-1 1 0,-2 0 0,0 39 0,-4 110 0,-3-110 0,5-50 0,-3-24 0,0 0 0,1 0 0,-1 0 0,0 0 0,0 0 0,0 0 0,1 0 0,-1 0 0,0 0 0,0 0 0,1 0 0,-1 0 0,0 0 0,0 0 0,1 0 0,-1 0 0,0 0 0,0 0 0,0 0 0,1 0 0,-1 0 0,0-1 0,0 1 0,0 0 0,0 0 0,1 0 0,-1 0 0,0-1 0,0 1 0,0 0 0,0 0 0,0 0 0,1 0 0,-1-1 0,0 1 0,0 0 0,0 0 0,0-1 0,0 1 0,0 0 0,0 0 0,0 0 0,0-1 0,0 1 0,16-46 0,12-78 0,23-76 0,-42 170 0,2 2 0,1-1 0,1 2 0,28-44 0,-36 64 0,0 0 0,0 0 0,1 1 0,0 0 0,0 0 0,1 0 0,13-9 0,-18 14 0,0 0 0,1-1 0,-1 1 0,0 0 0,1 1 0,-1-1 0,0 0 0,1 1 0,-1-1 0,1 1 0,0-1 0,-1 1 0,1 0 0,-1 0 0,1 1 0,-1-1 0,1 0 0,-1 1 0,1 0 0,-1-1 0,1 1 0,-1 0 0,0 0 0,0 0 0,1 1 0,-1-1 0,0 1 0,0-1 0,0 1 0,3 2 0,1 4 0,1 0 0,-1 1 0,0 0 0,-1 0 0,0 0 0,0 0 0,-1 1 0,0-1 0,-1 1 0,3 13 0,3 18 0,4 51 0,-7-43 0,-6-46 0,2 10 0,0 0 0,0-1 0,1 1 0,0-1 0,10 21 0,-13-32 0,0 0 0,1 0 0,-1-1 0,1 1 0,-1 0 0,1 0 0,-1-1 0,1 1 0,-1 0 0,1-1 0,0 1 0,-1 0 0,1-1 0,0 1 0,0-1 0,-1 1 0,1-1 0,0 0 0,0 1 0,0-1 0,-1 0 0,1 0 0,0 1 0,0-1 0,0 0 0,0 0 0,0 0 0,0 0 0,0 0 0,-1 0 0,1 0 0,0 0 0,0-1 0,0 1 0,0 0 0,0 0 0,-1-1 0,1 1 0,0-1 0,0 1 0,0 0 0,-1-1 0,1 1 0,0-1 0,-1 0 0,1 1 0,0-1 0,-1 0 0,1 1 0,-1-1 0,1 0 0,0-1 0,5-6 0,0 0 0,0 0 0,6-15 0,-10 20 0,35-75 0,-28 55 0,1 1 0,0 1 0,2-1 0,1 2 0,0 0 0,26-29 0,-37 47 0,0 1 0,0-1 0,-1 0 0,1 1 0,0-1 0,1 1 0,-1 0 0,0-1 0,0 1 0,0 0 0,1 1 0,-1-1 0,0 0 0,1 1 0,2-1 0,-4 1 0,1 0 0,-1 0 0,1 1 0,-1-1 0,1 1 0,-1-1 0,1 1 0,-1 0 0,0-1 0,1 1 0,-1 0 0,0 0 0,0 0 0,0 0 0,1 0 0,-1 0 0,0 0 0,0 0 0,0 0 0,-1 1 0,1-1 0,0 0 0,0 1 0,-1-1 0,2 3 0,3 10 11,0-1 1,-1 2-1,0-1 0,-1 0 0,2 27 1,-2 76-471,-3-77-515,0 27-5852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6.921"/>
    </inkml:context>
    <inkml:brush xml:id="br0">
      <inkml:brushProperty name="width" value="0.05" units="cm"/>
      <inkml:brushProperty name="height" value="0.05" units="cm"/>
    </inkml:brush>
  </inkml:definitions>
  <inkml:trace contextRef="#ctx0" brushRef="#br0">1 35 24575,'0'-5'0,"0"-6"0,4-1 0,3 6 0,-2 9 0,0 8 0,-1 7 0,-2 6 0,-1 7 0,-1 4 0,0 5 0,0 0 0,0-6-8191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7.265"/>
    </inkml:context>
    <inkml:brush xml:id="br0">
      <inkml:brushProperty name="width" value="0.05" units="cm"/>
      <inkml:brushProperty name="height" value="0.05" units="cm"/>
    </inkml:brush>
  </inkml:definitions>
  <inkml:trace contextRef="#ctx0" brushRef="#br0">1 7 24575,'0'-5'0,"0"4"0,0 6 0,0 7 0,0 11 0,0 11 0,0 9 0,0 11 0,0-3-8191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9.291"/>
    </inkml:context>
    <inkml:brush xml:id="br0">
      <inkml:brushProperty name="width" value="0.05" units="cm"/>
      <inkml:brushProperty name="height" value="0.05" units="cm"/>
    </inkml:brush>
  </inkml:definitions>
  <inkml:trace contextRef="#ctx0" brushRef="#br0">161 243 24575,'-4'-5'0,"-2"10"0,-7 12 0,-32 92 0,-43 151 0,84-231 0,4-29 0,0 0 0,0 0 0,0 0 0,0 0 0,0 0 0,0 0 0,0 1 0,0-1 0,0 0 0,0 0 0,0 0 0,0 0 0,0 0 0,0 0 0,0 0 0,0 0 0,0 1 0,0-1 0,0 0 0,0 0 0,0 0 0,0 0 0,0 0 0,0 0 0,0 0 0,0 0 0,0 0 0,0 0 0,0 1 0,1-1 0,-1 0 0,0 0 0,0 0 0,0 0 0,0 0 0,0 0 0,0 0 0,0 0 0,0 0 0,1 0 0,-1 0 0,0 0 0,0 0 0,0 0 0,0 0 0,0 0 0,0 0 0,0 0 0,0 0 0,1 0 0,-1 0 0,0 0 0,0 0 0,0 0 0,0 0 0,0 0 0,9-13 0,6-18 0,16-54 0,-2 5 0,9-23 0,-17 43 0,31-60 0,-44 104 0,1 1 0,0 0 0,1 0 0,0 1 0,2 1 0,-1 0 0,2 0 0,21-17 0,-31 27 0,0 1 0,0-1 0,0 1 0,1 0 0,-1 0 0,1 0 0,-1 1 0,1-1 0,0 1 0,0 0 0,-1 0 0,1 0 0,0 1 0,0-1 0,0 1 0,0 0 0,0 0 0,0 0 0,0 1 0,0-1 0,-1 1 0,1 0 0,0 0 0,0 0 0,-1 1 0,1-1 0,0 1 0,-1 0 0,0 0 0,1 0 0,-1 0 0,0 1 0,0-1 0,0 1 0,0 0 0,-1 0 0,1 0 0,-1 0 0,3 5 0,7 11 0,-1 1 0,-1 0 0,-1 1 0,-1-1 0,7 30 0,20 115 0,-20-88 0,-4-19-54,20 84-1257,-23-114-5515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3:59.792"/>
    </inkml:context>
    <inkml:brush xml:id="br0">
      <inkml:brushProperty name="width" value="0.05" units="cm"/>
      <inkml:brushProperty name="height" value="0.05" units="cm"/>
    </inkml:brush>
  </inkml:definitions>
  <inkml:trace contextRef="#ctx0" brushRef="#br0">171 463 24575,'-31'-15'0,"-34"-23"0,58 34 0,0-1 0,0-1 0,0 1 0,1-1 0,0 0 0,0 0 0,1-1 0,-1 0 0,1 0 0,-5-10 0,10 16 0,-1 0 0,1 1 0,0-1 0,-1 0 0,1 0 0,0 0 0,0 0 0,0-1 0,0 1 0,0 0 0,0 0 0,0 0 0,0 0 0,0 0 0,1 0 0,-1 0 0,0 0 0,1 1 0,-1-1 0,1 0 0,-1 0 0,1 0 0,-1 0 0,1 0 0,-1 0 0,1 1 0,0-1 0,0 0 0,-1 1 0,1-1 0,0 0 0,0 1 0,0-1 0,0 1 0,0-1 0,-1 1 0,1-1 0,0 1 0,0 0 0,2-1 0,6-2 0,0 1 0,0 0 0,15-2 0,-12 3 0,95-15 0,111-22 0,-183 30 0,-1-1 0,0-3 0,-1 0 0,36-20 0,-63 28 0,0 0 0,0 0 0,-1 0 0,0 0 0,0-1 0,0 0 0,8-10 0,-4 3 0,-8 11 0,0 0 0,-1 1 0,1-1 0,0 0 0,0 1 0,0-1 0,0 0 0,0 1 0,0-1 0,0 1 0,0 0 0,0-1 0,1 1 0,-1 0 0,0-1 0,0 1 0,0 0 0,0 0 0,0 0 0,1 0 0,-1 0 0,0 0 0,0 1 0,0-1 0,0 0 0,0 1 0,0-1 0,0 0 0,0 1 0,0-1 0,0 1 0,0 0 0,0-1 0,0 1 0,0 0 0,0 0 0,0-1 0,0 1 0,-1 0 0,1 0 0,0 1 0,6 6 0,-1 0 0,0 0 0,8 13 0,-13-18 0,35 65 0,-2 2 0,-4 2 0,27 98 0,-55-164 0,0 0 0,0-1 0,1 1 0,0-1 0,0 1 0,7 8 0,-10-14 0,1 1 0,-1 0 0,1 0 0,0-1 0,0 1 0,-1 0 0,1-1 0,0 1 0,0-1 0,0 1 0,0-1 0,0 0 0,-1 1 0,1-1 0,0 0 0,0 1 0,0-1 0,0 0 0,2 0 0,-2 0 0,1-1 0,-1 1 0,0-1 0,0 1 0,0-1 0,1 0 0,-1 0 0,0 1 0,0-1 0,0 0 0,0 0 0,0 0 0,0 0 0,-1 0 0,1 0 0,0 0 0,0 0 0,-1-1 0,1 0 0,13-28 0,-2 0 0,-2 0 0,-1-1 0,9-52 0,-7 13 0,-3 0 0,-4-1 0,-5-89 0,2 176-116,0 25-508,7 43-1,-2-52-6201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0.289"/>
    </inkml:context>
    <inkml:brush xml:id="br0">
      <inkml:brushProperty name="width" value="0.05" units="cm"/>
      <inkml:brushProperty name="height" value="0.05" units="cm"/>
    </inkml:brush>
  </inkml:definitions>
  <inkml:trace contextRef="#ctx0" brushRef="#br0">186 42 24575,'0'-1'0,"1"1"0,0 0 0,0-1 0,0 1 0,0 0 0,-1-1 0,1 1 0,0-1 0,0 1 0,-1-1 0,1 0 0,0 1 0,-1-1 0,1 0 0,0 1 0,-1-1 0,1 0 0,-1 0 0,0 0 0,1 1 0,-1-1 0,0 0 0,1 0 0,-1 0 0,0 0 0,0 0 0,0 0 0,1 1 0,-1-1 0,0 0 0,0 0 0,-1 0 0,1 0 0,0 0 0,0 0 0,0 0 0,0 0 0,-1 1 0,1-1 0,-1 0 0,1 0 0,0 0 0,-1 0 0,1 1 0,-1-1 0,0 0 0,1 1 0,-1-1 0,0 0 0,1 1 0,-1-1 0,0 1 0,1-1 0,-1 1 0,0-1 0,0 1 0,0 0 0,0-1 0,1 1 0,-1 0 0,0-1 0,0 1 0,0 0 0,0 0 0,-1 0 0,-1 1 0,0 0 0,0-1 0,0 1 0,0 1 0,0-1 0,0 0 0,1 1 0,-1 0 0,0-1 0,1 1 0,-1 0 0,1 0 0,0 0 0,0 1 0,-2 2 0,-30 40 0,33-43 0,-14 22 0,1 2 0,2-1 0,0 2 0,-15 51 0,21-56 0,1 0 0,1 0 0,1 0 0,1 0 0,1 0 0,4 42 0,-2-55 0,1 1 0,0-1 0,1 0 0,0 1 0,0-1 0,1 0 0,0-1 0,1 1 0,-1-1 0,2 0 0,-1 0 0,10 10 0,-11-14 0,0-1 0,0 1 0,0-1 0,0 0 0,0 0 0,1 0 0,-1 0 0,1-1 0,0 0 0,0 0 0,0 0 0,0 0 0,0-1 0,0 0 0,0 0 0,1-1 0,-1 1 0,0-1 0,0 0 0,1 0 0,-1-1 0,0 0 0,10-2 0,-3-1 0,0-1 0,-1 0 0,0 0 0,0-2 0,-1 1 0,0-1 0,0 0 0,0-1 0,-1 0 0,0-1 0,-1 0 0,0 0 0,0-1 0,9-16 0,-12 18 0,0 1 0,-1-2 0,0 1 0,0 0 0,-1-1 0,-1 1 0,1-1 0,-1 0 0,-1 0 0,1 0 0,-1 0 0,-1 0 0,0 0 0,0 0 0,-1 0 0,0 0 0,-1 0 0,0 0 0,0 0 0,-4-9 0,5 16 0,0 1 0,0-1 0,1 0 0,-1 1 0,1-1 0,-1 1 0,1-1 0,0 0 0,0 1 0,-1-1 0,1 0 0,0 1 0,0-1 0,1 0 0,-1 0 0,0 1 0,1-1 0,-1 1 0,1-1 0,-1 0 0,1 1 0,0-1 0,-1 1 0,1-1 0,0 1 0,0 0 0,0-1 0,0 1 0,0 0 0,1 0 0,-1-1 0,0 1 0,1 0 0,-1 0 0,0 1 0,1-1 0,2-1 0,7-2 0,-1 0 0,0 0 0,1 2 0,20-4 0,-14 3 0,29-8 0,-16 3 0,38-4 0,-61 11 0,-1 0 0,1 1 0,0 0 0,0 0 0,-1 1 0,1-1 0,0 2 0,-1-1 0,1 1 0,-1 0 0,10 4 0,-14-5 0,1 1 0,0 0 0,-1 0 0,0 0 0,1 0 0,-1 1 0,0-1 0,0 1 0,0-1 0,-1 1 0,1 0 0,-1 0 0,1-1 0,-1 1 0,0 0 0,0 0 0,0 0 0,0 1 0,-1-1 0,1 0 0,-1 0 0,0 0 0,0 0 0,-1 7 0,0 8 0,-2-1 0,0 1 0,-9 24 0,3-7 0,-16 146-1365,21-127-5461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7:58.237"/>
    </inkml:context>
    <inkml:brush xml:id="br0">
      <inkml:brushProperty name="width" value="0.05" units="cm"/>
      <inkml:brushProperty name="height" value="0.05" units="cm"/>
    </inkml:brush>
  </inkml:definitions>
  <inkml:trace contextRef="#ctx0" brushRef="#br0">650 63 24575,'1'-1'0,"0"0"0,0 0 0,0 0 0,0 0 0,0 0 0,0-1 0,0 1 0,-1 0 0,1 0 0,0-1 0,-1 1 0,1 0 0,-1-1 0,0 1 0,1-1 0,-1 1 0,0-3 0,0 3 0,0 0 0,0 1 0,-1-1 0,1 0 0,0 0 0,-1 1 0,1-1 0,-1 0 0,1 0 0,-1 1 0,1-1 0,-1 0 0,1 1 0,-1-1 0,0 1 0,1-1 0,-1 1 0,0-1 0,1 1 0,-1-1 0,-1 0 0,-1 0 0,0 0 0,0 0 0,0 1 0,1-1 0,-1 1 0,0 0 0,0-1 0,0 1 0,0 0 0,0 1 0,0-1 0,0 0 0,0 1 0,0 0 0,-5 2 0,-3 3 0,-1 0 0,1 2 0,1-1 0,0 1 0,0 1 0,-14 14 0,3 2 0,-28 39 0,-112 202 0,27-41 0,89-158 0,-48 79 0,92-145 0,0 0 0,1 0 0,-1 0 0,1 0 0,-1 0 0,1 0 0,-1 0 0,1 0 0,0 0 0,-1 0 0,1 0 0,0 0 0,0 0 0,0 0 0,0 0 0,0 0 0,0 1 0,0-1 0,0 0 0,0 0 0,0 0 0,1 0 0,-1 0 0,1 0 0,-1 0 0,0 0 0,1 0 0,0 0 0,-1 0 0,1 0 0,-1-1 0,1 1 0,0 0 0,0 0 0,-1 0 0,1-1 0,0 1 0,0-1 0,0 1 0,0 0 0,0-1 0,0 1 0,1-1 0,6 3 0,-1-1 0,1 0 0,0-1 0,16 2 0,-12-2 0,768 110 0,-6 0 0,-764-110 0,7 1 0,0 0 0,0-1 0,31-3 0,-47 2 0,0 0 0,1 0 0,-1 0 0,0 0 0,0 0 0,0 0 0,0-1 0,0 1 0,0 0 0,0-1 0,0 1 0,0-1 0,0 1 0,0-1 0,0 0 0,0 1 0,0-1 0,-1 0 0,1 0 0,0 1 0,0-1 0,-1 0 0,1 0 0,0 0 0,-1 0 0,1 0 0,-1 0 0,0 0 0,1 0 0,-1 0 0,0 0 0,1 0 0,-1 0 0,0 0 0,0 0 0,0 0 0,0-1 0,0 1 0,0 0 0,0 0 0,0 0 0,-1 0 0,1 0 0,0 0 0,-1 0 0,1 0 0,0 0 0,-1 0 0,1 0 0,-1 0 0,-1-2 0,-4-7 0,-1-1 0,0 1 0,-16-17 0,13 15 0,-5-5 0,2-1 0,0 0 0,1-1 0,2 0 0,-1-1 0,2 0 0,1-1 0,0 0 0,2 0 0,0-1 0,1 0 0,2 1 0,0-2 0,0-29 0,17-166 0,-7 146 0,-2 0 0,-10-125 0,4 187 11,0 1 0,-1 0 0,0 0 0,0 0 0,-1 0 0,0 0-1,-1 1 1,0-1 0,-1 1 0,-5-8 0,7 12-94,-1-1 1,0 1-1,0 0 1,0 1-1,0-1 1,-1 1-1,0 0 1,1 0-1,-1 0 1,0 1-1,-1-1 1,1 1-1,0 1 1,0-1-1,-1 1 1,1 0-1,-10-1 1,-9 0-6744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0.722"/>
    </inkml:context>
    <inkml:brush xml:id="br0">
      <inkml:brushProperty name="width" value="0.05" units="cm"/>
      <inkml:brushProperty name="height" value="0.05" units="cm"/>
    </inkml:brush>
  </inkml:definitions>
  <inkml:trace contextRef="#ctx0" brushRef="#br0">69 34 24575,'-69'0'0,"150"-1"0,121-15 0,-170 13 0,18-5 0,-43 3-1365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1.128"/>
    </inkml:context>
    <inkml:brush xml:id="br0">
      <inkml:brushProperty name="width" value="0.05" units="cm"/>
      <inkml:brushProperty name="height" value="0.05" units="cm"/>
    </inkml:brush>
  </inkml:definitions>
  <inkml:trace contextRef="#ctx0" brushRef="#br0">0 207 24575,'0'-11'0,"0"19"0,0 40 0,0-10 0,1 7 0,1-1 0,2 0 0,2-1 0,17 64 0,-21-102 0,0 0 0,0-1 0,0 1 0,1 0 0,5 7 0,-8-12 0,1 1 0,-1-1 0,0 1 0,1-1 0,-1 1 0,1-1 0,-1 0 0,0 1 0,1-1 0,-1 0 0,1 1 0,0-1 0,-1 0 0,1 1 0,-1-1 0,1 0 0,-1 0 0,1 0 0,-1 0 0,1 0 0,0 0 0,0 0 0,0 0 0,0 0 0,-1-1 0,1 0 0,0 1 0,0-1 0,-1 1 0,1-1 0,-1 0 0,1 1 0,-1-1 0,1 0 0,-1 0 0,1 1 0,-1-1 0,1 0 0,-1 0 0,0 0 0,0 0 0,1 0 0,-1-1 0,6-29 0,-1 0 0,2-48 0,0 1 0,3 8 0,2 1 0,35-110 0,-45 173 0,0 0 0,1 0 0,0 0 0,0 0 0,0 1 0,1 0 0,7-9 0,-10 13 0,-1 0 0,1 1 0,0-1 0,-1 0 0,1 1 0,0-1 0,0 1 0,-1 0 0,1-1 0,0 1 0,0 0 0,0-1 0,-1 1 0,1 0 0,0 0 0,0-1 0,0 1 0,0 0 0,0 0 0,0 0 0,-1 0 0,1 0 0,2 1 0,-2 0 0,1 0 0,-1 0 0,1 0 0,-1 0 0,1 1 0,-1-1 0,0 0 0,0 1 0,0-1 0,0 1 0,0-1 0,0 1 0,0 0 0,0-1 0,-1 1 0,2 3 0,7 27 0,-2 0 0,-1 0 0,-1 0 0,-2 1 0,-1 53 0,1 7 0,2-68 0,-1-20 0,3-14 0,25-84 0,-20 54 0,2 0 0,20-39 0,-29 69 0,6-13 0,21-29 0,-29 46 0,1 0 0,-1 1 0,1-1 0,0 1 0,1 0 0,-1 0 0,1 0 0,0 1 0,0 0 0,0-1 0,9-3 0,-11 7 0,0-1 0,0 1 0,0-1 0,0 1 0,0 0 0,0 0 0,0 0 0,0 1 0,0-1 0,0 1 0,0-1 0,0 1 0,-1 0 0,1 0 0,0 0 0,-1 1 0,1-1 0,0 1 0,-1-1 0,0 1 0,1 0 0,-1 0 0,0 0 0,0 0 0,0 0 0,0 1 0,0-1 0,2 5 0,4 5 0,-1 1 0,0 0 0,0 0 0,5 21 0,1 6 50,9 61 0,-16-65-539,2-1 1,20 56 0,-19-72-6338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1.473"/>
    </inkml:context>
    <inkml:brush xml:id="br0">
      <inkml:brushProperty name="width" value="0.05" units="cm"/>
      <inkml:brushProperty name="height" value="0.05" units="cm"/>
    </inkml:brush>
  </inkml:definitions>
  <inkml:trace contextRef="#ctx0" brushRef="#br0">0 7 24575,'0'-5'0,"0"4"0,0 6 0,5 7 0,2 6 0,-1 5 0,3 8 0,1 8 0,-2 2 0,-2 3 0,-2 4 0,-2 3 0,-1-2 0,-1-5 0,0-6 0,0-8-8191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1.879"/>
    </inkml:context>
    <inkml:brush xml:id="br0">
      <inkml:brushProperty name="width" value="0.05" units="cm"/>
      <inkml:brushProperty name="height" value="0.05" units="cm"/>
    </inkml:brush>
  </inkml:definitions>
  <inkml:trace contextRef="#ctx0" brushRef="#br0">61 149 24575,'-2'0'0,"-1"0"0,1 1 0,-1-1 0,1 1 0,0-1 0,-1 1 0,1 0 0,0 0 0,0 0 0,-1 0 0,1 1 0,0-1 0,0 0 0,0 1 0,1 0 0,-1-1 0,0 1 0,0 0 0,1 0 0,-1 0 0,1 0 0,0 0 0,0 0 0,0 0 0,0 1 0,0-1 0,0 0 0,0 0 0,1 1 0,-1-1 0,0 5 0,-1 9 0,0 1 0,1-1 0,1 28 0,1-26 0,-2 16 0,0-24 0,0 0 0,1 1 0,1-1 0,-1 0 0,1 1 0,1-1 0,4 14 0,-6-24 0,0 1 0,0-1 0,0 0 0,0 0 0,0 0 0,0 1 0,0-1 0,0 0 0,1 0 0,-1 0 0,0 0 0,0 1 0,0-1 0,0 0 0,0 0 0,0 0 0,1 0 0,-1 1 0,0-1 0,0 0 0,0 0 0,1 0 0,-1 0 0,0 0 0,0 0 0,0 0 0,1 0 0,-1 0 0,0 1 0,0-1 0,0 0 0,1 0 0,-1 0 0,0 0 0,0 0 0,0 0 0,1 0 0,-1-1 0,0 1 0,7-8 0,4-21 0,-10 25 0,18-59 0,16-39 0,-34 99 0,0 0 0,0 0 0,1 0 0,0 0 0,-1 1 0,1-1 0,0 1 0,0-1 0,0 1 0,1 0 0,-1 0 0,1 0 0,2-2 0,-3 3 0,-1 1 0,0-1 0,0 1 0,1 0 0,-1-1 0,0 1 0,1 0 0,-1 0 0,0 0 0,1 0 0,-1 0 0,1 0 0,-1 1 0,0-1 0,0 0 0,1 1 0,-1-1 0,0 1 0,0-1 0,1 1 0,-1 0 0,0-1 0,0 1 0,0 0 0,0 0 0,0 0 0,0 0 0,0 0 0,0 0 0,0 0 0,-1 0 0,2 3 0,10 14 0,-2 1 0,0 0 0,-1 1 0,-1 0 0,5 24 0,6 10 0,-13-39 0,27 63 0,-29-70 0,0 0 0,1 0 0,0-1 0,0 0 0,1 0 0,0 0 0,8 7 0,-13-13 0,0 0 0,1 0 0,-1 0 0,0 0 0,1 0 0,-1 0 0,1 0 0,-1-1 0,1 1 0,-1-1 0,1 1 0,-1-1 0,1 0 0,0 1 0,-1-1 0,1 0 0,0 0 0,-1 0 0,1 0 0,-1 0 0,1-1 0,0 1 0,-1 0 0,3-2 0,-1 1 0,1-1 0,-1 0 0,0 0 0,-1 0 0,1-1 0,0 1 0,-1-1 0,1 1 0,-1-1 0,4-6 0,3-5 0,-1-1 0,-1 0 0,9-26 0,-7 12 0,-1 1 0,-2-1 0,-1-1 0,1-35 0,-4-121 0,-2 164 0,0 11 0,0 7 0,1-1 0,-1 1 0,0-1 0,-1 1 0,1 0 0,-1-1 0,0 1 0,0 0 0,0 0 0,0-1 0,-1 1 0,1 0 0,-4-4 0,5 8 1,0 0 0,-1 0 0,1 0 0,-1 0 0,1 0-1,-1 0 1,1 0 0,0 0 0,-1 1 0,1-1 0,-1 0 0,1 0 0,0 0-1,-1 0 1,1 1 0,0-1 0,-1 0 0,1 0 0,0 1 0,-1-1 0,1 0-1,0 1 1,-1-1 0,1 0 0,0 1 0,0-1 0,-1 0 0,1 1 0,0-1-1,0 0 1,0 1 0,0-1 0,0 1 0,0-1 0,-1 1 0,1-1-1,0 0 1,0 2 0,-7 20-899,6-20 397,-7 25-6325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2.520"/>
    </inkml:context>
    <inkml:brush xml:id="br0">
      <inkml:brushProperty name="width" value="0.05" units="cm"/>
      <inkml:brushProperty name="height" value="0.05" units="cm"/>
    </inkml:brush>
  </inkml:definitions>
  <inkml:trace contextRef="#ctx0" brushRef="#br0">29 180 24575,'-1'1'0,"0"-1"0,0 0 0,0 1 0,0-1 0,0 0 0,0 1 0,0-1 0,1 1 0,-1 0 0,0-1 0,0 1 0,0 0 0,1 0 0,-1-1 0,0 1 0,1 0 0,-1 0 0,0 0 0,1 0 0,-1 0 0,1 0 0,0 0 0,-1 0 0,1 0 0,0 0 0,0 0 0,-1 2 0,-4 35 0,5-33 0,-5 287 0,7-188 0,1-354 0,2 182 0,23-127 0,-25 181 0,1 1 0,0-1 0,1 1 0,1 1 0,9-18 0,-14 28 0,1-1 0,0 0 0,0 1 0,0 0 0,0-1 0,0 1 0,1 0 0,-1 0 0,1 0 0,-1 0 0,1 0 0,5-2 0,-6 4 0,0-1 0,0 1 0,0 0 0,0 0 0,0 0 0,0 0 0,0 0 0,0 0 0,1 0 0,-1 0 0,0 1 0,0-1 0,0 1 0,0 0 0,0-1 0,-1 1 0,1 0 0,0 0 0,0 0 0,0 1 0,2 1 0,4 4 0,0 0 0,-1 1 0,0 0 0,0 1 0,0-1 0,-1 1 0,0 0 0,-1 1 0,7 17 0,3 12 0,12 47 0,-18-52 0,-4-19 0,19 62 0,-4 1 0,13 103 0,-32-180 0,-1 1 0,0-1 0,1 1 0,-1-1 0,0 1 0,0-1 0,0 1 0,0-1 0,0 1 0,0-1 0,-1 1 0,1-1 0,0 0 0,-1 1 0,1-1 0,-1 1 0,0-1 0,1 0 0,-2 2 0,1-3 0,0 0 0,1 0 0,-1 0 0,0 0 0,0 0 0,1 0 0,-1 0 0,0 0 0,0 0 0,1-1 0,-1 1 0,0 0 0,0-1 0,1 1 0,-1 0 0,0-1 0,1 1 0,-1-1 0,1 1 0,-1-1 0,1 1 0,-1-1 0,1 1 0,-2-2 0,-5-6 0,1 0 0,0 0 0,-10-18 0,-45-114-1365,50 106-5461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2.909"/>
    </inkml:context>
    <inkml:brush xml:id="br0">
      <inkml:brushProperty name="width" value="0.05" units="cm"/>
      <inkml:brushProperty name="height" value="0.05" units="cm"/>
    </inkml:brush>
  </inkml:definitions>
  <inkml:trace contextRef="#ctx0" brushRef="#br0">22 0 24575,'-5'0'0,"-1"5"0,0 6 0,1 2-8191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3.252"/>
    </inkml:context>
    <inkml:brush xml:id="br0">
      <inkml:brushProperty name="width" value="0.05" units="cm"/>
      <inkml:brushProperty name="height" value="0.05" units="cm"/>
    </inkml:brush>
  </inkml:definitions>
  <inkml:trace contextRef="#ctx0" brushRef="#br0">1 433 24575,'5'0'0,"0"-1"0,0 0 0,0 0 0,0 0 0,0-1 0,-1 0 0,1 0 0,-1 0 0,1 0 0,-1-1 0,1 1 0,-1-1 0,0 0 0,0-1 0,-1 1 0,1-1 0,-1 1 0,0-1 0,1 0 0,-2 0 0,1-1 0,2-4 0,7-13 0,-1 0 0,-2-1 0,9-29 0,-14 39 0,6-18 0,-3 7 0,0 1 0,2-1 0,1 2 0,0-1 0,2 1 0,16-23 0,-27 44 0,1-1 0,-1 0 0,0 1 0,1-1 0,0 1 0,-1-1 0,1 1 0,0 0 0,0-1 0,0 1 0,0 0 0,0 0 0,0 0 0,0 1 0,0-1 0,0 1 0,0-1 0,0 1 0,0-1 0,1 1 0,2 0 0,-2 1 0,0 0 0,0-1 0,0 1 0,0 1 0,0-1 0,0 0 0,0 1 0,0 0 0,0-1 0,-1 1 0,1 0 0,-1 0 0,3 3 0,4 5 0,-1 0 0,0 0 0,-1 1 0,0 0 0,0 0 0,5 15 0,91 277 0,-22-55 0,-66-208-1365,-3-8-5461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3.652"/>
    </inkml:context>
    <inkml:brush xml:id="br0">
      <inkml:brushProperty name="width" value="0.05" units="cm"/>
      <inkml:brushProperty name="height" value="0.05" units="cm"/>
    </inkml:brush>
  </inkml:definitions>
  <inkml:trace contextRef="#ctx0" brushRef="#br0">110 113 24575,'-1'-2'0,"0"1"0,0 0 0,0 0 0,0-1 0,0 1 0,0 0 0,-1 0 0,1 0 0,0 0 0,-1 0 0,1 0 0,0 1 0,-1-1 0,1 0 0,-1 1 0,0-1 0,1 1 0,-1-1 0,1 1 0,-1 0 0,0 0 0,1 0 0,-1 0 0,0 0 0,1 0 0,-1 0 0,1 0 0,-1 1 0,0-1 0,1 0 0,-1 1 0,1 0 0,-1-1 0,1 1 0,-1 0 0,1 0 0,-3 2 0,1 0 0,0 0 0,1 0 0,-1 1 0,1-1 0,0 1 0,0 0 0,0 0 0,1 0 0,-1 0 0,1 0 0,0 0 0,0 0 0,0 7 0,-4 66 0,8 87 0,0-38 0,-3-111 0,-1 35 0,0-46 0,1-1 0,-1 1 0,1 0 0,-1-1 0,0 0 0,-1 1 0,1-1 0,0 0 0,-1 1 0,-4 5 0,6-9 0,0 0 0,-1 0 0,1 0 0,0 0 0,0 0 0,-1 0 0,1 0 0,0 0 0,0 0 0,-1 0 0,1 0 0,0 0 0,0 0 0,-1 0 0,1 0 0,0 0 0,0 0 0,-1-1 0,1 1 0,0 0 0,0 0 0,-1 0 0,1 0 0,0 0 0,0-1 0,0 1 0,-1 0 0,1 0 0,0 0 0,0-1 0,0 1 0,0 0 0,0 0 0,0-1 0,-1 1 0,1 0 0,0 0 0,0-1 0,0 1 0,0 0 0,0 0 0,0-1 0,0 1 0,0 0 0,0 0 0,0-1 0,0 1 0,0 0 0,0 0 0,0-1 0,0 1 0,1-1 0,-4-17 0,2-7 0,1 0 0,2-1 0,0 1 0,10-42 0,37-97 0,-46 156 0,13-38 0,26-50 0,-37 84 0,1 1 0,1 0 0,0 1 0,0-1 0,1 1 0,1 1 0,0-1 0,0 1 0,18-13 0,-24 20 0,0 0 0,0 1 0,0-1 0,0 1 0,0 0 0,0-1 0,0 1 0,0 1 0,0-1 0,0 0 0,1 1 0,-1 0 0,0 0 0,1 0 0,-1 0 0,0 0 0,0 1 0,1-1 0,3 2 0,-2 0 0,0 0 0,0 1 0,0 0 0,-1 0 0,1 0 0,-1 0 0,0 1 0,0-1 0,0 1 0,6 8 0,2 4 0,-1 1 0,-1 1 0,0 0 0,-1 0 0,8 24 0,4 24 60,25 123 0,-7 71-1545,-34-217-5341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4.037"/>
    </inkml:context>
    <inkml:brush xml:id="br0">
      <inkml:brushProperty name="width" value="0.05" units="cm"/>
      <inkml:brushProperty name="height" value="0.05" units="cm"/>
    </inkml:brush>
  </inkml:definitions>
  <inkml:trace contextRef="#ctx0" brushRef="#br0">109 169 24575,'-11'-6'0,"0"-1"0,1 0 0,-1 0 0,1-1 0,-9-10 0,15 15 0,1 0 0,0 0 0,0-1 0,0 1 0,1 0 0,-1-1 0,1 0 0,0 0 0,0 0 0,0 0 0,1 0 0,-1 0 0,1 0 0,0 0 0,0 0 0,0-1 0,1-7 0,0 10 0,1-1 0,-1 1 0,1 1 0,0-1 0,0 0 0,0 0 0,0 0 0,0 0 0,0 1 0,1-1 0,-1 0 0,1 1 0,-1-1 0,1 1 0,-1 0 0,1-1 0,0 1 0,0 0 0,-1 0 0,1 0 0,0 0 0,0 0 0,0 1 0,0-1 0,0 1 0,0-1 0,1 1 0,-1 0 0,3 0 0,8-1 0,0 0 0,-1 1 0,21 3 0,123 19 66,60 5-1497,-156-22-5395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4.366"/>
    </inkml:context>
    <inkml:brush xml:id="br0">
      <inkml:brushProperty name="width" value="0.05" units="cm"/>
      <inkml:brushProperty name="height" value="0.05" units="cm"/>
    </inkml:brush>
  </inkml:definitions>
  <inkml:trace contextRef="#ctx0" brushRef="#br0">19 58 24575,'0'-5'0,"0"-6"0,4-1 0,8 1 0,5 8 0,4 8 0,4 9 0,3 6 0,-5 9 0,0 5 0,0 1 0,1 3 0,1 1 0,-4-2 0,-1-7 0,-3-4 0,-1-6 0,-2-7-8191</inkml:trace>
  <inkml:trace contextRef="#ctx0" brushRef="#br0" timeOffset="1">379 196 24575,'-5'-10'0,"-2"-7"0,1-11 0,1-4 0,1-3 0,2 1 0,-4 6 0,0 17 0,-5 20 0,-4 17 0,-10 19 0,-9 21 0,-14 12 0,-12 13 0,-15 9 0,6-13-8191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7.549"/>
    </inkml:context>
    <inkml:brush xml:id="br0">
      <inkml:brushProperty name="width" value="0.05" units="cm"/>
      <inkml:brushProperty name="height" value="0.05" units="cm"/>
    </inkml:brush>
  </inkml:definitions>
  <inkml:trace contextRef="#ctx0" brushRef="#br0">111 104 24575,'5'-2'0,"-1"1"0,1-1 0,-1 0 0,0-1 0,0 1 0,0-1 0,0 0 0,0 0 0,-1 0 0,1 0 0,5-8 0,14-20 0,-22 31 0,0-1 0,-1 0 0,1 0 0,-1 0 0,1 0 0,-1 1 0,1-1 0,-1 0 0,0 0 0,0 0 0,1 0 0,-1 0 0,0 0 0,0 0 0,0 0 0,0 0 0,0 0 0,0 0 0,0 0 0,0 0 0,-1 0 0,1 0 0,0 1 0,0-1 0,-1 0 0,1 0 0,-1 0 0,1 0 0,-1 0 0,1 1 0,-1-1 0,1 0 0,-1 0 0,0 1 0,0-1 0,0 0 0,-1 0 0,1 1 0,-1-1 0,1 1 0,0 0 0,-1 0 0,1 0 0,-1 0 0,1 0 0,-1 0 0,1 0 0,0 0 0,-1 0 0,1 1 0,-1-1 0,1 1 0,0-1 0,-1 1 0,1-1 0,0 1 0,0 0 0,-1 0 0,1 0 0,-2 1 0,-29 27 0,26-23 0,-6 5 0,2 0 0,-1 1 0,2 1 0,-1 0 0,2 0 0,0 1 0,0 0 0,2 0 0,-1 1 0,2-1 0,0 1 0,-3 19 0,6-25 0,1-1 0,0 0 0,1 0 0,0 1 0,0-1 0,1 0 0,0 0 0,0 1 0,1-1 0,0 0 0,0 0 0,1 0 0,0-1 0,1 1 0,-1-1 0,1 0 0,1 1 0,0-2 0,0 1 0,0-1 0,0 1 0,1-2 0,0 1 0,13 9 0,-8-8 20,-1 0 0,2-1 0,-1 0 0,1 0 0,20 6 0,-26-11-134,1 1 0,-1 0-1,1-1 1,-1-1 0,1 1 0,0-1-1,-1 0 1,1 0 0,0-1 0,-1 0-1,1 0 1,8-3 0,8-7-6712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1.236"/>
    </inkml:context>
    <inkml:brush xml:id="br0">
      <inkml:brushProperty name="width" value="0.05" units="cm"/>
      <inkml:brushProperty name="height" value="0.05" units="cm"/>
    </inkml:brush>
  </inkml:definitions>
  <inkml:trace contextRef="#ctx0" brushRef="#br0">95 101 24575,'0'-1'0,"0"0"0,0 1 0,0-1 0,0 1 0,0-1 0,0 1 0,0-1 0,0 0 0,0 1 0,0-1 0,0 1 0,0-1 0,-1 1 0,1-1 0,0 1 0,0-1 0,0 1 0,-1-1 0,1 1 0,0-1 0,-1 1 0,1-1 0,-1 1 0,1-1 0,0 1 0,-1 0 0,1-1 0,-1 1 0,1 0 0,-1-1 0,1 1 0,-1 0 0,1 0 0,-1 0 0,1-1 0,-1 1 0,1 0 0,-1 0 0,0 0 0,1 0 0,-1 0 0,1 0 0,-1 0 0,-29 10 0,28-9 0,0 0 0,1 0 0,-1 0 0,0 0 0,0 0 0,0-1 0,0 1 0,0-1 0,0 0 0,0 1 0,0-1 0,-4 0 0,5-1 0,0 1 0,-1-1 0,1 0 0,-1 0 0,1 0 0,0 0 0,0 0 0,0 0 0,-1 0 0,1-1 0,0 1 0,0 0 0,1-1 0,-1 1 0,0 0 0,0-1 0,1 1 0,-1-1 0,1 1 0,-1-1 0,1 1 0,-1-1 0,1 0 0,0 1 0,0-4 0,0 2 0,1 0 0,-1 0 0,1 0 0,0 0 0,0 0 0,0 0 0,0 0 0,1 1 0,-1-1 0,1 0 0,-1 1 0,1-1 0,3-2 0,-4 3 0,0 0 0,1 0 0,-1 1 0,1-1 0,-1 0 0,1 1 0,0 0 0,0-1 0,0 1 0,0 0 0,0 0 0,0 0 0,0 0 0,0 0 0,0 0 0,0 1 0,0-1 0,0 1 0,1-1 0,-1 1 0,0 0 0,0 0 0,1 0 0,-1 0 0,0 0 0,0 1 0,1-1 0,-1 1 0,0-1 0,0 1 0,0 0 0,0 0 0,0 0 0,0 0 0,0 0 0,0 0 0,0 1 0,-1-1 0,1 1 0,0-1 0,2 4 0,7 15-1365,-3 1-5461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8.641"/>
    </inkml:context>
    <inkml:brush xml:id="br0">
      <inkml:brushProperty name="width" value="0.05" units="cm"/>
      <inkml:brushProperty name="height" value="0.05" units="cm"/>
    </inkml:brush>
  </inkml:definitions>
  <inkml:trace contextRef="#ctx0" brushRef="#br0">138 333 24575,'-92'0'0,"54"0"0,31 0 0,11 0 0,50-2 0,0-3 0,0-2 0,0-2 0,-1-3 0,82-28 0,-131 38 0,6-1 0,1-1 0,-1-1 0,15-9 0,-23 13 0,-1 1 0,0-1 0,0 0 0,0 0 0,0 0 0,0 0 0,0 0 0,0-1 0,0 1 0,0 0 0,0 0 0,0-1 0,-1 1 0,1 0 0,0-2 0,-1 2 0,0-1 0,0 1 0,0 0 0,0 0 0,-1 0 0,1 0 0,0 0 0,0 0 0,-1 0 0,1 1 0,-1-1 0,1 0 0,-1 0 0,1 0 0,-1 0 0,0 0 0,1 1 0,-1-1 0,0 0 0,1 0 0,-1 1 0,0-1 0,0 1 0,0-1 0,-1 0 0,0-1 0,-1 1 0,0-1 0,0 1 0,0-1 0,0 1 0,0 0 0,0 0 0,0 1 0,-1-1 0,1 1 0,0-1 0,0 1 0,0 0 0,-1 0 0,1 0 0,0 1 0,0-1 0,-1 1 0,1 0 0,0 0 0,0 0 0,0 0 0,0 0 0,0 1 0,0-1 0,1 1 0,-1 0 0,-2 2 0,0-1 0,1 1 0,0 0 0,0 0 0,0 0 0,1 0 0,-1 1 0,1 0 0,0-1 0,0 1 0,1 0 0,-1 0 0,1 1 0,0-1 0,1 0 0,-2 9 0,2-2 0,0 0 0,1-1 0,1 1 0,0-1 0,0 1 0,6 18 0,25 65 0,-28-84 0,-3-11 0,-1 1 0,0 0 0,0-1 0,0 1 0,0-1 0,0 1 0,1 0 0,-1-1 0,0 1 0,0-1 0,1 1 0,-1-1 0,0 1 0,1-1 0,-1 1 0,1-1 0,-1 0 0,1 1 0,-1-1 0,1 0 0,-1 1 0,1-1 0,-1 0 0,1 1 0,0-1 0,7-11 0,3-39 0,-8 37 0,9-45 0,-3 8 0,3 1 0,25-69 0,-36 115 0,1 0 0,-1 0 0,1 0 0,-1 0 0,1 0 0,0 0 0,0 1 0,0-1 0,1 1 0,-1-1 0,0 1 0,6-3 0,-7 4 0,1 0 0,-1 1 0,0-1 0,1 1 0,-1 0 0,1 0 0,-1-1 0,0 1 0,1 0 0,-1 0 0,1 0 0,-1 0 0,1 1 0,-1-1 0,0 0 0,1 1 0,-1-1 0,1 1 0,-1-1 0,0 1 0,0-1 0,1 1 0,-1 0 0,0 0 0,0 0 0,0 0 0,0 0 0,0 0 0,0 0 0,0 0 0,1 1 0,5 6 0,-1 1 0,0-1 0,0 1 0,-1 0 0,0 0 0,5 15 0,17 65 0,-4-14 0,-22-73 0,-1 0 0,1-1 0,0 1 0,0 0 0,0 0 0,0 0 0,0-1 0,0 1 0,0-1 0,1 1 0,-1-1 0,0 1 0,1-1 0,2 2 0,-4-3 0,1 0 0,0 0 0,0 0 0,-1 0 0,1 0 0,0 0 0,0 0 0,-1-1 0,1 1 0,0 0 0,-1 0 0,1-1 0,0 1 0,-1 0 0,1-1 0,0 1 0,-1 0 0,1-1 0,-1 1 0,1-1 0,0 1 0,-1-1 0,0 0 0,1 1 0,-1-1 0,1 1 0,-1-1 0,0 0 0,1 1 0,-1-1 0,0 0 0,0 1 0,1-1 0,-1 0 0,0 0 0,0 1 0,0-1 0,0-1 0,18-75 0,-16 61 0,2-1 0,0 1 0,0 0 0,13-28 0,-17 43 0,0 1 0,1-1 0,-1 0 0,1 0 0,-1 1 0,1-1 0,-1 0 0,1 0 0,-1 1 0,1-1 0,-1 1 0,1-1 0,0 0 0,-1 1 0,1-1 0,0 1 0,0-1 0,-1 1 0,1 0 0,0-1 0,0 1 0,0 0 0,-1 0 0,1-1 0,0 1 0,0 0 0,0 0 0,1 0 0,-1 1 0,1-1 0,0 1 0,-1 0 0,1-1 0,-1 1 0,1 0 0,-1 0 0,0 0 0,1 0 0,-1 0 0,0 1 0,0-1 0,2 2 0,4 8 0,1-1 0,-2 1 0,6 13 0,-9-19 0,7 17 0,17 33 0,-26-52 0,1-1 0,-1 0 0,0 0 0,1 0 0,0 0 0,0 0 0,-1 0 0,1 0 0,0-1 0,0 1 0,1-1 0,-1 1 0,0-1 0,0 0 0,1 0 0,-1 0 0,1 0 0,2 1 0,-3-2 0,0-1 0,0 1 0,0 0 0,0-1 0,-1 1 0,1-1 0,0 1 0,0-1 0,-1 0 0,1 0 0,0 0 0,-1 0 0,1 0 0,-1 0 0,1 0 0,-1 0 0,0-1 0,1 1 0,-1-1 0,0 1 0,0-1 0,0 1 0,0-1 0,0 0 0,0 1 0,0-1 0,-1 0 0,1-2 0,3-6 0,-2 1 0,1 0 0,-1-1 0,1-11 0,-1-85 0,-2 106 0,0-1 0,0 1 0,0 0 0,0 0 0,0 0 0,0 0 0,0-1 0,0 1 0,0 0 0,0 0 0,0 0 0,0 0 0,0 0 0,0-1 0,0 1 0,0 0 0,0 0 0,0 0 0,1 0 0,-1-1 0,0 1 0,0 0 0,0 0 0,0 0 0,0 0 0,0 0 0,0 0 0,0 0 0,1-1 0,-1 1 0,0 0 0,0 0 0,0 0 0,0 0 0,0 0 0,1 0 0,-1 0 0,0 0 0,0 0 0,0 0 0,0 0 0,1 0 0,-1 0 0,0 0 0,0 0 0,0 0 0,0 0 0,1 0 0,7 8 0,5 13 0,8 35 0,24 92 0,-23-69 0,-1 9 0,-45-184 0,-17-81 0,34 141 0,2-1 0,0-69 0,5 101 0,0 0 0,0 0 0,1 1 0,0-1 0,0 0 0,0 0 0,1 1 0,0-1 0,0 1 0,0-1 0,0 1 0,1 0 0,-1 0 0,1 0 0,4-4 0,-5 6 0,0 0 0,0 1 0,1-1 0,-1 1 0,0-1 0,1 1 0,-1 0 0,1 0 0,-1 0 0,1 0 0,-1 1 0,1-1 0,0 1 0,-1-1 0,1 1 0,0 0 0,-1 0 0,1 0 0,0 0 0,-1 1 0,1-1 0,0 1 0,-1 0 0,1-1 0,-1 1 0,1 0 0,-1 0 0,4 3 0,-1-1 0,0 0 0,-1 1 0,1-1 0,-1 1 0,0 0 0,0 1 0,0-1 0,-1 1 0,1-1 0,-1 1 0,0 0 0,-1 0 0,1 1 0,-1-1 0,2 8 0,-2-9 0,-1-1 0,0 1 0,0 0 0,0 0 0,-1 0 0,1 0 0,-1 0 0,0 0 0,0 0 0,-1 0 0,1 0 0,-1 0 0,0 0 0,0 0 0,0 0 0,0 0 0,-1-1 0,0 1 0,0 0 0,0-1 0,0 1 0,-4 4 0,-4 0-76,1-1 1,-2 0-1,1 0 0,-1-1 0,0 0 0,0-1 0,0-1 0,-1 1 1,1-2-1,-1 0 0,0 0 0,0-1 0,-1-1 0,1 0 1,0 0-1,0-1 0,-20-3 0,11-3-6750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9.031"/>
    </inkml:context>
    <inkml:brush xml:id="br0">
      <inkml:brushProperty name="width" value="0.05" units="cm"/>
      <inkml:brushProperty name="height" value="0.05" units="cm"/>
    </inkml:brush>
  </inkml:definitions>
  <inkml:trace contextRef="#ctx0" brushRef="#br0">0 0 24575,'5'0'0,"6"0"0,6 0 0,5 5 0,-2 6 0,1 1 0,-3 3 0,0 4 0,-4 4 0,2 2 0,-3 2 0,-3 0 0,-4 1 0,-2 1 0,-7-5 0,-3-7-8191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9.361"/>
    </inkml:context>
    <inkml:brush xml:id="br0">
      <inkml:brushProperty name="width" value="0.05" units="cm"/>
      <inkml:brushProperty name="height" value="0.05" units="cm"/>
    </inkml:brush>
  </inkml:definitions>
  <inkml:trace contextRef="#ctx0" brushRef="#br0">13 13 24575,'0'-5'0,"-5"-1"0,-1 5 0,5 2 0,2 6 0,2 7 0,4 5 0,1 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9.732"/>
    </inkml:context>
    <inkml:brush xml:id="br0">
      <inkml:brushProperty name="width" value="0.05" units="cm"/>
      <inkml:brushProperty name="height" value="0.05" units="cm"/>
    </inkml:brush>
  </inkml:definitions>
  <inkml:trace contextRef="#ctx0" brushRef="#br0">16 353 24575,'22'6'0,"-21"-6"0,0 1 0,1 0 0,-1-1 0,1 1 0,-1-1 0,0 0 0,1 1 0,-1-1 0,1 0 0,-1 0 0,1 0 0,-1 0 0,1 0 0,-1 0 0,1-1 0,-1 1 0,1 0 0,-1-1 0,1 1 0,1-2 0,2 0 0,-1 0 0,0-1 0,0 1 0,0-1 0,-1 0 0,6-4 0,-8 6 0,0 0 0,0-1 0,1 1 0,-1-1 0,0 1 0,0-1 0,0 1 0,0-1 0,-1 0 0,1 0 0,0 1 0,-1-1 0,1 0 0,-1 0 0,0 1 0,1-1 0,-1 0 0,0-2 0,0 3 0,0 1 0,0 0 0,0-1 0,0 1 0,0-1 0,0 1 0,0 0 0,0-1 0,-1 1 0,1-1 0,0 1 0,0 0 0,0-1 0,0 1 0,-1 0 0,1-1 0,0 1 0,0 0 0,-1-1 0,1 1 0,0 0 0,-1-1 0,1 1 0,0 0 0,-1 0 0,1 0 0,0-1 0,-1 1 0,1 0 0,0 0 0,-1 0 0,1 0 0,-1 0 0,1 0 0,-1-1 0,-16 8 0,-12 17 0,-10 23 0,36-43 0,0 0 0,1 0 0,0 0 0,0 0 0,0 0 0,0 1 0,1-1 0,-1 1 0,1 0 0,-1 8 0,2-12 0,0 0 0,0-1 0,0 1 0,0 0 0,-1 0 0,1 0 0,0 0 0,1 0 0,-1 0 0,0 0 0,0 0 0,0 0 0,0-1 0,1 1 0,-1 0 0,0 0 0,1 0 0,-1 0 0,1-1 0,-1 1 0,1 0 0,-1 0 0,1-1 0,0 1 0,-1-1 0,1 1 0,0 0 0,-1-1 0,1 1 0,0-1 0,0 1 0,0-1 0,-1 0 0,1 1 0,0-1 0,0 0 0,0 0 0,0 1 0,0-1 0,0 0 0,-1 0 0,1 0 0,0 0 0,0 0 0,0 0 0,0 0 0,0-1 0,0 1 0,0 0 0,-1 0 0,1-1 0,0 1 0,0 0 0,0-1 0,0 1 0,-1-1 0,2-1 0,5-1 0,0-1 0,-1 0 0,1-1 0,-1 1 0,8-9 0,-6 4 0,0-1 0,0 0 0,-2 0 0,1-1 0,-1 0 0,-1 0 0,1 0 0,-2-1 0,0 0 0,0 1 0,-1-2 0,-1 1 0,0 0 0,1-23 0,-3 17 0,-1 1 0,0-1 0,-1 1 0,-1 0 0,-1 0 0,0 0 0,-1 0 0,-1 1 0,-1-1 0,-8-14 0,15 30 0,-1-1 0,1 1 0,-1 0 0,1 0 0,-1 0 0,1 0 0,-1 0 0,0 0 0,1 0 0,-1 0 0,0 0 0,0 0 0,0 0 0,0 0 0,0 0 0,0 1 0,0-1 0,0 0 0,0 1 0,0-1 0,0 1 0,0-1 0,-1 1 0,1-1 0,0 1 0,-1 0 0,1 1 0,0 0 0,0 0 0,0 0 0,0 0 0,1 1 0,-1-1 0,0 0 0,1 0 0,-1 1 0,1-1 0,0 0 0,-1 1 0,1-1 0,0 1 0,0-1 0,0 0 0,0 1 0,0-1 0,0 1 0,0-1 0,1 0 0,-1 1 0,1 1 0,6 35 0,2-1 0,28 71 0,-19-58 0,42 111-1365,-28-88-5461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0.589"/>
    </inkml:context>
    <inkml:brush xml:id="br0">
      <inkml:brushProperty name="width" value="0.05" units="cm"/>
      <inkml:brushProperty name="height" value="0.05" units="cm"/>
    </inkml:brush>
  </inkml:definitions>
  <inkml:trace contextRef="#ctx0" brushRef="#br0">1 44 24575,'775'-14'-562,"-313"2"-840,1010-5-2909,-1 52 2362,-990 5 2127,-404-29-323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1.417"/>
    </inkml:context>
    <inkml:brush xml:id="br0">
      <inkml:brushProperty name="width" value="0.05" units="cm"/>
      <inkml:brushProperty name="height" value="0.05" units="cm"/>
    </inkml:brush>
  </inkml:definitions>
  <inkml:trace contextRef="#ctx0" brushRef="#br0">0 143 24575,'1'1'0,"-1"0"0,0 0 0,1 0 0,0 1 0,-1-1 0,1 0 0,0 0 0,-1 0 0,1 0 0,0 0 0,0 0 0,0 0 0,0 0 0,0-1 0,0 1 0,0 0 0,0-1 0,0 1 0,0 0 0,1-1 0,-1 1 0,0-1 0,0 0 0,0 1 0,1-1 0,-1 0 0,0 0 0,3 0 0,43 4 0,-45-4 0,269-14 0,-142 5 0,2086-66-6336,-188 65 5410,-1983 10 917,18 1 1635,110-13-1,-170 12-1555,39-10 1464,-40 10-1523,-1 0-1,1 0 1,0 0-1,0-1 1,-1 1-1,1 0 1,0 0-1,0-1 1,-1 1-1,1-1 1,0 1-1,0-1 1,-1 1-1,1-1 1,-1 1-1,1-1 1,0 1 0,-1-1-1,1 0 1,-1 1-1,0-1 1,1 0-1,-1 1 1,1-1-1,-1 0 1,0 0-1,0 1 1,1-1-1,-1 0 1,0 0-1,0 0 1,0 1-1,0-1 1,0 0-1,0 0 1,0 0-1,0 1 1,0-1-1,0 0 1,-1-1-1,-9-11-6216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1.875"/>
    </inkml:context>
    <inkml:brush xml:id="br0">
      <inkml:brushProperty name="width" value="0.05" units="cm"/>
      <inkml:brushProperty name="height" value="0.05" units="cm"/>
    </inkml:brush>
  </inkml:definitions>
  <inkml:trace contextRef="#ctx0" brushRef="#br0">21 2 24575,'-11'-2'0,"2"3"0,9 18 0,19 105 0,37 127 0,-20-102 0,318 1236-2144,-197-803 1567,-6 95 386,-115-456-492,6 240 0,-39-373-3230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2.576"/>
    </inkml:context>
    <inkml:brush xml:id="br0">
      <inkml:brushProperty name="width" value="0.05" units="cm"/>
      <inkml:brushProperty name="height" value="0.05" units="cm"/>
    </inkml:brush>
  </inkml:definitions>
  <inkml:trace contextRef="#ctx0" brushRef="#br0">576 24 24575,'-10'-1'0,"0"0"0,0 0 0,0-1 0,-13-5 0,13 4 0,-1 1 0,0-1 0,1 1 0,-12 0 0,7 3 0,1 1 0,-1 0 0,1 1 0,0 0 0,0 1 0,0 1 0,1 0 0,-1 1 0,1 0 0,1 1 0,-1 1 0,1 0 0,-13 11 0,-1 2 0,2 2 0,0 0 0,1 2 0,-32 45 0,41-50 0,1 0 0,1 1 0,1 1 0,1 0 0,1 0 0,-9 32 0,16-45 0,0 0 0,1 0 0,0 1 0,0-1 0,1 0 0,0 0 0,1 1 0,3 14 0,-3-18 0,1 0 0,0-1 0,0 1 0,1-1 0,-1 0 0,1 1 0,0-1 0,1-1 0,-1 1 0,1 0 0,0-1 0,0 0 0,1 0 0,8 6 0,2-1-151,0-1-1,1-1 0,0 0 0,1-1 1,-1-1-1,1-1 0,0 0 1,32 2-1,17 1-6674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3.364"/>
    </inkml:context>
    <inkml:brush xml:id="br0">
      <inkml:brushProperty name="width" value="0.05" units="cm"/>
      <inkml:brushProperty name="height" value="0.05" units="cm"/>
    </inkml:brush>
  </inkml:definitions>
  <inkml:trace contextRef="#ctx0" brushRef="#br0">162 75 24575,'-6'1'0,"-1"0"0,1 1 0,0-1 0,0 1 0,0 0 0,0 1 0,0-1 0,0 1 0,1 1 0,-1-1 0,1 1 0,0-1 0,0 2 0,0-1 0,1 0 0,-1 1 0,1 0 0,-6 10 0,3-6 0,0 1 0,1 0 0,1 0 0,-1 1 0,2 0 0,0 0 0,0 0 0,0 0 0,-2 18 0,6-20 0,0-1 0,1 1 0,0-1 0,0 0 0,1 1 0,0-1 0,0 0 0,4 9 0,-5-14 0,0 0 0,0-1 0,0 1 0,0-1 0,0 1 0,1-1 0,-1 0 0,1 1 0,-1-1 0,1 0 0,0 0 0,0 0 0,0 0 0,0 0 0,0-1 0,1 1 0,-1-1 0,0 1 0,1-1 0,-1 0 0,1 0 0,-1 0 0,1 0 0,0 0 0,-1-1 0,1 1 0,0-1 0,3 1 0,-4-2 0,1 1 0,-1 0 0,0-1 0,0 0 0,0 0 0,0 1 0,0-1 0,0 0 0,0-1 0,-1 1 0,1 0 0,0 0 0,0-1 0,-1 1 0,1-1 0,-1 1 0,2-3 0,0-1 0,-1 1 0,1 0 0,-1-1 0,0 0 0,0 1 0,-1-1 0,2-6 0,0-7 0,0 0 0,-2 0 0,0-20 0,-1 38 0,-2-41 0,1 28 0,0-1 0,1 1 0,1-1 0,3-22 0,-3 33 0,0-1 0,0 1 0,0-1 0,1 1 0,-1 0 0,1-1 0,0 1 0,0 0 0,0 0 0,0 0 0,0 1 0,1-1 0,-1 0 0,1 1 0,0 0 0,0 0 0,0-1 0,0 2 0,0-1 0,0 0 0,0 1 0,4-2 0,16-5 0,-1 1 0,1 2 0,0 0 0,1 1 0,-1 2 0,1 0 0,-1 1 0,27 3 0,-49-2 0,-1 0 0,1 0 0,-1 0 0,1 1 0,-1-1 0,1 0 0,-1 0 0,0 0 0,1 0 0,-1 1 0,1-1 0,-1 0 0,1 0 0,-1 1 0,0-1 0,1 0 0,-1 1 0,0-1 0,1 0 0,-1 1 0,0-1 0,1 1 0,-1-1 0,0 0 0,0 1 0,0-1 0,1 1 0,-1-1 0,0 1 0,0-1 0,0 1 0,0-1 0,0 1 0,0-1 0,0 1 0,0-1 0,0 1 0,0-1 0,0 1 0,0-1 0,0 1 0,0-1 0,0 1 0,-1-1 0,1 1 0,0-1 0,0 0 0,-1 1 0,1-1 0,0 1 0,0-1 0,-1 0 0,1 1 0,0-1 0,-1 0 0,0 1 0,-25 29 0,19-22 0,-1 0 0,2 0 0,-1 1 0,1-1 0,0 2 0,0-1 0,1 0 0,-6 19 0,9-23 0,1 0 0,0 1 0,0-1 0,1 0 0,0 0 0,0 1 0,0-1 0,0 0 0,1 0 0,0 1 0,0-1 0,0 0 0,1 0 0,0 0 0,0 0 0,0-1 0,0 1 0,5 5 0,-4-4 0,1 0 0,1 0 0,-1 0 0,1-1 0,0 1 0,0-1 0,1 0 0,-1-1 0,1 1 0,0-1 0,1-1 0,-1 1 0,0-1 0,1 0 0,0 0 0,0-1 0,0 0 0,0 0 0,0-1 0,0 1 0,11-1 0,-8-1 0,1-1 0,-1 0 0,1-1 0,-1 0 0,1 0 0,-1-1 0,0 0 0,-1-1 0,1 0 0,0-1 0,-1 0 0,0-1 0,0 1 0,10-11 0,-8 7 0,-1 0 0,-1-2 0,0 1 0,0-1 0,-1 0 0,0-1 0,-1 0 0,0 0 0,-1 0 0,-1-1 0,0 0 0,-1 0 0,0 0 0,0-1 0,-2 0 0,0 1 0,0-1 0,-1-17 0,-1 26 0,0 0 0,0 0 0,1 0 0,0 0 0,0 0 0,2-7 0,-3 12 0,0-1 0,1 1 0,-1 0 0,0 0 0,0-1 0,0 1 0,0 0 0,0 0 0,0-1 0,1 1 0,-1 0 0,0 0 0,0 0 0,0-1 0,1 1 0,-1 0 0,0 0 0,0 0 0,1 0 0,-1 0 0,0 0 0,0-1 0,1 1 0,-1 0 0,0 0 0,0 0 0,1 0 0,-1 0 0,0 0 0,0 0 0,1 0 0,-1 0 0,0 0 0,0 0 0,1 0 0,-1 0 0,0 0 0,0 1 0,1-1 0,-1 0 0,15 21 0,11 32 0,3 0 0,1-2 0,54 67 0,-78-112-227,0 1-1,0-1 1,0-1-1,1 1 1,10 6-1,5 0-6598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3.862"/>
    </inkml:context>
    <inkml:brush xml:id="br0">
      <inkml:brushProperty name="width" value="0.05" units="cm"/>
      <inkml:brushProperty name="height" value="0.05" units="cm"/>
    </inkml:brush>
  </inkml:definitions>
  <inkml:trace contextRef="#ctx0" brushRef="#br0">19 472 24575,'-2'-2'0,"0"-1"0,0 0 0,0 0 0,1 0 0,-1 0 0,1 0 0,-2-5 0,2 7 0,1 0 0,-1 0 0,1 0 0,0 0 0,-1 0 0,1 0 0,0-1 0,0 1 0,0 0 0,0 0 0,0 0 0,0 0 0,0-1 0,0 1 0,0 0 0,1 0 0,-1 0 0,0 0 0,1 0 0,-1 0 0,1 0 0,-1 0 0,1 0 0,0-1 0,0 1 0,-1 1 0,1 0 0,-1 0 0,1 0 0,0 0 0,-1 0 0,1 0 0,-1 0 0,1 0 0,0 0 0,-1 0 0,1 1 0,-1-1 0,1 0 0,-1 0 0,1 0 0,-1 1 0,1-1 0,-1 0 0,1 1 0,-1-1 0,1 0 0,-1 1 0,1-1 0,-1 1 0,0-1 0,1 1 0,-1-1 0,0 1 0,1 0 0,13 18 0,-12-17 0,15 24 0,25 54 0,-36-67 0,-1 0 0,0 0 0,-1 1 0,0 0 0,-1 0 0,2 21 0,-5-32 0,0-1 0,0 1 0,0-1 0,-1 0 0,1 1 0,0-1 0,-1 0 0,0 1 0,1-1 0,-1 0 0,-2 4 0,3-6 0,0 0 0,0 1 0,-1-1 0,1 0 0,0 0 0,0 1 0,-1-1 0,1 0 0,0 0 0,-1 1 0,1-1 0,0 0 0,-1 0 0,1 0 0,-1 0 0,1 1 0,0-1 0,-1 0 0,1 0 0,0 0 0,-1 0 0,1 0 0,-1 0 0,1 0 0,-1 0 0,-13-11 0,8 3 0,0 0 0,1 0 0,0-1 0,0 0 0,1 0 0,0 0 0,1-1 0,0 1 0,0-1 0,1 0 0,1 1 0,-1-1 0,2 0 0,-1 0 0,1 0 0,1 0 0,0 0 0,0 0 0,1 0 0,4-14 0,1 1 0,1 0 0,2 0 0,0 1 0,1 0 0,1 1 0,0 0 0,21-25 0,-12 22 0,0 1 0,2 0 0,0 2 0,2 0 0,44-28 0,-22 21 0,1 2 0,74-28 0,-118 52 0,0 1 0,0 0 0,-1-1 0,1 1 0,0 1 0,0-1 0,0 1 0,8-1 0,-10 1 0,-1 1 0,0-1 0,1 0 0,-1 1 0,0-1 0,0 1 0,0 0 0,1-1 0,-1 1 0,0 0 0,0 0 0,0-1 0,0 1 0,0 0 0,0 0 0,0 0 0,-1 0 0,1 0 0,0 1 0,0-1 0,-1 0 0,1 0 0,-1 0 0,1 1 0,-1-1 0,0 0 0,1 0 0,-1 1 0,0-1 0,0 2 0,11 147 0,39 77 0,-22-116 0,-13-26-1365,-11-53-5461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1.566"/>
    </inkml:context>
    <inkml:brush xml:id="br0">
      <inkml:brushProperty name="width" value="0.05" units="cm"/>
      <inkml:brushProperty name="height" value="0.05" units="cm"/>
    </inkml:brush>
  </inkml:definitions>
  <inkml:trace contextRef="#ctx0" brushRef="#br0">39 30 24575,'5'1'0,"0"-1"0,-1 1 0,1-1 0,0 1 0,-1 1 0,6 1 0,-8-3 0,-1 1 0,1 0 0,-1-1 0,1 1 0,-1 0 0,1 0 0,-1 0 0,1 0 0,-1 0 0,0 0 0,0 0 0,0 0 0,1 1 0,-1-1 0,0 0 0,-1 1 0,1-1 0,0 1 0,0-1 0,0 2 0,-1-2 0,0 0 0,0 0 0,-1 0 0,1 0 0,0 0 0,-1 0 0,1-1 0,0 1 0,-1 0 0,1 0 0,-1 0 0,1-1 0,-1 1 0,0 0 0,1-1 0,-1 1 0,0 0 0,1-1 0,-1 1 0,0-1 0,0 1 0,1-1 0,-1 1 0,0-1 0,0 0 0,0 1 0,0-1 0,0 0 0,0 0 0,1 0 0,-1 0 0,-2 0 0,-31 4 0,32-4 0,0 0 0,0 0 0,0 0 0,1 0 0,-1 0 0,0 0 0,0-1 0,1 1 0,-1 0 0,0-1 0,0 0 0,1 1 0,-1-1 0,1 0 0,-1 0 0,0 0 0,1 0 0,0 0 0,-1 0 0,1 0 0,0-1 0,-1 1 0,1 0 0,0-1 0,0 1 0,0-1 0,0 1 0,1-1 0,-1 0 0,0 1 0,1-1 0,-2-2 0,2 2 0,1 0 0,-1 0 0,0 0 0,1 0 0,-1 0 0,1 0 0,-1 0 0,1 1 0,0-1 0,0 0 0,0 0 0,0 1 0,0-1 0,0 1 0,0-1 0,1 1 0,-1-1 0,1 1 0,-1 0 0,1-1 0,-1 1 0,1 0 0,0 0 0,-1 0 0,1 1 0,0-1 0,0 0 0,0 1 0,-1-1 0,3 0 0,20-4-1365,-1 2-5461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4.468"/>
    </inkml:context>
    <inkml:brush xml:id="br0">
      <inkml:brushProperty name="width" value="0.05" units="cm"/>
      <inkml:brushProperty name="height" value="0.05" units="cm"/>
    </inkml:brush>
  </inkml:definitions>
  <inkml:trace contextRef="#ctx0" brushRef="#br0">20 182 24575,'-2'-2'0,"0"1"0,1-1 0,-1 0 0,0 1 0,1-1 0,0 0 0,-1 0 0,1 0 0,0 0 0,0-1 0,0 1 0,0 0 0,1 0 0,-2-3 0,3 3 0,-1 1 0,0 0 0,1 0 0,-1 0 0,1 0 0,-1 0 0,1 0 0,-1 0 0,1 0 0,0 0 0,-1 1 0,1-1 0,0 0 0,0 0 0,0 1 0,0-1 0,-1 0 0,1 1 0,0-1 0,0 1 0,0-1 0,0 1 0,1-1 0,-1 1 0,0 0 0,0 0 0,0-1 0,0 1 0,0 0 0,0 0 0,2 0 0,36-5 0,-1 2 0,68 4 0,31-3 0,-117 0 0,2 1 0,0-2 0,35-8 0,-51 9 0,1 0 0,-1 0 0,0-1 0,0 0 0,0 0 0,0 0 0,-1-1 0,1 0 0,-1 0 0,0 0 0,0-1 0,-1 0 0,6-6 0,-4 3 0,-3 3 0,0 1 0,0 0 0,1-1 0,-1 1 0,1 1 0,0-1 0,6-4 0,-9 8 0,0-1 0,1 1 0,-1-1 0,0 1 0,0 0 0,1 0 0,-1-1 0,0 1 0,1 0 0,-1 0 0,0 0 0,1 0 0,-1 1 0,0-1 0,1 0 0,-1 0 0,0 1 0,0-1 0,1 1 0,-1-1 0,0 1 0,0 0 0,0-1 0,0 1 0,1 0 0,-1 0 0,0 0 0,-1 0 0,1 0 0,0 0 0,0 0 0,0 0 0,-1 0 0,1 0 0,1 3 0,18 30 0,0 2 0,-3 0 0,-1 1 0,14 47 0,-3-6 0,-4 0 0,-4 1 0,18 157 0,-35-215 0,-2-1 0,-1 1 0,0 0 0,-5 22 0,5-37 0,0 0 0,-1 0 0,0 0 0,1 0 0,-2-1 0,1 1 0,-1-1 0,0 1 0,0-1 0,0 0 0,-1 0 0,1 0 0,-1-1 0,0 1 0,-1-1 0,1 0 0,-1 0 0,-8 5 0,10-8 0,-1 1 0,0-1 0,0 0 0,0 0 0,0 0 0,0 0 0,0-1 0,0 0 0,0 0 0,0 0 0,0 0 0,0 0 0,0-1 0,0 0 0,0 0 0,1 0 0,-1 0 0,0-1 0,0 1 0,1-1 0,-1 0 0,1 0 0,-1 0 0,1-1 0,0 1 0,0-1 0,0 1 0,0-1 0,-3-5 0,-3-3 0,1 1 0,0-1 0,1 0 0,0-1 0,1 0 0,0 0 0,-6-22 0,7 16 0,1 0 0,1 0 0,0 0 0,2-1 0,0 1 0,1 0 0,1-1 0,1 1 0,4-19 0,-4 25 0,0 1 0,1 0 0,1 0 0,0 0 0,0 0 0,1 1 0,0-1 0,1 1 0,1 1 0,-1-1 0,1 1 0,1 0 0,0 1 0,0 0 0,13-11 0,-18 17-50,1 0-1,-1 0 1,1 0-1,0 0 0,-1 1 1,1-1-1,0 1 1,0 0-1,0 0 1,0 0-1,0 1 0,0-1 1,0 1-1,0 0 1,0 0-1,0 1 1,0-1-1,0 1 0,0 0 1,0 0-1,0 0 1,0 0-1,-1 1 1,1-1-1,0 1 1,3 3-1,21 16-6775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5.050"/>
    </inkml:context>
    <inkml:brush xml:id="br0">
      <inkml:brushProperty name="width" value="0.05" units="cm"/>
      <inkml:brushProperty name="height" value="0.05" units="cm"/>
    </inkml:brush>
  </inkml:definitions>
  <inkml:trace contextRef="#ctx0" brushRef="#br0">40 194 24575,'-4'0'0,"1"0"0,0-1 0,0 1 0,0-1 0,0 0 0,0 0 0,0 0 0,1 0 0,-7-4 0,9 5 0,0 0 0,0 0 0,0 0 0,-1 0 0,1 0 0,0-1 0,0 1 0,0 0 0,-1 0 0,1 0 0,0 0 0,0 0 0,0-1 0,0 1 0,-1 0 0,1 0 0,0 0 0,0-1 0,0 1 0,0 0 0,0 0 0,0-1 0,0 1 0,0 0 0,0 0 0,0 0 0,0-1 0,0 1 0,0 0 0,0 0 0,0-1 0,0 1 0,0 0 0,0 0 0,0-1 0,0 1 0,0 0 0,0 0 0,0 0 0,0-1 0,1 1 0,20-6 0,241 0 13,-90 4-240,2822-137-4144,-2721 122 3621,-194 12-2106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5.595"/>
    </inkml:context>
    <inkml:brush xml:id="br0">
      <inkml:brushProperty name="width" value="0.05" units="cm"/>
      <inkml:brushProperty name="height" value="0.05" units="cm"/>
    </inkml:brush>
  </inkml:definitions>
  <inkml:trace contextRef="#ctx0" brushRef="#br0">1 253 24575,'14'-1'0,"1"0"0,-1-1 0,25-7 0,7-1 0,666-71-306,-522 64-496,2143-114-2192,-2222 130 2305,-31 1-2711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26.237"/>
    </inkml:context>
    <inkml:brush xml:id="br0">
      <inkml:brushProperty name="width" value="0.05" units="cm"/>
      <inkml:brushProperty name="height" value="0.05" units="cm"/>
    </inkml:brush>
  </inkml:definitions>
  <inkml:trace contextRef="#ctx0" brushRef="#br0">1 441 24575,'410'-29'-13,"-277"15"-150,757-77-1496,892-79-2492,-326 72 2460,-935 66 1754,-430 26-640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1.773"/>
    </inkml:context>
    <inkml:brush xml:id="br0">
      <inkml:brushProperty name="width" value="0.05" units="cm"/>
      <inkml:brushProperty name="height" value="0.05" units="cm"/>
    </inkml:brush>
  </inkml:definitions>
  <inkml:trace contextRef="#ctx0" brushRef="#br0">163 1 24575,'-5'0'0,"-1"5"0,-5 5 0,0 7 0,-3 5 0,1 3 0,2 7 0,-1 3 0,1 4 0,-2 6 0,1 4 0,3 3 0,2-3 0,-1 1 0,0-5 0,1 0 0,2-7-8191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2.336"/>
    </inkml:context>
    <inkml:brush xml:id="br0">
      <inkml:brushProperty name="width" value="0.05" units="cm"/>
      <inkml:brushProperty name="height" value="0.05" units="cm"/>
    </inkml:brush>
  </inkml:definitions>
  <inkml:trace contextRef="#ctx0" brushRef="#br0">76 146 24575,'2'106'0,"-5"120"0,2-216 0,0 1 0,-1 0 0,-6 18 0,8-27 0,0 0 0,-1 0 0,0 0 0,0 0 0,1 0 0,-1 0 0,0 0 0,-1-1 0,1 1 0,0 0 0,0-1 0,-1 1 0,1-1 0,-1 1 0,1-1 0,-1 1 0,0-1 0,1 0 0,-1 0 0,0 0 0,0 0 0,0 0 0,0 0 0,0-1 0,0 1 0,-2 0 0,3-1 0,-1 0 0,1-1 0,0 1 0,0 0 0,0 0 0,0-1 0,0 1 0,0-1 0,0 1 0,0-1 0,0 1 0,1-1 0,-1 1 0,0-1 0,0 0 0,0 0 0,1 1 0,-1-1 0,0 0 0,1 0 0,-1 0 0,0 0 0,1 0 0,-1 0 0,1 0 0,0 0 0,-1 0 0,1 0 0,0 0 0,-1 0 0,1 0 0,0 0 0,0 0 0,0 0 0,0-2 0,4-41 0,9-13 0,3 0 0,43-102 0,-54 147 0,1 0 0,0 1 0,1-1 0,0 2 0,16-21 0,-21 29 0,0 0 0,1 0 0,-1 0 0,0 1 0,0-1 0,1 0 0,-1 1 0,1-1 0,0 1 0,-1 0 0,1 0 0,0 0 0,-1 0 0,4 0 0,-3 1 0,-1 0 0,0 1 0,0-1 0,1 0 0,-1 1 0,0 0 0,0-1 0,0 1 0,0 0 0,0 0 0,0 0 0,0 0 0,0 0 0,0 1 0,0-1 0,-1 1 0,1-1 0,-1 1 0,1-1 0,2 5 0,5 8 0,0 0 0,-1 1 0,0 0 0,-2 0 0,0 1 0,0 0 0,5 27 0,-5-19 0,1-1 0,16 37 0,-19-53 0,0 1 0,1-1 0,-1 0 0,1 0 0,1-1 0,0 1 0,0-1 0,0 0 0,0-1 0,1 0 0,11 7 0,-15-10 0,0 0 0,0 0 0,1-1 0,-1 1 0,0-1 0,1 0 0,-1 0 0,1 0 0,0-1 0,-1 1 0,1-1 0,-1 0 0,1 0 0,0 0 0,-1 0 0,1-1 0,0 1 0,6-3 0,-5 1 0,0-1 0,0 0 0,0 1 0,0-2 0,-1 1 0,1-1 0,-1 1 0,0-1 0,0 0 0,0-1 0,3-5 0,2-3 0,-1 0 0,0-1 0,-2 0 0,1 0 0,-2 0 0,0-1 0,0 0 0,2-18 0,-3 4 0,0 0 0,-3-1 0,0 0 0,-2 1 0,-1-1 0,-9-44 0,10 70 0,0 0 0,0 0 0,-1 0 0,1 0 0,-1 0 0,0 0 0,0 0 0,-1 1 0,-4-7 0,6 9 0,1 0 0,-1 1 0,0-1 0,1 1 0,-1-1 0,0 1 0,0-1 0,1 1 0,-1 0 0,0-1 0,0 1 0,0 0 0,1 0 0,-1-1 0,0 1 0,0 0 0,0 0 0,0 0 0,0 0 0,-1 0 0,0 1 0,1 0 0,-1-1 0,1 1 0,0 0 0,-1 0 0,1 0 0,0 0 0,-1 0 0,1 0 0,0 0 0,0 0 0,0 0 0,0 1 0,0-1 0,-1 2 0,-14 30-1365,3 5-5461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2.666"/>
    </inkml:context>
    <inkml:brush xml:id="br0">
      <inkml:brushProperty name="width" value="0.05" units="cm"/>
      <inkml:brushProperty name="height" value="0.05" units="cm"/>
    </inkml:brush>
  </inkml:definitions>
  <inkml:trace contextRef="#ctx0" brushRef="#br0">113 60 24575,'-5'-5'0,"-6"-6"0,-1-6 0,-4 0 0,2 8 0,2 9 0,4 10 0,3 13 0,-2 12 0,0 9 0,1 6 0,2 0 0,1 0 0,2 2 0,0-4 0,1-5 0,5-5 0,1-10-8191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3.208"/>
    </inkml:context>
    <inkml:brush xml:id="br0">
      <inkml:brushProperty name="width" value="0.05" units="cm"/>
      <inkml:brushProperty name="height" value="0.05" units="cm"/>
    </inkml:brush>
  </inkml:definitions>
  <inkml:trace contextRef="#ctx0" brushRef="#br0">30 287 24575,'-17'302'0,"13"-273"0,1-14 0,1 1 0,0 0 0,1 0 0,1 0 0,0-1 0,5 28 0,2-30 0,-1-21 0,2-22 0,13-138 0,-17 115 0,2 0 0,3 0 0,30-102 0,-38 150 0,1 1 0,0 0 0,0 0 0,0 0 0,1 0 0,-1 0 0,1 1 0,0-1 0,0 1 0,0 0 0,4-4 0,-5 6 0,0 0 0,0 0 0,-1 0 0,1 0 0,0 0 0,0 1 0,0-1 0,0 1 0,0 0 0,0-1 0,0 1 0,0 0 0,0 0 0,0 0 0,0 0 0,-1 1 0,1-1 0,0 0 0,0 1 0,0-1 0,0 1 0,0 0 0,0 0 0,-1 0 0,1 0 0,0 0 0,2 2 0,7 5 0,-1 0 0,0 1 0,-1 0 0,0 1 0,-1 0 0,1 0 0,8 15 0,42 87 0,-22-39 0,-28-57 0,0 0 0,1-1 0,0 0 0,23 24 0,-30-36 0,0 0 0,0 0 0,1 0 0,-1-1 0,1 1 0,-1-1 0,1 0 0,-1 0 0,1-1 0,0 1 0,0-1 0,0 0 0,0 0 0,0 0 0,1 0 0,-1-1 0,0 0 0,0 1 0,0-2 0,0 1 0,1 0 0,-1-1 0,0 0 0,0 0 0,0 0 0,6-3 0,5-3 0,-1-1 0,-1-1 0,0 0 0,0 0 0,0-1 0,-2-1 0,1 0 0,-1-1 0,-1 0 0,0-1 0,-1 0 0,0 0 0,-1-1 0,9-20 0,-12 18 0,-1-1 0,0 1 0,-1-1 0,-1 1 0,0-1 0,-2 0 0,0 0 0,-1 0 0,-3-22 0,-1 10 0,-2 1 0,0 0 0,-2 0 0,-19-41 0,27 66 7,-1 0 0,1 1-1,-1-1 1,1 0 0,-1 0-1,0 1 1,0-1-1,0 1 1,0 0 0,-1 0-1,1 0 1,-1 0 0,1 0-1,-1 0 1,0 0 0,1 1-1,-6-3 1,6 4-58,0 0 0,0 0-1,0 0 1,0 0 0,0 0 0,0 0 0,0 1-1,0-1 1,0 0 0,0 1 0,0 0-1,1-1 1,-1 1 0,0 0 0,0 0 0,1 0-1,-1 0 1,0 1 0,1-1 0,-1 0 0,1 1-1,0-1 1,-1 1 0,1-1 0,0 1 0,0-1-1,0 1 1,-2 3 0,-8 16-6775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4.033"/>
    </inkml:context>
    <inkml:brush xml:id="br0">
      <inkml:brushProperty name="width" value="0.05" units="cm"/>
      <inkml:brushProperty name="height" value="0.05" units="cm"/>
    </inkml:brush>
  </inkml:definitions>
  <inkml:trace contextRef="#ctx0" brushRef="#br0">27 109 24575,'0'-1'0,"0"1"0,-1 0 0,1-1 0,0 1 0,0 0 0,-1-1 0,1 1 0,0 0 0,-1 0 0,1-1 0,0 1 0,-1 0 0,1 0 0,-1 0 0,1-1 0,0 1 0,-1 0 0,1 0 0,-1 0 0,1 0 0,0 0 0,-1 0 0,1 0 0,-1 0 0,1 0 0,0 0 0,-1 0 0,1 0 0,-1 0 0,1 0 0,0 0 0,-1 1 0,1-1 0,-1 0 0,1 1 0,-8 14 0,3 26 0,8-11 0,2 1 0,1-1 0,2 0 0,1 0 0,13 29 0,-16-42 0,-2-5 0,1 1 0,0-1 0,1-1 0,0 1 0,1-1 0,11 14 0,-16-22 0,0-1 0,1 1 0,-1-1 0,1 1 0,0-1 0,0 0 0,-1 0 0,1 0 0,1-1 0,-1 1 0,0-1 0,0 1 0,0-1 0,1 0 0,-1 0 0,1-1 0,-1 1 0,1-1 0,-1 1 0,1-1 0,-1 0 0,1-1 0,-1 1 0,1 0 0,-1-1 0,0 0 0,1 0 0,3-1 0,4-4 0,1 0 0,-1 0 0,-1 0 0,1-2 0,-1 1 0,0-1 0,-1-1 0,0 0 0,0 0 0,-1-1 0,0 0 0,-1 0 0,0-1 0,8-17 0,-4 6 0,-1-1 0,-1 0 0,-1-1 0,-1 0 0,-1-1 0,4-34 0,-8 42 0,-1 0 0,-1 1 0,-2-18 0,2 29 0,-1 0 0,0-1 0,0 1 0,0 0 0,-1 0 0,1 0 0,-1 0 0,-1 0 0,1 0 0,-1 1 0,1-1 0,-1 1 0,-5-5 0,8 8-44,-1 0 0,0 0 0,0 0 0,0 0 0,1 1 0,-1-1 0,0 0 0,0 1 0,0-1 0,0 1 0,0-1 0,0 1 0,0-1 0,0 1 0,0 0 0,-1-1 0,1 1 0,0 0-1,0 0 1,0 0 0,0 0 0,0 0 0,0 0 0,0 0 0,-1 1 0,1-1 0,0 0 0,0 0 0,0 1 0,-1 0 0,-10 9-6782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4.404"/>
    </inkml:context>
    <inkml:brush xml:id="br0">
      <inkml:brushProperty name="width" value="0.05" units="cm"/>
      <inkml:brushProperty name="height" value="0.05" units="cm"/>
    </inkml:brush>
  </inkml:definitions>
  <inkml:trace contextRef="#ctx0" brushRef="#br0">212 70 24575,'0'-5'0,"0"1"0,0-1 0,0 1 0,-1-1 0,0 1 0,0-1 0,0 1 0,0 0 0,-4-7 0,4 9 0,0 1 0,0-1 0,0 1 0,0 0 0,-1-1 0,1 1 0,0 0 0,-1 0 0,1 0 0,-1 0 0,1 0 0,-1 1 0,0-1 0,1 0 0,-1 1 0,0-1 0,0 1 0,1 0 0,-1-1 0,0 1 0,0 0 0,0 0 0,1 0 0,-1 0 0,0 1 0,0-1 0,-1 1 0,-7 1 0,1 1 0,-1 1 0,1 0 0,0 0 0,0 0 0,1 1 0,-1 1 0,1 0 0,0 0 0,1 0 0,-1 1 0,1 0 0,1 0 0,-1 1 0,1 0 0,1 0 0,-9 16 0,12-21 0,1 0 0,0 0 0,0 0 0,1 0 0,-1 0 0,1 0 0,-1 0 0,1 0 0,0 0 0,0 0 0,0 1 0,1-1 0,-1 0 0,1 0 0,-1 0 0,1 0 0,0 0 0,0 0 0,1 0 0,-1-1 0,1 1 0,-1 0 0,1-1 0,0 1 0,0-1 0,0 1 0,0-1 0,0 0 0,1 0 0,-1 0 0,1 0 0,-1 0 0,5 2 0,8 4 0,0 0 0,1-1 0,-1-1 0,32 8 0,53 8 0,-68-16 0,0 1 0,0 1 0,52 22 0,-79-28 0,0 1 0,-1-1 0,1 1 0,-1 0 0,0 0 0,0 1 0,0-1 0,0 1 0,6 8 0,-9-10 0,0-1 0,0 1 0,0 0 0,0 0 0,-1 0 0,1 0 0,0 0 0,-1 0 0,1 0 0,-1 0 0,0 0 0,0 0 0,0 0 0,0 0 0,0 0 0,0 0 0,0 0 0,-1 0 0,1 0 0,-1 0 0,0 0 0,1 0 0,-1-1 0,0 1 0,0 0 0,0 0 0,-2 2 0,-23 23-1365,-4-2-5461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2.350"/>
    </inkml:context>
    <inkml:brush xml:id="br0">
      <inkml:brushProperty name="width" value="0.05" units="cm"/>
      <inkml:brushProperty name="height" value="0.05" units="cm"/>
    </inkml:brush>
  </inkml:definitions>
  <inkml:trace contextRef="#ctx0" brushRef="#br0">3300 3 24575,'21'-1'0,"-12"0"0,1 1 0,-1 0 0,0 0 0,0 1 0,15 3 0,-22-3 0,-1-1 0,1 1 0,-1 0 0,1-1 0,-1 1 0,1 0 0,-1 0 0,0 0 0,1 0 0,-1 0 0,0 0 0,0 0 0,0 0 0,0 1 0,0-1 0,0 0 0,0 1 0,0-1 0,0 1 0,-1-1 0,1 1 0,-1-1 0,1 1 0,-1-1 0,1 1 0,-1 0 0,0-1 0,0 1 0,0-1 0,0 1 0,0 0 0,0-1 0,0 1 0,-1 0 0,1-1 0,0 1 0,-2 1 0,-22 82 0,-38 90 0,42-122 0,12-32 0,-1-1 0,-1-1 0,-1 1 0,-1-2 0,0 1 0,-2-2 0,0 0 0,0 0 0,-2-2 0,0 0 0,-1 0 0,-33 21 0,14-15 0,0-2 0,-1-1 0,0-2 0,-2-2 0,0-2 0,-44 9 0,-599 73-110,501-76-326,37-4 384,-550 63-12,6 31 71,593-91-7,29-6 0,1 3 0,-108 36 0,173-50-7,-11 5 118,15-4-1471,9-3-4920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4.814"/>
    </inkml:context>
    <inkml:brush xml:id="br0">
      <inkml:brushProperty name="width" value="0.05" units="cm"/>
      <inkml:brushProperty name="height" value="0.05" units="cm"/>
    </inkml:brush>
  </inkml:definitions>
  <inkml:trace contextRef="#ctx0" brushRef="#br0">0 181 24575,'1'4'0,"0"0"0,0 0 0,1 0 0,-1 0 0,1 0 0,0 0 0,4 6 0,5 11 0,0 7 0,-1-1 0,1 0 0,1-1 0,1 0 0,17 23 0,-24-41 0,0-1 0,0 0 0,0 0 0,1-1 0,0 0 0,0 0 0,0-1 0,1 0 0,0 0 0,0 0 0,0-1 0,1-1 0,-1 1 0,1-1 0,0-1 0,0 0 0,9 2 0,-4-3 0,0-1 0,1 0 0,-1-1 0,0 0 0,0-1 0,0-1 0,-1 0 0,1-1 0,0 0 0,-1-1 0,0 0 0,0-1 0,22-15 0,-24 14 0,-1 0 0,0-1 0,0 0 0,-1 0 0,0-1 0,0 0 0,-1-1 0,0 0 0,-1 0 0,0 0 0,-1-1 0,0 0 0,0-1 0,-2 1 0,8-24 0,-9 16 0,0 0 0,-1 0 0,-2 0 0,0 0 0,-2-24 0,0 32 0,1 0 0,-2 0 0,1 0 0,-1 1 0,-1-1 0,0 1 0,0 0 0,-1 0 0,-1 1 0,-9-15 0,15 23-40,-1 0 0,0 0 0,0 0 0,0 0-1,0 0 1,0 0 0,0 0 0,0 0 0,0 0 0,0 1 0,0-1-1,-1 0 1,1 1 0,0-1 0,0 0 0,-1 1 0,1 0-1,0-1 1,-1 1 0,1 0 0,-1 0 0,1 0 0,0 0 0,-1 0-1,1 0 1,-1 0 0,1 0 0,0 0 0,-1 1 0,1-1-1,0 1 1,-1-1 0,-1 2 0,-9 7-6786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5.170"/>
    </inkml:context>
    <inkml:brush xml:id="br0">
      <inkml:brushProperty name="width" value="0.05" units="cm"/>
      <inkml:brushProperty name="height" value="0.05" units="cm"/>
    </inkml:brush>
  </inkml:definitions>
  <inkml:trace contextRef="#ctx0" brushRef="#br0">308 71 24575,'0'-2'0,"0"-1"0,0 0 0,-1 0 0,1 0 0,0 1 0,-1-1 0,0 0 0,0 1 0,0-1 0,0 0 0,0 1 0,0-1 0,-1 1 0,1 0 0,-1-1 0,1 1 0,-1 0 0,0 0 0,-2-2 0,1 2 0,-1-1 0,1 1 0,-1 0 0,1 1 0,-1-1 0,0 1 0,0 0 0,0 0 0,1 0 0,-1 0 0,0 0 0,-4 1 0,-4 0 0,1 0 0,-1 1 0,1 0 0,-1 1 0,1 0 0,0 1 0,0 0 0,-15 7 0,18-5 0,-1-1 0,1 1 0,0 0 0,0 1 0,0 0 0,1 0 0,0 1 0,0 0 0,1 0 0,0 0 0,0 1 0,0 0 0,-4 9 0,8-12 0,0-1 0,0 1 0,0-1 0,1 1 0,0-1 0,0 1 0,0 0 0,1 0 0,-1-1 0,1 1 0,0 0 0,0 0 0,1 0 0,0-1 0,0 1 0,0 0 0,0 0 0,0-1 0,1 1 0,0-1 0,0 0 0,0 1 0,1-1 0,0 0 0,-1 0 0,1-1 0,0 1 0,4 3 0,4 3 0,0 0 0,1-1 0,0-1 0,0 0 0,1-1 0,18 8 0,86 30 0,-84-34 0,-10-4 0,32 13 0,-52-19 0,-1 0 0,0 0 0,1 0 0,-1 1 0,0-1 0,0 1 0,0-1 0,0 1 0,0 0 0,-1-1 0,1 1 0,0 0 0,-1 0 0,0 0 0,1 0 0,-1 1 0,2 3 0,-3-4 0,0-1 0,0 0 0,0 1 0,0-1 0,0 0 0,-1 1 0,1-1 0,0 0 0,-1 1 0,1-1 0,-1 0 0,1 0 0,-1 1 0,0-1 0,1 0 0,-1 0 0,0 0 0,0 0 0,0 0 0,0 0 0,0 0 0,0 0 0,0 0 0,0 0 0,0-1 0,-1 1 0,0 0 0,-40 18 0,39-18 0,-105 29-1365,53-19-5461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7.212"/>
    </inkml:context>
    <inkml:brush xml:id="br0">
      <inkml:brushProperty name="width" value="0.05" units="cm"/>
      <inkml:brushProperty name="height" value="0.05" units="cm"/>
    </inkml:brush>
  </inkml:definitions>
  <inkml:trace contextRef="#ctx0" brushRef="#br0">17 116 24575,'-1'0'0,"0"0"0,1 0 0,-1 0 0,0 0 0,1 0 0,-1 0 0,1-1 0,-1 1 0,0 0 0,1 0 0,-1 0 0,1-1 0,-1 1 0,1 0 0,-1 0 0,1-1 0,-1 1 0,1-1 0,-1 1 0,1 0 0,-1-1 0,1 1 0,0-1 0,-1 1 0,1-1 0,0 1 0,-1-1 0,1 1 0,0-1 0,0 0 0,-1 1 0,1-1 0,0 1 0,0-1 0,0 0 0,0 1 0,0-1 0,0 1 0,0-1 0,0 0 0,0 1 0,0-1 0,0 0 0,0 1 0,1-1 0,-1 1 0,0-1 0,1 0 0,0-2 0,-1 0 0,1 1 0,1-1 0,-1 1 0,0-1 0,1 1 0,-1 0 0,1 0 0,0 0 0,2-3 0,4 0 0,-1 0 0,1 0 0,1 1 0,-1 0 0,1 1 0,-1 0 0,1 0 0,10-1 0,76-10 0,-85 12 0,66-6 0,106 3 0,-156 6 0,-1 0 0,1 2 0,-1 1 0,0 2 0,0 0 0,0 1 0,-1 2 0,24 11 0,-44-18 0,0 0 0,1 1 0,-1-1 0,-1 1 0,1 0 0,0 0 0,-1 0 0,1 1 0,-1-1 0,0 1 0,0 0 0,-1 0 0,1 0 0,3 8 0,-5-8 0,0 0 0,0-1 0,0 1 0,-1 0 0,1 0 0,-1 0 0,0 0 0,-1 0 0,1 0 0,-1-1 0,1 1 0,-1 0 0,0 0 0,0-1 0,-1 1 0,1 0 0,-1-1 0,-3 6 0,-7 9 0,0 0 0,-1-1 0,0-1 0,-2 0 0,-26 23 0,-94 64 0,57-46 0,56-40 0,-60 50 0,75-61 0,1 0 0,0 1 0,0 0 0,0 0 0,1 1 0,0 0 0,0-1 0,-5 17 0,9-21 0,0 0 0,0 0 0,0 0 0,1 0 0,-1 0 0,1 0 0,0 0 0,0 0 0,0 0 0,1 0 0,-1 0 0,1 0 0,-1 0 0,1 0 0,0 0 0,0 0 0,1 0 0,1 3 0,0-2 0,0 1 0,1-1 0,-1 0 0,1 0 0,0 0 0,1 0 0,-1-1 0,0 1 0,8 3 0,4 1 0,1 1 0,1-2 0,0-1 0,33 9 0,-11-7 0,1-1 0,0-2 0,0-1 0,0-3 0,0-1 0,0-2 0,61-11 0,-78 7 0,-23 5 0,-6 1 0,-39 10 0,28-4 0,1 1 0,-1 1 0,1 0 0,1 1 0,0 1 0,0 0 0,-16 16 0,26-22 0,-1 0 0,1 0 0,0 1 0,0 0 0,0 0 0,1 0 0,0 0 0,0 1 0,0-1 0,1 1 0,-1 0 0,1 0 0,1 0 0,-1 0 0,1 0 0,0 0 0,1 0 0,-1 0 0,1 0 0,0 0 0,1 1 0,-1-1 0,3 9 0,1-3 0,1 0 0,0-1 0,1 0 0,0 0 0,1 0 0,10 14 0,56 57 0,-26-30 0,-24-27 0,-3 1 0,0 2 0,-1 0 0,-2 1 0,23 51 0,-35-66 0,0 1 0,0 0 0,-1 0 0,-1 0 0,-1 0 0,0 0 0,-1 1 0,0-1 0,-2 1 0,1-1 0,-2 1 0,0-1 0,-1 0 0,-7 22 0,-6 1-341,-1 0 0,-2-2-1,-24 37 1,23-41-6485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8.253"/>
    </inkml:context>
    <inkml:brush xml:id="br0">
      <inkml:brushProperty name="width" value="0.05" units="cm"/>
      <inkml:brushProperty name="height" value="0.05" units="cm"/>
    </inkml:brush>
  </inkml:definitions>
  <inkml:trace contextRef="#ctx0" brushRef="#br0">46 35 24575,'-5'-5'0,"-2"-6"0,-4-1 0,0 5 0,2 10 0,6 9 0,5 6 0,6 10 0,7 10 0,5 12 0,4 12 0,3 10 0,1 10 0,6 7 0,1 1 0,4 4 0,-4-13-8191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7.925"/>
    </inkml:context>
    <inkml:brush xml:id="br0">
      <inkml:brushProperty name="width" value="0.05" units="cm"/>
      <inkml:brushProperty name="height" value="0.05" units="cm"/>
    </inkml:brush>
  </inkml:definitions>
  <inkml:trace contextRef="#ctx0" brushRef="#br0">0 164 24575,'1'-6'0,"-1"0"0,1 0 0,1 0 0,-1 0 0,1 0 0,0 1 0,0-1 0,0 1 0,1-1 0,0 1 0,0 0 0,1 0 0,-1 0 0,1 0 0,0 0 0,0 1 0,1 0 0,-1 0 0,1 0 0,0 0 0,0 1 0,10-5 0,-2 1 0,1 0 0,0 1 0,1 1 0,-1 1 0,1 0 0,0 0 0,29-2 0,-14 5 0,0 1 0,0 1 0,0 1 0,-1 2 0,42 10 0,-52-9 0,-1 1 0,1 1 0,-1 0 0,0 2 0,0 0 0,-1 1 0,-1 0 0,1 1 0,16 16 0,-28-22 0,0 0 0,0 0 0,0 1 0,-1-1 0,1 1 0,-2 0 0,1 1 0,0-1 0,-1 1 0,0-1 0,-1 1 0,0 0 0,0 0 0,0 0 0,-1 0 0,0 0 0,0 10 0,-1-8 0,-1 1 0,-1-1 0,1 0 0,-1 0 0,-1-1 0,0 1 0,0 0 0,-1-1 0,0 0 0,0 1 0,-1-2 0,0 1 0,-8 10 0,-15 13 0,-2-1 0,-1-2 0,-1 0 0,-40 24 0,35-26 0,1 2 0,2 2 0,-38 40 0,65-62 0,1-1 0,0 1 0,1 0 0,0 1 0,0-1 0,1 1 0,0 0 0,1 0 0,-1 1 0,-1 11 0,4-16 0,1 1 0,-1-1 0,1 0 0,0 1 0,0-1 0,1 0 0,0 1 0,0-1 0,0 0 0,0 0 0,1 1 0,0-1 0,0-1 0,0 1 0,1 0 0,0 0 0,0-1 0,0 1 0,7 7 0,2-1 0,1 0 0,0-1 0,1 0 0,0-1 0,1 0 0,-1-1 0,2-1 0,27 10 0,16 1 0,62 10 0,-87-20 0,3-3 0,-28-4 0,-1 0 0,0 0 0,0 0 0,0 1 0,0 0 0,0 1 0,0 0 0,13 7 0,-21-9 0,1-1 0,-1 1 0,1 0 0,-1 0 0,1 0 0,-1-1 0,1 1 0,-1 0 0,0 0 0,0 0 0,0 0 0,1 0 0,-1 0 0,0 0 0,0 0 0,0-1 0,0 1 0,0 0 0,0 0 0,-1 0 0,1 0 0,0 0 0,0 0 0,-1 0 0,1 0 0,0-1 0,-1 1 0,1 0 0,-1 0 0,1-1 0,-1 1 0,0 0 0,1 0 0,-2 0 0,-28 31 0,22-25 0,2-1 0,1 1 0,-1-1 0,1 1 0,0 0 0,0 1 0,1-1 0,0 1 0,0-1 0,-3 13 0,6-15 0,0 0 0,0 0 0,0 0 0,1 0 0,0 0 0,0 0 0,1 0 0,-1 0 0,1 0 0,0 0 0,0 0 0,1 0 0,-1 0 0,1 0 0,0-1 0,1 1 0,3 5 0,8 10 0,1-2 0,1 1 0,1-2 0,0 0 0,1-1 0,1-1 0,30 18 0,45 38 0,-83-60 0,0-1 0,0 2 0,-1-1 0,0 2 0,11 19 0,-18-27 0,0 0 0,0 0 0,-1 1 0,0-1 0,0 1 0,0 0 0,-1 0 0,1-1 0,-2 1 0,2 11 0,-3-14 0,1 0 0,0 0 0,-1 0 0,0 1 0,0-1 0,0 0 0,0 0 0,0 0 0,-1 0 0,1-1 0,-1 1 0,0 0 0,0-1 0,0 1 0,0-1 0,0 1 0,0-1 0,-1 0 0,1 0 0,-1 0 0,-4 2 0,-4 2 9,0-2 1,0 1-1,-1-1 0,1-1 0,-1 0 1,0-1-1,0 0 0,0 0 0,0-2 0,0 1 1,0-2-1,-15-1 0,-12-3-504,0-2 0,-51-15 0,17 0-6331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8.767"/>
    </inkml:context>
    <inkml:brush xml:id="br0">
      <inkml:brushProperty name="width" value="0.05" units="cm"/>
      <inkml:brushProperty name="height" value="0.05" units="cm"/>
    </inkml:brush>
  </inkml:definitions>
  <inkml:trace contextRef="#ctx0" brushRef="#br0">7 225 24575,'0'-11'0,"1"1"0,0 0 0,0 0 0,1 0 0,0 0 0,1 0 0,0 0 0,1 0 0,0 1 0,1 0 0,-1 0 0,2 0 0,-1 0 0,1 1 0,9-9 0,-9 10 0,0 1 0,0 1 0,1-1 0,0 1 0,0 1 0,1-1 0,-1 1 0,1 0 0,0 1 0,0 0 0,0 0 0,1 1 0,-1 0 0,1 0 0,-1 1 0,1 0 0,-1 0 0,13 2 0,-16-1 0,-1 0 0,1 1 0,-1 0 0,0 0 0,1 0 0,-1 0 0,0 1 0,0 0 0,0 0 0,0 0 0,0 0 0,0 1 0,0-1 0,-1 1 0,1 0 0,-1 0 0,0 0 0,0 1 0,0-1 0,-1 1 0,1 0 0,-1-1 0,1 1 0,-1 0 0,-1 0 0,1 1 0,0-1 0,-1 0 0,0 1 0,0-1 0,0 8 0,1 0 0,-1 0 0,-1 0 0,0-1 0,-1 1 0,0 0 0,-1-1 0,0 1 0,-1 0 0,0-1 0,-1 0 0,-6 13 0,-4 3 0,-2 0 0,-1-2 0,-39 46 0,-72 61 0,106-110 0,16-17 0,-1 1 0,1 1 0,-1-1 0,2 1 0,-9 12 0,14-18 0,-1-1 0,1 1 0,-1 0 0,1 0 0,-1 0 0,1 0 0,-1 0 0,1 0 0,0 0 0,0 0 0,0-1 0,-1 1 0,1 0 0,0 0 0,0 0 0,0 0 0,0 0 0,1 0 0,-1 0 0,0 0 0,0 0 0,1 0 0,-1 0 0,0 0 0,1 0 0,-1 0 0,1-1 0,-1 1 0,1 0 0,-1 0 0,1 0 0,0-1 0,-1 1 0,1 0 0,0-1 0,0 1 0,-1-1 0,1 1 0,0-1 0,0 1 0,0-1 0,0 1 0,0-1 0,0 0 0,-1 1 0,1-1 0,0 0 0,0 0 0,0 0 0,0 0 0,2 0 0,38 5 0,0-1 0,0-3 0,0-1 0,50-7 0,-41 4 0,295-29-1365,-248 22-5461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49.690"/>
    </inkml:context>
    <inkml:brush xml:id="br0">
      <inkml:brushProperty name="width" value="0.05" units="cm"/>
      <inkml:brushProperty name="height" value="0.05" units="cm"/>
    </inkml:brush>
  </inkml:definitions>
  <inkml:trace contextRef="#ctx0" brushRef="#br0">49 441 24575,'-1'-5'0,"0"-1"0,-1 1 0,1-1 0,-1 1 0,0 0 0,0-1 0,-1 1 0,-4-6 0,-5-14 0,8 17 0,2 0 0,-1 0 0,1-1 0,0 1 0,1-1 0,0 1 0,1-1 0,-1 1 0,1-1 0,1 1 0,0-1 0,0 1 0,1-1 0,4-12 0,-2 10 0,1 1 0,0-1 0,1 1 0,0 1 0,0-1 0,1 1 0,0 0 0,1 0 0,17-14 0,-9 10 0,1 1 0,1 0 0,0 1 0,0 1 0,1 1 0,0 0 0,1 2 0,0 0 0,0 1 0,0 1 0,34-4 0,-42 8 0,0 1 0,-1 0 0,1 0 0,0 1 0,0 1 0,0 0 0,-1 0 0,1 1 0,-1 1 0,0 0 0,20 10 0,-24-10 0,0 1 0,-1-1 0,0 1 0,0 1 0,0-1 0,-1 1 0,1 0 0,-1 0 0,-1 1 0,1-1 0,-1 1 0,0 0 0,-1 0 0,1 0 0,-1 1 0,-1-1 0,0 1 0,3 13 0,-3-2 0,-1 1 0,-1-1 0,0 1 0,-1-1 0,-2 1 0,0-1 0,0 1 0,-2-1 0,-1-1 0,0 1 0,-1-1 0,-1 0 0,-19 32 0,0-7 0,-3-1 0,-1-1 0,-1-1 0,-44 39 0,56-59 0,0-1 0,-1-1 0,-1-1 0,0-1 0,-49 26 0,70-41 0,-1-1 0,0 1 0,0 0 0,1 0 0,-1-1 0,0 0 0,0 1 0,0-1 0,0 0 0,1 0 0,-1 0 0,0 0 0,0 0 0,0 0 0,0 0 0,0-1 0,1 1 0,-1 0 0,-3-2 0,5 1 0,-1 0 0,1 1 0,-1-1 0,0 0 0,1 0 0,0 0 0,-1 0 0,1 0 0,0 0 0,-1 0 0,1 0 0,0 0 0,0 1 0,0-1 0,0 0 0,0 0 0,0 0 0,0 0 0,0 0 0,0 0 0,0 0 0,0 0 0,1 0 0,-1 0 0,0 0 0,1 0 0,-1 0 0,1 0 0,-1 0 0,1 1 0,-1-1 0,1 0 0,-1 0 0,1 1 0,0-1 0,1 0 0,3-6 0,2 0 0,-1 1 0,1 0 0,0 0 0,0 0 0,0 1 0,1 0 0,0 1 0,0 0 0,0 0 0,0 0 0,1 1 0,0 1 0,12-3 0,15-2 0,0 2 0,42-1 0,-76 6 0,82 0 44,-1 3-1,122 22 1,56 3-1540,-218-26-5330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50.192"/>
    </inkml:context>
    <inkml:brush xml:id="br0">
      <inkml:brushProperty name="width" value="0.05" units="cm"/>
      <inkml:brushProperty name="height" value="0.05" units="cm"/>
    </inkml:brush>
  </inkml:definitions>
  <inkml:trace contextRef="#ctx0" brushRef="#br0">1335 49 24575,'-43'-12'0,"0"1"0,-1 2 0,-1 2 0,1 2 0,-1 2 0,0 2 0,-62 6 0,51 2 0,0 2 0,0 2 0,1 3 0,0 2 0,-71 32 0,89-31 0,1 1 0,0 2 0,2 2 0,1 1 0,0 1 0,2 2 0,-48 50 0,58-51 0,1 0 0,1 1 0,2 0 0,0 2 0,2 0 0,1 1 0,1 0 0,1 1 0,2 1 0,-8 38 0,10-27 0,3 1 0,1 0 0,2 0 0,1 0 0,3 0 0,2 0 0,1 0 0,2-1 0,2 0 0,2 0 0,2-1 0,2 0 0,1-1 0,2-1 0,2-1 0,1 0 0,2-2 0,2 0 0,1-2 0,1-1 0,2-1 0,40 34 0,-31-34 0,0-2 0,3-2 0,0-2 0,1-1 0,2-2 0,0-3 0,1-1 0,1-2 0,1-2 0,0-2 0,1-3 0,86 9 0,-75-14 0,0-3 0,0-3 0,0-2 0,0-2 0,0-4 0,-1-1 0,85-28 0,-112 27 0,0-1 0,-2-1 0,1-1 0,-2-2 0,0-1 0,-1-1 0,0-1 0,-2-1 0,0-2 0,-2 0 0,0-2 0,-2 0 0,0-2 0,-2 0 0,19-34 0,-20 22 0,0-1 0,-3-1 0,-1-1 0,-2 0 0,-2-1 0,-2 0 0,-2 0 0,-1-1 0,-3 0 0,-1 1 0,-6-53 0,-1 33 0,-3 1 0,-3 0 0,-3 0 0,-2 2 0,-2 0 0,-4 1 0,-33-63 0,40 91 0,-2 0 0,-1 1 0,-1 1 0,-2 1 0,0 1 0,-49-43 0,49 51 0,0 1 0,-1 2 0,-1 0 0,0 2 0,-1 0 0,-1 2 0,1 1 0,-55-14 0,24 14-227,-1 3-1,0 2 1,0 3-1,0 3 1,-94 11-1,79-3-6598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37.094"/>
    </inkml:context>
    <inkml:brush xml:id="br0">
      <inkml:brushProperty name="width" value="0.05" units="cm"/>
      <inkml:brushProperty name="height" value="0.05" units="cm"/>
    </inkml:brush>
  </inkml:definitions>
  <inkml:trace contextRef="#ctx0" brushRef="#br0">199 409 24575,'-18'0'0,"0"0"0,0-1 0,1-1 0,-1-1 0,-22-6 0,36 8 0,1 0 0,-1-1 0,0 1 0,0-1 0,1 0 0,-1 0 0,1 0 0,0-1 0,0 1 0,-1-1 0,1 0 0,1 0 0,-1 0 0,0 0 0,1 0 0,0 0 0,0-1 0,0 1 0,0-1 0,0 0 0,1 1 0,-1-1 0,1 0 0,0 0 0,0 0 0,1 0 0,-1 0 0,1 0 0,0-6 0,1-1 0,0 0 0,1 1 0,1-1 0,-1 0 0,2 0 0,0 1 0,0 0 0,0 0 0,2 0 0,-1 0 0,8-9 0,-1 3 0,-1 0 0,2 2 0,0-1 0,1 2 0,25-20 0,-30 26 0,2 0 0,-1 1 0,1 0 0,0 0 0,0 2 0,1-1 0,-1 1 0,1 1 0,0 0 0,0 1 0,0 0 0,14 0 0,-16 2 0,0 0 0,0 1 0,0 1 0,-1-1 0,1 2 0,0-1 0,-1 1 0,1 1 0,-1 0 0,0 0 0,0 1 0,-1 0 0,1 0 0,-1 1 0,9 8 0,0 3 0,0 0 0,-1 1 0,-1 1 0,-1 0 0,-1 1 0,-1 0 0,0 1 0,9 24 0,7 28 0,21 86 0,-3-10 0,-39-128-99,11 33-323,3-1 0,44 82 0,-45-103-6404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37.843"/>
    </inkml:context>
    <inkml:brush xml:id="br0">
      <inkml:brushProperty name="width" value="0.05" units="cm"/>
      <inkml:brushProperty name="height" value="0.05" units="cm"/>
    </inkml:brush>
  </inkml:definitions>
  <inkml:trace contextRef="#ctx0" brushRef="#br0">109 775 24575,'-12'-1'0,"1"-1"0,-1 0 0,1-1 0,-1 0 0,1-1 0,-15-7 0,25 11 0,1 0 0,-1-1 0,0 1 0,0 0 0,1 0 0,-1-1 0,0 1 0,1-1 0,-1 1 0,1-1 0,-1 1 0,0-1 0,1 1 0,-1-1 0,1 1 0,-1-1 0,1 1 0,0-1 0,-1 0 0,1 1 0,0-1 0,-1 0 0,1 0 0,0 1 0,0-1 0,-1 0 0,1 0 0,0 1 0,0-1 0,0 0 0,0 0 0,0 1 0,0-1 0,0 0 0,0 0 0,1 1 0,-1-1 0,0 0 0,0 1 0,1-1 0,-1 0 0,0 0 0,1 1 0,-1-1 0,1 1 0,-1-1 0,0 0 0,1 1 0,0-1 0,0 0 0,4-4 0,0 0 0,1 0 0,0 1 0,7-5 0,-10 7 0,195-107 0,-66 40 0,-76 35 0,-32 18 0,0 2 0,0 1 0,1 1 0,32-12 0,-55 24 0,-1-1 0,1 1 0,-1-1 0,1 1 0,-1 0 0,1 0 0,-1-1 0,1 1 0,-1 0 0,1 0 0,-1 0 0,1 1 0,-1-1 0,1 0 0,-1 1 0,1-1 0,-1 1 0,1-1 0,-1 1 0,1-1 0,-1 1 0,0 0 0,0 0 0,1 0 0,-1 0 0,0 0 0,0 0 0,0 0 0,0 0 0,0 0 0,0 1 0,0-1 0,0 0 0,-1 1 0,1-1 0,0 2 0,2 6 0,-1-1 0,0 1 0,-1 0 0,0 0 0,0 12 0,0 5 0,3-4 0,0 0 0,1 0 0,2 0 0,0-1 0,1 0 0,11 20 0,-15-33 0,1 1 0,-1-1 0,2 0 0,-1-1 0,1 1 0,0-1 0,1 0 0,0-1 0,0 1 0,0-1 0,1-1 0,-1 1 0,2-1 0,-1-1 0,0 1 0,15 4 0,-20-8 0,0-1 0,0 1 0,0 0 0,0-1 0,0 0 0,0 0 0,0 0 0,0 0 0,0 0 0,0-1 0,0 1 0,0-1 0,0 0 0,0 0 0,-1 0 0,1 0 0,0 0 0,4-4 0,-3 2 0,-1 0 0,0 0 0,1 0 0,-1 0 0,-1-1 0,1 1 0,-1-1 0,1 0 0,-1 0 0,0 0 0,2-7 0,-1 2 0,0 1 0,-1 0 0,-1-1 0,1 0 0,-1 1 0,-1-1 0,0 0 0,0 1 0,-1-1 0,1 0 0,-2 1 0,-3-15 0,-3 6 0,0 1 0,-1 1 0,-1-1 0,0 2 0,-15-17 0,15 19 0,0 0 0,0-1 0,2-1 0,-1 0 0,2 0 0,-9-21 0,15 32 0,0 0 0,1-1 0,0 1 0,0 0 0,0 0 0,0 0 0,0 0 0,0 0 0,1 0 0,0 0 0,-1 0 0,1 0 0,0 0 0,1 0 0,-1 1 0,0-1 0,1 0 0,0 1 0,-1-1 0,1 1 0,0-1 0,0 1 0,1 0 0,-1 0 0,0 0 0,1 0 0,-1 0 0,6-2 0,8-6 0,1 1 0,-1 1 0,29-10 0,-34 14 0,5-2 0,13-6 0,1 1 0,0 1 0,0 2 0,34-5 0,-61 13 0,0-1 0,1 1 0,-1 0 0,0 0 0,0 0 0,0 0 0,0 1 0,0-1 0,0 1 0,0 0 0,0 0 0,0 0 0,-1 0 0,1 0 0,0 1 0,0-1 0,-1 1 0,1-1 0,-1 1 0,0 0 0,1 0 0,-1 1 0,0-1 0,0 0 0,0 1 0,0-1 0,-1 1 0,1-1 0,-1 1 0,1 0 0,0 3 0,2 7 0,-1 1 0,0 0 0,-1 0 0,-1 1 0,0 21 0,1 11 0,0-37 0,-1 1 0,1-1 0,1 1 0,0-1 0,1 0 0,0 0 0,0 0 0,7 11 0,-9-19 0,0 1 0,0 0 0,0 0 0,0-1 0,0 0 0,1 1 0,-1-1 0,1 0 0,0 0 0,-1 0 0,1 0 0,0-1 0,0 1 0,0-1 0,0 0 0,1 0 0,-1 0 0,0 0 0,0 0 0,1-1 0,-1 1 0,0-1 0,1 0 0,-1 0 0,0 0 0,1-1 0,-1 1 0,0-1 0,1 0 0,2-1 0,5-2 0,0-1 0,-1 0 0,1-1 0,-1 0 0,0 0 0,-1-1 0,0-1 0,0 1 0,0-2 0,-1 1 0,0-1 0,-1 0 0,0-1 0,-1 1 0,1-1 0,-2-1 0,0 1 0,0-1 0,4-12 0,-4 9 0,-1 0 0,0 0 0,-1 0 0,0-1 0,-1 0 0,-1 1 0,0-1 0,-1 0 0,-1 0 0,0 1 0,-1-1 0,-1 1 0,0-1 0,-9-25 0,8 32 8,0 0 0,0 0 0,-1 0 0,0 1 0,0 0 0,-1 0 0,0 0 0,0 1 0,-1-1 0,1 2 0,-1-1 0,-1 1 0,1 0 0,-15-7 0,16 9-70,1 1 0,-1 1 0,1-1 0,-1 1 1,1 0-1,-1 0 0,0 0 0,0 1 0,0 0 0,1 0 0,-1 0 0,0 1 1,0 0-1,1 0 0,-1 0 0,1 1 0,-1 0 0,1 0 0,-1 0 0,1 1 1,0 0-1,0 0 0,-6 5 0,-18 17-6764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2.707"/>
    </inkml:context>
    <inkml:brush xml:id="br0">
      <inkml:brushProperty name="width" value="0.05" units="cm"/>
      <inkml:brushProperty name="height" value="0.05" units="cm"/>
    </inkml:brush>
  </inkml:definitions>
  <inkml:trace contextRef="#ctx0" brushRef="#br0">145 11 24575,'9'-3'0,"13"-5"0,-17 9 0,-9 7 0,-156 215 0,158-219 0,0-1 0,0 1 0,0-1 0,0 1 0,1 0 0,-1 0 0,1 0 0,0 0 0,0 0 0,1 0 0,-1 0 0,1 0 0,0 0 0,0 0 0,0 0 0,1 0 0,0 5 0,1-4 0,0-1 0,0 0 0,0 0 0,0 0 0,1 0 0,-1-1 0,1 1 0,0 0 0,0-1 0,1 0 0,-1 0 0,0 0 0,1 0 0,0-1 0,7 5 0,12 4-211,1-1 0,0-1-1,1-1 1,32 6 0,-50-12-98,51 12-6517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38.199"/>
    </inkml:context>
    <inkml:brush xml:id="br0">
      <inkml:brushProperty name="width" value="0.05" units="cm"/>
      <inkml:brushProperty name="height" value="0.05" units="cm"/>
    </inkml:brush>
  </inkml:definitions>
  <inkml:trace contextRef="#ctx0" brushRef="#br0">59 397 24575,'-23'40'0,"18"-33"0,0 1 0,1-1 0,0 2 0,0-1 0,0 0 0,1 1 0,-2 11 0,4-19 0,1 0 0,0 0 0,0 0 0,-1 0 0,1 0 0,0 1 0,0-1 0,0 0 0,0 0 0,0 0 0,0 0 0,1 0 0,-1 0 0,0 0 0,1 1 0,-1-1 0,0 0 0,1 0 0,-1 0 0,1 0 0,0 0 0,-1-1 0,1 1 0,0 0 0,-1 0 0,1 0 0,0 0 0,0-1 0,0 1 0,0 0 0,0-1 0,0 1 0,0-1 0,0 1 0,0-1 0,0 1 0,0-1 0,0 0 0,0 0 0,0 1 0,0-1 0,0 0 0,1 0 0,-1 0 0,0 0 0,0 0 0,1-1 0,8 0 0,0 0 0,-1-1 0,1 0 0,13-6 0,396-166 0,-217 84 0,319-136-1365,-422 183-5461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38.587"/>
    </inkml:context>
    <inkml:brush xml:id="br0">
      <inkml:brushProperty name="width" value="0.05" units="cm"/>
      <inkml:brushProperty name="height" value="0.05" units="cm"/>
    </inkml:brush>
  </inkml:definitions>
  <inkml:trace contextRef="#ctx0" brushRef="#br0">0 0 24575,'1'18'0,"1"-1"0,1 1 0,0 0 0,1-1 0,1 0 0,1 0 0,0-1 0,1 1 0,10 15 0,6 8 0,3-1 0,36 45 0,-55-75 0,0-1 0,1 0 0,0 0 0,1 0 0,0-1 0,0 0 0,0-1 0,1 0 0,0-1 0,0 0 0,11 4 0,-13-6 0,0-1 0,-1-1 0,1 1 0,0-1 0,0 0 0,0-1 0,0 0 0,-1 0 0,1-1 0,0 0 0,0 0 0,0-1 0,-1 0 0,1-1 0,-1 1 0,13-7 0,-12 4 0,0-1 0,0 0 0,0 0 0,-1 0 0,0-1 0,0 0 0,0-1 0,-1 1 0,-1-1 0,1 0 0,-1-1 0,0 1 0,-1-1 0,4-13 0,-1 3 0,0-1 0,-2 0 0,-1 0 0,0 0 0,1-35 0,-4 68 0,1 1 0,1-1 0,4 13 0,0-1 0,82 277 120,-73-258-417,3 0 0,1-2 0,3 0 0,43 62 0,-26-54-6529</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39.062"/>
    </inkml:context>
    <inkml:brush xml:id="br0">
      <inkml:brushProperty name="width" value="0.05" units="cm"/>
      <inkml:brushProperty name="height" value="0.05" units="cm"/>
    </inkml:brush>
  </inkml:definitions>
  <inkml:trace contextRef="#ctx0" brushRef="#br0">2069 283 24575,'-85'-41'0,"-2"4"0,-135-39 0,167 62 0,-2 2 0,1 3 0,-1 2 0,0 3 0,-78 3 0,87 5-42,1 2 0,0 2 0,0 2 0,1 2 0,1 1 0,0 3 0,1 2 0,-73 41 0,70-31-33,2 3 0,1 1 0,2 2-1,1 2 1,2 2 0,1 2 0,-45 62 0,38-38 26,3 1 0,3 2 1,-55 135-1,59-108-93,4 1-1,-29 158 0,39-113 19,6 0 0,7 0-1,5 1 1,24 214-1,-2-207 125,7-2 0,5 0 0,60 164 0,-49-195 0,5-3 0,5-1 0,4-3 0,91 130 0,-102-176-60,1-2 0,4-2 0,1-3 0,4-2 0,102 78 0,-117-102 24,2-2 0,0-2 0,2-2 0,1-2 0,0-2 0,2-2 0,0-2 0,0-2-1,88 12 1,-77-21 45,1-2 0,-1-3-1,1-2 1,-1-3 0,0-3-1,0-2 1,-1-3 0,-1-2-1,73-30 1,-31 2-244,-2-3 1,-2-5-1,-2-4 0,101-80 1,-104 66 189,-3-4-1,-3-3 1,-3-4 0,-4-3-1,115-168 1,-151 190 51,-2-3-1,-4 0 0,-2-3 1,-4 0-1,-2-2 1,-4-1-1,-2 0 1,-4-2-1,13-140 0,-27 129-5,-4 0 0,-3 0 0,-4 1 0,-3 0 0,-4 1 0,-4 0 0,-40-105 0,13 69 0,-5 2 0,-5 3 0,-4 2 0,-91-122 0,78 133 0,-4 4 0,-3 3 0,-5 4 0,-4 4 0,-116-86 0,136 121 0,-2 2 0,-2 3 0,-2 4 0,-2 3 0,-1 4 0,-2 3 0,-1 4 0,-105-21 0,2 22-657,23 15-2628</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5:00.801"/>
    </inkml:context>
    <inkml:brush xml:id="br0">
      <inkml:brushProperty name="width" value="0.05" units="cm"/>
      <inkml:brushProperty name="height" value="0.05" units="cm"/>
    </inkml:brush>
  </inkml:definitions>
  <inkml:trace contextRef="#ctx0" brushRef="#br0">1 1116 24575,'0'-5'0,"3"-29"0,-3 34 0,0 0 0,0 0 0,0 0 0,0-1 0,0 1 0,0 0 0,0 0 0,0 0 0,0 0 0,0 0 0,0-1 0,0 1 0,1 0 0,-1 0 0,0 0 0,0 0 0,0 0 0,0 0 0,0-1 0,1 1 0,-1 0 0,0 0 0,0 0 0,0 0 0,0 0 0,0 0 0,1 0 0,-1 0 0,0 0 0,0 0 0,0 0 0,1 0 0,-1 0 0,0 0 0,0 0 0,0 0 0,0 0 0,1 0 0,-1 0 0,0 0 0,0 0 0,0 0 0,0 0 0,0 0 0,1 0 0,-1 1 0,12 15 0,7 19 0,15 28 0,-32-59 0,1-1 0,0 1 0,0 0 0,0-1 0,0 0 0,0 1 0,0-1 0,1-1 0,0 1 0,-1 0 0,8 3 0,-9-6 0,0 0 0,0 0 0,0 0 0,0 0 0,0 0 0,0 0 0,0 0 0,0-1 0,0 1 0,0-1 0,0 1 0,0-1 0,0 0 0,0 0 0,0 0 0,0 0 0,-1 0 0,1 0 0,0 0 0,-1-1 0,1 1 0,-1 0 0,0-1 0,3-2 0,34-47 0,-33 43 0,138-220 0,-24 36 0,342-466-1365,-405 585-5461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5:03.154"/>
    </inkml:context>
    <inkml:brush xml:id="br0">
      <inkml:brushProperty name="width" value="0.05" units="cm"/>
      <inkml:brushProperty name="height" value="0.05" units="cm"/>
    </inkml:brush>
  </inkml:definitions>
  <inkml:trace contextRef="#ctx0" brushRef="#br0">0 1242 24575,'3'48'0,"1"1"0,3-1 0,2 0 0,2-1 0,28 75 0,-39-121 0,0 1 0,1-1 0,-1 1 0,0-1 0,1 1 0,0-1 0,-1 0 0,1 1 0,0-1 0,0 0 0,0 1 0,-1-1 0,1 0 0,1 0 0,-1 0 0,0 0 0,0 0 0,0 0 0,1 0 0,-1 0 0,0 0 0,1-1 0,-1 1 0,0 0 0,1-1 0,-1 1 0,1-1 0,-1 0 0,1 1 0,1-1 0,0-1 0,-1 0 0,0 0 0,0 0 0,1 0 0,-1 0 0,0 0 0,0-1 0,0 1 0,0-1 0,0 0 0,-1 1 0,1-1 0,0 0 0,-1 0 0,1 0 0,-1 0 0,0 0 0,2-4 0,25-45 0,137-233 0,13 5 0,272-387 0,-396 596 0,4 2 0,77-69 0,-128 131 0,0 0 0,1 0 0,-1 0 0,1 1 0,0 0 0,11-4 0,-19 9 0,0-1 0,0 1 0,1 0 0,-1 0 0,0-1 0,1 1 0,-1 0 0,0 0 0,1-1 0,-1 1 0,0 0 0,1 0 0,-1 0 0,0 0 0,1 0 0,-1 0 0,1 0 0,-1-1 0,0 1 0,1 0 0,-1 0 0,1 0 0,-1 1 0,0-1 0,1 0 0,-1 0 0,1 0 0,-1 0 0,0 0 0,1 0 0,-1 1 0,0-1 0,1 0 0,-1 0 0,0 0 0,1 1 0,-1-1 0,0 0 0,1 0 0,-1 1 0,0-1 0,0 0 0,0 1 0,1-1 0,-1 0 0,0 1 0,0-1 0,0 1 0,0-1 0,1 0 0,-1 1 0,0-1 0,0 0 0,0 1 0,0-1 0,0 1 0,0-1 0,0 0 0,0 1 0,0-1 0,0 1 0,0-1 0,-1 0 0,1 1 0,0-1 0,0 1 0,-1 0 0,-13 29 0,12-26 0,-27 50-1365,16-28-5461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5:04.642"/>
    </inkml:context>
    <inkml:brush xml:id="br0">
      <inkml:brushProperty name="width" value="0.05" units="cm"/>
      <inkml:brushProperty name="height" value="0.05" units="cm"/>
    </inkml:brush>
  </inkml:definitions>
  <inkml:trace contextRef="#ctx0" brushRef="#br0">3364 139 24575,'-85'-15'-106,"0"4"-1,-1 4 1,-143 6-1,-253 56-1467,222-5 1293,3 11 1,3 11-1,3 11 1,-404 195-1,349-113 14,251-130 143,2 2 0,1 2 1,-58 57-1,93-80 96,2 1-1,0 0 1,1 1 0,1 0 0,1 1 0,1 1 0,-14 29 0,21-37 23,0 0 1,0 1 0,1 0-1,0-1 1,2 1 0,-1 0-1,1 0 1,1 0-1,1 0 1,0 0 0,0 0-1,1 0 1,1 0 0,4 13-1,1-3 6,2-1 0,0 0-1,2 0 1,0-1 0,2 0-1,0-1 1,1-1-1,1 0 1,22 19 0,10 6-33,3-2 0,72 46-1,2-10-165,4-6-1,3-5 1,167 60-1,-96-57 101,338 71-1,-331-101 102,1-9-1,1-10 1,407-11 0,-470-22-9,-1-6 0,177-44-1,-211 31-22,-1-5 0,-1-4-1,135-70 1,-167 67-120,-2-4 1,-1-2-1,-3-5 1,-3-2-1,101-102 1,-128 111 70,-1-2-1,-3-2 1,-2-2 0,-2-1 0,-2-2 0,-3-1-1,-3-2 1,32-92 0,-50 119 133,-2 0-1,-1-1 1,-2 0 0,-1 0-1,-1-1 1,-2 1 0,-2-1-1,-6-51 1,2 58-14,-1 1 0,-1 0 0,-1 1 0,-1-1 0,-1 2 0,-1-1 0,-2 1 0,0 1 0,-2 1 0,0 0 0,-22-25 0,3 13 29,-2 1 0,-1 2 0,-1 1 1,-2 2-1,-1 1 0,0 3 0,-2 1 0,-52-19 0,-24-3 237,-238-55 1,122 52-914,-379-26 0,-237 60 82,563 25-904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09.763"/>
    </inkml:context>
    <inkml:brush xml:id="br0">
      <inkml:brushProperty name="width" value="0.05" units="cm"/>
      <inkml:brushProperty name="height" value="0.05" units="cm"/>
    </inkml:brush>
  </inkml:definitions>
  <inkml:trace contextRef="#ctx0" brushRef="#br0">1417 469 24575,'9'-7'0,"1"0"0,-1 0 0,2 1 0,-1 0 0,14-6 0,15-8 0,-4-1 0,0-2 0,45-40 0,-66 51 0,-1-1 0,0-1 0,-1 0 0,0 0 0,-2-1 0,1-1 0,15-32 0,-25 44 0,1 0 0,0 0 0,-1 0 0,0 0 0,0 0 0,0 0 0,0 0 0,-1 0 0,1 0 0,-1-1 0,0 1 0,-1 0 0,1 0 0,-1 0 0,0 0 0,0-1 0,0 1 0,0 0 0,-4-6 0,2 5 0,0 1 0,0 0 0,0 1 0,-1-1 0,0 1 0,0-1 0,0 1 0,0 0 0,0 1 0,0-1 0,-1 1 0,0 0 0,1 0 0,-1 0 0,0 0 0,-6 0 0,-9-3 0,0 2 0,0 0 0,-1 2 0,1 0 0,-1 1 0,-37 5 0,-124 34 0,-278 102-647,345-97 491,-206 111-1,308-148 155,-28 16-9,-43 34 1,73-49 8,1 0 1,0 1 0,0 0 0,1 1 0,1 0-1,0 1 1,0 0 0,-11 21 0,17-28 10,0 0 1,0 0-1,1 0 1,-1 1-1,1-1 1,0 0-1,1 1 1,-1-1 0,1 0-1,0 1 1,0-1-1,0 1 1,0-1-1,1 0 1,0 1 0,0-1-1,0 0 1,0 0-1,1 1 1,0-1-1,0 0 1,0-1 0,0 1-1,0 0 1,1 0-1,0-1 1,-1 0-1,5 4 1,2 2 47,1-2 0,0 1 1,1-1-1,-1-1 0,1 1 0,0-2 1,1 0-1,23 8 0,9-2-5,0-1-1,1-2 1,62 2 0,139-7-57,166-25 5,-262 11 0,-138 10 0,23 0 0,-35 1 0,1-1 0,0 1 0,0 0 0,0 0 0,0 0 0,0 1 0,0-1 0,0 0 0,0 0 0,0 1 0,0-1 0,0 0 0,0 1 0,0-1 0,0 1 0,0-1 0,-1 1 0,1-1 0,0 1 0,0 0 0,-1-1 0,2 2 0,-2-1 0,0 0 0,0 0 0,0-1 0,-1 1 0,1 0 0,0 0 0,0 0 0,-1-1 0,1 1 0,-1 0 0,1 0 0,0-1 0,-1 1 0,1 0 0,-1-1 0,0 1 0,1-1 0,-1 1 0,1 0 0,-1-1 0,0 0 0,1 1 0,-2 0 0,-24 16 0,0 0 0,0-2 0,-51 21 0,11-5 0,45-21-1,-467 238-388,21 36 22,451-273 367,-125 96 0,128-95 0,0 0 0,1 0 0,0 1 0,1 1 0,1 0 0,0 0 0,-13 28 0,21-39 6,0 1 0,1 0 0,-1 0 0,1 0 0,0 0 0,0 0 0,1 0 0,-1 0 0,1 0 0,0 0 0,0 0-1,0 0 1,1 0 0,-1 0 0,1 0 0,0 0 0,0 0 0,1 0 0,1 4 0,0-3 15,0 0 1,1 0 0,0 0-1,0-1 1,0 1 0,0-1-1,1 0 1,-1-1 0,1 1 0,0-1-1,10 5 1,6 2 41,1-2 0,0 0 0,0-1 0,0-2 0,38 5 0,29-1-63,1-4 0,0-4 0,0-4 0,0-4 0,-1-3 0,0-5 0,-1-4 0,-1-3 0,87-35 0,-111 31-682,61-35-1,-56 22-6143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0.123"/>
    </inkml:context>
    <inkml:brush xml:id="br0">
      <inkml:brushProperty name="width" value="0.05" units="cm"/>
      <inkml:brushProperty name="height" value="0.05" units="cm"/>
    </inkml:brush>
  </inkml:definitions>
  <inkml:trace contextRef="#ctx0" brushRef="#br0">0 12 24575,'0'-4'0,"5"-3"0,1 6 0,0 7 0,-1 8 0,-2 5 0,4 10 0,0 4 0,4 6 0,5 5 0,-1 1 0,2-3 0,3-4 0,-2-4 0,-4-3 0,1-7 0,-3-7-8191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0.452"/>
    </inkml:context>
    <inkml:brush xml:id="br0">
      <inkml:brushProperty name="width" value="0.05" units="cm"/>
      <inkml:brushProperty name="height" value="0.05" units="cm"/>
    </inkml:brush>
  </inkml:definitions>
  <inkml:trace contextRef="#ctx0" brushRef="#br0">322 166 24575,'0'-4'0,"0"-12"0,-5-7 0,-2-4 0,-4 1 0,-4 11 0,-6 13 0,-2 15 0,-8 16 0,-3 11 0,-1 9 0,2 10 0,1 5 0,6 0 0,4-6 0,4-3 0,11-6 0,6-12-8191</inkml:trace>
  <inkml:trace contextRef="#ctx0" brushRef="#br0" timeOffset="1">819 1 24575,'-52'40'0,"-4"3"0,45-32 0,0 2 0,0-1 0,1 2 0,0-1 0,1 1 0,1 0 0,-11 27 0,17-37 0,1 1 0,-1 0 0,1 0 0,0 0 0,1 0 0,-1 0 0,1 0 0,0 0 0,0 1 0,0-1 0,1 0 0,2 8 0,-2-9 0,1-1 0,0 1 0,0 0 0,0 0 0,0-1 0,1 0 0,-1 1 0,1-1 0,0 0 0,0 0 0,0 0 0,0-1 0,1 1 0,-1-1 0,1 0 0,0 0 0,5 3 0,-3-3 10,0 0 0,1 0-1,-1 0 1,0-1 0,1 0 0,-1 0-1,1 0 1,-1-1 0,1 0 0,-1-1-1,9-1 1,4-1-504,-1-1 0,29-11 0,-1-3-6332</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1.204"/>
    </inkml:context>
    <inkml:brush xml:id="br0">
      <inkml:brushProperty name="width" value="0.05" units="cm"/>
      <inkml:brushProperty name="height" value="0.05" units="cm"/>
    </inkml:brush>
  </inkml:definitions>
  <inkml:trace contextRef="#ctx0" brushRef="#br0">24 490 24575,'0'-10'0,"1"8"0,-1-1 0,0 1 0,0-1 0,0 1 0,0-1 0,0 1 0,0-1 0,-1 1 0,1-1 0,-1 1 0,1-1 0,-1 1 0,0 0 0,0-1 0,0 1 0,-1 0 0,1 0 0,-2-3 0,3 5 0,0 0 0,0 0 0,0 1 0,0-1 0,0 0 0,0 0 0,0 0 0,0 0 0,0 0 0,0 0 0,0 0 0,0 1 0,0-1 0,0 0 0,0 0 0,-1 0 0,1 0 0,0 0 0,0 0 0,0 0 0,0 0 0,0 0 0,0 1 0,0-1 0,0 0 0,0 0 0,0 0 0,0 0 0,0 0 0,-1 0 0,1 0 0,0 0 0,0 0 0,0 0 0,0 0 0,0 0 0,0 0 0,0 0 0,-1 0 0,1 0 0,0 0 0,0 0 0,0 0 0,0 0 0,0 0 0,0 0 0,0 0 0,0 0 0,-1 0 0,1 0 0,0 0 0,0 0 0,0 0 0,0 0 0,0 0 0,0 0 0,0 0 0,0 0 0,-1 0 0,1 0 0,0-1 0,0 1 0,7 10 0,-2-8 0,-1 0 0,1 0 0,0-1 0,0 1 0,0-1 0,0 0 0,0-1 0,0 1 0,0-1 0,0 0 0,0 0 0,1-1 0,-1 1 0,0-1 0,0 0 0,0-1 0,7-2 0,12-5 0,-2-1 0,30-16 0,-38 18 0,3-1 0,0-1 0,-1-1 0,21-17 0,-33 25 0,-1 0 0,1 0 0,-1 0 0,0 0 0,0 0 0,-1-1 0,1 1 0,-1-1 0,1 0 0,-1 0 0,0 0 0,-1 0 0,1 0 0,-1 0 0,0 0 0,0 0 0,0-1 0,0 1 0,-1 0 0,1-1 0,-2-5 0,1 8 0,-1 0 0,0 0 0,1 0 0,-1 0 0,0 0 0,0 0 0,0 1 0,-1-1 0,1 0 0,0 1 0,-1-1 0,1 1 0,-1-1 0,1 1 0,-1 0 0,0 0 0,0 0 0,1 0 0,-1 0 0,0 0 0,0 0 0,0 0 0,0 1 0,0-1 0,0 1 0,0 0 0,0-1 0,0 1 0,0 0 0,0 0 0,-4 1 0,-4-1 0,0 1 0,1 0 0,-1 1 0,1 0 0,-14 4 0,6 1 0,0 1 0,0 0 0,1 1 0,0 0 0,1 2 0,0 0 0,0 0 0,1 1 0,1 1 0,-19 23 0,27-29 0,0 0 0,1 0 0,-1 0 0,1 1 0,1-1 0,0 1 0,0 0 0,0 0 0,1 0 0,0 1 0,0 8 0,2-11 0,0 1 0,0 0 0,1-1 0,0 1 0,0 0 0,0-1 0,1 0 0,0 1 0,0-1 0,1 0 0,0 0 0,0 0 0,1 0 0,-1-1 0,8 9 0,-5-7 0,0 0 0,0-1 0,1 0 0,0 0 0,0-1 0,0 0 0,1 0 0,0-1 0,-1 0 0,12 4 0,-5-3 0,1-1 0,-1 0 0,1-1 0,0-1 0,24 1 0,-8-3 0,0-2 0,1-1 0,-1-2 0,-1 0 0,39-13 0,-38 8 0,0-1 0,0-1 0,-1-2 0,-1-1 0,0-1 0,-1-2 0,32-26 0,-49 35 0,0-1 0,0-1 0,-1 0 0,0 0 0,-1-1 0,0 0 0,-1-1 0,0 1 0,-1-2 0,-1 1 0,0-1 0,-1 0 0,0 0 0,-1-1 0,-1 1 0,0-1 0,-1 0 0,0-16 0,-2 12 0,-1 1 0,0 0 0,-7-27 0,7 40 0,0 0 0,-1 0 0,1-1 0,-1 1 0,0 0 0,0 1 0,-1-1 0,1 0 0,-1 1 0,0-1 0,0 1 0,-1 0 0,1 0 0,-1 0 0,0 0 0,-5-3 0,8 7 0,1-1 0,-1 1 0,1 0 0,-1-1 0,1 1 0,-1 0 0,0 0 0,1 0 0,-1-1 0,0 1 0,1 0 0,-1 0 0,0 0 0,1 0 0,-1 0 0,0 0 0,1 0 0,-1 0 0,0 0 0,1 0 0,-1 1 0,0-1 0,1 0 0,-1 0 0,1 1 0,-1-1 0,0 0 0,1 1 0,-1 0 0,0 0 0,0 0 0,0 1 0,0-1 0,0 1 0,0-1 0,0 1 0,1-1 0,-1 1 0,1 0 0,-1-1 0,1 3 0,-2 45 0,44 276 0,-9-98 0,-1 35 0,-31-467 0,-1 159 0,7-252 0,-3 255 0,2 0 0,1 1 0,2 0 0,28-76 0,-34 110 0,1 1 0,0-1 0,0 1 0,0-1 0,1 1 0,0 1 0,11-12 0,-15 17 0,1-1 0,-1 1 0,1 0 0,0-1 0,-1 1 0,1 0 0,0 0 0,0 0 0,0 0 0,0 0 0,0 1 0,0-1 0,0 1 0,0-1 0,0 1 0,0 0 0,0-1 0,1 1 0,-1 0 0,0 1 0,0-1 0,0 0 0,0 1 0,0-1 0,0 1 0,0-1 0,0 1 0,0 0 0,0 0 0,0 0 0,0 0 0,0 0 0,-1 1 0,1-1 0,2 3 0,-1-2 0,0 1 0,-1-1 0,1 1 0,-1 0 0,1 0 0,-1 0 0,0 0 0,0 0 0,-1 1 0,1-1 0,-1 0 0,1 1 0,-1-1 0,0 1 0,0 0 0,-1-1 0,1 1 0,-1 7 0,0-5 0,-1-1 0,0 1 0,0 0 0,-1-1 0,0 1 0,0-1 0,0 1 0,-1-1 0,1 0 0,-1 0 0,-4 5 0,-1 1 0,-1 0 0,0-2 0,-1 1 0,1-1 0,-2 0 0,1-1 0,-1 0 0,-1-1 0,-21 11 0,0-7-1365,4-4-5461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4.783"/>
    </inkml:context>
    <inkml:brush xml:id="br0">
      <inkml:brushProperty name="width" value="0.05" units="cm"/>
      <inkml:brushProperty name="height" value="0.05" units="cm"/>
    </inkml:brush>
  </inkml:definitions>
  <inkml:trace contextRef="#ctx0" brushRef="#br0">0 5 24575,'1'0'0,"-1"-1"0,0 1 0,1 0 0,0-1 0,-1 1 0,1 0 0,-1-1 0,1 1 0,-1 0 0,1 0 0,-1-1 0,1 1 0,0 0 0,-1 0 0,1 0 0,0 0 0,-1 0 0,1 0 0,-1 0 0,1 0 0,0 0 0,-1 0 0,1 0 0,-1 1 0,1-1 0,0 0 0,-1 0 0,1 1 0,-1-1 0,1 0 0,-1 1 0,1-1 0,-1 0 0,1 1 0,-1-1 0,1 1 0,-1-1 0,1 1 0,-1-1 0,0 1 0,1-1 0,-1 1 0,0-1 0,0 1 0,1-1 0,-1 1 0,0 0 0,13 33 0,-6 1 0,-2-1 0,1 40 0,-1-7 0,69 773-1017,13 138-699,62 165 1716,-91-765-548,55 325 1046,-89-599-128,-16-71-6148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1.558"/>
    </inkml:context>
    <inkml:brush xml:id="br0">
      <inkml:brushProperty name="width" value="0.05" units="cm"/>
      <inkml:brushProperty name="height" value="0.05" units="cm"/>
    </inkml:brush>
  </inkml:definitions>
  <inkml:trace contextRef="#ctx0" brushRef="#br0">126 155 24575,'-2'-10'0,"0"1"0,0 0 0,-1 0 0,0 0 0,-1 0 0,0 0 0,0 1 0,-1-1 0,0 1 0,0 0 0,-1 1 0,0-1 0,-1 1 0,0 0 0,0 1 0,-11-9 0,18 15 0,-1-1 0,0 0 0,0 1 0,0-1 0,0 0 0,0 1 0,0-1 0,0 1 0,0-1 0,0 1 0,0 0 0,0-1 0,0 1 0,0 0 0,0 0 0,0 0 0,0-1 0,0 1 0,-1 1 0,1-1 0,0 0 0,0 0 0,0 0 0,0 0 0,0 1 0,0-1 0,-1 1 0,1 0 0,0 1 0,0-1 0,1 0 0,-1 1 0,0-1 0,1 0 0,0 1 0,-1-1 0,1 1 0,0-1 0,-1 0 0,1 1 0,0-1 0,0 1 0,0-1 0,1 1 0,-1 1 0,2 9 0,0 1 0,1-1 0,7 18 0,22 53 0,57 164 0,-68-177-455,-4 1 0,16 144 0,-31-168-6371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1.886"/>
    </inkml:context>
    <inkml:brush xml:id="br0">
      <inkml:brushProperty name="width" value="0.05" units="cm"/>
      <inkml:brushProperty name="height" value="0.05" units="cm"/>
    </inkml:brush>
  </inkml:definitions>
  <inkml:trace contextRef="#ctx0" brushRef="#br0">28 478 24575,'-3'-4'0,"0"0"0,0 0 0,1 0 0,-1 0 0,1-1 0,0 1 0,1-1 0,-1 1 0,1-1 0,0 0 0,0 0 0,-1-6 0,1 2 0,1-1 0,0 1 0,0 0 0,1 0 0,2-16 0,0 17 0,0 1 0,0-1 0,0 1 0,1 0 0,0-1 0,0 2 0,1-1 0,0 0 0,0 1 0,1 0 0,0 0 0,0 1 0,0 0 0,7-5 0,15-8 0,0 1 0,37-17 0,-12 7 0,15-8 0,-30 17 0,57-39 0,-91 54 0,0-1 0,0 1 0,0-1 0,-1 0 0,1 0 0,4-8 0,-12 24 0,0 1 0,1-1 0,1 1 0,0-1 0,1 1 0,0 0 0,1 0 0,2 12 0,17 104 0,23 61-1365,-33-158-5461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2.242"/>
    </inkml:context>
    <inkml:brush xml:id="br0">
      <inkml:brushProperty name="width" value="0.05" units="cm"/>
      <inkml:brushProperty name="height" value="0.05" units="cm"/>
    </inkml:brush>
  </inkml:definitions>
  <inkml:trace contextRef="#ctx0" brushRef="#br0">58 85 24575,'-4'-9'0,"-7"-8"0,-1-6 0,-4 2 0,7 8 0,4 11 0,7 11 0,4 4-8191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2.774"/>
    </inkml:context>
    <inkml:brush xml:id="br0">
      <inkml:brushProperty name="width" value="0.05" units="cm"/>
      <inkml:brushProperty name="height" value="0.05" units="cm"/>
    </inkml:brush>
  </inkml:definitions>
  <inkml:trace contextRef="#ctx0" brushRef="#br0">54 121 24575,'-2'0'0,"-1"0"0,1 0 0,0 0 0,-1 1 0,1 0 0,0-1 0,0 1 0,0 0 0,-1 0 0,1 0 0,0 0 0,0 0 0,0 1 0,1-1 0,-1 1 0,0-1 0,0 1 0,1-1 0,-1 1 0,1 0 0,-1 0 0,1 0 0,0 0 0,0 0 0,0 0 0,0 0 0,0 0 0,0 1 0,1-1 0,-1 0 0,1 0 0,0 1 0,-1-1 0,1 0 0,0 3 0,-1 11 0,1 0 0,1-1 0,5 32 0,-5-41 0,0 2 0,2 17 0,1-1 0,2 0 0,0 0 0,14 33 0,-18-52 0,1 1 0,0-1 0,0 0 0,0 0 0,1 0 0,0-1 0,0 1 0,0-1 0,0 0 0,7 5 0,-7-7 0,0 0 0,-1 0 0,1 0 0,0-1 0,0 1 0,0-1 0,0 0 0,0 0 0,0-1 0,0 1 0,1-1 0,-1 0 0,0 0 0,0 0 0,0-1 0,7 0 0,-3-1 0,0-1 0,0 1 0,-1-1 0,1-1 0,-1 1 0,1-1 0,-1-1 0,0 1 0,0-1 0,-1 0 0,0-1 0,0 1 0,0-1 0,0-1 0,-1 1 0,0-1 0,-1 0 0,1 0 0,-1 0 0,-1 0 0,1-1 0,3-13 0,-4 12 0,-1 0 0,0 0 0,0 0 0,-1 0 0,0-1 0,-1 1 0,0 0 0,0 0 0,-1-1 0,0 1 0,-1 0 0,0 0 0,0 0 0,-1 0 0,0 0 0,-1 0 0,0 1 0,0 0 0,-1 0 0,-5-8 0,2 6 0,-1 1 0,1 1 0,-1 0 0,-1 0 0,1 0 0,-1 1 0,-13-6 0,18 10 0,-1 0 0,1 0 0,-1 1 0,0 0 0,0 0 0,0 0 0,0 1 0,0 0 0,0 0 0,0 0 0,0 1 0,0 0 0,-1 0 0,1 0 0,-11 3 0,15-3 0,1 1 0,0-1 0,0 0 0,-1 1 0,1-1 0,0 1 0,0-1 0,0 1 0,-1-1 0,1 1 0,0 0 0,0 0 0,0-1 0,0 1 0,0 0 0,1 0 0,-1 0 0,0 0 0,0 0 0,1 0 0,-1 1 0,0-1 0,1 0 0,-1 0 0,1 0 0,-1 0 0,1 1 0,0-1 0,0 0 0,-1 1 0,1-1 0,0 0 0,0 0 0,0 1 0,0-1 0,1 0 0,-1 1 0,0-1 0,0 0 0,1 0 0,0 2 0,0-1 0,0 1 0,1-1 0,-1 0 0,1 1 0,-1-1 0,1 0 0,0 0 0,0 0 0,0-1 0,0 1 0,0 0 0,1-1 0,-1 1 0,0-1 0,1 0 0,-1 1 0,1-1 0,-1-1 0,4 2 0,-1-1 0,0-1 0,0 1 0,0-1 0,0 0 0,0 0 0,1-1 0,-1 1 0,0-1 0,0 0 0,0-1 0,0 1 0,6-4 0,4-2 0,-1-1 0,21-15 0,16-10 0,-48 32 0,-1 0 0,1 1 0,0-1 0,0 1 0,0-1 0,0 1 0,0 0 0,0 0 0,0 0 0,0 0 0,0 1 0,0-1 0,0 1 0,-1-1 0,1 1 0,0 0 0,0 0 0,-1 1 0,1-1 0,0 1 0,-1-1 0,0 1 0,1 0 0,-1 0 0,0 0 0,0 0 0,3 3 0,8 9 0,-1 0 0,0 1 0,10 18 0,-14-22 0,1 4 0,28 37 0,-34-48 0,0-1 0,0 1 0,0-1 0,1 0 0,0 0 0,-1 0 0,1 0 0,0-1 0,0 1 0,7 2 0,-9-5 0,0 0 0,0 0 0,0 0 0,0 0 0,0 0 0,0 0 0,-1-1 0,1 1 0,0 0 0,0-1 0,0 0 0,0 1 0,0-1 0,0 0 0,-1 0 0,1 0 0,0 0 0,-1-1 0,1 1 0,-1 0 0,1-1 0,-1 1 0,1 0 0,-1-1 0,0 0 0,0 1 0,1-3 0,6-8 0,-1 0 0,9-23 0,-12 26 0,19-53 0,-18 47 0,-1 1 0,2 0 0,0 0 0,0 0 0,1 0 0,1 1 0,15-19 0,-22 31 0,0 0 0,0-1 0,1 1 0,-1 0 0,0 0 0,1 0 0,-1 0 0,1 0 0,0 0 0,-1 1 0,1-1 0,-1 0 0,1 1 0,0-1 0,0 1 0,-1 0 0,1-1 0,0 1 0,0 0 0,0 0 0,2 1 0,-1-1 0,-1 1 0,1 0 0,-1 0 0,1 1 0,-1-1 0,1 0 0,-1 1 0,1-1 0,-1 1 0,0 0 0,0 0 0,2 3 0,5 5 0,-1 1 0,-1 0 0,0 0 0,8 18 0,15 45 0,-20-47 0,16 31 0,-26-57 0,1-1 0,-1 1 0,0 0 0,0-1 0,1 1 0,-1-1 0,0 1 0,1 0 0,-1-1 0,1 1 0,-1-1 0,0 1 0,1-1 0,0 1 0,-1-1 0,1 0 0,-1 1 0,1-1 0,-1 1 0,1-1 0,0 0 0,-1 0 0,1 1 0,0-1 0,0 0 0,0 0 0,0-1 0,-1 1 0,1-1 0,0 1 0,-1-1 0,1 1 0,-1-1 0,1 0 0,-1 1 0,1-1 0,-1 0 0,0 1 0,1-1 0,-1 0 0,0 0 0,1 1 0,-1-1 0,0-1 0,9-52 0,-7 40 0,-2 9 0,1-1 0,1 1 0,-1 0 0,1 0 0,0 0 0,0-1 0,1 2 0,5-10 0,-7 13 0,0-1 0,1 1 0,-1 0 0,1 0 0,-1-1 0,1 1 0,-1 1 0,1-1 0,0 0 0,-1 0 0,1 0 0,0 1 0,0-1 0,-1 1 0,1 0 0,0-1 0,0 1 0,0 0 0,0 0 0,0 0 0,0 0 0,-1 0 0,1 1 0,0-1 0,0 1 0,0-1 0,-1 1 0,1 0 0,2 1 0,7 4 0,0 0 0,-1 1 0,0 1 0,0-1 0,-1 2 0,0-1 0,0 1 0,-1 1 0,8 11 0,22 22 0,-12-19-1365,-2-5-5461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3.196"/>
    </inkml:context>
    <inkml:brush xml:id="br0">
      <inkml:brushProperty name="width" value="0.05" units="cm"/>
      <inkml:brushProperty name="height" value="0.05" units="cm"/>
    </inkml:brush>
  </inkml:definitions>
  <inkml:trace contextRef="#ctx0" brushRef="#br0">60 319 24575,'-1'0'0,"0"1"0,0-1 0,0 0 0,0 1 0,0-1 0,0 1 0,0-1 0,0 1 0,0-1 0,0 1 0,0 0 0,0-1 0,0 1 0,0 0 0,0 0 0,1 0 0,-1 0 0,0 0 0,1 0 0,-1 0 0,0 1 0,-11 25 0,11-25 0,-5 18 0,0 0 0,2 1 0,0-1 0,-1 35 0,4 89 0,2-84 0,-1-28 0,-1-15 0,0 0 0,2-1 0,0 1 0,1-1 0,0 1 0,1-1 0,9 26 0,-12-42 0,0 0 0,0 0 0,0 0 0,0 1 0,0-1 0,0 0 0,0 0 0,0 0 0,0 0 0,1 0 0,-1 1 0,0-1 0,0 0 0,0 0 0,0 0 0,0 0 0,0 0 0,1 0 0,-1 0 0,0 0 0,0 0 0,0 1 0,0-1 0,1 0 0,-1 0 0,0 0 0,0 0 0,0 0 0,0 0 0,1 0 0,-1 0 0,0 0 0,0 0 0,0 0 0,0 0 0,1 0 0,-1 0 0,0 0 0,0-1 0,0 1 0,0 0 0,1 0 0,-1 0 0,0 0 0,0 0 0,0 0 0,0 0 0,0 0 0,1-1 0,-1 1 0,0 0 0,0 0 0,0 0 0,0 0 0,0 0 0,0-1 0,0 1 0,0 0 0,0 0 0,6-11 0,1-13 0,-1 0 0,-1-1 0,-1 1 0,-1-1 0,-1 0 0,-3-38 0,3-6 0,0 23 0,25-316 0,-24 344 0,-1 0 0,0 1 0,1 0 0,1 0 0,1 0 0,0 0 0,13-28 0,-17 43 0,1 0 0,-1 0 0,0 0 0,1 0 0,0 0 0,-1 1 0,1-1 0,0 0 0,0 1 0,0-1 0,0 1 0,0 0 0,0 0 0,0 0 0,0 0 0,1 0 0,-1 0 0,0 0 0,1 1 0,-1-1 0,0 1 0,1 0 0,-1-1 0,1 1 0,-1 0 0,0 1 0,1-1 0,-1 0 0,1 1 0,-1-1 0,0 1 0,1 0 0,-1 0 0,0-1 0,0 2 0,0-1 0,0 0 0,3 2 0,6 4 0,-1 0 0,0 1 0,0 0 0,-1 1 0,17 19 0,6 13 0,-2 1 0,26 48 0,43 98 0,-57-106 0,36 74-1365,-47-92-5461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3.851"/>
    </inkml:context>
    <inkml:brush xml:id="br0">
      <inkml:brushProperty name="width" value="0.05" units="cm"/>
      <inkml:brushProperty name="height" value="0.05" units="cm"/>
    </inkml:brush>
  </inkml:definitions>
  <inkml:trace contextRef="#ctx0" brushRef="#br0">87 417 24575,'-32'-28'0,"26"23"0,0 0 0,0 0 0,0 0 0,1 0 0,0-1 0,0 0 0,0 0 0,-4-8 0,9 13 0,0 0 0,-1 0 0,1 1 0,0-1 0,0 0 0,0 1 0,0-1 0,0 0 0,0 0 0,0 1 0,0-1 0,0 0 0,0 0 0,0 1 0,1-1 0,-1 0 0,0 1 0,0-1 0,1 0 0,-1 1 0,1-1 0,-1 0 0,0 1 0,1-1 0,-1 1 0,1-1 0,-1 1 0,1-1 0,0 1 0,-1-1 0,1 1 0,-1-1 0,1 1 0,0 0 0,-1-1 0,1 1 0,0 0 0,0 0 0,-1 0 0,1-1 0,0 1 0,1 0 0,39-5 0,-31 4 0,172-19 0,-1-8 0,348-102 0,-515 126 0,50-19 0,-59 20 0,0 1 0,0-1 0,0 0 0,0 0 0,-1-1 0,1 1 0,-1-1 0,0 0 0,5-5 0,-9 8 0,1 0 0,0 0 0,-1 0 0,1 1 0,-1-1 0,1 0 0,-1 0 0,1 0 0,-1 0 0,0 0 0,1 0 0,-1 0 0,0 0 0,0 0 0,0 0 0,0 0 0,0-1 0,0 1 0,0 0 0,0 0 0,0 0 0,0 0 0,-1 0 0,1 0 0,0 0 0,-1 0 0,1 0 0,-1 0 0,1 0 0,-1 0 0,1 1 0,-1-1 0,0 0 0,1 0 0,-1 0 0,0 1 0,0-1 0,0 0 0,1 1 0,-1-1 0,0 1 0,0-1 0,0 1 0,0-1 0,0 1 0,-2-1 0,-4-2 0,-1 0 0,0 1 0,1 0 0,-15-2 0,3 2 0,0 1 0,-1 0 0,1 2 0,-29 4 0,35-4 0,1 2 0,0 0 0,-1 0 0,1 1 0,1 1 0,-1 0 0,-21 12 0,31-15 0,-1-1 0,1 1 0,-1 0 0,1 0 0,0 0 0,0 0 0,0 0 0,0 1 0,0-1 0,1 1 0,-1-1 0,0 1 0,1 0 0,0-1 0,0 1 0,0 0 0,-1 3 0,2-3 0,0 0 0,0-1 0,0 1 0,0-1 0,0 1 0,1-1 0,0 1 0,-1-1 0,1 1 0,0-1 0,0 1 0,0-1 0,0 0 0,1 1 0,-1-1 0,2 2 0,2 2 0,0-1 0,0 0 0,1 0 0,-1-1 0,1 1 0,0-1 0,0-1 0,0 1 0,1-1 0,-1 0 0,1 0 0,0-1 0,7 2 0,-7-3 0,1 0 0,-1 0 0,0-1 0,0 0 0,0-1 0,1 1 0,-1-1 0,0-1 0,0 1 0,0-1 0,0-1 0,-1 1 0,11-6 0,-8 3 0,0 0 0,0-1 0,-1 0 0,0-1 0,0 0 0,0 0 0,-1 0 0,11-14 0,-18 20 0,1 0 0,-1 0 0,1 0 0,0 0 0,0 0 0,0 1 0,0-1 0,-1 0 0,1 0 0,0 1 0,0-1 0,0 0 0,0 1 0,0-1 0,1 1 0,0-1 0,-1 1 0,-1 0 0,1 0 0,0 0 0,-1 0 0,1 1 0,0-1 0,-1 0 0,1 0 0,0 0 0,-1 1 0,1-1 0,-1 0 0,1 1 0,-1-1 0,1 0 0,-1 1 0,1-1 0,-1 1 0,1-1 0,-1 1 0,1 0 0,2 4 0,1 1 0,-2-1 0,1 1 0,-1 0 0,2 7 0,1 0 0,74 198 0,50 126 0,-123-323 0,53 144 0,-51-132 0,-1 1 0,-1 0 0,-1 0 0,1 29 0,-6-49 0,0-1 0,0 1 0,0 0 0,-1 0 0,0-1 0,-1 1 0,1-1 0,-1 1 0,-1-1 0,1 0 0,-6 11 0,6-14 0,-1 0 0,1 0 0,0 0 0,-1-1 0,1 1 0,-1-1 0,0 0 0,0 1 0,0-1 0,0 0 0,0-1 0,-1 1 0,1-1 0,-1 1 0,1-1 0,-1 0 0,1 0 0,-1 0 0,1-1 0,-1 1 0,0-1 0,-6 0 0,-1-2 0,0 1 0,0-1 0,0-1 0,0 0 0,0 0 0,1-1 0,-1-1 0,1 1 0,0-2 0,-11-7 0,-7-7 0,0 0 0,-25-26 0,25 19 0,0-2 0,2 0 0,1-2 0,-25-40 0,40 54 0,-1-1 0,2 0 0,1 0 0,0-1 0,1-1 0,1 1 0,1-1 0,1 0 0,-4-38 0,8 50-6,0 0-1,0 0 1,1 0-1,0 0 1,1 0-1,0 0 1,0 0-1,0 1 1,1-1-1,0 1 1,1 0-1,-1 0 1,6-7-1,-3 6 27,0 0-1,1 1 0,1 0 0,-1 0 1,1 0-1,0 1 0,0 0 1,1 1-1,9-5 0,16-5-217,0 3-1,1 0 0,1 2 1,54-8-1,-61 13-275,35-7-6352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4.367"/>
    </inkml:context>
    <inkml:brush xml:id="br0">
      <inkml:brushProperty name="width" value="0.05" units="cm"/>
      <inkml:brushProperty name="height" value="0.05" units="cm"/>
    </inkml:brush>
  </inkml:definitions>
  <inkml:trace contextRef="#ctx0" brushRef="#br0">319 217 24575,'-1'-13'0,"-1"0"0,-1 1 0,0-1 0,-1 1 0,0 0 0,0 0 0,-2 0 0,0 1 0,0-1 0,-1 1 0,0 1 0,0-1 0,-2 1 0,1 1 0,-13-12 0,18 19 0,1 0 0,0 0 0,-1 0 0,1 0 0,-1 0 0,1 1 0,-1-1 0,0 1 0,1 0 0,-1 0 0,0 0 0,0 0 0,0 0 0,0 1 0,0-1 0,0 1 0,0 0 0,0 0 0,0 0 0,-1 0 0,1 0 0,0 1 0,0-1 0,0 1 0,1 0 0,-6 2 0,3 0 0,1 0 0,0 0 0,0 0 0,0 1 0,0-1 0,1 1 0,-1 0 0,1 0 0,0 0 0,0 1 0,1-1 0,-1 1 0,1-1 0,0 1 0,-1 6 0,0-4 0,1 0 0,0 1 0,1-1 0,0 1 0,0-1 0,0 1 0,1 11 0,0-17 0,0-1 0,1 1 0,-1 0 0,0-1 0,1 1 0,-1 0 0,0-1 0,1 1 0,0-1 0,-1 1 0,1-1 0,0 1 0,0-1 0,0 1 0,0-1 0,0 0 0,0 0 0,0 1 0,1-1 0,-1 0 0,0 0 0,1 0 0,-1 0 0,0-1 0,1 1 0,-1 0 0,1 0 0,0-1 0,-1 1 0,1-1 0,-1 0 0,1 1 0,0-1 0,-1 0 0,1 0 0,0 0 0,-1 0 0,1 0 0,0 0 0,1-1 0,1 0 0,-1 1 0,1-1 0,0 0 0,-1-1 0,1 1 0,-1-1 0,0 1 0,1-1 0,-1 0 0,0 0 0,0 0 0,0-1 0,0 1 0,-1-1 0,1 0 0,-1 1 0,1-1 0,-1 0 0,2-5 0,1 0 0,-1 0 0,0-1 0,-1 1 0,0-1 0,-1 0 0,3-14 0,1 39 0,0 0 0,4 22 0,11 34 0,46 101 0,-24-67 0,-3-8 0,-10-24 0,32 115 0,-60-184 0,-1 0 0,0 0 0,-1-1 0,1 1 0,-1 0 0,0 0 0,0 0 0,0 0 0,-1 0 0,1-1 0,-3 8 0,2-10 0,0 0 0,0 0 0,-1 0 0,1 0 0,0 0 0,-1 0 0,0-1 0,1 1 0,-1-1 0,0 1 0,1-1 0,-1 0 0,0 0 0,0 1 0,0-1 0,0-1 0,-1 1 0,1 0 0,0 0 0,0-1 0,0 1 0,-1-1 0,1 0 0,0 0 0,-4 0 0,-6 0 0,0-1 0,0 0 0,0-1 0,1-1 0,-1 1 0,1-2 0,0 0 0,0 0 0,0-1 0,-13-8 0,-5-4 0,1-1 0,-37-31 0,43 30 0,1-1 0,0-1 0,2 0 0,0-2 0,-23-36 0,35 47 0,1 1 0,1-1 0,0 0 0,0 0 0,1-1 0,-3-17 0,6 22 0,0 1 0,0-1 0,1 0 0,0 0 0,0 0 0,1 0 0,0 0 0,1 1 0,0-1 0,0 0 0,5-10 0,-3 11-151,0-1-1,0 1 0,1 0 0,1 0 1,-1 0-1,1 0 0,0 1 1,13-10-1,18-11-6674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14.709"/>
    </inkml:context>
    <inkml:brush xml:id="br0">
      <inkml:brushProperty name="width" value="0.05" units="cm"/>
      <inkml:brushProperty name="height" value="0.05" units="cm"/>
    </inkml:brush>
  </inkml:definitions>
  <inkml:trace contextRef="#ctx0" brushRef="#br0">1 6 24575,'4'-4'0,"3"2"0,-1 7 0,-2 7 0,0 2-8191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55.366"/>
    </inkml:context>
    <inkml:brush xml:id="br0">
      <inkml:brushProperty name="width" value="0.05" units="cm"/>
      <inkml:brushProperty name="height" value="0.05" units="cm"/>
    </inkml:brush>
  </inkml:definitions>
  <inkml:trace contextRef="#ctx0" brushRef="#br0">161 521 24575,'-5'-1'0,"0"1"0,0-1 0,1-1 0,-1 1 0,0 0 0,1-1 0,-1 0 0,1 0 0,0-1 0,-6-3 0,-37-32 0,42 33 0,-1-1 0,1 0 0,0 0 0,0-1 0,1 1 0,0-1 0,0 0 0,1 0 0,-1 0 0,1-1 0,1 1 0,0-1 0,0 1 0,-1-10 0,3 10 0,-1 0 0,2 0 0,-1-1 0,1 1 0,1 0 0,-1 0 0,1 0 0,0 0 0,1 1 0,-1-1 0,1 0 0,1 1 0,-1 0 0,1 0 0,9-11 0,4-3 0,1 1 0,2 1 0,0 1 0,0 0 0,2 2 0,0 0 0,0 1 0,1 2 0,26-11 0,-19 11 0,0 1 0,0 1 0,1 2 0,0 1 0,0 2 0,1 0 0,37 1 0,-59 4 0,0 0 0,0 1 0,0 0 0,0 1 0,0 0 0,0 1 0,-1 0 0,1 0 0,12 6 0,-17-6 0,0 1 0,0-1 0,0 1 0,-1-1 0,1 1 0,-1 1 0,0-1 0,0 1 0,-1-1 0,1 1 0,-1 0 0,0 0 0,0 1 0,-1-1 0,1 1 0,-1-1 0,2 8 0,2 22 0,-1 0 0,-1 0 0,-3 1 0,-4 68 0,1 33 0,8-60-341,4-2 0,3 1-1,38 124 1,-40-164-6485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56.150"/>
    </inkml:context>
    <inkml:brush xml:id="br0">
      <inkml:brushProperty name="width" value="0.05" units="cm"/>
      <inkml:brushProperty name="height" value="0.05" units="cm"/>
    </inkml:brush>
  </inkml:definitions>
  <inkml:trace contextRef="#ctx0" brushRef="#br0">35 581 24575,'-4'-4'0,"0"0"0,0-1 0,0 1 0,1-1 0,0 0 0,0 0 0,-3-7 0,5 11 0,0-1 0,1 1 0,0 0 0,-1-1 0,1 1 0,0-1 0,0 1 0,0-1 0,0 1 0,0-1 0,0 1 0,0 0 0,0-1 0,1 1 0,-1-1 0,0 1 0,1 0 0,-1-1 0,1 1 0,0 0 0,-1-1 0,1 1 0,0 0 0,0 0 0,0 0 0,0 0 0,0 0 0,0 0 0,0 0 0,0 0 0,0 0 0,0 0 0,3-1 0,17-8 0,0 1 0,1 1 0,0 0 0,1 2 0,23-4 0,7-2 0,-40 9 0,95-25 0,-1-4 0,103-47 0,-218 85 0,-1 0 0,1 1 0,1 0 0,0 0 0,0 1 0,-9 12 0,4-3 0,0-1 0,1 2 0,-9 20 0,18-34 0,0 1 0,0 0 0,0 0 0,1 0 0,0 0 0,0 0 0,0 0 0,1 0 0,0 0 0,0 0 0,0 1 0,0-1 0,1 0 0,0 0 0,0 0 0,0 0 0,1 0 0,0 0 0,0-1 0,0 1 0,0 0 0,1-1 0,-1 0 0,1 1 0,1-1 0,-1 0 0,0-1 0,1 1 0,0 0 0,0-1 0,0 0 0,0 0 0,0 0 0,1-1 0,-1 1 0,1-1 0,0 0 0,0 0 0,0-1 0,-1 0 0,2 1 0,-1-2 0,0 1 0,0 0 0,0-1 0,0 0 0,0 0 0,0-1 0,0 0 0,1 1 0,-1-2 0,6-1 0,-4 0 0,-1 1 0,0-2 0,1 1 0,-2 0 0,1-1 0,0 0 0,-1-1 0,1 1 0,-1-1 0,-1 0 0,1 0 0,-1-1 0,0 0 0,0 1 0,0-1 0,-1 0 0,0-1 0,0 1 0,0 0 0,2-11 0,-2 6 0,0 1 0,-1-1 0,0 0 0,-1 1 0,0-1 0,-1 0 0,0 0 0,-1 0 0,0 1 0,0-1 0,-1 0 0,-5-15 0,-8-3 0,12 25 0,0-1 0,0 1 0,1 0 0,0-1 0,0 0 0,0 1 0,0-1 0,1 0 0,0 0 0,0 0 0,0 0 0,0-8 0,2 11 0,-1 1 0,1 0 0,0 0 0,0 0 0,-1 0 0,1 0 0,0 0 0,0 0 0,0 0 0,0 0 0,0 0 0,0 0 0,0 1 0,1-1 0,-1 0 0,0 1 0,0-1 0,1 1 0,-1 0 0,0-1 0,0 1 0,1 0 0,-1 0 0,2-1 0,38 0 0,-32 1 0,30 0 0,0 2 0,1 2 0,65 14 0,-91-14 0,0 0 0,0 1 0,0 1 0,-1 0 0,0 1 0,0 0 0,-1 1 0,1 0 0,-2 1 0,0 1 0,0 0 0,0 0 0,10 15 0,-5-5 0,0-1 0,31 30 0,-39-43 0,-1-1 0,0 1 0,1-1 0,0-1 0,1 1 0,-1-1 0,1-1 0,-1 0 0,1 0 0,16 3 0,-8-4 0,-1 0 0,1-1 0,0-1 0,0-1 0,0 0 0,-1-1 0,1-1 0,-1-1 0,1 0 0,-1-1 0,15-7 0,-22 8 0,-1 0 0,0 0 0,0-1 0,0 1 0,-1-2 0,0 1 0,0-1 0,0 0 0,-1-1 0,0 0 0,0 0 0,0 0 0,-1-1 0,0 1 0,-1-1 0,1 0 0,-2-1 0,1 1 0,-1-1 0,0 1 0,2-17 0,-4 16 0,-1 1 0,-1-1 0,1 1 0,-1-1 0,-1 1 0,1-1 0,-2 1 0,1 0 0,-1 0 0,0 0 0,-1 0 0,1 1 0,-2-1 0,1 1 0,-1 0 0,0 0 0,0 1 0,-1-1 0,-10-8 0,0 0 0,-1 1 0,0 1 0,-1 1 0,0 0 0,-1 1 0,-32-12 0,30 14 15,-2 1 0,1 1 0,-1 2 0,0 0 0,0 1 0,0 1 0,-35 1 0,46 2-102,0 1-1,0 0 1,0 1 0,0 0-1,1 1 1,-1 0 0,1 1-1,-1 1 1,1-1-1,0 2 1,1 0 0,-1 0-1,1 0 1,1 2 0,-1-1-1,-8 10 1,-9 13-6739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5.175"/>
    </inkml:context>
    <inkml:brush xml:id="br0">
      <inkml:brushProperty name="width" value="0.05" units="cm"/>
      <inkml:brushProperty name="height" value="0.05" units="cm"/>
    </inkml:brush>
  </inkml:definitions>
  <inkml:trace contextRef="#ctx0" brushRef="#br0">101 639 24575,'-14'0'0,"6"0"0,1 0 0,-1 0 0,0 0 0,1 1 0,-1 0 0,1 0 0,-1 1 0,-11 4 0,19-6 0,-1 0 0,1 0 0,0 1 0,-1-1 0,1 0 0,0 0 0,-1 0 0,1 0 0,0 0 0,0 1 0,-1-1 0,1 0 0,0 0 0,0 0 0,-1 1 0,1-1 0,0 0 0,0 1 0,0-1 0,-1 0 0,1 0 0,0 1 0,0-1 0,0 0 0,0 1 0,0-1 0,0 0 0,0 1 0,0-1 0,0 0 0,0 1 0,0-1 0,0 0 0,0 1 0,0-1 0,0 0 0,0 1 0,0-1 0,0 0 0,0 0 0,0 1 0,0-1 0,0 0 0,1 1 0,-1-1 0,0 0 0,0 0 0,0 1 0,1-1 0,-1 0 0,0 0 0,0 1 0,1-1 0,-1 0 0,0 0 0,0 0 0,1 1 0,21 9 0,2-4 0,0-1 0,1-2 0,44 2 0,84-8 0,-116 1 0,683-51-1711,3-26-558,-462 49 986,-21 2 169,2002-222-2534,0 32 1813,-2154 211 2294,286-17 2718,-342 26-2090,-34 1-250,-14 1-16,-27 3-3533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56.491"/>
    </inkml:context>
    <inkml:brush xml:id="br0">
      <inkml:brushProperty name="width" value="0.05" units="cm"/>
      <inkml:brushProperty name="height" value="0.05" units="cm"/>
    </inkml:brush>
  </inkml:definitions>
  <inkml:trace contextRef="#ctx0" brushRef="#br0">89 358 24575,'-8'1'0,"-1"0"0,0 1 0,1 0 0,-1 0 0,1 0 0,0 1 0,0 1 0,-13 7 0,70-24 0,503-135 0,9 26 0,-460 100 0,-41 10 0,318-54 0,-368 65-109,-3 0-48,0 1 0,0-1 0,0 1 0,0 0 0,1 1 0,-1 0 0,11 2 0,-10 3-6669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56.943"/>
    </inkml:context>
    <inkml:brush xml:id="br0">
      <inkml:brushProperty name="width" value="0.05" units="cm"/>
      <inkml:brushProperty name="height" value="0.05" units="cm"/>
    </inkml:brush>
  </inkml:definitions>
  <inkml:trace contextRef="#ctx0" brushRef="#br0">106 142 24575,'-3'2'0,"1"1"0,-1-1 0,0-1 0,0 1 0,0 0 0,0-1 0,0 0 0,0 1 0,-1-1 0,1 0 0,0-1 0,-1 1 0,1-1 0,0 1 0,-1-1 0,1 0 0,-1 0 0,1 0 0,0-1 0,-1 1 0,-5-3 0,7 3 0,1-1 0,-1 1 0,0-1 0,1 0 0,-1 0 0,1 1 0,-1-1 0,1 0 0,0 0 0,-1 0 0,1-1 0,0 1 0,0 0 0,0 0 0,0-1 0,0 1 0,0 0 0,0-1 0,0 1 0,1-1 0,-1 0 0,0 1 0,1-1 0,-1 1 0,1-1 0,0 0 0,0 1 0,-1-1 0,1 0 0,0 1 0,0-1 0,1 0 0,-1 1 0,0-1 0,1 0 0,-1 1 0,1-1 0,-1 0 0,1 1 0,-1-1 0,1 1 0,0-1 0,0 1 0,1-2 0,3-4 0,0 0 0,1 0 0,-1 0 0,2 1 0,-1 0 0,0 0 0,1 1 0,0-1 0,1 2 0,-1-1 0,1 1 0,0 0 0,0 0 0,0 1 0,0 0 0,1 1 0,-1 0 0,1 0 0,14-1 0,-9 2 0,0 0 0,1 1 0,-1 0 0,0 1 0,0 0 0,0 1 0,0 1 0,-1 0 0,1 1 0,-1 1 0,21 9 0,-27-10 0,1 0 0,-1 1 0,0 0 0,-1 0 0,1 0 0,-1 1 0,0 0 0,-1 0 0,1 0 0,-1 1 0,7 13 0,-9-15 0,-1 0 0,-1 0 0,1 0 0,-1 1 0,1-1 0,-1 0 0,-1 1 0,1-1 0,-1 1 0,0-1 0,0 1 0,-1-1 0,0 1 0,0-1 0,0 1 0,0-1 0,-1 0 0,-4 9 0,-1 1 0,-1 0 0,-1-1 0,0 0 0,-1-1 0,0 0 0,-1 0 0,-1-1 0,0 0 0,-1-1 0,-14 9 0,-19 12 0,-82 40 0,76-45 0,47-24 0,1 0 0,-1-1 0,1 2 0,-1-1 0,1 0 0,-4 6 0,7-9 0,1 0 0,0 1 0,-1-1 0,1 1 0,0-1 0,0 0 0,-1 1 0,1-1 0,0 0 0,0 1 0,0-1 0,0 1 0,-1-1 0,1 1 0,0-1 0,0 1 0,0-1 0,0 0 0,0 1 0,0-1 0,0 1 0,0-1 0,0 1 0,0-1 0,1 1 0,-1-1 0,0 0 0,0 1 0,1 0 0,0 0 0,0-1 0,0 1 0,0 0 0,0 0 0,1-1 0,-1 1 0,0-1 0,0 1 0,1-1 0,-1 0 0,0 1 0,1-1 0,-1 0 0,1 0 0,1 0 0,31 0 0,0-2 0,0-1 0,0-1 0,0-2 0,34-11 0,0 1 0,405-105 0,-431 110 0,-37 9 0,1 1 0,1-1 0,-1 0 0,0 0 0,0-1 0,0 1 0,9-7 0,-14 9-21,-1 0 0,0 0 0,0-1 0,0 1 0,1 0 0,-1 0 0,0 0 0,0-1 0,0 1 0,1 0 0,-1 0 0,0-1 0,0 1 0,0 0 0,0-1 0,0 1 0,0 0 0,0-1 0,1 1 0,-1 0 0,0 0 0,0-1 0,0 1 0,0 0 0,0-1 0,-1 1 0,1 0 0,0-1 0,0 1 0,0 0 0,0 0 0,0-1 0,0 1 0,0 0 0,-1-1 0,1 1 0,0 0 0,0 0 0,0-1 0,0 1 0,-1 0 0,1 0 0,0 0 0,0-1 0,-1 1 0,1 0 0,0 0 0,-1 0 0,1 0 0,0 0 0,0-1 0,-1 1 0,1 0 0,0 0 0,-1 0 0,1 0 0,0 0 0,-1 0 0,1 0 0,0 0 0,0 0 0,-1 0 0,1 0 0,-1 0 0,-14-3-6805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4:58.004"/>
    </inkml:context>
    <inkml:brush xml:id="br0">
      <inkml:brushProperty name="width" value="0.05" units="cm"/>
      <inkml:brushProperty name="height" value="0.05" units="cm"/>
    </inkml:brush>
  </inkml:definitions>
  <inkml:trace contextRef="#ctx0" brushRef="#br0">2869 160 24575,'-11'-9'0,"-1"0"0,-1 1 0,1 0 0,-2 0 0,1 2 0,-1-1 0,-26-7 0,20 7 0,-41-13 0,-1 2 0,-1 4 0,0 2 0,-1 2 0,0 4 0,0 2 0,-94 7 0,71 5 0,0 3 0,1 4 0,0 3 0,-163 60 0,145-35-45,2 5 0,2 4 1,3 5-1,2 3 0,-103 87 0,106-68-9,3 3 0,3 4 0,5 4 0,-117 167 0,155-193 54,3 2 0,3 2 0,3 1 0,-46 138 0,67-165 0,2 1 0,2 0 0,2 1 0,2-1 0,2 1 0,2 1 0,1-1 0,3 0 0,16 85 0,-9-87 3,3-1 0,1 0 0,2-2 0,1 1 0,3-2-1,1-1 1,29 40 0,-17-33 1,3-2 0,1-1 0,2-2-1,1-2 1,47 33 0,-20-23-19,1-3 0,137 64-1,-100-63-75,155 44 0,-123-54-7,0-6-1,2-6 1,1-6-1,0-7 0,179-8 1,-141-14 18,0-7 1,-1-8-1,294-83 0,-385 84 59,-1-4-1,-2-4 0,-1-3 1,113-71-1,-151 80 11,-2-2 0,-2-2 0,0-2 0,-2-1 1,-2-2-1,-2-2 0,-1-1 0,-2-1 0,31-55 0,-35 46 11,-3-1 0,-2-2 0,-2 0 0,-3-1 0,-2-1 0,-2-1 0,-3 0 0,-2 0 0,0-65 0,-7 72 0,-3 1 0,-1-1 0,-3 0 0,-2 1 0,-2 1 0,-2-1 0,-2 2 0,-2 0 0,-2 0 0,-47-82 0,35 81 33,-2 1 0,-2 2 0,-2 2 0,-2 1 0,-80-67 0,55 60-157,-2 3 1,-1 2-1,-112-51 0,55 40-191,-170-50-1,-128-6 102,106 40 345,-92-22 1207,382 85-799,18 5-422,0-1 1,-1 2 0,1-1 0,-1 1-1,1 0 1,-14 0 0,18 1-113,1 1 0,0-1 1,0 1-1,0 0 0,0-1 0,0 1 1,0 0-1,1 0 0,-1 0 1,0 1-1,0-1 0,1 0 0,-1 1 1,1-1-1,-1 1 0,1-1 1,-1 1-1,1 0 0,0-1 0,0 1 1,0 0-1,0 0 0,0 0 1,0 0-1,1 0 0,-1 0 0,1 0 1,-1 0-1,1 3 0,-5 42-1370,4-24-5461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5:10.408"/>
    </inkml:context>
    <inkml:brush xml:id="br0">
      <inkml:brushProperty name="width" value="0.05" units="cm"/>
      <inkml:brushProperty name="height" value="0.05" units="cm"/>
    </inkml:brush>
  </inkml:definitions>
  <inkml:trace contextRef="#ctx0" brushRef="#br0">116 1384 24575,'-6'3'0,"0"0"0,0-1 0,0 1 0,0-1 0,-1 0 0,1-1 0,-1 1 0,0-1 0,1-1 0,-14 1 0,17-1 0,1 0 0,0 1 0,0-1 0,-1 0 0,1 0 0,0 0 0,0 0 0,0-1 0,0 1 0,0 0 0,0-1 0,-4-1 0,6 2 0,0-1 0,0 1 0,0 0 0,0-1 0,0 1 0,0 0 0,0-1 0,0 1 0,0-1 0,0 1 0,0 0 0,0-1 0,0 1 0,0 0 0,0-1 0,1 1 0,-1-1 0,0 1 0,0 0 0,0-1 0,1 1 0,-1 0 0,0 0 0,0-1 0,1 1 0,-1 0 0,0 0 0,0-1 0,1 1 0,-1 0 0,0 0 0,1-1 0,-1 1 0,0 0 0,1 0 0,0 0 0,9-6 0,0 0 0,0 1 0,14-5 0,710-218-1701,-595 190 1307,2483-587-5250,-405 209 3611,-2178 410 2380,290-42 2969,-310 47-2736,-19 1-566,0 0 1,0 0-1,0 0 1,0 0 0,0 0-1,0 0 1,0 0-1,0 0 1,-1 0 0,1 0-1,0 0 1,0 0-1,0 0 1,0 0 0,0 0-1,0 0 1,0 0-1,0 1 1,0-1 0,0 0-1,0 0 1,0 0 0,1 0-1,-1 0 1,0 0-1,0 0 1,0 0 0,0 0-1,0 0 1,0 0-1,0 0 1,0 0 0,0 0-1,0 0 1,0 0-1,0 0 1,0 0 0,0 0-1,0 0 1,0 0 0,0 1-1,0-1 1,0 0-1,0 0 1,0 0 0,0 0-1,0 0 1,1 0-1,-28 8 1526,-35 4-1969,-12 1-4059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5:10.815"/>
    </inkml:context>
    <inkml:brush xml:id="br0">
      <inkml:brushProperty name="width" value="0.05" units="cm"/>
      <inkml:brushProperty name="height" value="0.05" units="cm"/>
    </inkml:brush>
  </inkml:definitions>
  <inkml:trace contextRef="#ctx0" brushRef="#br0">459 1186 24575,'-88'28'0,"-18"6"0,-121 56 0,194-73 0,28-13 0,6-2 0,14-3 0,29-9 0,-40 9 0,544-142-818,227-55-540,2288-462-2177,-2864 623 3739,1485-256-3493,-1669 291 3379,32-5 388,63-2 1,-74 11-921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5:11.772"/>
    </inkml:context>
    <inkml:brush xml:id="br0">
      <inkml:brushProperty name="width" value="0.05" units="cm"/>
      <inkml:brushProperty name="height" value="0.05" units="cm"/>
    </inkml:brush>
  </inkml:definitions>
  <inkml:trace contextRef="#ctx0" brushRef="#br0">66 291 24575,'-3'0'0,"0"0"0,0-1 0,0 1 0,0-1 0,0 0 0,0 0 0,0 0 0,0 0 0,0-1 0,0 1 0,0-1 0,1 0 0,-1 1 0,0-1 0,1 0 0,0-1 0,-3-2 0,3 4 0,1-1 0,0 1 0,0-1 0,0 0 0,0 1 0,0-1 0,0 0 0,1 1 0,-1-1 0,0 0 0,1 0 0,-1 0 0,1 0 0,0 0 0,0 0 0,0 0 0,0 1 0,0-1 0,0 0 0,0 0 0,0 0 0,1 0 0,-1 0 0,1 0 0,0 1 0,-1-1 0,1 0 0,0 0 0,1-1 0,3-3 0,-1 1 0,2-1 0,-1 1 0,0 1 0,1-1 0,0 1 0,0 0 0,0 0 0,1 0 0,13-5 0,10-2 0,38-9 0,-44 13 0,102-26 0,1 5 0,1 5 0,1 7 0,1 5 0,158 6 0,-187 10 0,-1 5 0,0 4 0,-1 5 0,-1 3 0,-1 5 0,-1 4 0,121 58 0,164 122 0,-15 27 0,-302-195 0,217 172 0,-19 21 0,-212-190 0,57 51 0,168 118 0,-217-176 0,2-3 0,1-3 0,1-3 0,2-2 0,74 21 0,-92-36 0,2-2 0,-1-2 0,1-2 0,0-2 0,1-2 0,-1-3 0,1-1 0,82-14 0,-96 8 0,0-2 0,0 0 0,-1-3 0,0-1 0,-1-1 0,0-2 0,-1-2 0,-1 0 0,-1-2 0,-1-1 0,0-2 0,31-33 0,-29 22-455,-1-1 0,37-60 0,-52 72-6371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5:12.348"/>
    </inkml:context>
    <inkml:brush xml:id="br0">
      <inkml:brushProperty name="width" value="0.05" units="cm"/>
      <inkml:brushProperty name="height" value="0.05" units="cm"/>
    </inkml:brush>
  </inkml:definitions>
  <inkml:trace contextRef="#ctx0" brushRef="#br0">63 1 24575,'-6'0'0,"1"0"0,-1 1 0,0 0 0,0 0 0,1 0 0,-1 1 0,-5 1 0,10-2 0,1-1 0,-1 0 0,0 1 0,1-1 0,-1 0 0,0 1 0,1-1 0,-1 1 0,1-1 0,-1 1 0,0-1 0,1 1 0,0 0 0,-1-1 0,1 1 0,-1 0 0,1-1 0,0 1 0,-1 0 0,1-1 0,0 1 0,0 0 0,-1-1 0,1 2 0,1-1 0,-1 1 0,0-1 0,1 1 0,0-1 0,-1 1 0,1-1 0,0 0 0,0 0 0,-1 1 0,1-1 0,0 0 0,0 0 0,1 0 0,-1 0 0,0 0 0,0 0 0,2 1 0,23 15 0,1-2 0,0 0 0,40 14 0,-31-13 0,139 52 0,4 2 0,-143-54 0,-18-10 0,0 1 0,-1 2 0,1 0 0,-2 0 0,1 2 0,-1 0 0,27 25 0,-41-34 0,0 1 0,0 0 0,0 0 0,0 0 0,0 0 0,0 0 0,-1 0 0,0 0 0,1 0 0,-1 1 0,-1-1 0,1 1 0,0-1 0,-1 0 0,0 1 0,1-1 0,-1 1 0,-1-1 0,1 1 0,0-1 0,-1 1 0,0-1 0,0 0 0,0 1 0,0-1 0,0 0 0,-1 0 0,0 1 0,-3 4 0,-6 7 0,0 0 0,-1-1 0,-1-1 0,-22 20 0,6-6 0,-134 148 0,140-147 0,2 0 0,1 1 0,1 2 0,-25 55 0,39-72 43,1 1-1,-5 25 1,-2 7-1536,5-30-5333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6:34.062"/>
    </inkml:context>
    <inkml:brush xml:id="br0">
      <inkml:brushProperty name="width" value="0.05" units="cm"/>
      <inkml:brushProperty name="height" value="0.05" units="cm"/>
    </inkml:brush>
  </inkml:definitions>
  <inkml:trace contextRef="#ctx0" brushRef="#br0">406 1 24575,'-46'40'0,"33"-29"0,1 0 0,0 0 0,0 1 0,-12 17 0,4 4 0,1 2 0,1 0 0,2 1 0,1 1 0,-10 44 0,19-62 0,-1 0 0,-1-1 0,-1-1 0,0 1 0,-1-1 0,-1-1 0,-1 0 0,0-1 0,-1 0 0,-15 14 0,21-23 0,2-1 0,-1 1 0,1 0 0,0 0 0,0 1 0,-6 11 0,10-17 0,0 0 0,1 0 0,-1 1 0,1-1 0,0 0 0,-1 1 0,1-1 0,0 1 0,0-1 0,0 0 0,0 1 0,0-1 0,0 1 0,0-1 0,1 0 0,-1 1 0,0-1 0,1 0 0,-1 1 0,1-1 0,-1 0 0,1 0 0,0 1 0,-1-1 0,1 0 0,0 0 0,0 0 0,0 0 0,0 0 0,0 0 0,0 0 0,0 0 0,0-1 0,1 1 0,-1 0 0,0-1 0,0 1 0,1 0 0,1 0 0,17 5 0,-1 0 0,1-1 0,0-1 0,1-1 0,-1-1 0,0-1 0,23-1 0,1 1 0,-28 0 0,124 9 0,-122-7 0,1 0 0,-1 1 0,0 1 0,-1 1 0,26 11 0,-38-14-49,-1-1 1,0 0-1,0 1 0,0 0 0,0 0 1,0 0-1,0 0 0,-1 1 0,0-1 1,1 1-1,-1 0 0,-1 0 0,1 0 1,-1 0-1,1 1 0,-1-1 0,0 1 1,-1-1-1,1 1 0,-1 0 0,0-1 1,0 1-1,0 0 0,-1 0 0,0 0 0,0 0 1,-1 6-1,-4 12-6777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6:34.530"/>
    </inkml:context>
    <inkml:brush xml:id="br0">
      <inkml:brushProperty name="width" value="0.05" units="cm"/>
      <inkml:brushProperty name="height" value="0.05" units="cm"/>
    </inkml:brush>
  </inkml:definitions>
  <inkml:trace contextRef="#ctx0" brushRef="#br0">5 275 24575,'-4'-5'0,"7"-10"0,8-4 0,26 2 0,25-1 0,39-11 0,13-1 0,15-9 0,-10 1 0,-21 8 0,-22 9 0,-24 8-8191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7:06:37.596"/>
    </inkml:context>
    <inkml:brush xml:id="br0">
      <inkml:brushProperty name="width" value="0.05" units="cm"/>
      <inkml:brushProperty name="height" value="0.05" units="cm"/>
    </inkml:brush>
  </inkml:definitions>
  <inkml:trace contextRef="#ctx0" brushRef="#br0">1 1 24575,'4'14'0,"50"9"0,94 20 0,135 21 0,170 14 0,143 12-5638,84-9 5638,1-18-3296,-59-20 3296,-116-17 0,-140-14-80,-132-8 903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5.692"/>
    </inkml:context>
    <inkml:brush xml:id="br0">
      <inkml:brushProperty name="width" value="0.05" units="cm"/>
      <inkml:brushProperty name="height" value="0.05" units="cm"/>
    </inkml:brush>
  </inkml:definitions>
  <inkml:trace contextRef="#ctx0" brushRef="#br0">0 1 24575,'4'54'0,"2"0"0,2-1 0,20 68 0,-14-60 0,136 549 0,-113-444-1365,-32-130-5461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6.096"/>
    </inkml:context>
    <inkml:brush xml:id="br0">
      <inkml:brushProperty name="width" value="0.05" units="cm"/>
      <inkml:brushProperty name="height" value="0.05" units="cm"/>
    </inkml:brush>
  </inkml:definitions>
  <inkml:trace contextRef="#ctx0" brushRef="#br0">53 129 24575,'-23'-18'0,"20"17"0,-1-2 0,1 1 0,0 0 0,0 0 0,0-1 0,1 0 0,-5-5 0,7 8 0,0 0 0,-1 0 0,1 0 0,0 0 0,0-1 0,0 1 0,0 0 0,0 0 0,0-1 0,0 1 0,0 0 0,0 0 0,0 0 0,0-1 0,0 1 0,0 0 0,0 0 0,0-1 0,0 1 0,0 0 0,0 0 0,0 0 0,0-1 0,0 1 0,0 0 0,0 0 0,0 0 0,1-1 0,-1 1 0,0 0 0,0 0 0,0 0 0,0 0 0,0-1 0,1 1 0,-1 0 0,0 0 0,13-5 0,19 2 0,-26 2 0,109-11 0,151-38 0,-265 50 0,8-2 0,1 0 0,-1 0 0,1 1 0,14-1 0,-22 2 0,0 0 0,0 0 0,0 1 0,1-1 0,-1 0 0,0 1 0,0-1 0,-1 1 0,1 0 0,0 0 0,0 0 0,0 0 0,0 0 0,-1 0 0,1 0 0,0 0 0,-1 1 0,1-1 0,-1 1 0,1-1 0,-1 1 0,0-1 0,0 1 0,0 0 0,0 0 0,0 0 0,1 3 0,5 22 0,-1-1 0,3 41 0,1 2 0,23 73 0,96 257 0,-101-320 0,121 273-1365,-136-327-5461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6.533"/>
    </inkml:context>
    <inkml:brush xml:id="br0">
      <inkml:brushProperty name="width" value="0.05" units="cm"/>
      <inkml:brushProperty name="height" value="0.05" units="cm"/>
    </inkml:brush>
  </inkml:definitions>
  <inkml:trace contextRef="#ctx0" brushRef="#br0">1 45 24575,'0'-5'0,"1"-25"0,2 20 0,4 16 0,1 8 0,-1 1 0,0 1 0,-2-1 0,8 31 0,2 7 0,70 196 0,165 561 0,-135-287-1365,-109-488-5461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7:58.749"/>
    </inkml:context>
    <inkml:brush xml:id="br0">
      <inkml:brushProperty name="width" value="0.05" units="cm"/>
      <inkml:brushProperty name="height" value="0.05" units="cm"/>
    </inkml:brush>
  </inkml:definitions>
  <inkml:trace contextRef="#ctx0" brushRef="#br0">13 93 24575,'-1'0'0,"1"0"0,-1-1 0,1 1 0,0 0 0,-1 0 0,1 0 0,-1 1 0,1-1 0,-1 0 0,1 0 0,-1 0 0,1 0 0,0 0 0,-1 0 0,1 1 0,-1-1 0,1 0 0,0 0 0,-1 1 0,1-1 0,0 0 0,-1 0 0,1 1 0,0-1 0,-1 0 0,1 1 0,0-1 0,0 1 0,-1-1 0,1 0 0,0 1 0,4 15 0,17 12 0,-3-15 0,0 0 0,1-2 0,0 0 0,1-1 0,0-1 0,1-1 0,0 0 0,26 4 0,-16-5 0,1-1 0,0-2 0,0-2 0,0 0 0,34-4 0,-38-1 0,-1 0 0,51-15 0,-66 15 0,-1-1 0,0 0 0,0-1 0,-1 0 0,0-1 0,1 0 0,-2 0 0,1-1 0,12-12 0,-19 16-37,0 0 0,0-1 1,-1 1-1,1-1 0,-1 0 0,0 0 0,0 0 0,0 0 0,0 0 0,-1-1 0,1 1 0,-1 0 1,0-1-1,-1 1 0,1-1 0,-1 1 0,0-1 0,0 1 0,0-1 0,0 1 0,-1 0 0,0-1 1,0 1-1,0-1 0,-1 1 0,1 0 0,-1 0 0,0 0 0,0 0 0,-1 0 0,1 0 0,-1 1 1,1-1-1,-1 1 0,-1-1 0,-3-3 0,-10-7-6789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6.984"/>
    </inkml:context>
    <inkml:brush xml:id="br0">
      <inkml:brushProperty name="width" value="0.05" units="cm"/>
      <inkml:brushProperty name="height" value="0.05" units="cm"/>
    </inkml:brush>
  </inkml:definitions>
  <inkml:trace contextRef="#ctx0" brushRef="#br0">172 439 24575,'-61'-57'0,"45"43"0,0 0 0,0-1 0,2-1 0,-23-31 0,35 45 0,1 0 0,0 1 0,0-1 0,0 0 0,0 0 0,0 0 0,0 0 0,0-1 0,1 1 0,-1 0 0,1 0 0,0 0 0,-1 0 0,1-1 0,0 1 0,0 0 0,1 0 0,-1 0 0,0-1 0,1 1 0,-1 0 0,1 0 0,0 0 0,0 0 0,0 0 0,0 0 0,0 0 0,0 0 0,0 0 0,0 0 0,1 1 0,-1-1 0,1 1 0,-1-1 0,1 1 0,0-1 0,3-1 0,6-3 0,-1 0 0,1 1 0,0 0 0,1 1 0,20-5 0,424-76 0,-148 34 0,-262 40 0,-32 7 0,0 0 0,1 1 0,-1 0 0,0 1 0,1 1 0,-1 1 0,23 1 0,-35-1 0,0 1 0,0 0 0,0 0 0,0 0 0,-1 0 0,1 0 0,0 0 0,-1 0 0,1 1 0,-1-1 0,1 0 0,-1 1 0,0-1 0,0 1 0,1 0 0,-1-1 0,0 1 0,0 0 0,-1 0 0,1 0 0,0 0 0,-1-1 0,1 1 0,-1 0 0,1 0 0,-1 0 0,0 3 0,1 9 0,0-1 0,-1 0 0,-3 16 0,2-9 0,-1 40 0,2 0 0,3 0 0,3-1 0,2 0 0,28 103 0,134 351 0,24 85 0,-165-498-1365,-19-64-5461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7.360"/>
    </inkml:context>
    <inkml:brush xml:id="br0">
      <inkml:brushProperty name="width" value="0.05" units="cm"/>
      <inkml:brushProperty name="height" value="0.05" units="cm"/>
    </inkml:brush>
  </inkml:definitions>
  <inkml:trace contextRef="#ctx0" brushRef="#br0">0 1 24575,'1'24'0,"1"0"0,1 0 0,11 41 0,29 70 0,-24-77 0,172 622 0,-174-612 3,-8-36-687,9 61 0,-17-74-6142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7.734"/>
    </inkml:context>
    <inkml:brush xml:id="br0">
      <inkml:brushProperty name="width" value="0.05" units="cm"/>
      <inkml:brushProperty name="height" value="0.05" units="cm"/>
    </inkml:brush>
  </inkml:definitions>
  <inkml:trace contextRef="#ctx0" brushRef="#br0">24 220 24575,'-1'-11'0,"0"1"0,-1-1 0,0 1 0,-4-13 0,3 16 0,1 0 0,0 0 0,0 0 0,1 0 0,0-1 0,0 1 0,1 0 0,0 0 0,0-1 0,3-12 0,-2 18 0,0-1 0,0 1 0,0 0 0,0 1 0,0-1 0,0 0 0,1 0 0,-1 0 0,1 1 0,-1-1 0,1 1 0,0-1 0,-1 1 0,1 0 0,0-1 0,0 1 0,0 0 0,0 0 0,0 1 0,0-1 0,0 0 0,4 0 0,4-1 0,1 0 0,0 1 0,15-1 0,-19 2 0,181 3 0,-116 1 0,122-11 0,-106-14 0,-87 21 0,0 0 0,0 0 0,-1 0 0,1 0 0,0 0 0,0 0 0,-1 0 0,1 1 0,0-1 0,0 0 0,-1 0 0,1 1 0,0-1 0,0 1 0,-1-1 0,1 1 0,0-1 0,-1 1 0,1-1 0,-1 1 0,1-1 0,-1 1 0,1 0 0,-1-1 0,1 1 0,-1 0 0,0-1 0,1 1 0,-1 0 0,1 1 0,6 29 0,-5-20 0,26 114 0,32 163 0,-48-208 0,5 134 0,-19-120-1365,-3-10-5461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19.812"/>
    </inkml:context>
    <inkml:brush xml:id="br0">
      <inkml:brushProperty name="width" value="0.05" units="cm"/>
      <inkml:brushProperty name="height" value="0.05" units="cm"/>
    </inkml:brush>
  </inkml:definitions>
  <inkml:trace contextRef="#ctx0" brushRef="#br0">687 275 24575,'-1'-13'0,"-1"0"0,0 0 0,-1 0 0,0 1 0,-1-1 0,-8-19 0,5 15 0,1 1 0,1 0 0,-3-19 0,7 28 0,0 0 0,0 1 0,-1-1 0,0 1 0,0 0 0,0-1 0,-4-6 0,4 11 0,1 1 0,0-1 0,-1 0 0,1 1 0,-1-1 0,0 1 0,0-1 0,1 1 0,-1 0 0,0 0 0,0 0 0,0 0 0,0 0 0,0 0 0,0 1 0,-1-1 0,1 0 0,0 1 0,0 0 0,0 0 0,-1-1 0,1 1 0,0 1 0,0-1 0,-4 1 0,-11 2 0,1 0 0,0 1 0,0 1 0,1 1 0,-1 0 0,1 1 0,-14 9 0,-96 68 0,91-59 0,2 2 0,-41 41 0,61-55 0,0 1 0,1 0 0,1 1 0,0 0 0,1 0 0,0 1 0,1 0 0,-6 21 0,12-31 0,1-1 0,-1 1 0,1 0 0,0 0 0,1 1 0,-1-1 0,1 0 0,0 0 0,1 0 0,0 0 0,0 0 0,0 0 0,1 0 0,-1 0 0,1 0 0,1-1 0,-1 1 0,1-1 0,0 1 0,0-1 0,1 0 0,-1 0 0,1-1 0,0 1 0,1-1 0,-1 1 0,1-2 0,6 6 0,13 7 0,1-2 0,0 0 0,0-2 0,49 16 0,-49-18 0,57 17 0,-49-17 0,0 2 0,57 28 0,-87-39 0,-1 0 0,1 1 0,-1-1 0,1 1 0,-1-1 0,0 1 0,0 0 0,0 0 0,0 0 0,0 0 0,0 1 0,0-1 0,-1 0 0,1 1 0,-1-1 0,0 1 0,1-1 0,-1 1 0,0 0 0,0 3 0,-1-3 0,0-1 0,-1 1 0,0 0 0,1 0 0,-1-1 0,0 1 0,0-1 0,0 1 0,-1-1 0,1 1 0,-1-1 0,1 0 0,-1 1 0,0-1 0,0 0 0,0 0 0,0-1 0,0 1 0,0 0 0,0-1 0,-4 3 0,-28 18 0,-2 0 0,-1-3 0,0-1 0,-1-1 0,-1-2 0,-1-2 0,0-2 0,0-1 0,-1-3 0,-55 5 0,91-12-105,0 1 0,0-1 0,1 0 0,-1 0 0,0-1 0,0 1 0,0-1 0,1 0 0,-1 0 0,0-1 0,1 1 0,-8-4 0,0-8-6721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0.378"/>
    </inkml:context>
    <inkml:brush xml:id="br0">
      <inkml:brushProperty name="width" value="0.05" units="cm"/>
      <inkml:brushProperty name="height" value="0.05" units="cm"/>
    </inkml:brush>
  </inkml:definitions>
  <inkml:trace contextRef="#ctx0" brushRef="#br0">77 572 24575,'7'-7'0,"-1"0"0,-1 0 0,1 0 0,-1-1 0,6-13 0,-10 19 0,1 0 0,-1 0 0,0-1 0,0 1 0,0 0 0,-1-1 0,1 1 0,-1 0 0,1-1 0,-1 1 0,0-1 0,0 1 0,0-1 0,0 1 0,0-1 0,0 1 0,-1-1 0,0 1 0,1 0 0,-1-1 0,0 1 0,0 0 0,0-1 0,-2-2 0,2 4 0,1 1 0,-1-1 0,0 1 0,0-1 0,1 1 0,-1-1 0,0 1 0,0 0 0,0-1 0,0 1 0,0 0 0,1-1 0,-1 1 0,0 0 0,0 0 0,0 0 0,0 0 0,0 0 0,0 0 0,0 0 0,0 0 0,0 0 0,0 1 0,1-1 0,-1 0 0,0 1 0,0-1 0,0 0 0,0 1 0,1-1 0,-1 1 0,0-1 0,0 1 0,1 0 0,-1-1 0,0 1 0,0 1 0,-24 28 0,16-15 0,1 0 0,1 0 0,0 1 0,1-1 0,1 2 0,0-1 0,1 1 0,-2 27 0,5-38 0,0 1 0,1-1 0,0 1 0,0-1 0,1 1 0,0-1 0,0 1 0,0-1 0,1 1 0,0-1 0,0 0 0,0 0 0,1 0 0,0 0 0,0 0 0,1-1 0,-1 1 0,1-1 0,1 0 0,-1 0 0,1-1 0,-1 1 0,1-1 0,1 0 0,6 4 0,-8-5 0,1-1 0,0 0 0,1-1 0,-1 1 0,0-1 0,0 0 0,1 0 0,-1-1 0,0 1 0,1-1 0,-1 0 0,0-1 0,1 1 0,-1-1 0,0 0 0,1-1 0,-1 1 0,0-1 0,0 0 0,0 0 0,0 0 0,-1-1 0,1 0 0,-1 0 0,1 0 0,5-6 0,-2 2 0,-1 0 0,1 0 0,-2-1 0,1 0 0,-1 0 0,0-1 0,0 1 0,-1-1 0,-1 0 0,1-1 0,-1 1 0,-1-1 0,3-11 0,-1-25 0,2 60 0,0 0 0,1-1 0,0 0 0,16 19 0,-21-29 0,0 1 0,1-1 0,-1 0 0,1 0 0,0 0 0,0-1 0,0 1 0,0-1 0,0 0 0,0 0 0,1 0 0,-1-1 0,1 1 0,-1-1 0,1 0 0,0-1 0,-1 1 0,1-1 0,0 0 0,-1 0 0,1 0 0,0-1 0,-1 1 0,1-1 0,-1 0 0,1-1 0,-1 1 0,1-1 0,-1 0 0,0 0 0,0 0 0,0-1 0,0 1 0,0-1 0,0 0 0,-1 0 0,1 0 0,-1-1 0,0 1 0,0-1 0,0 0 0,-1 0 0,4-5 0,1-5 0,0 0 0,-1 0 0,-1-1 0,-1 0 0,0 1 0,0-2 0,-2 1 0,2-28 0,-2-3 0,-8-75 0,1 77 0,-1 0 0,-2 0 0,-2 1 0,-2 0 0,-32-76 0,37 107 0,5 15 0,7 23 0,29 74 0,4-2 0,69 127 0,-35-78 0,-50-102-1365,-4-9-5461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0.719"/>
    </inkml:context>
    <inkml:brush xml:id="br0">
      <inkml:brushProperty name="width" value="0.05" units="cm"/>
      <inkml:brushProperty name="height" value="0.05" units="cm"/>
    </inkml:brush>
  </inkml:definitions>
  <inkml:trace contextRef="#ctx0" brushRef="#br0">5 185 24575,'45'0'0,"82"-10"0,-113 8 0,0-1 0,0-1 0,0 0 0,-1 0 0,0-1 0,0-1 0,0 0 0,-1-1 0,0-1 0,13-9 0,-23 16 0,-1 0 0,1 0 0,-1-1 0,1 1 0,-1 0 0,0-1 0,1 1 0,-1-1 0,0 0 0,0 1 0,0-1 0,0 0 0,0 1 0,-1-1 0,1 0 0,0 0 0,-1 0 0,0 0 0,1 0 0,-1 0 0,0-2 0,0 2 0,-1 0 0,1 0 0,-1 1 0,0-1 0,0 0 0,0 0 0,0 0 0,0 1 0,0-1 0,0 1 0,-1-1 0,1 1 0,-1-1 0,1 1 0,-1 0 0,-3-3 0,-5-2 0,0 1 0,-1 0 0,0 0 0,0 1 0,-19-4 0,19 5 0,1 2 0,0-1 0,0 1 0,-1 1 0,1 0 0,0 0 0,-1 1 0,1 1 0,0 0 0,0 0 0,0 1 0,0 0 0,0 0 0,0 1 0,-15 10 0,19-11 0,1 1 0,0-1 0,0 1 0,0 1 0,1-1 0,0 1 0,-1-1 0,2 1 0,-1 0 0,0 1 0,1-1 0,0 1 0,0-1 0,1 1 0,0 0 0,0 0 0,0 0 0,1 0 0,-1 0 0,1 1 0,1-1 0,-1 0 0,1 1 0,1-1 0,-1 0 0,1 0 0,1 8 0,0-7-54,-1 0-1,1-1 0,0 1 1,1-1-1,0 1 1,0-1-1,0 0 0,1 0 1,0 0-1,0 0 1,0-1-1,1 0 0,0 0 1,0 0-1,0 0 0,0-1 1,1 0-1,0 0 1,0 0-1,0-1 0,0 0 1,0 0-1,1 0 1,7 1-1,17 3-6771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1.066"/>
    </inkml:context>
    <inkml:brush xml:id="br0">
      <inkml:brushProperty name="width" value="0.05" units="cm"/>
      <inkml:brushProperty name="height" value="0.05" units="cm"/>
    </inkml:brush>
  </inkml:definitions>
  <inkml:trace contextRef="#ctx0" brushRef="#br0">15 27 24575,'-10'-21'0,"5"15"0,6 17 0,15 43 0,-10-32 0,0-1 0,5 34 0,-10-46 0,0 0 0,1 0 0,0 0 0,0-1 0,1 1 0,0 0 0,0-1 0,1 0 0,5 8 0,-5-10 0,0-1 0,1 0 0,-1 0 0,1 0 0,1-1 0,-1 1 0,0-1 0,1-1 0,0 1 0,0-1 0,0 0 0,12 4 0,26 5 0,-37-11 0,1 0 0,-1 1 0,0 0 0,0 0 0,0 1 0,0 0 0,-1 0 0,12 7 0,-17-10 0,-1 1 0,0-1 0,1 0 0,-1 1 0,1-1 0,-1 1 0,1-1 0,-1 0 0,0 1 0,1-1 0,-1 1 0,0-1 0,0 1 0,1-1 0,-1 1 0,0 0 0,0-1 0,0 1 0,0-1 0,0 1 0,0-1 0,0 1 0,1-1 0,-2 1 0,1 0 0,0-1 0,0 1 0,0-1 0,0 1 0,0 0 0,-15 14 0,-30 6 0,41-20 0,-17 7-341,0-2 0,-1 0-1,-27 2 1,14-3-6485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2.672"/>
    </inkml:context>
    <inkml:brush xml:id="br0">
      <inkml:brushProperty name="width" value="0.05" units="cm"/>
      <inkml:brushProperty name="height" value="0.05" units="cm"/>
    </inkml:brush>
  </inkml:definitions>
  <inkml:trace contextRef="#ctx0" brushRef="#br0">239 82 24575,'9'-8'0,"-5"4"0,0 0 0,0 1 0,0-1 0,-1 0 0,0-1 0,4-5 0,-6 9 0,-1 0 0,0 0 0,1 0 0,-1 0 0,0 0 0,0 0 0,0 0 0,0 0 0,0 0 0,0 0 0,0 0 0,0 0 0,0 0 0,0 0 0,0 0 0,0 0 0,-1 0 0,1 0 0,-1 1 0,1-1 0,0 0 0,-1 0 0,1 0 0,-1 0 0,0 0 0,1 1 0,-1-1 0,0 0 0,1 0 0,-1 1 0,0-1 0,0 1 0,0-1 0,0 1 0,0-1 0,1 1 0,-1-1 0,0 1 0,0 0 0,-2-1 0,-1 0 0,0-1 0,-1 1 0,1 0 0,-1 0 0,1 1 0,-1 0 0,1-1 0,-1 1 0,1 1 0,0-1 0,-1 1 0,1-1 0,-1 1 0,1 1 0,0-1 0,-1 1 0,1-1 0,0 1 0,0 0 0,0 1 0,1-1 0,-1 1 0,-3 2 0,-5 5 0,0 1 0,1-1 0,0 2 0,1-1 0,-12 19 0,11-15 0,2 1 0,0 0 0,1 1 0,0 0 0,2 0 0,0 0 0,1 1 0,0 0 0,2 0 0,0 0 0,1 0 0,1 1 0,2 35 0,0-40 0,1 0 0,1 0 0,0 0 0,1-1 0,1 1 0,0-1 0,0 0 0,2-1 0,-1 0 0,2 1 0,-1-2 0,2 1 0,-1-1 0,2-1 0,-1 0 0,2 0 0,-1-1 0,23 16 0,-22-19 0,0 0 0,0 0 0,1-1 0,0 0 0,0-1 0,1 0 0,-1-1 0,1-1 0,-1 0 0,1 0 0,0-2 0,14 0 0,-10-1 0,-1 0 0,0-2 0,0 0 0,-1-1 0,1 0 0,-1-1 0,0-1 0,0-1 0,18-10 0,-21 10 0,0-1 0,0 0 0,-1-1 0,0-1 0,-1 0 0,0 0 0,0-1 0,-1 0 0,-1-1 0,11-17 0,-14 18 0,0 1 0,-1 0 0,0-1 0,0 0 0,-1 0 0,-1 0 0,0 0 0,-1-1 0,0 1 0,0 0 0,-1-1 0,-1 1 0,0-1 0,-3-11 0,1 8 0,-1 1 0,-1 0 0,-1 0 0,0 0 0,-1 0 0,0 1 0,-1 0 0,0 1 0,-1 0 0,-1 0 0,0 1 0,0 0 0,-1 1 0,-1 0 0,1 0 0,-20-10 0,12 8 0,-2 1 0,1 0 0,-1 2 0,-1 0 0,0 2 0,0 0 0,0 2 0,-1 0 0,0 2 0,-24-2 0,39 5 14,-1 0-1,0 1 0,1-1 0,-1 2 1,1-1-1,-1 1 0,1 0 1,-10 5-1,15-6-66,0 0 0,1 0 0,-1 1 0,1-1 0,0 1 0,-1-1 0,1 1 0,0 0 0,0 0 0,0 0 0,0 0 0,0 1 0,1-1-1,-1 0 1,1 1 0,-1-1 0,1 1 0,0 0 0,0-1 0,0 1 0,0 0 0,0 0 0,1-1 0,-1 1 0,1 0 0,0 0 0,0 5 0,4 17-6773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4.156"/>
    </inkml:context>
    <inkml:brush xml:id="br0">
      <inkml:brushProperty name="width" value="0.05" units="cm"/>
      <inkml:brushProperty name="height" value="0.05" units="cm"/>
    </inkml:brush>
  </inkml:definitions>
  <inkml:trace contextRef="#ctx0" brushRef="#br0">270 53 24575,'-1'-2'0,"1"0"0,0 0 0,-1 0 0,0 0 0,1 0 0,-1 1 0,0-1 0,0 0 0,0 0 0,0 0 0,-1 1 0,1-1 0,0 1 0,-1-1 0,1 1 0,-1-1 0,1 1 0,-1 0 0,0 0 0,1 0 0,-1 0 0,0 0 0,-3-1 0,0-1 0,-1 1 0,0 0 0,0 0 0,0 1 0,0-1 0,-10 0 0,10 2 0,-1 0 0,0 0 0,0 1 0,1 0 0,-1 0 0,0 0 0,1 1 0,-1 0 0,1 0 0,0 1 0,0 0 0,0 0 0,0 0 0,0 1 0,0 0 0,-7 7 0,6-4 0,1 0 0,-1 0 0,2 1 0,-1 0 0,1 0 0,0 0 0,1 1 0,0 0 0,0 0 0,-4 17 0,4-12 0,2-1 0,0 1 0,0-1 0,1 1 0,1 0 0,1-1 0,2 23 0,-1-26 0,0-1 0,0 1 0,1-1 0,0 1 0,1-1 0,0 0 0,0 0 0,1-1 0,0 1 0,10 11 0,-6-11 0,0 0 0,1 0 0,0 0 0,0-1 0,1-1 0,0 0 0,0 0 0,1-1 0,0-1 0,0 0 0,0 0 0,1-1 0,-1-1 0,1 0 0,0-1 0,0 0 0,14 0 0,-16-2 0,0 0 0,1-1 0,-1-1 0,0 1 0,0-2 0,0 1 0,0-2 0,-1 1 0,1-1 0,-1-1 0,0 0 0,0 0 0,0-1 0,-1-1 0,0 1 0,0-1 0,0-1 0,-1 0 0,-1 0 0,8-10 0,-12 15 0,-1 0 0,0-1 0,1 0 0,-1 1 0,-1-1 0,1 0 0,-1 0 0,1 0 0,-1 0 0,0 0 0,0 0 0,-1 0 0,1-1 0,-1 1 0,0 0 0,0 0 0,-1-5 0,-1 3 0,1-1 0,-1 1 0,-1 0 0,1 0 0,-1 0 0,0 1 0,0-1 0,-1 0 0,0 1 0,-4-5 0,-11-10 0,0 2 0,-2 0 0,0 1 0,-29-17 0,44 30 0,-11-8 0,-47-28 0,59 36 0,-1 1 0,0 1 0,0-1 0,0 1 0,-1 0 0,1 0 0,0 1 0,-11-1 0,16 2 0,0 0 0,1 0 0,-1 0 0,0 0 0,0 0 0,1 0 0,-1 0 0,0 0 0,1 1 0,-1-1 0,0 0 0,1 0 0,-1 1 0,1-1 0,-1 0 0,0 1 0,1-1 0,-1 1 0,1-1 0,-1 1 0,1-1 0,-1 1 0,1-1 0,-1 1 0,1-1 0,0 1 0,-1 0 0,1-1 0,0 1 0,0 0 0,-1-1 0,1 1 0,0 0 0,0-1 0,0 1 0,0 0 0,0-1 0,0 1 0,0 0 0,0-1 0,0 1 0,0 0 0,0 0 0,1 0 0,10 33 0,-11-33 0,32 61 0,2-1 0,63 83 0,-80-119 0,73 94 67,30 46-1499,-105-142-5394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4.527"/>
    </inkml:context>
    <inkml:brush xml:id="br0">
      <inkml:brushProperty name="width" value="0.05" units="cm"/>
      <inkml:brushProperty name="height" value="0.05" units="cm"/>
    </inkml:brush>
  </inkml:definitions>
  <inkml:trace contextRef="#ctx0" brushRef="#br0">18 53 24575,'0'-4'0,"-5"-7"0,-1-6 0,0 5 0,6 4 0,3 8 0,5 9 0,2 12 0,4 8 0,4 7 0,-1 4 0,1-2 0,-2 3 0,-4-1 0,0-3 0,-1-7-8191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7:59.140"/>
    </inkml:context>
    <inkml:brush xml:id="br0">
      <inkml:brushProperty name="width" value="0.05" units="cm"/>
      <inkml:brushProperty name="height" value="0.05" units="cm"/>
    </inkml:brush>
  </inkml:definitions>
  <inkml:trace contextRef="#ctx0" brushRef="#br0">81 112 24575,'-1'0'0,"1"1"0,-1-1 0,1 0 0,-1 0 0,1-1 0,-1 1 0,1 0 0,-1 0 0,1 0 0,0 0 0,-1 0 0,1 0 0,-1-1 0,1 1 0,0 0 0,-1 0 0,1-1 0,-1 1 0,1 0 0,0 0 0,-1-1 0,1 1 0,0 0 0,0-1 0,-1 1 0,1-1 0,0 1 0,0 0 0,-1-1 0,1 1 0,0-1 0,0 1 0,0 0 0,0-1 0,0 1 0,0-1 0,0 1 0,0-1 0,0 1 0,0-1 0,0 1 0,0-1 0,0 1 0,0 0 0,0-1 0,0 1 0,0-1 0,1 1 0,-1-1 0,0 1 0,1-2 0,-1 1 0,0 0 0,1 0 0,0 0 0,-1 0 0,1 0 0,-1 1 0,1-1 0,0 0 0,0 0 0,-1 0 0,1 0 0,0 1 0,0-1 0,0 0 0,0 1 0,0-1 0,0 1 0,0-1 0,2 0 0,0 1 0,-1 0 0,1 0 0,-1 1 0,1-1 0,-1 0 0,1 1 0,-1 0 0,1 0 0,-1-1 0,0 1 0,1 0 0,-1 1 0,0-1 0,0 0 0,0 1 0,0-1 0,2 3 0,-3-3 0,0 0 0,0 0 0,0-1 0,-1 1 0,1 0 0,-1 0 0,1 0 0,0 0 0,-1 0 0,0 0 0,1 0 0,-1 0 0,1 0 0,-1 0 0,0 0 0,0 0 0,0 0 0,0 0 0,0 0 0,0 0 0,0 0 0,0 0 0,0 0 0,0 0 0,0 0 0,-1 0 0,1 1 0,0-1 0,-1 0 0,1-1 0,-1 1 0,1 0 0,-1 0 0,1 0 0,-1 0 0,0 0 0,0 0 0,1-1 0,-1 1 0,0 0 0,-2 1 0,0 0 0,0 0 0,0 0 0,-1 0 0,1 0 0,-1 0 0,0-1 0,0 1 0,1-1 0,-1 0 0,0 0 0,0 0 0,0-1 0,0 0 0,0 1 0,0-1 0,0-1 0,0 1 0,0-1 0,0 1 0,0-1 0,0 0 0,0 0 0,-5-3 0,6 3 0,1-1 0,0 1 0,0-1 0,0 1 0,0-1 0,0 0 0,0 1 0,1-1 0,-1 0 0,0 0 0,1-1 0,0 1 0,-1 0 0,1 0 0,0-1 0,0 1 0,0 0 0,0-1 0,1 1 0,-1-1 0,1 1 0,0-1 0,-1 1 0,1-1 0,0 0 0,0 1 0,1-1 0,-1 1 0,0-1 0,1 1 0,0-1 0,-1 1 0,1-1 0,0 1 0,0 0 0,1-1 0,1-2 0,-1 1-91,1 0 0,0 0 0,0 0 0,0 0 0,1 0 0,-1 1 0,1-1 0,0 1 0,-1 0 0,2 0 0,-1 1 0,0-1 0,0 1 0,10-4 0,9-1-6735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5.149"/>
    </inkml:context>
    <inkml:brush xml:id="br0">
      <inkml:brushProperty name="width" value="0.05" units="cm"/>
      <inkml:brushProperty name="height" value="0.05" units="cm"/>
    </inkml:brush>
  </inkml:definitions>
  <inkml:trace contextRef="#ctx0" brushRef="#br0">247 102 24575,'-13'-1'0,"0"0"0,1-1 0,-16-4 0,19 3 0,1 1 0,0 1 0,-1-1 0,1 1 0,0 1 0,-1 0 0,1 0 0,-1 0 0,-12 3 0,17-2 0,0 0 0,-1 1 0,1-1 0,0 1 0,0 0 0,0 0 0,0 0 0,0 0 0,1 1 0,-1-1 0,1 1 0,-1 0 0,1 0 0,0 0 0,0 1 0,0-1 0,1 1 0,-1 0 0,-2 5 0,3-2 0,0-1 0,0 0 0,1 1 0,-1 0 0,2-1 0,-1 1 0,1 0 0,0-1 0,0 1 0,1 0 0,0-1 0,2 10 0,0-4 0,1 0 0,0 0 0,1 0 0,0-1 0,1 0 0,0 0 0,0 0 0,2-1 0,-1 0 0,13 13 0,-8-11 0,0-1 0,1 0 0,0-1 0,0 0 0,1-2 0,0 1 0,29 11 0,-31-15 0,0-1 0,1 0 0,-1-1 0,1 0 0,0-1 0,-1-1 0,1 0 0,0-1 0,0 0 0,15-2 0,-18 0 0,-1 0 0,0-1 0,0 1 0,0-2 0,0 1 0,0-1 0,-1-1 0,0 1 0,0-2 0,0 1 0,0-1 0,-1 0 0,0 0 0,11-13 0,-14 13 0,1 1 0,0-1 0,-1-1 0,0 1 0,-1-1 0,1 1 0,-1-1 0,-1 0 0,1 0 0,-1 0 0,-1-1 0,1 1 0,-1 0 0,0-1 0,-1-10 0,0 9 0,-2 0 0,1 0 0,-1 0 0,-1 0 0,1 0 0,-2 0 0,1 0 0,-1 1 0,0 0 0,-1 0 0,-5-8 0,-3 0 0,0 0 0,-1 1 0,-1 0 0,0 1 0,-1 1 0,0 1 0,-1 0 0,-1 1 0,0 1 0,-26-11 0,33 16 0,0 2 0,-1-1 0,1 2 0,-1-1 0,0 2 0,0-1 0,0 2 0,-22 1 0,31-1 0,0 0 0,0 0 0,0 1 0,0-1 0,0 1 0,0 0 0,1 0 0,-1 0 0,0 0 0,0 0 0,1 0 0,-1 1 0,1 0 0,-1-1 0,1 1 0,0 0 0,0 0 0,0 0 0,0 1 0,0-1 0,0 0 0,0 1 0,1-1 0,-1 1 0,1-1 0,0 1 0,0 0 0,0 0 0,0 0 0,0-1 0,1 1 0,-1 0 0,1 0 0,0 0 0,0 0 0,0 0 0,0 0 0,0 0 0,1 0 0,0 3 0,2 5 0,0 0 0,0-1 0,1 1 0,1-1 0,-1 0 0,2 0 0,-1-1 0,2 0 0,-1 0 0,12 12 0,13 12 0,41 34 0,-62-57 0,296 243-1365,-286-236-5461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5.493"/>
    </inkml:context>
    <inkml:brush xml:id="br0">
      <inkml:brushProperty name="width" value="0.05" units="cm"/>
      <inkml:brushProperty name="height" value="0.05" units="cm"/>
    </inkml:brush>
  </inkml:definitions>
  <inkml:trace contextRef="#ctx0" brushRef="#br0">0 80 24575,'1'-4'0,"0"0"0,-1 1 0,1-1 0,1 0 0,-1 1 0,0-1 0,1 1 0,0-1 0,0 1 0,0 0 0,0 0 0,0 0 0,1 0 0,-1 0 0,1 0 0,0 1 0,0-1 0,0 1 0,0 0 0,0 0 0,0 0 0,1 0 0,-1 1 0,1-1 0,4-1 0,-6 2 0,0 1 0,0-1 0,0 0 0,1 1 0,-1-1 0,0 1 0,0 0 0,0-1 0,0 1 0,0 0 0,1 0 0,-1 1 0,0-1 0,0 0 0,0 1 0,0-1 0,0 1 0,0 0 0,1 0 0,-2 0 0,1 0 0,0 0 0,0 0 0,0 0 0,0 0 0,-1 1 0,1-1 0,-1 1 0,1 0 0,-1-1 0,1 1 0,-1 0 0,0 0 0,0 0 0,0-1 0,0 1 0,0 0 0,0 1 0,-1-1 0,1 0 0,-1 0 0,1 0 0,-1 4 0,1 1 0,-1-1 0,0 0 0,-1 0 0,1 1 0,-1-1 0,0 0 0,-1 0 0,0 0 0,0 0 0,-2 6 0,-34 55 0,6-11 0,31-55 0,0 1 0,1-1 0,-1 0 0,0 0 0,1 1 0,-1-1 0,0 1 0,1-1 0,0 1 0,-1-1 0,1 0 0,0 1 0,0-1 0,0 1 0,0-1 0,0 1 0,0-1 0,0 1 0,0-1 0,1 1 0,-1-1 0,0 1 0,1-1 0,0 1 0,-1-1 0,1 0 0,0 1 0,-1-1 0,1 0 0,0 0 0,0 0 0,0 1 0,0-1 0,0 0 0,0 0 0,1-1 0,-1 1 0,0 0 0,0 0 0,1 0 0,-1-1 0,1 1 0,-1-1 0,3 1 0,6 2 0,1-2 0,-1 1 0,1-1 0,0-1 0,12-1 0,-9 1 0,203-15-1365,-167 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6.010"/>
    </inkml:context>
    <inkml:brush xml:id="br0">
      <inkml:brushProperty name="width" value="0.05" units="cm"/>
      <inkml:brushProperty name="height" value="0.05" units="cm"/>
    </inkml:brush>
  </inkml:definitions>
  <inkml:trace contextRef="#ctx0" brushRef="#br0">360 97 24575,'0'-4'0,"0"0"0,0 0 0,-1 0 0,1 0 0,-1 0 0,0 0 0,0 0 0,0 1 0,-1-1 0,1 0 0,-1 1 0,0-1 0,0 1 0,-1 0 0,1 0 0,0 0 0,-1 0 0,0 0 0,0 0 0,0 1 0,0-1 0,0 1 0,0 0 0,-1 0 0,1 0 0,-1 0 0,1 0 0,-1 1 0,0 0 0,0 0 0,1 0 0,-1 0 0,-5 0 0,-2 0 0,0 0 0,-1 0 0,1 1 0,-1 1 0,1 0 0,0 0 0,0 1 0,-1 1 0,1 0 0,-15 6 0,17-5 0,1 0 0,-1 1 0,1 0 0,0 0 0,0 1 0,1 0 0,-1 0 0,1 1 0,1 0 0,-1 0 0,1 1 0,1-1 0,-1 1 0,1 1 0,1-1 0,-1 1 0,1 0 0,1 0 0,0 0 0,0 0 0,1 0 0,0 1 0,0-1 0,1 1 0,1-1 0,0 1 0,0 0 0,0-1 0,1 1 0,1 0 0,0-1 0,0 0 0,1 1 0,0-1 0,0 0 0,1 0 0,0-1 0,1 1 0,0-1 0,0 0 0,1 0 0,0-1 0,0 1 0,10 7 0,-3-5 0,0 0 0,1-1 0,0 0 0,1-1 0,0-1 0,0 0 0,0-1 0,1-1 0,0 0 0,0-1 0,0-1 0,0-1 0,1 0 0,27-1 0,-32-1 0,0-1 0,-1-1 0,1 1 0,-1-2 0,1 0 0,-1 0 0,0-1 0,0-1 0,15-8 0,-19 9 0,1-1 0,-1-1 0,-1 1 0,1-1 0,-1 0 0,0-1 0,0 1 0,-1-1 0,0 0 0,0-1 0,0 1 0,-1-1 0,5-13 0,-6 12 0,-1 0 0,-1 0 0,1 0 0,-1 0 0,-1 0 0,0 0 0,0 0 0,-1 0 0,0 0 0,0 0 0,-1 1 0,0-1 0,-1 0 0,0 1 0,0-1 0,-1 1 0,0 0 0,0 0 0,-9-12 0,5 8 0,-1 0 0,0 1 0,-1 0 0,0 0 0,-1 1 0,0 0 0,0 1 0,-1 1 0,0 0 0,-1 0 0,-19-8 0,26 13 0,-1 1 0,1 0 0,0 1 0,-1-1 0,1 1 0,-1 0 0,1 1 0,-1-1 0,1 2 0,-1-1 0,0 0 0,1 1 0,-1 1 0,1-1 0,0 1 0,-9 3 0,11-3 0,1 0 0,0 0 0,-1 0 0,1 1 0,0-1 0,0 1 0,0 0 0,0 0 0,1 0 0,-1 0 0,1 1 0,0-1 0,0 0 0,0 1 0,0 0 0,1-1 0,-1 1 0,1 0 0,0 0 0,0 0 0,1 0 0,-1 0 0,1 0 0,0 0 0,0 0 0,0 0 0,1 7 0,1 1 0,0-1 0,1 1 0,1-1 0,0 0 0,0 0 0,1 0 0,0 0 0,1-1 0,0 0 0,11 12 0,6 7 0,54 51 0,-12-22-455,3-3 0,83 52 0,-123-89-6371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26.430"/>
    </inkml:context>
    <inkml:brush xml:id="br0">
      <inkml:brushProperty name="width" value="0.05" units="cm"/>
      <inkml:brushProperty name="height" value="0.05" units="cm"/>
    </inkml:brush>
  </inkml:definitions>
  <inkml:trace contextRef="#ctx0" brushRef="#br0">1 85 24575,'0'-4'0,"0"0"0,0-1 0,0 1 0,1-1 0,-1 1 0,1 0 0,0 0 0,1-1 0,-1 1 0,3-5 0,-2 7 0,0 0 0,-1 0 0,1 0 0,0 0 0,0 0 0,0 0 0,1 0 0,-1 1 0,0-1 0,1 1 0,-1 0 0,1 0 0,-1-1 0,1 2 0,0-1 0,-1 0 0,6 0 0,5-1 0,-1 0 0,1 1 0,0 1 0,0 0 0,-1 0 0,1 2 0,0-1 0,-1 2 0,1 0 0,-1 0 0,0 1 0,0 1 0,0 0 0,0 0 0,17 12 0,-27-16 0,0 1 0,-1-1 0,1 0 0,0 1 0,-1-1 0,1 1 0,-1-1 0,0 1 0,1 0 0,-1 0 0,0-1 0,0 1 0,0 0 0,0 0 0,-1 0 0,1 0 0,0 0 0,-1 0 0,0 1 0,1-1 0,-1 0 0,0 3 0,-1-2 0,1 0 0,-1 0 0,0 0 0,-1-1 0,1 1 0,0 0 0,-1 0 0,1-1 0,-1 1 0,0-1 0,0 1 0,0-1 0,-4 4 0,-7 4 0,0 0 0,-1 0 0,0-1 0,-19 9 0,31-18 0,2 0 0,0 0 0,0 1 0,-1-1 0,1 0 0,0 0 0,0 0 0,0 0 0,0 0 0,0 0 0,0 0 0,0 0 0,0 0 0,0 0 0,-1 1 0,1-1 0,0 0 0,0 0 0,0 0 0,0 0 0,0 0 0,0 0 0,0 1 0,0-1 0,0 0 0,0 0 0,0 0 0,0 0 0,0 0 0,0 0 0,0 1 0,0-1 0,0 0 0,0 0 0,0 0 0,0 0 0,0 0 0,0 1 0,0-1 0,0 0 0,0 0 0,1 0 0,-1 0 0,0 0 0,0 0 0,0 0 0,0 0 0,0 1 0,0-1 0,0 0 0,0 0 0,0 0 0,1 0 0,-1 0 0,0 0 0,0 0 0,0 0 0,0 0 0,0 0 0,0 0 0,1 0 0,-1 0 0,0 0 0,0 0 0,0 0 0,0 0 0,0 0 0,1 0 0,18 6 0,24 2 0,34-1 0,-45-5 0,1 1 0,-1 2 0,50 14 0,-79-19 0,0 1 0,-1 0 0,1 0 0,0 1 0,-1-1 0,0 0 0,1 1 0,-1 0 0,0-1 0,0 1 0,1 0 0,-2 0 0,4 3 0,-5-3 0,1-1 0,-1 0 0,0 0 0,1 0 0,-1 0 0,0 1 0,0-1 0,0 0 0,0 0 0,0 0 0,0 1 0,-1-1 0,1 0 0,0 0 0,0 0 0,-1 1 0,1-1 0,-1 0 0,1 0 0,-1 0 0,0 0 0,1 0 0,-1 0 0,0 0 0,0 0 0,1 0 0,-1-1 0,0 1 0,0 0 0,0 0 0,0-1 0,0 1 0,-2 0 0,-9 7 9,1 0 0,-1-2 0,-1 1 0,1-2-1,-20 7 1,-69 15-569,67-19-298,-70 16-5968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1.189"/>
    </inkml:context>
    <inkml:brush xml:id="br0">
      <inkml:brushProperty name="width" value="0.05" units="cm"/>
      <inkml:brushProperty name="height" value="0.05" units="cm"/>
    </inkml:brush>
  </inkml:definitions>
  <inkml:trace contextRef="#ctx0" brushRef="#br0">227 385 24575,'-1'-5'0,"0"1"0,-1 0 0,1 0 0,-1 0 0,0 0 0,0 0 0,-1 0 0,1 1 0,-1-1 0,1 1 0,-1-1 0,0 1 0,-7-5 0,-17-24 0,24 27 0,1-1 0,-1 1 0,1-1 0,0 0 0,0 0 0,1 0 0,0 0 0,0 0 0,0 0 0,1 0 0,0-1 0,0 1 0,1 0 0,1-9 0,0 6 0,1 1 0,0-1 0,0 1 0,0-1 0,2 1 0,-1 0 0,1 1 0,0-1 0,8-8 0,-5 6 0,1 0 0,1 1 0,0 0 0,0 1 0,1 0 0,-1 1 0,2 0 0,-1 1 0,1 0 0,0 0 0,0 2 0,1-1 0,22-4 0,-28 8 0,0 0 0,-1 1 0,1 0 0,0 0 0,0 0 0,-1 1 0,1 0 0,0 0 0,-1 1 0,1-1 0,-1 2 0,1-1 0,-1 1 0,0 0 0,9 5 0,-8-2 0,-1-1 0,1 1 0,-1 0 0,0 1 0,-1-1 0,0 1 0,0 0 0,0 0 0,-1 1 0,7 15 0,-4-5 0,-1 1 0,-1-1 0,-1 1 0,-1 0 0,0 0 0,-2 1 0,0-1 0,-1 0 0,-1 1 0,-4 23 0,0-18 0,-2-1 0,0 0 0,-2-1 0,0 1 0,-2-2 0,0 0 0,-2 0 0,0-1 0,-1 0 0,-2-1 0,-23 24 0,26-30 0,0-2 0,-1 1 0,0-2 0,-1 0 0,-1 0 0,1-2 0,-1 0 0,-1-1 0,0 0 0,0-1 0,-1-1 0,1-1 0,-1 0 0,0-2 0,-1 0 0,-18 1 0,31-5 0,0 1 0,0-1 0,1 0 0,-1 0 0,0 0 0,1-1 0,-1 0 0,1 0 0,0 0 0,-1-1 0,1 0 0,0 0 0,1 0 0,-1 0 0,0-1 0,1 0 0,0 0 0,0 0 0,-5-7 0,7 7 0,-1 1 0,1 0 0,0-1 0,1 1 0,-1-1 0,1 0 0,-1 0 0,1 0 0,0 1 0,0-1 0,1 0 0,-1 0 0,1 0 0,0 0 0,0 0 0,0 0 0,1 0 0,-1 0 0,1 0 0,0 0 0,0 0 0,1 0 0,-1 0 0,1 1 0,0-1 0,-1 0 0,2 1 0,3-5 0,-3 4 0,0 0 0,0 0 0,0 1 0,1 0 0,0-1 0,-1 1 0,1 1 0,0-1 0,1 0 0,-1 1 0,0 0 0,1 0 0,-1 0 0,9-1 0,-6 2 0,0 0 0,0 0 0,0 1 0,0 0 0,0 0 0,0 1 0,1 0 0,-1 0 0,7 3 0,12 6 0,0 0 0,-1 2 0,-1 0 0,27 19 0,-35-21 0,256 170 0,-249-168-1365,-4-4-5461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1.547"/>
    </inkml:context>
    <inkml:brush xml:id="br0">
      <inkml:brushProperty name="width" value="0.05" units="cm"/>
      <inkml:brushProperty name="height" value="0.05" units="cm"/>
    </inkml:brush>
  </inkml:definitions>
  <inkml:trace contextRef="#ctx0" brushRef="#br0">69 115 24575,'10'-42'0,"-9"39"0,1-1 0,-1 1 0,0-1 0,0 1 0,0-1 0,0 0 0,0 1 0,-1-1 0,0 0 0,0 1 0,0-1 0,0 0 0,-1 1 0,1-1 0,-1 0 0,0 1 0,-1-6 0,1 9 0,1 0 0,-1-1 0,0 1 0,1 0 0,-1 0 0,1-1 0,-1 1 0,1 0 0,-1 0 0,0 0 0,1 0 0,-1 0 0,1 0 0,-1 0 0,0 0 0,1 0 0,-1 0 0,0 0 0,1 0 0,-1 1 0,1-1 0,-1 0 0,1 0 0,-1 1 0,1-1 0,-1 0 0,1 1 0,-1-1 0,1 0 0,-1 1 0,1-1 0,-1 1 0,1-1 0,0 1 0,-1-1 0,0 1 0,-16 19 0,17-20 0,-5 6 0,0 0 0,0 0 0,1 1 0,0 0 0,1-1 0,0 1 0,0 0 0,0 1 0,1-1 0,0 0 0,0 1 0,0 0 0,1-1 0,1 1 0,-1 0 0,1-1 0,1 1 0,-1 0 0,1-1 0,1 1 0,-1 0 0,1-1 0,0 0 0,1 1 0,0-1 0,0 0 0,1 0 0,0-1 0,0 1 0,0-1 0,1 0 0,0 0 0,0 0 0,10 8 0,-8-8 0,1 0 0,0-1 0,1 1 0,-1-1 0,1-1 0,0 0 0,0 0 0,0-1 0,1 0 0,0 0 0,-1-1 0,1-1 0,0 0 0,17 0 0,-18 0 0,1-2 0,-1 1 0,0-1 0,1-1 0,-1 0 0,0 0 0,0 0 0,0-2 0,0 1 0,0-1 0,-1 0 0,0 0 0,0-1 0,0-1 0,11-9 0,-17 13 0,1 0 0,-1 0 0,0-1 0,0 0 0,0 1 0,0-1 0,-1 0 0,1 0 0,-1 0 0,1 0 0,-1 0 0,0 0 0,-1 0 0,1 0 0,0 0 0,-1-1 0,1 1 0,-1 0 0,-1-6 0,0 3 0,0 1 0,0 0 0,-1 0 0,0-1 0,0 1 0,-1 0 0,1 1 0,-1-1 0,0 0 0,-7-7 0,-1-1 0,-1 1 0,0 1 0,-1 0 0,0 1 0,-1 0 0,-27-14 0,26 17-170,-1 1-1,1 0 0,-1 2 1,0-1-1,0 2 0,0 0 1,-22 0-1,10 2-6655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1.923"/>
    </inkml:context>
    <inkml:brush xml:id="br0">
      <inkml:brushProperty name="width" value="0.05" units="cm"/>
      <inkml:brushProperty name="height" value="0.05" units="cm"/>
    </inkml:brush>
  </inkml:definitions>
  <inkml:trace contextRef="#ctx0" brushRef="#br0">1 354 24575,'1'-16'0,"0"-1"0,2 1 0,0 0 0,1 0 0,0 0 0,1 1 0,1-1 0,1 1 0,0 0 0,1 1 0,0 0 0,1 0 0,1 1 0,0 0 0,1 1 0,0 0 0,1 0 0,0 1 0,18-11 0,-19 14 0,1 1 0,-1 0 0,1 1 0,1 0 0,-1 1 0,1 0 0,0 1 0,0 1 0,0 0 0,21-2 0,-23 5 0,0 0 0,0 1 0,0 0 0,1 0 0,-1 1 0,-1 0 0,1 1 0,0 1 0,-1 0 0,1 0 0,-1 1 0,0 0 0,16 12 0,-18-12 0,-1 1 0,0 0 0,0 1 0,0-1 0,-1 2 0,0-1 0,0 1 0,-1-1 0,0 1 0,0 1 0,-1-1 0,0 1 0,-1 0 0,0 0 0,0 0 0,-1 0 0,0 0 0,0 1 0,-1-1 0,-1 0 0,1 1 0,-1-1 0,-3 19 0,0-10 0,-1 1 0,-1-1 0,0-1 0,-1 1 0,-1-1 0,-1 0 0,-1 0 0,0-1 0,-1 0 0,0-1 0,-17 19 0,4-9 0,0-2 0,-2 0 0,-48 34 0,58-47 0,-1 0 0,-1-1 0,0 0 0,0-2 0,-1 0 0,1-1 0,-1 0 0,-22 3 0,36-9 0,-1 1 0,1-1 0,0 0 0,-1 0 0,1 0 0,0 0 0,-1-1 0,1 0 0,0 0 0,0 0 0,-1 0 0,1-1 0,0 0 0,-6-3 0,9 4 0,0 0 0,-1 0 0,1 0 0,0 0 0,0 0 0,0 0 0,0 0 0,1-1 0,-1 1 0,0 0 0,0-1 0,1 1 0,-1 0 0,1-1 0,-1 1 0,1-1 0,-1-2 0,1 1 0,0 1 0,0-1 0,1 0 0,-1 1 0,1-1 0,0 1 0,-1-1 0,1 1 0,0-1 0,0 1 0,1-1 0,-1 1 0,3-3 0,1-3 0,2 1 0,-1 0 0,1 1 0,0-1 0,0 1 0,1 0 0,0 1 0,0 0 0,0 0 0,0 1 0,1 0 0,0 1 0,-1-1 0,2 2 0,-1-1 0,0 1 0,13-1 0,-7 1 0,-1 1 0,1 1 0,0 0 0,-1 1 0,1 0 0,-1 1 0,0 1 0,1 0 0,-1 1 0,23 10 0,-23-6-3,0 0-1,-1 2 1,0 0-1,0 0 1,-1 1 0,-1 1-1,16 18 1,12 13-1335,-24-30-5488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2.344"/>
    </inkml:context>
    <inkml:brush xml:id="br0">
      <inkml:brushProperty name="width" value="0.05" units="cm"/>
      <inkml:brushProperty name="height" value="0.05" units="cm"/>
    </inkml:brush>
  </inkml:definitions>
  <inkml:trace contextRef="#ctx0" brushRef="#br0">0 298 24575,'0'-17'0,"1"0"0,0 1 0,1-1 0,1 1 0,0-1 0,1 1 0,1 0 0,1 0 0,12-25 0,-13 33 0,0 0 0,0 1 0,1 0 0,0-1 0,0 2 0,1-1 0,-1 1 0,2 0 0,-1 0 0,1 1 0,-1 0 0,2 1 0,-1-1 0,0 2 0,1-1 0,0 1 0,-1 0 0,1 1 0,10-2 0,-10 3 0,-1 0 0,1 1 0,0 0 0,0 1 0,0 0 0,0 0 0,0 0 0,0 1 0,-1 1 0,1-1 0,-1 2 0,0-1 0,0 1 0,0 0 0,0 1 0,0-1 0,9 10 0,-12-11 0,-1 1 0,0 0 0,1 1 0,-1-1 0,-1 1 0,1 0 0,-1 0 0,0 0 0,0 0 0,0 0 0,-1 1 0,0-1 0,0 1 0,0 0 0,-1 0 0,1 0 0,-2-1 0,1 1 0,0 0 0,-1 0 0,0 0 0,-1 0 0,0 0 0,1 0 0,-2 0 0,-2 11 0,-2-3 0,-1 0 0,0 0 0,0 0 0,-2-1 0,0 0 0,0 0 0,-1-1 0,-19 18 0,11-14 0,0-1 0,0-1 0,-1-1 0,-1-1 0,-25 12 0,32-18 0,17-9 0,22-9 0,-3 7 0,1 1 0,-1 0 0,1 2 0,31 0 0,-42 3 0,0-1 0,0 2 0,0 0 0,0 0 0,-1 1 0,1 1 0,-1 0 0,0 0 0,18 10 0,-28-12 0,1-1 0,0 1 0,-1 0 0,1 0 0,-1 0 0,1 0 0,-1 1 0,0-1 0,0 1 0,0-1 0,0 1 0,0 0 0,-1-1 0,1 1 0,-1 0 0,0 0 0,0 0 0,0 1 0,0-1 0,0 0 0,-1 0 0,0 0 0,1 1 0,-1-1 0,-1 5 0,0-3 0,0 0 0,0-1 0,-1 1 0,1 0 0,-1 0 0,0-1 0,-1 0 0,1 1 0,-1-1 0,0 0 0,0 0 0,0 0 0,-1-1 0,1 1 0,-8 5 0,-7 4 19,-1-1 0,0-1 0,-1-1 0,0 0 0,-29 8 0,-108 23-1498,60-22-5347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44.633"/>
    </inkml:context>
    <inkml:brush xml:id="br0">
      <inkml:brushProperty name="width" value="0.05" units="cm"/>
      <inkml:brushProperty name="height" value="0.05" units="cm"/>
    </inkml:brush>
  </inkml:definitions>
  <inkml:trace contextRef="#ctx0" brushRef="#br0">104 726 24575,'0'5'0,"1"0"0,0 0 0,0-1 0,0 1 0,0 0 0,1-1 0,3 7 0,4 12 0,15 56 0,-4 1 0,-3 0 0,-4 1 0,-3 1 0,-2 140 0,-9-217 0,-6 79 0,7-78 0,-1-1 0,0 1 0,-1-1 0,0 1 0,0-1 0,0 0 0,0 0 0,-1 0 0,1 0 0,-1 0 0,-1-1 0,-3 5 0,6-8 0,1 0 0,-1 0 0,0-1 0,0 1 0,0 0 0,0-1 0,1 1 0,-1-1 0,0 1 0,0-1 0,0 1 0,0-1 0,0 0 0,0 0 0,0 1 0,0-1 0,-1 0 0,1 0 0,0 0 0,0 0 0,0 0 0,0 0 0,0-1 0,0 1 0,0 0 0,0 0 0,0-1 0,0 1 0,0-1 0,0 1 0,0-1 0,0 1 0,1-1 0,-1 1 0,0-1 0,0 0 0,0 0 0,1 1 0,-1-1 0,0 0 0,1 0 0,-1 0 0,1 0 0,-2-1 0,-2-5 0,1 0 0,-1 0 0,1 0 0,-4-15 0,-15-75 0,4-1 0,-9-157 0,16 120 0,-4 5 0,3 40 0,4-1 0,5-133 0,5 203 0,1 0 0,0 0 0,2 1 0,0-1 0,2 1 0,0 0 0,1 0 0,1 1 0,11-19 0,-11 25 0,-1 1 0,2 0 0,-1 0 0,2 1 0,0 1 0,0 0 0,0 0 0,1 1 0,1 1 0,0 0 0,0 0 0,0 1 0,22-7 0,-8 5 0,1 2 0,0 0 0,0 2 0,1 1 0,-1 2 0,1 0 0,0 2 0,32 4 0,-41-2 0,-1 1 0,0 1 0,-1 0 0,1 1 0,-1 1 0,0 1 0,0 1 0,-1 0 0,0 1 0,0 1 0,-1 0 0,-1 2 0,17 14 0,-26-20 0,1 2 0,-1-1 0,0 1 0,-1 0 0,0 0 0,0 0 0,-1 1 0,0 0 0,0 0 0,-1 0 0,0 0 0,-1 0 0,0 1 0,0-1 0,-1 1 0,0 0 0,-1-1 0,0 1 0,-1 0 0,0-1 0,0 1 0,-1-1 0,-3 11 0,-3 5 0,0-1 0,-2 0 0,-1-1 0,-1 0 0,-1-1 0,-1 0 0,-27 32 0,-2-4 0,-2-2 0,-2-2 0,-2-3 0,-2-1 0,-2-3 0,-2-2 0,-85 44 0,131-76 0,0 0 0,-1-1 0,0 0 0,0-1 0,0 0 0,0 0 0,-13 1 0,22-4 0,0 0 0,0 1 0,1-1 0,-1 0 0,0 0 0,0 0 0,0 0 0,0 0 0,1 0 0,-1 0 0,0-1 0,0 1 0,0 0 0,1 0 0,-1-1 0,0 1 0,0 0 0,1-1 0,-1 1 0,0 0 0,0-1 0,1 1 0,-1-1 0,1 0 0,-1 1 0,0-1 0,1 1 0,-1-1 0,0-1 0,1 1 0,0-1 0,0 1 0,1 0 0,-1-1 0,0 1 0,0 0 0,1-1 0,-1 1 0,1 0 0,-1 0 0,1-1 0,0 1 0,-1 0 0,1 0 0,2-2 0,3-5 0,2-1 0,-1 1 0,12-8 0,-5 5 0,1 1 0,0 0 0,0 1 0,1 0 0,0 2 0,1 0 0,0 0 0,0 2 0,0 0 0,1 1 0,31-3 0,-35 6 0,1 1 0,-1 0 0,0 1 0,1 1 0,-1 0 0,0 1 0,0 1 0,0 0 0,-1 1 0,1 0 0,-1 1 0,0 0 0,-1 1 0,0 1 0,14 10 0,-5 0 0,-1 1 0,0 1 0,32 42 0,37 74 0,-57-85 0,-23-38-341,0-1 0,0 0-1,20 20 1,-6-12-6485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45.021"/>
    </inkml:context>
    <inkml:brush xml:id="br0">
      <inkml:brushProperty name="width" value="0.05" units="cm"/>
      <inkml:brushProperty name="height" value="0.05" units="cm"/>
    </inkml:brush>
  </inkml:definitions>
  <inkml:trace contextRef="#ctx0" brushRef="#br0">52 325 24575,'-1'-13'0,"1"10"0,0 0 0,0 0 0,0 1 0,0-1 0,0 0 0,0 1 0,1-1 0,0 0 0,1-3 0,-2 5 0,1 0 0,0 0 0,0 1 0,0-1 0,0 0 0,0 1 0,0-1 0,-1 1 0,1-1 0,0 1 0,0 0 0,1-1 0,-1 1 0,0 0 0,0 0 0,0 0 0,0 0 0,0 0 0,0 0 0,0 0 0,0 0 0,0 0 0,0 0 0,0 1 0,0-1 0,0 0 0,0 1 0,2 0 0,21 5 0,0-2 0,1 0 0,0-1 0,40-2 0,-49-1 0,-1-2 0,1 0 0,-1-1 0,0 0 0,0-1 0,0-1 0,0 0 0,21-12 0,-32 15 0,-1 0 0,1 0 0,0 0 0,-1-1 0,1 1 0,-1-1 0,0 0 0,0 0 0,0 0 0,0-1 0,-1 1 0,1-1 0,-1 1 0,0-1 0,0 0 0,0 0 0,0 0 0,-1 0 0,2-5 0,-3 5 0,0 0 0,0 0 0,0-1 0,-1 1 0,0 0 0,1 0 0,-1 0 0,0 0 0,-1 0 0,1 0 0,-1 1 0,0-1 0,0 0 0,0 1 0,0-1 0,-1 1 0,1 0 0,-1 0 0,0 0 0,-3-3 0,-8-6 0,0 1 0,-1 1 0,0 0 0,-1 1 0,0 1 0,0 0 0,-1 1 0,0 1 0,0 0 0,0 1 0,-1 2 0,0-1 0,0 2 0,-32-1 0,44 3 0,-1 1 0,1-1 0,0 1 0,0 1 0,0-1 0,0 1 0,1 0 0,-1 0 0,0 0 0,1 1 0,-1 0 0,1 0 0,0 1 0,0-1 0,0 1 0,1 0 0,-1 0 0,1 1 0,0 0 0,0-1 0,1 1 0,-1 0 0,-4 11 0,3-6 0,2 1 0,-1 0 0,1-1 0,1 1 0,0 1 0,0-1 0,1 0 0,1 0 0,0 1 0,0-1 0,1 0 0,3 13 0,2 6 20,1 0 0,1-1 0,2 0 0,1-1 0,25 49 0,-28-64-126,0 0 0,1 0 0,0-1 0,1 0 0,0 0 0,1-1-1,0 0 1,1-1 0,0-1 0,0 0 0,1 0 0,1-1 0,16 7 0,2-3-6720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7:59.485"/>
    </inkml:context>
    <inkml:brush xml:id="br0">
      <inkml:brushProperty name="width" value="0.05" units="cm"/>
      <inkml:brushProperty name="height" value="0.05" units="cm"/>
    </inkml:brush>
  </inkml:definitions>
  <inkml:trace contextRef="#ctx0" brushRef="#br0">127 113 24575,'2'1'0,"0"-1"0,0 0 0,0 1 0,0-1 0,0 1 0,0 0 0,-1 0 0,1 0 0,0 0 0,0 0 0,-1 0 0,1 0 0,0 0 0,-1 1 0,1-1 0,-1 1 0,0-1 0,1 1 0,-1-1 0,0 1 0,0 0 0,0 0 0,0-1 0,0 1 0,-1 0 0,1 0 0,0 3 0,0-2 0,0 0 0,0 0 0,0 1 0,-1-1 0,1 0 0,-1 1 0,0-1 0,0 0 0,0 1 0,-1-1 0,1 0 0,-1 1 0,0-1 0,0 0 0,-2 6 0,1-6 0,-1 0 0,1 0 0,-1 0 0,0 0 0,0-1 0,0 1 0,0-1 0,0 0 0,-1 0 0,1 0 0,-1 0 0,1 0 0,-1-1 0,0 0 0,1 1 0,-1-1 0,0-1 0,0 1 0,0-1 0,0 1 0,0-1 0,0 0 0,0 0 0,0-1 0,0 1 0,1-1 0,-1 0 0,0 0 0,-4-2 0,5 2 0,0 0 0,0 0 0,0 0 0,0 0 0,0-1 0,0 0 0,1 1 0,-1-1 0,0 0 0,1 0 0,0 0 0,-1-1 0,1 1 0,0 0 0,0-1 0,0 0 0,1 1 0,-1-1 0,0 0 0,1 0 0,0 0 0,0 0 0,0 0 0,0 0 0,0 0 0,1 0 0,-1-1 0,1 1 0,0 0 0,0 0 0,0 0 0,0-1 0,1 1 0,-1 0 0,2-5 0,2-1-65,1 0 0,-1 0 0,1 0 0,1 1 0,0-1 0,0 2 0,0-1 0,1 1 0,0 0 0,1 0 0,0 0 0,0 1 0,0 1 0,1-1 0,-1 1 0,1 1 0,0 0 0,1 0 0,-1 1 0,12-3 0,10-1-6761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45.369"/>
    </inkml:context>
    <inkml:brush xml:id="br0">
      <inkml:brushProperty name="width" value="0.05" units="cm"/>
      <inkml:brushProperty name="height" value="0.05" units="cm"/>
    </inkml:brush>
  </inkml:definitions>
  <inkml:trace contextRef="#ctx0" brushRef="#br0">1 298 24575,'10'-21'0,"-2"0"0,0-1 0,-1 0 0,-2 0 0,5-28 0,-15 12 0,-4 23 0,8 15 0,1 0 0,-1 0 0,1-1 0,-1 1 0,1 0 0,0 0 0,-1 0 0,1 0 0,-1 0 0,1 0 0,-1 0 0,1 0 0,-1 0 0,1 0 0,-1 0 0,1 0 0,-1 0 0,1 1 0,-1-1 0,1 0 0,-1 0 0,1 0 0,0 1 0,-1-1 0,1 0 0,-1 0 0,1 1 0,0-1 0,-1 1 0,1-1 0,-1 1 0,-1 2 0,0 0 0,0 1 0,0-1 0,0 0 0,1 1 0,-1-1 0,1 1 0,0 0 0,0-1 0,0 1 0,1 0 0,-1 5 0,0 49 0,1-57 0,1 17 0,1 1 0,0-1 0,1 0 0,2-1 0,-1 1 0,2-1 0,0 0 0,2 0 0,-1-1 0,2 0 0,0 0 0,1-1 0,1 0 0,16 18 0,-24-29 0,1-1 0,-1 0 0,1 0 0,0 0 0,0 0 0,0 0 0,0-1 0,0 0 0,0 0 0,1 0 0,-1 0 0,1-1 0,0 0 0,-1 0 0,1 0 0,0 0 0,-1-1 0,1 0 0,0 0 0,0 0 0,-1-1 0,1 1 0,0-1 0,-1 0 0,1 0 0,0-1 0,-1 1 0,0-1 0,8-4 0,-3 0 0,1 0 0,-1-1 0,-1 0 0,1-1 0,-1 0 0,-1 0 0,1 0 0,-1-1 0,-1 0 0,0-1 0,9-16 0,-9 12 0,0-1 0,-1 0 0,-1 0 0,0 0 0,-1-1 0,-1 0 0,-1 1 0,0-1 0,0 0 0,-3-16 0,1 20 0,0 1 0,-1-1 0,0 1 0,-1 0 0,0 0 0,-1 0 0,-1 0 0,1 0 0,-1 1 0,-1 0 0,0 0 0,-1 0 0,0 1 0,-10-11 0,14 17-54,1 1-1,0 0 0,-1 0 1,1 0-1,-1 0 1,0 0-1,1 0 0,-1 1 1,0 0-1,0-1 1,0 1-1,0 0 0,-1 0 1,1 1-1,0-1 0,0 1 1,0-1-1,-1 1 1,1 0-1,0 0 0,0 1 1,-1-1-1,1 1 1,-5 1-1,-11 7-6771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45.725"/>
    </inkml:context>
    <inkml:brush xml:id="br0">
      <inkml:brushProperty name="width" value="0.05" units="cm"/>
      <inkml:brushProperty name="height" value="0.05" units="cm"/>
    </inkml:brush>
  </inkml:definitions>
  <inkml:trace contextRef="#ctx0" brushRef="#br0">216 253 24575,'38'-30'0,"-34"28"0,0-1 0,0 1 0,0-1 0,0 0 0,0 0 0,-1 0 0,1 0 0,-1-1 0,0 0 0,0 1 0,0-1 0,-1 0 0,1 0 0,-1-1 0,0 1 0,0 0 0,-1-1 0,1 1 0,0-7 0,-1 7 0,-1-1 0,0 1 0,1 0 0,-2-1 0,1 1 0,0-1 0,-1 1 0,0 0 0,0-1 0,0 1 0,-1 0 0,1 0 0,-1 0 0,0 0 0,0 0 0,0 0 0,-4-4 0,1 3 0,0 0 0,0 0 0,0 1 0,-1 0 0,1-1 0,-1 2 0,0-1 0,0 1 0,0 0 0,-9-3 0,3 2 0,0 1 0,1 0 0,-1 0 0,0 1 0,0 1 0,-1 0 0,1 1 0,0 0 0,0 1 0,0 0 0,0 1 0,-16 4 0,25-5 0,1 0 0,-1-1 0,1 1 0,-1 0 0,1 1 0,-1-1 0,1 0 0,0 1 0,0-1 0,0 1 0,0 0 0,0 0 0,0-1 0,0 1 0,0 1 0,1-1 0,-1 0 0,1 0 0,0 1 0,-1-1 0,1 0 0,0 1 0,1-1 0,-1 1 0,0 0 0,1-1 0,-1 1 0,1-1 0,0 1 0,0 0 0,0-1 0,0 1 0,0 0 0,1-1 0,-1 1 0,1 0 0,-1-1 0,1 1 0,2 4 0,3 7 0,1 0 0,0-1 0,1 1 0,1-2 0,16 20 0,-2-6 0,41 35 0,-46-46 0,0 1 0,-1 1 0,-1 0 0,-1 1 0,19 30 0,-32-46 0,-1 0 0,1 0 0,-1 0 0,0 1 0,0-1 0,0 0 0,0 1 0,0-1 0,-1 1 0,1-1 0,-1 1 0,1-1 0,-1 1 0,0 0 0,0-1 0,0 1 0,-1-1 0,1 1 0,0-1 0,-1 1 0,0-1 0,0 1 0,1-1 0,-2 1 0,1-1 0,0 0 0,0 0 0,-1 1 0,1-1 0,-1 0 0,1 0 0,-1 0 0,0-1 0,0 1 0,0 0 0,0-1 0,0 1 0,0-1 0,-1 0 0,1 1 0,-5 0 0,-5 3 0,-1 0 0,0-1 0,-1-1 0,1 0 0,-1-1 0,-20 1 0,22-2-108,-2 0 168,0 0 1,-1-2-1,-14-1 1,27 2-117,0 0 1,0 0-1,-1 0 1,1-1-1,0 1 1,0-1-1,0 0 1,0 0-1,-1 1 1,1-1-1,0-1 1,1 1-1,-1 0 1,0 0-1,0-1 1,0 1-1,1-1 0,-1 1 1,1-1-1,-1 0 1,1 0-1,0 0 1,0 0-1,0 0 1,0 0-1,-2-3 1,2-13-6771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46.098"/>
    </inkml:context>
    <inkml:brush xml:id="br0">
      <inkml:brushProperty name="width" value="0.05" units="cm"/>
      <inkml:brushProperty name="height" value="0.05" units="cm"/>
    </inkml:brush>
  </inkml:definitions>
  <inkml:trace contextRef="#ctx0" brushRef="#br0">133 183 24575,'25'-21'0,"-20"17"0,0 0 0,0 0 0,0 0 0,-1-1 0,1 0 0,4-7 0,-8 10 0,0 0 0,0 0 0,0-1 0,-1 1 0,1 0 0,-1-1 0,1 1 0,-1 0 0,0-1 0,1 1 0,-1 0 0,-1-1 0,1 1 0,0-1 0,0 1 0,-1 0 0,0-1 0,1 1 0,-1 0 0,0 0 0,-2-4 0,0 0 0,0 1 0,0 0 0,0-1 0,-1 1 0,0 1 0,0-1 0,0 1 0,-1-1 0,1 1 0,-1 0 0,-6-3 0,9 5 0,0 1 0,0 0 0,0 0 0,0 0 0,0 1 0,0-1 0,0 0 0,0 1 0,-1-1 0,1 1 0,0 0 0,0 0 0,-1 0 0,1 0 0,0 0 0,0 0 0,0 1 0,-1-1 0,1 1 0,0-1 0,0 1 0,0 0 0,0 0 0,0 0 0,0 0 0,0 0 0,0 0 0,0 1 0,1-1 0,-1 1 0,0-1 0,-2 4 0,-5 6 0,1 1 0,1 0 0,0 0 0,0 1 0,1 0 0,1 0 0,0 0 0,0 1 0,2 0 0,0-1 0,0 1 0,1 0 0,1 1 0,1 14 0,0-21 0,0 1 0,1-1 0,1 0 0,-1 1 0,2-1 0,-1 0 0,1 0 0,0 0 0,0-1 0,1 1 0,5 6 0,-5-8 0,0-1 0,0 0 0,0-1 0,1 1 0,0-1 0,0 0 0,0 0 0,1 0 0,0-1 0,-1 0 0,1 0 0,0 0 0,0-1 0,0 0 0,11 2 0,-8-2 0,-1-1 0,1-1 0,0 1 0,-1-1 0,1-1 0,0 0 0,-1 0 0,1-1 0,-1 0 0,1 0 0,-1-1 0,0 0 0,0 0 0,0-1 0,-1 0 0,9-6 0,-10 6 0,1-1 0,-1 1 0,-1-1 0,1 0 0,-1-1 0,1 0 0,-2 0 0,1 0 0,-1 0 0,0-1 0,0 1 0,0-1 0,-1 0 0,0 0 0,-1 0 0,0-1 0,0 1 0,2-12 0,-4-23 0,5 60-195,1-1 0,0 1 0,1-1 0,1 0 0,1-1 0,14 21 0,-8-18-6631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46.724"/>
    </inkml:context>
    <inkml:brush xml:id="br0">
      <inkml:brushProperty name="width" value="0.05" units="cm"/>
      <inkml:brushProperty name="height" value="0.05" units="cm"/>
    </inkml:brush>
  </inkml:definitions>
  <inkml:trace contextRef="#ctx0" brushRef="#br0">49 319 24575,'-5'-8'0,"0"1"0,1-1 0,-1 0 0,2 0 0,-1 0 0,1 0 0,0-1 0,-1-9 0,-1 0 0,-2-4 0,7 27 0,13 38 0,75 167 0,-55-139 0,-4 1 0,23 83 0,-52-155 0,0 1 0,0-1 0,0 0 0,0 0 0,0 0 0,0 0 0,0 0 0,0 0 0,0 1 0,0-1 0,0 0 0,0 0 0,0 0 0,0 0 0,0 0 0,0 0 0,0 1 0,0-1 0,0 0 0,0 0 0,0 0 0,0 0 0,0 0 0,0 0 0,0 0 0,0 1 0,1-1 0,-1 0 0,0 0 0,0 0 0,0 0 0,0 0 0,0 0 0,0 0 0,0 0 0,0 0 0,1 0 0,-1 0 0,0 0 0,0 0 0,0 1 0,0-1 0,0 0 0,0 0 0,1 0 0,-1 0 0,0 0 0,0 0 0,0 0 0,0 0 0,0 0 0,0-1 0,1 1 0,-1 0 0,0 0 0,0 0 0,0 0 0,0 0 0,0 0 0,0 0 0,0 0 0,1 0 0,4-12 0,4-18 0,-6 18 0,0 0 0,2 0 0,-1 1 0,1 0 0,1 0 0,0 0 0,0 0 0,1 1 0,0 0 0,1 1 0,0-1 0,12-9 0,-14 14 0,1 0 0,-1 0 0,1 1 0,0 0 0,0 0 0,0 1 0,1 0 0,-1 0 0,1 0 0,0 1 0,-1 1 0,1-1 0,0 1 0,0 0 0,0 1 0,0 0 0,0 0 0,0 1 0,0 0 0,8 2 0,-2 1 0,0 0 0,-1 1 0,1 0 0,-1 1 0,16 10 0,-24-14 0,-1 1 0,1 0 0,-1 0 0,0 0 0,0 1 0,0 0 0,-1-1 0,1 1 0,-1 0 0,0 1 0,0-1 0,0 0 0,-1 1 0,1 0 0,-1 0 0,0-1 0,2 11 0,-4-12 0,0 1 0,0 0 0,-1 0 0,1-1 0,-1 1 0,0 0 0,0-1 0,0 1 0,-1 0 0,1-1 0,-1 0 0,0 1 0,0-1 0,0 0 0,0 0 0,0 0 0,-1 0 0,1 0 0,-1-1 0,0 1 0,0-1 0,0 1 0,0-1 0,0 0 0,-6 2 0,-6 4 0,0-1 0,0 0 0,-1-1 0,-23 5 0,13-5 0,-1 0 0,0-2 0,-1-1 0,-33-1 0,50-2 0,1 0 0,-1-1 0,0-1 0,1 1 0,-1-2 0,1 1 0,-1-2 0,1 1 0,0-1 0,0-1 0,1 0 0,0 0 0,-16-12 0,21 13 0,1 1 0,-1-1 0,1 0 0,-1 0 0,1 0 0,1-1 0,-1 1 0,1-1 0,-1 0 0,1 1 0,1-1 0,-1 0 0,-1-6 0,2 2 0,0 1 0,0-1 0,1 0 0,0 0 0,1 1 0,0-1 0,2-10 0,4-7 0,2 0 0,0 0 0,25-47 0,-4 21 0,1 1 0,3 2 0,2 1 0,2 1 0,2 3 0,68-60 0,-101 98 0,1-1 0,0 1 0,0 1 0,14-8 0,-20 12 0,-1 0 0,1 0 0,0 1 0,0-1 0,0 0 0,1 1 0,-1 0 0,0-1 0,0 1 0,0 0 0,0 0 0,0 0 0,0 0 0,0 1 0,0-1 0,1 0 0,-1 1 0,0 0 0,0-1 0,0 1 0,-1 0 0,1 0 0,0 0 0,0 0 0,0 0 0,-1 1 0,3 1 0,9 12 0,0 1 0,-1 0 0,-1 1 0,16 33 0,-11-22 0,68 111 0,-38-68 0,42 93 0,-79-145-455,-2 1 0,7 25 0,-8-13-6371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47.109"/>
    </inkml:context>
    <inkml:brush xml:id="br0">
      <inkml:brushProperty name="width" value="0.05" units="cm"/>
      <inkml:brushProperty name="height" value="0.05" units="cm"/>
    </inkml:brush>
  </inkml:definitions>
  <inkml:trace contextRef="#ctx0" brushRef="#br0">113 243 24575,'0'1'0,"1"0"0,-1 0 0,0 0 0,1 0 0,-1 0 0,1 0 0,-1 0 0,1 0 0,-1-1 0,1 1 0,0 0 0,-1 0 0,1-1 0,0 1 0,0 0 0,0-1 0,-1 1 0,1-1 0,0 1 0,0-1 0,0 1 0,0-1 0,0 0 0,0 1 0,0-1 0,0 0 0,0 0 0,0 0 0,0 0 0,0 0 0,0 0 0,0 0 0,0 0 0,0 0 0,0 0 0,1-1 0,44-5 0,-42 5 0,16-4 0,0 0 0,36-14 0,-49 16 0,0-1 0,-1 1 0,0-1 0,1 0 0,-1 0 0,-1-1 0,1 0 0,-1 0 0,0 0 0,0-1 0,7-9 0,-11 13 0,0-1 0,1 0 0,-1 1 0,-1-1 0,1 0 0,0 0 0,-1 0 0,1 1 0,-1-1 0,0 0 0,0 0 0,0 0 0,0 0 0,0 0 0,-1 0 0,1 1 0,-1-1 0,0 0 0,0 0 0,0 1 0,0-1 0,0 0 0,-1 1 0,1-1 0,-1 1 0,0 0 0,0-1 0,1 1 0,-5-3 0,-2-3 0,0 1 0,0 0 0,-1 0 0,0 1 0,0 0 0,-16-8 0,16 10 0,0 0 0,0 1 0,0 0 0,0 1 0,-1 0 0,1 0 0,-1 1 0,1 0 0,-1 0 0,1 1 0,-1 1 0,0-1 0,1 2 0,-11 2 0,13-2 0,0 0 0,1 1 0,0-1 0,-1 2 0,1-1 0,0 1 0,1 0 0,-1 0 0,1 0 0,0 1 0,0 0 0,0 0 0,0 0 0,1 1 0,0-1 0,0 1 0,1 0 0,-1 0 0,1 0 0,-2 8 0,1-5-5,2 0 0,-1 0 0,1 0 0,0 0 0,1 0 0,0 1 0,1-1 0,-1 0 0,2 0 0,-1 1 0,2-1 0,-1 0 0,1 0 0,0 0 0,6 14 0,-2-11 23,-1-1 0,2 0 0,0 0 1,0-1-1,1 0 0,0 0 0,0 0 0,1-1 1,1-1-1,16 13 0,-11-11-43,0 0 0,1-2 0,0 1-1,0-2 1,1 0 0,0-1 0,24 5 0,-28-8-103,1-1-1,0 0 1,-1-1-1,1 0 1,0-1 0,0-1-1,-1 0 1,1-1-1,20-5 1,3-7-6698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6.968"/>
    </inkml:context>
    <inkml:brush xml:id="br0">
      <inkml:brushProperty name="width" value="0.05" units="cm"/>
      <inkml:brushProperty name="height" value="0.05" units="cm"/>
    </inkml:brush>
  </inkml:definitions>
  <inkml:trace contextRef="#ctx0" brushRef="#br0">45 142 24575,'-4'0'0,"-7"-5"0,-6-1 0,4-5 0,15 0 0,11 2 0,12-2 0,17 0 0,15-2 0,16 0 0,11-1 0,4 1 0,2 3 0,-5 3 0,-8 2 0,-13 3 0,-16 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7.312"/>
    </inkml:context>
    <inkml:brush xml:id="br0">
      <inkml:brushProperty name="width" value="0.05" units="cm"/>
      <inkml:brushProperty name="height" value="0.05" units="cm"/>
    </inkml:brush>
  </inkml:definitions>
  <inkml:trace contextRef="#ctx0" brushRef="#br0">1 163 24575,'0'5'0,"4"1"0,7-5 0,6-2 0,9-2 0,6-4 0,6-2 0,11 2 0,6-4 0,3 1 0,7-3 0,0 1 0,0-3 0,-7 2 0,-9-2 0,-8-3 0,-11-3 0,-10 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7.698"/>
    </inkml:context>
    <inkml:brush xml:id="br0">
      <inkml:brushProperty name="width" value="0.05" units="cm"/>
      <inkml:brushProperty name="height" value="0.05" units="cm"/>
    </inkml:brush>
  </inkml:definitions>
  <inkml:trace contextRef="#ctx0" brushRef="#br0">59 105 24575,'-7'-7'0,"1"-1"0,-1 1 0,1-1 0,1 0 0,-1-1 0,1 1 0,1-1 0,-7-17 0,11 25 0,0 1 0,-1 0 0,1-1 0,0 1 0,0-1 0,0 1 0,0-1 0,0 1 0,0-1 0,0 1 0,0 0 0,0-1 0,0 1 0,0-1 0,0 1 0,0-1 0,0 1 0,0-1 0,0 1 0,0-1 0,1 1 0,-1 0 0,0-1 0,0 1 0,0-1 0,1 1 0,-1 0 0,0-1 0,1 1 0,-1 0 0,0-1 0,1 1 0,-1 0 0,1-1 0,17 3 0,21 17 0,-37-18 0,65 40 0,-2 4 0,94 81 0,-137-106 0,0 0 0,-1 1 0,-2 2 0,0 0 0,-1 0 0,19 36 0,-32-49 0,1 1 0,-2 1 0,1-1 0,-1 1 0,-1 0 0,0-1 0,-1 2 0,-1-1 0,1 0 0,-2 0 0,0 0 0,0 0 0,-1 1 0,0-1 0,-1 0 0,-1 0 0,0 0 0,-5 11 0,-7 12-279,-2-2 0,-36 53-1,45-74-247,-23 35-6299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8.185"/>
    </inkml:context>
    <inkml:brush xml:id="br0">
      <inkml:brushProperty name="width" value="0.05" units="cm"/>
      <inkml:brushProperty name="height" value="0.05" units="cm"/>
    </inkml:brush>
  </inkml:definitions>
  <inkml:trace contextRef="#ctx0" brushRef="#br0">130 546 24575,'-8'-32'0,"0"5"0,8 15 0,0 0 0,1 0 0,0 1 0,1-1 0,0 0 0,1 1 0,0 0 0,1 0 0,1 0 0,-1 0 0,2 0 0,10-15 0,2-2 0,2 1 0,1 1 0,29-30 0,-26 34 0,0 0 0,2 1 0,0 1 0,46-25 0,-56 36 0,1 1 0,-1 1 0,1 0 0,1 1 0,-1 1 0,1 0 0,0 2 0,0 0 0,33-1 0,-44 4 0,1 1 0,-1 0 0,0 0 0,1 0 0,-1 1 0,0 0 0,0 0 0,0 1 0,0 0 0,0 0 0,-1 1 0,0 0 0,1 0 0,-1 0 0,0 1 0,-1 0 0,1 0 0,-1 0 0,0 1 0,-1 0 0,1 0 0,6 12 0,-5-5 0,0 0 0,-1 0 0,-1 1 0,0-1 0,0 1 0,-2 0 0,0 0 0,0 0 0,-1 0 0,-1 0 0,-1 17 0,-4 8 0,-1 0 0,-2 0 0,-2-1 0,-1 0 0,-2 0 0,-2-1 0,-1-1 0,-22 34 0,13-28 0,-2-1 0,-1-1 0,-3-2 0,0-1 0,-3-1 0,-43 35 0,57-55 0,-1-1 0,0 0 0,-1-2 0,0-1 0,-1 0 0,0-2 0,-26 8 0,38-15 0,0 0 0,0-1 0,0 0 0,-1-1 0,1 0 0,-1-1 0,-20-2 0,24 0 0,0 1 0,1-1 0,0 0 0,-1-1 0,1 0 0,0 0 0,0-1 0,1 0 0,-1 0 0,1 0 0,0-1 0,-10-9 0,11 10 0,1-1 0,0 0 0,0-1 0,0 1 0,0-1 0,1 1 0,0-1 0,0 0 0,0-1 0,1 1 0,0 0 0,0-1 0,1 1 0,0-1 0,0 1 0,0-1 0,1 0 0,0 1 0,1-1 0,-1 1 0,1-1 0,0 0 0,1 1 0,-1-1 0,1 1 0,1 0 0,-1 0 0,1 0 0,0 0 0,4-6 0,0 0 0,1 1 0,0 0 0,1 0 0,0 1 0,1 0 0,0 0 0,0 1 0,1 0 0,0 1 0,1 1 0,0 0 0,0 0 0,22-8 0,-20 10 0,0 1 0,0 1 0,1 0 0,0 1 0,-1 1 0,1 0 0,0 1 0,0 0 0,23 5 0,-18-1 0,0 1 0,-1 1 0,1 1 0,-1 0 0,-1 2 0,23 12 0,-1 6 0,-1 2 0,-1 1 0,-1 2 0,-2 1 0,34 42 0,-63-67-124,2 1 0,-1-1 0,1-1 0,0 1 0,1-1 0,0-1-1,0 1 1,0-2 0,1 1 0,12 4 0,1-4-6702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8.527"/>
    </inkml:context>
    <inkml:brush xml:id="br0">
      <inkml:brushProperty name="width" value="0.05" units="cm"/>
      <inkml:brushProperty name="height" value="0.05" units="cm"/>
    </inkml:brush>
  </inkml:definitions>
  <inkml:trace contextRef="#ctx0" brushRef="#br0">100 118 24575,'26'-40'0,"-22"36"0,0-1 0,0 1 0,-1-1 0,1 0 0,-2-1 0,1 1 0,0-1 0,-1 1 0,0-1 0,0 0 0,1-9 0,-4 15 0,0 0 0,0 0 0,0 0 0,0 0 0,0 0 0,0 0 0,0 0 0,0 0 0,0 1 0,0-1 0,0 0 0,0 1 0,0-1 0,0 1 0,0-1 0,0 1 0,0-1 0,1 1 0,-2 1 0,-10 7 0,0 1 0,0 1 0,2 0 0,-1 1 0,1-1 0,1 2 0,0 0 0,1 0 0,1 0 0,0 1 0,0 0 0,1 0 0,1 1 0,1 0 0,0 0 0,1 0 0,-3 24 0,6-33 0,1 1 0,-1-1 0,1 1 0,0 0 0,0-1 0,1 1 0,0-1 0,0 0 0,1 1 0,-1-1 0,1 0 0,1-1 0,-1 1 0,1-1 0,0 1 0,0-1 0,1 0 0,-1 0 0,1-1 0,0 1 0,1-1 0,6 4 0,-3-3 0,0 0 0,0-1 0,1 0 0,-1-1 0,1 0 0,0-1 0,0 0 0,0 0 0,0-1 0,0 0 0,0-1 0,0 0 0,0 0 0,12-3 0,-6 0 0,-1 0 0,0-1 0,1-1 0,-2-1 0,1 0 0,-1 0 0,0-2 0,0 1 0,14-12 0,-23 15 0,0 0 0,0 0 0,-1 0 0,0 0 0,0-1 0,0 1 0,0-1 0,0 0 0,-1 0 0,0-1 0,0 1 0,-1-1 0,0 1 0,0-1 0,0 0 0,0 0 0,-1 0 0,0 0 0,0 0 0,-1 0 0,1 0 0,-1 0 0,-1 0 0,1-1 0,-1 1 0,-2-8 0,-1 4 0,0 0 0,0 1 0,-1 0 0,0 0 0,-1 0 0,0 0 0,0 1 0,-1 0 0,0 1 0,0-1 0,-1 1 0,0 0 0,-15-9 0,5 4 0,-1 1 0,-1 0 0,0 2 0,0 0 0,-31-8 0,50 16 0,-17-4 0,-38-6 0,53 10 0,-1 1 0,0 0 0,1-1 0,-1 1 0,0 0 0,1 1 0,-1-1 0,0 1 0,0 0 0,1-1 0,-1 2 0,1-1 0,-1 0 0,1 1 0,0-1 0,-1 1 0,-3 3 0,7-4-49,-1 0 1,0 0-1,0 0 0,0 0 0,1 0 1,-1 0-1,1 0 0,-1 0 0,1 1 1,-1-1-1,1 0 0,-1 0 0,1 1 1,0-1-1,0 0 0,0 0 0,0 1 1,0-1-1,0 0 0,0 1 0,0-1 1,0 0-1,1 0 0,-1 1 0,1-1 0,-1 0 1,1 2-1,8 13-6777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0.097"/>
    </inkml:context>
    <inkml:brush xml:id="br0">
      <inkml:brushProperty name="width" value="0.05" units="cm"/>
      <inkml:brushProperty name="height" value="0.05" units="cm"/>
    </inkml:brush>
  </inkml:definitions>
  <inkml:trace contextRef="#ctx0" brushRef="#br0">280 249 24575,'1'-49'0,"1"30"0,-2 1 0,0-1 0,-1 1 0,-1-1 0,-4-18 0,5 33 0,0 0 0,0 0 0,-1 1 0,1-1 0,-1 1 0,0-1 0,0 1 0,0 0 0,0 0 0,-1 0 0,0 0 0,1 0 0,-1 1 0,0-1 0,0 1 0,0-1 0,0 1 0,-1 0 0,1 0 0,-1 1 0,1-1 0,-1 1 0,0 0 0,1 0 0,-1 0 0,0 0 0,0 0 0,0 1 0,1 0 0,-1 0 0,0 0 0,0 0 0,0 1 0,-6 1 0,0-1 0,1 2 0,0-1 0,0 1 0,1 1 0,-1-1 0,1 2 0,-1-1 0,1 1 0,0 0 0,1 1 0,-1 0 0,1 0 0,-9 10 0,12-10 0,-1-1 0,1 1 0,1 0 0,-1 1 0,1-1 0,0 0 0,0 1 0,1 0 0,0 0 0,0 0 0,1 0 0,-1 0 0,2 0 0,-1 0 0,1 0 0,0 0 0,0 0 0,1 0 0,0 0 0,0 0 0,1 0 0,3 10 0,1-3 0,0-1 0,1 0 0,0-1 0,1 1 0,0-2 0,1 1 0,0-1 0,1 0 0,0-1 0,13 11 0,43 27 0,1-2 0,109 55 0,-169-97 0,-1-1 0,1 1 0,-1 1 0,-1-1 0,1 1 0,5 6 0,-10-11 0,0 1 0,0 0 0,-1 0 0,1 0 0,-1 0 0,1 0 0,0 0 0,-1 0 0,0 0 0,1 0 0,-1 0 0,0 0 0,1 0 0,-1 0 0,0 0 0,0 0 0,0 0 0,0 1 0,0-1 0,0 0 0,0 0 0,-1 0 0,1 0 0,0 0 0,0 0 0,-1 0 0,1 0 0,-1 0 0,1 0 0,-1 0 0,1 0 0,-1 0 0,0 0 0,0 0 0,1 0 0,-1-1 0,0 1 0,0 0 0,0-1 0,0 1 0,0 0 0,0-1 0,0 1 0,0-1 0,0 1 0,0-1 0,-1 1 0,-13 5 0,0 1 0,0-2 0,0 0 0,-1-1 0,1-1 0,-1 0 0,-23 1 0,9-3 0,1 0 0,-1-3 0,-32-5 0,52 6 20,0-1 0,0 0 0,1-1 0,0 0 0,-17-9 0,22 10-126,0 0 0,0-1 0,0 0 0,0 0 0,0 0 0,1-1-1,-1 1 1,1-1 0,0 0 0,0 0 0,0 0 0,1 0 0,-3-5 0,-6-20-6720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8.948"/>
    </inkml:context>
    <inkml:brush xml:id="br0">
      <inkml:brushProperty name="width" value="0.05" units="cm"/>
      <inkml:brushProperty name="height" value="0.05" units="cm"/>
    </inkml:brush>
  </inkml:definitions>
  <inkml:trace contextRef="#ctx0" brushRef="#br0">120 276 24575,'-1'-4'0,"0"0"0,0-1 0,0 1 0,-1-1 0,1 1 0,-1 0 0,0 0 0,-1 0 0,-3-6 0,-12-22 0,16 26 0,1 1 0,-1-1 0,1 0 0,0 1 0,0-1 0,1 0 0,0 0 0,0 1 0,0-1 0,0 0 0,1 0 0,0 1 0,1-1 0,-1 0 0,1 1 0,0-1 0,0 1 0,1 0 0,-1 0 0,1 0 0,0 0 0,8-9 0,-5 9 0,0-1 0,0 0 0,1 1 0,0 0 0,0 1 0,0 0 0,1 0 0,-1 0 0,1 1 0,0 0 0,0 0 0,0 1 0,1 0 0,-1 1 0,12-1 0,-7 1 0,0 1 0,0 1 0,0 0 0,-1 0 0,1 1 0,0 1 0,-1 0 0,0 1 0,1 0 0,-2 1 0,1 1 0,0-1 0,-1 2 0,15 11 0,-19-13 0,0 1 0,0 0 0,-1 0 0,0 0 0,0 1 0,-1 0 0,0 0 0,0 1 0,0 0 0,-1-1 0,-1 1 0,1 1 0,-1-1 0,0 0 0,-1 1 0,0 0 0,-1-1 0,1 1 0,-2 0 0,1 0 0,-2 15 0,-2-7 0,0 0 0,-1-1 0,-1 0 0,-1 0 0,0 0 0,-1 0 0,-1-1 0,-1 0 0,0-1 0,0 0 0,-1 0 0,-1-1 0,-20 18 0,8-8 0,-1-2 0,-2-1 0,0-1 0,-1-1 0,0-1 0,-38 16 0,57-30 0,-11 6 0,-37 11 0,52-18 0,0-1 0,0 0 0,0 0 0,0-1 0,0 1 0,0-1 0,0 0 0,0 0 0,0 0 0,0-1 0,0 1 0,0-1 0,0 0 0,0 0 0,0 0 0,-5-4 0,7 4 0,0-1 0,0 0 0,0 0 0,0 0 0,1 0 0,-1 0 0,1 0 0,-1 0 0,1 0 0,0-1 0,0 1 0,0 0 0,0-1 0,1 1 0,-1-1 0,1 1 0,-1-1 0,1 0 0,0 1 0,0-1 0,0 1 0,0-1 0,0 1 0,1-1 0,-1 0 0,1 1 0,0 0 0,0-3 0,2-4 0,0 1 0,0 0 0,1 0 0,0 0 0,0 1 0,1 0 0,6-8 0,2 1 0,0 1 0,0 1 0,2 0 0,-1 0 0,2 2 0,-1 0 0,1 1 0,1 0 0,0 1 0,0 1 0,0 1 0,1 0 0,0 2 0,0 0 0,20-2 0,-25 5 0,1 0 0,-1 1 0,0 0 0,1 2 0,-1-1 0,0 1 0,0 1 0,0 1 0,19 7 0,-22-7 0,-1 1 0,1 0 0,-1 1 0,0 0 0,-1 1 0,1-1 0,-1 2 0,-1-1 0,1 1 0,-1 0 0,-1 1 0,11 16 0,-10-10 15,0 0 1,8 23-1,-4-6-1426,-2-10-5415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39.467"/>
    </inkml:context>
    <inkml:brush xml:id="br0">
      <inkml:brushProperty name="width" value="0.05" units="cm"/>
      <inkml:brushProperty name="height" value="0.05" units="cm"/>
    </inkml:brush>
  </inkml:definitions>
  <inkml:trace contextRef="#ctx0" brushRef="#br0">0 325 24575,'11'-23'0,"-2"-1"0,0 0 0,-2 0 0,0-1 0,-2 0 0,4-41 0,-10 102 0,1 1 0,2 0 0,1 0 0,2 0 0,12 44 0,-13-68 0,0 0 0,1-1 0,1 1 0,0-1 0,0-1 0,1 1 0,0-1 0,1 0 0,0-1 0,1 0 0,0 0 0,1-1 0,0 0 0,0-1 0,1 0 0,0-1 0,1 0 0,14 7 0,-18-10 0,1 0 0,0-1 0,1 0 0,-1 0 0,1-1 0,-1 0 0,1-1 0,0 0 0,-1 0 0,1-1 0,0 0 0,0-1 0,-1 0 0,1-1 0,0 0 0,-1 0 0,0-1 0,1 0 0,-1-1 0,0 0 0,-1 0 0,1-1 0,-1 0 0,0-1 0,0 1 0,0-2 0,-1 1 0,0-1 0,0 0 0,-1 0 0,0-1 0,0 0 0,-1 0 0,0-1 0,0 1 0,-1-1 0,0 0 0,3-12 0,1-5 0,0 0 0,-2 0 0,-2-1 0,0 1 0,-1-1 0,-2 0 0,-1 0 0,-1 0 0,-1 0 0,-1 0 0,-2 0 0,-9-31 0,12 52 0,-1 0 0,0 0 0,0 0 0,0 0 0,0 1 0,-1-1 0,-8-8 0,11 13 0,0 1 0,1-1 0,-1 0 0,0 1 0,1-1 0,-1 0 0,0 1 0,0-1 0,0 1 0,0 0 0,0-1 0,0 1 0,1 0 0,-1-1 0,0 1 0,0 0 0,0 0 0,0 0 0,0 0 0,0 0 0,0 0 0,0 0 0,-1 0 0,1 1 0,-1 0 0,1 0 0,0 0 0,0 0 0,-1 0 0,1 1 0,0-1 0,0 0 0,0 0 0,0 1 0,1-1 0,-1 1 0,0-1 0,1 1 0,-1-1 0,1 1 0,-1-1 0,1 1 0,-1 2 0,-8 39 0,1 1 0,2 0 0,2 0 0,2 1 0,2-1 0,7 60 0,3-33 0,3 0 0,3-1 0,30 81 0,26 75 0,-72-225-62,1 0 0,-1 0 0,1 1 0,-1-1 0,0 0 0,0 0 0,0 0 0,0 0 0,1 0 0,-1 0 0,-1 1 0,1-1-1,0 0 1,0 0 0,0 0 0,-1 0 0,1 0 0,0 0 0,-1 1 0,1-1 0,-1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04.332"/>
    </inkml:context>
    <inkml:brush xml:id="br0">
      <inkml:brushProperty name="width" value="0.05" units="cm"/>
      <inkml:brushProperty name="height" value="0.05" units="cm"/>
    </inkml:brush>
  </inkml:definitions>
  <inkml:trace contextRef="#ctx0" brushRef="#br0">7 0 24575,'-5'5'0,"3"1"0,8 0 0,6-1 0,6-2 0,5-1 0,3 0 0,7-2 0,2 0 0,0 0 0,-1 0 0,-2-1 0,-2 1 0,-6 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04.670"/>
    </inkml:context>
    <inkml:brush xml:id="br0">
      <inkml:brushProperty name="width" value="0.05" units="cm"/>
      <inkml:brushProperty name="height" value="0.05" units="cm"/>
    </inkml:brush>
  </inkml:definitions>
  <inkml:trace contextRef="#ctx0" brushRef="#br0">1 89 24575,'0'5'0,"5"1"0,6-5 0,11-2 0,10-6 0,10-7 0,7 0 0,5-4 0,2 3 0,1-2 0,-9 2-8191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06.931"/>
    </inkml:context>
    <inkml:brush xml:id="br0">
      <inkml:brushProperty name="width" value="0.05" units="cm"/>
      <inkml:brushProperty name="height" value="0.05" units="cm"/>
    </inkml:brush>
  </inkml:definitions>
  <inkml:trace contextRef="#ctx0" brushRef="#br0">0 0 24575,'27'437'7,"31"-5"-56,-35-278-44,63 534-947,9 62 84,-4-188 832,31 212-201,-66 6 282,-56-742 243,-1-17-147,1-1 0,1 0 1,1 0-1,5 25 0,-2-32-6087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07.323"/>
    </inkml:context>
    <inkml:brush xml:id="br0">
      <inkml:brushProperty name="width" value="0.05" units="cm"/>
      <inkml:brushProperty name="height" value="0.05" units="cm"/>
    </inkml:brush>
  </inkml:definitions>
  <inkml:trace contextRef="#ctx0" brushRef="#br0">199 482 24575,'-15'-6'0,"0"1"0,0 1 0,0 0 0,-30-3 0,30 5 0,1 0 0,-1-1 0,0-1 0,-20-8 0,68 5 0,919-50-1648,-381 27-1780,195-16 2608,2739-149-6442,-1946 141 6628,-746 29 2322,-775 24-1022,113-9 1981,-115 3-2047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09.427"/>
    </inkml:context>
    <inkml:brush xml:id="br0">
      <inkml:brushProperty name="width" value="0.05" units="cm"/>
      <inkml:brushProperty name="height" value="0.05" units="cm"/>
    </inkml:brush>
  </inkml:definitions>
  <inkml:trace contextRef="#ctx0" brushRef="#br0">196 60 24575,'-2'-1'0,"1"0"0,-1 1 0,0-1 0,1 0 0,-1 0 0,1 0 0,-1-1 0,1 1 0,-1 0 0,1-1 0,0 1 0,-1 0 0,1-1 0,-2-3 0,-14-13 0,14 17 0,1 0 0,-1 0 0,0 0 0,1 0 0,-1 0 0,0 1 0,0-1 0,0 1 0,0 0 0,0 0 0,0 0 0,0 0 0,1 0 0,-1 1 0,0-1 0,0 1 0,0 0 0,1 0 0,-1 0 0,0 0 0,1 0 0,-1 1 0,1-1 0,-1 1 0,1 0 0,0-1 0,-1 1 0,1 0 0,0 1 0,0-1 0,-2 3 0,-3 4 0,1-1 0,-1 1 0,1 1 0,1-1 0,0 1 0,0 0 0,-4 14 0,4-6 0,1 0 0,1 1 0,0-1 0,1 1 0,1 0 0,1 0 0,1-1 0,0 1 0,1 0 0,1-1 0,1 1 0,7 20 0,-8-29 0,1-1 0,0 0 0,0 0 0,1 0 0,0 0 0,0-1 0,1 0 0,0 0 0,1 0 0,0-1 0,0 0 0,0 0 0,1-1 0,0 1 0,0-2 0,1 1 0,-1-1 0,1-1 0,0 0 0,1 0 0,-1-1 0,1 0 0,-1 0 0,15 1 0,-11-3 0,-1 0 0,1-2 0,0 1 0,-1-2 0,1 1 0,-1-2 0,1 0 0,-1 0 0,0-1 0,0-1 0,-1 0 0,1 0 0,-1-1 0,0-1 0,-1 0 0,1 0 0,10-10 0,-14 10 0,0 1 0,0-1 0,0-1 0,-1 1 0,0-1 0,-1 0 0,1 0 0,-2-1 0,1 0 0,-1 0 0,0 0 0,-1 0 0,0 0 0,-1-1 0,0 1 0,0-1 0,-1 0 0,0 1 0,-1-1 0,0 0 0,0 0 0,-4-15 0,0 9 0,-1 1 0,-1-1 0,-1 1 0,0 0 0,-1 0 0,0 1 0,-1 0 0,-1 0 0,0 1 0,-1 1 0,0 0 0,-1 0 0,0 1 0,-1 0 0,-1 1 0,1 1 0,-1 0 0,-1 1 0,-25-10 0,36 16 0,0 1 0,0 0 0,0 0 0,0 0 0,0 1 0,0-1 0,0 1 0,0 0 0,0 0 0,0 1 0,-6 0 0,7 0 0,1 0 0,0 0 0,0 0 0,0 0 0,0 0 0,0 0 0,1 1 0,-1-1 0,0 1 0,1-1 0,-1 1 0,1 0 0,-1 0 0,1-1 0,0 1 0,0 0 0,-1 0 0,1 0 0,1 0 0,-1 1 0,0-1 0,0 3 0,-2 9 0,0 1 0,1-1 0,1 1 0,1-1 0,0 1 0,1 0 0,0-1 0,5 23 0,2-2 0,2 0 0,17 42 0,81 139 116,-39-86-1597,-54-99-5345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09.835"/>
    </inkml:context>
    <inkml:brush xml:id="br0">
      <inkml:brushProperty name="width" value="0.05" units="cm"/>
      <inkml:brushProperty name="height" value="0.05" units="cm"/>
    </inkml:brush>
  </inkml:definitions>
  <inkml:trace contextRef="#ctx0" brushRef="#br0">1 1 24575,'0'4'0,"5"7"0,1 6 0,0 5 0,-1 8 0,3 3 0,1 6 0,-2 6 0,-2 4 0,-1 3 0,-3-2 0,0-9-8191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0.442"/>
    </inkml:context>
    <inkml:brush xml:id="br0">
      <inkml:brushProperty name="width" value="0.05" units="cm"/>
      <inkml:brushProperty name="height" value="0.05" units="cm"/>
    </inkml:brush>
  </inkml:definitions>
  <inkml:trace contextRef="#ctx0" brushRef="#br0">416 111 24575,'-1'-8'0,"0"1"0,-1-1 0,-1 0 0,1 1 0,-1 0 0,0-1 0,-9-12 0,10 16 0,-1 1 0,0 0 0,0 1 0,0-1 0,0 0 0,0 1 0,-1 0 0,1 0 0,-1 0 0,0 0 0,1 0 0,-1 1 0,0-1 0,0 1 0,0 0 0,0 0 0,0 1 0,0-1 0,0 1 0,-1 0 0,1 0 0,0 0 0,0 1 0,-5 1 0,-7 0 0,1 1 0,0 1 0,0 1 0,0 0 0,-15 9 0,15-7 0,1 1 0,1 1 0,-1 0 0,1 1 0,1 1 0,0 0 0,0 0 0,1 1 0,1 0 0,0 1 0,-11 18 0,17-24 0,0-1 0,1 1 0,-1 0 0,1 0 0,1 1 0,-1-1 0,1 0 0,1 1 0,-1 0 0,1-1 0,1 1 0,-1 0 0,1-1 0,1 1 0,-1 0 0,1-1 0,1 1 0,-1 0 0,1-1 0,1 0 0,-1 1 0,1-1 0,1 0 0,-1 0 0,8 10 0,-2-6 0,1-1 0,0 0 0,1-1 0,0 1 0,1-2 0,0 0 0,0 0 0,0-1 0,1-1 0,0 0 0,0-1 0,1 0 0,0-1 0,0 0 0,0-1 0,0-1 0,0 0 0,21-1 0,-25-1 0,1 0 0,-1-1 0,0-1 0,0 1 0,0-2 0,0 1 0,-1-1 0,1-1 0,0 0 0,-1 0 0,15-10 0,-17 9 0,-1 0 0,0 0 0,0 0 0,-1-1 0,0 0 0,0 0 0,0-1 0,-1 1 0,0-1 0,0 0 0,0 0 0,-1-1 0,0 1 0,-1-1 0,0 1 0,2-13 0,-2 5 0,0 1 0,-2-1 0,0 0 0,-1 1 0,0-1 0,-1 0 0,0 1 0,-6-17 0,1 9 0,0 1 0,-2 0 0,0 0 0,-21-32 0,28 49 0,-1 0 0,0 1 0,0-1 0,0 1 0,0-1 0,-1 1 0,-6-5 0,9 7 0,0 1 0,0-1 0,0 1 0,0-1 0,0 1 0,-1-1 0,1 1 0,0 0 0,0-1 0,0 1 0,0 0 0,0 0 0,-1 0 0,1 0 0,0 0 0,0 0 0,0 0 0,0 1 0,-1-1 0,1 0 0,0 1 0,0-1 0,0 1 0,0-1 0,0 1 0,0-1 0,0 1 0,0 0 0,0-1 0,0 1 0,0 0 0,1 0 0,-1 0 0,0 0 0,0-1 0,0 3 0,-4 5 0,0 1 0,0-1 0,1 1 0,0 0 0,1 1 0,0-1 0,-4 20 0,-5 69 0,11-75 20,0 0 0,2-1 0,0 1 0,2 0 0,7 33 0,-5-40-185,-1 0 0,2-1 0,0 0 0,1 0 0,0 0 0,1-1 0,1 0 0,14 17 0,-4-10-6661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0.899"/>
    </inkml:context>
    <inkml:brush xml:id="br0">
      <inkml:brushProperty name="width" value="0.05" units="cm"/>
      <inkml:brushProperty name="height" value="0.05" units="cm"/>
    </inkml:brush>
  </inkml:definitions>
  <inkml:trace contextRef="#ctx0" brushRef="#br0">147 189 24575,'-2'-3'0,"0"0"0,0 1 0,0-1 0,0-1 0,1 1 0,-1 0 0,1 0 0,0 0 0,0-1 0,0 1 0,1-1 0,-1 1 0,1-1 0,0 1 0,0 0 0,0-1 0,0 1 0,0-1 0,1 1 0,0-1 0,0 1 0,0 0 0,0-1 0,0 1 0,1 0 0,2-4 0,-1-1 0,1 0 0,0 1 0,1 0 0,0 0 0,0 0 0,1 1 0,-1 0 0,1 0 0,13-10 0,-16 14 0,0 0 0,1 0 0,-1 0 0,0 0 0,1 1 0,-1-1 0,1 1 0,-1 0 0,1 0 0,0 0 0,-1 1 0,1-1 0,0 1 0,0 0 0,-1 0 0,1 0 0,0 0 0,0 1 0,6 1 0,-7 0 0,-1-1 0,1 1 0,-1 0 0,0 0 0,0 0 0,0 0 0,0 0 0,0 0 0,0 0 0,0 1 0,-1-1 0,1 0 0,-1 1 0,1 0 0,-1-1 0,0 1 0,0 0 0,-1 0 0,1 0 0,0-1 0,-1 1 0,0 0 0,1 0 0,-1 0 0,-1 0 0,1 4 0,-1 2 0,-1 0 0,1 0 0,-1-1 0,-1 1 0,0 0 0,0-1 0,-1 1 0,0-1 0,0 0 0,0-1 0,-1 1 0,-1-1 0,-7 9 0,-7 6 0,-1 0 0,-39 30 0,-84 57 0,142-108 0,1-1 0,0 1 0,0 0 0,0 0 0,0 0 0,0 0 0,0 0 0,0 0 0,1 0 0,-1 0 0,0 1 0,1-1 0,-1 0 0,1 0 0,-1 1 0,1-1 0,-1 0 0,1 1 0,0 1 0,0-3 0,0 1 0,0 0 0,1-1 0,-1 1 0,1 0 0,-1-1 0,1 1 0,-1 0 0,1-1 0,-1 1 0,1-1 0,-1 1 0,1-1 0,0 1 0,-1-1 0,1 0 0,0 1 0,-1-1 0,1 0 0,0 1 0,0-1 0,-1 0 0,3 0 0,7 2 0,1 0 0,-1-1 0,20-1 0,-20 0 0,77-3-682,171-28-1,-211 22-6143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0.656"/>
    </inkml:context>
    <inkml:brush xml:id="br0">
      <inkml:brushProperty name="width" value="0.05" units="cm"/>
      <inkml:brushProperty name="height" value="0.05" units="cm"/>
    </inkml:brush>
  </inkml:definitions>
  <inkml:trace contextRef="#ctx0" brushRef="#br0">3 51 24575,'-1'-11'0,"1"9"0,-1 0 0,1-1 0,0 1 0,0-1 0,0 1 0,0-1 0,0 1 0,0-1 0,1 1 0,-1 0 0,1-1 0,0 1 0,0 0 0,2-5 0,-3 7 0,1 0 0,-1 0 0,1 1 0,0-1 0,-1 0 0,1 0 0,-1 0 0,1 1 0,-1-1 0,1 0 0,-1 1 0,1-1 0,-1 0 0,0 1 0,1-1 0,-1 1 0,1-1 0,-1 1 0,0-1 0,1 1 0,-1-1 0,0 1 0,0-1 0,1 1 0,-1-1 0,0 1 0,0-1 0,0 1 0,0 0 0,9 23 0,-8-22 0,24 86 0,-3 1 0,15 149 0,-36-227 0,1 0 0,0 0 0,0 0 0,1-1 0,1 0 0,5 13 0,-9-22 0,1 1 0,0-1 0,0 0 0,0 0 0,0 1 0,0-1 0,0 0 0,0 0 0,0 0 0,0 0 0,1 0 0,-1 0 0,0 0 0,1 0 0,-1-1 0,0 1 0,1 0 0,-1-1 0,1 1 0,1-1 0,0 0 0,-1 0 0,1-1 0,-1 1 0,1-1 0,-1 1 0,0-1 0,0 0 0,1 0 0,-1 0 0,0-1 0,0 1 0,0 0 0,0-1 0,0 1 0,0-1 0,-1 0 0,4-3 0,5-7 0,0-1 0,0 0 0,-2-1 0,13-25 0,-14 25 0,0 0 0,1 1 0,1 0 0,0 0 0,17-17 0,-25 28 0,1 0 0,0 1 0,0-1 0,0 1 0,0 0 0,0 0 0,0 0 0,0 0 0,1 0 0,-1 0 0,0 0 0,0 1 0,1-1 0,-1 1 0,1-1 0,-1 1 0,0 0 0,1 0 0,-1 0 0,0 1 0,1-1 0,-1 0 0,1 1 0,-1-1 0,0 1 0,0 0 0,1 0 0,-1 0 0,0 0 0,0 0 0,0 1 0,3 2 0,6 5 0,0 0 0,-1 1 0,-1 0 0,13 18 0,-7-10 0,0 0 0,2-1 0,27 24 0,-40-38 0,0 1 0,0-1 0,0 0 0,0-1 0,1 1 0,-1-1 0,1 0 0,0 0 0,0 0 0,0 0 0,-1-1 0,1 0 0,1 0 0,-1 0 0,0-1 0,0 0 0,0 0 0,7-1 0,-9 0 0,0 0 0,0 0 0,0 0 0,-1 0 0,1-1 0,0 1 0,-1-1 0,1 0 0,-1 1 0,1-1 0,-1-1 0,0 1 0,0 0 0,0 0 0,0-1 0,0 1 0,-1-1 0,1 0 0,-1 1 0,2-5 0,1-4 0,-1 0 0,0 0 0,3-23 0,-1 4 0,-5 30 0,0 0 0,0 1 0,0-1 0,0 0 0,0 0 0,0 0 0,1 1 0,-1-1 0,0 0 0,0 0 0,0 0 0,0 1 0,0-1 0,0 0 0,1 0 0,-1 0 0,0 0 0,0 0 0,0 1 0,1-1 0,-1 0 0,0 0 0,0 0 0,0 0 0,1 0 0,-1 0 0,0 0 0,0 0 0,0 0 0,1 0 0,-1 0 0,0 0 0,0 0 0,1 0 0,-1 0 0,0 0 0,0 0 0,1 0 0,-1 0 0,0 0 0,0 0 0,0 0 0,1 0 0,-1 0 0,0 0 0,0-1 0,0 1 0,1 0 0,-1 0 0,0 0 0,0 0 0,0 0 0,0-1 0,0 1 0,1 0 0,-1 0 0,0 0 0,0-1 0,0 1 0,0 0 0,0 0 0,0 0 0,0-1 0,12 25 0,-10-19 0,0 0-136,0 0-1,1 0 1,0-1-1,0 1 1,0-1-1,0 1 1,1-1-1,-1 0 0,9 6 1,4 1-6690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1.477"/>
    </inkml:context>
    <inkml:brush xml:id="br0">
      <inkml:brushProperty name="width" value="0.05" units="cm"/>
      <inkml:brushProperty name="height" value="0.05" units="cm"/>
    </inkml:brush>
  </inkml:definitions>
  <inkml:trace contextRef="#ctx0" brushRef="#br0">307 225 24575,'0'-4'0,"0"-1"0,0 1 0,-1-1 0,0 1 0,1-1 0,-1 1 0,-1-1 0,1 1 0,-1 0 0,1 0 0,-1 0 0,-1 0 0,1 0 0,0 0 0,-1 0 0,0 1 0,0-1 0,0 1 0,0 0 0,-5-4 0,5 5 0,-1 0 0,0 0 0,1 0 0,-1 1 0,0 0 0,0-1 0,0 1 0,0 1 0,0-1 0,0 0 0,0 1 0,-1 0 0,1 0 0,0 0 0,0 1 0,0-1 0,0 1 0,0 0 0,0 0 0,0 1 0,0-1 0,-4 3 0,-3 2 0,1 0 0,-1 0 0,1 2 0,1-1 0,0 1 0,0 0 0,0 1 0,1 0 0,0 0 0,1 1 0,-12 20 0,11-16 0,1 1 0,1-1 0,0 1 0,1 0 0,0 0 0,1 0 0,1 1 0,-3 27 0,6-36 0,0 1 0,0-1 0,1 1 0,0 0 0,0-1 0,1 0 0,0 1 0,0-1 0,1 0 0,0 0 0,0 0 0,0 0 0,1 0 0,0-1 0,1 0 0,5 7 0,-3-6 0,1 1 0,0-2 0,0 1 0,0-1 0,1-1 0,0 1 0,0-2 0,0 1 0,1-1 0,0 0 0,10 2 0,-7-3 0,0 0 0,0 0 0,0-2 0,0 1 0,0-2 0,1 0 0,-1 0 0,0-1 0,0-1 0,0 0 0,0-1 0,0 0 0,0-1 0,-1-1 0,0 0 0,1 0 0,-2-1 0,1-1 0,11-8 0,-19 11 0,1-1 0,-1 1 0,1-1 0,-1 0 0,-1 0 0,1-1 0,-1 1 0,0-1 0,0 1 0,0-1 0,-1 0 0,3-10 0,-3 6 0,0-1 0,-1 1 0,0 0 0,-1 0 0,0-1 0,-1 1 0,-2-13 0,-2 1 0,0 1 0,-1 0 0,-2 0 0,0 0 0,-1 1 0,-19-30 0,11 23 0,-2 0 0,-33-36 0,42 52 0,0 1 0,-1 0 0,-1 0 0,1 1 0,-2 1 0,1 0 0,-26-11 0,36 18 0,-1-1 0,1 1 0,-1 0 0,0 0 0,0 1 0,1-1 0,-1 0 0,0 1 0,0 0 0,0 0 0,0 0 0,0 0 0,1 0 0,-1 0 0,0 1 0,0-1 0,0 1 0,1 0 0,-1 0 0,0 0 0,1 0 0,-1 0 0,0 1 0,1-1 0,0 1 0,-1 0 0,1-1 0,0 1 0,0 0 0,0 0 0,0 1 0,0-1 0,1 0 0,-1 1 0,-2 4 0,0 2 0,1 0 0,0 0 0,0 1 0,1-1 0,0 1 0,0-1 0,1 1 0,1-1 0,0 17 0,4 12-114,2-1 1,1 1-1,2-2 0,1 1 0,2-1 1,2-1-1,1 0 0,1-1 0,2-1 1,2-1-1,28 37 0,-11-25-6712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1.962"/>
    </inkml:context>
    <inkml:brush xml:id="br0">
      <inkml:brushProperty name="width" value="0.05" units="cm"/>
      <inkml:brushProperty name="height" value="0.05" units="cm"/>
    </inkml:brush>
  </inkml:definitions>
  <inkml:trace contextRef="#ctx0" brushRef="#br0">190 277 24575,'-31'-28'0,"20"18"0,0 0 0,1 0 0,0-1 0,-12-16 0,19 23 0,1 0 0,0 0 0,0 0 0,0 0 0,1-1 0,-1 1 0,1 0 0,0-1 0,0 1 0,1-1 0,-1 1 0,1-1 0,0 1 0,0-1 0,1 1 0,-1 0 0,1-1 0,2-8 0,-1 9 0,0-1 0,0 1 0,0 0 0,0-1 0,1 1 0,-1 0 0,1 1 0,0-1 0,0 0 0,0 1 0,1 0 0,-1-1 0,8-3 0,-4 2 0,0 1 0,0 1 0,1-1 0,0 1 0,-1 1 0,1 0 0,13-3 0,-8 3 0,-1 1 0,1 0 0,0 1 0,-1 0 0,1 1 0,-1 1 0,1 0 0,-1 0 0,0 1 0,17 7 0,-23-8 0,-1 1 0,0 0 0,0 0 0,0 0 0,0 0 0,0 1 0,-1 0 0,1 0 0,-1 0 0,0 0 0,-1 1 0,1-1 0,5 10 0,-8-11 0,0 0 0,0 0 0,0 0 0,0 0 0,0 0 0,-1 0 0,0 1 0,1-1 0,-1 0 0,0 0 0,0 0 0,-1 0 0,1 0 0,-1 0 0,1 1 0,-1-1 0,0 0 0,0 0 0,-1-1 0,1 1 0,0 0 0,-1 0 0,0-1 0,0 1 0,0-1 0,0 1 0,-2 1 0,-8 8 0,-1-2 0,-1 0 0,1 0 0,-1-1 0,-1-1 0,0-1 0,0 0 0,-19 6 0,-33 17 0,66-30 0,-1 1 0,0 0 0,0 0 0,0 0 0,1 0 0,-1 0 0,0 0 0,1 1 0,-1-1 0,1 0 0,0 1 0,-1 0 0,1-1 0,0 1 0,-1 2 0,2-4 0,0 1 0,0 0 0,0-1 0,0 1 0,0 0 0,0-1 0,0 1 0,0 0 0,0-1 0,1 1 0,-1-1 0,0 1 0,0 0 0,1-1 0,-1 1 0,1-1 0,-1 1 0,0-1 0,1 1 0,-1-1 0,1 1 0,-1-1 0,1 0 0,-1 1 0,1-1 0,-1 0 0,1 1 0,0-1 0,0 0 0,6 3 0,1 0 0,-1-1 0,1 0 0,0 0 0,-1-1 0,10 1 0,31 1 0,20 1 0,0 3 0,128 30 0,-186-34 0,0 0 0,0 1 0,-1 1 0,0-1 0,1 1 0,-2 1 0,1 0 0,10 9 0,-17-14 0,0 1 0,-1 0 0,1 0 0,0-1 0,-1 1 0,1 0 0,-1 1 0,0-1 0,0 0 0,0 0 0,0 1 0,0-1 0,0 0 0,-1 1 0,1-1 0,-1 1 0,1-1 0,-1 1 0,0-1 0,0 1 0,0-1 0,-1 0 0,1 1 0,0-1 0,-1 1 0,0-1 0,1 1 0,-1-1 0,0 0 0,0 0 0,-1 1 0,1-1 0,0 0 0,-1 0 0,1 0 0,-1 0 0,1-1 0,-1 1 0,0 0 0,-3 1 0,-4 5 0,-1 0 0,0-1 0,0-1 0,-1 1 0,0-2 0,0 0 0,0 0 0,-1-1 0,-21 5 0,-16 2 0,-52 3 0,88-12 0,-267 18-1365,139-16-5461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2.560"/>
    </inkml:context>
    <inkml:brush xml:id="br0">
      <inkml:brushProperty name="width" value="0.05" units="cm"/>
      <inkml:brushProperty name="height" value="0.05" units="cm"/>
    </inkml:brush>
  </inkml:definitions>
  <inkml:trace contextRef="#ctx0" brushRef="#br0">0 1 24575,'1'6'0,"0"0"0,0 0 0,0 0 0,0 0 0,1 0 0,0-1 0,4 8 0,7 21 0,4 55 0,-4 0 0,1 100 0,-13-171 0,7 152-111,18 191 349,-20-321-451,2-1 0,1 0 0,2 0-1,2-1 1,2 0 0,34 63 0,-25-62-6613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2.934"/>
    </inkml:context>
    <inkml:brush xml:id="br0">
      <inkml:brushProperty name="width" value="0.05" units="cm"/>
      <inkml:brushProperty name="height" value="0.05" units="cm"/>
    </inkml:brush>
  </inkml:definitions>
  <inkml:trace contextRef="#ctx0" brushRef="#br0">67 172 24575,'-9'-8'0,"1"-1"0,0-1 0,0 1 0,1-1 0,0-1 0,-6-11 0,12 20 0,0 0 0,0 0 0,0 0 0,1 0 0,-1 0 0,1-1 0,-1 1 0,1 0 0,0 0 0,-1 0 0,1 0 0,0-1 0,1 1 0,-1 0 0,0 0 0,1 0 0,-1-1 0,1 1 0,0 0 0,-1 0 0,1 0 0,0 0 0,0 0 0,0 0 0,1 0 0,-1 1 0,0-1 0,1 0 0,-1 1 0,1-1 0,0 1 0,-1-1 0,1 1 0,0 0 0,0 0 0,0 0 0,0 0 0,0 0 0,0 0 0,0 0 0,4 0 0,7-3 0,0 0 0,1 1 0,-1 0 0,1 1 0,16 0 0,74 3 0,-51 1 0,37-2 0,167 8 0,-245-7 0,0 1 0,-1 0 0,1 1 0,0 0 0,-1 0 0,0 1 0,19 10 0,-24-10 0,0 0 0,0 0 0,-1 0 0,0 1 0,0 0 0,0 0 0,0 1 0,-1-1 0,1 1 0,-2 0 0,1 0 0,-1 0 0,0 1 0,4 9 0,8 36 0,-2 1 0,-2 0 0,4 74 0,-1-18 0,12 53 0,7-1 0,103 296 0,-80-330-1365,-32-79-5461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3.354"/>
    </inkml:context>
    <inkml:brush xml:id="br0">
      <inkml:brushProperty name="width" value="0.05" units="cm"/>
      <inkml:brushProperty name="height" value="0.05" units="cm"/>
    </inkml:brush>
  </inkml:definitions>
  <inkml:trace contextRef="#ctx0" brushRef="#br0">27 72 24575,'-1'-7'0,"1"0"0,-1 1 0,0-1 0,0 0 0,-1 0 0,0 1 0,0-1 0,-5-8 0,2 13 0,2 11 0,2 16 0,7 69 0,21 103 0,-15-119 0,135 743 0,-120-681 0,-6-19-1365,-15-79-5461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3.807"/>
    </inkml:context>
    <inkml:brush xml:id="br0">
      <inkml:brushProperty name="width" value="0.05" units="cm"/>
      <inkml:brushProperty name="height" value="0.05" units="cm"/>
    </inkml:brush>
  </inkml:definitions>
  <inkml:trace contextRef="#ctx0" brushRef="#br0">176 1181 24575,'-55'-187'0,"3"11"0,-7-120 0,54 253 0,2 0 0,1 0 0,3 0 0,12-85 0,-10 112 0,1 0 0,0 0 0,1 0 0,1 1 0,0 0 0,1 0 0,11-16 0,-14 25 0,0 0 0,1 0 0,0 0 0,0 1 0,0-1 0,1 1 0,0 0 0,0 1 0,0 0 0,0 0 0,1 0 0,0 0 0,0 1 0,0 1 0,0-1 0,0 1 0,11-2 0,-1 2 0,0 1 0,-1 1 0,1 1 0,0 1 0,-1 0 0,1 1 0,-1 0 0,0 1 0,16 7 0,22 11 0,62 33 0,-11 0 0,-3 6 0,-2 3 0,162 139 0,-245-188 0,-1 1 0,0 1 0,-1 1 0,-1 0 0,23 38 0,-30-42 0,0 1 0,-1 0 0,0 1 0,-1-1 0,-1 1 0,0 0 0,-1 1 0,-1-1 0,0 18 0,-4 36 0,-14 90 0,0-2 0,14-67 0,4 1 0,4 0 0,20 98 0,73 268 0,-73-351 0,-14-57-84,85 329 299,-70-295-714,3 0 1,55 107-1,-61-148-6327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4.184"/>
    </inkml:context>
    <inkml:brush xml:id="br0">
      <inkml:brushProperty name="width" value="0.05" units="cm"/>
      <inkml:brushProperty name="height" value="0.05" units="cm"/>
    </inkml:brush>
  </inkml:definitions>
  <inkml:trace contextRef="#ctx0" brushRef="#br0">22 0 24575,'-5'0'0,"-1"5"0,0 6 0,1 11 0,7 6 0,2 8 0,5 7 0,6 10 0,1 6 0,1 2 0,4 5 0,-2 0 0,0-1 0,-3-8 0,0-8 0,-2-8 0,-4-6 0,-3-9-8191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4.537"/>
    </inkml:context>
    <inkml:brush xml:id="br0">
      <inkml:brushProperty name="width" value="0.05" units="cm"/>
      <inkml:brushProperty name="height" value="0.05" units="cm"/>
    </inkml:brush>
  </inkml:definitions>
  <inkml:trace contextRef="#ctx0" brushRef="#br0">39 507 24575,'-6'-16'0,"0"1"0,1-2 0,0 1 0,2 0 0,-3-28 0,5 37 0,-2-15 0,1 0 0,0 1 0,2-1 0,1 0 0,1 0 0,8-39 0,-8 52 0,1-1 0,0 1 0,0 1 0,1-1 0,0 0 0,1 1 0,0 0 0,0 0 0,1 0 0,0 1 0,0 0 0,0 0 0,1 0 0,0 1 0,1 0 0,-1 0 0,1 1 0,11-6 0,-2 4 0,-1 1 0,1 1 0,0 0 0,1 1 0,-1 0 0,1 2 0,0 0 0,21 1 0,10 2 0,83 14 0,-101-10 0,0 1 0,-1 2 0,0 1 0,41 19 0,-59-23 0,-1 0 0,0 1 0,0 1 0,0 0 0,-1 0 0,0 1 0,-1 1 0,0-1 0,0 1 0,0 1 0,-2 0 0,1 0 0,11 21 0,-13-14 0,0 1 0,-2 0 0,0 0 0,0 0 0,0 31 0,1-4 0,27 172 0,82 288 0,-109-489-81,58 237-1203,-50-183-5542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7.466"/>
    </inkml:context>
    <inkml:brush xml:id="br0">
      <inkml:brushProperty name="width" value="0.05" units="cm"/>
      <inkml:brushProperty name="height" value="0.05" units="cm"/>
    </inkml:brush>
  </inkml:definitions>
  <inkml:trace contextRef="#ctx0" brushRef="#br0">0 453 24575,'1'12'0,"1"-1"0,0 1 0,0 0 0,1-1 0,1 0 0,-1 1 0,2-1 0,0-1 0,0 1 0,1-1 0,0 0 0,1 0 0,12 14 0,12 10 0,1-1 0,39 31 0,-68-61 0,51 41 0,2-2 0,1-3 0,2-3 0,2-2 0,127 51 0,-93-51 0,2-5 0,1-4 0,151 18 0,-98-26-116,0-6-1,0-7 1,1-7 0,-1-7-1,0-6 1,-1-6-1,160-47 1,-233 46 116,-2-3 0,-1-3 0,-1-3 0,97-60 0,-119 60 0,-2-3 0,-2-1 0,-1-3 0,-2-2 0,-2-1 0,56-72 0,-37 27 233,-4-3 0,-4-2-1,54-128 1,-96 194-1598,-5 5-5461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17.968"/>
    </inkml:context>
    <inkml:brush xml:id="br0">
      <inkml:brushProperty name="width" value="0.05" units="cm"/>
      <inkml:brushProperty name="height" value="0.05" units="cm"/>
    </inkml:brush>
  </inkml:definitions>
  <inkml:trace contextRef="#ctx0" brushRef="#br0">26 33 24575,'-1'0'0,"-1"0"0,0-1 0,1 1 0,-1-1 0,0 1 0,1-1 0,-1 0 0,1 1 0,-1-1 0,1 0 0,0 0 0,-2-2 0,2 3 0,1 0 0,0-1 0,-1 1 0,1 0 0,0 0 0,0-1 0,-1 1 0,1 0 0,0 0 0,0-1 0,0 1 0,-1 0 0,1-1 0,0 1 0,0 0 0,0 0 0,0-1 0,0 1 0,0 0 0,0-1 0,0 1 0,0-1 0,0 1 0,0 0 0,0-1 0,0 1 0,0 0 0,0-1 0,0 1 0,0 0 0,0-1 0,0 1 0,0 0 0,1 0 0,-1-1 0,0 1 0,0 0 0,0-1 0,1 1 0,-1 0 0,0 0 0,0-1 0,1 1 0,-1 0 0,0 0 0,0 0 0,1-1 0,-1 1 0,0 0 0,1 0 0,-1 0 0,0 0 0,1 0 0,-1 0 0,0-1 0,1 1 0,-1 0 0,0 0 0,1 0 0,-1 0 0,0 0 0,1 0 0,-1 0 0,1 1 0,23-5 0,0 2 0,0 0 0,1 2 0,-1 1 0,0 0 0,27 6 0,-47-6 0,0 0 0,0 1 0,0-1 0,0 1 0,0-1 0,0 1 0,0 0 0,-1 1 0,1-1 0,-1 1 0,0-1 0,0 1 0,0 0 0,0 0 0,0 0 0,0 1 0,-1-1 0,0 1 0,0-1 0,0 1 0,0 0 0,1 4 0,3 9 0,-2-1 0,0 1 0,-1 0 0,1 21 0,3 14 0,0-13 0,1 13 0,3-1 0,1-1 0,34 85 0,-45-133 5,0 1 0,0-1 0,0 0 0,0 1 0,1-1 0,-1 0 0,1 0 0,-1 0 0,1 0 0,0 0 0,0-1 0,0 1 0,0 0 0,0-1 0,0 1 0,0-1 0,1 0 0,-1 0 0,0 0 0,1 0 0,-1 0 0,1 0 0,4 0 0,-3-1-88,-1-1 1,1 1-1,-1-1 1,1 0-1,-1 0 1,0 0-1,1 0 1,-1 0-1,0-1 1,0 1-1,0-1 1,0 0-1,0 0 1,0 0-1,-1-1 1,1 1-1,2-4 1,7-7-6744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1.017"/>
    </inkml:context>
    <inkml:brush xml:id="br0">
      <inkml:brushProperty name="width" value="0.05" units="cm"/>
      <inkml:brushProperty name="height" value="0.05" units="cm"/>
    </inkml:brush>
  </inkml:definitions>
  <inkml:trace contextRef="#ctx0" brushRef="#br0">62 64 24575,'-5'-5'0,"-1"-6"0,-5-6 0,-4 0 0,-1 8 0,8 5 0,10 8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28.954"/>
    </inkml:context>
    <inkml:brush xml:id="br0">
      <inkml:brushProperty name="width" value="0.05" units="cm"/>
      <inkml:brushProperty name="height" value="0.05" units="cm"/>
    </inkml:brush>
  </inkml:definitions>
  <inkml:trace contextRef="#ctx0" brushRef="#br0">100 473 24575,'-7'-1'0,"1"0"0,0-1 0,1 0 0,-1 0 0,0 0 0,0-1 0,1 0 0,0 0 0,-6-4 0,-15-8 0,16 9 0,10 2 0,23-1 0,99-9-18,1219-174-908,-1231 169 926,191-38 0,-207 35 0,102-37 0,-182 54 0,-9 3 0,0 1 0,0-1 0,0 1 0,0-1 0,0-1 0,-1 1 0,1-1 0,0 0 0,-1 0 0,0 0 0,8-8 0,-12 11-32,0 0 0,0-1 1,0 1-1,0 0 0,0-1 0,0 1 0,0 0 1,0-1-1,0 1 0,0-1 0,0 1 0,0 0 1,-1-1-1,1 1 0,0 0 0,0-1 1,0 1-1,0 0 0,-1-1 0,1 1 0,0 0 1,0 0-1,0-1 0,-1 1 0,1 0 0,0 0 1,-1-1-1,1 1 0,0 0 0,0 0 1,-1 0-1,1-1 0,0 1 0,-1 0 0,1 0 1,0 0-1,-2 0 0,-20-7-6007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29.297"/>
    </inkml:context>
    <inkml:brush xml:id="br0">
      <inkml:brushProperty name="width" value="0.05" units="cm"/>
      <inkml:brushProperty name="height" value="0.05" units="cm"/>
    </inkml:brush>
  </inkml:definitions>
  <inkml:trace contextRef="#ctx0" brushRef="#br0">5 225 24575,'0'0'0,"0"0"0,0 0 0,-1 0 0,1 0 0,0 1 0,0-1 0,-1 0 0,1 0 0,0 0 0,0 0 0,0 1 0,0-1 0,-1 0 0,1 0 0,0 0 0,0 1 0,0-1 0,0 0 0,0 0 0,-1 0 0,1 1 0,0-1 0,0 0 0,0 0 0,0 1 0,0-1 0,0 0 0,0 0 0,0 1 0,0-1 0,0 0 0,0 0 0,0 1 0,0-1 0,0 0 0,0 0 0,0 1 0,0-1 0,1 0 0,-1 0 0,0 1 0,0-1 0,0 0 0,0 1 0,15-1 0,21-8 0,108-33 0,217-55 0,-169 63 60,206-9 0,196 28-1545,-519 15-5341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39.411"/>
    </inkml:context>
    <inkml:brush xml:id="br0">
      <inkml:brushProperty name="width" value="0.05" units="cm"/>
      <inkml:brushProperty name="height" value="0.05" units="cm"/>
    </inkml:brush>
  </inkml:definitions>
  <inkml:trace contextRef="#ctx0" brushRef="#br0">2 12 24575,'5'0'0,"-4"-5"0,-6-1 0,2 9 0,7 10 0,7 11 0,6 11 0,5 14 0,4 13 0,2 9 0,-4 8 0,-1 3 0,-1-2 0,-2-15-8191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39.802"/>
    </inkml:context>
    <inkml:brush xml:id="br0">
      <inkml:brushProperty name="width" value="0.05" units="cm"/>
      <inkml:brushProperty name="height" value="0.05" units="cm"/>
    </inkml:brush>
  </inkml:definitions>
  <inkml:trace contextRef="#ctx0" brushRef="#br0">253 845 24575,'-46'-46'0,"-67"-87"0,101 117 0,0-1 0,2 0 0,0 0 0,1-1 0,1 0 0,1-1 0,0 1 0,1-1 0,-5-37 0,10 45 0,0 0 0,1 0 0,0 0 0,1 0 0,1 1 0,0-1 0,0 0 0,1 1 0,0-1 0,0 1 0,1 0 0,9-14 0,-5 10 0,1 1 0,1 0 0,0 0 0,1 2 0,0-1 0,1 1 0,22-16 0,0 5 0,0 2 0,1 2 0,1 1 0,0 1 0,1 2 0,43-9 0,-6 5-173,1 4 0,1 4 0,-1 2-1,1 4 1,1 4 0,76 8 0,-35 6-130,0 5 0,-2 6 0,132 44-1,-134-30 304,-1 6 0,170 92 0,-219-100 0,-3 2 0,-1 3 0,-2 3 0,-2 2 0,79 85 0,-112-104-18,0 0-1,-2 2 0,-1 0 0,-2 1 0,0 1 0,20 56 0,-30-68 9,-2 1-1,-1 1 1,0-1 0,-1 1 0,-2 0 0,0 0-1,-1 0 1,-2-1 0,0 1 0,-1 0 0,-1 0-1,-7 24 1,0-17 10,0-1 0,-2-1 0,-2 0 0,0-1 0,-1 0 0,-2-1 0,-1-1 0,0 0 0,-2-2 0,-1 0 0,0-1 0,-2-1 0,-32 21 0,16-13 0,-2-3 0,-1-1 0,-1-2 0,-1-2 0,-1-2 0,0-2 0,-74 16 0,81-24-1,0-2-1,0-2 0,0-1 1,-1-2-1,1-2 1,-1-1-1,-59-12 1,77 10 10,0-2 1,1 0 0,0-1-1,0-1 1,1-1 0,0-1 0,0-1-1,1 0 1,1-1 0,0-1 0,0-1-1,1 0 1,1-1 0,1-1-1,-15-19 1,17 16-173,0 0 1,-10-23-1,-8-31-4993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0.406"/>
    </inkml:context>
    <inkml:brush xml:id="br0">
      <inkml:brushProperty name="width" value="0.05" units="cm"/>
      <inkml:brushProperty name="height" value="0.05" units="cm"/>
    </inkml:brush>
  </inkml:definitions>
  <inkml:trace contextRef="#ctx0" brushRef="#br0">57 75 24575,'-1'-3'0,"0"-1"0,0 1 0,0 0 0,-1 0 0,1 0 0,-1-1 0,1 1 0,-1 1 0,0-1 0,0 0 0,-1 0 0,1 1 0,-1-1 0,1 1 0,-1 0 0,0 0 0,1 0 0,-1 0 0,0 0 0,-5-1 0,8 3 0,-1-1 0,1 1 0,0 0 0,0 0 0,0 0 0,-1 0 0,1 0 0,0 0 0,-1 0 0,1 0 0,0 0 0,0 0 0,-1 0 0,1 0 0,0 0 0,0 0 0,-1 0 0,1 0 0,0 0 0,0 0 0,-1 0 0,1 0 0,0 0 0,0 0 0,-1 0 0,1 1 0,0-1 0,0 0 0,-1 0 0,1 0 0,0 0 0,0 1 0,0-1 0,0 0 0,-1 0 0,1 1 0,0 11 0,10 13 0,1-8 0,0 0 0,1 0 0,1-1 0,1-1 0,0 0 0,0-1 0,2 0 0,0-1 0,0-1 0,1-1 0,1 0 0,0-1 0,0-1 0,1-1 0,0 0 0,0-2 0,1 0 0,0-1 0,0-1 0,0-1 0,0 0 0,1-2 0,-1-1 0,34-3 0,-41 2 0,0-2 0,-1 1 0,0-2 0,1 0 0,-1 0 0,-1-1 0,1 0 0,-1-1 0,17-12 0,-23 15 0,0-1 0,0 0 0,-1-1 0,0 1 0,0-1 0,0 0 0,0 0 0,-1 0 0,0 0 0,0-1 0,0 1 0,0-1 0,-1 0 0,0 1 0,-1-1 0,1 0 0,-1 0 0,0 0 0,0-1 0,-1 1 0,0-10 0,-1 4 0,-1 0 0,0 1 0,-5-21 0,6 30 0,1 0 0,-1 0 0,0-1 0,0 1 0,0 0 0,0 0 0,0 0 0,0 0 0,0 0 0,0 0 0,-1 0 0,1 0 0,-1 1 0,0-1 0,1 0 0,-1 1 0,0 0 0,0-1 0,0 1 0,0 0 0,0 0 0,0 0 0,0 0 0,-1 0 0,-3 0 0,5 1 0,0 0 0,0 0 0,0 0 0,0 1 0,0-1 0,0 0 0,0 1 0,0-1 0,0 1 0,1-1 0,-1 1 0,0-1 0,0 1 0,0 0 0,0-1 0,1 1 0,-1 0 0,0 0 0,1-1 0,-1 1 0,1 0 0,-1 0 0,1 0 0,-1 0 0,1 0 0,-1 0 0,1 0 0,0 0 0,0 0 0,-1 0 0,1 0 0,0 2 0,-1 35 0,4-10 0,2 0 0,1 0 0,1 0 0,12 29 0,49 108 0,-56-139 0,44 96 0,-9-24 0,46 143 0,-89-228 0,-1 0 0,0 0 0,-1 0 0,0 0 0,-1 0 0,0 0 0,-1 0 0,-1 0 0,-4 25 0,4-31 0,-1-1 0,-1 1 0,1 0 0,-1-1 0,0 0 0,-1 0 0,0 0 0,0 0 0,0-1 0,0 1 0,-1-1 0,0 0 0,0 0 0,0-1 0,-1 1 0,0-1 0,0-1 0,0 1 0,0-1 0,-7 3 0,-4 0 0,0 0 0,0-1 0,-1-1 0,0-1 0,0-1 0,0 0 0,0-1 0,0-1 0,0-1 0,0 0 0,0-1 0,0-1 0,1-1 0,-1-1 0,1 0 0,0-1 0,-16-9 0,13 6 0,0-1 0,1 0 0,0-2 0,1 0 0,1-2 0,0 1 0,0-2 0,2 0 0,0-2 0,0 1 0,2-1 0,0-1 0,-17-33 0,21 33 0,1 0 0,2-1 0,0 0 0,0 0 0,2 0 0,0-1 0,2 1 0,0-1 0,1 0 0,1 0 0,3-21 0,-2 28 0,1 1 0,1-1 0,0 1 0,1 0 0,0 0 0,1 1 0,1-1 0,-1 1 0,2 0 0,-1 0 0,2 1 0,-1 0 0,1 0 0,1 1 0,0 0 0,0 1 0,1-1 0,15-9 0,-1 5-227,1 1-1,0 1 1,0 2-1,1 0 1,34-6-1,-4 1-6598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0.829"/>
    </inkml:context>
    <inkml:brush xml:id="br0">
      <inkml:brushProperty name="width" value="0.05" units="cm"/>
      <inkml:brushProperty name="height" value="0.05" units="cm"/>
    </inkml:brush>
  </inkml:definitions>
  <inkml:trace contextRef="#ctx0" brushRef="#br0">1 105 24575,'0'-9'0,"0"0"0,1 0 0,-1 0 0,2 0 0,3-14 0,-5 22 0,1 0 0,-1 0 0,0 0 0,1 0 0,-1 1 0,1-1 0,-1 0 0,1 0 0,0 0 0,-1 0 0,1 1 0,0-1 0,0 0 0,-1 1 0,1-1 0,0 0 0,0 1 0,0-1 0,0 1 0,0-1 0,0 1 0,1-1 0,0 1 0,0 0 0,0 1 0,0-1 0,0 0 0,0 1 0,-1 0 0,1-1 0,0 1 0,0 0 0,-1 0 0,1 0 0,0 0 0,-1 0 0,1 0 0,-1 0 0,1 1 0,1 1 0,19 21 0,-1 2 0,0 0 0,-2 1 0,-2 1 0,26 53 0,-32-60 0,-8-16 0,19 43 0,-21-46 0,-1 0 0,1 0 0,0 0 0,-1 0 0,0 0 0,1 0 0,-1 0 0,0 1 0,0-1 0,0 0 0,0 0 0,-1 0 0,1 0 0,0 0 0,-1 1 0,0-1 0,1 0 0,-1 0 0,0 0 0,-1 1 0,1-2 0,0 0 0,1-1 0,-1 1 0,0-1 0,1 1 0,-1-1 0,0 0 0,0 1 0,0-1 0,1 0 0,-1 1 0,0-1 0,0 0 0,0 0 0,0 0 0,0 0 0,0 0 0,1 0 0,-1 0 0,0 0 0,0 0 0,0 0 0,0 0 0,0-1 0,1 1 0,-1 0 0,0-1 0,0 1 0,0 0 0,1-1 0,-1 1 0,0-1 0,0 1 0,1-1 0,-1 0 0,1 1 0,-1-1 0,0 0 0,1 1 0,-1-1 0,1 0 0,-1 0 0,-23-34 0,18 23 0,1 0 0,1-1 0,0 0 0,0 0 0,1 0 0,1-1 0,0 1 0,1-1 0,0 1 0,1-1 0,1 1 0,4-27 0,-3 32 0,0 0 0,0 1 0,1-1 0,0 1 0,0-1 0,0 1 0,1 0 0,0 0 0,1 1 0,6-9 0,-7 11 0,0 0 0,1 0 0,-1 1 0,1 0 0,0-1 0,-1 1 0,1 1 0,1-1 0,-1 1 0,0 0 0,1 0 0,-1 1 0,1-1 0,-1 1 0,10 0 0,-6 1 6,0 0 0,0 1 0,0 0 0,0 1 0,0-1 0,-1 2 0,1 0 0,-1 0 0,1 0 0,-1 1 0,0 0 0,0 1 0,-1-1 0,0 2 0,1-1 0,-2 1 0,1 0 0,-1 0 0,11 14 0,-4-3-192,-1-1 1,0 2-1,-2 0 0,0 0 1,-1 1-1,-1 0 1,10 31-1,-11-19-6640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1.282"/>
    </inkml:context>
    <inkml:brush xml:id="br0">
      <inkml:brushProperty name="width" value="0.05" units="cm"/>
      <inkml:brushProperty name="height" value="0.05" units="cm"/>
    </inkml:brush>
  </inkml:definitions>
  <inkml:trace contextRef="#ctx0" brushRef="#br0">271 284 24575,'-1'-16'0,"-1"0"0,0 0 0,-2 0 0,0 0 0,0 1 0,-2-1 0,0 1 0,0 0 0,-1 1 0,-1 0 0,-1 0 0,0 1 0,-1 0 0,0 0 0,-1 1 0,0 0 0,-13-10 0,22 21 0,0-1 0,0 1 0,0-1 0,-1 1 0,1 0 0,0-1 0,0 1 0,-1 0 0,1 1 0,0-1 0,-1 0 0,1 1 0,-1-1 0,1 1 0,-1 0 0,1 0 0,-1 0 0,1 0 0,-1 0 0,1 0 0,-1 1 0,1-1 0,-1 1 0,1 0 0,-1 0 0,1 0 0,0 0 0,0 0 0,-1 0 0,1 1 0,0-1 0,0 1 0,0-1 0,0 1 0,1 0 0,-1 0 0,0 0 0,1 0 0,-1 0 0,-1 4 0,-4 5 0,1 1 0,0-1 0,1 1 0,1 1 0,0-1 0,-5 22 0,8-22 0,-1 0 0,2 0 0,0 0 0,0 0 0,1 0 0,0 0 0,1 0 0,1 0 0,0 0 0,8 20 0,-9-26 0,0 0 0,1-1 0,0 1 0,0 0 0,0-1 0,1 0 0,-1 0 0,1 0 0,1 0 0,-1 0 0,1-1 0,-1 0 0,1 0 0,0 0 0,1-1 0,-1 0 0,1 1 0,-1-2 0,1 1 0,0-1 0,0 0 0,7 1 0,-6-2 0,-1-1 0,0-1 0,1 1 0,-1-1 0,0 0 0,1-1 0,-1 1 0,0-1 0,0 0 0,0-1 0,0 0 0,-1 0 0,1 0 0,-1 0 0,1-1 0,-1 0 0,0 0 0,-1 0 0,1-1 0,-1 0 0,5-6 0,3-4 0,0-1 0,-2 0 0,1-1 0,-2 0 0,12-32 0,-11 12 0,1-8 0,-10 43 0,0-1 0,0 1 0,0 0 0,0-1 0,0 1 0,0 0 0,1 0 0,-1 0 0,1 0 0,-1 0 0,1 0 0,3-2 0,-4 3 0,0 1 0,0 0 0,0-1 0,0 1 0,0 0 0,0 0 0,1 0 0,-1 0 0,0 0 0,0 0 0,0 0 0,0 1 0,0-1 0,0 0 0,0 1 0,0-1 0,0 0 0,0 1 0,0-1 0,0 1 0,0 0 0,0-1 0,0 1 0,0 0 0,0 0 0,-1-1 0,1 1 0,0 0 0,-1 0 0,1 0 0,0 0 0,-1 0 0,1 0 0,-1 1 0,22 38 0,-21-38 0,28 67-1365,-15-38-5461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1.831"/>
    </inkml:context>
    <inkml:brush xml:id="br0">
      <inkml:brushProperty name="width" value="0.05" units="cm"/>
      <inkml:brushProperty name="height" value="0.05" units="cm"/>
    </inkml:brush>
  </inkml:definitions>
  <inkml:trace contextRef="#ctx0" brushRef="#br0">12 164 24575,'-1'0'0,"0"-1"0,0 0 0,1 1 0,-1-1 0,0 0 0,0 1 0,1-1 0,-1 0 0,1 0 0,-1 0 0,1 1 0,-1-1 0,1 0 0,-1 0 0,1 0 0,0 0 0,-1 0 0,1 0 0,0 0 0,0 0 0,0 0 0,0 0 0,0 0 0,0 0 0,0 0 0,0 0 0,0 0 0,0 0 0,1 0 0,-1 0 0,0 1 0,1-1 0,-1 0 0,1 0 0,0-1 0,0 1 0,0 0 0,1 0 0,-1 0 0,1 0 0,-1 0 0,1 0 0,-1 1 0,1-1 0,-1 1 0,1-1 0,0 1 0,-1 0 0,1-1 0,0 1 0,-1 0 0,1 0 0,-1 0 0,1 0 0,0 1 0,2-1 0,14 5 0,0 1 0,-1 0 0,0 1 0,0 1 0,0 0 0,-1 2 0,0 0 0,-1 0 0,19 18 0,-25-19 0,-1 0 0,0 0 0,13 20 0,-20-28 0,1 1 0,-1 0 0,0 0 0,0 0 0,1 0 0,-2 0 0,1 0 0,0 0 0,0 0 0,0 0 0,-1 1 0,0-1 0,1 0 0,-1 0 0,0 1 0,0-1 0,0 0 0,0 0 0,0 1 0,-1-1 0,1 0 0,-1 0 0,1 0 0,-1 1 0,0-1 0,0 0 0,0 0 0,-1 2 0,1-3 0,0 0 0,0-1 0,-1 1 0,1 0 0,0-1 0,0 1 0,0 0 0,-1-1 0,1 1 0,0-1 0,0 0 0,-1 1 0,1-1 0,0 0 0,-1 0 0,1 0 0,0 0 0,-1 0 0,1 0 0,0 0 0,-1-1 0,1 1 0,0 0 0,-1-1 0,1 1 0,0-1 0,0 1 0,0-1 0,-1 0 0,1 1 0,0-1 0,0 0 0,-1-1 0,-2-1 0,0 0 0,1-1 0,-1 1 0,1-1 0,0 0 0,0 1 0,-5-9 0,4 2 0,0 0 0,0 0 0,2-1 0,-1 1 0,1-1 0,1 1 0,-1-1 0,2 0 0,0 1 0,0-1 0,1 0 0,0 1 0,1-1 0,0 0 0,1 1 0,0 0 0,0 0 0,1 0 0,6-11 0,-7 15 0,0 1 0,0-1 0,0 1 0,1 0 0,-1 1 0,1-1 0,0 0 0,0 1 0,1 0 0,0 0 0,-1 0 0,1 1 0,0 0 0,1 0 0,-1 0 0,1 0 0,-1 1 0,1 0 0,0 0 0,-1 1 0,1-1 0,0 1 0,0 0 0,0 1 0,0 0 0,0 0 0,1 0 0,-1 0 0,0 1 0,0 0 0,-1 0 0,1 1 0,0 0 0,9 4 0,-7-2 0,0 0 0,-1 0 0,1 1 0,-1 0 0,0 1 0,-1-1 0,1 1 0,-1 1 0,0-1 0,5 9 0,3 4 0,-2 1 0,16 33 0,-12-30 0,-15-22 0,-1-1 0,1 0 0,-1 1 0,1-1 0,-1 0 0,1 0 0,0 0 0,-1 0 0,1 0 0,-1 0 0,1 1 0,0-1 0,-1 0 0,1-1 0,-1 1 0,1 0 0,-1 0 0,1 0 0,0 0 0,-1 0 0,1-1 0,-1 1 0,1 0 0,-1 0 0,1-1 0,-1 1 0,1 0 0,-1-1 0,1 1 0,-1-1 0,1 1 0,-1 0 0,0-1 0,1 1 0,-1-1 0,0 1 0,1-1 0,-1 1 0,0-1 0,0 0 0,0 1 0,1-2 0,20-37 0,-14 24 0,1 1 0,0 0 0,1 0 0,0 1 0,13-14 0,-19 24 0,1 0 0,-1 0 0,0 0 0,1 1 0,-1 0 0,1-1 0,0 1 0,0 1 0,0-1 0,0 0 0,0 1 0,0 0 0,0 0 0,0 0 0,1 1 0,-1-1 0,0 1 0,0 0 0,1 0 0,-1 1 0,0-1 0,1 1 0,-1 0 0,6 2 0,-5-1 0,0 1 0,0 0 0,0 0 0,0 0 0,0 0 0,-1 1 0,0-1 0,0 1 0,0 0 0,0 1 0,-1-1 0,1 1 0,-1 0 0,0-1 0,2 8 0,4 4 0,-2 1 0,0 1 0,6 23 0,-3 20-1365,-8-36-5461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2.158"/>
    </inkml:context>
    <inkml:brush xml:id="br0">
      <inkml:brushProperty name="width" value="0.05" units="cm"/>
      <inkml:brushProperty name="height" value="0.05" units="cm"/>
    </inkml:brush>
  </inkml:definitions>
  <inkml:trace contextRef="#ctx0" brushRef="#br0">28 304 24575,'5'0'0,"1"-4"0,5-2 0,0 4 0,-2 8 0,-2 8 0,-2 5 0,2 5 0,1 3 0,-2 1 0,-2 1 0,4 0 0,0 0 0,-2 0 0,-1-1 0,-2-5-8191</inkml:trace>
  <inkml:trace contextRef="#ctx0" brushRef="#br0" timeOffset="1">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2.486"/>
    </inkml:context>
    <inkml:brush xml:id="br0">
      <inkml:brushProperty name="width" value="0.05" units="cm"/>
      <inkml:brushProperty name="height" value="0.05" units="cm"/>
    </inkml:brush>
  </inkml:definitions>
  <inkml:trace contextRef="#ctx0" brushRef="#br0">330 54 24575,'-1'-2'0,"1"0"0,0 0 0,-1 1 0,0-1 0,1 0 0,-1 0 0,0 0 0,0 0 0,0 1 0,0-1 0,0 0 0,0 1 0,-1-1 0,1 1 0,0-1 0,-1 1 0,1 0 0,-1 0 0,0-1 0,1 1 0,-1 0 0,0 0 0,0 1 0,-2-2 0,-3-1 0,-1 0 0,1 1 0,-1 0 0,-13-2 0,12 3 0,-1 0 0,0 1 0,0 1 0,1-1 0,-1 2 0,0-1 0,1 1 0,-1 1 0,1 0 0,0 0 0,-1 1 0,2 0 0,-1 0 0,-14 10 0,16-9 0,0 1 0,0-1 0,0 1 0,1 0 0,0 1 0,0 0 0,0 0 0,1 0 0,0 0 0,1 1 0,0 0 0,0 0 0,0 0 0,1 0 0,0 1 0,-2 13 0,4-14 0,0 0 0,1-1 0,0 1 0,0 0 0,1 0 0,0-1 0,0 1 0,1 0 0,0-1 0,0 1 0,1-1 0,0 0 0,0 0 0,1 0 0,0 0 0,0 0 0,10 11 0,-6-10 0,-1 0 0,1 0 0,1-1 0,0 0 0,0-1 0,0 0 0,0 0 0,1-1 0,0 0 0,0-1 0,1 0 0,12 3 0,4-1-170,1-2-1,1-1 0,-1-1 1,0-1-1,1-2 0,-1 0 1,43-9-1,-5-4-6655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8:01.407"/>
    </inkml:context>
    <inkml:brush xml:id="br0">
      <inkml:brushProperty name="width" value="0.05" units="cm"/>
      <inkml:brushProperty name="height" value="0.05" units="cm"/>
    </inkml:brush>
  </inkml:definitions>
  <inkml:trace contextRef="#ctx0" brushRef="#br0">1 38 24575,'2'1'0,"1"-1"0,-1 1 0,0 0 0,1 0 0,-1 0 0,0 0 0,0 0 0,1 0 0,-1 1 0,0-1 0,0 1 0,0 0 0,-1-1 0,1 1 0,0 0 0,1 2 0,24 35 0,-27-39 0,13 22 0,-1 0 0,-1 1 0,-1 1 0,-1-1 0,11 48 0,-12-53 0,-8-17 0,1-1 0,-1 0 0,0 0 0,0 0 0,1 0 0,-1 1 0,0-1 0,1 0 0,-1 0 0,0 0 0,0 0 0,1 0 0,-1 0 0,0 0 0,1 0 0,-1 0 0,0 0 0,1 0 0,-1 0 0,0 0 0,0 0 0,1 0 0,-1 0 0,0 0 0,1 0 0,-1-1 0,0 1 0,0 0 0,1 0 0,-1 0 0,0 0 0,0-1 0,1 1 0,19-30 0,-17 24 0,49-106 0,-36 75 0,33-59 0,-48 94 2,-1 1-1,1 0 1,-1-1 0,1 1-1,0 0 1,0 0-1,-1 0 1,1 0 0,0 0-1,0 0 1,0 0 0,0 0-1,0 0 1,1 0-1,-1 0 1,0 1 0,0-1-1,0 1 1,1-1-1,-1 1 1,0-1 0,1 1-1,-1-1 1,0 1-1,1 0 1,-1 0 0,1 0-1,-1 0 1,0 0-1,1 0 1,-1 0 0,1 0-1,-1 1 1,2 0-1,2 2-43,-1 0-1,1 0 1,-1 0-1,0 1 1,0-1-1,0 1 1,4 6-1,8 6-1038,3 2-5745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2.890"/>
    </inkml:context>
    <inkml:brush xml:id="br0">
      <inkml:brushProperty name="width" value="0.05" units="cm"/>
      <inkml:brushProperty name="height" value="0.05" units="cm"/>
    </inkml:brush>
  </inkml:definitions>
  <inkml:trace contextRef="#ctx0" brushRef="#br0">295 716 24575,'-2'-26'0,"-1"1"0,-1 0 0,-11-39 0,2 11 0,6 19 0,-92-380 0,96 403 0,1 5 0,1 0 0,-1 0 0,0 0 0,0 1 0,0-1 0,-1 1 0,0-1 0,-7-9 0,10 15 0,0 0 0,-1-1 0,1 1 0,0 0 0,0 0 0,0 0 0,-1 0 0,1 0 0,0-1 0,0 1 0,-1 0 0,1 0 0,0 0 0,0 0 0,-1 0 0,1 0 0,0 0 0,-1 0 0,1 0 0,0 0 0,0 0 0,-1 0 0,1 0 0,0 0 0,-1 0 0,1 0 0,0 0 0,0 0 0,-1 0 0,1 0 0,0 1 0,0-1 0,-1 0 0,1 0 0,0 0 0,0 0 0,0 1 0,-1-1 0,1 0 0,0 0 0,0 0 0,0 1 0,0-1 0,-1 0 0,1 0 0,0 1 0,-3 5 0,0 1 0,0-1 0,1 1 0,0 0 0,0 0 0,1 0 0,-2 13 0,1-3 0,-81 719-474,77-553 372,8 0 1,27 195 0,73 219 102,-17-116-11,-80-450 8,-1-13 2,-1 0 0,-1 0 0,0 1 0,-1-1 0,-1 0 0,-1 0 0,-1 1 0,-4 20 0,5-36-124,1 0 1,-1-1 0,-1 1-1,1-1 1,0 1-1,-1-1 1,1 0 0,-1 0-1,-1 3 1,-15 6-6045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3.234"/>
    </inkml:context>
    <inkml:brush xml:id="br0">
      <inkml:brushProperty name="width" value="0.05" units="cm"/>
      <inkml:brushProperty name="height" value="0.05" units="cm"/>
    </inkml:brush>
  </inkml:definitions>
  <inkml:trace contextRef="#ctx0" brushRef="#br0">1 85 24575,'5'0'0,"10"-5"0,8-6 0,5-1 0,7 2 0,1-3 0,1 1 0,2 3 0,0 3 0,-2 2 0,2 2 0,-1 1 0,-3 6 0,-6 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3.592"/>
    </inkml:context>
    <inkml:brush xml:id="br0">
      <inkml:brushProperty name="width" value="0.05" units="cm"/>
      <inkml:brushProperty name="height" value="0.05" units="cm"/>
    </inkml:brush>
  </inkml:definitions>
  <inkml:trace contextRef="#ctx0" brushRef="#br0">28 433 24575,'0'5'0,"0"6"0,0 6 0,0 5 0,0 3 0,0 2 0,0 1 0,5 1 0,1 0 0,0-1 0,4-4 0,0-7-8191</inkml:trace>
  <inkml:trace contextRef="#ctx0" brushRef="#br0" timeOffset="1">28 74 24575,'-4'-5'0,"-3"-6"0,-3-5 0,4-1 0,7 3 0,4 4-8191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3.955"/>
    </inkml:context>
    <inkml:brush xml:id="br0">
      <inkml:brushProperty name="width" value="0.05" units="cm"/>
      <inkml:brushProperty name="height" value="0.05" units="cm"/>
    </inkml:brush>
  </inkml:definitions>
  <inkml:trace contextRef="#ctx0" brushRef="#br0">42 28 24575,'-1'-1'0,"0"0"0,0 0 0,0 0 0,0 1 0,0-1 0,0 0 0,0 1 0,0-1 0,-1 0 0,1 1 0,0-1 0,0 1 0,-1 0 0,1-1 0,0 1 0,-1 0 0,1 0 0,0 0 0,-1 0 0,-1 0 0,2 0 0,0 1 0,0-1 0,1 0 0,-1 1 0,0-1 0,0 1 0,1-1 0,-1 1 0,0-1 0,1 1 0,-1 0 0,0-1 0,1 1 0,-1 0 0,1-1 0,-1 1 0,1 0 0,0 0 0,-1-1 0,1 1 0,0 0 0,-1 0 0,1 0 0,0 0 0,0-1 0,0 1 0,0 0 0,0 0 0,0 0 0,0 0 0,0 0 0,0 0 0,3 23 0,2-1 0,0 0 0,2 0 0,0-1 0,16 33 0,-4-10 0,-8-16 0,30 82 0,5-1 0,73 123 0,-98-202-1365,-3-8-5461</inkml:trace>
  <inkml:trace contextRef="#ctx0" brushRef="#br0" timeOffset="1">649 1 24575,'0'4'0,"-5"3"0,-1 8 0,0 7 0,1 9 0,2 8 0,1 8 0,5 9 0,3 5 0,0 1 0,4-1 0,0 0 0,-2-3 0,3 0 0,0-6 0,-3-8 0,-2-10-8191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4.324"/>
    </inkml:context>
    <inkml:brush xml:id="br0">
      <inkml:brushProperty name="width" value="0.05" units="cm"/>
      <inkml:brushProperty name="height" value="0.05" units="cm"/>
    </inkml:brush>
  </inkml:definitions>
  <inkml:trace contextRef="#ctx0" brushRef="#br0">32 304 24575,'-27'7'0,"23"0"0,17 0 0,-3-5 0,0-1 0,1-1 0,-1 0 0,0 0 0,1-1 0,-1-1 0,0 0 0,14-4 0,5 0 0,171-32 0,224-73 0,-405 105 0,0 0 0,37-17 0,-52 22 0,-1-1 0,0 1 0,0-1 0,-1 0 0,1 0 0,0 0 0,0 0 0,-1 0 0,0 0 0,1-1 0,-1 0 0,0 1 0,0-1 0,0 0 0,-1 0 0,1 0 0,-1 0 0,3-6 0,-4 7 0,0 0 0,0-1 0,-1 1 0,1 0 0,0 0 0,-1-1 0,1 1 0,-1 0 0,0 0 0,0 0 0,0-1 0,0 1 0,0 0 0,0 0 0,-1 1 0,1-1 0,-1 0 0,1 0 0,-1 1 0,0-1 0,1 1 0,-1-1 0,0 1 0,0 0 0,0 0 0,0 0 0,-4-2 0,-4-1 0,1 0 0,-1 0 0,1 1 0,-20-3 0,21 5 0,1 0 0,-1 1 0,1-1 0,-1 2 0,1-1 0,0 1 0,-1 0 0,1 1 0,0-1 0,0 2 0,0-1 0,0 1 0,0 0 0,0 0 0,-9 7 0,12-7 0,0 0 0,0 0 0,1 1 0,-1-1 0,1 1 0,0 0 0,0 0 0,1 0 0,-1 0 0,1 0 0,0 1 0,0-1 0,0 1 0,0-1 0,1 1 0,0 0 0,0-1 0,0 1 0,1 0 0,0 0 0,-1 0 0,2 0 0,-1 0 0,0-1 0,2 6 0,7 17-1365,3-4-5461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09:44.683"/>
    </inkml:context>
    <inkml:brush xml:id="br0">
      <inkml:brushProperty name="width" value="0.05" units="cm"/>
      <inkml:brushProperty name="height" value="0.05" units="cm"/>
    </inkml:brush>
  </inkml:definitions>
  <inkml:trace contextRef="#ctx0" brushRef="#br0">0 288 24575,'1'-1'0,"-1"0"0,0 0 0,0 0 0,1 1 0,-1-1 0,0 0 0,1 0 0,-1 0 0,1 0 0,0 0 0,-1 0 0,1 1 0,-1-1 0,1 0 0,0 0 0,0 1 0,-1-1 0,1 0 0,0 1 0,0-1 0,0 1 0,0-1 0,0 1 0,0 0 0,0-1 0,0 1 0,0 0 0,0 0 0,0 0 0,0-1 0,1 1 0,34 0 0,-22 4 0,0 0 0,0 1 0,-1 0 0,0 1 0,0 1 0,0 0 0,0 0 0,-1 2 0,17 14 0,3 5 0,54 64 0,-78-83 0,-1 1 0,0-1 0,0 2 0,-1-1 0,-1 1 0,1-1 0,-2 1 0,7 21 0,-11-29 0,1 0 0,0 0 0,-1 0 0,0 0 0,1 0 0,-1 0 0,-1 0 0,1 0 0,0 0 0,-1 0 0,1 0 0,-1 0 0,0-1 0,0 1 0,0 0 0,0 0 0,-1-1 0,1 1 0,-1-1 0,1 1 0,-1-1 0,0 1 0,0-1 0,0 0 0,0 0 0,-1 0 0,1 0 0,0 0 0,-1-1 0,0 1 0,1-1 0,-1 0 0,0 1 0,1-1 0,-1-1 0,0 1 0,0 0 0,0-1 0,-4 1 0,3 0 0,-1 0 0,0 0 0,0-1 0,1 1 0,-1-1 0,0 0 0,0-1 0,0 1 0,1-1 0,-1 0 0,0 0 0,1 0 0,-1-1 0,1 0 0,-1 0 0,1 0 0,0 0 0,0-1 0,0 1 0,0-1 0,0 0 0,0-1 0,1 1 0,0 0 0,0-1 0,0 0 0,0 0 0,-3-5 0,1-1 0,0 1 0,1-1 0,0 0 0,1 0 0,0 0 0,0-1 0,1 1 0,1-1 0,0 0 0,0 1 0,2-21 0,2 5 0,1 0 0,1 1 0,2 0 0,1 0 0,0 1 0,2 0 0,1 0 0,23-37 0,-22 42 0,0 1 0,2 0 0,0 1 0,1 0 0,1 1 0,0 1 0,1 0 0,1 2 0,0 0 0,28-15 0,-39 25 9,0-1 1,0 2-1,0-1 0,0 1 0,1 0 1,-1 1-1,1-1 0,-1 1 0,1 1 0,-1 0 1,1 0-1,11 2 0,-13-1-102,0 0 0,0 1 1,0 0-1,0 0 0,-1 1 0,1 0 0,-1 0 0,0 0 1,1 0-1,-1 1 0,-1 0 0,1 0 0,0 0 1,-1 1-1,5 6 0,17 28-6733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1.395"/>
    </inkml:context>
    <inkml:brush xml:id="br0">
      <inkml:brushProperty name="width" value="0.05" units="cm"/>
      <inkml:brushProperty name="height" value="0.05" units="cm"/>
    </inkml:brush>
  </inkml:definitions>
  <inkml:trace contextRef="#ctx0" brushRef="#br0">90 145 24575,'-4'-1'0,"-1"1"0,0 0 0,1 1 0,-1-1 0,1 1 0,-1 0 0,1 0 0,0 1 0,-8 3 0,9-4 0,1 1 0,0-1 0,0 1 0,0 0 0,0 0 0,0 0 0,1 0 0,-1 1 0,0-1 0,1 0 0,0 1 0,0-1 0,-1 1 0,1-1 0,1 1 0,-1 0 0,-1 4 0,-2 23 0,1 0 0,2 0 0,0 1 0,5 35 0,-2-37 0,24 366 0,-3-17 0,13 427 0,-19-11 0,57-6 0,-69-762 0,-2-6 0,0-1 0,1 29 0,-3-45 0,-1 1 0,0-1 0,0 0 0,-1 0 0,1 1 0,-1-1 0,1 0 0,-1 0 0,0 1 0,0-1 0,-1 0 0,1 0 0,-1 0 0,1 0 0,-1-1 0,0 1 0,0 0 0,0-1 0,0 1 0,-5 3 0,5-5 0,0 0 0,0 0 0,0-1 0,0 1 0,1-1 0,-1 1 0,0-1 0,0 0 0,0 0 0,0 0 0,0 0 0,0 0 0,0 0 0,0 0 0,0 0 0,0-1 0,0 1 0,0-1 0,1 0 0,-1 0 0,0 1 0,0-1 0,1 0 0,-1 0 0,0-1 0,1 1 0,-1 0 0,1 0 0,0-1 0,-1 1 0,0-3 0,1 3 0,0 0 0,0 0 0,0 0 0,0 0 0,0 0 0,1 0 0,-1-1 0,0 1 0,1 0 0,-1-1 0,1 1 0,-1 0 0,1-1 0,0 1 0,0 0 0,0-1 0,-1 1 0,1-1 0,0 1 0,1 0 0,-1-1 0,0 1 0,0 0 0,1-1 0,-1 1 0,0 0 0,1-1 0,0 1 0,-1 0 0,1 0 0,0-1 0,-1 1 0,1 0 0,0 0 0,0 0 0,0 0 0,0 0 0,0 0 0,0 0 0,0 0 0,1 1 0,-1-1 0,2 0 0,6-3 0,0 1 0,0 1 0,0 0 0,1 0 0,-1 1 0,1 0 0,0 0 0,16 2 0,9-1 0,742-50-151,1714-36-4390,-1864 87 4047,176-2-137,-333-23 1991,-465 23-1390,11-1 448,-1 0 0,1-1 0,-1 0 0,26-11 0,-38 13-357,-1 0 0,0 0 1,1 0-1,-1 0 0,0 0 0,0-1 0,0 1 0,0-1 0,0 0 1,0 1-1,0-1 0,-1 0 0,1 0 0,0 0 0,-1 0 0,0 0 0,0-1 1,1 1-1,-1 0 0,0 0 0,-1-1 0,1 1 0,0-1 0,-1 1 1,1-1-1,-1 1 0,0-1 0,0 1 0,0-1 0,0 1 0,0-1 1,-1 1-1,1-1 0,-1 1 0,0-1 0,1 1 0,-2-3 0,-27-53 19,24 50-81,0 0 1,0-1-1,1 1 0,1-1 1,-1 0-1,1 0 1,1-1-1,0 1 1,-2-19-1,5-28 1,3-1 0,13-60 0,2-35 0,-2-605-126,-16 313-319,26 3 275,-3 252 170,73-286 0,-84 428-142,4-12 437,-3-1-1,10-84 0,-23 136-294,1-14 0,0-1 0,-2 0 0,0 1 0,-2-1 0,-7-41 0,8 60 0,-1 1 0,1 0 0,-1 0 0,0 0 0,0 0 0,0 0 0,0 0 0,0 0 0,-1 1 0,1-1 0,-1 1 0,0-1 0,1 1 0,-1 0 0,0 0 0,0 1 0,-1-1 0,1 0 0,0 1 0,-1 0 0,1 0 0,-7-1 0,-6-1 0,0 1 0,0 1 0,-30 1 0,25 0 0,-365 21 16,168-5-257,-2174 67-3300,1827-68 3645,432-12-412,-645 28 1375,680-29 1653,64-2-2659,1 1 0,-59 9 0,72-6-61,0-1 0,1-1 0,-1-1 0,0 0 0,0-1 0,0-2 0,-36-6 0,-145-22 0,72 22 0,47 5 0,26-8 0,50 9 0,0 0 0,0 0 0,0 1 0,0-1 0,-1 1 0,1 1 0,0 0 0,-1-1 0,1 2 0,0-1 0,0 1 0,-1 0 0,1 0 0,0 1 0,-12 4 0,10-1-195,0 0 0,1 0 0,-1 1 0,1 0 0,0 1 0,-8 10 0,2 0-6631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2.251"/>
    </inkml:context>
    <inkml:brush xml:id="br0">
      <inkml:brushProperty name="width" value="0.05" units="cm"/>
      <inkml:brushProperty name="height" value="0.05" units="cm"/>
    </inkml:brush>
  </inkml:definitions>
  <inkml:trace contextRef="#ctx0" brushRef="#br0">129 415 24575,'-3'1'0,"0"-1"0,1 1 0,-1-1 0,0 1 0,1 0 0,-1 0 0,1 0 0,-1 1 0,1-1 0,0 0 0,-1 1 0,1 0 0,0-1 0,0 1 0,0 0 0,0 0 0,1 0 0,-1 0 0,-2 4 0,0 1 0,0 0 0,0-1 0,1 1 0,0 0 0,-4 13 0,0 18 0,2 0 0,2 0 0,1 0 0,6 70 0,-1-22 0,-4-47 0,0-26 0,0 0 0,1-1 0,1 1 0,0 0 0,1 0 0,3 12 0,-5-26 0,0 1 0,0 0 0,0 0 0,0 0 0,0-1 0,1 1 0,-1 0 0,0 0 0,0 0 0,0 0 0,0-1 0,1 1 0,-1 0 0,0 0 0,0 0 0,0 0 0,1 0 0,-1 0 0,0 0 0,0-1 0,1 1 0,-1 0 0,0 0 0,0 0 0,0 0 0,1 0 0,-1 0 0,0 0 0,0 0 0,1 0 0,-1 0 0,0 0 0,0 1 0,1-1 0,-1 0 0,0 0 0,0 0 0,0 0 0,1 0 0,-1 0 0,0 0 0,0 1 0,0-1 0,1 0 0,-1 0 0,0 0 0,0 0 0,0 1 0,0-1 0,1 0 0,-1 0 0,0 0 0,0 1 0,0-1 0,0 0 0,0 0 0,0 1 0,0-1 0,0 0 0,0 0 0,0 1 0,6-22 0,-1-25 0,-2-1 0,-2 1 0,-6-64 0,-30-138 0,0 3 0,34 235 0,0-1 0,1 1 0,0-1 0,1 1 0,0-1 0,1 1 0,0 0 0,1 0 0,0 0 0,0 0 0,7-14 0,-6 18 0,0 0 0,0 0 0,0 0 0,1 1 0,0 0 0,0-1 0,1 2 0,-1-1 0,1 1 0,0 0 0,0 0 0,0 0 0,1 1 0,-1 0 0,1 0 0,0 1 0,9-3 0,1 2 0,0 1 0,0 0 0,1 1 0,-1 1 0,1 1 0,-1 0 0,0 1 0,1 1 0,-1 1 0,0 0 0,-1 1 0,1 1 0,-1 0 0,0 2 0,-1 0 0,1 0 0,15 13 0,-26-18 0,-1 1 0,1-1 0,-1 1 0,0 0 0,0 0 0,-1 0 0,1 1 0,-1-1 0,0 1 0,0 0 0,0 0 0,-1 0 0,0 0 0,0 0 0,0 0 0,1 9 0,-2-9 0,-1 0 0,0 1 0,-1-1 0,1 0 0,-1 0 0,0 0 0,0 0 0,0 0 0,-1 0 0,0 0 0,0 0 0,0 0 0,-1-1 0,1 1 0,-1-1 0,0 0 0,-6 7 0,-6 5 0,-1-1 0,0-1 0,-1 0 0,0-1 0,-1 0 0,-20 9 0,5-5 0,0-1 0,-63 19 0,56-24-1365,8-5-5461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2.594"/>
    </inkml:context>
    <inkml:brush xml:id="br0">
      <inkml:brushProperty name="width" value="0.05" units="cm"/>
      <inkml:brushProperty name="height" value="0.05" units="cm"/>
    </inkml:brush>
  </inkml:definitions>
  <inkml:trace contextRef="#ctx0" brushRef="#br0">0 6 24575,'5'0'0,"1"-4"0,0 2 0,3 7 0,1 7 0,3 6 0,-1 10 0,-3 9 0,3 8 0,-2 5 0,3 9 0,-1 4 0,2 4 0,-1 1 0,-3 3 0,-3-1 0,2-4 0,0-12-8191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6T04:25:56.400"/>
    </inkml:context>
    <inkml:brush xml:id="br0">
      <inkml:brushProperty name="width" value="0.05" units="cm"/>
      <inkml:brushProperty name="height" value="0.05" units="cm"/>
    </inkml:brush>
  </inkml:definitions>
  <inkml:trace contextRef="#ctx0" brushRef="#br0">215 32 24575,'17'973'0,"-41"-98"0,2-490 0,-24 230 0,34-530 0,-3 0 0,-4 0 0,-4-2 0,-33 82 0,53-159 0,1 0 0,0 0 0,0 0 0,0 0 0,1 1 0,0-1 0,0 0 0,1 1 0,-1-1 0,2 10 0,0-12 0,0-1 0,0 0 0,0 1 0,0-1 0,1 0 0,-1 0 0,1 0 0,0 0 0,0 0 0,0 0 0,0-1 0,1 1 0,-1-1 0,1 1 0,-1-1 0,1 0 0,0 0 0,0 0 0,0 0 0,0-1 0,3 2 0,5 1 0,0 0 0,0 0 0,0-1 0,0-1 0,0 0 0,20 1 0,74-4 0,-53 0 0,132-1-17,493-9-198,2280-34-3444,-2441 24 5087,-504 20-1055,1 0-141,1 0 1,-1-1-1,0 0 0,0-1 0,0-1 1,0 0-1,0-1 0,13-7 0,-23 10-232,-1 0 0,0 0 0,0-1 0,0 1 0,0-1 0,0 1 0,0-1 0,-1 0 0,1 0 0,-1 0 0,0 0 0,0 0 0,0 0 0,0 0 0,0 0 0,-1-1 0,1 1 0,-1-5 0,0-9 0,0-1 0,-4-22 0,1 9 0,-3-166 0,-2-45 0,-10-868-53,19 777-437,16-546 381,-12 791 109,1-179 0,-6 258 41,-1-1-1,0 1 1,-1-1 0,0 1 0,0 0 0,-1 0-1,-7-16 1,8 21-25,0 1-1,0 0 1,-1-1-1,1 1 1,-1 0-1,1 0 1,-1 0-1,0 1 1,0-1-1,0 0 1,-1 1-1,1 0 1,-1 0 0,1 0-1,-1 1 1,0-1-1,1 1 1,-1-1-1,0 1 1,-6 0-1,-46-4-15,-105 4 0,76 3 0,62-2-55,-1609 23-2701,3 73 719,1000-23 6046,592-70-5065,9-1-5240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2/6/2023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17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17" Type="http://schemas.openxmlformats.org/officeDocument/2006/relationships/image" Target="../media/image229.png"/><Relationship Id="rId21" Type="http://schemas.openxmlformats.org/officeDocument/2006/relationships/image" Target="../media/image181.png"/><Relationship Id="rId42" Type="http://schemas.openxmlformats.org/officeDocument/2006/relationships/customXml" Target="../ink/ink190.xml"/><Relationship Id="rId63" Type="http://schemas.openxmlformats.org/officeDocument/2006/relationships/image" Target="../media/image202.png"/><Relationship Id="rId84" Type="http://schemas.openxmlformats.org/officeDocument/2006/relationships/customXml" Target="../ink/ink211.xml"/><Relationship Id="rId138" Type="http://schemas.openxmlformats.org/officeDocument/2006/relationships/customXml" Target="../ink/ink238.xml"/><Relationship Id="rId159" Type="http://schemas.openxmlformats.org/officeDocument/2006/relationships/image" Target="../media/image250.png"/><Relationship Id="rId170" Type="http://schemas.openxmlformats.org/officeDocument/2006/relationships/customXml" Target="../ink/ink254.xml"/><Relationship Id="rId191" Type="http://schemas.openxmlformats.org/officeDocument/2006/relationships/image" Target="../media/image266.png"/><Relationship Id="rId107" Type="http://schemas.openxmlformats.org/officeDocument/2006/relationships/image" Target="../media/image224.png"/><Relationship Id="rId11" Type="http://schemas.openxmlformats.org/officeDocument/2006/relationships/image" Target="../media/image176.png"/><Relationship Id="rId32" Type="http://schemas.openxmlformats.org/officeDocument/2006/relationships/customXml" Target="../ink/ink185.xml"/><Relationship Id="rId53" Type="http://schemas.openxmlformats.org/officeDocument/2006/relationships/image" Target="../media/image197.png"/><Relationship Id="rId74" Type="http://schemas.openxmlformats.org/officeDocument/2006/relationships/customXml" Target="../ink/ink206.xml"/><Relationship Id="rId128" Type="http://schemas.openxmlformats.org/officeDocument/2006/relationships/customXml" Target="../ink/ink233.xml"/><Relationship Id="rId149" Type="http://schemas.openxmlformats.org/officeDocument/2006/relationships/image" Target="../media/image245.png"/><Relationship Id="rId5" Type="http://schemas.openxmlformats.org/officeDocument/2006/relationships/image" Target="../media/image173.png"/><Relationship Id="rId95" Type="http://schemas.openxmlformats.org/officeDocument/2006/relationships/image" Target="../media/image218.png"/><Relationship Id="rId160" Type="http://schemas.openxmlformats.org/officeDocument/2006/relationships/customXml" Target="../ink/ink249.xml"/><Relationship Id="rId181" Type="http://schemas.openxmlformats.org/officeDocument/2006/relationships/image" Target="../media/image261.png"/><Relationship Id="rId22" Type="http://schemas.openxmlformats.org/officeDocument/2006/relationships/customXml" Target="../ink/ink180.xml"/><Relationship Id="rId43" Type="http://schemas.openxmlformats.org/officeDocument/2006/relationships/image" Target="../media/image192.png"/><Relationship Id="rId64" Type="http://schemas.openxmlformats.org/officeDocument/2006/relationships/customXml" Target="../ink/ink201.xml"/><Relationship Id="rId118" Type="http://schemas.openxmlformats.org/officeDocument/2006/relationships/customXml" Target="../ink/ink228.xml"/><Relationship Id="rId139" Type="http://schemas.openxmlformats.org/officeDocument/2006/relationships/image" Target="../media/image240.png"/><Relationship Id="rId85" Type="http://schemas.openxmlformats.org/officeDocument/2006/relationships/image" Target="../media/image213.png"/><Relationship Id="rId150" Type="http://schemas.openxmlformats.org/officeDocument/2006/relationships/customXml" Target="../ink/ink244.xml"/><Relationship Id="rId171" Type="http://schemas.openxmlformats.org/officeDocument/2006/relationships/image" Target="../media/image256.png"/><Relationship Id="rId192" Type="http://schemas.openxmlformats.org/officeDocument/2006/relationships/customXml" Target="../ink/ink265.xml"/><Relationship Id="rId12" Type="http://schemas.openxmlformats.org/officeDocument/2006/relationships/customXml" Target="../ink/ink175.xml"/><Relationship Id="rId33" Type="http://schemas.openxmlformats.org/officeDocument/2006/relationships/image" Target="../media/image187.png"/><Relationship Id="rId108" Type="http://schemas.openxmlformats.org/officeDocument/2006/relationships/customXml" Target="../ink/ink223.xml"/><Relationship Id="rId129" Type="http://schemas.openxmlformats.org/officeDocument/2006/relationships/image" Target="../media/image235.png"/><Relationship Id="rId54" Type="http://schemas.openxmlformats.org/officeDocument/2006/relationships/customXml" Target="../ink/ink196.xml"/><Relationship Id="rId75" Type="http://schemas.openxmlformats.org/officeDocument/2006/relationships/image" Target="../media/image208.png"/><Relationship Id="rId96" Type="http://schemas.openxmlformats.org/officeDocument/2006/relationships/customXml" Target="../ink/ink217.xml"/><Relationship Id="rId140" Type="http://schemas.openxmlformats.org/officeDocument/2006/relationships/customXml" Target="../ink/ink239.xml"/><Relationship Id="rId161" Type="http://schemas.openxmlformats.org/officeDocument/2006/relationships/image" Target="../media/image251.png"/><Relationship Id="rId182" Type="http://schemas.openxmlformats.org/officeDocument/2006/relationships/customXml" Target="../ink/ink260.xml"/><Relationship Id="rId6" Type="http://schemas.openxmlformats.org/officeDocument/2006/relationships/customXml" Target="../ink/ink172.xml"/><Relationship Id="rId23" Type="http://schemas.openxmlformats.org/officeDocument/2006/relationships/image" Target="../media/image182.png"/><Relationship Id="rId119" Type="http://schemas.openxmlformats.org/officeDocument/2006/relationships/image" Target="../media/image230.png"/><Relationship Id="rId44" Type="http://schemas.openxmlformats.org/officeDocument/2006/relationships/customXml" Target="../ink/ink191.xml"/><Relationship Id="rId65" Type="http://schemas.openxmlformats.org/officeDocument/2006/relationships/image" Target="../media/image203.png"/><Relationship Id="rId86" Type="http://schemas.openxmlformats.org/officeDocument/2006/relationships/customXml" Target="../ink/ink212.xml"/><Relationship Id="rId130" Type="http://schemas.openxmlformats.org/officeDocument/2006/relationships/customXml" Target="../ink/ink234.xml"/><Relationship Id="rId151" Type="http://schemas.openxmlformats.org/officeDocument/2006/relationships/image" Target="../media/image246.png"/><Relationship Id="rId172" Type="http://schemas.openxmlformats.org/officeDocument/2006/relationships/customXml" Target="../ink/ink255.xml"/><Relationship Id="rId193" Type="http://schemas.openxmlformats.org/officeDocument/2006/relationships/image" Target="../media/image267.png"/><Relationship Id="rId13" Type="http://schemas.openxmlformats.org/officeDocument/2006/relationships/image" Target="../media/image177.png"/><Relationship Id="rId109" Type="http://schemas.openxmlformats.org/officeDocument/2006/relationships/image" Target="../media/image225.png"/><Relationship Id="rId34" Type="http://schemas.openxmlformats.org/officeDocument/2006/relationships/customXml" Target="../ink/ink186.xml"/><Relationship Id="rId55" Type="http://schemas.openxmlformats.org/officeDocument/2006/relationships/image" Target="../media/image198.png"/><Relationship Id="rId76" Type="http://schemas.openxmlformats.org/officeDocument/2006/relationships/customXml" Target="../ink/ink207.xml"/><Relationship Id="rId97" Type="http://schemas.openxmlformats.org/officeDocument/2006/relationships/image" Target="../media/image219.png"/><Relationship Id="rId120" Type="http://schemas.openxmlformats.org/officeDocument/2006/relationships/customXml" Target="../ink/ink229.xml"/><Relationship Id="rId141" Type="http://schemas.openxmlformats.org/officeDocument/2006/relationships/image" Target="../media/image241.png"/><Relationship Id="rId7" Type="http://schemas.openxmlformats.org/officeDocument/2006/relationships/image" Target="../media/image174.png"/><Relationship Id="rId162" Type="http://schemas.openxmlformats.org/officeDocument/2006/relationships/customXml" Target="../ink/ink250.xml"/><Relationship Id="rId183" Type="http://schemas.openxmlformats.org/officeDocument/2006/relationships/image" Target="../media/image262.png"/><Relationship Id="rId2" Type="http://schemas.openxmlformats.org/officeDocument/2006/relationships/customXml" Target="../ink/ink170.xml"/><Relationship Id="rId29" Type="http://schemas.openxmlformats.org/officeDocument/2006/relationships/image" Target="../media/image185.png"/><Relationship Id="rId24" Type="http://schemas.openxmlformats.org/officeDocument/2006/relationships/customXml" Target="../ink/ink181.xml"/><Relationship Id="rId40" Type="http://schemas.openxmlformats.org/officeDocument/2006/relationships/customXml" Target="../ink/ink189.xml"/><Relationship Id="rId45" Type="http://schemas.openxmlformats.org/officeDocument/2006/relationships/image" Target="../media/image193.png"/><Relationship Id="rId66" Type="http://schemas.openxmlformats.org/officeDocument/2006/relationships/customXml" Target="../ink/ink202.xml"/><Relationship Id="rId87" Type="http://schemas.openxmlformats.org/officeDocument/2006/relationships/image" Target="../media/image214.png"/><Relationship Id="rId110" Type="http://schemas.openxmlformats.org/officeDocument/2006/relationships/customXml" Target="../ink/ink224.xml"/><Relationship Id="rId115" Type="http://schemas.openxmlformats.org/officeDocument/2006/relationships/image" Target="../media/image228.png"/><Relationship Id="rId131" Type="http://schemas.openxmlformats.org/officeDocument/2006/relationships/image" Target="../media/image236.png"/><Relationship Id="rId136" Type="http://schemas.openxmlformats.org/officeDocument/2006/relationships/customXml" Target="../ink/ink237.xml"/><Relationship Id="rId157" Type="http://schemas.openxmlformats.org/officeDocument/2006/relationships/image" Target="../media/image249.png"/><Relationship Id="rId178" Type="http://schemas.openxmlformats.org/officeDocument/2006/relationships/customXml" Target="../ink/ink258.xml"/><Relationship Id="rId61" Type="http://schemas.openxmlformats.org/officeDocument/2006/relationships/image" Target="../media/image201.png"/><Relationship Id="rId82" Type="http://schemas.openxmlformats.org/officeDocument/2006/relationships/customXml" Target="../ink/ink210.xml"/><Relationship Id="rId152" Type="http://schemas.openxmlformats.org/officeDocument/2006/relationships/customXml" Target="../ink/ink245.xml"/><Relationship Id="rId173" Type="http://schemas.openxmlformats.org/officeDocument/2006/relationships/image" Target="../media/image257.png"/><Relationship Id="rId194" Type="http://schemas.openxmlformats.org/officeDocument/2006/relationships/customXml" Target="../ink/ink266.xml"/><Relationship Id="rId199" Type="http://schemas.openxmlformats.org/officeDocument/2006/relationships/image" Target="../media/image270.png"/><Relationship Id="rId19" Type="http://schemas.openxmlformats.org/officeDocument/2006/relationships/image" Target="../media/image180.png"/><Relationship Id="rId14" Type="http://schemas.openxmlformats.org/officeDocument/2006/relationships/customXml" Target="../ink/ink176.xml"/><Relationship Id="rId30" Type="http://schemas.openxmlformats.org/officeDocument/2006/relationships/customXml" Target="../ink/ink184.xml"/><Relationship Id="rId35" Type="http://schemas.openxmlformats.org/officeDocument/2006/relationships/image" Target="../media/image188.png"/><Relationship Id="rId56" Type="http://schemas.openxmlformats.org/officeDocument/2006/relationships/customXml" Target="../ink/ink197.xml"/><Relationship Id="rId77" Type="http://schemas.openxmlformats.org/officeDocument/2006/relationships/image" Target="../media/image209.png"/><Relationship Id="rId100" Type="http://schemas.openxmlformats.org/officeDocument/2006/relationships/customXml" Target="../ink/ink219.xml"/><Relationship Id="rId105" Type="http://schemas.openxmlformats.org/officeDocument/2006/relationships/image" Target="../media/image223.png"/><Relationship Id="rId126" Type="http://schemas.openxmlformats.org/officeDocument/2006/relationships/customXml" Target="../ink/ink232.xml"/><Relationship Id="rId147" Type="http://schemas.openxmlformats.org/officeDocument/2006/relationships/image" Target="../media/image244.png"/><Relationship Id="rId168" Type="http://schemas.openxmlformats.org/officeDocument/2006/relationships/customXml" Target="../ink/ink253.xml"/><Relationship Id="rId8" Type="http://schemas.openxmlformats.org/officeDocument/2006/relationships/customXml" Target="../ink/ink173.xml"/><Relationship Id="rId51" Type="http://schemas.openxmlformats.org/officeDocument/2006/relationships/image" Target="../media/image196.png"/><Relationship Id="rId72" Type="http://schemas.openxmlformats.org/officeDocument/2006/relationships/customXml" Target="../ink/ink205.xml"/><Relationship Id="rId93" Type="http://schemas.openxmlformats.org/officeDocument/2006/relationships/image" Target="../media/image217.png"/><Relationship Id="rId98" Type="http://schemas.openxmlformats.org/officeDocument/2006/relationships/customXml" Target="../ink/ink218.xml"/><Relationship Id="rId121" Type="http://schemas.openxmlformats.org/officeDocument/2006/relationships/image" Target="../media/image231.png"/><Relationship Id="rId142" Type="http://schemas.openxmlformats.org/officeDocument/2006/relationships/customXml" Target="../ink/ink240.xml"/><Relationship Id="rId163" Type="http://schemas.openxmlformats.org/officeDocument/2006/relationships/image" Target="../media/image252.png"/><Relationship Id="rId184" Type="http://schemas.openxmlformats.org/officeDocument/2006/relationships/customXml" Target="../ink/ink261.xml"/><Relationship Id="rId189" Type="http://schemas.openxmlformats.org/officeDocument/2006/relationships/image" Target="../media/image265.png"/><Relationship Id="rId3" Type="http://schemas.openxmlformats.org/officeDocument/2006/relationships/image" Target="../media/image172.png"/><Relationship Id="rId25" Type="http://schemas.openxmlformats.org/officeDocument/2006/relationships/image" Target="../media/image183.png"/><Relationship Id="rId46" Type="http://schemas.openxmlformats.org/officeDocument/2006/relationships/customXml" Target="../ink/ink192.xml"/><Relationship Id="rId67" Type="http://schemas.openxmlformats.org/officeDocument/2006/relationships/image" Target="../media/image204.png"/><Relationship Id="rId116" Type="http://schemas.openxmlformats.org/officeDocument/2006/relationships/customXml" Target="../ink/ink227.xml"/><Relationship Id="rId137" Type="http://schemas.openxmlformats.org/officeDocument/2006/relationships/image" Target="../media/image239.png"/><Relationship Id="rId158" Type="http://schemas.openxmlformats.org/officeDocument/2006/relationships/customXml" Target="../ink/ink248.xml"/><Relationship Id="rId20" Type="http://schemas.openxmlformats.org/officeDocument/2006/relationships/customXml" Target="../ink/ink179.xml"/><Relationship Id="rId41" Type="http://schemas.openxmlformats.org/officeDocument/2006/relationships/image" Target="../media/image191.png"/><Relationship Id="rId62" Type="http://schemas.openxmlformats.org/officeDocument/2006/relationships/customXml" Target="../ink/ink200.xml"/><Relationship Id="rId83" Type="http://schemas.openxmlformats.org/officeDocument/2006/relationships/image" Target="../media/image212.png"/><Relationship Id="rId88" Type="http://schemas.openxmlformats.org/officeDocument/2006/relationships/customXml" Target="../ink/ink213.xml"/><Relationship Id="rId111" Type="http://schemas.openxmlformats.org/officeDocument/2006/relationships/image" Target="../media/image226.png"/><Relationship Id="rId132" Type="http://schemas.openxmlformats.org/officeDocument/2006/relationships/customXml" Target="../ink/ink235.xml"/><Relationship Id="rId153" Type="http://schemas.openxmlformats.org/officeDocument/2006/relationships/image" Target="../media/image247.png"/><Relationship Id="rId174" Type="http://schemas.openxmlformats.org/officeDocument/2006/relationships/customXml" Target="../ink/ink256.xml"/><Relationship Id="rId179" Type="http://schemas.openxmlformats.org/officeDocument/2006/relationships/image" Target="../media/image260.png"/><Relationship Id="rId195" Type="http://schemas.openxmlformats.org/officeDocument/2006/relationships/image" Target="../media/image268.png"/><Relationship Id="rId190" Type="http://schemas.openxmlformats.org/officeDocument/2006/relationships/customXml" Target="../ink/ink264.xml"/><Relationship Id="rId15" Type="http://schemas.openxmlformats.org/officeDocument/2006/relationships/image" Target="../media/image178.png"/><Relationship Id="rId36" Type="http://schemas.openxmlformats.org/officeDocument/2006/relationships/customXml" Target="../ink/ink187.xml"/><Relationship Id="rId57" Type="http://schemas.openxmlformats.org/officeDocument/2006/relationships/image" Target="../media/image199.png"/><Relationship Id="rId106" Type="http://schemas.openxmlformats.org/officeDocument/2006/relationships/customXml" Target="../ink/ink222.xml"/><Relationship Id="rId127" Type="http://schemas.openxmlformats.org/officeDocument/2006/relationships/image" Target="../media/image234.png"/><Relationship Id="rId10" Type="http://schemas.openxmlformats.org/officeDocument/2006/relationships/customXml" Target="../ink/ink174.xml"/><Relationship Id="rId31" Type="http://schemas.openxmlformats.org/officeDocument/2006/relationships/image" Target="../media/image186.png"/><Relationship Id="rId52" Type="http://schemas.openxmlformats.org/officeDocument/2006/relationships/customXml" Target="../ink/ink195.xml"/><Relationship Id="rId73" Type="http://schemas.openxmlformats.org/officeDocument/2006/relationships/image" Target="../media/image207.png"/><Relationship Id="rId78" Type="http://schemas.openxmlformats.org/officeDocument/2006/relationships/customXml" Target="../ink/ink208.xml"/><Relationship Id="rId94" Type="http://schemas.openxmlformats.org/officeDocument/2006/relationships/customXml" Target="../ink/ink216.xml"/><Relationship Id="rId99" Type="http://schemas.openxmlformats.org/officeDocument/2006/relationships/image" Target="../media/image220.png"/><Relationship Id="rId101" Type="http://schemas.openxmlformats.org/officeDocument/2006/relationships/image" Target="../media/image221.png"/><Relationship Id="rId122" Type="http://schemas.openxmlformats.org/officeDocument/2006/relationships/customXml" Target="../ink/ink230.xml"/><Relationship Id="rId143" Type="http://schemas.openxmlformats.org/officeDocument/2006/relationships/image" Target="../media/image242.png"/><Relationship Id="rId148" Type="http://schemas.openxmlformats.org/officeDocument/2006/relationships/customXml" Target="../ink/ink243.xml"/><Relationship Id="rId164" Type="http://schemas.openxmlformats.org/officeDocument/2006/relationships/customXml" Target="../ink/ink251.xml"/><Relationship Id="rId169" Type="http://schemas.openxmlformats.org/officeDocument/2006/relationships/image" Target="../media/image255.png"/><Relationship Id="rId185" Type="http://schemas.openxmlformats.org/officeDocument/2006/relationships/image" Target="../media/image263.png"/><Relationship Id="rId4" Type="http://schemas.openxmlformats.org/officeDocument/2006/relationships/customXml" Target="../ink/ink171.xml"/><Relationship Id="rId9" Type="http://schemas.openxmlformats.org/officeDocument/2006/relationships/image" Target="../media/image175.png"/><Relationship Id="rId180" Type="http://schemas.openxmlformats.org/officeDocument/2006/relationships/customXml" Target="../ink/ink259.xml"/><Relationship Id="rId26" Type="http://schemas.openxmlformats.org/officeDocument/2006/relationships/customXml" Target="../ink/ink182.xml"/><Relationship Id="rId47" Type="http://schemas.openxmlformats.org/officeDocument/2006/relationships/image" Target="../media/image194.png"/><Relationship Id="rId68" Type="http://schemas.openxmlformats.org/officeDocument/2006/relationships/customXml" Target="../ink/ink203.xml"/><Relationship Id="rId89" Type="http://schemas.openxmlformats.org/officeDocument/2006/relationships/image" Target="../media/image215.png"/><Relationship Id="rId112" Type="http://schemas.openxmlformats.org/officeDocument/2006/relationships/customXml" Target="../ink/ink225.xml"/><Relationship Id="rId133" Type="http://schemas.openxmlformats.org/officeDocument/2006/relationships/image" Target="../media/image237.png"/><Relationship Id="rId154" Type="http://schemas.openxmlformats.org/officeDocument/2006/relationships/customXml" Target="../ink/ink246.xml"/><Relationship Id="rId175" Type="http://schemas.openxmlformats.org/officeDocument/2006/relationships/image" Target="../media/image258.png"/><Relationship Id="rId196" Type="http://schemas.openxmlformats.org/officeDocument/2006/relationships/customXml" Target="../ink/ink267.xml"/><Relationship Id="rId200" Type="http://schemas.openxmlformats.org/officeDocument/2006/relationships/customXml" Target="../ink/ink269.xml"/><Relationship Id="rId16" Type="http://schemas.openxmlformats.org/officeDocument/2006/relationships/customXml" Target="../ink/ink177.xml"/><Relationship Id="rId37" Type="http://schemas.openxmlformats.org/officeDocument/2006/relationships/image" Target="../media/image189.png"/><Relationship Id="rId58" Type="http://schemas.openxmlformats.org/officeDocument/2006/relationships/customXml" Target="../ink/ink198.xml"/><Relationship Id="rId79" Type="http://schemas.openxmlformats.org/officeDocument/2006/relationships/image" Target="../media/image210.png"/><Relationship Id="rId102" Type="http://schemas.openxmlformats.org/officeDocument/2006/relationships/customXml" Target="../ink/ink220.xml"/><Relationship Id="rId123" Type="http://schemas.openxmlformats.org/officeDocument/2006/relationships/image" Target="../media/image232.png"/><Relationship Id="rId144" Type="http://schemas.openxmlformats.org/officeDocument/2006/relationships/customXml" Target="../ink/ink241.xml"/><Relationship Id="rId90" Type="http://schemas.openxmlformats.org/officeDocument/2006/relationships/customXml" Target="../ink/ink214.xml"/><Relationship Id="rId165" Type="http://schemas.openxmlformats.org/officeDocument/2006/relationships/image" Target="../media/image253.png"/><Relationship Id="rId186" Type="http://schemas.openxmlformats.org/officeDocument/2006/relationships/customXml" Target="../ink/ink262.xml"/><Relationship Id="rId27" Type="http://schemas.openxmlformats.org/officeDocument/2006/relationships/image" Target="../media/image184.png"/><Relationship Id="rId48" Type="http://schemas.openxmlformats.org/officeDocument/2006/relationships/customXml" Target="../ink/ink193.xml"/><Relationship Id="rId69" Type="http://schemas.openxmlformats.org/officeDocument/2006/relationships/image" Target="../media/image205.png"/><Relationship Id="rId113" Type="http://schemas.openxmlformats.org/officeDocument/2006/relationships/image" Target="../media/image227.png"/><Relationship Id="rId134" Type="http://schemas.openxmlformats.org/officeDocument/2006/relationships/customXml" Target="../ink/ink236.xml"/><Relationship Id="rId80" Type="http://schemas.openxmlformats.org/officeDocument/2006/relationships/customXml" Target="../ink/ink209.xml"/><Relationship Id="rId155" Type="http://schemas.openxmlformats.org/officeDocument/2006/relationships/image" Target="../media/image248.png"/><Relationship Id="rId176" Type="http://schemas.openxmlformats.org/officeDocument/2006/relationships/customXml" Target="../ink/ink257.xml"/><Relationship Id="rId197" Type="http://schemas.openxmlformats.org/officeDocument/2006/relationships/image" Target="../media/image269.png"/><Relationship Id="rId201" Type="http://schemas.openxmlformats.org/officeDocument/2006/relationships/image" Target="../media/image271.png"/><Relationship Id="rId17" Type="http://schemas.openxmlformats.org/officeDocument/2006/relationships/image" Target="../media/image179.png"/><Relationship Id="rId38" Type="http://schemas.openxmlformats.org/officeDocument/2006/relationships/customXml" Target="../ink/ink188.xml"/><Relationship Id="rId59" Type="http://schemas.openxmlformats.org/officeDocument/2006/relationships/image" Target="../media/image200.png"/><Relationship Id="rId103" Type="http://schemas.openxmlformats.org/officeDocument/2006/relationships/image" Target="../media/image222.png"/><Relationship Id="rId124" Type="http://schemas.openxmlformats.org/officeDocument/2006/relationships/customXml" Target="../ink/ink231.xml"/><Relationship Id="rId70" Type="http://schemas.openxmlformats.org/officeDocument/2006/relationships/customXml" Target="../ink/ink204.xml"/><Relationship Id="rId91" Type="http://schemas.openxmlformats.org/officeDocument/2006/relationships/image" Target="../media/image216.png"/><Relationship Id="rId145" Type="http://schemas.openxmlformats.org/officeDocument/2006/relationships/image" Target="../media/image243.png"/><Relationship Id="rId166" Type="http://schemas.openxmlformats.org/officeDocument/2006/relationships/customXml" Target="../ink/ink252.xml"/><Relationship Id="rId187" Type="http://schemas.openxmlformats.org/officeDocument/2006/relationships/image" Target="../media/image264.png"/><Relationship Id="rId1" Type="http://schemas.openxmlformats.org/officeDocument/2006/relationships/slideLayout" Target="../slideLayouts/slideLayout19.xml"/><Relationship Id="rId28" Type="http://schemas.openxmlformats.org/officeDocument/2006/relationships/customXml" Target="../ink/ink183.xml"/><Relationship Id="rId49" Type="http://schemas.openxmlformats.org/officeDocument/2006/relationships/image" Target="../media/image195.png"/><Relationship Id="rId114" Type="http://schemas.openxmlformats.org/officeDocument/2006/relationships/customXml" Target="../ink/ink226.xml"/><Relationship Id="rId60" Type="http://schemas.openxmlformats.org/officeDocument/2006/relationships/customXml" Target="../ink/ink199.xml"/><Relationship Id="rId81" Type="http://schemas.openxmlformats.org/officeDocument/2006/relationships/image" Target="../media/image211.png"/><Relationship Id="rId135" Type="http://schemas.openxmlformats.org/officeDocument/2006/relationships/image" Target="../media/image238.png"/><Relationship Id="rId156" Type="http://schemas.openxmlformats.org/officeDocument/2006/relationships/customXml" Target="../ink/ink247.xml"/><Relationship Id="rId177" Type="http://schemas.openxmlformats.org/officeDocument/2006/relationships/image" Target="../media/image259.png"/><Relationship Id="rId198" Type="http://schemas.openxmlformats.org/officeDocument/2006/relationships/customXml" Target="../ink/ink268.xml"/><Relationship Id="rId18" Type="http://schemas.openxmlformats.org/officeDocument/2006/relationships/customXml" Target="../ink/ink178.xml"/><Relationship Id="rId39" Type="http://schemas.openxmlformats.org/officeDocument/2006/relationships/image" Target="../media/image190.png"/><Relationship Id="rId50" Type="http://schemas.openxmlformats.org/officeDocument/2006/relationships/customXml" Target="../ink/ink194.xml"/><Relationship Id="rId104" Type="http://schemas.openxmlformats.org/officeDocument/2006/relationships/customXml" Target="../ink/ink221.xml"/><Relationship Id="rId125" Type="http://schemas.openxmlformats.org/officeDocument/2006/relationships/image" Target="../media/image233.png"/><Relationship Id="rId146" Type="http://schemas.openxmlformats.org/officeDocument/2006/relationships/customXml" Target="../ink/ink242.xml"/><Relationship Id="rId167" Type="http://schemas.openxmlformats.org/officeDocument/2006/relationships/image" Target="../media/image254.png"/><Relationship Id="rId188" Type="http://schemas.openxmlformats.org/officeDocument/2006/relationships/customXml" Target="../ink/ink263.xml"/><Relationship Id="rId71" Type="http://schemas.openxmlformats.org/officeDocument/2006/relationships/image" Target="../media/image206.png"/><Relationship Id="rId92" Type="http://schemas.openxmlformats.org/officeDocument/2006/relationships/customXml" Target="../ink/ink2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1.xml"/><Relationship Id="rId63" Type="http://schemas.openxmlformats.org/officeDocument/2006/relationships/image" Target="../media/image32.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0.png"/><Relationship Id="rId170" Type="http://schemas.openxmlformats.org/officeDocument/2006/relationships/customXml" Target="../ink/ink85.xml"/><Relationship Id="rId191" Type="http://schemas.openxmlformats.org/officeDocument/2006/relationships/image" Target="../media/image96.png"/><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6.xml"/><Relationship Id="rId53" Type="http://schemas.openxmlformats.org/officeDocument/2006/relationships/image" Target="../media/image27.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5.png"/><Relationship Id="rId5" Type="http://schemas.openxmlformats.org/officeDocument/2006/relationships/image" Target="../media/image3.png"/><Relationship Id="rId95" Type="http://schemas.openxmlformats.org/officeDocument/2006/relationships/image" Target="../media/image48.png"/><Relationship Id="rId160" Type="http://schemas.openxmlformats.org/officeDocument/2006/relationships/customXml" Target="../ink/ink80.xml"/><Relationship Id="rId181" Type="http://schemas.openxmlformats.org/officeDocument/2006/relationships/image" Target="../media/image91.png"/><Relationship Id="rId22" Type="http://schemas.openxmlformats.org/officeDocument/2006/relationships/customXml" Target="../ink/ink11.xml"/><Relationship Id="rId43" Type="http://schemas.openxmlformats.org/officeDocument/2006/relationships/image" Target="../media/image22.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0.png"/><Relationship Id="rId85" Type="http://schemas.openxmlformats.org/officeDocument/2006/relationships/image" Target="../media/image43.png"/><Relationship Id="rId150" Type="http://schemas.openxmlformats.org/officeDocument/2006/relationships/customXml" Target="../ink/ink75.xml"/><Relationship Id="rId171" Type="http://schemas.openxmlformats.org/officeDocument/2006/relationships/image" Target="../media/image86.png"/><Relationship Id="rId12" Type="http://schemas.openxmlformats.org/officeDocument/2006/relationships/customXml" Target="../ink/ink6.xml"/><Relationship Id="rId33" Type="http://schemas.openxmlformats.org/officeDocument/2006/relationships/image" Target="../media/image17.png"/><Relationship Id="rId108" Type="http://schemas.openxmlformats.org/officeDocument/2006/relationships/customXml" Target="../ink/ink54.xml"/><Relationship Id="rId129" Type="http://schemas.openxmlformats.org/officeDocument/2006/relationships/image" Target="../media/image65.png"/><Relationship Id="rId54" Type="http://schemas.openxmlformats.org/officeDocument/2006/relationships/customXml" Target="../ink/ink27.xml"/><Relationship Id="rId75" Type="http://schemas.openxmlformats.org/officeDocument/2006/relationships/image" Target="../media/image38.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1.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12.png"/><Relationship Id="rId119" Type="http://schemas.openxmlformats.org/officeDocument/2006/relationships/image" Target="../media/image60.png"/><Relationship Id="rId44" Type="http://schemas.openxmlformats.org/officeDocument/2006/relationships/customXml" Target="../ink/ink22.xml"/><Relationship Id="rId65" Type="http://schemas.openxmlformats.org/officeDocument/2006/relationships/image" Target="../media/image33.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6.png"/><Relationship Id="rId172" Type="http://schemas.openxmlformats.org/officeDocument/2006/relationships/customXml" Target="../ink/ink86.xml"/><Relationship Id="rId13" Type="http://schemas.openxmlformats.org/officeDocument/2006/relationships/image" Target="../media/image7.png"/><Relationship Id="rId18" Type="http://schemas.openxmlformats.org/officeDocument/2006/relationships/customXml" Target="../ink/ink9.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8.png"/><Relationship Id="rId76" Type="http://schemas.openxmlformats.org/officeDocument/2006/relationships/customXml" Target="../ink/ink38.xml"/><Relationship Id="rId97" Type="http://schemas.openxmlformats.org/officeDocument/2006/relationships/image" Target="../media/image49.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3.png"/><Relationship Id="rId141" Type="http://schemas.openxmlformats.org/officeDocument/2006/relationships/image" Target="../media/image71.png"/><Relationship Id="rId146" Type="http://schemas.openxmlformats.org/officeDocument/2006/relationships/customXml" Target="../ink/ink73.xml"/><Relationship Id="rId167" Type="http://schemas.openxmlformats.org/officeDocument/2006/relationships/image" Target="../media/image84.png"/><Relationship Id="rId188" Type="http://schemas.openxmlformats.org/officeDocument/2006/relationships/customXml" Target="../ink/ink94.xml"/><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2.png"/><Relationship Id="rId2" Type="http://schemas.openxmlformats.org/officeDocument/2006/relationships/customXml" Target="../ink/ink1.xml"/><Relationship Id="rId29" Type="http://schemas.openxmlformats.org/officeDocument/2006/relationships/image" Target="../media/image15.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3.png"/><Relationship Id="rId66" Type="http://schemas.openxmlformats.org/officeDocument/2006/relationships/customXml" Target="../ink/ink33.xml"/><Relationship Id="rId87" Type="http://schemas.openxmlformats.org/officeDocument/2006/relationships/image" Target="../media/image44.png"/><Relationship Id="rId110" Type="http://schemas.openxmlformats.org/officeDocument/2006/relationships/customXml" Target="../ink/ink55.xml"/><Relationship Id="rId115" Type="http://schemas.openxmlformats.org/officeDocument/2006/relationships/image" Target="../media/image58.png"/><Relationship Id="rId131"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79.png"/><Relationship Id="rId178" Type="http://schemas.openxmlformats.org/officeDocument/2006/relationships/customXml" Target="../ink/ink89.xml"/><Relationship Id="rId61" Type="http://schemas.openxmlformats.org/officeDocument/2006/relationships/image" Target="../media/image31.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7.png"/><Relationship Id="rId19" Type="http://schemas.openxmlformats.org/officeDocument/2006/relationships/image" Target="../media/image10.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8.png"/><Relationship Id="rId56" Type="http://schemas.openxmlformats.org/officeDocument/2006/relationships/customXml" Target="../ink/ink28.xml"/><Relationship Id="rId77" Type="http://schemas.openxmlformats.org/officeDocument/2006/relationships/image" Target="../media/image39.png"/><Relationship Id="rId100" Type="http://schemas.openxmlformats.org/officeDocument/2006/relationships/customXml" Target="../ink/ink50.xml"/><Relationship Id="rId105" Type="http://schemas.openxmlformats.org/officeDocument/2006/relationships/image" Target="../media/image53.png"/><Relationship Id="rId126" Type="http://schemas.openxmlformats.org/officeDocument/2006/relationships/customXml" Target="../ink/ink63.xml"/><Relationship Id="rId147" Type="http://schemas.openxmlformats.org/officeDocument/2006/relationships/image" Target="../media/image74.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6.png"/><Relationship Id="rId72" Type="http://schemas.openxmlformats.org/officeDocument/2006/relationships/customXml" Target="../ink/ink36.xml"/><Relationship Id="rId93" Type="http://schemas.openxmlformats.org/officeDocument/2006/relationships/image" Target="../media/image47.png"/><Relationship Id="rId98" Type="http://schemas.openxmlformats.org/officeDocument/2006/relationships/customXml" Target="../ink/ink49.xml"/><Relationship Id="rId121" Type="http://schemas.openxmlformats.org/officeDocument/2006/relationships/image" Target="../media/image61.png"/><Relationship Id="rId142" Type="http://schemas.openxmlformats.org/officeDocument/2006/relationships/customXml" Target="../ink/ink71.xml"/><Relationship Id="rId163" Type="http://schemas.openxmlformats.org/officeDocument/2006/relationships/image" Target="../media/image82.png"/><Relationship Id="rId184" Type="http://schemas.openxmlformats.org/officeDocument/2006/relationships/customXml" Target="../ink/ink92.xml"/><Relationship Id="rId189" Type="http://schemas.openxmlformats.org/officeDocument/2006/relationships/image" Target="../media/image95.png"/><Relationship Id="rId3" Type="http://schemas.openxmlformats.org/officeDocument/2006/relationships/image" Target="../media/image2.png"/><Relationship Id="rId25" Type="http://schemas.openxmlformats.org/officeDocument/2006/relationships/image" Target="../media/image13.png"/><Relationship Id="rId46" Type="http://schemas.openxmlformats.org/officeDocument/2006/relationships/customXml" Target="../ink/ink23.xml"/><Relationship Id="rId67" Type="http://schemas.openxmlformats.org/officeDocument/2006/relationships/image" Target="../media/image34.png"/><Relationship Id="rId116" Type="http://schemas.openxmlformats.org/officeDocument/2006/relationships/customXml" Target="../ink/ink58.xml"/><Relationship Id="rId137" Type="http://schemas.openxmlformats.org/officeDocument/2006/relationships/image" Target="../media/image69.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customXml" Target="../ink/ink31.xml"/><Relationship Id="rId83" Type="http://schemas.openxmlformats.org/officeDocument/2006/relationships/image" Target="../media/image42.png"/><Relationship Id="rId88" Type="http://schemas.openxmlformats.org/officeDocument/2006/relationships/customXml" Target="../ink/ink44.xml"/><Relationship Id="rId111" Type="http://schemas.openxmlformats.org/officeDocument/2006/relationships/image" Target="../media/image56.png"/><Relationship Id="rId132" Type="http://schemas.openxmlformats.org/officeDocument/2006/relationships/customXml" Target="../ink/ink66.xml"/><Relationship Id="rId153" Type="http://schemas.openxmlformats.org/officeDocument/2006/relationships/image" Target="../media/image77.png"/><Relationship Id="rId174" Type="http://schemas.openxmlformats.org/officeDocument/2006/relationships/customXml" Target="../ink/ink87.xml"/><Relationship Id="rId179" Type="http://schemas.openxmlformats.org/officeDocument/2006/relationships/image" Target="../media/image90.png"/><Relationship Id="rId190" Type="http://schemas.openxmlformats.org/officeDocument/2006/relationships/customXml" Target="../ink/ink95.xml"/><Relationship Id="rId15" Type="http://schemas.openxmlformats.org/officeDocument/2006/relationships/image" Target="../media/image8.png"/><Relationship Id="rId36" Type="http://schemas.openxmlformats.org/officeDocument/2006/relationships/customXml" Target="../ink/ink18.xml"/><Relationship Id="rId57" Type="http://schemas.openxmlformats.org/officeDocument/2006/relationships/image" Target="../media/image29.png"/><Relationship Id="rId106" Type="http://schemas.openxmlformats.org/officeDocument/2006/relationships/customXml" Target="../ink/ink53.xml"/><Relationship Id="rId127" Type="http://schemas.openxmlformats.org/officeDocument/2006/relationships/image" Target="../media/image64.png"/><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6.xml"/><Relationship Id="rId73" Type="http://schemas.openxmlformats.org/officeDocument/2006/relationships/image" Target="../media/image37.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1.xml"/><Relationship Id="rId143" Type="http://schemas.openxmlformats.org/officeDocument/2006/relationships/image" Target="../media/image72.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5.png"/><Relationship Id="rId185" Type="http://schemas.openxmlformats.org/officeDocument/2006/relationships/image" Target="../media/image93.png"/><Relationship Id="rId4" Type="http://schemas.openxmlformats.org/officeDocument/2006/relationships/customXml" Target="../ink/ink2.xml"/><Relationship Id="rId9" Type="http://schemas.openxmlformats.org/officeDocument/2006/relationships/image" Target="../media/image5.png"/><Relationship Id="rId180" Type="http://schemas.openxmlformats.org/officeDocument/2006/relationships/customXml" Target="../ink/ink90.xml"/><Relationship Id="rId26" Type="http://schemas.openxmlformats.org/officeDocument/2006/relationships/customXml" Target="../ink/ink13.xml"/><Relationship Id="rId47" Type="http://schemas.openxmlformats.org/officeDocument/2006/relationships/image" Target="../media/image24.png"/><Relationship Id="rId68" Type="http://schemas.openxmlformats.org/officeDocument/2006/relationships/customXml" Target="../ink/ink34.xml"/><Relationship Id="rId89" Type="http://schemas.openxmlformats.org/officeDocument/2006/relationships/image" Target="../media/image45.png"/><Relationship Id="rId112" Type="http://schemas.openxmlformats.org/officeDocument/2006/relationships/customXml" Target="../ink/ink56.xml"/><Relationship Id="rId133" Type="http://schemas.openxmlformats.org/officeDocument/2006/relationships/image" Target="../media/image67.png"/><Relationship Id="rId154" Type="http://schemas.openxmlformats.org/officeDocument/2006/relationships/customXml" Target="../ink/ink77.xml"/><Relationship Id="rId175" Type="http://schemas.openxmlformats.org/officeDocument/2006/relationships/image" Target="../media/image88.png"/><Relationship Id="rId16" Type="http://schemas.openxmlformats.org/officeDocument/2006/relationships/customXml" Target="../ink/ink8.xml"/><Relationship Id="rId37" Type="http://schemas.openxmlformats.org/officeDocument/2006/relationships/image" Target="../media/image19.png"/><Relationship Id="rId58" Type="http://schemas.openxmlformats.org/officeDocument/2006/relationships/customXml" Target="../ink/ink29.xml"/><Relationship Id="rId79" Type="http://schemas.openxmlformats.org/officeDocument/2006/relationships/image" Target="../media/image40.png"/><Relationship Id="rId102" Type="http://schemas.openxmlformats.org/officeDocument/2006/relationships/customXml" Target="../ink/ink51.xml"/><Relationship Id="rId123" Type="http://schemas.openxmlformats.org/officeDocument/2006/relationships/image" Target="../media/image62.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3.png"/><Relationship Id="rId186" Type="http://schemas.openxmlformats.org/officeDocument/2006/relationships/customXml" Target="../ink/ink93.xml"/><Relationship Id="rId27" Type="http://schemas.openxmlformats.org/officeDocument/2006/relationships/image" Target="../media/image14.png"/><Relationship Id="rId48" Type="http://schemas.openxmlformats.org/officeDocument/2006/relationships/customXml" Target="../ink/ink24.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8.png"/><Relationship Id="rId176" Type="http://schemas.openxmlformats.org/officeDocument/2006/relationships/customXml" Target="../ink/ink88.xml"/><Relationship Id="rId17" Type="http://schemas.openxmlformats.org/officeDocument/2006/relationships/image" Target="../media/image9.png"/><Relationship Id="rId38" Type="http://schemas.openxmlformats.org/officeDocument/2006/relationships/customXml" Target="../ink/ink19.xml"/><Relationship Id="rId59" Type="http://schemas.openxmlformats.org/officeDocument/2006/relationships/image" Target="../media/image30.png"/><Relationship Id="rId103" Type="http://schemas.openxmlformats.org/officeDocument/2006/relationships/image" Target="../media/image52.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6.png"/><Relationship Id="rId145" Type="http://schemas.openxmlformats.org/officeDocument/2006/relationships/image" Target="../media/image73.png"/><Relationship Id="rId166" Type="http://schemas.openxmlformats.org/officeDocument/2006/relationships/customXml" Target="../ink/ink83.xml"/><Relationship Id="rId187" Type="http://schemas.openxmlformats.org/officeDocument/2006/relationships/image" Target="../media/image94.png"/><Relationship Id="rId1" Type="http://schemas.openxmlformats.org/officeDocument/2006/relationships/slideLayout" Target="../slideLayouts/slideLayout7.xml"/><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1.png"/><Relationship Id="rId135" Type="http://schemas.openxmlformats.org/officeDocument/2006/relationships/image" Target="../media/image68.png"/><Relationship Id="rId156" Type="http://schemas.openxmlformats.org/officeDocument/2006/relationships/customXml" Target="../ink/ink78.xml"/><Relationship Id="rId177" Type="http://schemas.openxmlformats.org/officeDocument/2006/relationships/image" Target="../media/image8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7" Type="http://schemas.openxmlformats.org/officeDocument/2006/relationships/image" Target="../media/image154.png"/><Relationship Id="rId21" Type="http://schemas.openxmlformats.org/officeDocument/2006/relationships/image" Target="../media/image106.png"/><Relationship Id="rId42" Type="http://schemas.openxmlformats.org/officeDocument/2006/relationships/customXml" Target="../ink/ink116.xml"/><Relationship Id="rId63" Type="http://schemas.openxmlformats.org/officeDocument/2006/relationships/image" Target="../media/image127.png"/><Relationship Id="rId84" Type="http://schemas.openxmlformats.org/officeDocument/2006/relationships/customXml" Target="../ink/ink137.xml"/><Relationship Id="rId138" Type="http://schemas.openxmlformats.org/officeDocument/2006/relationships/customXml" Target="../ink/ink164.xml"/><Relationship Id="rId107" Type="http://schemas.openxmlformats.org/officeDocument/2006/relationships/image" Target="../media/image149.png"/><Relationship Id="rId11" Type="http://schemas.openxmlformats.org/officeDocument/2006/relationships/image" Target="../media/image101.png"/><Relationship Id="rId32" Type="http://schemas.openxmlformats.org/officeDocument/2006/relationships/customXml" Target="../ink/ink111.xml"/><Relationship Id="rId53" Type="http://schemas.openxmlformats.org/officeDocument/2006/relationships/image" Target="../media/image122.png"/><Relationship Id="rId74" Type="http://schemas.openxmlformats.org/officeDocument/2006/relationships/customXml" Target="../ink/ink132.xml"/><Relationship Id="rId128" Type="http://schemas.openxmlformats.org/officeDocument/2006/relationships/customXml" Target="../ink/ink159.xml"/><Relationship Id="rId149" Type="http://schemas.openxmlformats.org/officeDocument/2006/relationships/image" Target="../media/image170.png"/><Relationship Id="rId5" Type="http://schemas.openxmlformats.org/officeDocument/2006/relationships/image" Target="../media/image98.png"/><Relationship Id="rId95" Type="http://schemas.openxmlformats.org/officeDocument/2006/relationships/image" Target="../media/image143.png"/><Relationship Id="rId22" Type="http://schemas.openxmlformats.org/officeDocument/2006/relationships/customXml" Target="../ink/ink106.xml"/><Relationship Id="rId27" Type="http://schemas.openxmlformats.org/officeDocument/2006/relationships/image" Target="../media/image109.png"/><Relationship Id="rId43" Type="http://schemas.openxmlformats.org/officeDocument/2006/relationships/image" Target="../media/image117.png"/><Relationship Id="rId48" Type="http://schemas.openxmlformats.org/officeDocument/2006/relationships/customXml" Target="../ink/ink119.xml"/><Relationship Id="rId64" Type="http://schemas.openxmlformats.org/officeDocument/2006/relationships/customXml" Target="../ink/ink127.xml"/><Relationship Id="rId69" Type="http://schemas.openxmlformats.org/officeDocument/2006/relationships/image" Target="../media/image130.png"/><Relationship Id="rId113" Type="http://schemas.openxmlformats.org/officeDocument/2006/relationships/image" Target="../media/image152.png"/><Relationship Id="rId118" Type="http://schemas.openxmlformats.org/officeDocument/2006/relationships/customXml" Target="../ink/ink154.xml"/><Relationship Id="rId134" Type="http://schemas.openxmlformats.org/officeDocument/2006/relationships/customXml" Target="../ink/ink162.xml"/><Relationship Id="rId139" Type="http://schemas.openxmlformats.org/officeDocument/2006/relationships/image" Target="../media/image165.png"/><Relationship Id="rId80" Type="http://schemas.openxmlformats.org/officeDocument/2006/relationships/customXml" Target="../ink/ink135.xml"/><Relationship Id="rId85" Type="http://schemas.openxmlformats.org/officeDocument/2006/relationships/image" Target="../media/image138.png"/><Relationship Id="rId12" Type="http://schemas.openxmlformats.org/officeDocument/2006/relationships/customXml" Target="../ink/ink101.xml"/><Relationship Id="rId17" Type="http://schemas.openxmlformats.org/officeDocument/2006/relationships/image" Target="../media/image104.png"/><Relationship Id="rId33" Type="http://schemas.openxmlformats.org/officeDocument/2006/relationships/image" Target="../media/image112.png"/><Relationship Id="rId38" Type="http://schemas.openxmlformats.org/officeDocument/2006/relationships/customXml" Target="../ink/ink114.xml"/><Relationship Id="rId59" Type="http://schemas.openxmlformats.org/officeDocument/2006/relationships/image" Target="../media/image125.png"/><Relationship Id="rId103" Type="http://schemas.openxmlformats.org/officeDocument/2006/relationships/image" Target="../media/image147.png"/><Relationship Id="rId108" Type="http://schemas.openxmlformats.org/officeDocument/2006/relationships/customXml" Target="../ink/ink149.xml"/><Relationship Id="rId124" Type="http://schemas.openxmlformats.org/officeDocument/2006/relationships/customXml" Target="../ink/ink157.xml"/><Relationship Id="rId129" Type="http://schemas.openxmlformats.org/officeDocument/2006/relationships/image" Target="../media/image160.png"/><Relationship Id="rId54" Type="http://schemas.openxmlformats.org/officeDocument/2006/relationships/customXml" Target="../ink/ink122.xml"/><Relationship Id="rId70" Type="http://schemas.openxmlformats.org/officeDocument/2006/relationships/customXml" Target="../ink/ink130.xml"/><Relationship Id="rId75" Type="http://schemas.openxmlformats.org/officeDocument/2006/relationships/image" Target="../media/image133.png"/><Relationship Id="rId91" Type="http://schemas.openxmlformats.org/officeDocument/2006/relationships/image" Target="../media/image141.png"/><Relationship Id="rId96" Type="http://schemas.openxmlformats.org/officeDocument/2006/relationships/customXml" Target="../ink/ink143.xml"/><Relationship Id="rId140" Type="http://schemas.openxmlformats.org/officeDocument/2006/relationships/customXml" Target="../ink/ink165.xml"/><Relationship Id="rId145" Type="http://schemas.openxmlformats.org/officeDocument/2006/relationships/image" Target="../media/image168.png"/><Relationship Id="rId1" Type="http://schemas.openxmlformats.org/officeDocument/2006/relationships/slideLayout" Target="../slideLayouts/slideLayout7.xml"/><Relationship Id="rId6" Type="http://schemas.openxmlformats.org/officeDocument/2006/relationships/customXml" Target="../ink/ink98.xml"/><Relationship Id="rId23" Type="http://schemas.openxmlformats.org/officeDocument/2006/relationships/image" Target="../media/image107.png"/><Relationship Id="rId28" Type="http://schemas.openxmlformats.org/officeDocument/2006/relationships/customXml" Target="../ink/ink109.xml"/><Relationship Id="rId49" Type="http://schemas.openxmlformats.org/officeDocument/2006/relationships/image" Target="../media/image120.png"/><Relationship Id="rId114" Type="http://schemas.openxmlformats.org/officeDocument/2006/relationships/customXml" Target="../ink/ink152.xml"/><Relationship Id="rId119" Type="http://schemas.openxmlformats.org/officeDocument/2006/relationships/image" Target="../media/image155.png"/><Relationship Id="rId44" Type="http://schemas.openxmlformats.org/officeDocument/2006/relationships/customXml" Target="../ink/ink117.xml"/><Relationship Id="rId60" Type="http://schemas.openxmlformats.org/officeDocument/2006/relationships/customXml" Target="../ink/ink125.xml"/><Relationship Id="rId65" Type="http://schemas.openxmlformats.org/officeDocument/2006/relationships/image" Target="../media/image128.png"/><Relationship Id="rId81" Type="http://schemas.openxmlformats.org/officeDocument/2006/relationships/image" Target="../media/image136.png"/><Relationship Id="rId86" Type="http://schemas.openxmlformats.org/officeDocument/2006/relationships/customXml" Target="../ink/ink138.xml"/><Relationship Id="rId130" Type="http://schemas.openxmlformats.org/officeDocument/2006/relationships/customXml" Target="../ink/ink160.xml"/><Relationship Id="rId135" Type="http://schemas.openxmlformats.org/officeDocument/2006/relationships/image" Target="../media/image163.png"/><Relationship Id="rId13" Type="http://schemas.openxmlformats.org/officeDocument/2006/relationships/image" Target="../media/image102.png"/><Relationship Id="rId18" Type="http://schemas.openxmlformats.org/officeDocument/2006/relationships/customXml" Target="../ink/ink104.xml"/><Relationship Id="rId39" Type="http://schemas.openxmlformats.org/officeDocument/2006/relationships/image" Target="../media/image115.png"/><Relationship Id="rId109" Type="http://schemas.openxmlformats.org/officeDocument/2006/relationships/image" Target="../media/image150.png"/><Relationship Id="rId34" Type="http://schemas.openxmlformats.org/officeDocument/2006/relationships/customXml" Target="../ink/ink112.xml"/><Relationship Id="rId50" Type="http://schemas.openxmlformats.org/officeDocument/2006/relationships/customXml" Target="../ink/ink120.xml"/><Relationship Id="rId55" Type="http://schemas.openxmlformats.org/officeDocument/2006/relationships/image" Target="../media/image123.png"/><Relationship Id="rId76" Type="http://schemas.openxmlformats.org/officeDocument/2006/relationships/customXml" Target="../ink/ink133.xml"/><Relationship Id="rId97" Type="http://schemas.openxmlformats.org/officeDocument/2006/relationships/image" Target="../media/image144.png"/><Relationship Id="rId104" Type="http://schemas.openxmlformats.org/officeDocument/2006/relationships/customXml" Target="../ink/ink147.xml"/><Relationship Id="rId120" Type="http://schemas.openxmlformats.org/officeDocument/2006/relationships/customXml" Target="../ink/ink155.xml"/><Relationship Id="rId125" Type="http://schemas.openxmlformats.org/officeDocument/2006/relationships/image" Target="../media/image158.png"/><Relationship Id="rId141" Type="http://schemas.openxmlformats.org/officeDocument/2006/relationships/image" Target="../media/image166.png"/><Relationship Id="rId146" Type="http://schemas.openxmlformats.org/officeDocument/2006/relationships/customXml" Target="../ink/ink168.xml"/><Relationship Id="rId7" Type="http://schemas.openxmlformats.org/officeDocument/2006/relationships/image" Target="../media/image99.png"/><Relationship Id="rId71" Type="http://schemas.openxmlformats.org/officeDocument/2006/relationships/image" Target="../media/image131.png"/><Relationship Id="rId92" Type="http://schemas.openxmlformats.org/officeDocument/2006/relationships/customXml" Target="../ink/ink141.xml"/><Relationship Id="rId2" Type="http://schemas.openxmlformats.org/officeDocument/2006/relationships/customXml" Target="../ink/ink96.xml"/><Relationship Id="rId29" Type="http://schemas.openxmlformats.org/officeDocument/2006/relationships/image" Target="../media/image110.png"/><Relationship Id="rId24" Type="http://schemas.openxmlformats.org/officeDocument/2006/relationships/customXml" Target="../ink/ink107.xml"/><Relationship Id="rId40" Type="http://schemas.openxmlformats.org/officeDocument/2006/relationships/customXml" Target="../ink/ink115.xml"/><Relationship Id="rId45" Type="http://schemas.openxmlformats.org/officeDocument/2006/relationships/image" Target="../media/image118.png"/><Relationship Id="rId66" Type="http://schemas.openxmlformats.org/officeDocument/2006/relationships/customXml" Target="../ink/ink128.xml"/><Relationship Id="rId87" Type="http://schemas.openxmlformats.org/officeDocument/2006/relationships/image" Target="../media/image139.png"/><Relationship Id="rId110" Type="http://schemas.openxmlformats.org/officeDocument/2006/relationships/customXml" Target="../ink/ink150.xml"/><Relationship Id="rId115" Type="http://schemas.openxmlformats.org/officeDocument/2006/relationships/image" Target="../media/image153.png"/><Relationship Id="rId131" Type="http://schemas.openxmlformats.org/officeDocument/2006/relationships/image" Target="../media/image161.png"/><Relationship Id="rId136" Type="http://schemas.openxmlformats.org/officeDocument/2006/relationships/customXml" Target="../ink/ink163.xml"/><Relationship Id="rId61" Type="http://schemas.openxmlformats.org/officeDocument/2006/relationships/image" Target="../media/image126.png"/><Relationship Id="rId82" Type="http://schemas.openxmlformats.org/officeDocument/2006/relationships/customXml" Target="../ink/ink136.xml"/><Relationship Id="rId19" Type="http://schemas.openxmlformats.org/officeDocument/2006/relationships/image" Target="../media/image105.png"/><Relationship Id="rId14" Type="http://schemas.openxmlformats.org/officeDocument/2006/relationships/customXml" Target="../ink/ink102.xml"/><Relationship Id="rId30" Type="http://schemas.openxmlformats.org/officeDocument/2006/relationships/customXml" Target="../ink/ink110.xml"/><Relationship Id="rId35" Type="http://schemas.openxmlformats.org/officeDocument/2006/relationships/image" Target="../media/image113.png"/><Relationship Id="rId56" Type="http://schemas.openxmlformats.org/officeDocument/2006/relationships/customXml" Target="../ink/ink123.xml"/><Relationship Id="rId77" Type="http://schemas.openxmlformats.org/officeDocument/2006/relationships/image" Target="../media/image134.png"/><Relationship Id="rId100" Type="http://schemas.openxmlformats.org/officeDocument/2006/relationships/customXml" Target="../ink/ink145.xml"/><Relationship Id="rId105" Type="http://schemas.openxmlformats.org/officeDocument/2006/relationships/image" Target="../media/image148.png"/><Relationship Id="rId126" Type="http://schemas.openxmlformats.org/officeDocument/2006/relationships/customXml" Target="../ink/ink158.xml"/><Relationship Id="rId147" Type="http://schemas.openxmlformats.org/officeDocument/2006/relationships/image" Target="../media/image169.png"/><Relationship Id="rId8" Type="http://schemas.openxmlformats.org/officeDocument/2006/relationships/customXml" Target="../ink/ink99.xml"/><Relationship Id="rId51" Type="http://schemas.openxmlformats.org/officeDocument/2006/relationships/image" Target="../media/image121.png"/><Relationship Id="rId72" Type="http://schemas.openxmlformats.org/officeDocument/2006/relationships/customXml" Target="../ink/ink131.xml"/><Relationship Id="rId93" Type="http://schemas.openxmlformats.org/officeDocument/2006/relationships/image" Target="../media/image142.png"/><Relationship Id="rId98" Type="http://schemas.openxmlformats.org/officeDocument/2006/relationships/customXml" Target="../ink/ink144.xml"/><Relationship Id="rId121" Type="http://schemas.openxmlformats.org/officeDocument/2006/relationships/image" Target="../media/image156.png"/><Relationship Id="rId142" Type="http://schemas.openxmlformats.org/officeDocument/2006/relationships/customXml" Target="../ink/ink166.xml"/><Relationship Id="rId3" Type="http://schemas.openxmlformats.org/officeDocument/2006/relationships/image" Target="../media/image97.png"/><Relationship Id="rId25" Type="http://schemas.openxmlformats.org/officeDocument/2006/relationships/image" Target="../media/image108.png"/><Relationship Id="rId46" Type="http://schemas.openxmlformats.org/officeDocument/2006/relationships/customXml" Target="../ink/ink118.xml"/><Relationship Id="rId67" Type="http://schemas.openxmlformats.org/officeDocument/2006/relationships/image" Target="../media/image129.png"/><Relationship Id="rId116" Type="http://schemas.openxmlformats.org/officeDocument/2006/relationships/customXml" Target="../ink/ink153.xml"/><Relationship Id="rId137" Type="http://schemas.openxmlformats.org/officeDocument/2006/relationships/image" Target="../media/image164.png"/><Relationship Id="rId20" Type="http://schemas.openxmlformats.org/officeDocument/2006/relationships/customXml" Target="../ink/ink105.xml"/><Relationship Id="rId41" Type="http://schemas.openxmlformats.org/officeDocument/2006/relationships/image" Target="../media/image116.png"/><Relationship Id="rId62" Type="http://schemas.openxmlformats.org/officeDocument/2006/relationships/customXml" Target="../ink/ink126.xml"/><Relationship Id="rId83" Type="http://schemas.openxmlformats.org/officeDocument/2006/relationships/image" Target="../media/image137.png"/><Relationship Id="rId88" Type="http://schemas.openxmlformats.org/officeDocument/2006/relationships/customXml" Target="../ink/ink139.xml"/><Relationship Id="rId111" Type="http://schemas.openxmlformats.org/officeDocument/2006/relationships/image" Target="../media/image151.png"/><Relationship Id="rId132" Type="http://schemas.openxmlformats.org/officeDocument/2006/relationships/customXml" Target="../ink/ink161.xml"/><Relationship Id="rId15" Type="http://schemas.openxmlformats.org/officeDocument/2006/relationships/image" Target="../media/image103.png"/><Relationship Id="rId36" Type="http://schemas.openxmlformats.org/officeDocument/2006/relationships/customXml" Target="../ink/ink113.xml"/><Relationship Id="rId57" Type="http://schemas.openxmlformats.org/officeDocument/2006/relationships/image" Target="../media/image124.png"/><Relationship Id="rId106" Type="http://schemas.openxmlformats.org/officeDocument/2006/relationships/customXml" Target="../ink/ink148.xml"/><Relationship Id="rId127" Type="http://schemas.openxmlformats.org/officeDocument/2006/relationships/image" Target="../media/image159.png"/><Relationship Id="rId10" Type="http://schemas.openxmlformats.org/officeDocument/2006/relationships/customXml" Target="../ink/ink100.xml"/><Relationship Id="rId31" Type="http://schemas.openxmlformats.org/officeDocument/2006/relationships/image" Target="../media/image111.png"/><Relationship Id="rId52" Type="http://schemas.openxmlformats.org/officeDocument/2006/relationships/customXml" Target="../ink/ink121.xml"/><Relationship Id="rId73" Type="http://schemas.openxmlformats.org/officeDocument/2006/relationships/image" Target="../media/image132.png"/><Relationship Id="rId78" Type="http://schemas.openxmlformats.org/officeDocument/2006/relationships/customXml" Target="../ink/ink134.xml"/><Relationship Id="rId94" Type="http://schemas.openxmlformats.org/officeDocument/2006/relationships/customXml" Target="../ink/ink142.xml"/><Relationship Id="rId99" Type="http://schemas.openxmlformats.org/officeDocument/2006/relationships/image" Target="../media/image145.png"/><Relationship Id="rId101" Type="http://schemas.openxmlformats.org/officeDocument/2006/relationships/image" Target="../media/image146.png"/><Relationship Id="rId122" Type="http://schemas.openxmlformats.org/officeDocument/2006/relationships/customXml" Target="../ink/ink156.xml"/><Relationship Id="rId143" Type="http://schemas.openxmlformats.org/officeDocument/2006/relationships/image" Target="../media/image167.png"/><Relationship Id="rId148" Type="http://schemas.openxmlformats.org/officeDocument/2006/relationships/customXml" Target="../ink/ink169.xml"/><Relationship Id="rId4" Type="http://schemas.openxmlformats.org/officeDocument/2006/relationships/customXml" Target="../ink/ink97.xml"/><Relationship Id="rId9" Type="http://schemas.openxmlformats.org/officeDocument/2006/relationships/image" Target="../media/image100.png"/><Relationship Id="rId26" Type="http://schemas.openxmlformats.org/officeDocument/2006/relationships/customXml" Target="../ink/ink108.xml"/><Relationship Id="rId47" Type="http://schemas.openxmlformats.org/officeDocument/2006/relationships/image" Target="../media/image119.png"/><Relationship Id="rId68" Type="http://schemas.openxmlformats.org/officeDocument/2006/relationships/customXml" Target="../ink/ink129.xml"/><Relationship Id="rId89" Type="http://schemas.openxmlformats.org/officeDocument/2006/relationships/image" Target="../media/image140.png"/><Relationship Id="rId112" Type="http://schemas.openxmlformats.org/officeDocument/2006/relationships/customXml" Target="../ink/ink151.xml"/><Relationship Id="rId133" Type="http://schemas.openxmlformats.org/officeDocument/2006/relationships/image" Target="../media/image162.png"/><Relationship Id="rId16" Type="http://schemas.openxmlformats.org/officeDocument/2006/relationships/customXml" Target="../ink/ink103.xml"/><Relationship Id="rId37" Type="http://schemas.openxmlformats.org/officeDocument/2006/relationships/image" Target="../media/image114.png"/><Relationship Id="rId58" Type="http://schemas.openxmlformats.org/officeDocument/2006/relationships/customXml" Target="../ink/ink124.xml"/><Relationship Id="rId79" Type="http://schemas.openxmlformats.org/officeDocument/2006/relationships/image" Target="../media/image135.png"/><Relationship Id="rId102" Type="http://schemas.openxmlformats.org/officeDocument/2006/relationships/customXml" Target="../ink/ink146.xml"/><Relationship Id="rId123" Type="http://schemas.openxmlformats.org/officeDocument/2006/relationships/image" Target="../media/image157.png"/><Relationship Id="rId144" Type="http://schemas.openxmlformats.org/officeDocument/2006/relationships/customXml" Target="../ink/ink167.xml"/><Relationship Id="rId90" Type="http://schemas.openxmlformats.org/officeDocument/2006/relationships/customXml" Target="../ink/ink1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mui5/saccorptraining/blob/master/day%202/SAC%20Requirement%20-%20Mobility%20Company.pdf" TargetMode="External"/><Relationship Id="rId2" Type="http://schemas.openxmlformats.org/officeDocument/2006/relationships/image" Target="../media/image171.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2/Sales_Data_Target.xlsx"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17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3</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Updating data in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202B2D0-B24F-4F31-B138-D79CFD59C913}"/>
              </a:ext>
            </a:extLst>
          </p:cNvPr>
          <p:cNvSpPr txBox="1"/>
          <p:nvPr/>
        </p:nvSpPr>
        <p:spPr>
          <a:xfrm>
            <a:off x="228601" y="1066800"/>
            <a:ext cx="11730995" cy="3785652"/>
          </a:xfrm>
          <a:prstGeom prst="rect">
            <a:avLst/>
          </a:prstGeom>
          <a:noFill/>
        </p:spPr>
        <p:txBody>
          <a:bodyPr wrap="square" rtlCol="0">
            <a:spAutoFit/>
          </a:bodyPr>
          <a:lstStyle/>
          <a:p>
            <a:pPr defTabSz="1218987"/>
            <a:r>
              <a:rPr lang="en-US" sz="2400" dirty="0">
                <a:solidFill>
                  <a:prstClr val="black"/>
                </a:solidFill>
                <a:latin typeface="Calibri"/>
              </a:rPr>
              <a:t>When we use acquired data model, there is a need to reload(refresh) data on timely manner. Remember any new data which is manually added will be added as draft if not scheduled.</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Using Schedule</a:t>
            </a:r>
          </a:p>
          <a:p>
            <a:pPr marL="457200" indent="-457200" defTabSz="1218987">
              <a:buFontTx/>
              <a:buAutoNum type="arabicPeriod"/>
            </a:pPr>
            <a:r>
              <a:rPr lang="en-US" sz="2400" dirty="0">
                <a:solidFill>
                  <a:prstClr val="black"/>
                </a:solidFill>
                <a:latin typeface="Calibri"/>
              </a:rPr>
              <a:t>Direct Refresh</a:t>
            </a:r>
          </a:p>
          <a:p>
            <a:pPr marL="457200" indent="-457200" defTabSz="1218987">
              <a:buFontTx/>
              <a:buAutoNum type="arabicPeriod"/>
            </a:pPr>
            <a:r>
              <a:rPr lang="en-US" sz="2400" dirty="0">
                <a:solidFill>
                  <a:prstClr val="black"/>
                </a:solidFill>
                <a:latin typeface="Calibri"/>
              </a:rPr>
              <a:t>Draft Data Source</a:t>
            </a: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SAC also allows Export jobs, which means we can also bring data out of SAC which is already in a model. It will help in scenarios like when source data is by mistake removed or we want data to move back after transformation by sac to another place.</a:t>
            </a:r>
          </a:p>
        </p:txBody>
      </p:sp>
      <p:sp>
        <p:nvSpPr>
          <p:cNvPr id="7" name="TextBox 6">
            <a:extLst>
              <a:ext uri="{FF2B5EF4-FFF2-40B4-BE49-F238E27FC236}">
                <a16:creationId xmlns:a16="http://schemas.microsoft.com/office/drawing/2014/main" id="{F3603DA6-7EFA-435C-9424-1D849E01237E}"/>
              </a:ext>
            </a:extLst>
          </p:cNvPr>
          <p:cNvSpPr txBox="1"/>
          <p:nvPr/>
        </p:nvSpPr>
        <p:spPr>
          <a:xfrm>
            <a:off x="228601" y="5008840"/>
            <a:ext cx="11430000" cy="461665"/>
          </a:xfrm>
          <a:prstGeom prst="rect">
            <a:avLst/>
          </a:prstGeom>
          <a:noFill/>
        </p:spPr>
        <p:txBody>
          <a:bodyPr wrap="square" rtlCol="0">
            <a:spAutoFit/>
          </a:bodyPr>
          <a:lstStyle/>
          <a:p>
            <a:pPr defTabSz="1218987"/>
            <a:r>
              <a:rPr lang="en-US" sz="2400" dirty="0">
                <a:solidFill>
                  <a:prstClr val="black"/>
                </a:solidFill>
                <a:latin typeface="Calibri"/>
              </a:rPr>
              <a:t>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57203021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B5CB069-DDC9-B6C9-CC71-D4C92B9A5F6F}"/>
                  </a:ext>
                </a:extLst>
              </p14:cNvPr>
              <p14:cNvContentPartPr/>
              <p14:nvPr/>
            </p14:nvContentPartPr>
            <p14:xfrm>
              <a:off x="1971767" y="1083193"/>
              <a:ext cx="3873240" cy="1788480"/>
            </p14:xfrm>
          </p:contentPart>
        </mc:Choice>
        <mc:Fallback>
          <p:pic>
            <p:nvPicPr>
              <p:cNvPr id="5" name="Ink 4">
                <a:extLst>
                  <a:ext uri="{FF2B5EF4-FFF2-40B4-BE49-F238E27FC236}">
                    <a16:creationId xmlns:a16="http://schemas.microsoft.com/office/drawing/2014/main" id="{5B5CB069-DDC9-B6C9-CC71-D4C92B9A5F6F}"/>
                  </a:ext>
                </a:extLst>
              </p:cNvPr>
              <p:cNvPicPr/>
              <p:nvPr/>
            </p:nvPicPr>
            <p:blipFill>
              <a:blip r:embed="rId3"/>
              <a:stretch>
                <a:fillRect/>
              </a:stretch>
            </p:blipFill>
            <p:spPr>
              <a:xfrm>
                <a:off x="1962767" y="1074193"/>
                <a:ext cx="3890880" cy="1806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45FDBAC-DB96-528D-8570-1A839FFAE8F7}"/>
                  </a:ext>
                </a:extLst>
              </p14:cNvPr>
              <p14:cNvContentPartPr/>
              <p14:nvPr/>
            </p14:nvContentPartPr>
            <p14:xfrm>
              <a:off x="3310607" y="1172113"/>
              <a:ext cx="59040" cy="1528920"/>
            </p14:xfrm>
          </p:contentPart>
        </mc:Choice>
        <mc:Fallback>
          <p:pic>
            <p:nvPicPr>
              <p:cNvPr id="6" name="Ink 5">
                <a:extLst>
                  <a:ext uri="{FF2B5EF4-FFF2-40B4-BE49-F238E27FC236}">
                    <a16:creationId xmlns:a16="http://schemas.microsoft.com/office/drawing/2014/main" id="{245FDBAC-DB96-528D-8570-1A839FFAE8F7}"/>
                  </a:ext>
                </a:extLst>
              </p:cNvPr>
              <p:cNvPicPr/>
              <p:nvPr/>
            </p:nvPicPr>
            <p:blipFill>
              <a:blip r:embed="rId5"/>
              <a:stretch>
                <a:fillRect/>
              </a:stretch>
            </p:blipFill>
            <p:spPr>
              <a:xfrm>
                <a:off x="3301967" y="1163473"/>
                <a:ext cx="76680" cy="1546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D5841AB-F2DD-20D0-0B8E-5DF423EA8D8B}"/>
                  </a:ext>
                </a:extLst>
              </p14:cNvPr>
              <p14:cNvContentPartPr/>
              <p14:nvPr/>
            </p14:nvContentPartPr>
            <p14:xfrm>
              <a:off x="2230247" y="1540393"/>
              <a:ext cx="3225600" cy="40320"/>
            </p14:xfrm>
          </p:contentPart>
        </mc:Choice>
        <mc:Fallback>
          <p:pic>
            <p:nvPicPr>
              <p:cNvPr id="7" name="Ink 6">
                <a:extLst>
                  <a:ext uri="{FF2B5EF4-FFF2-40B4-BE49-F238E27FC236}">
                    <a16:creationId xmlns:a16="http://schemas.microsoft.com/office/drawing/2014/main" id="{ED5841AB-F2DD-20D0-0B8E-5DF423EA8D8B}"/>
                  </a:ext>
                </a:extLst>
              </p:cNvPr>
              <p:cNvPicPr/>
              <p:nvPr/>
            </p:nvPicPr>
            <p:blipFill>
              <a:blip r:embed="rId7"/>
              <a:stretch>
                <a:fillRect/>
              </a:stretch>
            </p:blipFill>
            <p:spPr>
              <a:xfrm>
                <a:off x="2221607" y="1531393"/>
                <a:ext cx="32432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688DF94-F4B2-59EC-3531-C54FE835B256}"/>
                  </a:ext>
                </a:extLst>
              </p14:cNvPr>
              <p14:cNvContentPartPr/>
              <p14:nvPr/>
            </p14:nvContentPartPr>
            <p14:xfrm>
              <a:off x="1594847" y="2029993"/>
              <a:ext cx="3687840" cy="66960"/>
            </p14:xfrm>
          </p:contentPart>
        </mc:Choice>
        <mc:Fallback>
          <p:pic>
            <p:nvPicPr>
              <p:cNvPr id="8" name="Ink 7">
                <a:extLst>
                  <a:ext uri="{FF2B5EF4-FFF2-40B4-BE49-F238E27FC236}">
                    <a16:creationId xmlns:a16="http://schemas.microsoft.com/office/drawing/2014/main" id="{D688DF94-F4B2-59EC-3531-C54FE835B256}"/>
                  </a:ext>
                </a:extLst>
              </p:cNvPr>
              <p:cNvPicPr/>
              <p:nvPr/>
            </p:nvPicPr>
            <p:blipFill>
              <a:blip r:embed="rId9"/>
              <a:stretch>
                <a:fillRect/>
              </a:stretch>
            </p:blipFill>
            <p:spPr>
              <a:xfrm>
                <a:off x="1585847" y="2021353"/>
                <a:ext cx="37054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B9650402-7D15-74E5-1270-9E19D79BA756}"/>
                  </a:ext>
                </a:extLst>
              </p14:cNvPr>
              <p14:cNvContentPartPr/>
              <p14:nvPr/>
            </p14:nvContentPartPr>
            <p14:xfrm>
              <a:off x="1787807" y="2455153"/>
              <a:ext cx="3902040" cy="156600"/>
            </p14:xfrm>
          </p:contentPart>
        </mc:Choice>
        <mc:Fallback>
          <p:pic>
            <p:nvPicPr>
              <p:cNvPr id="9" name="Ink 8">
                <a:extLst>
                  <a:ext uri="{FF2B5EF4-FFF2-40B4-BE49-F238E27FC236}">
                    <a16:creationId xmlns:a16="http://schemas.microsoft.com/office/drawing/2014/main" id="{B9650402-7D15-74E5-1270-9E19D79BA756}"/>
                  </a:ext>
                </a:extLst>
              </p:cNvPr>
              <p:cNvPicPr/>
              <p:nvPr/>
            </p:nvPicPr>
            <p:blipFill>
              <a:blip r:embed="rId11"/>
              <a:stretch>
                <a:fillRect/>
              </a:stretch>
            </p:blipFill>
            <p:spPr>
              <a:xfrm>
                <a:off x="1778807" y="2446153"/>
                <a:ext cx="39196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FAC83CB6-5C45-84B3-CC26-21F96B3FA751}"/>
                  </a:ext>
                </a:extLst>
              </p14:cNvPr>
              <p14:cNvContentPartPr/>
              <p14:nvPr/>
            </p14:nvContentPartPr>
            <p14:xfrm>
              <a:off x="2678447" y="1234033"/>
              <a:ext cx="275040" cy="222480"/>
            </p14:xfrm>
          </p:contentPart>
        </mc:Choice>
        <mc:Fallback>
          <p:pic>
            <p:nvPicPr>
              <p:cNvPr id="11" name="Ink 10">
                <a:extLst>
                  <a:ext uri="{FF2B5EF4-FFF2-40B4-BE49-F238E27FC236}">
                    <a16:creationId xmlns:a16="http://schemas.microsoft.com/office/drawing/2014/main" id="{FAC83CB6-5C45-84B3-CC26-21F96B3FA751}"/>
                  </a:ext>
                </a:extLst>
              </p:cNvPr>
              <p:cNvPicPr/>
              <p:nvPr/>
            </p:nvPicPr>
            <p:blipFill>
              <a:blip r:embed="rId13"/>
              <a:stretch>
                <a:fillRect/>
              </a:stretch>
            </p:blipFill>
            <p:spPr>
              <a:xfrm>
                <a:off x="2669447" y="1225393"/>
                <a:ext cx="2926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8625591E-ADA6-6BAD-F744-1E45FD2672F8}"/>
                  </a:ext>
                </a:extLst>
              </p14:cNvPr>
              <p14:cNvContentPartPr/>
              <p14:nvPr/>
            </p14:nvContentPartPr>
            <p14:xfrm>
              <a:off x="2810567" y="1334473"/>
              <a:ext cx="165960" cy="86760"/>
            </p14:xfrm>
          </p:contentPart>
        </mc:Choice>
        <mc:Fallback>
          <p:pic>
            <p:nvPicPr>
              <p:cNvPr id="12" name="Ink 11">
                <a:extLst>
                  <a:ext uri="{FF2B5EF4-FFF2-40B4-BE49-F238E27FC236}">
                    <a16:creationId xmlns:a16="http://schemas.microsoft.com/office/drawing/2014/main" id="{8625591E-ADA6-6BAD-F744-1E45FD2672F8}"/>
                  </a:ext>
                </a:extLst>
              </p:cNvPr>
              <p:cNvPicPr/>
              <p:nvPr/>
            </p:nvPicPr>
            <p:blipFill>
              <a:blip r:embed="rId15"/>
              <a:stretch>
                <a:fillRect/>
              </a:stretch>
            </p:blipFill>
            <p:spPr>
              <a:xfrm>
                <a:off x="2801567" y="1325833"/>
                <a:ext cx="1836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A802B3BF-B46D-927D-B7C6-F90D4301C270}"/>
                  </a:ext>
                </a:extLst>
              </p14:cNvPr>
              <p14:cNvContentPartPr/>
              <p14:nvPr/>
            </p14:nvContentPartPr>
            <p14:xfrm>
              <a:off x="3705887" y="1301713"/>
              <a:ext cx="41400" cy="118440"/>
            </p14:xfrm>
          </p:contentPart>
        </mc:Choice>
        <mc:Fallback>
          <p:pic>
            <p:nvPicPr>
              <p:cNvPr id="13" name="Ink 12">
                <a:extLst>
                  <a:ext uri="{FF2B5EF4-FFF2-40B4-BE49-F238E27FC236}">
                    <a16:creationId xmlns:a16="http://schemas.microsoft.com/office/drawing/2014/main" id="{A802B3BF-B46D-927D-B7C6-F90D4301C270}"/>
                  </a:ext>
                </a:extLst>
              </p:cNvPr>
              <p:cNvPicPr/>
              <p:nvPr/>
            </p:nvPicPr>
            <p:blipFill>
              <a:blip r:embed="rId17"/>
              <a:stretch>
                <a:fillRect/>
              </a:stretch>
            </p:blipFill>
            <p:spPr>
              <a:xfrm>
                <a:off x="3697247" y="1293073"/>
                <a:ext cx="590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963BE0A6-1344-BD0F-A6F0-F4F692306AD4}"/>
                  </a:ext>
                </a:extLst>
              </p14:cNvPr>
              <p14:cNvContentPartPr/>
              <p14:nvPr/>
            </p14:nvContentPartPr>
            <p14:xfrm>
              <a:off x="3827207" y="1299913"/>
              <a:ext cx="344880" cy="142920"/>
            </p14:xfrm>
          </p:contentPart>
        </mc:Choice>
        <mc:Fallback>
          <p:pic>
            <p:nvPicPr>
              <p:cNvPr id="14" name="Ink 13">
                <a:extLst>
                  <a:ext uri="{FF2B5EF4-FFF2-40B4-BE49-F238E27FC236}">
                    <a16:creationId xmlns:a16="http://schemas.microsoft.com/office/drawing/2014/main" id="{963BE0A6-1344-BD0F-A6F0-F4F692306AD4}"/>
                  </a:ext>
                </a:extLst>
              </p:cNvPr>
              <p:cNvPicPr/>
              <p:nvPr/>
            </p:nvPicPr>
            <p:blipFill>
              <a:blip r:embed="rId19"/>
              <a:stretch>
                <a:fillRect/>
              </a:stretch>
            </p:blipFill>
            <p:spPr>
              <a:xfrm>
                <a:off x="3818567" y="1291273"/>
                <a:ext cx="3625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C493DBBF-44C4-5F45-A7CB-45592B961643}"/>
                  </a:ext>
                </a:extLst>
              </p14:cNvPr>
              <p14:cNvContentPartPr/>
              <p14:nvPr/>
            </p14:nvContentPartPr>
            <p14:xfrm>
              <a:off x="2536247" y="1666393"/>
              <a:ext cx="284760" cy="299520"/>
            </p14:xfrm>
          </p:contentPart>
        </mc:Choice>
        <mc:Fallback>
          <p:pic>
            <p:nvPicPr>
              <p:cNvPr id="15" name="Ink 14">
                <a:extLst>
                  <a:ext uri="{FF2B5EF4-FFF2-40B4-BE49-F238E27FC236}">
                    <a16:creationId xmlns:a16="http://schemas.microsoft.com/office/drawing/2014/main" id="{C493DBBF-44C4-5F45-A7CB-45592B961643}"/>
                  </a:ext>
                </a:extLst>
              </p:cNvPr>
              <p:cNvPicPr/>
              <p:nvPr/>
            </p:nvPicPr>
            <p:blipFill>
              <a:blip r:embed="rId21"/>
              <a:stretch>
                <a:fillRect/>
              </a:stretch>
            </p:blipFill>
            <p:spPr>
              <a:xfrm>
                <a:off x="2527247" y="1657393"/>
                <a:ext cx="30240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9839E1A4-C5B0-523F-D1DC-E0C9C70513A1}"/>
                  </a:ext>
                </a:extLst>
              </p14:cNvPr>
              <p14:cNvContentPartPr/>
              <p14:nvPr/>
            </p14:nvContentPartPr>
            <p14:xfrm>
              <a:off x="3587807" y="1690153"/>
              <a:ext cx="361800" cy="221760"/>
            </p14:xfrm>
          </p:contentPart>
        </mc:Choice>
        <mc:Fallback>
          <p:pic>
            <p:nvPicPr>
              <p:cNvPr id="16" name="Ink 15">
                <a:extLst>
                  <a:ext uri="{FF2B5EF4-FFF2-40B4-BE49-F238E27FC236}">
                    <a16:creationId xmlns:a16="http://schemas.microsoft.com/office/drawing/2014/main" id="{9839E1A4-C5B0-523F-D1DC-E0C9C70513A1}"/>
                  </a:ext>
                </a:extLst>
              </p:cNvPr>
              <p:cNvPicPr/>
              <p:nvPr/>
            </p:nvPicPr>
            <p:blipFill>
              <a:blip r:embed="rId23"/>
              <a:stretch>
                <a:fillRect/>
              </a:stretch>
            </p:blipFill>
            <p:spPr>
              <a:xfrm>
                <a:off x="3579167" y="1681513"/>
                <a:ext cx="379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3160BB10-393F-4A8B-7598-7DADF1E0D283}"/>
                  </a:ext>
                </a:extLst>
              </p14:cNvPr>
              <p14:cNvContentPartPr/>
              <p14:nvPr/>
            </p14:nvContentPartPr>
            <p14:xfrm>
              <a:off x="3934487" y="1716793"/>
              <a:ext cx="446400" cy="170640"/>
            </p14:xfrm>
          </p:contentPart>
        </mc:Choice>
        <mc:Fallback>
          <p:pic>
            <p:nvPicPr>
              <p:cNvPr id="17" name="Ink 16">
                <a:extLst>
                  <a:ext uri="{FF2B5EF4-FFF2-40B4-BE49-F238E27FC236}">
                    <a16:creationId xmlns:a16="http://schemas.microsoft.com/office/drawing/2014/main" id="{3160BB10-393F-4A8B-7598-7DADF1E0D283}"/>
                  </a:ext>
                </a:extLst>
              </p:cNvPr>
              <p:cNvPicPr/>
              <p:nvPr/>
            </p:nvPicPr>
            <p:blipFill>
              <a:blip r:embed="rId25"/>
              <a:stretch>
                <a:fillRect/>
              </a:stretch>
            </p:blipFill>
            <p:spPr>
              <a:xfrm>
                <a:off x="3925847" y="1708153"/>
                <a:ext cx="4640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9FB75369-6745-5928-6DE2-F6A31AF9CB1B}"/>
                  </a:ext>
                </a:extLst>
              </p14:cNvPr>
              <p14:cNvContentPartPr/>
              <p14:nvPr/>
            </p14:nvContentPartPr>
            <p14:xfrm>
              <a:off x="2377847" y="2227993"/>
              <a:ext cx="350280" cy="214920"/>
            </p14:xfrm>
          </p:contentPart>
        </mc:Choice>
        <mc:Fallback>
          <p:pic>
            <p:nvPicPr>
              <p:cNvPr id="18" name="Ink 17">
                <a:extLst>
                  <a:ext uri="{FF2B5EF4-FFF2-40B4-BE49-F238E27FC236}">
                    <a16:creationId xmlns:a16="http://schemas.microsoft.com/office/drawing/2014/main" id="{9FB75369-6745-5928-6DE2-F6A31AF9CB1B}"/>
                  </a:ext>
                </a:extLst>
              </p:cNvPr>
              <p:cNvPicPr/>
              <p:nvPr/>
            </p:nvPicPr>
            <p:blipFill>
              <a:blip r:embed="rId27"/>
              <a:stretch>
                <a:fillRect/>
              </a:stretch>
            </p:blipFill>
            <p:spPr>
              <a:xfrm>
                <a:off x="2368847" y="2219353"/>
                <a:ext cx="3679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E6BA1A0B-460C-3F33-2275-F790FDF263ED}"/>
                  </a:ext>
                </a:extLst>
              </p14:cNvPr>
              <p14:cNvContentPartPr/>
              <p14:nvPr/>
            </p14:nvContentPartPr>
            <p14:xfrm>
              <a:off x="3659807" y="2145193"/>
              <a:ext cx="230040" cy="210960"/>
            </p14:xfrm>
          </p:contentPart>
        </mc:Choice>
        <mc:Fallback>
          <p:pic>
            <p:nvPicPr>
              <p:cNvPr id="20" name="Ink 19">
                <a:extLst>
                  <a:ext uri="{FF2B5EF4-FFF2-40B4-BE49-F238E27FC236}">
                    <a16:creationId xmlns:a16="http://schemas.microsoft.com/office/drawing/2014/main" id="{E6BA1A0B-460C-3F33-2275-F790FDF263ED}"/>
                  </a:ext>
                </a:extLst>
              </p:cNvPr>
              <p:cNvPicPr/>
              <p:nvPr/>
            </p:nvPicPr>
            <p:blipFill>
              <a:blip r:embed="rId29"/>
              <a:stretch>
                <a:fillRect/>
              </a:stretch>
            </p:blipFill>
            <p:spPr>
              <a:xfrm>
                <a:off x="3651167" y="2136193"/>
                <a:ext cx="2476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60167026-4AA7-02F3-3AFF-F96111DE6F44}"/>
                  </a:ext>
                </a:extLst>
              </p14:cNvPr>
              <p14:cNvContentPartPr/>
              <p14:nvPr/>
            </p14:nvContentPartPr>
            <p14:xfrm>
              <a:off x="3888407" y="2225113"/>
              <a:ext cx="492840" cy="161640"/>
            </p14:xfrm>
          </p:contentPart>
        </mc:Choice>
        <mc:Fallback>
          <p:pic>
            <p:nvPicPr>
              <p:cNvPr id="21" name="Ink 20">
                <a:extLst>
                  <a:ext uri="{FF2B5EF4-FFF2-40B4-BE49-F238E27FC236}">
                    <a16:creationId xmlns:a16="http://schemas.microsoft.com/office/drawing/2014/main" id="{60167026-4AA7-02F3-3AFF-F96111DE6F44}"/>
                  </a:ext>
                </a:extLst>
              </p:cNvPr>
              <p:cNvPicPr/>
              <p:nvPr/>
            </p:nvPicPr>
            <p:blipFill>
              <a:blip r:embed="rId31"/>
              <a:stretch>
                <a:fillRect/>
              </a:stretch>
            </p:blipFill>
            <p:spPr>
              <a:xfrm>
                <a:off x="3879767" y="2216473"/>
                <a:ext cx="5104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370B27A8-23EA-91B9-AA6F-D5A2989382D8}"/>
                  </a:ext>
                </a:extLst>
              </p14:cNvPr>
              <p14:cNvContentPartPr/>
              <p14:nvPr/>
            </p14:nvContentPartPr>
            <p14:xfrm>
              <a:off x="2514647" y="2701033"/>
              <a:ext cx="51480" cy="100800"/>
            </p14:xfrm>
          </p:contentPart>
        </mc:Choice>
        <mc:Fallback>
          <p:pic>
            <p:nvPicPr>
              <p:cNvPr id="22" name="Ink 21">
                <a:extLst>
                  <a:ext uri="{FF2B5EF4-FFF2-40B4-BE49-F238E27FC236}">
                    <a16:creationId xmlns:a16="http://schemas.microsoft.com/office/drawing/2014/main" id="{370B27A8-23EA-91B9-AA6F-D5A2989382D8}"/>
                  </a:ext>
                </a:extLst>
              </p:cNvPr>
              <p:cNvPicPr/>
              <p:nvPr/>
            </p:nvPicPr>
            <p:blipFill>
              <a:blip r:embed="rId33"/>
              <a:stretch>
                <a:fillRect/>
              </a:stretch>
            </p:blipFill>
            <p:spPr>
              <a:xfrm>
                <a:off x="2505647" y="2692393"/>
                <a:ext cx="691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9DD42AE6-F768-D237-AB4F-D241BD233191}"/>
                  </a:ext>
                </a:extLst>
              </p14:cNvPr>
              <p14:cNvContentPartPr/>
              <p14:nvPr/>
            </p14:nvContentPartPr>
            <p14:xfrm>
              <a:off x="2350847" y="2672953"/>
              <a:ext cx="337320" cy="159840"/>
            </p14:xfrm>
          </p:contentPart>
        </mc:Choice>
        <mc:Fallback>
          <p:pic>
            <p:nvPicPr>
              <p:cNvPr id="23" name="Ink 22">
                <a:extLst>
                  <a:ext uri="{FF2B5EF4-FFF2-40B4-BE49-F238E27FC236}">
                    <a16:creationId xmlns:a16="http://schemas.microsoft.com/office/drawing/2014/main" id="{9DD42AE6-F768-D237-AB4F-D241BD233191}"/>
                  </a:ext>
                </a:extLst>
              </p:cNvPr>
              <p:cNvPicPr/>
              <p:nvPr/>
            </p:nvPicPr>
            <p:blipFill>
              <a:blip r:embed="rId35"/>
              <a:stretch>
                <a:fillRect/>
              </a:stretch>
            </p:blipFill>
            <p:spPr>
              <a:xfrm>
                <a:off x="2341847" y="2664313"/>
                <a:ext cx="3549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37054028-A6EF-500C-31CF-58EDCFA7CC37}"/>
                  </a:ext>
                </a:extLst>
              </p14:cNvPr>
              <p14:cNvContentPartPr/>
              <p14:nvPr/>
            </p14:nvContentPartPr>
            <p14:xfrm>
              <a:off x="3687527" y="2619313"/>
              <a:ext cx="26280" cy="154800"/>
            </p14:xfrm>
          </p:contentPart>
        </mc:Choice>
        <mc:Fallback>
          <p:pic>
            <p:nvPicPr>
              <p:cNvPr id="24" name="Ink 23">
                <a:extLst>
                  <a:ext uri="{FF2B5EF4-FFF2-40B4-BE49-F238E27FC236}">
                    <a16:creationId xmlns:a16="http://schemas.microsoft.com/office/drawing/2014/main" id="{37054028-A6EF-500C-31CF-58EDCFA7CC37}"/>
                  </a:ext>
                </a:extLst>
              </p:cNvPr>
              <p:cNvPicPr/>
              <p:nvPr/>
            </p:nvPicPr>
            <p:blipFill>
              <a:blip r:embed="rId37"/>
              <a:stretch>
                <a:fillRect/>
              </a:stretch>
            </p:blipFill>
            <p:spPr>
              <a:xfrm>
                <a:off x="3678527" y="2610313"/>
                <a:ext cx="439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C806BE72-A9B3-1DF1-D1DA-DD8DCE60D855}"/>
                  </a:ext>
                </a:extLst>
              </p14:cNvPr>
              <p14:cNvContentPartPr/>
              <p14:nvPr/>
            </p14:nvContentPartPr>
            <p14:xfrm>
              <a:off x="3845927" y="2605273"/>
              <a:ext cx="496800" cy="158760"/>
            </p14:xfrm>
          </p:contentPart>
        </mc:Choice>
        <mc:Fallback>
          <p:pic>
            <p:nvPicPr>
              <p:cNvPr id="25" name="Ink 24">
                <a:extLst>
                  <a:ext uri="{FF2B5EF4-FFF2-40B4-BE49-F238E27FC236}">
                    <a16:creationId xmlns:a16="http://schemas.microsoft.com/office/drawing/2014/main" id="{C806BE72-A9B3-1DF1-D1DA-DD8DCE60D855}"/>
                  </a:ext>
                </a:extLst>
              </p:cNvPr>
              <p:cNvPicPr/>
              <p:nvPr/>
            </p:nvPicPr>
            <p:blipFill>
              <a:blip r:embed="rId39"/>
              <a:stretch>
                <a:fillRect/>
              </a:stretch>
            </p:blipFill>
            <p:spPr>
              <a:xfrm>
                <a:off x="3836927" y="2596273"/>
                <a:ext cx="5144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2F4E04B3-2EA6-D4CC-2C9A-A66779575799}"/>
                  </a:ext>
                </a:extLst>
              </p14:cNvPr>
              <p14:cNvContentPartPr/>
              <p14:nvPr/>
            </p14:nvContentPartPr>
            <p14:xfrm>
              <a:off x="3640007" y="3046633"/>
              <a:ext cx="28080" cy="292680"/>
            </p14:xfrm>
          </p:contentPart>
        </mc:Choice>
        <mc:Fallback>
          <p:pic>
            <p:nvPicPr>
              <p:cNvPr id="26" name="Ink 25">
                <a:extLst>
                  <a:ext uri="{FF2B5EF4-FFF2-40B4-BE49-F238E27FC236}">
                    <a16:creationId xmlns:a16="http://schemas.microsoft.com/office/drawing/2014/main" id="{2F4E04B3-2EA6-D4CC-2C9A-A66779575799}"/>
                  </a:ext>
                </a:extLst>
              </p:cNvPr>
              <p:cNvPicPr/>
              <p:nvPr/>
            </p:nvPicPr>
            <p:blipFill>
              <a:blip r:embed="rId41"/>
              <a:stretch>
                <a:fillRect/>
              </a:stretch>
            </p:blipFill>
            <p:spPr>
              <a:xfrm>
                <a:off x="3631367" y="3037633"/>
                <a:ext cx="4572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24993FEF-A697-1E5A-9B53-F8B1458873A5}"/>
                  </a:ext>
                </a:extLst>
              </p14:cNvPr>
              <p14:cNvContentPartPr/>
              <p14:nvPr/>
            </p14:nvContentPartPr>
            <p14:xfrm>
              <a:off x="3726767" y="3088753"/>
              <a:ext cx="20880" cy="340920"/>
            </p14:xfrm>
          </p:contentPart>
        </mc:Choice>
        <mc:Fallback>
          <p:pic>
            <p:nvPicPr>
              <p:cNvPr id="27" name="Ink 26">
                <a:extLst>
                  <a:ext uri="{FF2B5EF4-FFF2-40B4-BE49-F238E27FC236}">
                    <a16:creationId xmlns:a16="http://schemas.microsoft.com/office/drawing/2014/main" id="{24993FEF-A697-1E5A-9B53-F8B1458873A5}"/>
                  </a:ext>
                </a:extLst>
              </p:cNvPr>
              <p:cNvPicPr/>
              <p:nvPr/>
            </p:nvPicPr>
            <p:blipFill>
              <a:blip r:embed="rId43"/>
              <a:stretch>
                <a:fillRect/>
              </a:stretch>
            </p:blipFill>
            <p:spPr>
              <a:xfrm>
                <a:off x="3718127" y="3079753"/>
                <a:ext cx="3852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C460B32E-541C-4696-7F79-2405A4FD247B}"/>
                  </a:ext>
                </a:extLst>
              </p14:cNvPr>
              <p14:cNvContentPartPr/>
              <p14:nvPr/>
            </p14:nvContentPartPr>
            <p14:xfrm>
              <a:off x="3570167" y="3290713"/>
              <a:ext cx="335520" cy="109800"/>
            </p14:xfrm>
          </p:contentPart>
        </mc:Choice>
        <mc:Fallback>
          <p:pic>
            <p:nvPicPr>
              <p:cNvPr id="28" name="Ink 27">
                <a:extLst>
                  <a:ext uri="{FF2B5EF4-FFF2-40B4-BE49-F238E27FC236}">
                    <a16:creationId xmlns:a16="http://schemas.microsoft.com/office/drawing/2014/main" id="{C460B32E-541C-4696-7F79-2405A4FD247B}"/>
                  </a:ext>
                </a:extLst>
              </p:cNvPr>
              <p:cNvPicPr/>
              <p:nvPr/>
            </p:nvPicPr>
            <p:blipFill>
              <a:blip r:embed="rId45"/>
              <a:stretch>
                <a:fillRect/>
              </a:stretch>
            </p:blipFill>
            <p:spPr>
              <a:xfrm>
                <a:off x="3561527" y="3281713"/>
                <a:ext cx="3531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34117E21-CB3A-7C05-39BD-EEB0EEE12E8B}"/>
                  </a:ext>
                </a:extLst>
              </p14:cNvPr>
              <p14:cNvContentPartPr/>
              <p14:nvPr/>
            </p14:nvContentPartPr>
            <p14:xfrm>
              <a:off x="2748287" y="3687793"/>
              <a:ext cx="289440" cy="297000"/>
            </p14:xfrm>
          </p:contentPart>
        </mc:Choice>
        <mc:Fallback>
          <p:pic>
            <p:nvPicPr>
              <p:cNvPr id="29" name="Ink 28">
                <a:extLst>
                  <a:ext uri="{FF2B5EF4-FFF2-40B4-BE49-F238E27FC236}">
                    <a16:creationId xmlns:a16="http://schemas.microsoft.com/office/drawing/2014/main" id="{34117E21-CB3A-7C05-39BD-EEB0EEE12E8B}"/>
                  </a:ext>
                </a:extLst>
              </p:cNvPr>
              <p:cNvPicPr/>
              <p:nvPr/>
            </p:nvPicPr>
            <p:blipFill>
              <a:blip r:embed="rId47"/>
              <a:stretch>
                <a:fillRect/>
              </a:stretch>
            </p:blipFill>
            <p:spPr>
              <a:xfrm>
                <a:off x="2739287" y="3678793"/>
                <a:ext cx="3070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F36B01C2-24F7-E666-D8C9-AE40AA8B1BE0}"/>
                  </a:ext>
                </a:extLst>
              </p14:cNvPr>
              <p14:cNvContentPartPr/>
              <p14:nvPr/>
            </p14:nvContentPartPr>
            <p14:xfrm>
              <a:off x="3070847" y="3702553"/>
              <a:ext cx="192240" cy="252000"/>
            </p14:xfrm>
          </p:contentPart>
        </mc:Choice>
        <mc:Fallback>
          <p:pic>
            <p:nvPicPr>
              <p:cNvPr id="30" name="Ink 29">
                <a:extLst>
                  <a:ext uri="{FF2B5EF4-FFF2-40B4-BE49-F238E27FC236}">
                    <a16:creationId xmlns:a16="http://schemas.microsoft.com/office/drawing/2014/main" id="{F36B01C2-24F7-E666-D8C9-AE40AA8B1BE0}"/>
                  </a:ext>
                </a:extLst>
              </p:cNvPr>
              <p:cNvPicPr/>
              <p:nvPr/>
            </p:nvPicPr>
            <p:blipFill>
              <a:blip r:embed="rId49"/>
              <a:stretch>
                <a:fillRect/>
              </a:stretch>
            </p:blipFill>
            <p:spPr>
              <a:xfrm>
                <a:off x="3062207" y="3693553"/>
                <a:ext cx="2098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7900A2AC-2D3B-B006-9C86-579BA702CA66}"/>
                  </a:ext>
                </a:extLst>
              </p14:cNvPr>
              <p14:cNvContentPartPr/>
              <p14:nvPr/>
            </p14:nvContentPartPr>
            <p14:xfrm>
              <a:off x="3318887" y="3657193"/>
              <a:ext cx="280440" cy="227160"/>
            </p14:xfrm>
          </p:contentPart>
        </mc:Choice>
        <mc:Fallback>
          <p:pic>
            <p:nvPicPr>
              <p:cNvPr id="31" name="Ink 30">
                <a:extLst>
                  <a:ext uri="{FF2B5EF4-FFF2-40B4-BE49-F238E27FC236}">
                    <a16:creationId xmlns:a16="http://schemas.microsoft.com/office/drawing/2014/main" id="{7900A2AC-2D3B-B006-9C86-579BA702CA66}"/>
                  </a:ext>
                </a:extLst>
              </p:cNvPr>
              <p:cNvPicPr/>
              <p:nvPr/>
            </p:nvPicPr>
            <p:blipFill>
              <a:blip r:embed="rId51"/>
              <a:stretch>
                <a:fillRect/>
              </a:stretch>
            </p:blipFill>
            <p:spPr>
              <a:xfrm>
                <a:off x="3309887" y="3648193"/>
                <a:ext cx="2980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50B0B721-989A-9936-0586-27603797C22C}"/>
                  </a:ext>
                </a:extLst>
              </p14:cNvPr>
              <p14:cNvContentPartPr/>
              <p14:nvPr/>
            </p14:nvContentPartPr>
            <p14:xfrm>
              <a:off x="3180287" y="4142113"/>
              <a:ext cx="10800" cy="85320"/>
            </p14:xfrm>
          </p:contentPart>
        </mc:Choice>
        <mc:Fallback>
          <p:pic>
            <p:nvPicPr>
              <p:cNvPr id="32" name="Ink 31">
                <a:extLst>
                  <a:ext uri="{FF2B5EF4-FFF2-40B4-BE49-F238E27FC236}">
                    <a16:creationId xmlns:a16="http://schemas.microsoft.com/office/drawing/2014/main" id="{50B0B721-989A-9936-0586-27603797C22C}"/>
                  </a:ext>
                </a:extLst>
              </p:cNvPr>
              <p:cNvPicPr/>
              <p:nvPr/>
            </p:nvPicPr>
            <p:blipFill>
              <a:blip r:embed="rId53"/>
              <a:stretch>
                <a:fillRect/>
              </a:stretch>
            </p:blipFill>
            <p:spPr>
              <a:xfrm>
                <a:off x="3171647" y="4133473"/>
                <a:ext cx="284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87CB6032-411F-A0B7-709F-0B6B33D25852}"/>
                  </a:ext>
                </a:extLst>
              </p14:cNvPr>
              <p14:cNvContentPartPr/>
              <p14:nvPr/>
            </p14:nvContentPartPr>
            <p14:xfrm>
              <a:off x="3269927" y="4112233"/>
              <a:ext cx="360" cy="80280"/>
            </p14:xfrm>
          </p:contentPart>
        </mc:Choice>
        <mc:Fallback>
          <p:pic>
            <p:nvPicPr>
              <p:cNvPr id="33" name="Ink 32">
                <a:extLst>
                  <a:ext uri="{FF2B5EF4-FFF2-40B4-BE49-F238E27FC236}">
                    <a16:creationId xmlns:a16="http://schemas.microsoft.com/office/drawing/2014/main" id="{87CB6032-411F-A0B7-709F-0B6B33D25852}"/>
                  </a:ext>
                </a:extLst>
              </p:cNvPr>
              <p:cNvPicPr/>
              <p:nvPr/>
            </p:nvPicPr>
            <p:blipFill>
              <a:blip r:embed="rId55"/>
              <a:stretch>
                <a:fillRect/>
              </a:stretch>
            </p:blipFill>
            <p:spPr>
              <a:xfrm>
                <a:off x="3261287" y="4103593"/>
                <a:ext cx="180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B036F34A-2DDC-3240-C0D0-A9D4D502BAE0}"/>
                  </a:ext>
                </a:extLst>
              </p14:cNvPr>
              <p14:cNvContentPartPr/>
              <p14:nvPr/>
            </p14:nvContentPartPr>
            <p14:xfrm>
              <a:off x="4106927" y="3599953"/>
              <a:ext cx="223560" cy="240120"/>
            </p14:xfrm>
          </p:contentPart>
        </mc:Choice>
        <mc:Fallback>
          <p:pic>
            <p:nvPicPr>
              <p:cNvPr id="37" name="Ink 36">
                <a:extLst>
                  <a:ext uri="{FF2B5EF4-FFF2-40B4-BE49-F238E27FC236}">
                    <a16:creationId xmlns:a16="http://schemas.microsoft.com/office/drawing/2014/main" id="{B036F34A-2DDC-3240-C0D0-A9D4D502BAE0}"/>
                  </a:ext>
                </a:extLst>
              </p:cNvPr>
              <p:cNvPicPr/>
              <p:nvPr/>
            </p:nvPicPr>
            <p:blipFill>
              <a:blip r:embed="rId57"/>
              <a:stretch>
                <a:fillRect/>
              </a:stretch>
            </p:blipFill>
            <p:spPr>
              <a:xfrm>
                <a:off x="4098287" y="3591313"/>
                <a:ext cx="2412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BE1E3633-A446-F451-A45B-A36A0E163FDE}"/>
                  </a:ext>
                </a:extLst>
              </p14:cNvPr>
              <p14:cNvContentPartPr/>
              <p14:nvPr/>
            </p14:nvContentPartPr>
            <p14:xfrm>
              <a:off x="4113047" y="3580153"/>
              <a:ext cx="385560" cy="213840"/>
            </p14:xfrm>
          </p:contentPart>
        </mc:Choice>
        <mc:Fallback>
          <p:pic>
            <p:nvPicPr>
              <p:cNvPr id="38" name="Ink 37">
                <a:extLst>
                  <a:ext uri="{FF2B5EF4-FFF2-40B4-BE49-F238E27FC236}">
                    <a16:creationId xmlns:a16="http://schemas.microsoft.com/office/drawing/2014/main" id="{BE1E3633-A446-F451-A45B-A36A0E163FDE}"/>
                  </a:ext>
                </a:extLst>
              </p:cNvPr>
              <p:cNvPicPr/>
              <p:nvPr/>
            </p:nvPicPr>
            <p:blipFill>
              <a:blip r:embed="rId59"/>
              <a:stretch>
                <a:fillRect/>
              </a:stretch>
            </p:blipFill>
            <p:spPr>
              <a:xfrm>
                <a:off x="4104407" y="3571513"/>
                <a:ext cx="4032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DD57B9AD-69BC-6C7F-5594-AA26649AE30E}"/>
                  </a:ext>
                </a:extLst>
              </p14:cNvPr>
              <p14:cNvContentPartPr/>
              <p14:nvPr/>
            </p14:nvContentPartPr>
            <p14:xfrm>
              <a:off x="4594727" y="3573313"/>
              <a:ext cx="266760" cy="228240"/>
            </p14:xfrm>
          </p:contentPart>
        </mc:Choice>
        <mc:Fallback>
          <p:pic>
            <p:nvPicPr>
              <p:cNvPr id="39" name="Ink 38">
                <a:extLst>
                  <a:ext uri="{FF2B5EF4-FFF2-40B4-BE49-F238E27FC236}">
                    <a16:creationId xmlns:a16="http://schemas.microsoft.com/office/drawing/2014/main" id="{DD57B9AD-69BC-6C7F-5594-AA26649AE30E}"/>
                  </a:ext>
                </a:extLst>
              </p:cNvPr>
              <p:cNvPicPr/>
              <p:nvPr/>
            </p:nvPicPr>
            <p:blipFill>
              <a:blip r:embed="rId61"/>
              <a:stretch>
                <a:fillRect/>
              </a:stretch>
            </p:blipFill>
            <p:spPr>
              <a:xfrm>
                <a:off x="4585727" y="3564313"/>
                <a:ext cx="2844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19FBC52A-DFDA-2516-F6F1-B4434E7FA99A}"/>
                  </a:ext>
                </a:extLst>
              </p14:cNvPr>
              <p14:cNvContentPartPr/>
              <p14:nvPr/>
            </p14:nvContentPartPr>
            <p14:xfrm>
              <a:off x="5148407" y="3553153"/>
              <a:ext cx="252720" cy="221760"/>
            </p14:xfrm>
          </p:contentPart>
        </mc:Choice>
        <mc:Fallback>
          <p:pic>
            <p:nvPicPr>
              <p:cNvPr id="40" name="Ink 39">
                <a:extLst>
                  <a:ext uri="{FF2B5EF4-FFF2-40B4-BE49-F238E27FC236}">
                    <a16:creationId xmlns:a16="http://schemas.microsoft.com/office/drawing/2014/main" id="{19FBC52A-DFDA-2516-F6F1-B4434E7FA99A}"/>
                  </a:ext>
                </a:extLst>
              </p:cNvPr>
              <p:cNvPicPr/>
              <p:nvPr/>
            </p:nvPicPr>
            <p:blipFill>
              <a:blip r:embed="rId63"/>
              <a:stretch>
                <a:fillRect/>
              </a:stretch>
            </p:blipFill>
            <p:spPr>
              <a:xfrm>
                <a:off x="5139407" y="3544153"/>
                <a:ext cx="2703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BA84BC0A-C8E4-5674-59F8-52461C0A17A8}"/>
                  </a:ext>
                </a:extLst>
              </p14:cNvPr>
              <p14:cNvContentPartPr/>
              <p14:nvPr/>
            </p14:nvContentPartPr>
            <p14:xfrm>
              <a:off x="5466287" y="3555673"/>
              <a:ext cx="21240" cy="170640"/>
            </p14:xfrm>
          </p:contentPart>
        </mc:Choice>
        <mc:Fallback>
          <p:pic>
            <p:nvPicPr>
              <p:cNvPr id="41" name="Ink 40">
                <a:extLst>
                  <a:ext uri="{FF2B5EF4-FFF2-40B4-BE49-F238E27FC236}">
                    <a16:creationId xmlns:a16="http://schemas.microsoft.com/office/drawing/2014/main" id="{BA84BC0A-C8E4-5674-59F8-52461C0A17A8}"/>
                  </a:ext>
                </a:extLst>
              </p:cNvPr>
              <p:cNvPicPr/>
              <p:nvPr/>
            </p:nvPicPr>
            <p:blipFill>
              <a:blip r:embed="rId65"/>
              <a:stretch>
                <a:fillRect/>
              </a:stretch>
            </p:blipFill>
            <p:spPr>
              <a:xfrm>
                <a:off x="5457287" y="3547033"/>
                <a:ext cx="388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179BCF00-B2E4-7BCE-A0CC-2336A6E35BB6}"/>
                  </a:ext>
                </a:extLst>
              </p14:cNvPr>
              <p14:cNvContentPartPr/>
              <p14:nvPr/>
            </p14:nvContentPartPr>
            <p14:xfrm>
              <a:off x="5573927" y="3524353"/>
              <a:ext cx="172440" cy="210240"/>
            </p14:xfrm>
          </p:contentPart>
        </mc:Choice>
        <mc:Fallback>
          <p:pic>
            <p:nvPicPr>
              <p:cNvPr id="42" name="Ink 41">
                <a:extLst>
                  <a:ext uri="{FF2B5EF4-FFF2-40B4-BE49-F238E27FC236}">
                    <a16:creationId xmlns:a16="http://schemas.microsoft.com/office/drawing/2014/main" id="{179BCF00-B2E4-7BCE-A0CC-2336A6E35BB6}"/>
                  </a:ext>
                </a:extLst>
              </p:cNvPr>
              <p:cNvPicPr/>
              <p:nvPr/>
            </p:nvPicPr>
            <p:blipFill>
              <a:blip r:embed="rId67"/>
              <a:stretch>
                <a:fillRect/>
              </a:stretch>
            </p:blipFill>
            <p:spPr>
              <a:xfrm>
                <a:off x="5564927" y="3515353"/>
                <a:ext cx="190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B0987D25-30C9-8D02-6545-2319AC8BAEC2}"/>
                  </a:ext>
                </a:extLst>
              </p14:cNvPr>
              <p14:cNvContentPartPr/>
              <p14:nvPr/>
            </p14:nvContentPartPr>
            <p14:xfrm>
              <a:off x="6151727" y="3473593"/>
              <a:ext cx="131040" cy="236160"/>
            </p14:xfrm>
          </p:contentPart>
        </mc:Choice>
        <mc:Fallback>
          <p:pic>
            <p:nvPicPr>
              <p:cNvPr id="43" name="Ink 42">
                <a:extLst>
                  <a:ext uri="{FF2B5EF4-FFF2-40B4-BE49-F238E27FC236}">
                    <a16:creationId xmlns:a16="http://schemas.microsoft.com/office/drawing/2014/main" id="{B0987D25-30C9-8D02-6545-2319AC8BAEC2}"/>
                  </a:ext>
                </a:extLst>
              </p:cNvPr>
              <p:cNvPicPr/>
              <p:nvPr/>
            </p:nvPicPr>
            <p:blipFill>
              <a:blip r:embed="rId69"/>
              <a:stretch>
                <a:fillRect/>
              </a:stretch>
            </p:blipFill>
            <p:spPr>
              <a:xfrm>
                <a:off x="6142727" y="3464953"/>
                <a:ext cx="1486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04E255D1-4EAD-E10E-75E0-B111F6320C75}"/>
                  </a:ext>
                </a:extLst>
              </p14:cNvPr>
              <p14:cNvContentPartPr/>
              <p14:nvPr/>
            </p14:nvContentPartPr>
            <p14:xfrm>
              <a:off x="6214007" y="3567913"/>
              <a:ext cx="8280" cy="10440"/>
            </p14:xfrm>
          </p:contentPart>
        </mc:Choice>
        <mc:Fallback>
          <p:pic>
            <p:nvPicPr>
              <p:cNvPr id="44" name="Ink 43">
                <a:extLst>
                  <a:ext uri="{FF2B5EF4-FFF2-40B4-BE49-F238E27FC236}">
                    <a16:creationId xmlns:a16="http://schemas.microsoft.com/office/drawing/2014/main" id="{04E255D1-4EAD-E10E-75E0-B111F6320C75}"/>
                  </a:ext>
                </a:extLst>
              </p:cNvPr>
              <p:cNvPicPr/>
              <p:nvPr/>
            </p:nvPicPr>
            <p:blipFill>
              <a:blip r:embed="rId71"/>
              <a:stretch>
                <a:fillRect/>
              </a:stretch>
            </p:blipFill>
            <p:spPr>
              <a:xfrm>
                <a:off x="6205007" y="3558913"/>
                <a:ext cx="259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231FCE3D-7D47-8CE8-D0E0-FFB82AE97783}"/>
                  </a:ext>
                </a:extLst>
              </p14:cNvPr>
              <p14:cNvContentPartPr/>
              <p14:nvPr/>
            </p14:nvContentPartPr>
            <p14:xfrm>
              <a:off x="6221567" y="3471793"/>
              <a:ext cx="215640" cy="264960"/>
            </p14:xfrm>
          </p:contentPart>
        </mc:Choice>
        <mc:Fallback>
          <p:pic>
            <p:nvPicPr>
              <p:cNvPr id="45" name="Ink 44">
                <a:extLst>
                  <a:ext uri="{FF2B5EF4-FFF2-40B4-BE49-F238E27FC236}">
                    <a16:creationId xmlns:a16="http://schemas.microsoft.com/office/drawing/2014/main" id="{231FCE3D-7D47-8CE8-D0E0-FFB82AE97783}"/>
                  </a:ext>
                </a:extLst>
              </p:cNvPr>
              <p:cNvPicPr/>
              <p:nvPr/>
            </p:nvPicPr>
            <p:blipFill>
              <a:blip r:embed="rId73"/>
              <a:stretch>
                <a:fillRect/>
              </a:stretch>
            </p:blipFill>
            <p:spPr>
              <a:xfrm>
                <a:off x="6212927" y="3462793"/>
                <a:ext cx="2332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688EAF0E-FD9D-9AE5-7962-9ADC9835BDED}"/>
                  </a:ext>
                </a:extLst>
              </p14:cNvPr>
              <p14:cNvContentPartPr/>
              <p14:nvPr/>
            </p14:nvContentPartPr>
            <p14:xfrm>
              <a:off x="6500207" y="3487993"/>
              <a:ext cx="188280" cy="264240"/>
            </p14:xfrm>
          </p:contentPart>
        </mc:Choice>
        <mc:Fallback>
          <p:pic>
            <p:nvPicPr>
              <p:cNvPr id="46" name="Ink 45">
                <a:extLst>
                  <a:ext uri="{FF2B5EF4-FFF2-40B4-BE49-F238E27FC236}">
                    <a16:creationId xmlns:a16="http://schemas.microsoft.com/office/drawing/2014/main" id="{688EAF0E-FD9D-9AE5-7962-9ADC9835BDED}"/>
                  </a:ext>
                </a:extLst>
              </p:cNvPr>
              <p:cNvPicPr/>
              <p:nvPr/>
            </p:nvPicPr>
            <p:blipFill>
              <a:blip r:embed="rId75"/>
              <a:stretch>
                <a:fillRect/>
              </a:stretch>
            </p:blipFill>
            <p:spPr>
              <a:xfrm>
                <a:off x="6491207" y="3479353"/>
                <a:ext cx="2059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83C6E64B-7D2B-814A-E222-964EF34D0100}"/>
                  </a:ext>
                </a:extLst>
              </p14:cNvPr>
              <p14:cNvContentPartPr/>
              <p14:nvPr/>
            </p14:nvContentPartPr>
            <p14:xfrm>
              <a:off x="6530447" y="3606793"/>
              <a:ext cx="199080" cy="61200"/>
            </p14:xfrm>
          </p:contentPart>
        </mc:Choice>
        <mc:Fallback>
          <p:pic>
            <p:nvPicPr>
              <p:cNvPr id="47" name="Ink 46">
                <a:extLst>
                  <a:ext uri="{FF2B5EF4-FFF2-40B4-BE49-F238E27FC236}">
                    <a16:creationId xmlns:a16="http://schemas.microsoft.com/office/drawing/2014/main" id="{83C6E64B-7D2B-814A-E222-964EF34D0100}"/>
                  </a:ext>
                </a:extLst>
              </p:cNvPr>
              <p:cNvPicPr/>
              <p:nvPr/>
            </p:nvPicPr>
            <p:blipFill>
              <a:blip r:embed="rId77"/>
              <a:stretch>
                <a:fillRect/>
              </a:stretch>
            </p:blipFill>
            <p:spPr>
              <a:xfrm>
                <a:off x="6521807" y="3597793"/>
                <a:ext cx="216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7EA39D98-5CC1-DEE7-2972-2363D5D190E8}"/>
                  </a:ext>
                </a:extLst>
              </p14:cNvPr>
              <p14:cNvContentPartPr/>
              <p14:nvPr/>
            </p14:nvContentPartPr>
            <p14:xfrm>
              <a:off x="6771647" y="3527593"/>
              <a:ext cx="136440" cy="181080"/>
            </p14:xfrm>
          </p:contentPart>
        </mc:Choice>
        <mc:Fallback>
          <p:pic>
            <p:nvPicPr>
              <p:cNvPr id="48" name="Ink 47">
                <a:extLst>
                  <a:ext uri="{FF2B5EF4-FFF2-40B4-BE49-F238E27FC236}">
                    <a16:creationId xmlns:a16="http://schemas.microsoft.com/office/drawing/2014/main" id="{7EA39D98-5CC1-DEE7-2972-2363D5D190E8}"/>
                  </a:ext>
                </a:extLst>
              </p:cNvPr>
              <p:cNvPicPr/>
              <p:nvPr/>
            </p:nvPicPr>
            <p:blipFill>
              <a:blip r:embed="rId79"/>
              <a:stretch>
                <a:fillRect/>
              </a:stretch>
            </p:blipFill>
            <p:spPr>
              <a:xfrm>
                <a:off x="6763007" y="3518953"/>
                <a:ext cx="1540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4" name="Ink 63">
                <a:extLst>
                  <a:ext uri="{FF2B5EF4-FFF2-40B4-BE49-F238E27FC236}">
                    <a16:creationId xmlns:a16="http://schemas.microsoft.com/office/drawing/2014/main" id="{3C61EE03-DE07-3072-0B55-A30AB36BC3D4}"/>
                  </a:ext>
                </a:extLst>
              </p14:cNvPr>
              <p14:cNvContentPartPr/>
              <p14:nvPr/>
            </p14:nvContentPartPr>
            <p14:xfrm>
              <a:off x="2484407" y="777553"/>
              <a:ext cx="104040" cy="174960"/>
            </p14:xfrm>
          </p:contentPart>
        </mc:Choice>
        <mc:Fallback>
          <p:pic>
            <p:nvPicPr>
              <p:cNvPr id="64" name="Ink 63">
                <a:extLst>
                  <a:ext uri="{FF2B5EF4-FFF2-40B4-BE49-F238E27FC236}">
                    <a16:creationId xmlns:a16="http://schemas.microsoft.com/office/drawing/2014/main" id="{3C61EE03-DE07-3072-0B55-A30AB36BC3D4}"/>
                  </a:ext>
                </a:extLst>
              </p:cNvPr>
              <p:cNvPicPr/>
              <p:nvPr/>
            </p:nvPicPr>
            <p:blipFill>
              <a:blip r:embed="rId81"/>
              <a:stretch>
                <a:fillRect/>
              </a:stretch>
            </p:blipFill>
            <p:spPr>
              <a:xfrm>
                <a:off x="2475767" y="768913"/>
                <a:ext cx="1216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5" name="Ink 64">
                <a:extLst>
                  <a:ext uri="{FF2B5EF4-FFF2-40B4-BE49-F238E27FC236}">
                    <a16:creationId xmlns:a16="http://schemas.microsoft.com/office/drawing/2014/main" id="{8EFA8DCC-D347-AA86-3CB9-EE9A3C545436}"/>
                  </a:ext>
                </a:extLst>
              </p14:cNvPr>
              <p14:cNvContentPartPr/>
              <p14:nvPr/>
            </p14:nvContentPartPr>
            <p14:xfrm>
              <a:off x="2494487" y="784753"/>
              <a:ext cx="419760" cy="196920"/>
            </p14:xfrm>
          </p:contentPart>
        </mc:Choice>
        <mc:Fallback>
          <p:pic>
            <p:nvPicPr>
              <p:cNvPr id="65" name="Ink 64">
                <a:extLst>
                  <a:ext uri="{FF2B5EF4-FFF2-40B4-BE49-F238E27FC236}">
                    <a16:creationId xmlns:a16="http://schemas.microsoft.com/office/drawing/2014/main" id="{8EFA8DCC-D347-AA86-3CB9-EE9A3C545436}"/>
                  </a:ext>
                </a:extLst>
              </p:cNvPr>
              <p:cNvPicPr/>
              <p:nvPr/>
            </p:nvPicPr>
            <p:blipFill>
              <a:blip r:embed="rId83"/>
              <a:stretch>
                <a:fillRect/>
              </a:stretch>
            </p:blipFill>
            <p:spPr>
              <a:xfrm>
                <a:off x="2485847" y="776113"/>
                <a:ext cx="4374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6" name="Ink 65">
                <a:extLst>
                  <a:ext uri="{FF2B5EF4-FFF2-40B4-BE49-F238E27FC236}">
                    <a16:creationId xmlns:a16="http://schemas.microsoft.com/office/drawing/2014/main" id="{4A57DC5C-277B-A0DD-D52E-D88A20D87C15}"/>
                  </a:ext>
                </a:extLst>
              </p14:cNvPr>
              <p14:cNvContentPartPr/>
              <p14:nvPr/>
            </p14:nvContentPartPr>
            <p14:xfrm>
              <a:off x="2951687" y="814993"/>
              <a:ext cx="70200" cy="94680"/>
            </p14:xfrm>
          </p:contentPart>
        </mc:Choice>
        <mc:Fallback>
          <p:pic>
            <p:nvPicPr>
              <p:cNvPr id="66" name="Ink 65">
                <a:extLst>
                  <a:ext uri="{FF2B5EF4-FFF2-40B4-BE49-F238E27FC236}">
                    <a16:creationId xmlns:a16="http://schemas.microsoft.com/office/drawing/2014/main" id="{4A57DC5C-277B-A0DD-D52E-D88A20D87C15}"/>
                  </a:ext>
                </a:extLst>
              </p:cNvPr>
              <p:cNvPicPr/>
              <p:nvPr/>
            </p:nvPicPr>
            <p:blipFill>
              <a:blip r:embed="rId85"/>
              <a:stretch>
                <a:fillRect/>
              </a:stretch>
            </p:blipFill>
            <p:spPr>
              <a:xfrm>
                <a:off x="2942687" y="805993"/>
                <a:ext cx="878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7" name="Ink 66">
                <a:extLst>
                  <a:ext uri="{FF2B5EF4-FFF2-40B4-BE49-F238E27FC236}">
                    <a16:creationId xmlns:a16="http://schemas.microsoft.com/office/drawing/2014/main" id="{55A3C590-2BC8-FCED-8619-604FB2C5EAF8}"/>
                  </a:ext>
                </a:extLst>
              </p14:cNvPr>
              <p14:cNvContentPartPr/>
              <p14:nvPr/>
            </p14:nvContentPartPr>
            <p14:xfrm>
              <a:off x="2927567" y="721033"/>
              <a:ext cx="7560" cy="21960"/>
            </p14:xfrm>
          </p:contentPart>
        </mc:Choice>
        <mc:Fallback>
          <p:pic>
            <p:nvPicPr>
              <p:cNvPr id="67" name="Ink 66">
                <a:extLst>
                  <a:ext uri="{FF2B5EF4-FFF2-40B4-BE49-F238E27FC236}">
                    <a16:creationId xmlns:a16="http://schemas.microsoft.com/office/drawing/2014/main" id="{55A3C590-2BC8-FCED-8619-604FB2C5EAF8}"/>
                  </a:ext>
                </a:extLst>
              </p:cNvPr>
              <p:cNvPicPr/>
              <p:nvPr/>
            </p:nvPicPr>
            <p:blipFill>
              <a:blip r:embed="rId87"/>
              <a:stretch>
                <a:fillRect/>
              </a:stretch>
            </p:blipFill>
            <p:spPr>
              <a:xfrm>
                <a:off x="2918927" y="712393"/>
                <a:ext cx="252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8" name="Ink 67">
                <a:extLst>
                  <a:ext uri="{FF2B5EF4-FFF2-40B4-BE49-F238E27FC236}">
                    <a16:creationId xmlns:a16="http://schemas.microsoft.com/office/drawing/2014/main" id="{7BEA2EBE-C90D-B4AA-862D-7A66610AA6FD}"/>
                  </a:ext>
                </a:extLst>
              </p14:cNvPr>
              <p14:cNvContentPartPr/>
              <p14:nvPr/>
            </p14:nvContentPartPr>
            <p14:xfrm>
              <a:off x="3015407" y="697633"/>
              <a:ext cx="87120" cy="180720"/>
            </p14:xfrm>
          </p:contentPart>
        </mc:Choice>
        <mc:Fallback>
          <p:pic>
            <p:nvPicPr>
              <p:cNvPr id="68" name="Ink 67">
                <a:extLst>
                  <a:ext uri="{FF2B5EF4-FFF2-40B4-BE49-F238E27FC236}">
                    <a16:creationId xmlns:a16="http://schemas.microsoft.com/office/drawing/2014/main" id="{7BEA2EBE-C90D-B4AA-862D-7A66610AA6FD}"/>
                  </a:ext>
                </a:extLst>
              </p:cNvPr>
              <p:cNvPicPr/>
              <p:nvPr/>
            </p:nvPicPr>
            <p:blipFill>
              <a:blip r:embed="rId89"/>
              <a:stretch>
                <a:fillRect/>
              </a:stretch>
            </p:blipFill>
            <p:spPr>
              <a:xfrm>
                <a:off x="3006407" y="688993"/>
                <a:ext cx="1047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9" name="Ink 68">
                <a:extLst>
                  <a:ext uri="{FF2B5EF4-FFF2-40B4-BE49-F238E27FC236}">
                    <a16:creationId xmlns:a16="http://schemas.microsoft.com/office/drawing/2014/main" id="{82A736D0-EA19-6857-3A18-A185DD3DB40F}"/>
                  </a:ext>
                </a:extLst>
              </p14:cNvPr>
              <p14:cNvContentPartPr/>
              <p14:nvPr/>
            </p14:nvContentPartPr>
            <p14:xfrm>
              <a:off x="5704607" y="1156993"/>
              <a:ext cx="1706040" cy="31320"/>
            </p14:xfrm>
          </p:contentPart>
        </mc:Choice>
        <mc:Fallback>
          <p:pic>
            <p:nvPicPr>
              <p:cNvPr id="69" name="Ink 68">
                <a:extLst>
                  <a:ext uri="{FF2B5EF4-FFF2-40B4-BE49-F238E27FC236}">
                    <a16:creationId xmlns:a16="http://schemas.microsoft.com/office/drawing/2014/main" id="{82A736D0-EA19-6857-3A18-A185DD3DB40F}"/>
                  </a:ext>
                </a:extLst>
              </p:cNvPr>
              <p:cNvPicPr/>
              <p:nvPr/>
            </p:nvPicPr>
            <p:blipFill>
              <a:blip r:embed="rId91"/>
              <a:stretch>
                <a:fillRect/>
              </a:stretch>
            </p:blipFill>
            <p:spPr>
              <a:xfrm>
                <a:off x="5695967" y="1148353"/>
                <a:ext cx="17236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0" name="Ink 69">
                <a:extLst>
                  <a:ext uri="{FF2B5EF4-FFF2-40B4-BE49-F238E27FC236}">
                    <a16:creationId xmlns:a16="http://schemas.microsoft.com/office/drawing/2014/main" id="{59555EAC-AFD4-7C8C-C4D0-B6DECB8F4EEE}"/>
                  </a:ext>
                </a:extLst>
              </p14:cNvPr>
              <p14:cNvContentPartPr/>
              <p14:nvPr/>
            </p14:nvContentPartPr>
            <p14:xfrm>
              <a:off x="5645207" y="2870593"/>
              <a:ext cx="1821600" cy="60480"/>
            </p14:xfrm>
          </p:contentPart>
        </mc:Choice>
        <mc:Fallback>
          <p:pic>
            <p:nvPicPr>
              <p:cNvPr id="70" name="Ink 69">
                <a:extLst>
                  <a:ext uri="{FF2B5EF4-FFF2-40B4-BE49-F238E27FC236}">
                    <a16:creationId xmlns:a16="http://schemas.microsoft.com/office/drawing/2014/main" id="{59555EAC-AFD4-7C8C-C4D0-B6DECB8F4EEE}"/>
                  </a:ext>
                </a:extLst>
              </p:cNvPr>
              <p:cNvPicPr/>
              <p:nvPr/>
            </p:nvPicPr>
            <p:blipFill>
              <a:blip r:embed="rId93"/>
              <a:stretch>
                <a:fillRect/>
              </a:stretch>
            </p:blipFill>
            <p:spPr>
              <a:xfrm>
                <a:off x="5636207" y="2861953"/>
                <a:ext cx="18392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1" name="Ink 70">
                <a:extLst>
                  <a:ext uri="{FF2B5EF4-FFF2-40B4-BE49-F238E27FC236}">
                    <a16:creationId xmlns:a16="http://schemas.microsoft.com/office/drawing/2014/main" id="{2B613DA8-8E4A-DCDB-17D2-C1708F9EC840}"/>
                  </a:ext>
                </a:extLst>
              </p14:cNvPr>
              <p14:cNvContentPartPr/>
              <p14:nvPr/>
            </p14:nvContentPartPr>
            <p14:xfrm>
              <a:off x="6970007" y="1460473"/>
              <a:ext cx="307800" cy="1424880"/>
            </p14:xfrm>
          </p:contentPart>
        </mc:Choice>
        <mc:Fallback>
          <p:pic>
            <p:nvPicPr>
              <p:cNvPr id="71" name="Ink 70">
                <a:extLst>
                  <a:ext uri="{FF2B5EF4-FFF2-40B4-BE49-F238E27FC236}">
                    <a16:creationId xmlns:a16="http://schemas.microsoft.com/office/drawing/2014/main" id="{2B613DA8-8E4A-DCDB-17D2-C1708F9EC840}"/>
                  </a:ext>
                </a:extLst>
              </p:cNvPr>
              <p:cNvPicPr/>
              <p:nvPr/>
            </p:nvPicPr>
            <p:blipFill>
              <a:blip r:embed="rId95"/>
              <a:stretch>
                <a:fillRect/>
              </a:stretch>
            </p:blipFill>
            <p:spPr>
              <a:xfrm>
                <a:off x="6961367" y="1451473"/>
                <a:ext cx="325440" cy="1442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2" name="Ink 71">
                <a:extLst>
                  <a:ext uri="{FF2B5EF4-FFF2-40B4-BE49-F238E27FC236}">
                    <a16:creationId xmlns:a16="http://schemas.microsoft.com/office/drawing/2014/main" id="{9C97C780-C369-6A98-C1A5-5675C39ABA14}"/>
                  </a:ext>
                </a:extLst>
              </p14:cNvPr>
              <p14:cNvContentPartPr/>
              <p14:nvPr/>
            </p14:nvContentPartPr>
            <p14:xfrm>
              <a:off x="6193487" y="766393"/>
              <a:ext cx="207360" cy="239040"/>
            </p14:xfrm>
          </p:contentPart>
        </mc:Choice>
        <mc:Fallback>
          <p:pic>
            <p:nvPicPr>
              <p:cNvPr id="72" name="Ink 71">
                <a:extLst>
                  <a:ext uri="{FF2B5EF4-FFF2-40B4-BE49-F238E27FC236}">
                    <a16:creationId xmlns:a16="http://schemas.microsoft.com/office/drawing/2014/main" id="{9C97C780-C369-6A98-C1A5-5675C39ABA14}"/>
                  </a:ext>
                </a:extLst>
              </p:cNvPr>
              <p:cNvPicPr/>
              <p:nvPr/>
            </p:nvPicPr>
            <p:blipFill>
              <a:blip r:embed="rId97"/>
              <a:stretch>
                <a:fillRect/>
              </a:stretch>
            </p:blipFill>
            <p:spPr>
              <a:xfrm>
                <a:off x="6184847" y="757393"/>
                <a:ext cx="2250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3" name="Ink 72">
                <a:extLst>
                  <a:ext uri="{FF2B5EF4-FFF2-40B4-BE49-F238E27FC236}">
                    <a16:creationId xmlns:a16="http://schemas.microsoft.com/office/drawing/2014/main" id="{EE66628D-46B1-85BD-CEFC-2E87297CEDC0}"/>
                  </a:ext>
                </a:extLst>
              </p14:cNvPr>
              <p14:cNvContentPartPr/>
              <p14:nvPr/>
            </p14:nvContentPartPr>
            <p14:xfrm>
              <a:off x="6432167" y="837673"/>
              <a:ext cx="375480" cy="144360"/>
            </p14:xfrm>
          </p:contentPart>
        </mc:Choice>
        <mc:Fallback>
          <p:pic>
            <p:nvPicPr>
              <p:cNvPr id="73" name="Ink 72">
                <a:extLst>
                  <a:ext uri="{FF2B5EF4-FFF2-40B4-BE49-F238E27FC236}">
                    <a16:creationId xmlns:a16="http://schemas.microsoft.com/office/drawing/2014/main" id="{EE66628D-46B1-85BD-CEFC-2E87297CEDC0}"/>
                  </a:ext>
                </a:extLst>
              </p:cNvPr>
              <p:cNvPicPr/>
              <p:nvPr/>
            </p:nvPicPr>
            <p:blipFill>
              <a:blip r:embed="rId99"/>
              <a:stretch>
                <a:fillRect/>
              </a:stretch>
            </p:blipFill>
            <p:spPr>
              <a:xfrm>
                <a:off x="6423167" y="828673"/>
                <a:ext cx="3931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4" name="Ink 73">
                <a:extLst>
                  <a:ext uri="{FF2B5EF4-FFF2-40B4-BE49-F238E27FC236}">
                    <a16:creationId xmlns:a16="http://schemas.microsoft.com/office/drawing/2014/main" id="{3822DC30-4F57-DAD3-5212-884C43600374}"/>
                  </a:ext>
                </a:extLst>
              </p14:cNvPr>
              <p14:cNvContentPartPr/>
              <p14:nvPr/>
            </p14:nvContentPartPr>
            <p14:xfrm>
              <a:off x="6851207" y="654793"/>
              <a:ext cx="266040" cy="253080"/>
            </p14:xfrm>
          </p:contentPart>
        </mc:Choice>
        <mc:Fallback>
          <p:pic>
            <p:nvPicPr>
              <p:cNvPr id="74" name="Ink 73">
                <a:extLst>
                  <a:ext uri="{FF2B5EF4-FFF2-40B4-BE49-F238E27FC236}">
                    <a16:creationId xmlns:a16="http://schemas.microsoft.com/office/drawing/2014/main" id="{3822DC30-4F57-DAD3-5212-884C43600374}"/>
                  </a:ext>
                </a:extLst>
              </p:cNvPr>
              <p:cNvPicPr/>
              <p:nvPr/>
            </p:nvPicPr>
            <p:blipFill>
              <a:blip r:embed="rId101"/>
              <a:stretch>
                <a:fillRect/>
              </a:stretch>
            </p:blipFill>
            <p:spPr>
              <a:xfrm>
                <a:off x="6842567" y="645793"/>
                <a:ext cx="2836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5" name="Ink 74">
                <a:extLst>
                  <a:ext uri="{FF2B5EF4-FFF2-40B4-BE49-F238E27FC236}">
                    <a16:creationId xmlns:a16="http://schemas.microsoft.com/office/drawing/2014/main" id="{3D141063-3C76-63C0-494B-658041CF3C78}"/>
                  </a:ext>
                </a:extLst>
              </p14:cNvPr>
              <p14:cNvContentPartPr/>
              <p14:nvPr/>
            </p14:nvContentPartPr>
            <p14:xfrm>
              <a:off x="7069367" y="789433"/>
              <a:ext cx="304560" cy="343800"/>
            </p14:xfrm>
          </p:contentPart>
        </mc:Choice>
        <mc:Fallback>
          <p:pic>
            <p:nvPicPr>
              <p:cNvPr id="75" name="Ink 74">
                <a:extLst>
                  <a:ext uri="{FF2B5EF4-FFF2-40B4-BE49-F238E27FC236}">
                    <a16:creationId xmlns:a16="http://schemas.microsoft.com/office/drawing/2014/main" id="{3D141063-3C76-63C0-494B-658041CF3C78}"/>
                  </a:ext>
                </a:extLst>
              </p:cNvPr>
              <p:cNvPicPr/>
              <p:nvPr/>
            </p:nvPicPr>
            <p:blipFill>
              <a:blip r:embed="rId103"/>
              <a:stretch>
                <a:fillRect/>
              </a:stretch>
            </p:blipFill>
            <p:spPr>
              <a:xfrm>
                <a:off x="7060367" y="780433"/>
                <a:ext cx="3222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6" name="Ink 75">
                <a:extLst>
                  <a:ext uri="{FF2B5EF4-FFF2-40B4-BE49-F238E27FC236}">
                    <a16:creationId xmlns:a16="http://schemas.microsoft.com/office/drawing/2014/main" id="{B7F8BDF8-816F-478A-B605-20CDD8ED3402}"/>
                  </a:ext>
                </a:extLst>
              </p14:cNvPr>
              <p14:cNvContentPartPr/>
              <p14:nvPr/>
            </p14:nvContentPartPr>
            <p14:xfrm>
              <a:off x="5770487" y="1510513"/>
              <a:ext cx="1369440" cy="70200"/>
            </p14:xfrm>
          </p:contentPart>
        </mc:Choice>
        <mc:Fallback>
          <p:pic>
            <p:nvPicPr>
              <p:cNvPr id="76" name="Ink 75">
                <a:extLst>
                  <a:ext uri="{FF2B5EF4-FFF2-40B4-BE49-F238E27FC236}">
                    <a16:creationId xmlns:a16="http://schemas.microsoft.com/office/drawing/2014/main" id="{B7F8BDF8-816F-478A-B605-20CDD8ED3402}"/>
                  </a:ext>
                </a:extLst>
              </p:cNvPr>
              <p:cNvPicPr/>
              <p:nvPr/>
            </p:nvPicPr>
            <p:blipFill>
              <a:blip r:embed="rId105"/>
              <a:stretch>
                <a:fillRect/>
              </a:stretch>
            </p:blipFill>
            <p:spPr>
              <a:xfrm>
                <a:off x="5761847" y="1501513"/>
                <a:ext cx="13870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7" name="Ink 76">
                <a:extLst>
                  <a:ext uri="{FF2B5EF4-FFF2-40B4-BE49-F238E27FC236}">
                    <a16:creationId xmlns:a16="http://schemas.microsoft.com/office/drawing/2014/main" id="{2D61939F-D951-08F4-324C-0533B8B97D51}"/>
                  </a:ext>
                </a:extLst>
              </p14:cNvPr>
              <p14:cNvContentPartPr/>
              <p14:nvPr/>
            </p14:nvContentPartPr>
            <p14:xfrm>
              <a:off x="5704607" y="2125753"/>
              <a:ext cx="1279800" cy="91080"/>
            </p14:xfrm>
          </p:contentPart>
        </mc:Choice>
        <mc:Fallback>
          <p:pic>
            <p:nvPicPr>
              <p:cNvPr id="77" name="Ink 76">
                <a:extLst>
                  <a:ext uri="{FF2B5EF4-FFF2-40B4-BE49-F238E27FC236}">
                    <a16:creationId xmlns:a16="http://schemas.microsoft.com/office/drawing/2014/main" id="{2D61939F-D951-08F4-324C-0533B8B97D51}"/>
                  </a:ext>
                </a:extLst>
              </p:cNvPr>
              <p:cNvPicPr/>
              <p:nvPr/>
            </p:nvPicPr>
            <p:blipFill>
              <a:blip r:embed="rId107"/>
              <a:stretch>
                <a:fillRect/>
              </a:stretch>
            </p:blipFill>
            <p:spPr>
              <a:xfrm>
                <a:off x="5695967" y="2116753"/>
                <a:ext cx="12974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8" name="Ink 77">
                <a:extLst>
                  <a:ext uri="{FF2B5EF4-FFF2-40B4-BE49-F238E27FC236}">
                    <a16:creationId xmlns:a16="http://schemas.microsoft.com/office/drawing/2014/main" id="{9823ECD1-2A04-579B-6200-C098F6394A26}"/>
                  </a:ext>
                </a:extLst>
              </p14:cNvPr>
              <p14:cNvContentPartPr/>
              <p14:nvPr/>
            </p14:nvContentPartPr>
            <p14:xfrm>
              <a:off x="5834207" y="2504833"/>
              <a:ext cx="1902240" cy="158760"/>
            </p14:xfrm>
          </p:contentPart>
        </mc:Choice>
        <mc:Fallback>
          <p:pic>
            <p:nvPicPr>
              <p:cNvPr id="78" name="Ink 77">
                <a:extLst>
                  <a:ext uri="{FF2B5EF4-FFF2-40B4-BE49-F238E27FC236}">
                    <a16:creationId xmlns:a16="http://schemas.microsoft.com/office/drawing/2014/main" id="{9823ECD1-2A04-579B-6200-C098F6394A26}"/>
                  </a:ext>
                </a:extLst>
              </p:cNvPr>
              <p:cNvPicPr/>
              <p:nvPr/>
            </p:nvPicPr>
            <p:blipFill>
              <a:blip r:embed="rId109"/>
              <a:stretch>
                <a:fillRect/>
              </a:stretch>
            </p:blipFill>
            <p:spPr>
              <a:xfrm>
                <a:off x="5825567" y="2496193"/>
                <a:ext cx="19198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6" name="Ink 85">
                <a:extLst>
                  <a:ext uri="{FF2B5EF4-FFF2-40B4-BE49-F238E27FC236}">
                    <a16:creationId xmlns:a16="http://schemas.microsoft.com/office/drawing/2014/main" id="{23A73814-C4EC-A36D-26A6-DF1619D2DF4A}"/>
                  </a:ext>
                </a:extLst>
              </p14:cNvPr>
              <p14:cNvContentPartPr/>
              <p14:nvPr/>
            </p14:nvContentPartPr>
            <p14:xfrm>
              <a:off x="6153527" y="1281913"/>
              <a:ext cx="58680" cy="201240"/>
            </p14:xfrm>
          </p:contentPart>
        </mc:Choice>
        <mc:Fallback>
          <p:pic>
            <p:nvPicPr>
              <p:cNvPr id="86" name="Ink 85">
                <a:extLst>
                  <a:ext uri="{FF2B5EF4-FFF2-40B4-BE49-F238E27FC236}">
                    <a16:creationId xmlns:a16="http://schemas.microsoft.com/office/drawing/2014/main" id="{23A73814-C4EC-A36D-26A6-DF1619D2DF4A}"/>
                  </a:ext>
                </a:extLst>
              </p:cNvPr>
              <p:cNvPicPr/>
              <p:nvPr/>
            </p:nvPicPr>
            <p:blipFill>
              <a:blip r:embed="rId111"/>
              <a:stretch>
                <a:fillRect/>
              </a:stretch>
            </p:blipFill>
            <p:spPr>
              <a:xfrm>
                <a:off x="6144527" y="1273273"/>
                <a:ext cx="763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7" name="Ink 86">
                <a:extLst>
                  <a:ext uri="{FF2B5EF4-FFF2-40B4-BE49-F238E27FC236}">
                    <a16:creationId xmlns:a16="http://schemas.microsoft.com/office/drawing/2014/main" id="{1366ACB0-D77F-9D5D-169F-66E2273569FD}"/>
                  </a:ext>
                </a:extLst>
              </p14:cNvPr>
              <p14:cNvContentPartPr/>
              <p14:nvPr/>
            </p14:nvContentPartPr>
            <p14:xfrm>
              <a:off x="6244247" y="1269673"/>
              <a:ext cx="218520" cy="208440"/>
            </p14:xfrm>
          </p:contentPart>
        </mc:Choice>
        <mc:Fallback>
          <p:pic>
            <p:nvPicPr>
              <p:cNvPr id="87" name="Ink 86">
                <a:extLst>
                  <a:ext uri="{FF2B5EF4-FFF2-40B4-BE49-F238E27FC236}">
                    <a16:creationId xmlns:a16="http://schemas.microsoft.com/office/drawing/2014/main" id="{1366ACB0-D77F-9D5D-169F-66E2273569FD}"/>
                  </a:ext>
                </a:extLst>
              </p:cNvPr>
              <p:cNvPicPr/>
              <p:nvPr/>
            </p:nvPicPr>
            <p:blipFill>
              <a:blip r:embed="rId113"/>
              <a:stretch>
                <a:fillRect/>
              </a:stretch>
            </p:blipFill>
            <p:spPr>
              <a:xfrm>
                <a:off x="6235247" y="1260673"/>
                <a:ext cx="23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8" name="Ink 87">
                <a:extLst>
                  <a:ext uri="{FF2B5EF4-FFF2-40B4-BE49-F238E27FC236}">
                    <a16:creationId xmlns:a16="http://schemas.microsoft.com/office/drawing/2014/main" id="{3CE7DAD3-7FC1-900F-E7A0-A713C76A0CAF}"/>
                  </a:ext>
                </a:extLst>
              </p14:cNvPr>
              <p14:cNvContentPartPr/>
              <p14:nvPr/>
            </p14:nvContentPartPr>
            <p14:xfrm>
              <a:off x="6161447" y="1896793"/>
              <a:ext cx="40680" cy="170280"/>
            </p14:xfrm>
          </p:contentPart>
        </mc:Choice>
        <mc:Fallback>
          <p:pic>
            <p:nvPicPr>
              <p:cNvPr id="88" name="Ink 87">
                <a:extLst>
                  <a:ext uri="{FF2B5EF4-FFF2-40B4-BE49-F238E27FC236}">
                    <a16:creationId xmlns:a16="http://schemas.microsoft.com/office/drawing/2014/main" id="{3CE7DAD3-7FC1-900F-E7A0-A713C76A0CAF}"/>
                  </a:ext>
                </a:extLst>
              </p:cNvPr>
              <p:cNvPicPr/>
              <p:nvPr/>
            </p:nvPicPr>
            <p:blipFill>
              <a:blip r:embed="rId115"/>
              <a:stretch>
                <a:fillRect/>
              </a:stretch>
            </p:blipFill>
            <p:spPr>
              <a:xfrm>
                <a:off x="6152807" y="1888153"/>
                <a:ext cx="583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9" name="Ink 88">
                <a:extLst>
                  <a:ext uri="{FF2B5EF4-FFF2-40B4-BE49-F238E27FC236}">
                    <a16:creationId xmlns:a16="http://schemas.microsoft.com/office/drawing/2014/main" id="{7F1B5398-A243-492B-6A24-C72F78DE05AD}"/>
                  </a:ext>
                </a:extLst>
              </p14:cNvPr>
              <p14:cNvContentPartPr/>
              <p14:nvPr/>
            </p14:nvContentPartPr>
            <p14:xfrm>
              <a:off x="6270887" y="1775113"/>
              <a:ext cx="270720" cy="276480"/>
            </p14:xfrm>
          </p:contentPart>
        </mc:Choice>
        <mc:Fallback>
          <p:pic>
            <p:nvPicPr>
              <p:cNvPr id="89" name="Ink 88">
                <a:extLst>
                  <a:ext uri="{FF2B5EF4-FFF2-40B4-BE49-F238E27FC236}">
                    <a16:creationId xmlns:a16="http://schemas.microsoft.com/office/drawing/2014/main" id="{7F1B5398-A243-492B-6A24-C72F78DE05AD}"/>
                  </a:ext>
                </a:extLst>
              </p:cNvPr>
              <p:cNvPicPr/>
              <p:nvPr/>
            </p:nvPicPr>
            <p:blipFill>
              <a:blip r:embed="rId117"/>
              <a:stretch>
                <a:fillRect/>
              </a:stretch>
            </p:blipFill>
            <p:spPr>
              <a:xfrm>
                <a:off x="6262247" y="1766473"/>
                <a:ext cx="2883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2" name="Ink 91">
                <a:extLst>
                  <a:ext uri="{FF2B5EF4-FFF2-40B4-BE49-F238E27FC236}">
                    <a16:creationId xmlns:a16="http://schemas.microsoft.com/office/drawing/2014/main" id="{EFB678A5-EFA4-BE88-FFD8-91CC2740AF24}"/>
                  </a:ext>
                </a:extLst>
              </p14:cNvPr>
              <p14:cNvContentPartPr/>
              <p14:nvPr/>
            </p14:nvContentPartPr>
            <p14:xfrm>
              <a:off x="6172247" y="2247073"/>
              <a:ext cx="150120" cy="186480"/>
            </p14:xfrm>
          </p:contentPart>
        </mc:Choice>
        <mc:Fallback>
          <p:pic>
            <p:nvPicPr>
              <p:cNvPr id="92" name="Ink 91">
                <a:extLst>
                  <a:ext uri="{FF2B5EF4-FFF2-40B4-BE49-F238E27FC236}">
                    <a16:creationId xmlns:a16="http://schemas.microsoft.com/office/drawing/2014/main" id="{EFB678A5-EFA4-BE88-FFD8-91CC2740AF24}"/>
                  </a:ext>
                </a:extLst>
              </p:cNvPr>
              <p:cNvPicPr/>
              <p:nvPr/>
            </p:nvPicPr>
            <p:blipFill>
              <a:blip r:embed="rId119"/>
              <a:stretch>
                <a:fillRect/>
              </a:stretch>
            </p:blipFill>
            <p:spPr>
              <a:xfrm>
                <a:off x="6163607" y="2238073"/>
                <a:ext cx="1677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3" name="Ink 92">
                <a:extLst>
                  <a:ext uri="{FF2B5EF4-FFF2-40B4-BE49-F238E27FC236}">
                    <a16:creationId xmlns:a16="http://schemas.microsoft.com/office/drawing/2014/main" id="{A017DA1B-6E84-D625-76F9-752E2171271C}"/>
                  </a:ext>
                </a:extLst>
              </p14:cNvPr>
              <p14:cNvContentPartPr/>
              <p14:nvPr/>
            </p14:nvContentPartPr>
            <p14:xfrm>
              <a:off x="6414167" y="2221153"/>
              <a:ext cx="174960" cy="172800"/>
            </p14:xfrm>
          </p:contentPart>
        </mc:Choice>
        <mc:Fallback>
          <p:pic>
            <p:nvPicPr>
              <p:cNvPr id="93" name="Ink 92">
                <a:extLst>
                  <a:ext uri="{FF2B5EF4-FFF2-40B4-BE49-F238E27FC236}">
                    <a16:creationId xmlns:a16="http://schemas.microsoft.com/office/drawing/2014/main" id="{A017DA1B-6E84-D625-76F9-752E2171271C}"/>
                  </a:ext>
                </a:extLst>
              </p:cNvPr>
              <p:cNvPicPr/>
              <p:nvPr/>
            </p:nvPicPr>
            <p:blipFill>
              <a:blip r:embed="rId121"/>
              <a:stretch>
                <a:fillRect/>
              </a:stretch>
            </p:blipFill>
            <p:spPr>
              <a:xfrm>
                <a:off x="6405527" y="2212153"/>
                <a:ext cx="1926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4" name="Ink 93">
                <a:extLst>
                  <a:ext uri="{FF2B5EF4-FFF2-40B4-BE49-F238E27FC236}">
                    <a16:creationId xmlns:a16="http://schemas.microsoft.com/office/drawing/2014/main" id="{7990C314-D203-D3FE-FC3F-9B2D8633DB72}"/>
                  </a:ext>
                </a:extLst>
              </p14:cNvPr>
              <p14:cNvContentPartPr/>
              <p14:nvPr/>
            </p14:nvContentPartPr>
            <p14:xfrm>
              <a:off x="6360887" y="2677993"/>
              <a:ext cx="221400" cy="185040"/>
            </p14:xfrm>
          </p:contentPart>
        </mc:Choice>
        <mc:Fallback>
          <p:pic>
            <p:nvPicPr>
              <p:cNvPr id="94" name="Ink 93">
                <a:extLst>
                  <a:ext uri="{FF2B5EF4-FFF2-40B4-BE49-F238E27FC236}">
                    <a16:creationId xmlns:a16="http://schemas.microsoft.com/office/drawing/2014/main" id="{7990C314-D203-D3FE-FC3F-9B2D8633DB72}"/>
                  </a:ext>
                </a:extLst>
              </p:cNvPr>
              <p:cNvPicPr/>
              <p:nvPr/>
            </p:nvPicPr>
            <p:blipFill>
              <a:blip r:embed="rId123"/>
              <a:stretch>
                <a:fillRect/>
              </a:stretch>
            </p:blipFill>
            <p:spPr>
              <a:xfrm>
                <a:off x="6351887" y="2669353"/>
                <a:ext cx="2390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5" name="Ink 94">
                <a:extLst>
                  <a:ext uri="{FF2B5EF4-FFF2-40B4-BE49-F238E27FC236}">
                    <a16:creationId xmlns:a16="http://schemas.microsoft.com/office/drawing/2014/main" id="{8D84DD9A-6CEE-E558-A550-535DD96B4580}"/>
                  </a:ext>
                </a:extLst>
              </p14:cNvPr>
              <p14:cNvContentPartPr/>
              <p14:nvPr/>
            </p14:nvContentPartPr>
            <p14:xfrm>
              <a:off x="6687767" y="2618233"/>
              <a:ext cx="144360" cy="191160"/>
            </p14:xfrm>
          </p:contentPart>
        </mc:Choice>
        <mc:Fallback>
          <p:pic>
            <p:nvPicPr>
              <p:cNvPr id="95" name="Ink 94">
                <a:extLst>
                  <a:ext uri="{FF2B5EF4-FFF2-40B4-BE49-F238E27FC236}">
                    <a16:creationId xmlns:a16="http://schemas.microsoft.com/office/drawing/2014/main" id="{8D84DD9A-6CEE-E558-A550-535DD96B4580}"/>
                  </a:ext>
                </a:extLst>
              </p:cNvPr>
              <p:cNvPicPr/>
              <p:nvPr/>
            </p:nvPicPr>
            <p:blipFill>
              <a:blip r:embed="rId125"/>
              <a:stretch>
                <a:fillRect/>
              </a:stretch>
            </p:blipFill>
            <p:spPr>
              <a:xfrm>
                <a:off x="6678767" y="2609593"/>
                <a:ext cx="1620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7" name="Ink 96">
                <a:extLst>
                  <a:ext uri="{FF2B5EF4-FFF2-40B4-BE49-F238E27FC236}">
                    <a16:creationId xmlns:a16="http://schemas.microsoft.com/office/drawing/2014/main" id="{3F1B054A-B24F-B6F3-5D62-2B676D8BB273}"/>
                  </a:ext>
                </a:extLst>
              </p14:cNvPr>
              <p14:cNvContentPartPr/>
              <p14:nvPr/>
            </p14:nvContentPartPr>
            <p14:xfrm>
              <a:off x="7398767" y="1280473"/>
              <a:ext cx="351000" cy="696600"/>
            </p14:xfrm>
          </p:contentPart>
        </mc:Choice>
        <mc:Fallback>
          <p:pic>
            <p:nvPicPr>
              <p:cNvPr id="97" name="Ink 96">
                <a:extLst>
                  <a:ext uri="{FF2B5EF4-FFF2-40B4-BE49-F238E27FC236}">
                    <a16:creationId xmlns:a16="http://schemas.microsoft.com/office/drawing/2014/main" id="{3F1B054A-B24F-B6F3-5D62-2B676D8BB273}"/>
                  </a:ext>
                </a:extLst>
              </p:cNvPr>
              <p:cNvPicPr/>
              <p:nvPr/>
            </p:nvPicPr>
            <p:blipFill>
              <a:blip r:embed="rId127"/>
              <a:stretch>
                <a:fillRect/>
              </a:stretch>
            </p:blipFill>
            <p:spPr>
              <a:xfrm>
                <a:off x="7390127" y="1271833"/>
                <a:ext cx="368640" cy="714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9" name="Ink 98">
                <a:extLst>
                  <a:ext uri="{FF2B5EF4-FFF2-40B4-BE49-F238E27FC236}">
                    <a16:creationId xmlns:a16="http://schemas.microsoft.com/office/drawing/2014/main" id="{D20A0CC6-EF7A-284F-C7F6-2B6B315E5F30}"/>
                  </a:ext>
                </a:extLst>
              </p14:cNvPr>
              <p14:cNvContentPartPr/>
              <p14:nvPr/>
            </p14:nvContentPartPr>
            <p14:xfrm>
              <a:off x="8084207" y="1428793"/>
              <a:ext cx="96120" cy="259200"/>
            </p14:xfrm>
          </p:contentPart>
        </mc:Choice>
        <mc:Fallback>
          <p:pic>
            <p:nvPicPr>
              <p:cNvPr id="99" name="Ink 98">
                <a:extLst>
                  <a:ext uri="{FF2B5EF4-FFF2-40B4-BE49-F238E27FC236}">
                    <a16:creationId xmlns:a16="http://schemas.microsoft.com/office/drawing/2014/main" id="{D20A0CC6-EF7A-284F-C7F6-2B6B315E5F30}"/>
                  </a:ext>
                </a:extLst>
              </p:cNvPr>
              <p:cNvPicPr/>
              <p:nvPr/>
            </p:nvPicPr>
            <p:blipFill>
              <a:blip r:embed="rId129"/>
              <a:stretch>
                <a:fillRect/>
              </a:stretch>
            </p:blipFill>
            <p:spPr>
              <a:xfrm>
                <a:off x="8075207" y="1419793"/>
                <a:ext cx="1137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F6F8090F-4F87-574D-7C6B-987239DF0EF6}"/>
                  </a:ext>
                </a:extLst>
              </p14:cNvPr>
              <p14:cNvContentPartPr/>
              <p14:nvPr/>
            </p14:nvContentPartPr>
            <p14:xfrm>
              <a:off x="7851647" y="2356153"/>
              <a:ext cx="367560" cy="653400"/>
            </p14:xfrm>
          </p:contentPart>
        </mc:Choice>
        <mc:Fallback>
          <p:pic>
            <p:nvPicPr>
              <p:cNvPr id="98" name="Ink 97">
                <a:extLst>
                  <a:ext uri="{FF2B5EF4-FFF2-40B4-BE49-F238E27FC236}">
                    <a16:creationId xmlns:a16="http://schemas.microsoft.com/office/drawing/2014/main" id="{F6F8090F-4F87-574D-7C6B-987239DF0EF6}"/>
                  </a:ext>
                </a:extLst>
              </p:cNvPr>
              <p:cNvPicPr/>
              <p:nvPr/>
            </p:nvPicPr>
            <p:blipFill>
              <a:blip r:embed="rId131"/>
              <a:stretch>
                <a:fillRect/>
              </a:stretch>
            </p:blipFill>
            <p:spPr>
              <a:xfrm>
                <a:off x="7842647" y="2347513"/>
                <a:ext cx="38520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0" name="Ink 99">
                <a:extLst>
                  <a:ext uri="{FF2B5EF4-FFF2-40B4-BE49-F238E27FC236}">
                    <a16:creationId xmlns:a16="http://schemas.microsoft.com/office/drawing/2014/main" id="{A0F2C528-A1CF-376C-B76E-C6B833D37A21}"/>
                  </a:ext>
                </a:extLst>
              </p14:cNvPr>
              <p14:cNvContentPartPr/>
              <p14:nvPr/>
            </p14:nvContentPartPr>
            <p14:xfrm>
              <a:off x="8465807" y="2453713"/>
              <a:ext cx="278280" cy="234000"/>
            </p14:xfrm>
          </p:contentPart>
        </mc:Choice>
        <mc:Fallback>
          <p:pic>
            <p:nvPicPr>
              <p:cNvPr id="100" name="Ink 99">
                <a:extLst>
                  <a:ext uri="{FF2B5EF4-FFF2-40B4-BE49-F238E27FC236}">
                    <a16:creationId xmlns:a16="http://schemas.microsoft.com/office/drawing/2014/main" id="{A0F2C528-A1CF-376C-B76E-C6B833D37A21}"/>
                  </a:ext>
                </a:extLst>
              </p:cNvPr>
              <p:cNvPicPr/>
              <p:nvPr/>
            </p:nvPicPr>
            <p:blipFill>
              <a:blip r:embed="rId133"/>
              <a:stretch>
                <a:fillRect/>
              </a:stretch>
            </p:blipFill>
            <p:spPr>
              <a:xfrm>
                <a:off x="8456807" y="2444713"/>
                <a:ext cx="2959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1" name="Ink 100">
                <a:extLst>
                  <a:ext uri="{FF2B5EF4-FFF2-40B4-BE49-F238E27FC236}">
                    <a16:creationId xmlns:a16="http://schemas.microsoft.com/office/drawing/2014/main" id="{C08F4DC3-1819-DBA4-2247-F5F3138159D4}"/>
                  </a:ext>
                </a:extLst>
              </p14:cNvPr>
              <p14:cNvContentPartPr/>
              <p14:nvPr/>
            </p14:nvContentPartPr>
            <p14:xfrm>
              <a:off x="7725287" y="3697513"/>
              <a:ext cx="388440" cy="304560"/>
            </p14:xfrm>
          </p:contentPart>
        </mc:Choice>
        <mc:Fallback>
          <p:pic>
            <p:nvPicPr>
              <p:cNvPr id="101" name="Ink 100">
                <a:extLst>
                  <a:ext uri="{FF2B5EF4-FFF2-40B4-BE49-F238E27FC236}">
                    <a16:creationId xmlns:a16="http://schemas.microsoft.com/office/drawing/2014/main" id="{C08F4DC3-1819-DBA4-2247-F5F3138159D4}"/>
                  </a:ext>
                </a:extLst>
              </p:cNvPr>
              <p:cNvPicPr/>
              <p:nvPr/>
            </p:nvPicPr>
            <p:blipFill>
              <a:blip r:embed="rId135"/>
              <a:stretch>
                <a:fillRect/>
              </a:stretch>
            </p:blipFill>
            <p:spPr>
              <a:xfrm>
                <a:off x="7716287" y="3688873"/>
                <a:ext cx="4060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2" name="Ink 101">
                <a:extLst>
                  <a:ext uri="{FF2B5EF4-FFF2-40B4-BE49-F238E27FC236}">
                    <a16:creationId xmlns:a16="http://schemas.microsoft.com/office/drawing/2014/main" id="{C2F11D3B-AA12-F265-2E44-245E8D49CAFA}"/>
                  </a:ext>
                </a:extLst>
              </p14:cNvPr>
              <p14:cNvContentPartPr/>
              <p14:nvPr/>
            </p14:nvContentPartPr>
            <p14:xfrm>
              <a:off x="7480487" y="3550273"/>
              <a:ext cx="750960" cy="687600"/>
            </p14:xfrm>
          </p:contentPart>
        </mc:Choice>
        <mc:Fallback>
          <p:pic>
            <p:nvPicPr>
              <p:cNvPr id="102" name="Ink 101">
                <a:extLst>
                  <a:ext uri="{FF2B5EF4-FFF2-40B4-BE49-F238E27FC236}">
                    <a16:creationId xmlns:a16="http://schemas.microsoft.com/office/drawing/2014/main" id="{C2F11D3B-AA12-F265-2E44-245E8D49CAFA}"/>
                  </a:ext>
                </a:extLst>
              </p:cNvPr>
              <p:cNvPicPr/>
              <p:nvPr/>
            </p:nvPicPr>
            <p:blipFill>
              <a:blip r:embed="rId137"/>
              <a:stretch>
                <a:fillRect/>
              </a:stretch>
            </p:blipFill>
            <p:spPr>
              <a:xfrm>
                <a:off x="7471487" y="3541633"/>
                <a:ext cx="768600" cy="705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E0C6132A-A6B9-E12A-460B-99F26AB2C263}"/>
                  </a:ext>
                </a:extLst>
              </p14:cNvPr>
              <p14:cNvContentPartPr/>
              <p14:nvPr/>
            </p14:nvContentPartPr>
            <p14:xfrm>
              <a:off x="296327" y="3689593"/>
              <a:ext cx="309600" cy="335520"/>
            </p14:xfrm>
          </p:contentPart>
        </mc:Choice>
        <mc:Fallback>
          <p:pic>
            <p:nvPicPr>
              <p:cNvPr id="80" name="Ink 79">
                <a:extLst>
                  <a:ext uri="{FF2B5EF4-FFF2-40B4-BE49-F238E27FC236}">
                    <a16:creationId xmlns:a16="http://schemas.microsoft.com/office/drawing/2014/main" id="{E0C6132A-A6B9-E12A-460B-99F26AB2C263}"/>
                  </a:ext>
                </a:extLst>
              </p:cNvPr>
              <p:cNvPicPr/>
              <p:nvPr/>
            </p:nvPicPr>
            <p:blipFill>
              <a:blip r:embed="rId139"/>
              <a:stretch>
                <a:fillRect/>
              </a:stretch>
            </p:blipFill>
            <p:spPr>
              <a:xfrm>
                <a:off x="287687" y="3680953"/>
                <a:ext cx="3272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6C615470-E363-571B-1397-C008ECDC3F53}"/>
                  </a:ext>
                </a:extLst>
              </p14:cNvPr>
              <p14:cNvContentPartPr/>
              <p14:nvPr/>
            </p14:nvContentPartPr>
            <p14:xfrm>
              <a:off x="447887" y="3686713"/>
              <a:ext cx="554040" cy="287640"/>
            </p14:xfrm>
          </p:contentPart>
        </mc:Choice>
        <mc:Fallback>
          <p:pic>
            <p:nvPicPr>
              <p:cNvPr id="81" name="Ink 80">
                <a:extLst>
                  <a:ext uri="{FF2B5EF4-FFF2-40B4-BE49-F238E27FC236}">
                    <a16:creationId xmlns:a16="http://schemas.microsoft.com/office/drawing/2014/main" id="{6C615470-E363-571B-1397-C008ECDC3F53}"/>
                  </a:ext>
                </a:extLst>
              </p:cNvPr>
              <p:cNvPicPr/>
              <p:nvPr/>
            </p:nvPicPr>
            <p:blipFill>
              <a:blip r:embed="rId141"/>
              <a:stretch>
                <a:fillRect/>
              </a:stretch>
            </p:blipFill>
            <p:spPr>
              <a:xfrm>
                <a:off x="438887" y="3678073"/>
                <a:ext cx="57168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2A8DC05D-AE08-9E9E-6AD9-BB1ED848CE96}"/>
                  </a:ext>
                </a:extLst>
              </p14:cNvPr>
              <p14:cNvContentPartPr/>
              <p14:nvPr/>
            </p14:nvContentPartPr>
            <p14:xfrm>
              <a:off x="485687" y="4071193"/>
              <a:ext cx="480240" cy="197640"/>
            </p14:xfrm>
          </p:contentPart>
        </mc:Choice>
        <mc:Fallback>
          <p:pic>
            <p:nvPicPr>
              <p:cNvPr id="82" name="Ink 81">
                <a:extLst>
                  <a:ext uri="{FF2B5EF4-FFF2-40B4-BE49-F238E27FC236}">
                    <a16:creationId xmlns:a16="http://schemas.microsoft.com/office/drawing/2014/main" id="{2A8DC05D-AE08-9E9E-6AD9-BB1ED848CE96}"/>
                  </a:ext>
                </a:extLst>
              </p:cNvPr>
              <p:cNvPicPr/>
              <p:nvPr/>
            </p:nvPicPr>
            <p:blipFill>
              <a:blip r:embed="rId143"/>
              <a:stretch>
                <a:fillRect/>
              </a:stretch>
            </p:blipFill>
            <p:spPr>
              <a:xfrm>
                <a:off x="476687" y="4062193"/>
                <a:ext cx="4978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8563E711-8272-E258-E18E-9013053E366D}"/>
                  </a:ext>
                </a:extLst>
              </p14:cNvPr>
              <p14:cNvContentPartPr/>
              <p14:nvPr/>
            </p14:nvContentPartPr>
            <p14:xfrm>
              <a:off x="695567" y="4233913"/>
              <a:ext cx="306360" cy="312840"/>
            </p14:xfrm>
          </p:contentPart>
        </mc:Choice>
        <mc:Fallback>
          <p:pic>
            <p:nvPicPr>
              <p:cNvPr id="83" name="Ink 82">
                <a:extLst>
                  <a:ext uri="{FF2B5EF4-FFF2-40B4-BE49-F238E27FC236}">
                    <a16:creationId xmlns:a16="http://schemas.microsoft.com/office/drawing/2014/main" id="{8563E711-8272-E258-E18E-9013053E366D}"/>
                  </a:ext>
                </a:extLst>
              </p:cNvPr>
              <p:cNvPicPr/>
              <p:nvPr/>
            </p:nvPicPr>
            <p:blipFill>
              <a:blip r:embed="rId145"/>
              <a:stretch>
                <a:fillRect/>
              </a:stretch>
            </p:blipFill>
            <p:spPr>
              <a:xfrm>
                <a:off x="686567" y="4224913"/>
                <a:ext cx="32400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C8ECCAA3-4A7A-D902-4A0B-68D2AFC425ED}"/>
                  </a:ext>
                </a:extLst>
              </p14:cNvPr>
              <p14:cNvContentPartPr/>
              <p14:nvPr/>
            </p14:nvContentPartPr>
            <p14:xfrm>
              <a:off x="149807" y="3386833"/>
              <a:ext cx="1290960" cy="1583640"/>
            </p14:xfrm>
          </p:contentPart>
        </mc:Choice>
        <mc:Fallback>
          <p:pic>
            <p:nvPicPr>
              <p:cNvPr id="84" name="Ink 83">
                <a:extLst>
                  <a:ext uri="{FF2B5EF4-FFF2-40B4-BE49-F238E27FC236}">
                    <a16:creationId xmlns:a16="http://schemas.microsoft.com/office/drawing/2014/main" id="{C8ECCAA3-4A7A-D902-4A0B-68D2AFC425ED}"/>
                  </a:ext>
                </a:extLst>
              </p:cNvPr>
              <p:cNvPicPr/>
              <p:nvPr/>
            </p:nvPicPr>
            <p:blipFill>
              <a:blip r:embed="rId147"/>
              <a:stretch>
                <a:fillRect/>
              </a:stretch>
            </p:blipFill>
            <p:spPr>
              <a:xfrm>
                <a:off x="140807" y="3377833"/>
                <a:ext cx="1308600" cy="1601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2" name="Ink 111">
                <a:extLst>
                  <a:ext uri="{FF2B5EF4-FFF2-40B4-BE49-F238E27FC236}">
                    <a16:creationId xmlns:a16="http://schemas.microsoft.com/office/drawing/2014/main" id="{F5558192-B299-BD46-DB3A-4DB70AA6E83C}"/>
                  </a:ext>
                </a:extLst>
              </p14:cNvPr>
              <p14:cNvContentPartPr/>
              <p14:nvPr/>
            </p14:nvContentPartPr>
            <p14:xfrm>
              <a:off x="1252127" y="3712993"/>
              <a:ext cx="356400" cy="443520"/>
            </p14:xfrm>
          </p:contentPart>
        </mc:Choice>
        <mc:Fallback>
          <p:pic>
            <p:nvPicPr>
              <p:cNvPr id="112" name="Ink 111">
                <a:extLst>
                  <a:ext uri="{FF2B5EF4-FFF2-40B4-BE49-F238E27FC236}">
                    <a16:creationId xmlns:a16="http://schemas.microsoft.com/office/drawing/2014/main" id="{F5558192-B299-BD46-DB3A-4DB70AA6E83C}"/>
                  </a:ext>
                </a:extLst>
              </p:cNvPr>
              <p:cNvPicPr/>
              <p:nvPr/>
            </p:nvPicPr>
            <p:blipFill>
              <a:blip r:embed="rId149"/>
              <a:stretch>
                <a:fillRect/>
              </a:stretch>
            </p:blipFill>
            <p:spPr>
              <a:xfrm>
                <a:off x="1243487" y="3704353"/>
                <a:ext cx="37404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4" name="Ink 113">
                <a:extLst>
                  <a:ext uri="{FF2B5EF4-FFF2-40B4-BE49-F238E27FC236}">
                    <a16:creationId xmlns:a16="http://schemas.microsoft.com/office/drawing/2014/main" id="{ECA3D0AA-161C-F032-4B05-D8FBE86C66C9}"/>
                  </a:ext>
                </a:extLst>
              </p14:cNvPr>
              <p14:cNvContentPartPr/>
              <p14:nvPr/>
            </p14:nvContentPartPr>
            <p14:xfrm>
              <a:off x="8001047" y="4323553"/>
              <a:ext cx="465120" cy="588960"/>
            </p14:xfrm>
          </p:contentPart>
        </mc:Choice>
        <mc:Fallback>
          <p:pic>
            <p:nvPicPr>
              <p:cNvPr id="114" name="Ink 113">
                <a:extLst>
                  <a:ext uri="{FF2B5EF4-FFF2-40B4-BE49-F238E27FC236}">
                    <a16:creationId xmlns:a16="http://schemas.microsoft.com/office/drawing/2014/main" id="{ECA3D0AA-161C-F032-4B05-D8FBE86C66C9}"/>
                  </a:ext>
                </a:extLst>
              </p:cNvPr>
              <p:cNvPicPr/>
              <p:nvPr/>
            </p:nvPicPr>
            <p:blipFill>
              <a:blip r:embed="rId151"/>
              <a:stretch>
                <a:fillRect/>
              </a:stretch>
            </p:blipFill>
            <p:spPr>
              <a:xfrm>
                <a:off x="7992047" y="4314553"/>
                <a:ext cx="482760" cy="606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6" name="Ink 115">
                <a:extLst>
                  <a:ext uri="{FF2B5EF4-FFF2-40B4-BE49-F238E27FC236}">
                    <a16:creationId xmlns:a16="http://schemas.microsoft.com/office/drawing/2014/main" id="{FD48ABFD-5C0E-DEFE-87E7-22BFAC9DCB62}"/>
                  </a:ext>
                </a:extLst>
              </p14:cNvPr>
              <p14:cNvContentPartPr/>
              <p14:nvPr/>
            </p14:nvContentPartPr>
            <p14:xfrm>
              <a:off x="5776247" y="377593"/>
              <a:ext cx="1879200" cy="904680"/>
            </p14:xfrm>
          </p:contentPart>
        </mc:Choice>
        <mc:Fallback>
          <p:pic>
            <p:nvPicPr>
              <p:cNvPr id="116" name="Ink 115">
                <a:extLst>
                  <a:ext uri="{FF2B5EF4-FFF2-40B4-BE49-F238E27FC236}">
                    <a16:creationId xmlns:a16="http://schemas.microsoft.com/office/drawing/2014/main" id="{FD48ABFD-5C0E-DEFE-87E7-22BFAC9DCB62}"/>
                  </a:ext>
                </a:extLst>
              </p:cNvPr>
              <p:cNvPicPr/>
              <p:nvPr/>
            </p:nvPicPr>
            <p:blipFill>
              <a:blip r:embed="rId153"/>
              <a:stretch>
                <a:fillRect/>
              </a:stretch>
            </p:blipFill>
            <p:spPr>
              <a:xfrm>
                <a:off x="5767247" y="368953"/>
                <a:ext cx="1896840" cy="922320"/>
              </a:xfrm>
              <a:prstGeom prst="rect">
                <a:avLst/>
              </a:prstGeom>
            </p:spPr>
          </p:pic>
        </mc:Fallback>
      </mc:AlternateContent>
      <p:grpSp>
        <p:nvGrpSpPr>
          <p:cNvPr id="122" name="Group 121">
            <a:extLst>
              <a:ext uri="{FF2B5EF4-FFF2-40B4-BE49-F238E27FC236}">
                <a16:creationId xmlns:a16="http://schemas.microsoft.com/office/drawing/2014/main" id="{4FD08585-FBD2-CEE3-8EFA-3C4D2EE3A067}"/>
              </a:ext>
            </a:extLst>
          </p:cNvPr>
          <p:cNvGrpSpPr/>
          <p:nvPr/>
        </p:nvGrpSpPr>
        <p:grpSpPr>
          <a:xfrm>
            <a:off x="1547327" y="4385113"/>
            <a:ext cx="6581520" cy="1373400"/>
            <a:chOff x="1547327" y="4385113"/>
            <a:chExt cx="6581520" cy="1373400"/>
          </a:xfrm>
        </p:grpSpPr>
        <mc:AlternateContent xmlns:mc="http://schemas.openxmlformats.org/markup-compatibility/2006">
          <mc:Choice xmlns:p14="http://schemas.microsoft.com/office/powerpoint/2010/main" Requires="p14">
            <p:contentPart p14:bwMode="auto" r:id="rId154">
              <p14:nvContentPartPr>
                <p14:cNvPr id="51" name="Ink 50">
                  <a:extLst>
                    <a:ext uri="{FF2B5EF4-FFF2-40B4-BE49-F238E27FC236}">
                      <a16:creationId xmlns:a16="http://schemas.microsoft.com/office/drawing/2014/main" id="{1E0772D0-8E22-C981-5EA9-8CB99AD8EEFC}"/>
                    </a:ext>
                  </a:extLst>
                </p14:cNvPr>
                <p14:cNvContentPartPr/>
                <p14:nvPr/>
              </p14:nvContentPartPr>
              <p14:xfrm>
                <a:off x="1547327" y="4880113"/>
                <a:ext cx="648360" cy="687960"/>
              </p14:xfrm>
            </p:contentPart>
          </mc:Choice>
          <mc:Fallback>
            <p:pic>
              <p:nvPicPr>
                <p:cNvPr id="51" name="Ink 50">
                  <a:extLst>
                    <a:ext uri="{FF2B5EF4-FFF2-40B4-BE49-F238E27FC236}">
                      <a16:creationId xmlns:a16="http://schemas.microsoft.com/office/drawing/2014/main" id="{1E0772D0-8E22-C981-5EA9-8CB99AD8EEFC}"/>
                    </a:ext>
                  </a:extLst>
                </p:cNvPr>
                <p:cNvPicPr/>
                <p:nvPr/>
              </p:nvPicPr>
              <p:blipFill>
                <a:blip r:embed="rId155"/>
                <a:stretch>
                  <a:fillRect/>
                </a:stretch>
              </p:blipFill>
              <p:spPr>
                <a:xfrm>
                  <a:off x="1538687" y="4871113"/>
                  <a:ext cx="666000" cy="705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2" name="Ink 51">
                  <a:extLst>
                    <a:ext uri="{FF2B5EF4-FFF2-40B4-BE49-F238E27FC236}">
                      <a16:creationId xmlns:a16="http://schemas.microsoft.com/office/drawing/2014/main" id="{46DAD87C-6FCA-A078-1D10-363C802F9F8C}"/>
                    </a:ext>
                  </a:extLst>
                </p14:cNvPr>
                <p14:cNvContentPartPr/>
                <p14:nvPr/>
              </p14:nvContentPartPr>
              <p14:xfrm>
                <a:off x="2196767" y="5263513"/>
                <a:ext cx="64080" cy="149760"/>
              </p14:xfrm>
            </p:contentPart>
          </mc:Choice>
          <mc:Fallback>
            <p:pic>
              <p:nvPicPr>
                <p:cNvPr id="52" name="Ink 51">
                  <a:extLst>
                    <a:ext uri="{FF2B5EF4-FFF2-40B4-BE49-F238E27FC236}">
                      <a16:creationId xmlns:a16="http://schemas.microsoft.com/office/drawing/2014/main" id="{46DAD87C-6FCA-A078-1D10-363C802F9F8C}"/>
                    </a:ext>
                  </a:extLst>
                </p:cNvPr>
                <p:cNvPicPr/>
                <p:nvPr/>
              </p:nvPicPr>
              <p:blipFill>
                <a:blip r:embed="rId157"/>
                <a:stretch>
                  <a:fillRect/>
                </a:stretch>
              </p:blipFill>
              <p:spPr>
                <a:xfrm>
                  <a:off x="2187767" y="5254513"/>
                  <a:ext cx="817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3" name="Ink 52">
                  <a:extLst>
                    <a:ext uri="{FF2B5EF4-FFF2-40B4-BE49-F238E27FC236}">
                      <a16:creationId xmlns:a16="http://schemas.microsoft.com/office/drawing/2014/main" id="{B1E9F79F-2BC0-6642-39A4-47FA4704DA95}"/>
                    </a:ext>
                  </a:extLst>
                </p14:cNvPr>
                <p14:cNvContentPartPr/>
                <p14:nvPr/>
              </p14:nvContentPartPr>
              <p14:xfrm>
                <a:off x="2140607" y="5237593"/>
                <a:ext cx="319680" cy="205200"/>
              </p14:xfrm>
            </p:contentPart>
          </mc:Choice>
          <mc:Fallback>
            <p:pic>
              <p:nvPicPr>
                <p:cNvPr id="53" name="Ink 52">
                  <a:extLst>
                    <a:ext uri="{FF2B5EF4-FFF2-40B4-BE49-F238E27FC236}">
                      <a16:creationId xmlns:a16="http://schemas.microsoft.com/office/drawing/2014/main" id="{B1E9F79F-2BC0-6642-39A4-47FA4704DA95}"/>
                    </a:ext>
                  </a:extLst>
                </p:cNvPr>
                <p:cNvPicPr/>
                <p:nvPr/>
              </p:nvPicPr>
              <p:blipFill>
                <a:blip r:embed="rId159"/>
                <a:stretch>
                  <a:fillRect/>
                </a:stretch>
              </p:blipFill>
              <p:spPr>
                <a:xfrm>
                  <a:off x="2131967" y="5228953"/>
                  <a:ext cx="3373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4" name="Ink 53">
                  <a:extLst>
                    <a:ext uri="{FF2B5EF4-FFF2-40B4-BE49-F238E27FC236}">
                      <a16:creationId xmlns:a16="http://schemas.microsoft.com/office/drawing/2014/main" id="{8DB8B3DA-436F-2DF0-A316-AA83912EFE86}"/>
                    </a:ext>
                  </a:extLst>
                </p14:cNvPr>
                <p14:cNvContentPartPr/>
                <p14:nvPr/>
              </p14:nvContentPartPr>
              <p14:xfrm>
                <a:off x="2545967" y="5101513"/>
                <a:ext cx="395640" cy="331920"/>
              </p14:xfrm>
            </p:contentPart>
          </mc:Choice>
          <mc:Fallback>
            <p:pic>
              <p:nvPicPr>
                <p:cNvPr id="54" name="Ink 53">
                  <a:extLst>
                    <a:ext uri="{FF2B5EF4-FFF2-40B4-BE49-F238E27FC236}">
                      <a16:creationId xmlns:a16="http://schemas.microsoft.com/office/drawing/2014/main" id="{8DB8B3DA-436F-2DF0-A316-AA83912EFE86}"/>
                    </a:ext>
                  </a:extLst>
                </p:cNvPr>
                <p:cNvPicPr/>
                <p:nvPr/>
              </p:nvPicPr>
              <p:blipFill>
                <a:blip r:embed="rId161"/>
                <a:stretch>
                  <a:fillRect/>
                </a:stretch>
              </p:blipFill>
              <p:spPr>
                <a:xfrm>
                  <a:off x="2537327" y="5092513"/>
                  <a:ext cx="41328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5" name="Ink 54">
                  <a:extLst>
                    <a:ext uri="{FF2B5EF4-FFF2-40B4-BE49-F238E27FC236}">
                      <a16:creationId xmlns:a16="http://schemas.microsoft.com/office/drawing/2014/main" id="{E3365651-E24A-2040-22B3-BF519E3D2AC0}"/>
                    </a:ext>
                  </a:extLst>
                </p14:cNvPr>
                <p14:cNvContentPartPr/>
                <p14:nvPr/>
              </p14:nvContentPartPr>
              <p14:xfrm>
                <a:off x="3006047" y="4913953"/>
                <a:ext cx="76680" cy="298800"/>
              </p14:xfrm>
            </p:contentPart>
          </mc:Choice>
          <mc:Fallback>
            <p:pic>
              <p:nvPicPr>
                <p:cNvPr id="55" name="Ink 54">
                  <a:extLst>
                    <a:ext uri="{FF2B5EF4-FFF2-40B4-BE49-F238E27FC236}">
                      <a16:creationId xmlns:a16="http://schemas.microsoft.com/office/drawing/2014/main" id="{E3365651-E24A-2040-22B3-BF519E3D2AC0}"/>
                    </a:ext>
                  </a:extLst>
                </p:cNvPr>
                <p:cNvPicPr/>
                <p:nvPr/>
              </p:nvPicPr>
              <p:blipFill>
                <a:blip r:embed="rId163"/>
                <a:stretch>
                  <a:fillRect/>
                </a:stretch>
              </p:blipFill>
              <p:spPr>
                <a:xfrm>
                  <a:off x="2997047" y="4904953"/>
                  <a:ext cx="943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6" name="Ink 55">
                  <a:extLst>
                    <a:ext uri="{FF2B5EF4-FFF2-40B4-BE49-F238E27FC236}">
                      <a16:creationId xmlns:a16="http://schemas.microsoft.com/office/drawing/2014/main" id="{CA9CC178-F910-2358-BCF2-A3D572AB1919}"/>
                    </a:ext>
                  </a:extLst>
                </p14:cNvPr>
                <p14:cNvContentPartPr/>
                <p14:nvPr/>
              </p14:nvContentPartPr>
              <p14:xfrm>
                <a:off x="2991647" y="4986313"/>
                <a:ext cx="195120" cy="172440"/>
              </p14:xfrm>
            </p:contentPart>
          </mc:Choice>
          <mc:Fallback>
            <p:pic>
              <p:nvPicPr>
                <p:cNvPr id="56" name="Ink 55">
                  <a:extLst>
                    <a:ext uri="{FF2B5EF4-FFF2-40B4-BE49-F238E27FC236}">
                      <a16:creationId xmlns:a16="http://schemas.microsoft.com/office/drawing/2014/main" id="{CA9CC178-F910-2358-BCF2-A3D572AB1919}"/>
                    </a:ext>
                  </a:extLst>
                </p:cNvPr>
                <p:cNvPicPr/>
                <p:nvPr/>
              </p:nvPicPr>
              <p:blipFill>
                <a:blip r:embed="rId165"/>
                <a:stretch>
                  <a:fillRect/>
                </a:stretch>
              </p:blipFill>
              <p:spPr>
                <a:xfrm>
                  <a:off x="2983007" y="4977313"/>
                  <a:ext cx="2127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7" name="Ink 56">
                  <a:extLst>
                    <a:ext uri="{FF2B5EF4-FFF2-40B4-BE49-F238E27FC236}">
                      <a16:creationId xmlns:a16="http://schemas.microsoft.com/office/drawing/2014/main" id="{87A322C1-3022-9297-8F82-F6458794ACB6}"/>
                    </a:ext>
                  </a:extLst>
                </p14:cNvPr>
                <p14:cNvContentPartPr/>
                <p14:nvPr/>
              </p14:nvContentPartPr>
              <p14:xfrm>
                <a:off x="3109727" y="4859233"/>
                <a:ext cx="21240" cy="30960"/>
              </p14:xfrm>
            </p:contentPart>
          </mc:Choice>
          <mc:Fallback>
            <p:pic>
              <p:nvPicPr>
                <p:cNvPr id="57" name="Ink 56">
                  <a:extLst>
                    <a:ext uri="{FF2B5EF4-FFF2-40B4-BE49-F238E27FC236}">
                      <a16:creationId xmlns:a16="http://schemas.microsoft.com/office/drawing/2014/main" id="{87A322C1-3022-9297-8F82-F6458794ACB6}"/>
                    </a:ext>
                  </a:extLst>
                </p:cNvPr>
                <p:cNvPicPr/>
                <p:nvPr/>
              </p:nvPicPr>
              <p:blipFill>
                <a:blip r:embed="rId167"/>
                <a:stretch>
                  <a:fillRect/>
                </a:stretch>
              </p:blipFill>
              <p:spPr>
                <a:xfrm>
                  <a:off x="3101087" y="4850233"/>
                  <a:ext cx="388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58" name="Ink 57">
                  <a:extLst>
                    <a:ext uri="{FF2B5EF4-FFF2-40B4-BE49-F238E27FC236}">
                      <a16:creationId xmlns:a16="http://schemas.microsoft.com/office/drawing/2014/main" id="{CDC346CF-B756-D076-A697-C63C920652C9}"/>
                    </a:ext>
                  </a:extLst>
                </p14:cNvPr>
                <p14:cNvContentPartPr/>
                <p14:nvPr/>
              </p14:nvContentPartPr>
              <p14:xfrm>
                <a:off x="3280367" y="4916473"/>
                <a:ext cx="425520" cy="184320"/>
              </p14:xfrm>
            </p:contentPart>
          </mc:Choice>
          <mc:Fallback>
            <p:pic>
              <p:nvPicPr>
                <p:cNvPr id="58" name="Ink 57">
                  <a:extLst>
                    <a:ext uri="{FF2B5EF4-FFF2-40B4-BE49-F238E27FC236}">
                      <a16:creationId xmlns:a16="http://schemas.microsoft.com/office/drawing/2014/main" id="{CDC346CF-B756-D076-A697-C63C920652C9}"/>
                    </a:ext>
                  </a:extLst>
                </p:cNvPr>
                <p:cNvPicPr/>
                <p:nvPr/>
              </p:nvPicPr>
              <p:blipFill>
                <a:blip r:embed="rId169"/>
                <a:stretch>
                  <a:fillRect/>
                </a:stretch>
              </p:blipFill>
              <p:spPr>
                <a:xfrm>
                  <a:off x="3271367" y="4907473"/>
                  <a:ext cx="4431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9" name="Ink 58">
                  <a:extLst>
                    <a:ext uri="{FF2B5EF4-FFF2-40B4-BE49-F238E27FC236}">
                      <a16:creationId xmlns:a16="http://schemas.microsoft.com/office/drawing/2014/main" id="{F84DA071-1074-C94A-32C7-6CE518B12B96}"/>
                    </a:ext>
                  </a:extLst>
                </p14:cNvPr>
                <p14:cNvContentPartPr/>
                <p14:nvPr/>
              </p14:nvContentPartPr>
              <p14:xfrm>
                <a:off x="3844847" y="4705513"/>
                <a:ext cx="237960" cy="322920"/>
              </p14:xfrm>
            </p:contentPart>
          </mc:Choice>
          <mc:Fallback>
            <p:pic>
              <p:nvPicPr>
                <p:cNvPr id="59" name="Ink 58">
                  <a:extLst>
                    <a:ext uri="{FF2B5EF4-FFF2-40B4-BE49-F238E27FC236}">
                      <a16:creationId xmlns:a16="http://schemas.microsoft.com/office/drawing/2014/main" id="{F84DA071-1074-C94A-32C7-6CE518B12B96}"/>
                    </a:ext>
                  </a:extLst>
                </p:cNvPr>
                <p:cNvPicPr/>
                <p:nvPr/>
              </p:nvPicPr>
              <p:blipFill>
                <a:blip r:embed="rId171"/>
                <a:stretch>
                  <a:fillRect/>
                </a:stretch>
              </p:blipFill>
              <p:spPr>
                <a:xfrm>
                  <a:off x="3835847" y="4696513"/>
                  <a:ext cx="2556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60" name="Ink 59">
                  <a:extLst>
                    <a:ext uri="{FF2B5EF4-FFF2-40B4-BE49-F238E27FC236}">
                      <a16:creationId xmlns:a16="http://schemas.microsoft.com/office/drawing/2014/main" id="{FD8E8B0F-6466-09CE-ED33-81875DD2B275}"/>
                    </a:ext>
                  </a:extLst>
                </p14:cNvPr>
                <p14:cNvContentPartPr/>
                <p14:nvPr/>
              </p14:nvContentPartPr>
              <p14:xfrm>
                <a:off x="3914687" y="4809913"/>
                <a:ext cx="505080" cy="418680"/>
              </p14:xfrm>
            </p:contentPart>
          </mc:Choice>
          <mc:Fallback>
            <p:pic>
              <p:nvPicPr>
                <p:cNvPr id="60" name="Ink 59">
                  <a:extLst>
                    <a:ext uri="{FF2B5EF4-FFF2-40B4-BE49-F238E27FC236}">
                      <a16:creationId xmlns:a16="http://schemas.microsoft.com/office/drawing/2014/main" id="{FD8E8B0F-6466-09CE-ED33-81875DD2B275}"/>
                    </a:ext>
                  </a:extLst>
                </p:cNvPr>
                <p:cNvPicPr/>
                <p:nvPr/>
              </p:nvPicPr>
              <p:blipFill>
                <a:blip r:embed="rId173"/>
                <a:stretch>
                  <a:fillRect/>
                </a:stretch>
              </p:blipFill>
              <p:spPr>
                <a:xfrm>
                  <a:off x="3906047" y="4800913"/>
                  <a:ext cx="52272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61" name="Ink 60">
                  <a:extLst>
                    <a:ext uri="{FF2B5EF4-FFF2-40B4-BE49-F238E27FC236}">
                      <a16:creationId xmlns:a16="http://schemas.microsoft.com/office/drawing/2014/main" id="{B4ADDDC4-018C-FB21-9F65-07AE5EF7F7DD}"/>
                    </a:ext>
                  </a:extLst>
                </p14:cNvPr>
                <p14:cNvContentPartPr/>
                <p14:nvPr/>
              </p14:nvContentPartPr>
              <p14:xfrm>
                <a:off x="4456847" y="4732513"/>
                <a:ext cx="181440" cy="340200"/>
              </p14:xfrm>
            </p:contentPart>
          </mc:Choice>
          <mc:Fallback>
            <p:pic>
              <p:nvPicPr>
                <p:cNvPr id="61" name="Ink 60">
                  <a:extLst>
                    <a:ext uri="{FF2B5EF4-FFF2-40B4-BE49-F238E27FC236}">
                      <a16:creationId xmlns:a16="http://schemas.microsoft.com/office/drawing/2014/main" id="{B4ADDDC4-018C-FB21-9F65-07AE5EF7F7DD}"/>
                    </a:ext>
                  </a:extLst>
                </p:cNvPr>
                <p:cNvPicPr/>
                <p:nvPr/>
              </p:nvPicPr>
              <p:blipFill>
                <a:blip r:embed="rId175"/>
                <a:stretch>
                  <a:fillRect/>
                </a:stretch>
              </p:blipFill>
              <p:spPr>
                <a:xfrm>
                  <a:off x="4448207" y="4723873"/>
                  <a:ext cx="19908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62" name="Ink 61">
                  <a:extLst>
                    <a:ext uri="{FF2B5EF4-FFF2-40B4-BE49-F238E27FC236}">
                      <a16:creationId xmlns:a16="http://schemas.microsoft.com/office/drawing/2014/main" id="{D0C0A260-8FC3-ACDF-9985-83314C031AD1}"/>
                    </a:ext>
                  </a:extLst>
                </p14:cNvPr>
                <p14:cNvContentPartPr/>
                <p14:nvPr/>
              </p14:nvContentPartPr>
              <p14:xfrm>
                <a:off x="4711007" y="4758433"/>
                <a:ext cx="9360" cy="11520"/>
              </p14:xfrm>
            </p:contentPart>
          </mc:Choice>
          <mc:Fallback>
            <p:pic>
              <p:nvPicPr>
                <p:cNvPr id="62" name="Ink 61">
                  <a:extLst>
                    <a:ext uri="{FF2B5EF4-FFF2-40B4-BE49-F238E27FC236}">
                      <a16:creationId xmlns:a16="http://schemas.microsoft.com/office/drawing/2014/main" id="{D0C0A260-8FC3-ACDF-9985-83314C031AD1}"/>
                    </a:ext>
                  </a:extLst>
                </p:cNvPr>
                <p:cNvPicPr/>
                <p:nvPr/>
              </p:nvPicPr>
              <p:blipFill>
                <a:blip r:embed="rId177"/>
                <a:stretch>
                  <a:fillRect/>
                </a:stretch>
              </p:blipFill>
              <p:spPr>
                <a:xfrm>
                  <a:off x="4702367" y="4749433"/>
                  <a:ext cx="270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6" name="Ink 105">
                  <a:extLst>
                    <a:ext uri="{FF2B5EF4-FFF2-40B4-BE49-F238E27FC236}">
                      <a16:creationId xmlns:a16="http://schemas.microsoft.com/office/drawing/2014/main" id="{3AA32AFE-F0C8-DACE-77D2-7ADE25C83372}"/>
                    </a:ext>
                  </a:extLst>
                </p14:cNvPr>
                <p14:cNvContentPartPr/>
                <p14:nvPr/>
              </p14:nvContentPartPr>
              <p14:xfrm>
                <a:off x="6919607" y="4533793"/>
                <a:ext cx="302400" cy="345600"/>
              </p14:xfrm>
            </p:contentPart>
          </mc:Choice>
          <mc:Fallback>
            <p:pic>
              <p:nvPicPr>
                <p:cNvPr id="106" name="Ink 105">
                  <a:extLst>
                    <a:ext uri="{FF2B5EF4-FFF2-40B4-BE49-F238E27FC236}">
                      <a16:creationId xmlns:a16="http://schemas.microsoft.com/office/drawing/2014/main" id="{3AA32AFE-F0C8-DACE-77D2-7ADE25C83372}"/>
                    </a:ext>
                  </a:extLst>
                </p:cNvPr>
                <p:cNvPicPr/>
                <p:nvPr/>
              </p:nvPicPr>
              <p:blipFill>
                <a:blip r:embed="rId179"/>
                <a:stretch>
                  <a:fillRect/>
                </a:stretch>
              </p:blipFill>
              <p:spPr>
                <a:xfrm>
                  <a:off x="6910607" y="4524793"/>
                  <a:ext cx="3200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7" name="Ink 106">
                  <a:extLst>
                    <a:ext uri="{FF2B5EF4-FFF2-40B4-BE49-F238E27FC236}">
                      <a16:creationId xmlns:a16="http://schemas.microsoft.com/office/drawing/2014/main" id="{CBBA54DC-63BB-8003-CCC6-61536A40AE27}"/>
                    </a:ext>
                  </a:extLst>
                </p14:cNvPr>
                <p14:cNvContentPartPr/>
                <p14:nvPr/>
              </p14:nvContentPartPr>
              <p14:xfrm>
                <a:off x="7084127" y="4601473"/>
                <a:ext cx="637920" cy="218880"/>
              </p14:xfrm>
            </p:contentPart>
          </mc:Choice>
          <mc:Fallback>
            <p:pic>
              <p:nvPicPr>
                <p:cNvPr id="107" name="Ink 106">
                  <a:extLst>
                    <a:ext uri="{FF2B5EF4-FFF2-40B4-BE49-F238E27FC236}">
                      <a16:creationId xmlns:a16="http://schemas.microsoft.com/office/drawing/2014/main" id="{CBBA54DC-63BB-8003-CCC6-61536A40AE27}"/>
                    </a:ext>
                  </a:extLst>
                </p:cNvPr>
                <p:cNvPicPr/>
                <p:nvPr/>
              </p:nvPicPr>
              <p:blipFill>
                <a:blip r:embed="rId181"/>
                <a:stretch>
                  <a:fillRect/>
                </a:stretch>
              </p:blipFill>
              <p:spPr>
                <a:xfrm>
                  <a:off x="7075487" y="4592833"/>
                  <a:ext cx="6555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8" name="Ink 107">
                  <a:extLst>
                    <a:ext uri="{FF2B5EF4-FFF2-40B4-BE49-F238E27FC236}">
                      <a16:creationId xmlns:a16="http://schemas.microsoft.com/office/drawing/2014/main" id="{D4B36136-AF92-0A17-5769-AA281518AB19}"/>
                    </a:ext>
                  </a:extLst>
                </p14:cNvPr>
                <p14:cNvContentPartPr/>
                <p14:nvPr/>
              </p14:nvContentPartPr>
              <p14:xfrm>
                <a:off x="7114367" y="4920073"/>
                <a:ext cx="644040" cy="138960"/>
              </p14:xfrm>
            </p:contentPart>
          </mc:Choice>
          <mc:Fallback>
            <p:pic>
              <p:nvPicPr>
                <p:cNvPr id="108" name="Ink 107">
                  <a:extLst>
                    <a:ext uri="{FF2B5EF4-FFF2-40B4-BE49-F238E27FC236}">
                      <a16:creationId xmlns:a16="http://schemas.microsoft.com/office/drawing/2014/main" id="{D4B36136-AF92-0A17-5769-AA281518AB19}"/>
                    </a:ext>
                  </a:extLst>
                </p:cNvPr>
                <p:cNvPicPr/>
                <p:nvPr/>
              </p:nvPicPr>
              <p:blipFill>
                <a:blip r:embed="rId183"/>
                <a:stretch>
                  <a:fillRect/>
                </a:stretch>
              </p:blipFill>
              <p:spPr>
                <a:xfrm>
                  <a:off x="7105727" y="4911073"/>
                  <a:ext cx="6616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9" name="Ink 108">
                  <a:extLst>
                    <a:ext uri="{FF2B5EF4-FFF2-40B4-BE49-F238E27FC236}">
                      <a16:creationId xmlns:a16="http://schemas.microsoft.com/office/drawing/2014/main" id="{680C01CF-62B2-7481-572B-F0A717661F14}"/>
                    </a:ext>
                  </a:extLst>
                </p14:cNvPr>
                <p14:cNvContentPartPr/>
                <p14:nvPr/>
              </p14:nvContentPartPr>
              <p14:xfrm>
                <a:off x="7416407" y="5107273"/>
                <a:ext cx="341640" cy="199440"/>
              </p14:xfrm>
            </p:contentPart>
          </mc:Choice>
          <mc:Fallback>
            <p:pic>
              <p:nvPicPr>
                <p:cNvPr id="109" name="Ink 108">
                  <a:extLst>
                    <a:ext uri="{FF2B5EF4-FFF2-40B4-BE49-F238E27FC236}">
                      <a16:creationId xmlns:a16="http://schemas.microsoft.com/office/drawing/2014/main" id="{680C01CF-62B2-7481-572B-F0A717661F14}"/>
                    </a:ext>
                  </a:extLst>
                </p:cNvPr>
                <p:cNvPicPr/>
                <p:nvPr/>
              </p:nvPicPr>
              <p:blipFill>
                <a:blip r:embed="rId185"/>
                <a:stretch>
                  <a:fillRect/>
                </a:stretch>
              </p:blipFill>
              <p:spPr>
                <a:xfrm>
                  <a:off x="7407407" y="5098633"/>
                  <a:ext cx="3592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0" name="Ink 109">
                  <a:extLst>
                    <a:ext uri="{FF2B5EF4-FFF2-40B4-BE49-F238E27FC236}">
                      <a16:creationId xmlns:a16="http://schemas.microsoft.com/office/drawing/2014/main" id="{CED59467-CC7D-6EF6-9680-C312D2DA9E69}"/>
                    </a:ext>
                  </a:extLst>
                </p14:cNvPr>
                <p14:cNvContentPartPr/>
                <p14:nvPr/>
              </p14:nvContentPartPr>
              <p14:xfrm>
                <a:off x="6590567" y="4385113"/>
                <a:ext cx="1538280" cy="1154160"/>
              </p14:xfrm>
            </p:contentPart>
          </mc:Choice>
          <mc:Fallback>
            <p:pic>
              <p:nvPicPr>
                <p:cNvPr id="110" name="Ink 109">
                  <a:extLst>
                    <a:ext uri="{FF2B5EF4-FFF2-40B4-BE49-F238E27FC236}">
                      <a16:creationId xmlns:a16="http://schemas.microsoft.com/office/drawing/2014/main" id="{CED59467-CC7D-6EF6-9680-C312D2DA9E69}"/>
                    </a:ext>
                  </a:extLst>
                </p:cNvPr>
                <p:cNvPicPr/>
                <p:nvPr/>
              </p:nvPicPr>
              <p:blipFill>
                <a:blip r:embed="rId187"/>
                <a:stretch>
                  <a:fillRect/>
                </a:stretch>
              </p:blipFill>
              <p:spPr>
                <a:xfrm>
                  <a:off x="6581927" y="4376113"/>
                  <a:ext cx="1555920" cy="1171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8" name="Ink 117">
                  <a:extLst>
                    <a:ext uri="{FF2B5EF4-FFF2-40B4-BE49-F238E27FC236}">
                      <a16:creationId xmlns:a16="http://schemas.microsoft.com/office/drawing/2014/main" id="{E36DBEB4-44C9-5951-3340-FA840304741A}"/>
                    </a:ext>
                  </a:extLst>
                </p14:cNvPr>
                <p14:cNvContentPartPr/>
                <p14:nvPr/>
              </p14:nvContentPartPr>
              <p14:xfrm>
                <a:off x="2343647" y="5206993"/>
                <a:ext cx="2218320" cy="505800"/>
              </p14:xfrm>
            </p:contentPart>
          </mc:Choice>
          <mc:Fallback>
            <p:pic>
              <p:nvPicPr>
                <p:cNvPr id="118" name="Ink 117">
                  <a:extLst>
                    <a:ext uri="{FF2B5EF4-FFF2-40B4-BE49-F238E27FC236}">
                      <a16:creationId xmlns:a16="http://schemas.microsoft.com/office/drawing/2014/main" id="{E36DBEB4-44C9-5951-3340-FA840304741A}"/>
                    </a:ext>
                  </a:extLst>
                </p:cNvPr>
                <p:cNvPicPr/>
                <p:nvPr/>
              </p:nvPicPr>
              <p:blipFill>
                <a:blip r:embed="rId189"/>
                <a:stretch>
                  <a:fillRect/>
                </a:stretch>
              </p:blipFill>
              <p:spPr>
                <a:xfrm>
                  <a:off x="2335007" y="5198353"/>
                  <a:ext cx="223596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9" name="Ink 118">
                  <a:extLst>
                    <a:ext uri="{FF2B5EF4-FFF2-40B4-BE49-F238E27FC236}">
                      <a16:creationId xmlns:a16="http://schemas.microsoft.com/office/drawing/2014/main" id="{96B76173-6130-C75C-8E96-EEA0FC242AB3}"/>
                    </a:ext>
                  </a:extLst>
                </p14:cNvPr>
                <p14:cNvContentPartPr/>
                <p14:nvPr/>
              </p14:nvContentPartPr>
              <p14:xfrm>
                <a:off x="2399087" y="5268193"/>
                <a:ext cx="2355120" cy="490320"/>
              </p14:xfrm>
            </p:contentPart>
          </mc:Choice>
          <mc:Fallback>
            <p:pic>
              <p:nvPicPr>
                <p:cNvPr id="119" name="Ink 118">
                  <a:extLst>
                    <a:ext uri="{FF2B5EF4-FFF2-40B4-BE49-F238E27FC236}">
                      <a16:creationId xmlns:a16="http://schemas.microsoft.com/office/drawing/2014/main" id="{96B76173-6130-C75C-8E96-EEA0FC242AB3}"/>
                    </a:ext>
                  </a:extLst>
                </p:cNvPr>
                <p:cNvPicPr/>
                <p:nvPr/>
              </p:nvPicPr>
              <p:blipFill>
                <a:blip r:embed="rId191"/>
                <a:stretch>
                  <a:fillRect/>
                </a:stretch>
              </p:blipFill>
              <p:spPr>
                <a:xfrm>
                  <a:off x="2390087" y="5259193"/>
                  <a:ext cx="23727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0" name="Ink 119">
                  <a:extLst>
                    <a:ext uri="{FF2B5EF4-FFF2-40B4-BE49-F238E27FC236}">
                      <a16:creationId xmlns:a16="http://schemas.microsoft.com/office/drawing/2014/main" id="{23B93C08-5135-2081-4472-6266DE78A140}"/>
                    </a:ext>
                  </a:extLst>
                </p14:cNvPr>
                <p14:cNvContentPartPr/>
                <p14:nvPr/>
              </p14:nvContentPartPr>
              <p14:xfrm>
                <a:off x="4747007" y="4606153"/>
                <a:ext cx="1936440" cy="641520"/>
              </p14:xfrm>
            </p:contentPart>
          </mc:Choice>
          <mc:Fallback>
            <p:pic>
              <p:nvPicPr>
                <p:cNvPr id="120" name="Ink 119">
                  <a:extLst>
                    <a:ext uri="{FF2B5EF4-FFF2-40B4-BE49-F238E27FC236}">
                      <a16:creationId xmlns:a16="http://schemas.microsoft.com/office/drawing/2014/main" id="{23B93C08-5135-2081-4472-6266DE78A140}"/>
                    </a:ext>
                  </a:extLst>
                </p:cNvPr>
                <p:cNvPicPr/>
                <p:nvPr/>
              </p:nvPicPr>
              <p:blipFill>
                <a:blip r:embed="rId193"/>
                <a:stretch>
                  <a:fillRect/>
                </a:stretch>
              </p:blipFill>
              <p:spPr>
                <a:xfrm>
                  <a:off x="4738367" y="4597153"/>
                  <a:ext cx="1954080" cy="6591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1" name="Ink 120">
                  <a:extLst>
                    <a:ext uri="{FF2B5EF4-FFF2-40B4-BE49-F238E27FC236}">
                      <a16:creationId xmlns:a16="http://schemas.microsoft.com/office/drawing/2014/main" id="{758E32A3-4C19-3D9B-5A1F-D362F06FD756}"/>
                    </a:ext>
                  </a:extLst>
                </p14:cNvPr>
                <p14:cNvContentPartPr/>
                <p14:nvPr/>
              </p14:nvContentPartPr>
              <p14:xfrm>
                <a:off x="6537287" y="4949233"/>
                <a:ext cx="279000" cy="403920"/>
              </p14:xfrm>
            </p:contentPart>
          </mc:Choice>
          <mc:Fallback>
            <p:pic>
              <p:nvPicPr>
                <p:cNvPr id="121" name="Ink 120">
                  <a:extLst>
                    <a:ext uri="{FF2B5EF4-FFF2-40B4-BE49-F238E27FC236}">
                      <a16:creationId xmlns:a16="http://schemas.microsoft.com/office/drawing/2014/main" id="{758E32A3-4C19-3D9B-5A1F-D362F06FD756}"/>
                    </a:ext>
                  </a:extLst>
                </p:cNvPr>
                <p:cNvPicPr/>
                <p:nvPr/>
              </p:nvPicPr>
              <p:blipFill>
                <a:blip r:embed="rId195"/>
                <a:stretch>
                  <a:fillRect/>
                </a:stretch>
              </p:blipFill>
              <p:spPr>
                <a:xfrm>
                  <a:off x="6528287" y="4940593"/>
                  <a:ext cx="296640" cy="421560"/>
                </a:xfrm>
                <a:prstGeom prst="rect">
                  <a:avLst/>
                </a:prstGeom>
              </p:spPr>
            </p:pic>
          </mc:Fallback>
        </mc:AlternateContent>
      </p:grpSp>
      <p:grpSp>
        <p:nvGrpSpPr>
          <p:cNvPr id="125" name="Group 124">
            <a:extLst>
              <a:ext uri="{FF2B5EF4-FFF2-40B4-BE49-F238E27FC236}">
                <a16:creationId xmlns:a16="http://schemas.microsoft.com/office/drawing/2014/main" id="{07A192B1-DE44-55E8-2835-89F79D49C8E0}"/>
              </a:ext>
            </a:extLst>
          </p:cNvPr>
          <p:cNvGrpSpPr/>
          <p:nvPr/>
        </p:nvGrpSpPr>
        <p:grpSpPr>
          <a:xfrm>
            <a:off x="7785407" y="665953"/>
            <a:ext cx="393840" cy="320040"/>
            <a:chOff x="7785407" y="665953"/>
            <a:chExt cx="393840" cy="320040"/>
          </a:xfrm>
        </p:grpSpPr>
        <mc:AlternateContent xmlns:mc="http://schemas.openxmlformats.org/markup-compatibility/2006">
          <mc:Choice xmlns:p14="http://schemas.microsoft.com/office/powerpoint/2010/main" Requires="p14">
            <p:contentPart p14:bwMode="auto" r:id="rId196">
              <p14:nvContentPartPr>
                <p14:cNvPr id="123" name="Ink 122">
                  <a:extLst>
                    <a:ext uri="{FF2B5EF4-FFF2-40B4-BE49-F238E27FC236}">
                      <a16:creationId xmlns:a16="http://schemas.microsoft.com/office/drawing/2014/main" id="{7F0AA6C1-7641-AE69-1910-80F81194FBC9}"/>
                    </a:ext>
                  </a:extLst>
                </p14:cNvPr>
                <p14:cNvContentPartPr/>
                <p14:nvPr/>
              </p14:nvContentPartPr>
              <p14:xfrm>
                <a:off x="7785407" y="665953"/>
                <a:ext cx="218880" cy="320040"/>
              </p14:xfrm>
            </p:contentPart>
          </mc:Choice>
          <mc:Fallback>
            <p:pic>
              <p:nvPicPr>
                <p:cNvPr id="123" name="Ink 122">
                  <a:extLst>
                    <a:ext uri="{FF2B5EF4-FFF2-40B4-BE49-F238E27FC236}">
                      <a16:creationId xmlns:a16="http://schemas.microsoft.com/office/drawing/2014/main" id="{7F0AA6C1-7641-AE69-1910-80F81194FBC9}"/>
                    </a:ext>
                  </a:extLst>
                </p:cNvPr>
                <p:cNvPicPr/>
                <p:nvPr/>
              </p:nvPicPr>
              <p:blipFill>
                <a:blip r:embed="rId197"/>
                <a:stretch>
                  <a:fillRect/>
                </a:stretch>
              </p:blipFill>
              <p:spPr>
                <a:xfrm>
                  <a:off x="7776767" y="657313"/>
                  <a:ext cx="2365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4" name="Ink 123">
                  <a:extLst>
                    <a:ext uri="{FF2B5EF4-FFF2-40B4-BE49-F238E27FC236}">
                      <a16:creationId xmlns:a16="http://schemas.microsoft.com/office/drawing/2014/main" id="{3E3997C9-E741-219F-DC29-0144ADEC14EC}"/>
                    </a:ext>
                  </a:extLst>
                </p14:cNvPr>
                <p14:cNvContentPartPr/>
                <p14:nvPr/>
              </p14:nvContentPartPr>
              <p14:xfrm>
                <a:off x="7889807" y="755953"/>
                <a:ext cx="289440" cy="99000"/>
              </p14:xfrm>
            </p:contentPart>
          </mc:Choice>
          <mc:Fallback>
            <p:pic>
              <p:nvPicPr>
                <p:cNvPr id="124" name="Ink 123">
                  <a:extLst>
                    <a:ext uri="{FF2B5EF4-FFF2-40B4-BE49-F238E27FC236}">
                      <a16:creationId xmlns:a16="http://schemas.microsoft.com/office/drawing/2014/main" id="{3E3997C9-E741-219F-DC29-0144ADEC14EC}"/>
                    </a:ext>
                  </a:extLst>
                </p:cNvPr>
                <p:cNvPicPr/>
                <p:nvPr/>
              </p:nvPicPr>
              <p:blipFill>
                <a:blip r:embed="rId199"/>
                <a:stretch>
                  <a:fillRect/>
                </a:stretch>
              </p:blipFill>
              <p:spPr>
                <a:xfrm>
                  <a:off x="7881167" y="747313"/>
                  <a:ext cx="307080" cy="11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0">
            <p14:nvContentPartPr>
              <p14:cNvPr id="126" name="Ink 125">
                <a:extLst>
                  <a:ext uri="{FF2B5EF4-FFF2-40B4-BE49-F238E27FC236}">
                    <a16:creationId xmlns:a16="http://schemas.microsoft.com/office/drawing/2014/main" id="{7AF81824-290B-3F1D-C186-70065EFB124B}"/>
                  </a:ext>
                </a:extLst>
              </p14:cNvPr>
              <p14:cNvContentPartPr/>
              <p14:nvPr/>
            </p14:nvContentPartPr>
            <p14:xfrm>
              <a:off x="8328647" y="1162753"/>
              <a:ext cx="1666440" cy="195480"/>
            </p14:xfrm>
          </p:contentPart>
        </mc:Choice>
        <mc:Fallback>
          <p:pic>
            <p:nvPicPr>
              <p:cNvPr id="126" name="Ink 125">
                <a:extLst>
                  <a:ext uri="{FF2B5EF4-FFF2-40B4-BE49-F238E27FC236}">
                    <a16:creationId xmlns:a16="http://schemas.microsoft.com/office/drawing/2014/main" id="{7AF81824-290B-3F1D-C186-70065EFB124B}"/>
                  </a:ext>
                </a:extLst>
              </p:cNvPr>
              <p:cNvPicPr/>
              <p:nvPr/>
            </p:nvPicPr>
            <p:blipFill>
              <a:blip r:embed="rId201"/>
              <a:stretch>
                <a:fillRect/>
              </a:stretch>
            </p:blipFill>
            <p:spPr>
              <a:xfrm>
                <a:off x="8320007" y="1154113"/>
                <a:ext cx="1684080" cy="213120"/>
              </a:xfrm>
              <a:prstGeom prst="rect">
                <a:avLst/>
              </a:prstGeom>
            </p:spPr>
          </p:pic>
        </mc:Fallback>
      </mc:AlternateContent>
    </p:spTree>
    <p:extLst>
      <p:ext uri="{BB962C8B-B14F-4D97-AF65-F5344CB8AC3E}">
        <p14:creationId xmlns:p14="http://schemas.microsoft.com/office/powerpoint/2010/main" val="188606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Hands on- BI Scenario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 Waterfall chart</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Stack Column Chart with Heatmaps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Dynamic page filtering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Table Control and Styling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Measure based dimension </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Filtering data based on dimension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Blending</a:t>
            </a:r>
          </a:p>
          <a:p>
            <a:pPr>
              <a:defRPr/>
            </a:pPr>
            <a:r>
              <a:rPr lang="en-US" sz="1600" dirty="0">
                <a:solidFill>
                  <a:prstClr val="black"/>
                </a:solidFill>
                <a:latin typeface="Calibri" panose="020F0502020204030204"/>
              </a:rPr>
              <a:t>	- Concept of Trellis and Chart Scaling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 updates &amp; Advance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data model using google drive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hierarchies and Basic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Update Models using Draft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Concept of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Create Reference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Conditional Formatting</a:t>
            </a: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526A7CDF-4FC8-0D32-99D8-81B9F08B73A0}"/>
              </a:ext>
            </a:extLst>
          </p:cNvPr>
          <p:cNvGrpSpPr/>
          <p:nvPr/>
        </p:nvGrpSpPr>
        <p:grpSpPr>
          <a:xfrm>
            <a:off x="660647" y="417193"/>
            <a:ext cx="5698800" cy="1599480"/>
            <a:chOff x="660647" y="417193"/>
            <a:chExt cx="5698800" cy="15994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30D45CC-D7AC-9C37-542A-3EA58D92C582}"/>
                    </a:ext>
                  </a:extLst>
                </p14:cNvPr>
                <p14:cNvContentPartPr/>
                <p14:nvPr/>
              </p14:nvContentPartPr>
              <p14:xfrm>
                <a:off x="795287" y="1013353"/>
                <a:ext cx="577800" cy="546120"/>
              </p14:xfrm>
            </p:contentPart>
          </mc:Choice>
          <mc:Fallback>
            <p:pic>
              <p:nvPicPr>
                <p:cNvPr id="2" name="Ink 1">
                  <a:extLst>
                    <a:ext uri="{FF2B5EF4-FFF2-40B4-BE49-F238E27FC236}">
                      <a16:creationId xmlns:a16="http://schemas.microsoft.com/office/drawing/2014/main" id="{730D45CC-D7AC-9C37-542A-3EA58D92C582}"/>
                    </a:ext>
                  </a:extLst>
                </p:cNvPr>
                <p:cNvPicPr/>
                <p:nvPr/>
              </p:nvPicPr>
              <p:blipFill>
                <a:blip r:embed="rId3"/>
                <a:stretch>
                  <a:fillRect/>
                </a:stretch>
              </p:blipFill>
              <p:spPr>
                <a:xfrm>
                  <a:off x="786287" y="1004713"/>
                  <a:ext cx="59544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8550295-036A-10E8-1CA2-CB9CC3E9FAC9}"/>
                    </a:ext>
                  </a:extLst>
                </p14:cNvPr>
                <p14:cNvContentPartPr/>
                <p14:nvPr/>
              </p14:nvContentPartPr>
              <p14:xfrm>
                <a:off x="660647" y="1597633"/>
                <a:ext cx="639360" cy="419040"/>
              </p14:xfrm>
            </p:contentPart>
          </mc:Choice>
          <mc:Fallback>
            <p:pic>
              <p:nvPicPr>
                <p:cNvPr id="3" name="Ink 2">
                  <a:extLst>
                    <a:ext uri="{FF2B5EF4-FFF2-40B4-BE49-F238E27FC236}">
                      <a16:creationId xmlns:a16="http://schemas.microsoft.com/office/drawing/2014/main" id="{B8550295-036A-10E8-1CA2-CB9CC3E9FAC9}"/>
                    </a:ext>
                  </a:extLst>
                </p:cNvPr>
                <p:cNvPicPr/>
                <p:nvPr/>
              </p:nvPicPr>
              <p:blipFill>
                <a:blip r:embed="rId5"/>
                <a:stretch>
                  <a:fillRect/>
                </a:stretch>
              </p:blipFill>
              <p:spPr>
                <a:xfrm>
                  <a:off x="652007" y="1588633"/>
                  <a:ext cx="65700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058026B-6CF3-A3B0-1240-21CB03957B0F}"/>
                    </a:ext>
                  </a:extLst>
                </p14:cNvPr>
                <p14:cNvContentPartPr/>
                <p14:nvPr/>
              </p14:nvContentPartPr>
              <p14:xfrm>
                <a:off x="949727" y="1338073"/>
                <a:ext cx="264600" cy="93240"/>
              </p14:xfrm>
            </p:contentPart>
          </mc:Choice>
          <mc:Fallback>
            <p:pic>
              <p:nvPicPr>
                <p:cNvPr id="5" name="Ink 4">
                  <a:extLst>
                    <a:ext uri="{FF2B5EF4-FFF2-40B4-BE49-F238E27FC236}">
                      <a16:creationId xmlns:a16="http://schemas.microsoft.com/office/drawing/2014/main" id="{A058026B-6CF3-A3B0-1240-21CB03957B0F}"/>
                    </a:ext>
                  </a:extLst>
                </p:cNvPr>
                <p:cNvPicPr/>
                <p:nvPr/>
              </p:nvPicPr>
              <p:blipFill>
                <a:blip r:embed="rId7"/>
                <a:stretch>
                  <a:fillRect/>
                </a:stretch>
              </p:blipFill>
              <p:spPr>
                <a:xfrm>
                  <a:off x="941087" y="1329433"/>
                  <a:ext cx="2822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BCF7FED1-3B34-CD09-731E-3A0E47568D51}"/>
                    </a:ext>
                  </a:extLst>
                </p14:cNvPr>
                <p14:cNvContentPartPr/>
                <p14:nvPr/>
              </p14:nvContentPartPr>
              <p14:xfrm>
                <a:off x="945047" y="1162393"/>
                <a:ext cx="51120" cy="56520"/>
              </p14:xfrm>
            </p:contentPart>
          </mc:Choice>
          <mc:Fallback>
            <p:pic>
              <p:nvPicPr>
                <p:cNvPr id="6" name="Ink 5">
                  <a:extLst>
                    <a:ext uri="{FF2B5EF4-FFF2-40B4-BE49-F238E27FC236}">
                      <a16:creationId xmlns:a16="http://schemas.microsoft.com/office/drawing/2014/main" id="{BCF7FED1-3B34-CD09-731E-3A0E47568D51}"/>
                    </a:ext>
                  </a:extLst>
                </p:cNvPr>
                <p:cNvPicPr/>
                <p:nvPr/>
              </p:nvPicPr>
              <p:blipFill>
                <a:blip r:embed="rId9"/>
                <a:stretch>
                  <a:fillRect/>
                </a:stretch>
              </p:blipFill>
              <p:spPr>
                <a:xfrm>
                  <a:off x="936047" y="1153753"/>
                  <a:ext cx="687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CC6DF95-E531-E224-2965-8F506CD2A582}"/>
                    </a:ext>
                  </a:extLst>
                </p14:cNvPr>
                <p14:cNvContentPartPr/>
                <p14:nvPr/>
              </p14:nvContentPartPr>
              <p14:xfrm>
                <a:off x="1117127" y="1141873"/>
                <a:ext cx="71280" cy="89280"/>
              </p14:xfrm>
            </p:contentPart>
          </mc:Choice>
          <mc:Fallback>
            <p:pic>
              <p:nvPicPr>
                <p:cNvPr id="7" name="Ink 6">
                  <a:extLst>
                    <a:ext uri="{FF2B5EF4-FFF2-40B4-BE49-F238E27FC236}">
                      <a16:creationId xmlns:a16="http://schemas.microsoft.com/office/drawing/2014/main" id="{5CC6DF95-E531-E224-2965-8F506CD2A582}"/>
                    </a:ext>
                  </a:extLst>
                </p:cNvPr>
                <p:cNvPicPr/>
                <p:nvPr/>
              </p:nvPicPr>
              <p:blipFill>
                <a:blip r:embed="rId11"/>
                <a:stretch>
                  <a:fillRect/>
                </a:stretch>
              </p:blipFill>
              <p:spPr>
                <a:xfrm>
                  <a:off x="1108487" y="1133233"/>
                  <a:ext cx="889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4E298D78-4F14-CA95-E0E5-BD4B79F8DEFF}"/>
                    </a:ext>
                  </a:extLst>
                </p14:cNvPr>
                <p14:cNvContentPartPr/>
                <p14:nvPr/>
              </p14:nvContentPartPr>
              <p14:xfrm>
                <a:off x="1668287" y="913993"/>
                <a:ext cx="172440" cy="248760"/>
              </p14:xfrm>
            </p:contentPart>
          </mc:Choice>
          <mc:Fallback>
            <p:pic>
              <p:nvPicPr>
                <p:cNvPr id="8" name="Ink 7">
                  <a:extLst>
                    <a:ext uri="{FF2B5EF4-FFF2-40B4-BE49-F238E27FC236}">
                      <a16:creationId xmlns:a16="http://schemas.microsoft.com/office/drawing/2014/main" id="{4E298D78-4F14-CA95-E0E5-BD4B79F8DEFF}"/>
                    </a:ext>
                  </a:extLst>
                </p:cNvPr>
                <p:cNvPicPr/>
                <p:nvPr/>
              </p:nvPicPr>
              <p:blipFill>
                <a:blip r:embed="rId13"/>
                <a:stretch>
                  <a:fillRect/>
                </a:stretch>
              </p:blipFill>
              <p:spPr>
                <a:xfrm>
                  <a:off x="1659647" y="905353"/>
                  <a:ext cx="1900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6F99B1FE-2185-3720-3604-BE115C73B2F4}"/>
                    </a:ext>
                  </a:extLst>
                </p14:cNvPr>
                <p14:cNvContentPartPr/>
                <p14:nvPr/>
              </p14:nvContentPartPr>
              <p14:xfrm>
                <a:off x="1897607" y="935593"/>
                <a:ext cx="288720" cy="201960"/>
              </p14:xfrm>
            </p:contentPart>
          </mc:Choice>
          <mc:Fallback>
            <p:pic>
              <p:nvPicPr>
                <p:cNvPr id="9" name="Ink 8">
                  <a:extLst>
                    <a:ext uri="{FF2B5EF4-FFF2-40B4-BE49-F238E27FC236}">
                      <a16:creationId xmlns:a16="http://schemas.microsoft.com/office/drawing/2014/main" id="{6F99B1FE-2185-3720-3604-BE115C73B2F4}"/>
                    </a:ext>
                  </a:extLst>
                </p:cNvPr>
                <p:cNvPicPr/>
                <p:nvPr/>
              </p:nvPicPr>
              <p:blipFill>
                <a:blip r:embed="rId15"/>
                <a:stretch>
                  <a:fillRect/>
                </a:stretch>
              </p:blipFill>
              <p:spPr>
                <a:xfrm>
                  <a:off x="1888967" y="926593"/>
                  <a:ext cx="3063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E9DD4FF7-FC23-1139-4318-E10DC0592931}"/>
                    </a:ext>
                  </a:extLst>
                </p14:cNvPr>
                <p14:cNvContentPartPr/>
                <p14:nvPr/>
              </p14:nvContentPartPr>
              <p14:xfrm>
                <a:off x="2144567" y="901393"/>
                <a:ext cx="22320" cy="23040"/>
              </p14:xfrm>
            </p:contentPart>
          </mc:Choice>
          <mc:Fallback>
            <p:pic>
              <p:nvPicPr>
                <p:cNvPr id="10" name="Ink 9">
                  <a:extLst>
                    <a:ext uri="{FF2B5EF4-FFF2-40B4-BE49-F238E27FC236}">
                      <a16:creationId xmlns:a16="http://schemas.microsoft.com/office/drawing/2014/main" id="{E9DD4FF7-FC23-1139-4318-E10DC0592931}"/>
                    </a:ext>
                  </a:extLst>
                </p:cNvPr>
                <p:cNvPicPr/>
                <p:nvPr/>
              </p:nvPicPr>
              <p:blipFill>
                <a:blip r:embed="rId17"/>
                <a:stretch>
                  <a:fillRect/>
                </a:stretch>
              </p:blipFill>
              <p:spPr>
                <a:xfrm>
                  <a:off x="2135927" y="892753"/>
                  <a:ext cx="399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20F2CC99-A5EA-BC4D-E478-4EEF51F7484D}"/>
                    </a:ext>
                  </a:extLst>
                </p14:cNvPr>
                <p14:cNvContentPartPr/>
                <p14:nvPr/>
              </p14:nvContentPartPr>
              <p14:xfrm>
                <a:off x="2236007" y="980233"/>
                <a:ext cx="148320" cy="110160"/>
              </p14:xfrm>
            </p:contentPart>
          </mc:Choice>
          <mc:Fallback>
            <p:pic>
              <p:nvPicPr>
                <p:cNvPr id="11" name="Ink 10">
                  <a:extLst>
                    <a:ext uri="{FF2B5EF4-FFF2-40B4-BE49-F238E27FC236}">
                      <a16:creationId xmlns:a16="http://schemas.microsoft.com/office/drawing/2014/main" id="{20F2CC99-A5EA-BC4D-E478-4EEF51F7484D}"/>
                    </a:ext>
                  </a:extLst>
                </p:cNvPr>
                <p:cNvPicPr/>
                <p:nvPr/>
              </p:nvPicPr>
              <p:blipFill>
                <a:blip r:embed="rId19"/>
                <a:stretch>
                  <a:fillRect/>
                </a:stretch>
              </p:blipFill>
              <p:spPr>
                <a:xfrm>
                  <a:off x="2227367" y="971593"/>
                  <a:ext cx="1659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8FB81DB4-77E0-8F9C-C34E-04EC30882C4F}"/>
                    </a:ext>
                  </a:extLst>
                </p14:cNvPr>
                <p14:cNvContentPartPr/>
                <p14:nvPr/>
              </p14:nvContentPartPr>
              <p14:xfrm>
                <a:off x="2435447" y="955393"/>
                <a:ext cx="180720" cy="132840"/>
              </p14:xfrm>
            </p:contentPart>
          </mc:Choice>
          <mc:Fallback>
            <p:pic>
              <p:nvPicPr>
                <p:cNvPr id="12" name="Ink 11">
                  <a:extLst>
                    <a:ext uri="{FF2B5EF4-FFF2-40B4-BE49-F238E27FC236}">
                      <a16:creationId xmlns:a16="http://schemas.microsoft.com/office/drawing/2014/main" id="{8FB81DB4-77E0-8F9C-C34E-04EC30882C4F}"/>
                    </a:ext>
                  </a:extLst>
                </p:cNvPr>
                <p:cNvPicPr/>
                <p:nvPr/>
              </p:nvPicPr>
              <p:blipFill>
                <a:blip r:embed="rId21"/>
                <a:stretch>
                  <a:fillRect/>
                </a:stretch>
              </p:blipFill>
              <p:spPr>
                <a:xfrm>
                  <a:off x="2426447" y="946393"/>
                  <a:ext cx="1983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D3EDEDAB-CFE2-D7F8-31F5-10A4B53C50E2}"/>
                    </a:ext>
                  </a:extLst>
                </p14:cNvPr>
                <p14:cNvContentPartPr/>
                <p14:nvPr/>
              </p14:nvContentPartPr>
              <p14:xfrm>
                <a:off x="1578287" y="1590073"/>
                <a:ext cx="1424880" cy="129600"/>
              </p14:xfrm>
            </p:contentPart>
          </mc:Choice>
          <mc:Fallback>
            <p:pic>
              <p:nvPicPr>
                <p:cNvPr id="15" name="Ink 14">
                  <a:extLst>
                    <a:ext uri="{FF2B5EF4-FFF2-40B4-BE49-F238E27FC236}">
                      <a16:creationId xmlns:a16="http://schemas.microsoft.com/office/drawing/2014/main" id="{D3EDEDAB-CFE2-D7F8-31F5-10A4B53C50E2}"/>
                    </a:ext>
                  </a:extLst>
                </p:cNvPr>
                <p:cNvPicPr/>
                <p:nvPr/>
              </p:nvPicPr>
              <p:blipFill>
                <a:blip r:embed="rId23"/>
                <a:stretch>
                  <a:fillRect/>
                </a:stretch>
              </p:blipFill>
              <p:spPr>
                <a:xfrm>
                  <a:off x="1569287" y="1581073"/>
                  <a:ext cx="14425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144F7A05-A9D9-D995-C490-3AF516F77AB8}"/>
                    </a:ext>
                  </a:extLst>
                </p14:cNvPr>
                <p14:cNvContentPartPr/>
                <p14:nvPr/>
              </p14:nvContentPartPr>
              <p14:xfrm>
                <a:off x="2875727" y="1500433"/>
                <a:ext cx="282960" cy="195840"/>
              </p14:xfrm>
            </p:contentPart>
          </mc:Choice>
          <mc:Fallback>
            <p:pic>
              <p:nvPicPr>
                <p:cNvPr id="16" name="Ink 15">
                  <a:extLst>
                    <a:ext uri="{FF2B5EF4-FFF2-40B4-BE49-F238E27FC236}">
                      <a16:creationId xmlns:a16="http://schemas.microsoft.com/office/drawing/2014/main" id="{144F7A05-A9D9-D995-C490-3AF516F77AB8}"/>
                    </a:ext>
                  </a:extLst>
                </p:cNvPr>
                <p:cNvPicPr/>
                <p:nvPr/>
              </p:nvPicPr>
              <p:blipFill>
                <a:blip r:embed="rId25"/>
                <a:stretch>
                  <a:fillRect/>
                </a:stretch>
              </p:blipFill>
              <p:spPr>
                <a:xfrm>
                  <a:off x="2867087" y="1491793"/>
                  <a:ext cx="3006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802C5F32-CDFB-D706-498F-3DE468C9A2BE}"/>
                    </a:ext>
                  </a:extLst>
                </p14:cNvPr>
                <p14:cNvContentPartPr/>
                <p14:nvPr/>
              </p14:nvContentPartPr>
              <p14:xfrm>
                <a:off x="4437767" y="417193"/>
                <a:ext cx="469440" cy="419040"/>
              </p14:xfrm>
            </p:contentPart>
          </mc:Choice>
          <mc:Fallback>
            <p:pic>
              <p:nvPicPr>
                <p:cNvPr id="18" name="Ink 17">
                  <a:extLst>
                    <a:ext uri="{FF2B5EF4-FFF2-40B4-BE49-F238E27FC236}">
                      <a16:creationId xmlns:a16="http://schemas.microsoft.com/office/drawing/2014/main" id="{802C5F32-CDFB-D706-498F-3DE468C9A2BE}"/>
                    </a:ext>
                  </a:extLst>
                </p:cNvPr>
                <p:cNvPicPr/>
                <p:nvPr/>
              </p:nvPicPr>
              <p:blipFill>
                <a:blip r:embed="rId27"/>
                <a:stretch>
                  <a:fillRect/>
                </a:stretch>
              </p:blipFill>
              <p:spPr>
                <a:xfrm>
                  <a:off x="4429127" y="408193"/>
                  <a:ext cx="48708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8D72D149-A989-4BD3-E23E-F38E9F717679}"/>
                    </a:ext>
                  </a:extLst>
                </p14:cNvPr>
                <p14:cNvContentPartPr/>
                <p14:nvPr/>
              </p14:nvContentPartPr>
              <p14:xfrm>
                <a:off x="4401767" y="836953"/>
                <a:ext cx="549000" cy="380520"/>
              </p14:xfrm>
            </p:contentPart>
          </mc:Choice>
          <mc:Fallback>
            <p:pic>
              <p:nvPicPr>
                <p:cNvPr id="19" name="Ink 18">
                  <a:extLst>
                    <a:ext uri="{FF2B5EF4-FFF2-40B4-BE49-F238E27FC236}">
                      <a16:creationId xmlns:a16="http://schemas.microsoft.com/office/drawing/2014/main" id="{8D72D149-A989-4BD3-E23E-F38E9F717679}"/>
                    </a:ext>
                  </a:extLst>
                </p:cNvPr>
                <p:cNvPicPr/>
                <p:nvPr/>
              </p:nvPicPr>
              <p:blipFill>
                <a:blip r:embed="rId29"/>
                <a:stretch>
                  <a:fillRect/>
                </a:stretch>
              </p:blipFill>
              <p:spPr>
                <a:xfrm>
                  <a:off x="4393127" y="827953"/>
                  <a:ext cx="5666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16625038-23F0-A7AB-CDB8-3BCFDE180510}"/>
                    </a:ext>
                  </a:extLst>
                </p14:cNvPr>
                <p14:cNvContentPartPr/>
                <p14:nvPr/>
              </p14:nvContentPartPr>
              <p14:xfrm>
                <a:off x="5196647" y="534193"/>
                <a:ext cx="251640" cy="454320"/>
              </p14:xfrm>
            </p:contentPart>
          </mc:Choice>
          <mc:Fallback>
            <p:pic>
              <p:nvPicPr>
                <p:cNvPr id="20" name="Ink 19">
                  <a:extLst>
                    <a:ext uri="{FF2B5EF4-FFF2-40B4-BE49-F238E27FC236}">
                      <a16:creationId xmlns:a16="http://schemas.microsoft.com/office/drawing/2014/main" id="{16625038-23F0-A7AB-CDB8-3BCFDE180510}"/>
                    </a:ext>
                  </a:extLst>
                </p:cNvPr>
                <p:cNvPicPr/>
                <p:nvPr/>
              </p:nvPicPr>
              <p:blipFill>
                <a:blip r:embed="rId31"/>
                <a:stretch>
                  <a:fillRect/>
                </a:stretch>
              </p:blipFill>
              <p:spPr>
                <a:xfrm>
                  <a:off x="5188007" y="525553"/>
                  <a:ext cx="26928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74761EA2-C5BF-F306-ED33-3813D436B53A}"/>
                    </a:ext>
                  </a:extLst>
                </p14:cNvPr>
                <p14:cNvContentPartPr/>
                <p14:nvPr/>
              </p14:nvContentPartPr>
              <p14:xfrm>
                <a:off x="5528567" y="782233"/>
                <a:ext cx="136800" cy="119520"/>
              </p14:xfrm>
            </p:contentPart>
          </mc:Choice>
          <mc:Fallback>
            <p:pic>
              <p:nvPicPr>
                <p:cNvPr id="21" name="Ink 20">
                  <a:extLst>
                    <a:ext uri="{FF2B5EF4-FFF2-40B4-BE49-F238E27FC236}">
                      <a16:creationId xmlns:a16="http://schemas.microsoft.com/office/drawing/2014/main" id="{74761EA2-C5BF-F306-ED33-3813D436B53A}"/>
                    </a:ext>
                  </a:extLst>
                </p:cNvPr>
                <p:cNvPicPr/>
                <p:nvPr/>
              </p:nvPicPr>
              <p:blipFill>
                <a:blip r:embed="rId33"/>
                <a:stretch>
                  <a:fillRect/>
                </a:stretch>
              </p:blipFill>
              <p:spPr>
                <a:xfrm>
                  <a:off x="5519927" y="773593"/>
                  <a:ext cx="1544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34320754-58B5-75E2-6D0C-DC4A50549876}"/>
                    </a:ext>
                  </a:extLst>
                </p14:cNvPr>
                <p14:cNvContentPartPr/>
                <p14:nvPr/>
              </p14:nvContentPartPr>
              <p14:xfrm>
                <a:off x="5675087" y="617713"/>
                <a:ext cx="265320" cy="214200"/>
              </p14:xfrm>
            </p:contentPart>
          </mc:Choice>
          <mc:Fallback>
            <p:pic>
              <p:nvPicPr>
                <p:cNvPr id="22" name="Ink 21">
                  <a:extLst>
                    <a:ext uri="{FF2B5EF4-FFF2-40B4-BE49-F238E27FC236}">
                      <a16:creationId xmlns:a16="http://schemas.microsoft.com/office/drawing/2014/main" id="{34320754-58B5-75E2-6D0C-DC4A50549876}"/>
                    </a:ext>
                  </a:extLst>
                </p:cNvPr>
                <p:cNvPicPr/>
                <p:nvPr/>
              </p:nvPicPr>
              <p:blipFill>
                <a:blip r:embed="rId35"/>
                <a:stretch>
                  <a:fillRect/>
                </a:stretch>
              </p:blipFill>
              <p:spPr>
                <a:xfrm>
                  <a:off x="5666447" y="608713"/>
                  <a:ext cx="2829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7D0FEAD2-4224-1632-9DA5-249B0D8114ED}"/>
                    </a:ext>
                  </a:extLst>
                </p14:cNvPr>
                <p14:cNvContentPartPr/>
                <p14:nvPr/>
              </p14:nvContentPartPr>
              <p14:xfrm>
                <a:off x="6014207" y="701593"/>
                <a:ext cx="110880" cy="84240"/>
              </p14:xfrm>
            </p:contentPart>
          </mc:Choice>
          <mc:Fallback>
            <p:pic>
              <p:nvPicPr>
                <p:cNvPr id="23" name="Ink 22">
                  <a:extLst>
                    <a:ext uri="{FF2B5EF4-FFF2-40B4-BE49-F238E27FC236}">
                      <a16:creationId xmlns:a16="http://schemas.microsoft.com/office/drawing/2014/main" id="{7D0FEAD2-4224-1632-9DA5-249B0D8114ED}"/>
                    </a:ext>
                  </a:extLst>
                </p:cNvPr>
                <p:cNvPicPr/>
                <p:nvPr/>
              </p:nvPicPr>
              <p:blipFill>
                <a:blip r:embed="rId37"/>
                <a:stretch>
                  <a:fillRect/>
                </a:stretch>
              </p:blipFill>
              <p:spPr>
                <a:xfrm>
                  <a:off x="6005567" y="692953"/>
                  <a:ext cx="1285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86CCC738-FD59-1A14-2AD8-4C5AAF71B6AA}"/>
                    </a:ext>
                  </a:extLst>
                </p14:cNvPr>
                <p14:cNvContentPartPr/>
                <p14:nvPr/>
              </p14:nvContentPartPr>
              <p14:xfrm>
                <a:off x="6166487" y="658753"/>
                <a:ext cx="192960" cy="125640"/>
              </p14:xfrm>
            </p:contentPart>
          </mc:Choice>
          <mc:Fallback>
            <p:pic>
              <p:nvPicPr>
                <p:cNvPr id="24" name="Ink 23">
                  <a:extLst>
                    <a:ext uri="{FF2B5EF4-FFF2-40B4-BE49-F238E27FC236}">
                      <a16:creationId xmlns:a16="http://schemas.microsoft.com/office/drawing/2014/main" id="{86CCC738-FD59-1A14-2AD8-4C5AAF71B6AA}"/>
                    </a:ext>
                  </a:extLst>
                </p:cNvPr>
                <p:cNvPicPr/>
                <p:nvPr/>
              </p:nvPicPr>
              <p:blipFill>
                <a:blip r:embed="rId39"/>
                <a:stretch>
                  <a:fillRect/>
                </a:stretch>
              </p:blipFill>
              <p:spPr>
                <a:xfrm>
                  <a:off x="6157487" y="650113"/>
                  <a:ext cx="2106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236ED558-8E58-D9DA-2CCB-30B4D830B28C}"/>
                    </a:ext>
                  </a:extLst>
                </p14:cNvPr>
                <p14:cNvContentPartPr/>
                <p14:nvPr/>
              </p14:nvContentPartPr>
              <p14:xfrm>
                <a:off x="4567367" y="753073"/>
                <a:ext cx="133920" cy="12240"/>
              </p14:xfrm>
            </p:contentPart>
          </mc:Choice>
          <mc:Fallback>
            <p:pic>
              <p:nvPicPr>
                <p:cNvPr id="25" name="Ink 24">
                  <a:extLst>
                    <a:ext uri="{FF2B5EF4-FFF2-40B4-BE49-F238E27FC236}">
                      <a16:creationId xmlns:a16="http://schemas.microsoft.com/office/drawing/2014/main" id="{236ED558-8E58-D9DA-2CCB-30B4D830B28C}"/>
                    </a:ext>
                  </a:extLst>
                </p:cNvPr>
                <p:cNvPicPr/>
                <p:nvPr/>
              </p:nvPicPr>
              <p:blipFill>
                <a:blip r:embed="rId41"/>
                <a:stretch>
                  <a:fillRect/>
                </a:stretch>
              </p:blipFill>
              <p:spPr>
                <a:xfrm>
                  <a:off x="4558367" y="744433"/>
                  <a:ext cx="1515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54BB877C-C0FA-457F-0BAA-7B1A2F5E0A8D}"/>
                    </a:ext>
                  </a:extLst>
                </p14:cNvPr>
                <p14:cNvContentPartPr/>
                <p14:nvPr/>
              </p14:nvContentPartPr>
              <p14:xfrm>
                <a:off x="4518047" y="629953"/>
                <a:ext cx="44280" cy="37080"/>
              </p14:xfrm>
            </p:contentPart>
          </mc:Choice>
          <mc:Fallback>
            <p:pic>
              <p:nvPicPr>
                <p:cNvPr id="26" name="Ink 25">
                  <a:extLst>
                    <a:ext uri="{FF2B5EF4-FFF2-40B4-BE49-F238E27FC236}">
                      <a16:creationId xmlns:a16="http://schemas.microsoft.com/office/drawing/2014/main" id="{54BB877C-C0FA-457F-0BAA-7B1A2F5E0A8D}"/>
                    </a:ext>
                  </a:extLst>
                </p:cNvPr>
                <p:cNvPicPr/>
                <p:nvPr/>
              </p:nvPicPr>
              <p:blipFill>
                <a:blip r:embed="rId43"/>
                <a:stretch>
                  <a:fillRect/>
                </a:stretch>
              </p:blipFill>
              <p:spPr>
                <a:xfrm>
                  <a:off x="4509047" y="620953"/>
                  <a:ext cx="619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547EF02C-00AA-91C3-0A63-1BA1B70064D0}"/>
                    </a:ext>
                  </a:extLst>
                </p14:cNvPr>
                <p14:cNvContentPartPr/>
                <p14:nvPr/>
              </p14:nvContentPartPr>
              <p14:xfrm>
                <a:off x="4736567" y="605473"/>
                <a:ext cx="37440" cy="30600"/>
              </p14:xfrm>
            </p:contentPart>
          </mc:Choice>
          <mc:Fallback>
            <p:pic>
              <p:nvPicPr>
                <p:cNvPr id="27" name="Ink 26">
                  <a:extLst>
                    <a:ext uri="{FF2B5EF4-FFF2-40B4-BE49-F238E27FC236}">
                      <a16:creationId xmlns:a16="http://schemas.microsoft.com/office/drawing/2014/main" id="{547EF02C-00AA-91C3-0A63-1BA1B70064D0}"/>
                    </a:ext>
                  </a:extLst>
                </p:cNvPr>
                <p:cNvPicPr/>
                <p:nvPr/>
              </p:nvPicPr>
              <p:blipFill>
                <a:blip r:embed="rId45"/>
                <a:stretch>
                  <a:fillRect/>
                </a:stretch>
              </p:blipFill>
              <p:spPr>
                <a:xfrm>
                  <a:off x="4727567" y="596833"/>
                  <a:ext cx="550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1E6C4206-BAA0-F2EA-204F-33FB2B518094}"/>
                    </a:ext>
                  </a:extLst>
                </p14:cNvPr>
                <p14:cNvContentPartPr/>
                <p14:nvPr/>
              </p14:nvContentPartPr>
              <p14:xfrm>
                <a:off x="3185327" y="1231513"/>
                <a:ext cx="1230840" cy="414000"/>
              </p14:xfrm>
            </p:contentPart>
          </mc:Choice>
          <mc:Fallback>
            <p:pic>
              <p:nvPicPr>
                <p:cNvPr id="28" name="Ink 27">
                  <a:extLst>
                    <a:ext uri="{FF2B5EF4-FFF2-40B4-BE49-F238E27FC236}">
                      <a16:creationId xmlns:a16="http://schemas.microsoft.com/office/drawing/2014/main" id="{1E6C4206-BAA0-F2EA-204F-33FB2B518094}"/>
                    </a:ext>
                  </a:extLst>
                </p:cNvPr>
                <p:cNvPicPr/>
                <p:nvPr/>
              </p:nvPicPr>
              <p:blipFill>
                <a:blip r:embed="rId47"/>
                <a:stretch>
                  <a:fillRect/>
                </a:stretch>
              </p:blipFill>
              <p:spPr>
                <a:xfrm>
                  <a:off x="3176687" y="1222873"/>
                  <a:ext cx="124848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50DF5680-13F4-1BC1-9299-85932C7CB8E4}"/>
                    </a:ext>
                  </a:extLst>
                </p14:cNvPr>
                <p14:cNvContentPartPr/>
                <p14:nvPr/>
              </p14:nvContentPartPr>
              <p14:xfrm>
                <a:off x="3257327" y="1556593"/>
                <a:ext cx="98640" cy="156960"/>
              </p14:xfrm>
            </p:contentPart>
          </mc:Choice>
          <mc:Fallback>
            <p:pic>
              <p:nvPicPr>
                <p:cNvPr id="29" name="Ink 28">
                  <a:extLst>
                    <a:ext uri="{FF2B5EF4-FFF2-40B4-BE49-F238E27FC236}">
                      <a16:creationId xmlns:a16="http://schemas.microsoft.com/office/drawing/2014/main" id="{50DF5680-13F4-1BC1-9299-85932C7CB8E4}"/>
                    </a:ext>
                  </a:extLst>
                </p:cNvPr>
                <p:cNvPicPr/>
                <p:nvPr/>
              </p:nvPicPr>
              <p:blipFill>
                <a:blip r:embed="rId49"/>
                <a:stretch>
                  <a:fillRect/>
                </a:stretch>
              </p:blipFill>
              <p:spPr>
                <a:xfrm>
                  <a:off x="3248327" y="1547593"/>
                  <a:ext cx="116280" cy="174600"/>
                </a:xfrm>
                <a:prstGeom prst="rect">
                  <a:avLst/>
                </a:prstGeom>
              </p:spPr>
            </p:pic>
          </mc:Fallback>
        </mc:AlternateContent>
      </p:grpSp>
      <p:grpSp>
        <p:nvGrpSpPr>
          <p:cNvPr id="57" name="Group 56">
            <a:extLst>
              <a:ext uri="{FF2B5EF4-FFF2-40B4-BE49-F238E27FC236}">
                <a16:creationId xmlns:a16="http://schemas.microsoft.com/office/drawing/2014/main" id="{9E420E16-B78D-11E0-A4B6-4386A47EA575}"/>
              </a:ext>
            </a:extLst>
          </p:cNvPr>
          <p:cNvGrpSpPr/>
          <p:nvPr/>
        </p:nvGrpSpPr>
        <p:grpSpPr>
          <a:xfrm>
            <a:off x="2009207" y="2771233"/>
            <a:ext cx="3890520" cy="2049120"/>
            <a:chOff x="2009207" y="2771233"/>
            <a:chExt cx="3890520" cy="2049120"/>
          </a:xfrm>
        </p:grpSpPr>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7BC1C466-8E2A-D9BF-B683-A9006BA3235D}"/>
                    </a:ext>
                  </a:extLst>
                </p14:cNvPr>
                <p14:cNvContentPartPr/>
                <p14:nvPr/>
              </p14:nvContentPartPr>
              <p14:xfrm>
                <a:off x="3259847" y="2771233"/>
                <a:ext cx="206640" cy="1596600"/>
              </p14:xfrm>
            </p:contentPart>
          </mc:Choice>
          <mc:Fallback>
            <p:pic>
              <p:nvPicPr>
                <p:cNvPr id="31" name="Ink 30">
                  <a:extLst>
                    <a:ext uri="{FF2B5EF4-FFF2-40B4-BE49-F238E27FC236}">
                      <a16:creationId xmlns:a16="http://schemas.microsoft.com/office/drawing/2014/main" id="{7BC1C466-8E2A-D9BF-B683-A9006BA3235D}"/>
                    </a:ext>
                  </a:extLst>
                </p:cNvPr>
                <p:cNvPicPr/>
                <p:nvPr/>
              </p:nvPicPr>
              <p:blipFill>
                <a:blip r:embed="rId51"/>
                <a:stretch>
                  <a:fillRect/>
                </a:stretch>
              </p:blipFill>
              <p:spPr>
                <a:xfrm>
                  <a:off x="3250847" y="2762593"/>
                  <a:ext cx="224280" cy="1614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AE9A0ED2-B8D0-1B71-2568-018B652535DC}"/>
                    </a:ext>
                  </a:extLst>
                </p14:cNvPr>
                <p14:cNvContentPartPr/>
                <p14:nvPr/>
              </p14:nvContentPartPr>
              <p14:xfrm>
                <a:off x="2984807" y="3964273"/>
                <a:ext cx="2621160" cy="250200"/>
              </p14:xfrm>
            </p:contentPart>
          </mc:Choice>
          <mc:Fallback>
            <p:pic>
              <p:nvPicPr>
                <p:cNvPr id="32" name="Ink 31">
                  <a:extLst>
                    <a:ext uri="{FF2B5EF4-FFF2-40B4-BE49-F238E27FC236}">
                      <a16:creationId xmlns:a16="http://schemas.microsoft.com/office/drawing/2014/main" id="{AE9A0ED2-B8D0-1B71-2568-018B652535DC}"/>
                    </a:ext>
                  </a:extLst>
                </p:cNvPr>
                <p:cNvPicPr/>
                <p:nvPr/>
              </p:nvPicPr>
              <p:blipFill>
                <a:blip r:embed="rId53"/>
                <a:stretch>
                  <a:fillRect/>
                </a:stretch>
              </p:blipFill>
              <p:spPr>
                <a:xfrm>
                  <a:off x="2976167" y="3955273"/>
                  <a:ext cx="26388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0E2AF58F-6ECA-60A7-C655-C7D93867237E}"/>
                    </a:ext>
                  </a:extLst>
                </p14:cNvPr>
                <p14:cNvContentPartPr/>
                <p14:nvPr/>
              </p14:nvContentPartPr>
              <p14:xfrm>
                <a:off x="3667367" y="3667273"/>
                <a:ext cx="91080" cy="416520"/>
              </p14:xfrm>
            </p:contentPart>
          </mc:Choice>
          <mc:Fallback>
            <p:pic>
              <p:nvPicPr>
                <p:cNvPr id="33" name="Ink 32">
                  <a:extLst>
                    <a:ext uri="{FF2B5EF4-FFF2-40B4-BE49-F238E27FC236}">
                      <a16:creationId xmlns:a16="http://schemas.microsoft.com/office/drawing/2014/main" id="{0E2AF58F-6ECA-60A7-C655-C7D93867237E}"/>
                    </a:ext>
                  </a:extLst>
                </p:cNvPr>
                <p:cNvPicPr/>
                <p:nvPr/>
              </p:nvPicPr>
              <p:blipFill>
                <a:blip r:embed="rId55"/>
                <a:stretch>
                  <a:fillRect/>
                </a:stretch>
              </p:blipFill>
              <p:spPr>
                <a:xfrm>
                  <a:off x="3658367" y="3658633"/>
                  <a:ext cx="10872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7F60622F-A888-77AE-708F-4C5C4712E79D}"/>
                    </a:ext>
                  </a:extLst>
                </p14:cNvPr>
                <p14:cNvContentPartPr/>
                <p14:nvPr/>
              </p14:nvContentPartPr>
              <p14:xfrm>
                <a:off x="3688247" y="3640993"/>
                <a:ext cx="334440" cy="439200"/>
              </p14:xfrm>
            </p:contentPart>
          </mc:Choice>
          <mc:Fallback>
            <p:pic>
              <p:nvPicPr>
                <p:cNvPr id="34" name="Ink 33">
                  <a:extLst>
                    <a:ext uri="{FF2B5EF4-FFF2-40B4-BE49-F238E27FC236}">
                      <a16:creationId xmlns:a16="http://schemas.microsoft.com/office/drawing/2014/main" id="{7F60622F-A888-77AE-708F-4C5C4712E79D}"/>
                    </a:ext>
                  </a:extLst>
                </p:cNvPr>
                <p:cNvPicPr/>
                <p:nvPr/>
              </p:nvPicPr>
              <p:blipFill>
                <a:blip r:embed="rId57"/>
                <a:stretch>
                  <a:fillRect/>
                </a:stretch>
              </p:blipFill>
              <p:spPr>
                <a:xfrm>
                  <a:off x="3679607" y="3631993"/>
                  <a:ext cx="35208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3B20857E-8946-ECCD-7C77-A5CBB8C13B89}"/>
                    </a:ext>
                  </a:extLst>
                </p14:cNvPr>
                <p14:cNvContentPartPr/>
                <p14:nvPr/>
              </p14:nvContentPartPr>
              <p14:xfrm>
                <a:off x="4263527" y="3442633"/>
                <a:ext cx="188280" cy="641880"/>
              </p14:xfrm>
            </p:contentPart>
          </mc:Choice>
          <mc:Fallback>
            <p:pic>
              <p:nvPicPr>
                <p:cNvPr id="35" name="Ink 34">
                  <a:extLst>
                    <a:ext uri="{FF2B5EF4-FFF2-40B4-BE49-F238E27FC236}">
                      <a16:creationId xmlns:a16="http://schemas.microsoft.com/office/drawing/2014/main" id="{3B20857E-8946-ECCD-7C77-A5CBB8C13B89}"/>
                    </a:ext>
                  </a:extLst>
                </p:cNvPr>
                <p:cNvPicPr/>
                <p:nvPr/>
              </p:nvPicPr>
              <p:blipFill>
                <a:blip r:embed="rId59"/>
                <a:stretch>
                  <a:fillRect/>
                </a:stretch>
              </p:blipFill>
              <p:spPr>
                <a:xfrm>
                  <a:off x="4254887" y="3433633"/>
                  <a:ext cx="205920" cy="659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E6ACFBC8-E5BF-CCD2-C98F-CD64E7E43367}"/>
                    </a:ext>
                  </a:extLst>
                </p14:cNvPr>
                <p14:cNvContentPartPr/>
                <p14:nvPr/>
              </p14:nvContentPartPr>
              <p14:xfrm>
                <a:off x="4291607" y="3251473"/>
                <a:ext cx="556200" cy="663480"/>
              </p14:xfrm>
            </p:contentPart>
          </mc:Choice>
          <mc:Fallback>
            <p:pic>
              <p:nvPicPr>
                <p:cNvPr id="36" name="Ink 35">
                  <a:extLst>
                    <a:ext uri="{FF2B5EF4-FFF2-40B4-BE49-F238E27FC236}">
                      <a16:creationId xmlns:a16="http://schemas.microsoft.com/office/drawing/2014/main" id="{E6ACFBC8-E5BF-CCD2-C98F-CD64E7E43367}"/>
                    </a:ext>
                  </a:extLst>
                </p:cNvPr>
                <p:cNvPicPr/>
                <p:nvPr/>
              </p:nvPicPr>
              <p:blipFill>
                <a:blip r:embed="rId61"/>
                <a:stretch>
                  <a:fillRect/>
                </a:stretch>
              </p:blipFill>
              <p:spPr>
                <a:xfrm>
                  <a:off x="4282607" y="3242833"/>
                  <a:ext cx="573840" cy="681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0B7B812D-6BE1-8898-8DDF-14A6EBC2F76D}"/>
                    </a:ext>
                  </a:extLst>
                </p14:cNvPr>
                <p14:cNvContentPartPr/>
                <p14:nvPr/>
              </p14:nvContentPartPr>
              <p14:xfrm>
                <a:off x="5148407" y="3458473"/>
                <a:ext cx="114840" cy="440640"/>
              </p14:xfrm>
            </p:contentPart>
          </mc:Choice>
          <mc:Fallback>
            <p:pic>
              <p:nvPicPr>
                <p:cNvPr id="37" name="Ink 36">
                  <a:extLst>
                    <a:ext uri="{FF2B5EF4-FFF2-40B4-BE49-F238E27FC236}">
                      <a16:creationId xmlns:a16="http://schemas.microsoft.com/office/drawing/2014/main" id="{0B7B812D-6BE1-8898-8DDF-14A6EBC2F76D}"/>
                    </a:ext>
                  </a:extLst>
                </p:cNvPr>
                <p:cNvPicPr/>
                <p:nvPr/>
              </p:nvPicPr>
              <p:blipFill>
                <a:blip r:embed="rId63"/>
                <a:stretch>
                  <a:fillRect/>
                </a:stretch>
              </p:blipFill>
              <p:spPr>
                <a:xfrm>
                  <a:off x="5139407" y="3449833"/>
                  <a:ext cx="13248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449EC466-C4F7-ACE7-A16F-76C68B8ABC16}"/>
                    </a:ext>
                  </a:extLst>
                </p14:cNvPr>
                <p14:cNvContentPartPr/>
                <p14:nvPr/>
              </p14:nvContentPartPr>
              <p14:xfrm>
                <a:off x="5179727" y="3478993"/>
                <a:ext cx="286920" cy="339120"/>
              </p14:xfrm>
            </p:contentPart>
          </mc:Choice>
          <mc:Fallback>
            <p:pic>
              <p:nvPicPr>
                <p:cNvPr id="38" name="Ink 37">
                  <a:extLst>
                    <a:ext uri="{FF2B5EF4-FFF2-40B4-BE49-F238E27FC236}">
                      <a16:creationId xmlns:a16="http://schemas.microsoft.com/office/drawing/2014/main" id="{449EC466-C4F7-ACE7-A16F-76C68B8ABC16}"/>
                    </a:ext>
                  </a:extLst>
                </p:cNvPr>
                <p:cNvPicPr/>
                <p:nvPr/>
              </p:nvPicPr>
              <p:blipFill>
                <a:blip r:embed="rId65"/>
                <a:stretch>
                  <a:fillRect/>
                </a:stretch>
              </p:blipFill>
              <p:spPr>
                <a:xfrm>
                  <a:off x="5170727" y="3470353"/>
                  <a:ext cx="30456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C3C69EB2-9B66-B6D0-0858-B5B813DA8277}"/>
                    </a:ext>
                  </a:extLst>
                </p14:cNvPr>
                <p14:cNvContentPartPr/>
                <p14:nvPr/>
              </p14:nvContentPartPr>
              <p14:xfrm>
                <a:off x="2009207" y="3250753"/>
                <a:ext cx="247320" cy="368280"/>
              </p14:xfrm>
            </p:contentPart>
          </mc:Choice>
          <mc:Fallback>
            <p:pic>
              <p:nvPicPr>
                <p:cNvPr id="40" name="Ink 39">
                  <a:extLst>
                    <a:ext uri="{FF2B5EF4-FFF2-40B4-BE49-F238E27FC236}">
                      <a16:creationId xmlns:a16="http://schemas.microsoft.com/office/drawing/2014/main" id="{C3C69EB2-9B66-B6D0-0858-B5B813DA8277}"/>
                    </a:ext>
                  </a:extLst>
                </p:cNvPr>
                <p:cNvPicPr/>
                <p:nvPr/>
              </p:nvPicPr>
              <p:blipFill>
                <a:blip r:embed="rId67"/>
                <a:stretch>
                  <a:fillRect/>
                </a:stretch>
              </p:blipFill>
              <p:spPr>
                <a:xfrm>
                  <a:off x="2000567" y="3241753"/>
                  <a:ext cx="26496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653E6231-DF80-3F8D-6DD4-AEA59CA7A37D}"/>
                    </a:ext>
                  </a:extLst>
                </p14:cNvPr>
                <p14:cNvContentPartPr/>
                <p14:nvPr/>
              </p14:nvContentPartPr>
              <p14:xfrm>
                <a:off x="2288207" y="3242833"/>
                <a:ext cx="279360" cy="296280"/>
              </p14:xfrm>
            </p:contentPart>
          </mc:Choice>
          <mc:Fallback>
            <p:pic>
              <p:nvPicPr>
                <p:cNvPr id="41" name="Ink 40">
                  <a:extLst>
                    <a:ext uri="{FF2B5EF4-FFF2-40B4-BE49-F238E27FC236}">
                      <a16:creationId xmlns:a16="http://schemas.microsoft.com/office/drawing/2014/main" id="{653E6231-DF80-3F8D-6DD4-AEA59CA7A37D}"/>
                    </a:ext>
                  </a:extLst>
                </p:cNvPr>
                <p:cNvPicPr/>
                <p:nvPr/>
              </p:nvPicPr>
              <p:blipFill>
                <a:blip r:embed="rId69"/>
                <a:stretch>
                  <a:fillRect/>
                </a:stretch>
              </p:blipFill>
              <p:spPr>
                <a:xfrm>
                  <a:off x="2279567" y="3233833"/>
                  <a:ext cx="2970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2045D483-BFCF-944D-B045-B05867391DC8}"/>
                    </a:ext>
                  </a:extLst>
                </p14:cNvPr>
                <p14:cNvContentPartPr/>
                <p14:nvPr/>
              </p14:nvContentPartPr>
              <p14:xfrm>
                <a:off x="2602127" y="3302953"/>
                <a:ext cx="128160" cy="117720"/>
              </p14:xfrm>
            </p:contentPart>
          </mc:Choice>
          <mc:Fallback>
            <p:pic>
              <p:nvPicPr>
                <p:cNvPr id="42" name="Ink 41">
                  <a:extLst>
                    <a:ext uri="{FF2B5EF4-FFF2-40B4-BE49-F238E27FC236}">
                      <a16:creationId xmlns:a16="http://schemas.microsoft.com/office/drawing/2014/main" id="{2045D483-BFCF-944D-B045-B05867391DC8}"/>
                    </a:ext>
                  </a:extLst>
                </p:cNvPr>
                <p:cNvPicPr/>
                <p:nvPr/>
              </p:nvPicPr>
              <p:blipFill>
                <a:blip r:embed="rId71"/>
                <a:stretch>
                  <a:fillRect/>
                </a:stretch>
              </p:blipFill>
              <p:spPr>
                <a:xfrm>
                  <a:off x="2593127" y="3294313"/>
                  <a:ext cx="1458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3E965C7C-8860-A17C-3954-9EDD2CB8EA24}"/>
                    </a:ext>
                  </a:extLst>
                </p14:cNvPr>
                <p14:cNvContentPartPr/>
                <p14:nvPr/>
              </p14:nvContentPartPr>
              <p14:xfrm>
                <a:off x="2797607" y="3200713"/>
                <a:ext cx="99000" cy="159120"/>
              </p14:xfrm>
            </p:contentPart>
          </mc:Choice>
          <mc:Fallback>
            <p:pic>
              <p:nvPicPr>
                <p:cNvPr id="43" name="Ink 42">
                  <a:extLst>
                    <a:ext uri="{FF2B5EF4-FFF2-40B4-BE49-F238E27FC236}">
                      <a16:creationId xmlns:a16="http://schemas.microsoft.com/office/drawing/2014/main" id="{3E965C7C-8860-A17C-3954-9EDD2CB8EA24}"/>
                    </a:ext>
                  </a:extLst>
                </p:cNvPr>
                <p:cNvPicPr/>
                <p:nvPr/>
              </p:nvPicPr>
              <p:blipFill>
                <a:blip r:embed="rId73"/>
                <a:stretch>
                  <a:fillRect/>
                </a:stretch>
              </p:blipFill>
              <p:spPr>
                <a:xfrm>
                  <a:off x="2788607" y="3191713"/>
                  <a:ext cx="1166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3DA4AD05-27CE-8E0B-F0E1-83AEB6B37C0C}"/>
                    </a:ext>
                  </a:extLst>
                </p14:cNvPr>
                <p14:cNvContentPartPr/>
                <p14:nvPr/>
              </p14:nvContentPartPr>
              <p14:xfrm>
                <a:off x="4257767" y="4294033"/>
                <a:ext cx="234000" cy="244080"/>
              </p14:xfrm>
            </p:contentPart>
          </mc:Choice>
          <mc:Fallback>
            <p:pic>
              <p:nvPicPr>
                <p:cNvPr id="45" name="Ink 44">
                  <a:extLst>
                    <a:ext uri="{FF2B5EF4-FFF2-40B4-BE49-F238E27FC236}">
                      <a16:creationId xmlns:a16="http://schemas.microsoft.com/office/drawing/2014/main" id="{3DA4AD05-27CE-8E0B-F0E1-83AEB6B37C0C}"/>
                    </a:ext>
                  </a:extLst>
                </p:cNvPr>
                <p:cNvPicPr/>
                <p:nvPr/>
              </p:nvPicPr>
              <p:blipFill>
                <a:blip r:embed="rId75"/>
                <a:stretch>
                  <a:fillRect/>
                </a:stretch>
              </p:blipFill>
              <p:spPr>
                <a:xfrm>
                  <a:off x="4249127" y="4285033"/>
                  <a:ext cx="2516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03E7269A-C702-FACB-B033-07B1602B621A}"/>
                    </a:ext>
                  </a:extLst>
                </p14:cNvPr>
                <p14:cNvContentPartPr/>
                <p14:nvPr/>
              </p14:nvContentPartPr>
              <p14:xfrm>
                <a:off x="3779327" y="4195033"/>
                <a:ext cx="213120" cy="258120"/>
              </p14:xfrm>
            </p:contentPart>
          </mc:Choice>
          <mc:Fallback>
            <p:pic>
              <p:nvPicPr>
                <p:cNvPr id="46" name="Ink 45">
                  <a:extLst>
                    <a:ext uri="{FF2B5EF4-FFF2-40B4-BE49-F238E27FC236}">
                      <a16:creationId xmlns:a16="http://schemas.microsoft.com/office/drawing/2014/main" id="{03E7269A-C702-FACB-B033-07B1602B621A}"/>
                    </a:ext>
                  </a:extLst>
                </p:cNvPr>
                <p:cNvPicPr/>
                <p:nvPr/>
              </p:nvPicPr>
              <p:blipFill>
                <a:blip r:embed="rId77"/>
                <a:stretch>
                  <a:fillRect/>
                </a:stretch>
              </p:blipFill>
              <p:spPr>
                <a:xfrm>
                  <a:off x="3770327" y="4186393"/>
                  <a:ext cx="2307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63152E6F-274A-4F91-F49A-D48A3A278F66}"/>
                    </a:ext>
                  </a:extLst>
                </p14:cNvPr>
                <p14:cNvContentPartPr/>
                <p14:nvPr/>
              </p14:nvContentPartPr>
              <p14:xfrm>
                <a:off x="4028807" y="4244713"/>
                <a:ext cx="50760" cy="115920"/>
              </p14:xfrm>
            </p:contentPart>
          </mc:Choice>
          <mc:Fallback>
            <p:pic>
              <p:nvPicPr>
                <p:cNvPr id="47" name="Ink 46">
                  <a:extLst>
                    <a:ext uri="{FF2B5EF4-FFF2-40B4-BE49-F238E27FC236}">
                      <a16:creationId xmlns:a16="http://schemas.microsoft.com/office/drawing/2014/main" id="{63152E6F-274A-4F91-F49A-D48A3A278F66}"/>
                    </a:ext>
                  </a:extLst>
                </p:cNvPr>
                <p:cNvPicPr/>
                <p:nvPr/>
              </p:nvPicPr>
              <p:blipFill>
                <a:blip r:embed="rId79"/>
                <a:stretch>
                  <a:fillRect/>
                </a:stretch>
              </p:blipFill>
              <p:spPr>
                <a:xfrm>
                  <a:off x="4020167" y="4236073"/>
                  <a:ext cx="684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1A3FB253-341F-5769-E264-EA3683C26556}"/>
                    </a:ext>
                  </a:extLst>
                </p14:cNvPr>
                <p14:cNvContentPartPr/>
                <p14:nvPr/>
              </p14:nvContentPartPr>
              <p14:xfrm>
                <a:off x="4602287" y="4117993"/>
                <a:ext cx="222840" cy="212040"/>
              </p14:xfrm>
            </p:contentPart>
          </mc:Choice>
          <mc:Fallback>
            <p:pic>
              <p:nvPicPr>
                <p:cNvPr id="48" name="Ink 47">
                  <a:extLst>
                    <a:ext uri="{FF2B5EF4-FFF2-40B4-BE49-F238E27FC236}">
                      <a16:creationId xmlns:a16="http://schemas.microsoft.com/office/drawing/2014/main" id="{1A3FB253-341F-5769-E264-EA3683C26556}"/>
                    </a:ext>
                  </a:extLst>
                </p:cNvPr>
                <p:cNvPicPr/>
                <p:nvPr/>
              </p:nvPicPr>
              <p:blipFill>
                <a:blip r:embed="rId81"/>
                <a:stretch>
                  <a:fillRect/>
                </a:stretch>
              </p:blipFill>
              <p:spPr>
                <a:xfrm>
                  <a:off x="4593647" y="4109353"/>
                  <a:ext cx="2404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10BEB6EB-6807-9D9D-53C5-E14CFD63B15B}"/>
                    </a:ext>
                  </a:extLst>
                </p14:cNvPr>
                <p14:cNvContentPartPr/>
                <p14:nvPr/>
              </p14:nvContentPartPr>
              <p14:xfrm>
                <a:off x="4880207" y="4135633"/>
                <a:ext cx="155520" cy="111240"/>
              </p14:xfrm>
            </p:contentPart>
          </mc:Choice>
          <mc:Fallback>
            <p:pic>
              <p:nvPicPr>
                <p:cNvPr id="49" name="Ink 48">
                  <a:extLst>
                    <a:ext uri="{FF2B5EF4-FFF2-40B4-BE49-F238E27FC236}">
                      <a16:creationId xmlns:a16="http://schemas.microsoft.com/office/drawing/2014/main" id="{10BEB6EB-6807-9D9D-53C5-E14CFD63B15B}"/>
                    </a:ext>
                  </a:extLst>
                </p:cNvPr>
                <p:cNvPicPr/>
                <p:nvPr/>
              </p:nvPicPr>
              <p:blipFill>
                <a:blip r:embed="rId83"/>
                <a:stretch>
                  <a:fillRect/>
                </a:stretch>
              </p:blipFill>
              <p:spPr>
                <a:xfrm>
                  <a:off x="4871207" y="4126633"/>
                  <a:ext cx="1731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3325672F-CF0C-D798-55B7-F9D03018838D}"/>
                    </a:ext>
                  </a:extLst>
                </p14:cNvPr>
                <p14:cNvContentPartPr/>
                <p14:nvPr/>
              </p14:nvContentPartPr>
              <p14:xfrm>
                <a:off x="5426327" y="4050313"/>
                <a:ext cx="239760" cy="218160"/>
              </p14:xfrm>
            </p:contentPart>
          </mc:Choice>
          <mc:Fallback>
            <p:pic>
              <p:nvPicPr>
                <p:cNvPr id="50" name="Ink 49">
                  <a:extLst>
                    <a:ext uri="{FF2B5EF4-FFF2-40B4-BE49-F238E27FC236}">
                      <a16:creationId xmlns:a16="http://schemas.microsoft.com/office/drawing/2014/main" id="{3325672F-CF0C-D798-55B7-F9D03018838D}"/>
                    </a:ext>
                  </a:extLst>
                </p:cNvPr>
                <p:cNvPicPr/>
                <p:nvPr/>
              </p:nvPicPr>
              <p:blipFill>
                <a:blip r:embed="rId85"/>
                <a:stretch>
                  <a:fillRect/>
                </a:stretch>
              </p:blipFill>
              <p:spPr>
                <a:xfrm>
                  <a:off x="5417687" y="4041313"/>
                  <a:ext cx="2574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A3FFA173-4558-86E2-A4CB-545B15DB1141}"/>
                    </a:ext>
                  </a:extLst>
                </p14:cNvPr>
                <p14:cNvContentPartPr/>
                <p14:nvPr/>
              </p14:nvContentPartPr>
              <p14:xfrm>
                <a:off x="5704607" y="4074073"/>
                <a:ext cx="195120" cy="147960"/>
              </p14:xfrm>
            </p:contentPart>
          </mc:Choice>
          <mc:Fallback>
            <p:pic>
              <p:nvPicPr>
                <p:cNvPr id="51" name="Ink 50">
                  <a:extLst>
                    <a:ext uri="{FF2B5EF4-FFF2-40B4-BE49-F238E27FC236}">
                      <a16:creationId xmlns:a16="http://schemas.microsoft.com/office/drawing/2014/main" id="{A3FFA173-4558-86E2-A4CB-545B15DB1141}"/>
                    </a:ext>
                  </a:extLst>
                </p:cNvPr>
                <p:cNvPicPr/>
                <p:nvPr/>
              </p:nvPicPr>
              <p:blipFill>
                <a:blip r:embed="rId87"/>
                <a:stretch>
                  <a:fillRect/>
                </a:stretch>
              </p:blipFill>
              <p:spPr>
                <a:xfrm>
                  <a:off x="5695967" y="4065433"/>
                  <a:ext cx="212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D9282EC3-693F-849B-DBA7-ECDCFDA42389}"/>
                    </a:ext>
                  </a:extLst>
                </p14:cNvPr>
                <p14:cNvContentPartPr/>
                <p14:nvPr/>
              </p14:nvContentPartPr>
              <p14:xfrm>
                <a:off x="4629647" y="4512913"/>
                <a:ext cx="233280" cy="307440"/>
              </p14:xfrm>
            </p:contentPart>
          </mc:Choice>
          <mc:Fallback>
            <p:pic>
              <p:nvPicPr>
                <p:cNvPr id="53" name="Ink 52">
                  <a:extLst>
                    <a:ext uri="{FF2B5EF4-FFF2-40B4-BE49-F238E27FC236}">
                      <a16:creationId xmlns:a16="http://schemas.microsoft.com/office/drawing/2014/main" id="{D9282EC3-693F-849B-DBA7-ECDCFDA42389}"/>
                    </a:ext>
                  </a:extLst>
                </p:cNvPr>
                <p:cNvPicPr/>
                <p:nvPr/>
              </p:nvPicPr>
              <p:blipFill>
                <a:blip r:embed="rId89"/>
                <a:stretch>
                  <a:fillRect/>
                </a:stretch>
              </p:blipFill>
              <p:spPr>
                <a:xfrm>
                  <a:off x="4620647" y="4504273"/>
                  <a:ext cx="25092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8C850369-9E01-719E-10F8-A12151C3848A}"/>
                    </a:ext>
                  </a:extLst>
                </p14:cNvPr>
                <p14:cNvContentPartPr/>
                <p14:nvPr/>
              </p14:nvContentPartPr>
              <p14:xfrm>
                <a:off x="4924847" y="4639993"/>
                <a:ext cx="141840" cy="120960"/>
              </p14:xfrm>
            </p:contentPart>
          </mc:Choice>
          <mc:Fallback>
            <p:pic>
              <p:nvPicPr>
                <p:cNvPr id="54" name="Ink 53">
                  <a:extLst>
                    <a:ext uri="{FF2B5EF4-FFF2-40B4-BE49-F238E27FC236}">
                      <a16:creationId xmlns:a16="http://schemas.microsoft.com/office/drawing/2014/main" id="{8C850369-9E01-719E-10F8-A12151C3848A}"/>
                    </a:ext>
                  </a:extLst>
                </p:cNvPr>
                <p:cNvPicPr/>
                <p:nvPr/>
              </p:nvPicPr>
              <p:blipFill>
                <a:blip r:embed="rId91"/>
                <a:stretch>
                  <a:fillRect/>
                </a:stretch>
              </p:blipFill>
              <p:spPr>
                <a:xfrm>
                  <a:off x="4915847" y="4631353"/>
                  <a:ext cx="1594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19C96E0A-ED39-F4C0-2CFC-90A2A6FF6AE4}"/>
                    </a:ext>
                  </a:extLst>
                </p14:cNvPr>
                <p14:cNvContentPartPr/>
                <p14:nvPr/>
              </p14:nvContentPartPr>
              <p14:xfrm>
                <a:off x="5138327" y="4484473"/>
                <a:ext cx="212760" cy="253440"/>
              </p14:xfrm>
            </p:contentPart>
          </mc:Choice>
          <mc:Fallback>
            <p:pic>
              <p:nvPicPr>
                <p:cNvPr id="55" name="Ink 54">
                  <a:extLst>
                    <a:ext uri="{FF2B5EF4-FFF2-40B4-BE49-F238E27FC236}">
                      <a16:creationId xmlns:a16="http://schemas.microsoft.com/office/drawing/2014/main" id="{19C96E0A-ED39-F4C0-2CFC-90A2A6FF6AE4}"/>
                    </a:ext>
                  </a:extLst>
                </p:cNvPr>
                <p:cNvPicPr/>
                <p:nvPr/>
              </p:nvPicPr>
              <p:blipFill>
                <a:blip r:embed="rId93"/>
                <a:stretch>
                  <a:fillRect/>
                </a:stretch>
              </p:blipFill>
              <p:spPr>
                <a:xfrm>
                  <a:off x="5129687" y="4475473"/>
                  <a:ext cx="2304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527A8B8F-77A9-8E8C-6EA7-4B4C4BFFC190}"/>
                    </a:ext>
                  </a:extLst>
                </p14:cNvPr>
                <p14:cNvContentPartPr/>
                <p14:nvPr/>
              </p14:nvContentPartPr>
              <p14:xfrm>
                <a:off x="5466287" y="4454953"/>
                <a:ext cx="189360" cy="262080"/>
              </p14:xfrm>
            </p:contentPart>
          </mc:Choice>
          <mc:Fallback>
            <p:pic>
              <p:nvPicPr>
                <p:cNvPr id="56" name="Ink 55">
                  <a:extLst>
                    <a:ext uri="{FF2B5EF4-FFF2-40B4-BE49-F238E27FC236}">
                      <a16:creationId xmlns:a16="http://schemas.microsoft.com/office/drawing/2014/main" id="{527A8B8F-77A9-8E8C-6EA7-4B4C4BFFC190}"/>
                    </a:ext>
                  </a:extLst>
                </p:cNvPr>
                <p:cNvPicPr/>
                <p:nvPr/>
              </p:nvPicPr>
              <p:blipFill>
                <a:blip r:embed="rId95"/>
                <a:stretch>
                  <a:fillRect/>
                </a:stretch>
              </p:blipFill>
              <p:spPr>
                <a:xfrm>
                  <a:off x="5457287" y="4445953"/>
                  <a:ext cx="207000" cy="279720"/>
                </a:xfrm>
                <a:prstGeom prst="rect">
                  <a:avLst/>
                </a:prstGeom>
              </p:spPr>
            </p:pic>
          </mc:Fallback>
        </mc:AlternateContent>
      </p:grpSp>
      <p:grpSp>
        <p:nvGrpSpPr>
          <p:cNvPr id="74" name="Group 73">
            <a:extLst>
              <a:ext uri="{FF2B5EF4-FFF2-40B4-BE49-F238E27FC236}">
                <a16:creationId xmlns:a16="http://schemas.microsoft.com/office/drawing/2014/main" id="{B415AD58-76D5-6CCC-D73F-D2EBA4887A61}"/>
              </a:ext>
            </a:extLst>
          </p:cNvPr>
          <p:cNvGrpSpPr/>
          <p:nvPr/>
        </p:nvGrpSpPr>
        <p:grpSpPr>
          <a:xfrm>
            <a:off x="4335887" y="1276873"/>
            <a:ext cx="1814040" cy="682560"/>
            <a:chOff x="4335887" y="1276873"/>
            <a:chExt cx="1814040" cy="682560"/>
          </a:xfrm>
        </p:grpSpPr>
        <mc:AlternateContent xmlns:mc="http://schemas.openxmlformats.org/markup-compatibility/2006">
          <mc:Choice xmlns:p14="http://schemas.microsoft.com/office/powerpoint/2010/main" Requires="p14">
            <p:contentPart p14:bwMode="auto" r:id="rId96">
              <p14:nvContentPartPr>
                <p14:cNvPr id="67" name="Ink 66">
                  <a:extLst>
                    <a:ext uri="{FF2B5EF4-FFF2-40B4-BE49-F238E27FC236}">
                      <a16:creationId xmlns:a16="http://schemas.microsoft.com/office/drawing/2014/main" id="{2BF25FFE-C863-A0F9-2A6F-9ED9979AC548}"/>
                    </a:ext>
                  </a:extLst>
                </p14:cNvPr>
                <p14:cNvContentPartPr/>
                <p14:nvPr/>
              </p14:nvContentPartPr>
              <p14:xfrm>
                <a:off x="4335887" y="1388473"/>
                <a:ext cx="345600" cy="570960"/>
              </p14:xfrm>
            </p:contentPart>
          </mc:Choice>
          <mc:Fallback>
            <p:pic>
              <p:nvPicPr>
                <p:cNvPr id="67" name="Ink 66">
                  <a:extLst>
                    <a:ext uri="{FF2B5EF4-FFF2-40B4-BE49-F238E27FC236}">
                      <a16:creationId xmlns:a16="http://schemas.microsoft.com/office/drawing/2014/main" id="{2BF25FFE-C863-A0F9-2A6F-9ED9979AC548}"/>
                    </a:ext>
                  </a:extLst>
                </p:cNvPr>
                <p:cNvPicPr/>
                <p:nvPr/>
              </p:nvPicPr>
              <p:blipFill>
                <a:blip r:embed="rId97"/>
                <a:stretch>
                  <a:fillRect/>
                </a:stretch>
              </p:blipFill>
              <p:spPr>
                <a:xfrm>
                  <a:off x="4326887" y="1379473"/>
                  <a:ext cx="363240"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8" name="Ink 67">
                  <a:extLst>
                    <a:ext uri="{FF2B5EF4-FFF2-40B4-BE49-F238E27FC236}">
                      <a16:creationId xmlns:a16="http://schemas.microsoft.com/office/drawing/2014/main" id="{2F35CF67-DE02-A303-99FB-FB25F84A7270}"/>
                    </a:ext>
                  </a:extLst>
                </p14:cNvPr>
                <p14:cNvContentPartPr/>
                <p14:nvPr/>
              </p14:nvContentPartPr>
              <p14:xfrm>
                <a:off x="4712447" y="1563073"/>
                <a:ext cx="166320" cy="226440"/>
              </p14:xfrm>
            </p:contentPart>
          </mc:Choice>
          <mc:Fallback>
            <p:pic>
              <p:nvPicPr>
                <p:cNvPr id="68" name="Ink 67">
                  <a:extLst>
                    <a:ext uri="{FF2B5EF4-FFF2-40B4-BE49-F238E27FC236}">
                      <a16:creationId xmlns:a16="http://schemas.microsoft.com/office/drawing/2014/main" id="{2F35CF67-DE02-A303-99FB-FB25F84A7270}"/>
                    </a:ext>
                  </a:extLst>
                </p:cNvPr>
                <p:cNvPicPr/>
                <p:nvPr/>
              </p:nvPicPr>
              <p:blipFill>
                <a:blip r:embed="rId99"/>
                <a:stretch>
                  <a:fillRect/>
                </a:stretch>
              </p:blipFill>
              <p:spPr>
                <a:xfrm>
                  <a:off x="4703807" y="1554073"/>
                  <a:ext cx="1839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CE01A46B-ECFC-A339-4DF3-9A7291DCC357}"/>
                    </a:ext>
                  </a:extLst>
                </p14:cNvPr>
                <p14:cNvContentPartPr/>
                <p14:nvPr/>
              </p14:nvContentPartPr>
              <p14:xfrm>
                <a:off x="4969127" y="1522753"/>
                <a:ext cx="138240" cy="183240"/>
              </p14:xfrm>
            </p:contentPart>
          </mc:Choice>
          <mc:Fallback>
            <p:pic>
              <p:nvPicPr>
                <p:cNvPr id="69" name="Ink 68">
                  <a:extLst>
                    <a:ext uri="{FF2B5EF4-FFF2-40B4-BE49-F238E27FC236}">
                      <a16:creationId xmlns:a16="http://schemas.microsoft.com/office/drawing/2014/main" id="{CE01A46B-ECFC-A339-4DF3-9A7291DCC357}"/>
                    </a:ext>
                  </a:extLst>
                </p:cNvPr>
                <p:cNvPicPr/>
                <p:nvPr/>
              </p:nvPicPr>
              <p:blipFill>
                <a:blip r:embed="rId101"/>
                <a:stretch>
                  <a:fillRect/>
                </a:stretch>
              </p:blipFill>
              <p:spPr>
                <a:xfrm>
                  <a:off x="4960487" y="1513753"/>
                  <a:ext cx="1558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9CC0B329-9187-EAD7-65FB-BF88A5EB77C6}"/>
                    </a:ext>
                  </a:extLst>
                </p14:cNvPr>
                <p14:cNvContentPartPr/>
                <p14:nvPr/>
              </p14:nvContentPartPr>
              <p14:xfrm>
                <a:off x="5199887" y="1489273"/>
                <a:ext cx="113400" cy="192960"/>
              </p14:xfrm>
            </p:contentPart>
          </mc:Choice>
          <mc:Fallback>
            <p:pic>
              <p:nvPicPr>
                <p:cNvPr id="70" name="Ink 69">
                  <a:extLst>
                    <a:ext uri="{FF2B5EF4-FFF2-40B4-BE49-F238E27FC236}">
                      <a16:creationId xmlns:a16="http://schemas.microsoft.com/office/drawing/2014/main" id="{9CC0B329-9187-EAD7-65FB-BF88A5EB77C6}"/>
                    </a:ext>
                  </a:extLst>
                </p:cNvPr>
                <p:cNvPicPr/>
                <p:nvPr/>
              </p:nvPicPr>
              <p:blipFill>
                <a:blip r:embed="rId103"/>
                <a:stretch>
                  <a:fillRect/>
                </a:stretch>
              </p:blipFill>
              <p:spPr>
                <a:xfrm>
                  <a:off x="5191247" y="1480633"/>
                  <a:ext cx="1310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3898A385-2B25-C262-7CBD-E03FB2D8F42B}"/>
                    </a:ext>
                  </a:extLst>
                </p14:cNvPr>
                <p14:cNvContentPartPr/>
                <p14:nvPr/>
              </p14:nvContentPartPr>
              <p14:xfrm>
                <a:off x="5369087" y="1474513"/>
                <a:ext cx="157680" cy="144360"/>
              </p14:xfrm>
            </p:contentPart>
          </mc:Choice>
          <mc:Fallback>
            <p:pic>
              <p:nvPicPr>
                <p:cNvPr id="71" name="Ink 70">
                  <a:extLst>
                    <a:ext uri="{FF2B5EF4-FFF2-40B4-BE49-F238E27FC236}">
                      <a16:creationId xmlns:a16="http://schemas.microsoft.com/office/drawing/2014/main" id="{3898A385-2B25-C262-7CBD-E03FB2D8F42B}"/>
                    </a:ext>
                  </a:extLst>
                </p:cNvPr>
                <p:cNvPicPr/>
                <p:nvPr/>
              </p:nvPicPr>
              <p:blipFill>
                <a:blip r:embed="rId105"/>
                <a:stretch>
                  <a:fillRect/>
                </a:stretch>
              </p:blipFill>
              <p:spPr>
                <a:xfrm>
                  <a:off x="5360447" y="1465873"/>
                  <a:ext cx="1753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Ink 71">
                  <a:extLst>
                    <a:ext uri="{FF2B5EF4-FFF2-40B4-BE49-F238E27FC236}">
                      <a16:creationId xmlns:a16="http://schemas.microsoft.com/office/drawing/2014/main" id="{BC3BBEF4-991B-4328-C645-787B2795AC83}"/>
                    </a:ext>
                  </a:extLst>
                </p14:cNvPr>
                <p14:cNvContentPartPr/>
                <p14:nvPr/>
              </p14:nvContentPartPr>
              <p14:xfrm>
                <a:off x="5598047" y="1276873"/>
                <a:ext cx="347040" cy="284040"/>
              </p14:xfrm>
            </p:contentPart>
          </mc:Choice>
          <mc:Fallback>
            <p:pic>
              <p:nvPicPr>
                <p:cNvPr id="72" name="Ink 71">
                  <a:extLst>
                    <a:ext uri="{FF2B5EF4-FFF2-40B4-BE49-F238E27FC236}">
                      <a16:creationId xmlns:a16="http://schemas.microsoft.com/office/drawing/2014/main" id="{BC3BBEF4-991B-4328-C645-787B2795AC83}"/>
                    </a:ext>
                  </a:extLst>
                </p:cNvPr>
                <p:cNvPicPr/>
                <p:nvPr/>
              </p:nvPicPr>
              <p:blipFill>
                <a:blip r:embed="rId107"/>
                <a:stretch>
                  <a:fillRect/>
                </a:stretch>
              </p:blipFill>
              <p:spPr>
                <a:xfrm>
                  <a:off x="5589407" y="1267873"/>
                  <a:ext cx="3646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894E8AB8-D497-10B7-BFB4-65AA06CAF66D}"/>
                    </a:ext>
                  </a:extLst>
                </p14:cNvPr>
                <p14:cNvContentPartPr/>
                <p14:nvPr/>
              </p14:nvContentPartPr>
              <p14:xfrm>
                <a:off x="5982527" y="1313953"/>
                <a:ext cx="167400" cy="168840"/>
              </p14:xfrm>
            </p:contentPart>
          </mc:Choice>
          <mc:Fallback>
            <p:pic>
              <p:nvPicPr>
                <p:cNvPr id="73" name="Ink 72">
                  <a:extLst>
                    <a:ext uri="{FF2B5EF4-FFF2-40B4-BE49-F238E27FC236}">
                      <a16:creationId xmlns:a16="http://schemas.microsoft.com/office/drawing/2014/main" id="{894E8AB8-D497-10B7-BFB4-65AA06CAF66D}"/>
                    </a:ext>
                  </a:extLst>
                </p:cNvPr>
                <p:cNvPicPr/>
                <p:nvPr/>
              </p:nvPicPr>
              <p:blipFill>
                <a:blip r:embed="rId109"/>
                <a:stretch>
                  <a:fillRect/>
                </a:stretch>
              </p:blipFill>
              <p:spPr>
                <a:xfrm>
                  <a:off x="5973527" y="1304953"/>
                  <a:ext cx="185040" cy="186480"/>
                </a:xfrm>
                <a:prstGeom prst="rect">
                  <a:avLst/>
                </a:prstGeom>
              </p:spPr>
            </p:pic>
          </mc:Fallback>
        </mc:AlternateContent>
      </p:grpSp>
      <p:grpSp>
        <p:nvGrpSpPr>
          <p:cNvPr id="98" name="Group 97">
            <a:extLst>
              <a:ext uri="{FF2B5EF4-FFF2-40B4-BE49-F238E27FC236}">
                <a16:creationId xmlns:a16="http://schemas.microsoft.com/office/drawing/2014/main" id="{C976CB00-E7FF-124B-2428-BC4C507D61BF}"/>
              </a:ext>
            </a:extLst>
          </p:cNvPr>
          <p:cNvGrpSpPr/>
          <p:nvPr/>
        </p:nvGrpSpPr>
        <p:grpSpPr>
          <a:xfrm>
            <a:off x="6122207" y="2395393"/>
            <a:ext cx="3637800" cy="2414880"/>
            <a:chOff x="6122207" y="2395393"/>
            <a:chExt cx="3637800" cy="2414880"/>
          </a:xfrm>
        </p:grpSpPr>
        <mc:AlternateContent xmlns:mc="http://schemas.openxmlformats.org/markup-compatibility/2006">
          <mc:Choice xmlns:p14="http://schemas.microsoft.com/office/powerpoint/2010/main" Requires="p14">
            <p:contentPart p14:bwMode="auto" r:id="rId110">
              <p14:nvContentPartPr>
                <p14:cNvPr id="58" name="Ink 57">
                  <a:extLst>
                    <a:ext uri="{FF2B5EF4-FFF2-40B4-BE49-F238E27FC236}">
                      <a16:creationId xmlns:a16="http://schemas.microsoft.com/office/drawing/2014/main" id="{B2237843-58CF-6437-4495-07D86F96C265}"/>
                    </a:ext>
                  </a:extLst>
                </p14:cNvPr>
                <p14:cNvContentPartPr/>
                <p14:nvPr/>
              </p14:nvContentPartPr>
              <p14:xfrm>
                <a:off x="6255407" y="3387913"/>
                <a:ext cx="269640" cy="51120"/>
              </p14:xfrm>
            </p:contentPart>
          </mc:Choice>
          <mc:Fallback>
            <p:pic>
              <p:nvPicPr>
                <p:cNvPr id="58" name="Ink 57">
                  <a:extLst>
                    <a:ext uri="{FF2B5EF4-FFF2-40B4-BE49-F238E27FC236}">
                      <a16:creationId xmlns:a16="http://schemas.microsoft.com/office/drawing/2014/main" id="{B2237843-58CF-6437-4495-07D86F96C265}"/>
                    </a:ext>
                  </a:extLst>
                </p:cNvPr>
                <p:cNvPicPr/>
                <p:nvPr/>
              </p:nvPicPr>
              <p:blipFill>
                <a:blip r:embed="rId111"/>
                <a:stretch>
                  <a:fillRect/>
                </a:stretch>
              </p:blipFill>
              <p:spPr>
                <a:xfrm>
                  <a:off x="6246407" y="3379273"/>
                  <a:ext cx="2872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9" name="Ink 58">
                  <a:extLst>
                    <a:ext uri="{FF2B5EF4-FFF2-40B4-BE49-F238E27FC236}">
                      <a16:creationId xmlns:a16="http://schemas.microsoft.com/office/drawing/2014/main" id="{3ADC74FB-DB58-DE8F-4D72-DD1DE61F09EE}"/>
                    </a:ext>
                  </a:extLst>
                </p14:cNvPr>
                <p14:cNvContentPartPr/>
                <p14:nvPr/>
              </p14:nvContentPartPr>
              <p14:xfrm>
                <a:off x="6261527" y="3499513"/>
                <a:ext cx="246240" cy="63000"/>
              </p14:xfrm>
            </p:contentPart>
          </mc:Choice>
          <mc:Fallback>
            <p:pic>
              <p:nvPicPr>
                <p:cNvPr id="59" name="Ink 58">
                  <a:extLst>
                    <a:ext uri="{FF2B5EF4-FFF2-40B4-BE49-F238E27FC236}">
                      <a16:creationId xmlns:a16="http://schemas.microsoft.com/office/drawing/2014/main" id="{3ADC74FB-DB58-DE8F-4D72-DD1DE61F09EE}"/>
                    </a:ext>
                  </a:extLst>
                </p:cNvPr>
                <p:cNvPicPr/>
                <p:nvPr/>
              </p:nvPicPr>
              <p:blipFill>
                <a:blip r:embed="rId113"/>
                <a:stretch>
                  <a:fillRect/>
                </a:stretch>
              </p:blipFill>
              <p:spPr>
                <a:xfrm>
                  <a:off x="6252887" y="3490873"/>
                  <a:ext cx="2638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0" name="Ink 59">
                  <a:extLst>
                    <a:ext uri="{FF2B5EF4-FFF2-40B4-BE49-F238E27FC236}">
                      <a16:creationId xmlns:a16="http://schemas.microsoft.com/office/drawing/2014/main" id="{F6B6DFB3-676A-685A-BC75-721B35560BBF}"/>
                    </a:ext>
                  </a:extLst>
                </p14:cNvPr>
                <p14:cNvContentPartPr/>
                <p14:nvPr/>
              </p14:nvContentPartPr>
              <p14:xfrm>
                <a:off x="6369527" y="3291793"/>
                <a:ext cx="198000" cy="314280"/>
              </p14:xfrm>
            </p:contentPart>
          </mc:Choice>
          <mc:Fallback>
            <p:pic>
              <p:nvPicPr>
                <p:cNvPr id="60" name="Ink 59">
                  <a:extLst>
                    <a:ext uri="{FF2B5EF4-FFF2-40B4-BE49-F238E27FC236}">
                      <a16:creationId xmlns:a16="http://schemas.microsoft.com/office/drawing/2014/main" id="{F6B6DFB3-676A-685A-BC75-721B35560BBF}"/>
                    </a:ext>
                  </a:extLst>
                </p:cNvPr>
                <p:cNvPicPr/>
                <p:nvPr/>
              </p:nvPicPr>
              <p:blipFill>
                <a:blip r:embed="rId115"/>
                <a:stretch>
                  <a:fillRect/>
                </a:stretch>
              </p:blipFill>
              <p:spPr>
                <a:xfrm>
                  <a:off x="6360887" y="3282793"/>
                  <a:ext cx="21564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1" name="Ink 60">
                  <a:extLst>
                    <a:ext uri="{FF2B5EF4-FFF2-40B4-BE49-F238E27FC236}">
                      <a16:creationId xmlns:a16="http://schemas.microsoft.com/office/drawing/2014/main" id="{ABD554CB-E8A5-A4D9-0427-AC0C7032DCDB}"/>
                    </a:ext>
                  </a:extLst>
                </p14:cNvPr>
                <p14:cNvContentPartPr/>
                <p14:nvPr/>
              </p14:nvContentPartPr>
              <p14:xfrm>
                <a:off x="7606487" y="4037353"/>
                <a:ext cx="324720" cy="387000"/>
              </p14:xfrm>
            </p:contentPart>
          </mc:Choice>
          <mc:Fallback>
            <p:pic>
              <p:nvPicPr>
                <p:cNvPr id="61" name="Ink 60">
                  <a:extLst>
                    <a:ext uri="{FF2B5EF4-FFF2-40B4-BE49-F238E27FC236}">
                      <a16:creationId xmlns:a16="http://schemas.microsoft.com/office/drawing/2014/main" id="{ABD554CB-E8A5-A4D9-0427-AC0C7032DCDB}"/>
                    </a:ext>
                  </a:extLst>
                </p:cNvPr>
                <p:cNvPicPr/>
                <p:nvPr/>
              </p:nvPicPr>
              <p:blipFill>
                <a:blip r:embed="rId117"/>
                <a:stretch>
                  <a:fillRect/>
                </a:stretch>
              </p:blipFill>
              <p:spPr>
                <a:xfrm>
                  <a:off x="7597487" y="4028353"/>
                  <a:ext cx="34236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2" name="Ink 61">
                  <a:extLst>
                    <a:ext uri="{FF2B5EF4-FFF2-40B4-BE49-F238E27FC236}">
                      <a16:creationId xmlns:a16="http://schemas.microsoft.com/office/drawing/2014/main" id="{18390104-0451-0185-DCB9-736A84775289}"/>
                    </a:ext>
                  </a:extLst>
                </p14:cNvPr>
                <p14:cNvContentPartPr/>
                <p14:nvPr/>
              </p14:nvContentPartPr>
              <p14:xfrm>
                <a:off x="8054327" y="4201873"/>
                <a:ext cx="163800" cy="157680"/>
              </p14:xfrm>
            </p:contentPart>
          </mc:Choice>
          <mc:Fallback>
            <p:pic>
              <p:nvPicPr>
                <p:cNvPr id="62" name="Ink 61">
                  <a:extLst>
                    <a:ext uri="{FF2B5EF4-FFF2-40B4-BE49-F238E27FC236}">
                      <a16:creationId xmlns:a16="http://schemas.microsoft.com/office/drawing/2014/main" id="{18390104-0451-0185-DCB9-736A84775289}"/>
                    </a:ext>
                  </a:extLst>
                </p:cNvPr>
                <p:cNvPicPr/>
                <p:nvPr/>
              </p:nvPicPr>
              <p:blipFill>
                <a:blip r:embed="rId119"/>
                <a:stretch>
                  <a:fillRect/>
                </a:stretch>
              </p:blipFill>
              <p:spPr>
                <a:xfrm>
                  <a:off x="8045327" y="4192873"/>
                  <a:ext cx="1814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3" name="Ink 62">
                  <a:extLst>
                    <a:ext uri="{FF2B5EF4-FFF2-40B4-BE49-F238E27FC236}">
                      <a16:creationId xmlns:a16="http://schemas.microsoft.com/office/drawing/2014/main" id="{B8BEE8B5-3984-90F4-9467-6E366331E97A}"/>
                    </a:ext>
                  </a:extLst>
                </p14:cNvPr>
                <p14:cNvContentPartPr/>
                <p14:nvPr/>
              </p14:nvContentPartPr>
              <p14:xfrm>
                <a:off x="8345207" y="4094953"/>
                <a:ext cx="228240" cy="238680"/>
              </p14:xfrm>
            </p:contentPart>
          </mc:Choice>
          <mc:Fallback>
            <p:pic>
              <p:nvPicPr>
                <p:cNvPr id="63" name="Ink 62">
                  <a:extLst>
                    <a:ext uri="{FF2B5EF4-FFF2-40B4-BE49-F238E27FC236}">
                      <a16:creationId xmlns:a16="http://schemas.microsoft.com/office/drawing/2014/main" id="{B8BEE8B5-3984-90F4-9467-6E366331E97A}"/>
                    </a:ext>
                  </a:extLst>
                </p:cNvPr>
                <p:cNvPicPr/>
                <p:nvPr/>
              </p:nvPicPr>
              <p:blipFill>
                <a:blip r:embed="rId121"/>
                <a:stretch>
                  <a:fillRect/>
                </a:stretch>
              </p:blipFill>
              <p:spPr>
                <a:xfrm>
                  <a:off x="8336567" y="4085953"/>
                  <a:ext cx="2458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4" name="Ink 63">
                  <a:extLst>
                    <a:ext uri="{FF2B5EF4-FFF2-40B4-BE49-F238E27FC236}">
                      <a16:creationId xmlns:a16="http://schemas.microsoft.com/office/drawing/2014/main" id="{6D34B698-FFD5-DBAE-BBB7-0CF4E30DBED9}"/>
                    </a:ext>
                  </a:extLst>
                </p14:cNvPr>
                <p14:cNvContentPartPr/>
                <p14:nvPr/>
              </p14:nvContentPartPr>
              <p14:xfrm>
                <a:off x="8696927" y="4007833"/>
                <a:ext cx="231120" cy="364680"/>
              </p14:xfrm>
            </p:contentPart>
          </mc:Choice>
          <mc:Fallback>
            <p:pic>
              <p:nvPicPr>
                <p:cNvPr id="64" name="Ink 63">
                  <a:extLst>
                    <a:ext uri="{FF2B5EF4-FFF2-40B4-BE49-F238E27FC236}">
                      <a16:creationId xmlns:a16="http://schemas.microsoft.com/office/drawing/2014/main" id="{6D34B698-FFD5-DBAE-BBB7-0CF4E30DBED9}"/>
                    </a:ext>
                  </a:extLst>
                </p:cNvPr>
                <p:cNvPicPr/>
                <p:nvPr/>
              </p:nvPicPr>
              <p:blipFill>
                <a:blip r:embed="rId123"/>
                <a:stretch>
                  <a:fillRect/>
                </a:stretch>
              </p:blipFill>
              <p:spPr>
                <a:xfrm>
                  <a:off x="8687927" y="3999193"/>
                  <a:ext cx="2487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74EBF7A3-7BAE-E51E-1FB5-D7D5F9873990}"/>
                    </a:ext>
                  </a:extLst>
                </p14:cNvPr>
                <p14:cNvContentPartPr/>
                <p14:nvPr/>
              </p14:nvContentPartPr>
              <p14:xfrm>
                <a:off x="7968647" y="4512193"/>
                <a:ext cx="111240" cy="10800"/>
              </p14:xfrm>
            </p:contentPart>
          </mc:Choice>
          <mc:Fallback>
            <p:pic>
              <p:nvPicPr>
                <p:cNvPr id="75" name="Ink 74">
                  <a:extLst>
                    <a:ext uri="{FF2B5EF4-FFF2-40B4-BE49-F238E27FC236}">
                      <a16:creationId xmlns:a16="http://schemas.microsoft.com/office/drawing/2014/main" id="{74EBF7A3-7BAE-E51E-1FB5-D7D5F9873990}"/>
                    </a:ext>
                  </a:extLst>
                </p:cNvPr>
                <p:cNvPicPr/>
                <p:nvPr/>
              </p:nvPicPr>
              <p:blipFill>
                <a:blip r:embed="rId125"/>
                <a:stretch>
                  <a:fillRect/>
                </a:stretch>
              </p:blipFill>
              <p:spPr>
                <a:xfrm>
                  <a:off x="7959647" y="4503193"/>
                  <a:ext cx="1288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FCD1022A-E6C9-70F5-8D4E-E2D5CB45A64C}"/>
                    </a:ext>
                  </a:extLst>
                </p14:cNvPr>
                <p14:cNvContentPartPr/>
                <p14:nvPr/>
              </p14:nvContentPartPr>
              <p14:xfrm>
                <a:off x="7911047" y="4649353"/>
                <a:ext cx="135720" cy="36720"/>
              </p14:xfrm>
            </p:contentPart>
          </mc:Choice>
          <mc:Fallback>
            <p:pic>
              <p:nvPicPr>
                <p:cNvPr id="76" name="Ink 75">
                  <a:extLst>
                    <a:ext uri="{FF2B5EF4-FFF2-40B4-BE49-F238E27FC236}">
                      <a16:creationId xmlns:a16="http://schemas.microsoft.com/office/drawing/2014/main" id="{FCD1022A-E6C9-70F5-8D4E-E2D5CB45A64C}"/>
                    </a:ext>
                  </a:extLst>
                </p:cNvPr>
                <p:cNvPicPr/>
                <p:nvPr/>
              </p:nvPicPr>
              <p:blipFill>
                <a:blip r:embed="rId127"/>
                <a:stretch>
                  <a:fillRect/>
                </a:stretch>
              </p:blipFill>
              <p:spPr>
                <a:xfrm>
                  <a:off x="7902407" y="4640353"/>
                  <a:ext cx="1533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44BF4882-CB54-4D47-B338-E591A80F32FE}"/>
                    </a:ext>
                  </a:extLst>
                </p14:cNvPr>
                <p14:cNvContentPartPr/>
                <p14:nvPr/>
              </p14:nvContentPartPr>
              <p14:xfrm>
                <a:off x="7066487" y="2395393"/>
                <a:ext cx="205920" cy="1711800"/>
              </p14:xfrm>
            </p:contentPart>
          </mc:Choice>
          <mc:Fallback>
            <p:pic>
              <p:nvPicPr>
                <p:cNvPr id="77" name="Ink 76">
                  <a:extLst>
                    <a:ext uri="{FF2B5EF4-FFF2-40B4-BE49-F238E27FC236}">
                      <a16:creationId xmlns:a16="http://schemas.microsoft.com/office/drawing/2014/main" id="{44BF4882-CB54-4D47-B338-E591A80F32FE}"/>
                    </a:ext>
                  </a:extLst>
                </p:cNvPr>
                <p:cNvPicPr/>
                <p:nvPr/>
              </p:nvPicPr>
              <p:blipFill>
                <a:blip r:embed="rId129"/>
                <a:stretch>
                  <a:fillRect/>
                </a:stretch>
              </p:blipFill>
              <p:spPr>
                <a:xfrm>
                  <a:off x="7057487" y="2386393"/>
                  <a:ext cx="223560" cy="1729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29B1C5AC-5A84-B128-435F-ED16D4FE9498}"/>
                    </a:ext>
                  </a:extLst>
                </p14:cNvPr>
                <p14:cNvContentPartPr/>
                <p14:nvPr/>
              </p14:nvContentPartPr>
              <p14:xfrm>
                <a:off x="6727007" y="3613273"/>
                <a:ext cx="3033000" cy="173880"/>
              </p14:xfrm>
            </p:contentPart>
          </mc:Choice>
          <mc:Fallback>
            <p:pic>
              <p:nvPicPr>
                <p:cNvPr id="78" name="Ink 77">
                  <a:extLst>
                    <a:ext uri="{FF2B5EF4-FFF2-40B4-BE49-F238E27FC236}">
                      <a16:creationId xmlns:a16="http://schemas.microsoft.com/office/drawing/2014/main" id="{29B1C5AC-5A84-B128-435F-ED16D4FE9498}"/>
                    </a:ext>
                  </a:extLst>
                </p:cNvPr>
                <p:cNvPicPr/>
                <p:nvPr/>
              </p:nvPicPr>
              <p:blipFill>
                <a:blip r:embed="rId131"/>
                <a:stretch>
                  <a:fillRect/>
                </a:stretch>
              </p:blipFill>
              <p:spPr>
                <a:xfrm>
                  <a:off x="6718007" y="3604633"/>
                  <a:ext cx="30506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Ink 79">
                  <a:extLst>
                    <a:ext uri="{FF2B5EF4-FFF2-40B4-BE49-F238E27FC236}">
                      <a16:creationId xmlns:a16="http://schemas.microsoft.com/office/drawing/2014/main" id="{5D110334-866D-77B9-21B0-9EA6F12A8DFF}"/>
                    </a:ext>
                  </a:extLst>
                </p14:cNvPr>
                <p14:cNvContentPartPr/>
                <p14:nvPr/>
              </p14:nvContentPartPr>
              <p14:xfrm>
                <a:off x="7463207" y="3755473"/>
                <a:ext cx="187200" cy="259200"/>
              </p14:xfrm>
            </p:contentPart>
          </mc:Choice>
          <mc:Fallback>
            <p:pic>
              <p:nvPicPr>
                <p:cNvPr id="80" name="Ink 79">
                  <a:extLst>
                    <a:ext uri="{FF2B5EF4-FFF2-40B4-BE49-F238E27FC236}">
                      <a16:creationId xmlns:a16="http://schemas.microsoft.com/office/drawing/2014/main" id="{5D110334-866D-77B9-21B0-9EA6F12A8DFF}"/>
                    </a:ext>
                  </a:extLst>
                </p:cNvPr>
                <p:cNvPicPr/>
                <p:nvPr/>
              </p:nvPicPr>
              <p:blipFill>
                <a:blip r:embed="rId133"/>
                <a:stretch>
                  <a:fillRect/>
                </a:stretch>
              </p:blipFill>
              <p:spPr>
                <a:xfrm>
                  <a:off x="7454567" y="3746473"/>
                  <a:ext cx="2048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Ink 80">
                  <a:extLst>
                    <a:ext uri="{FF2B5EF4-FFF2-40B4-BE49-F238E27FC236}">
                      <a16:creationId xmlns:a16="http://schemas.microsoft.com/office/drawing/2014/main" id="{4323D122-D800-E2F3-BF66-E2600C2D4F1B}"/>
                    </a:ext>
                  </a:extLst>
                </p14:cNvPr>
                <p14:cNvContentPartPr/>
                <p14:nvPr/>
              </p14:nvContentPartPr>
              <p14:xfrm>
                <a:off x="7791887" y="3796513"/>
                <a:ext cx="21240" cy="141840"/>
              </p14:xfrm>
            </p:contentPart>
          </mc:Choice>
          <mc:Fallback>
            <p:pic>
              <p:nvPicPr>
                <p:cNvPr id="81" name="Ink 80">
                  <a:extLst>
                    <a:ext uri="{FF2B5EF4-FFF2-40B4-BE49-F238E27FC236}">
                      <a16:creationId xmlns:a16="http://schemas.microsoft.com/office/drawing/2014/main" id="{4323D122-D800-E2F3-BF66-E2600C2D4F1B}"/>
                    </a:ext>
                  </a:extLst>
                </p:cNvPr>
                <p:cNvPicPr/>
                <p:nvPr/>
              </p:nvPicPr>
              <p:blipFill>
                <a:blip r:embed="rId135"/>
                <a:stretch>
                  <a:fillRect/>
                </a:stretch>
              </p:blipFill>
              <p:spPr>
                <a:xfrm>
                  <a:off x="7783247" y="3787873"/>
                  <a:ext cx="388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Ink 81">
                  <a:extLst>
                    <a:ext uri="{FF2B5EF4-FFF2-40B4-BE49-F238E27FC236}">
                      <a16:creationId xmlns:a16="http://schemas.microsoft.com/office/drawing/2014/main" id="{663E8818-53DC-AA43-E5EE-EEA37A074CD6}"/>
                    </a:ext>
                  </a:extLst>
                </p14:cNvPr>
                <p14:cNvContentPartPr/>
                <p14:nvPr/>
              </p14:nvContentPartPr>
              <p14:xfrm>
                <a:off x="8149367" y="3766633"/>
                <a:ext cx="181080" cy="202320"/>
              </p14:xfrm>
            </p:contentPart>
          </mc:Choice>
          <mc:Fallback>
            <p:pic>
              <p:nvPicPr>
                <p:cNvPr id="82" name="Ink 81">
                  <a:extLst>
                    <a:ext uri="{FF2B5EF4-FFF2-40B4-BE49-F238E27FC236}">
                      <a16:creationId xmlns:a16="http://schemas.microsoft.com/office/drawing/2014/main" id="{663E8818-53DC-AA43-E5EE-EEA37A074CD6}"/>
                    </a:ext>
                  </a:extLst>
                </p:cNvPr>
                <p:cNvPicPr/>
                <p:nvPr/>
              </p:nvPicPr>
              <p:blipFill>
                <a:blip r:embed="rId137"/>
                <a:stretch>
                  <a:fillRect/>
                </a:stretch>
              </p:blipFill>
              <p:spPr>
                <a:xfrm>
                  <a:off x="8140367" y="3757993"/>
                  <a:ext cx="1987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Ink 82">
                  <a:extLst>
                    <a:ext uri="{FF2B5EF4-FFF2-40B4-BE49-F238E27FC236}">
                      <a16:creationId xmlns:a16="http://schemas.microsoft.com/office/drawing/2014/main" id="{82516E9A-0E37-9771-B66C-E6BCD3A2E225}"/>
                    </a:ext>
                  </a:extLst>
                </p14:cNvPr>
                <p14:cNvContentPartPr/>
                <p14:nvPr/>
              </p14:nvContentPartPr>
              <p14:xfrm>
                <a:off x="8435207" y="3738553"/>
                <a:ext cx="172440" cy="159480"/>
              </p14:xfrm>
            </p:contentPart>
          </mc:Choice>
          <mc:Fallback>
            <p:pic>
              <p:nvPicPr>
                <p:cNvPr id="83" name="Ink 82">
                  <a:extLst>
                    <a:ext uri="{FF2B5EF4-FFF2-40B4-BE49-F238E27FC236}">
                      <a16:creationId xmlns:a16="http://schemas.microsoft.com/office/drawing/2014/main" id="{82516E9A-0E37-9771-B66C-E6BCD3A2E225}"/>
                    </a:ext>
                  </a:extLst>
                </p:cNvPr>
                <p:cNvPicPr/>
                <p:nvPr/>
              </p:nvPicPr>
              <p:blipFill>
                <a:blip r:embed="rId139"/>
                <a:stretch>
                  <a:fillRect/>
                </a:stretch>
              </p:blipFill>
              <p:spPr>
                <a:xfrm>
                  <a:off x="8426567" y="3729913"/>
                  <a:ext cx="1900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DF2E75B0-EA8A-4FCA-40D6-D208DAA4CF4C}"/>
                    </a:ext>
                  </a:extLst>
                </p14:cNvPr>
                <p14:cNvContentPartPr/>
                <p14:nvPr/>
              </p14:nvContentPartPr>
              <p14:xfrm>
                <a:off x="9004007" y="3705793"/>
                <a:ext cx="172800" cy="235080"/>
              </p14:xfrm>
            </p:contentPart>
          </mc:Choice>
          <mc:Fallback>
            <p:pic>
              <p:nvPicPr>
                <p:cNvPr id="84" name="Ink 83">
                  <a:extLst>
                    <a:ext uri="{FF2B5EF4-FFF2-40B4-BE49-F238E27FC236}">
                      <a16:creationId xmlns:a16="http://schemas.microsoft.com/office/drawing/2014/main" id="{DF2E75B0-EA8A-4FCA-40D6-D208DAA4CF4C}"/>
                    </a:ext>
                  </a:extLst>
                </p:cNvPr>
                <p:cNvPicPr/>
                <p:nvPr/>
              </p:nvPicPr>
              <p:blipFill>
                <a:blip r:embed="rId141"/>
                <a:stretch>
                  <a:fillRect/>
                </a:stretch>
              </p:blipFill>
              <p:spPr>
                <a:xfrm>
                  <a:off x="8995367" y="3697153"/>
                  <a:ext cx="1904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87533631-6815-9A2E-95A8-8C9B04B8FDD9}"/>
                    </a:ext>
                  </a:extLst>
                </p14:cNvPr>
                <p14:cNvContentPartPr/>
                <p14:nvPr/>
              </p14:nvContentPartPr>
              <p14:xfrm>
                <a:off x="9264287" y="3756553"/>
                <a:ext cx="265320" cy="230400"/>
              </p14:xfrm>
            </p:contentPart>
          </mc:Choice>
          <mc:Fallback>
            <p:pic>
              <p:nvPicPr>
                <p:cNvPr id="85" name="Ink 84">
                  <a:extLst>
                    <a:ext uri="{FF2B5EF4-FFF2-40B4-BE49-F238E27FC236}">
                      <a16:creationId xmlns:a16="http://schemas.microsoft.com/office/drawing/2014/main" id="{87533631-6815-9A2E-95A8-8C9B04B8FDD9}"/>
                    </a:ext>
                  </a:extLst>
                </p:cNvPr>
                <p:cNvPicPr/>
                <p:nvPr/>
              </p:nvPicPr>
              <p:blipFill>
                <a:blip r:embed="rId143"/>
                <a:stretch>
                  <a:fillRect/>
                </a:stretch>
              </p:blipFill>
              <p:spPr>
                <a:xfrm>
                  <a:off x="9255287" y="3747553"/>
                  <a:ext cx="2829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6A7263D7-4406-06C8-8E8F-A9AA6C971F46}"/>
                    </a:ext>
                  </a:extLst>
                </p14:cNvPr>
                <p14:cNvContentPartPr/>
                <p14:nvPr/>
              </p14:nvContentPartPr>
              <p14:xfrm>
                <a:off x="7285367" y="3170473"/>
                <a:ext cx="87480" cy="496080"/>
              </p14:xfrm>
            </p:contentPart>
          </mc:Choice>
          <mc:Fallback>
            <p:pic>
              <p:nvPicPr>
                <p:cNvPr id="86" name="Ink 85">
                  <a:extLst>
                    <a:ext uri="{FF2B5EF4-FFF2-40B4-BE49-F238E27FC236}">
                      <a16:creationId xmlns:a16="http://schemas.microsoft.com/office/drawing/2014/main" id="{6A7263D7-4406-06C8-8E8F-A9AA6C971F46}"/>
                    </a:ext>
                  </a:extLst>
                </p:cNvPr>
                <p:cNvPicPr/>
                <p:nvPr/>
              </p:nvPicPr>
              <p:blipFill>
                <a:blip r:embed="rId145"/>
                <a:stretch>
                  <a:fillRect/>
                </a:stretch>
              </p:blipFill>
              <p:spPr>
                <a:xfrm>
                  <a:off x="7276367" y="3161833"/>
                  <a:ext cx="10512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2F6C5F5E-4EAD-A212-7498-6B848DB43390}"/>
                    </a:ext>
                  </a:extLst>
                </p14:cNvPr>
                <p14:cNvContentPartPr/>
                <p14:nvPr/>
              </p14:nvContentPartPr>
              <p14:xfrm>
                <a:off x="7330727" y="3118633"/>
                <a:ext cx="420840" cy="533160"/>
              </p14:xfrm>
            </p:contentPart>
          </mc:Choice>
          <mc:Fallback>
            <p:pic>
              <p:nvPicPr>
                <p:cNvPr id="87" name="Ink 86">
                  <a:extLst>
                    <a:ext uri="{FF2B5EF4-FFF2-40B4-BE49-F238E27FC236}">
                      <a16:creationId xmlns:a16="http://schemas.microsoft.com/office/drawing/2014/main" id="{2F6C5F5E-4EAD-A212-7498-6B848DB43390}"/>
                    </a:ext>
                  </a:extLst>
                </p:cNvPr>
                <p:cNvPicPr/>
                <p:nvPr/>
              </p:nvPicPr>
              <p:blipFill>
                <a:blip r:embed="rId147"/>
                <a:stretch>
                  <a:fillRect/>
                </a:stretch>
              </p:blipFill>
              <p:spPr>
                <a:xfrm>
                  <a:off x="7321727" y="3109633"/>
                  <a:ext cx="43848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E484216F-65FE-AE20-3D50-ABA2F170E952}"/>
                    </a:ext>
                  </a:extLst>
                </p14:cNvPr>
                <p14:cNvContentPartPr/>
                <p14:nvPr/>
              </p14:nvContentPartPr>
              <p14:xfrm>
                <a:off x="7961447" y="3035473"/>
                <a:ext cx="89280" cy="550440"/>
              </p14:xfrm>
            </p:contentPart>
          </mc:Choice>
          <mc:Fallback>
            <p:pic>
              <p:nvPicPr>
                <p:cNvPr id="88" name="Ink 87">
                  <a:extLst>
                    <a:ext uri="{FF2B5EF4-FFF2-40B4-BE49-F238E27FC236}">
                      <a16:creationId xmlns:a16="http://schemas.microsoft.com/office/drawing/2014/main" id="{E484216F-65FE-AE20-3D50-ABA2F170E952}"/>
                    </a:ext>
                  </a:extLst>
                </p:cNvPr>
                <p:cNvPicPr/>
                <p:nvPr/>
              </p:nvPicPr>
              <p:blipFill>
                <a:blip r:embed="rId149"/>
                <a:stretch>
                  <a:fillRect/>
                </a:stretch>
              </p:blipFill>
              <p:spPr>
                <a:xfrm>
                  <a:off x="7952807" y="3026833"/>
                  <a:ext cx="10692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6447A405-D355-FE03-4DB6-FE0FEE296308}"/>
                    </a:ext>
                  </a:extLst>
                </p14:cNvPr>
                <p14:cNvContentPartPr/>
                <p14:nvPr/>
              </p14:nvContentPartPr>
              <p14:xfrm>
                <a:off x="7957487" y="2477113"/>
                <a:ext cx="599040" cy="1098000"/>
              </p14:xfrm>
            </p:contentPart>
          </mc:Choice>
          <mc:Fallback>
            <p:pic>
              <p:nvPicPr>
                <p:cNvPr id="89" name="Ink 88">
                  <a:extLst>
                    <a:ext uri="{FF2B5EF4-FFF2-40B4-BE49-F238E27FC236}">
                      <a16:creationId xmlns:a16="http://schemas.microsoft.com/office/drawing/2014/main" id="{6447A405-D355-FE03-4DB6-FE0FEE296308}"/>
                    </a:ext>
                  </a:extLst>
                </p:cNvPr>
                <p:cNvPicPr/>
                <p:nvPr/>
              </p:nvPicPr>
              <p:blipFill>
                <a:blip r:embed="rId151"/>
                <a:stretch>
                  <a:fillRect/>
                </a:stretch>
              </p:blipFill>
              <p:spPr>
                <a:xfrm>
                  <a:off x="7948487" y="2468113"/>
                  <a:ext cx="616680" cy="1115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48DBA075-D322-0241-80C7-4FF3F8CD6CA8}"/>
                    </a:ext>
                  </a:extLst>
                </p14:cNvPr>
                <p14:cNvContentPartPr/>
                <p14:nvPr/>
              </p14:nvContentPartPr>
              <p14:xfrm>
                <a:off x="8887727" y="3339313"/>
                <a:ext cx="66960" cy="260640"/>
              </p14:xfrm>
            </p:contentPart>
          </mc:Choice>
          <mc:Fallback>
            <p:pic>
              <p:nvPicPr>
                <p:cNvPr id="90" name="Ink 89">
                  <a:extLst>
                    <a:ext uri="{FF2B5EF4-FFF2-40B4-BE49-F238E27FC236}">
                      <a16:creationId xmlns:a16="http://schemas.microsoft.com/office/drawing/2014/main" id="{48DBA075-D322-0241-80C7-4FF3F8CD6CA8}"/>
                    </a:ext>
                  </a:extLst>
                </p:cNvPr>
                <p:cNvPicPr/>
                <p:nvPr/>
              </p:nvPicPr>
              <p:blipFill>
                <a:blip r:embed="rId153"/>
                <a:stretch>
                  <a:fillRect/>
                </a:stretch>
              </p:blipFill>
              <p:spPr>
                <a:xfrm>
                  <a:off x="8878727" y="3330313"/>
                  <a:ext cx="8460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Ink 90">
                  <a:extLst>
                    <a:ext uri="{FF2B5EF4-FFF2-40B4-BE49-F238E27FC236}">
                      <a16:creationId xmlns:a16="http://schemas.microsoft.com/office/drawing/2014/main" id="{48EB0120-E36F-6703-8302-9604647E23E9}"/>
                    </a:ext>
                  </a:extLst>
                </p14:cNvPr>
                <p14:cNvContentPartPr/>
                <p14:nvPr/>
              </p14:nvContentPartPr>
              <p14:xfrm>
                <a:off x="8861807" y="3017833"/>
                <a:ext cx="390240" cy="521640"/>
              </p14:xfrm>
            </p:contentPart>
          </mc:Choice>
          <mc:Fallback>
            <p:pic>
              <p:nvPicPr>
                <p:cNvPr id="91" name="Ink 90">
                  <a:extLst>
                    <a:ext uri="{FF2B5EF4-FFF2-40B4-BE49-F238E27FC236}">
                      <a16:creationId xmlns:a16="http://schemas.microsoft.com/office/drawing/2014/main" id="{48EB0120-E36F-6703-8302-9604647E23E9}"/>
                    </a:ext>
                  </a:extLst>
                </p:cNvPr>
                <p:cNvPicPr/>
                <p:nvPr/>
              </p:nvPicPr>
              <p:blipFill>
                <a:blip r:embed="rId155"/>
                <a:stretch>
                  <a:fillRect/>
                </a:stretch>
              </p:blipFill>
              <p:spPr>
                <a:xfrm>
                  <a:off x="8852807" y="3008833"/>
                  <a:ext cx="40788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031DBAE3-6BC5-AEDE-F7BA-5FA3B6338A3B}"/>
                    </a:ext>
                  </a:extLst>
                </p14:cNvPr>
                <p14:cNvContentPartPr/>
                <p14:nvPr/>
              </p14:nvContentPartPr>
              <p14:xfrm>
                <a:off x="6122207" y="4379353"/>
                <a:ext cx="1342800" cy="430920"/>
              </p14:xfrm>
            </p:contentPart>
          </mc:Choice>
          <mc:Fallback>
            <p:pic>
              <p:nvPicPr>
                <p:cNvPr id="93" name="Ink 92">
                  <a:extLst>
                    <a:ext uri="{FF2B5EF4-FFF2-40B4-BE49-F238E27FC236}">
                      <a16:creationId xmlns:a16="http://schemas.microsoft.com/office/drawing/2014/main" id="{031DBAE3-6BC5-AEDE-F7BA-5FA3B6338A3B}"/>
                    </a:ext>
                  </a:extLst>
                </p:cNvPr>
                <p:cNvPicPr/>
                <p:nvPr/>
              </p:nvPicPr>
              <p:blipFill>
                <a:blip r:embed="rId157"/>
                <a:stretch>
                  <a:fillRect/>
                </a:stretch>
              </p:blipFill>
              <p:spPr>
                <a:xfrm>
                  <a:off x="6113207" y="4370353"/>
                  <a:ext cx="13604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844A48EF-986C-C80B-01BA-25FA7725ED85}"/>
                    </a:ext>
                  </a:extLst>
                </p14:cNvPr>
                <p14:cNvContentPartPr/>
                <p14:nvPr/>
              </p14:nvContentPartPr>
              <p14:xfrm>
                <a:off x="7385447" y="4361353"/>
                <a:ext cx="184320" cy="215280"/>
              </p14:xfrm>
            </p:contentPart>
          </mc:Choice>
          <mc:Fallback>
            <p:pic>
              <p:nvPicPr>
                <p:cNvPr id="94" name="Ink 93">
                  <a:extLst>
                    <a:ext uri="{FF2B5EF4-FFF2-40B4-BE49-F238E27FC236}">
                      <a16:creationId xmlns:a16="http://schemas.microsoft.com/office/drawing/2014/main" id="{844A48EF-986C-C80B-01BA-25FA7725ED85}"/>
                    </a:ext>
                  </a:extLst>
                </p:cNvPr>
                <p:cNvPicPr/>
                <p:nvPr/>
              </p:nvPicPr>
              <p:blipFill>
                <a:blip r:embed="rId159"/>
                <a:stretch>
                  <a:fillRect/>
                </a:stretch>
              </p:blipFill>
              <p:spPr>
                <a:xfrm>
                  <a:off x="7376807" y="4352713"/>
                  <a:ext cx="2019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B60177A3-836C-17C6-35D2-FC43AF2245DB}"/>
                    </a:ext>
                  </a:extLst>
                </p14:cNvPr>
                <p14:cNvContentPartPr/>
                <p14:nvPr/>
              </p14:nvContentPartPr>
              <p14:xfrm>
                <a:off x="7796207" y="4451353"/>
                <a:ext cx="815760" cy="170640"/>
              </p14:xfrm>
            </p:contentPart>
          </mc:Choice>
          <mc:Fallback>
            <p:pic>
              <p:nvPicPr>
                <p:cNvPr id="96" name="Ink 95">
                  <a:extLst>
                    <a:ext uri="{FF2B5EF4-FFF2-40B4-BE49-F238E27FC236}">
                      <a16:creationId xmlns:a16="http://schemas.microsoft.com/office/drawing/2014/main" id="{B60177A3-836C-17C6-35D2-FC43AF2245DB}"/>
                    </a:ext>
                  </a:extLst>
                </p:cNvPr>
                <p:cNvPicPr/>
                <p:nvPr/>
              </p:nvPicPr>
              <p:blipFill>
                <a:blip r:embed="rId161"/>
                <a:stretch>
                  <a:fillRect/>
                </a:stretch>
              </p:blipFill>
              <p:spPr>
                <a:xfrm>
                  <a:off x="7787567" y="4442353"/>
                  <a:ext cx="8334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7" name="Ink 96">
                  <a:extLst>
                    <a:ext uri="{FF2B5EF4-FFF2-40B4-BE49-F238E27FC236}">
                      <a16:creationId xmlns:a16="http://schemas.microsoft.com/office/drawing/2014/main" id="{7A15F63F-2C2A-DB8B-8019-1D0E219D9602}"/>
                    </a:ext>
                  </a:extLst>
                </p14:cNvPr>
                <p14:cNvContentPartPr/>
                <p14:nvPr/>
              </p14:nvContentPartPr>
              <p14:xfrm>
                <a:off x="7849847" y="4600393"/>
                <a:ext cx="654120" cy="84600"/>
              </p14:xfrm>
            </p:contentPart>
          </mc:Choice>
          <mc:Fallback>
            <p:pic>
              <p:nvPicPr>
                <p:cNvPr id="97" name="Ink 96">
                  <a:extLst>
                    <a:ext uri="{FF2B5EF4-FFF2-40B4-BE49-F238E27FC236}">
                      <a16:creationId xmlns:a16="http://schemas.microsoft.com/office/drawing/2014/main" id="{7A15F63F-2C2A-DB8B-8019-1D0E219D9602}"/>
                    </a:ext>
                  </a:extLst>
                </p:cNvPr>
                <p:cNvPicPr/>
                <p:nvPr/>
              </p:nvPicPr>
              <p:blipFill>
                <a:blip r:embed="rId163"/>
                <a:stretch>
                  <a:fillRect/>
                </a:stretch>
              </p:blipFill>
              <p:spPr>
                <a:xfrm>
                  <a:off x="7841207" y="4591753"/>
                  <a:ext cx="671760" cy="102240"/>
                </a:xfrm>
                <a:prstGeom prst="rect">
                  <a:avLst/>
                </a:prstGeom>
              </p:spPr>
            </p:pic>
          </mc:Fallback>
        </mc:AlternateContent>
      </p:grpSp>
      <p:grpSp>
        <p:nvGrpSpPr>
          <p:cNvPr id="114" name="Group 113">
            <a:extLst>
              <a:ext uri="{FF2B5EF4-FFF2-40B4-BE49-F238E27FC236}">
                <a16:creationId xmlns:a16="http://schemas.microsoft.com/office/drawing/2014/main" id="{DA099CD9-FF9E-C00D-0EF9-FCACE14E2DD5}"/>
              </a:ext>
            </a:extLst>
          </p:cNvPr>
          <p:cNvGrpSpPr/>
          <p:nvPr/>
        </p:nvGrpSpPr>
        <p:grpSpPr>
          <a:xfrm>
            <a:off x="4093247" y="5321473"/>
            <a:ext cx="2591640" cy="771480"/>
            <a:chOff x="4093247" y="5321473"/>
            <a:chExt cx="2591640" cy="771480"/>
          </a:xfrm>
        </p:grpSpPr>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8B95D881-1F29-77D0-322F-CDCCAD58EEB9}"/>
                    </a:ext>
                  </a:extLst>
                </p14:cNvPr>
                <p14:cNvContentPartPr/>
                <p14:nvPr/>
              </p14:nvContentPartPr>
              <p14:xfrm>
                <a:off x="4601207" y="5671033"/>
                <a:ext cx="70920" cy="203040"/>
              </p14:xfrm>
            </p:contentPart>
          </mc:Choice>
          <mc:Fallback>
            <p:pic>
              <p:nvPicPr>
                <p:cNvPr id="99" name="Ink 98">
                  <a:extLst>
                    <a:ext uri="{FF2B5EF4-FFF2-40B4-BE49-F238E27FC236}">
                      <a16:creationId xmlns:a16="http://schemas.microsoft.com/office/drawing/2014/main" id="{8B95D881-1F29-77D0-322F-CDCCAD58EEB9}"/>
                    </a:ext>
                  </a:extLst>
                </p:cNvPr>
                <p:cNvPicPr/>
                <p:nvPr/>
              </p:nvPicPr>
              <p:blipFill>
                <a:blip r:embed="rId165"/>
                <a:stretch>
                  <a:fillRect/>
                </a:stretch>
              </p:blipFill>
              <p:spPr>
                <a:xfrm>
                  <a:off x="4592207" y="5662393"/>
                  <a:ext cx="885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FD9946C7-B37D-F8B8-281F-50972125E990}"/>
                    </a:ext>
                  </a:extLst>
                </p14:cNvPr>
                <p14:cNvContentPartPr/>
                <p14:nvPr/>
              </p14:nvContentPartPr>
              <p14:xfrm>
                <a:off x="4093247" y="5321473"/>
                <a:ext cx="999000" cy="662400"/>
              </p14:xfrm>
            </p:contentPart>
          </mc:Choice>
          <mc:Fallback>
            <p:pic>
              <p:nvPicPr>
                <p:cNvPr id="100" name="Ink 99">
                  <a:extLst>
                    <a:ext uri="{FF2B5EF4-FFF2-40B4-BE49-F238E27FC236}">
                      <a16:creationId xmlns:a16="http://schemas.microsoft.com/office/drawing/2014/main" id="{FD9946C7-B37D-F8B8-281F-50972125E990}"/>
                    </a:ext>
                  </a:extLst>
                </p:cNvPr>
                <p:cNvPicPr/>
                <p:nvPr/>
              </p:nvPicPr>
              <p:blipFill>
                <a:blip r:embed="rId167"/>
                <a:stretch>
                  <a:fillRect/>
                </a:stretch>
              </p:blipFill>
              <p:spPr>
                <a:xfrm>
                  <a:off x="4084247" y="5312833"/>
                  <a:ext cx="1016640" cy="680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BB6C33A1-936E-6F02-ABC4-C9F39FB437D1}"/>
                    </a:ext>
                  </a:extLst>
                </p14:cNvPr>
                <p14:cNvContentPartPr/>
                <p14:nvPr/>
              </p14:nvContentPartPr>
              <p14:xfrm>
                <a:off x="5187647" y="5668153"/>
                <a:ext cx="331920" cy="424800"/>
              </p14:xfrm>
            </p:contentPart>
          </mc:Choice>
          <mc:Fallback>
            <p:pic>
              <p:nvPicPr>
                <p:cNvPr id="101" name="Ink 100">
                  <a:extLst>
                    <a:ext uri="{FF2B5EF4-FFF2-40B4-BE49-F238E27FC236}">
                      <a16:creationId xmlns:a16="http://schemas.microsoft.com/office/drawing/2014/main" id="{BB6C33A1-936E-6F02-ABC4-C9F39FB437D1}"/>
                    </a:ext>
                  </a:extLst>
                </p:cNvPr>
                <p:cNvPicPr/>
                <p:nvPr/>
              </p:nvPicPr>
              <p:blipFill>
                <a:blip r:embed="rId169"/>
                <a:stretch>
                  <a:fillRect/>
                </a:stretch>
              </p:blipFill>
              <p:spPr>
                <a:xfrm>
                  <a:off x="5178647" y="5659513"/>
                  <a:ext cx="34956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DDCD370F-15B8-6072-F100-F005A6BE40F2}"/>
                    </a:ext>
                  </a:extLst>
                </p14:cNvPr>
                <p14:cNvContentPartPr/>
                <p14:nvPr/>
              </p14:nvContentPartPr>
              <p14:xfrm>
                <a:off x="5545847" y="5627473"/>
                <a:ext cx="199080" cy="134640"/>
              </p14:xfrm>
            </p:contentPart>
          </mc:Choice>
          <mc:Fallback>
            <p:pic>
              <p:nvPicPr>
                <p:cNvPr id="102" name="Ink 101">
                  <a:extLst>
                    <a:ext uri="{FF2B5EF4-FFF2-40B4-BE49-F238E27FC236}">
                      <a16:creationId xmlns:a16="http://schemas.microsoft.com/office/drawing/2014/main" id="{DDCD370F-15B8-6072-F100-F005A6BE40F2}"/>
                    </a:ext>
                  </a:extLst>
                </p:cNvPr>
                <p:cNvPicPr/>
                <p:nvPr/>
              </p:nvPicPr>
              <p:blipFill>
                <a:blip r:embed="rId171"/>
                <a:stretch>
                  <a:fillRect/>
                </a:stretch>
              </p:blipFill>
              <p:spPr>
                <a:xfrm>
                  <a:off x="5537207" y="5618833"/>
                  <a:ext cx="2167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Ink 102">
                  <a:extLst>
                    <a:ext uri="{FF2B5EF4-FFF2-40B4-BE49-F238E27FC236}">
                      <a16:creationId xmlns:a16="http://schemas.microsoft.com/office/drawing/2014/main" id="{A0D1E931-8C54-314D-3C86-AB6060420223}"/>
                    </a:ext>
                  </a:extLst>
                </p14:cNvPr>
                <p14:cNvContentPartPr/>
                <p14:nvPr/>
              </p14:nvContentPartPr>
              <p14:xfrm>
                <a:off x="5845727" y="5612713"/>
                <a:ext cx="170280" cy="139680"/>
              </p14:xfrm>
            </p:contentPart>
          </mc:Choice>
          <mc:Fallback>
            <p:pic>
              <p:nvPicPr>
                <p:cNvPr id="103" name="Ink 102">
                  <a:extLst>
                    <a:ext uri="{FF2B5EF4-FFF2-40B4-BE49-F238E27FC236}">
                      <a16:creationId xmlns:a16="http://schemas.microsoft.com/office/drawing/2014/main" id="{A0D1E931-8C54-314D-3C86-AB6060420223}"/>
                    </a:ext>
                  </a:extLst>
                </p:cNvPr>
                <p:cNvPicPr/>
                <p:nvPr/>
              </p:nvPicPr>
              <p:blipFill>
                <a:blip r:embed="rId173"/>
                <a:stretch>
                  <a:fillRect/>
                </a:stretch>
              </p:blipFill>
              <p:spPr>
                <a:xfrm>
                  <a:off x="5837087" y="5604073"/>
                  <a:ext cx="1879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Ink 103">
                  <a:extLst>
                    <a:ext uri="{FF2B5EF4-FFF2-40B4-BE49-F238E27FC236}">
                      <a16:creationId xmlns:a16="http://schemas.microsoft.com/office/drawing/2014/main" id="{1E342641-FA7A-77F4-5C9C-D964B7426BA2}"/>
                    </a:ext>
                  </a:extLst>
                </p14:cNvPr>
                <p14:cNvContentPartPr/>
                <p14:nvPr/>
              </p14:nvContentPartPr>
              <p14:xfrm>
                <a:off x="6058487" y="5566633"/>
                <a:ext cx="313920" cy="125280"/>
              </p14:xfrm>
            </p:contentPart>
          </mc:Choice>
          <mc:Fallback>
            <p:pic>
              <p:nvPicPr>
                <p:cNvPr id="104" name="Ink 103">
                  <a:extLst>
                    <a:ext uri="{FF2B5EF4-FFF2-40B4-BE49-F238E27FC236}">
                      <a16:creationId xmlns:a16="http://schemas.microsoft.com/office/drawing/2014/main" id="{1E342641-FA7A-77F4-5C9C-D964B7426BA2}"/>
                    </a:ext>
                  </a:extLst>
                </p:cNvPr>
                <p:cNvPicPr/>
                <p:nvPr/>
              </p:nvPicPr>
              <p:blipFill>
                <a:blip r:embed="rId175"/>
                <a:stretch>
                  <a:fillRect/>
                </a:stretch>
              </p:blipFill>
              <p:spPr>
                <a:xfrm>
                  <a:off x="6049847" y="5557993"/>
                  <a:ext cx="3315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5" name="Ink 104">
                  <a:extLst>
                    <a:ext uri="{FF2B5EF4-FFF2-40B4-BE49-F238E27FC236}">
                      <a16:creationId xmlns:a16="http://schemas.microsoft.com/office/drawing/2014/main" id="{EB1BAA09-F166-9EDB-EEF1-C69571926D9B}"/>
                    </a:ext>
                  </a:extLst>
                </p14:cNvPr>
                <p14:cNvContentPartPr/>
                <p14:nvPr/>
              </p14:nvContentPartPr>
              <p14:xfrm>
                <a:off x="6410567" y="5456473"/>
                <a:ext cx="49680" cy="208080"/>
              </p14:xfrm>
            </p:contentPart>
          </mc:Choice>
          <mc:Fallback>
            <p:pic>
              <p:nvPicPr>
                <p:cNvPr id="105" name="Ink 104">
                  <a:extLst>
                    <a:ext uri="{FF2B5EF4-FFF2-40B4-BE49-F238E27FC236}">
                      <a16:creationId xmlns:a16="http://schemas.microsoft.com/office/drawing/2014/main" id="{EB1BAA09-F166-9EDB-EEF1-C69571926D9B}"/>
                    </a:ext>
                  </a:extLst>
                </p:cNvPr>
                <p:cNvPicPr/>
                <p:nvPr/>
              </p:nvPicPr>
              <p:blipFill>
                <a:blip r:embed="rId177"/>
                <a:stretch>
                  <a:fillRect/>
                </a:stretch>
              </p:blipFill>
              <p:spPr>
                <a:xfrm>
                  <a:off x="6401567" y="5447833"/>
                  <a:ext cx="673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6" name="Ink 105">
                  <a:extLst>
                    <a:ext uri="{FF2B5EF4-FFF2-40B4-BE49-F238E27FC236}">
                      <a16:creationId xmlns:a16="http://schemas.microsoft.com/office/drawing/2014/main" id="{F9E74A7E-3B6A-D467-B971-2578A8FBA515}"/>
                    </a:ext>
                  </a:extLst>
                </p14:cNvPr>
                <p14:cNvContentPartPr/>
                <p14:nvPr/>
              </p14:nvContentPartPr>
              <p14:xfrm>
                <a:off x="6500927" y="5526313"/>
                <a:ext cx="183960" cy="150480"/>
              </p14:xfrm>
            </p:contentPart>
          </mc:Choice>
          <mc:Fallback>
            <p:pic>
              <p:nvPicPr>
                <p:cNvPr id="106" name="Ink 105">
                  <a:extLst>
                    <a:ext uri="{FF2B5EF4-FFF2-40B4-BE49-F238E27FC236}">
                      <a16:creationId xmlns:a16="http://schemas.microsoft.com/office/drawing/2014/main" id="{F9E74A7E-3B6A-D467-B971-2578A8FBA515}"/>
                    </a:ext>
                  </a:extLst>
                </p:cNvPr>
                <p:cNvPicPr/>
                <p:nvPr/>
              </p:nvPicPr>
              <p:blipFill>
                <a:blip r:embed="rId179"/>
                <a:stretch>
                  <a:fillRect/>
                </a:stretch>
              </p:blipFill>
              <p:spPr>
                <a:xfrm>
                  <a:off x="6492287" y="5517313"/>
                  <a:ext cx="201600" cy="168120"/>
                </a:xfrm>
                <a:prstGeom prst="rect">
                  <a:avLst/>
                </a:prstGeom>
              </p:spPr>
            </p:pic>
          </mc:Fallback>
        </mc:AlternateContent>
      </p:grpSp>
      <p:grpSp>
        <p:nvGrpSpPr>
          <p:cNvPr id="113" name="Group 112">
            <a:extLst>
              <a:ext uri="{FF2B5EF4-FFF2-40B4-BE49-F238E27FC236}">
                <a16:creationId xmlns:a16="http://schemas.microsoft.com/office/drawing/2014/main" id="{AB175A97-C4F8-A4F6-FF7D-6F69FDBA37F9}"/>
              </a:ext>
            </a:extLst>
          </p:cNvPr>
          <p:cNvGrpSpPr/>
          <p:nvPr/>
        </p:nvGrpSpPr>
        <p:grpSpPr>
          <a:xfrm>
            <a:off x="7165847" y="5020153"/>
            <a:ext cx="1199160" cy="1044720"/>
            <a:chOff x="7165847" y="5020153"/>
            <a:chExt cx="1199160" cy="1044720"/>
          </a:xfrm>
        </p:grpSpPr>
        <mc:AlternateContent xmlns:mc="http://schemas.openxmlformats.org/markup-compatibility/2006">
          <mc:Choice xmlns:p14="http://schemas.microsoft.com/office/powerpoint/2010/main" Requires="p14">
            <p:contentPart p14:bwMode="auto" r:id="rId180">
              <p14:nvContentPartPr>
                <p14:cNvPr id="107" name="Ink 106">
                  <a:extLst>
                    <a:ext uri="{FF2B5EF4-FFF2-40B4-BE49-F238E27FC236}">
                      <a16:creationId xmlns:a16="http://schemas.microsoft.com/office/drawing/2014/main" id="{BB0F754C-D46F-2A7D-58FE-2CB0B4AEE0AE}"/>
                    </a:ext>
                  </a:extLst>
                </p14:cNvPr>
                <p14:cNvContentPartPr/>
                <p14:nvPr/>
              </p14:nvContentPartPr>
              <p14:xfrm>
                <a:off x="7198967" y="5020153"/>
                <a:ext cx="106200" cy="1044720"/>
              </p14:xfrm>
            </p:contentPart>
          </mc:Choice>
          <mc:Fallback>
            <p:pic>
              <p:nvPicPr>
                <p:cNvPr id="107" name="Ink 106">
                  <a:extLst>
                    <a:ext uri="{FF2B5EF4-FFF2-40B4-BE49-F238E27FC236}">
                      <a16:creationId xmlns:a16="http://schemas.microsoft.com/office/drawing/2014/main" id="{BB0F754C-D46F-2A7D-58FE-2CB0B4AEE0AE}"/>
                    </a:ext>
                  </a:extLst>
                </p:cNvPr>
                <p:cNvPicPr/>
                <p:nvPr/>
              </p:nvPicPr>
              <p:blipFill>
                <a:blip r:embed="rId181"/>
                <a:stretch>
                  <a:fillRect/>
                </a:stretch>
              </p:blipFill>
              <p:spPr>
                <a:xfrm>
                  <a:off x="7190327" y="5011513"/>
                  <a:ext cx="123840" cy="1062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8" name="Ink 107">
                  <a:extLst>
                    <a:ext uri="{FF2B5EF4-FFF2-40B4-BE49-F238E27FC236}">
                      <a16:creationId xmlns:a16="http://schemas.microsoft.com/office/drawing/2014/main" id="{E1E53917-C8E2-7AEE-6E29-80130F695F9B}"/>
                    </a:ext>
                  </a:extLst>
                </p14:cNvPr>
                <p14:cNvContentPartPr/>
                <p14:nvPr/>
              </p14:nvContentPartPr>
              <p14:xfrm>
                <a:off x="7165847" y="5505433"/>
                <a:ext cx="156960" cy="30960"/>
              </p14:xfrm>
            </p:contentPart>
          </mc:Choice>
          <mc:Fallback>
            <p:pic>
              <p:nvPicPr>
                <p:cNvPr id="108" name="Ink 107">
                  <a:extLst>
                    <a:ext uri="{FF2B5EF4-FFF2-40B4-BE49-F238E27FC236}">
                      <a16:creationId xmlns:a16="http://schemas.microsoft.com/office/drawing/2014/main" id="{E1E53917-C8E2-7AEE-6E29-80130F695F9B}"/>
                    </a:ext>
                  </a:extLst>
                </p:cNvPr>
                <p:cNvPicPr/>
                <p:nvPr/>
              </p:nvPicPr>
              <p:blipFill>
                <a:blip r:embed="rId183"/>
                <a:stretch>
                  <a:fillRect/>
                </a:stretch>
              </p:blipFill>
              <p:spPr>
                <a:xfrm>
                  <a:off x="7157207" y="5496433"/>
                  <a:ext cx="1746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9" name="Ink 108">
                  <a:extLst>
                    <a:ext uri="{FF2B5EF4-FFF2-40B4-BE49-F238E27FC236}">
                      <a16:creationId xmlns:a16="http://schemas.microsoft.com/office/drawing/2014/main" id="{79518ECE-E878-D2DF-A941-A77B81DCE446}"/>
                    </a:ext>
                  </a:extLst>
                </p14:cNvPr>
                <p14:cNvContentPartPr/>
                <p14:nvPr/>
              </p14:nvContentPartPr>
              <p14:xfrm>
                <a:off x="7414247" y="5330473"/>
                <a:ext cx="23400" cy="250560"/>
              </p14:xfrm>
            </p:contentPart>
          </mc:Choice>
          <mc:Fallback>
            <p:pic>
              <p:nvPicPr>
                <p:cNvPr id="109" name="Ink 108">
                  <a:extLst>
                    <a:ext uri="{FF2B5EF4-FFF2-40B4-BE49-F238E27FC236}">
                      <a16:creationId xmlns:a16="http://schemas.microsoft.com/office/drawing/2014/main" id="{79518ECE-E878-D2DF-A941-A77B81DCE446}"/>
                    </a:ext>
                  </a:extLst>
                </p:cNvPr>
                <p:cNvPicPr/>
                <p:nvPr/>
              </p:nvPicPr>
              <p:blipFill>
                <a:blip r:embed="rId185"/>
                <a:stretch>
                  <a:fillRect/>
                </a:stretch>
              </p:blipFill>
              <p:spPr>
                <a:xfrm>
                  <a:off x="7405607" y="5321833"/>
                  <a:ext cx="410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0" name="Ink 109">
                  <a:extLst>
                    <a:ext uri="{FF2B5EF4-FFF2-40B4-BE49-F238E27FC236}">
                      <a16:creationId xmlns:a16="http://schemas.microsoft.com/office/drawing/2014/main" id="{7BEB5117-113F-EB51-65F6-E6CB54DC5061}"/>
                    </a:ext>
                  </a:extLst>
                </p14:cNvPr>
                <p14:cNvContentPartPr/>
                <p14:nvPr/>
              </p14:nvContentPartPr>
              <p14:xfrm>
                <a:off x="7558607" y="5257753"/>
                <a:ext cx="252360" cy="285480"/>
              </p14:xfrm>
            </p:contentPart>
          </mc:Choice>
          <mc:Fallback>
            <p:pic>
              <p:nvPicPr>
                <p:cNvPr id="110" name="Ink 109">
                  <a:extLst>
                    <a:ext uri="{FF2B5EF4-FFF2-40B4-BE49-F238E27FC236}">
                      <a16:creationId xmlns:a16="http://schemas.microsoft.com/office/drawing/2014/main" id="{7BEB5117-113F-EB51-65F6-E6CB54DC5061}"/>
                    </a:ext>
                  </a:extLst>
                </p:cNvPr>
                <p:cNvPicPr/>
                <p:nvPr/>
              </p:nvPicPr>
              <p:blipFill>
                <a:blip r:embed="rId187"/>
                <a:stretch>
                  <a:fillRect/>
                </a:stretch>
              </p:blipFill>
              <p:spPr>
                <a:xfrm>
                  <a:off x="7549967" y="5249113"/>
                  <a:ext cx="2700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1" name="Ink 110">
                  <a:extLst>
                    <a:ext uri="{FF2B5EF4-FFF2-40B4-BE49-F238E27FC236}">
                      <a16:creationId xmlns:a16="http://schemas.microsoft.com/office/drawing/2014/main" id="{496FF3B2-70E0-444D-3FA2-DE296DCA4366}"/>
                    </a:ext>
                  </a:extLst>
                </p14:cNvPr>
                <p14:cNvContentPartPr/>
                <p14:nvPr/>
              </p14:nvContentPartPr>
              <p14:xfrm>
                <a:off x="7701167" y="5337313"/>
                <a:ext cx="329040" cy="118440"/>
              </p14:xfrm>
            </p:contentPart>
          </mc:Choice>
          <mc:Fallback>
            <p:pic>
              <p:nvPicPr>
                <p:cNvPr id="111" name="Ink 110">
                  <a:extLst>
                    <a:ext uri="{FF2B5EF4-FFF2-40B4-BE49-F238E27FC236}">
                      <a16:creationId xmlns:a16="http://schemas.microsoft.com/office/drawing/2014/main" id="{496FF3B2-70E0-444D-3FA2-DE296DCA4366}"/>
                    </a:ext>
                  </a:extLst>
                </p:cNvPr>
                <p:cNvPicPr/>
                <p:nvPr/>
              </p:nvPicPr>
              <p:blipFill>
                <a:blip r:embed="rId189"/>
                <a:stretch>
                  <a:fillRect/>
                </a:stretch>
              </p:blipFill>
              <p:spPr>
                <a:xfrm>
                  <a:off x="7692527" y="5328313"/>
                  <a:ext cx="3466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2" name="Ink 111">
                  <a:extLst>
                    <a:ext uri="{FF2B5EF4-FFF2-40B4-BE49-F238E27FC236}">
                      <a16:creationId xmlns:a16="http://schemas.microsoft.com/office/drawing/2014/main" id="{FB7F9775-4593-233F-F587-5C37E8ED7FC8}"/>
                    </a:ext>
                  </a:extLst>
                </p14:cNvPr>
                <p14:cNvContentPartPr/>
                <p14:nvPr/>
              </p14:nvContentPartPr>
              <p14:xfrm>
                <a:off x="8120207" y="5213833"/>
                <a:ext cx="244800" cy="241200"/>
              </p14:xfrm>
            </p:contentPart>
          </mc:Choice>
          <mc:Fallback>
            <p:pic>
              <p:nvPicPr>
                <p:cNvPr id="112" name="Ink 111">
                  <a:extLst>
                    <a:ext uri="{FF2B5EF4-FFF2-40B4-BE49-F238E27FC236}">
                      <a16:creationId xmlns:a16="http://schemas.microsoft.com/office/drawing/2014/main" id="{FB7F9775-4593-233F-F587-5C37E8ED7FC8}"/>
                    </a:ext>
                  </a:extLst>
                </p:cNvPr>
                <p:cNvPicPr/>
                <p:nvPr/>
              </p:nvPicPr>
              <p:blipFill>
                <a:blip r:embed="rId191"/>
                <a:stretch>
                  <a:fillRect/>
                </a:stretch>
              </p:blipFill>
              <p:spPr>
                <a:xfrm>
                  <a:off x="8111207" y="5205193"/>
                  <a:ext cx="262440" cy="258840"/>
                </a:xfrm>
                <a:prstGeom prst="rect">
                  <a:avLst/>
                </a:prstGeom>
              </p:spPr>
            </p:pic>
          </mc:Fallback>
        </mc:AlternateContent>
      </p:grpSp>
    </p:spTree>
    <p:extLst>
      <p:ext uri="{BB962C8B-B14F-4D97-AF65-F5344CB8AC3E}">
        <p14:creationId xmlns:p14="http://schemas.microsoft.com/office/powerpoint/2010/main" val="121973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8C3F5-2217-4384-A6F8-43DC24EC21BC}"/>
              </a:ext>
            </a:extLst>
          </p:cNvPr>
          <p:cNvSpPr/>
          <p:nvPr/>
        </p:nvSpPr>
        <p:spPr>
          <a:xfrm>
            <a:off x="1828800" y="476250"/>
            <a:ext cx="8058150" cy="542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a:extLst>
              <a:ext uri="{FF2B5EF4-FFF2-40B4-BE49-F238E27FC236}">
                <a16:creationId xmlns:a16="http://schemas.microsoft.com/office/drawing/2014/main" id="{642047F2-F940-43B9-8731-060A8B0406BF}"/>
              </a:ext>
            </a:extLst>
          </p:cNvPr>
          <p:cNvSpPr/>
          <p:nvPr/>
        </p:nvSpPr>
        <p:spPr>
          <a:xfrm>
            <a:off x="2219325" y="1676400"/>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2C8AA8-84F9-4F1B-8017-65B6F1700218}"/>
              </a:ext>
            </a:extLst>
          </p:cNvPr>
          <p:cNvSpPr/>
          <p:nvPr/>
        </p:nvSpPr>
        <p:spPr>
          <a:xfrm>
            <a:off x="6053137" y="1676400"/>
            <a:ext cx="3009900" cy="3362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FBB04D-F354-49A0-A0F9-6CA0AAB00B07}"/>
              </a:ext>
            </a:extLst>
          </p:cNvPr>
          <p:cNvSpPr/>
          <p:nvPr/>
        </p:nvSpPr>
        <p:spPr>
          <a:xfrm>
            <a:off x="6053137" y="1676399"/>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CE83D-533F-4A1F-A610-5FC4F30DC878}"/>
              </a:ext>
            </a:extLst>
          </p:cNvPr>
          <p:cNvSpPr/>
          <p:nvPr/>
        </p:nvSpPr>
        <p:spPr>
          <a:xfrm>
            <a:off x="3186112" y="2009775"/>
            <a:ext cx="128587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filter</a:t>
            </a:r>
          </a:p>
        </p:txBody>
      </p:sp>
      <p:sp>
        <p:nvSpPr>
          <p:cNvPr id="7" name="Oval 6">
            <a:extLst>
              <a:ext uri="{FF2B5EF4-FFF2-40B4-BE49-F238E27FC236}">
                <a16:creationId xmlns:a16="http://schemas.microsoft.com/office/drawing/2014/main" id="{616F1303-00AE-40FA-B766-3CBD5ED82064}"/>
              </a:ext>
            </a:extLst>
          </p:cNvPr>
          <p:cNvSpPr/>
          <p:nvPr/>
        </p:nvSpPr>
        <p:spPr>
          <a:xfrm>
            <a:off x="2476500"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8495246-3D17-431E-9DCF-23D352D8C200}"/>
              </a:ext>
            </a:extLst>
          </p:cNvPr>
          <p:cNvSpPr/>
          <p:nvPr/>
        </p:nvSpPr>
        <p:spPr>
          <a:xfrm>
            <a:off x="3905249"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E207EA-076B-47E9-B7C3-A35FA4310939}"/>
              </a:ext>
            </a:extLst>
          </p:cNvPr>
          <p:cNvSpPr/>
          <p:nvPr/>
        </p:nvSpPr>
        <p:spPr>
          <a:xfrm>
            <a:off x="2533649"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86CEE96-227F-40E7-916B-2E80BA25B63C}"/>
              </a:ext>
            </a:extLst>
          </p:cNvPr>
          <p:cNvSpPr/>
          <p:nvPr/>
        </p:nvSpPr>
        <p:spPr>
          <a:xfrm>
            <a:off x="3914774"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67143F-9385-4102-899B-2161F17A7492}"/>
              </a:ext>
            </a:extLst>
          </p:cNvPr>
          <p:cNvSpPr/>
          <p:nvPr/>
        </p:nvSpPr>
        <p:spPr>
          <a:xfrm>
            <a:off x="65055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12FF4B2-13D0-48E7-8C96-FA7C46923733}"/>
              </a:ext>
            </a:extLst>
          </p:cNvPr>
          <p:cNvSpPr/>
          <p:nvPr/>
        </p:nvSpPr>
        <p:spPr>
          <a:xfrm>
            <a:off x="79533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3E44B10-3C74-4BBE-897A-B7596FE30DBB}"/>
              </a:ext>
            </a:extLst>
          </p:cNvPr>
          <p:cNvCxnSpPr>
            <a:stCxn id="6" idx="2"/>
          </p:cNvCxnSpPr>
          <p:nvPr/>
        </p:nvCxnSpPr>
        <p:spPr>
          <a:xfrm>
            <a:off x="3829050" y="3095625"/>
            <a:ext cx="342900" cy="35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2392392-E646-4111-8D28-EFE767A11911}"/>
              </a:ext>
            </a:extLst>
          </p:cNvPr>
          <p:cNvSpPr/>
          <p:nvPr/>
        </p:nvSpPr>
        <p:spPr>
          <a:xfrm>
            <a:off x="4619625" y="1212057"/>
            <a:ext cx="1895475" cy="3750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Story Filter</a:t>
            </a:r>
          </a:p>
        </p:txBody>
      </p:sp>
    </p:spTree>
    <p:extLst>
      <p:ext uri="{BB962C8B-B14F-4D97-AF65-F5344CB8AC3E}">
        <p14:creationId xmlns:p14="http://schemas.microsoft.com/office/powerpoint/2010/main" val="427767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277B474-D3E4-0D75-EEA7-F641659389DE}"/>
                  </a:ext>
                </a:extLst>
              </p14:cNvPr>
              <p14:cNvContentPartPr/>
              <p14:nvPr/>
            </p14:nvContentPartPr>
            <p14:xfrm>
              <a:off x="3068687" y="2482513"/>
              <a:ext cx="2082240" cy="1353960"/>
            </p14:xfrm>
          </p:contentPart>
        </mc:Choice>
        <mc:Fallback>
          <p:pic>
            <p:nvPicPr>
              <p:cNvPr id="2" name="Ink 1">
                <a:extLst>
                  <a:ext uri="{FF2B5EF4-FFF2-40B4-BE49-F238E27FC236}">
                    <a16:creationId xmlns:a16="http://schemas.microsoft.com/office/drawing/2014/main" id="{C277B474-D3E4-0D75-EEA7-F641659389DE}"/>
                  </a:ext>
                </a:extLst>
              </p:cNvPr>
              <p:cNvPicPr/>
              <p:nvPr/>
            </p:nvPicPr>
            <p:blipFill>
              <a:blip r:embed="rId3"/>
              <a:stretch>
                <a:fillRect/>
              </a:stretch>
            </p:blipFill>
            <p:spPr>
              <a:xfrm>
                <a:off x="3059687" y="2473873"/>
                <a:ext cx="2099880" cy="1371600"/>
              </a:xfrm>
              <a:prstGeom prst="rect">
                <a:avLst/>
              </a:prstGeom>
            </p:spPr>
          </p:pic>
        </mc:Fallback>
      </mc:AlternateContent>
      <p:grpSp>
        <p:nvGrpSpPr>
          <p:cNvPr id="5" name="Group 4">
            <a:extLst>
              <a:ext uri="{FF2B5EF4-FFF2-40B4-BE49-F238E27FC236}">
                <a16:creationId xmlns:a16="http://schemas.microsoft.com/office/drawing/2014/main" id="{8F7170A6-57B9-8C07-8F55-AB4CAB3BA854}"/>
              </a:ext>
            </a:extLst>
          </p:cNvPr>
          <p:cNvGrpSpPr/>
          <p:nvPr/>
        </p:nvGrpSpPr>
        <p:grpSpPr>
          <a:xfrm>
            <a:off x="3969047" y="1500433"/>
            <a:ext cx="320040" cy="356400"/>
            <a:chOff x="3969047" y="1500433"/>
            <a:chExt cx="320040" cy="35640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18D920E-0E6E-2C18-E749-E244C5935AA9}"/>
                    </a:ext>
                  </a:extLst>
                </p14:cNvPr>
                <p14:cNvContentPartPr/>
                <p14:nvPr/>
              </p14:nvContentPartPr>
              <p14:xfrm>
                <a:off x="3969047" y="1500433"/>
                <a:ext cx="183240" cy="356400"/>
              </p14:xfrm>
            </p:contentPart>
          </mc:Choice>
          <mc:Fallback>
            <p:pic>
              <p:nvPicPr>
                <p:cNvPr id="3" name="Ink 2">
                  <a:extLst>
                    <a:ext uri="{FF2B5EF4-FFF2-40B4-BE49-F238E27FC236}">
                      <a16:creationId xmlns:a16="http://schemas.microsoft.com/office/drawing/2014/main" id="{918D920E-0E6E-2C18-E749-E244C5935AA9}"/>
                    </a:ext>
                  </a:extLst>
                </p:cNvPr>
                <p:cNvPicPr/>
                <p:nvPr/>
              </p:nvPicPr>
              <p:blipFill>
                <a:blip r:embed="rId5"/>
                <a:stretch>
                  <a:fillRect/>
                </a:stretch>
              </p:blipFill>
              <p:spPr>
                <a:xfrm>
                  <a:off x="3960047" y="1491433"/>
                  <a:ext cx="20088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5CF8EC8-3D7C-614F-6786-085CC579C1C4}"/>
                    </a:ext>
                  </a:extLst>
                </p14:cNvPr>
                <p14:cNvContentPartPr/>
                <p14:nvPr/>
              </p14:nvContentPartPr>
              <p14:xfrm>
                <a:off x="4224287" y="1518433"/>
                <a:ext cx="64800" cy="257040"/>
              </p14:xfrm>
            </p:contentPart>
          </mc:Choice>
          <mc:Fallback>
            <p:pic>
              <p:nvPicPr>
                <p:cNvPr id="4" name="Ink 3">
                  <a:extLst>
                    <a:ext uri="{FF2B5EF4-FFF2-40B4-BE49-F238E27FC236}">
                      <a16:creationId xmlns:a16="http://schemas.microsoft.com/office/drawing/2014/main" id="{85CF8EC8-3D7C-614F-6786-085CC579C1C4}"/>
                    </a:ext>
                  </a:extLst>
                </p:cNvPr>
                <p:cNvPicPr/>
                <p:nvPr/>
              </p:nvPicPr>
              <p:blipFill>
                <a:blip r:embed="rId7"/>
                <a:stretch>
                  <a:fillRect/>
                </a:stretch>
              </p:blipFill>
              <p:spPr>
                <a:xfrm>
                  <a:off x="4215287" y="1509433"/>
                  <a:ext cx="82440" cy="274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D9144A0B-4931-F8F9-787C-FBFD03EDB425}"/>
                  </a:ext>
                </a:extLst>
              </p14:cNvPr>
              <p14:cNvContentPartPr/>
              <p14:nvPr/>
            </p14:nvContentPartPr>
            <p14:xfrm>
              <a:off x="6522167" y="2344273"/>
              <a:ext cx="1731240" cy="1275480"/>
            </p14:xfrm>
          </p:contentPart>
        </mc:Choice>
        <mc:Fallback>
          <p:pic>
            <p:nvPicPr>
              <p:cNvPr id="9" name="Ink 8">
                <a:extLst>
                  <a:ext uri="{FF2B5EF4-FFF2-40B4-BE49-F238E27FC236}">
                    <a16:creationId xmlns:a16="http://schemas.microsoft.com/office/drawing/2014/main" id="{D9144A0B-4931-F8F9-787C-FBFD03EDB425}"/>
                  </a:ext>
                </a:extLst>
              </p:cNvPr>
              <p:cNvPicPr/>
              <p:nvPr/>
            </p:nvPicPr>
            <p:blipFill>
              <a:blip r:embed="rId9"/>
              <a:stretch>
                <a:fillRect/>
              </a:stretch>
            </p:blipFill>
            <p:spPr>
              <a:xfrm>
                <a:off x="6513167" y="2335273"/>
                <a:ext cx="1748880" cy="1293120"/>
              </a:xfrm>
              <a:prstGeom prst="rect">
                <a:avLst/>
              </a:prstGeom>
            </p:spPr>
          </p:pic>
        </mc:Fallback>
      </mc:AlternateContent>
      <p:grpSp>
        <p:nvGrpSpPr>
          <p:cNvPr id="15" name="Group 14">
            <a:extLst>
              <a:ext uri="{FF2B5EF4-FFF2-40B4-BE49-F238E27FC236}">
                <a16:creationId xmlns:a16="http://schemas.microsoft.com/office/drawing/2014/main" id="{B9640EA4-BB21-89C6-E094-1D42C12F6B75}"/>
              </a:ext>
            </a:extLst>
          </p:cNvPr>
          <p:cNvGrpSpPr/>
          <p:nvPr/>
        </p:nvGrpSpPr>
        <p:grpSpPr>
          <a:xfrm>
            <a:off x="10189847" y="1447873"/>
            <a:ext cx="582840" cy="333360"/>
            <a:chOff x="10189847" y="1447873"/>
            <a:chExt cx="582840" cy="33336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BFCFEFA9-8267-1E24-D3C7-C123500BF0B1}"/>
                    </a:ext>
                  </a:extLst>
                </p14:cNvPr>
                <p14:cNvContentPartPr/>
                <p14:nvPr/>
              </p14:nvContentPartPr>
              <p14:xfrm>
                <a:off x="10256447" y="1587913"/>
                <a:ext cx="20880" cy="150840"/>
              </p14:xfrm>
            </p:contentPart>
          </mc:Choice>
          <mc:Fallback>
            <p:pic>
              <p:nvPicPr>
                <p:cNvPr id="11" name="Ink 10">
                  <a:extLst>
                    <a:ext uri="{FF2B5EF4-FFF2-40B4-BE49-F238E27FC236}">
                      <a16:creationId xmlns:a16="http://schemas.microsoft.com/office/drawing/2014/main" id="{BFCFEFA9-8267-1E24-D3C7-C123500BF0B1}"/>
                    </a:ext>
                  </a:extLst>
                </p:cNvPr>
                <p:cNvPicPr/>
                <p:nvPr/>
              </p:nvPicPr>
              <p:blipFill>
                <a:blip r:embed="rId11"/>
                <a:stretch>
                  <a:fillRect/>
                </a:stretch>
              </p:blipFill>
              <p:spPr>
                <a:xfrm>
                  <a:off x="10247447" y="1578913"/>
                  <a:ext cx="385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13B7EAB0-0B7A-CADB-40FD-214332BF696F}"/>
                    </a:ext>
                  </a:extLst>
                </p14:cNvPr>
                <p14:cNvContentPartPr/>
                <p14:nvPr/>
              </p14:nvContentPartPr>
              <p14:xfrm>
                <a:off x="10189847" y="1447873"/>
                <a:ext cx="175320" cy="172800"/>
              </p14:xfrm>
            </p:contentPart>
          </mc:Choice>
          <mc:Fallback>
            <p:pic>
              <p:nvPicPr>
                <p:cNvPr id="12" name="Ink 11">
                  <a:extLst>
                    <a:ext uri="{FF2B5EF4-FFF2-40B4-BE49-F238E27FC236}">
                      <a16:creationId xmlns:a16="http://schemas.microsoft.com/office/drawing/2014/main" id="{13B7EAB0-0B7A-CADB-40FD-214332BF696F}"/>
                    </a:ext>
                  </a:extLst>
                </p:cNvPr>
                <p:cNvPicPr/>
                <p:nvPr/>
              </p:nvPicPr>
              <p:blipFill>
                <a:blip r:embed="rId13"/>
                <a:stretch>
                  <a:fillRect/>
                </a:stretch>
              </p:blipFill>
              <p:spPr>
                <a:xfrm>
                  <a:off x="10180847" y="1438873"/>
                  <a:ext cx="1929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8F487F27-A8E9-9C0A-9466-949273640838}"/>
                    </a:ext>
                  </a:extLst>
                </p14:cNvPr>
                <p14:cNvContentPartPr/>
                <p14:nvPr/>
              </p14:nvContentPartPr>
              <p14:xfrm>
                <a:off x="10515287" y="1521313"/>
                <a:ext cx="257400" cy="259920"/>
              </p14:xfrm>
            </p:contentPart>
          </mc:Choice>
          <mc:Fallback>
            <p:pic>
              <p:nvPicPr>
                <p:cNvPr id="13" name="Ink 12">
                  <a:extLst>
                    <a:ext uri="{FF2B5EF4-FFF2-40B4-BE49-F238E27FC236}">
                      <a16:creationId xmlns:a16="http://schemas.microsoft.com/office/drawing/2014/main" id="{8F487F27-A8E9-9C0A-9466-949273640838}"/>
                    </a:ext>
                  </a:extLst>
                </p:cNvPr>
                <p:cNvPicPr/>
                <p:nvPr/>
              </p:nvPicPr>
              <p:blipFill>
                <a:blip r:embed="rId15"/>
                <a:stretch>
                  <a:fillRect/>
                </a:stretch>
              </p:blipFill>
              <p:spPr>
                <a:xfrm>
                  <a:off x="10506647" y="1512673"/>
                  <a:ext cx="275040" cy="277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CBE257DB-5108-6025-594A-2B4076C79DB7}"/>
                  </a:ext>
                </a:extLst>
              </p14:cNvPr>
              <p14:cNvContentPartPr/>
              <p14:nvPr/>
            </p14:nvContentPartPr>
            <p14:xfrm>
              <a:off x="9320807" y="2279473"/>
              <a:ext cx="1958400" cy="1270080"/>
            </p14:xfrm>
          </p:contentPart>
        </mc:Choice>
        <mc:Fallback>
          <p:pic>
            <p:nvPicPr>
              <p:cNvPr id="14" name="Ink 13">
                <a:extLst>
                  <a:ext uri="{FF2B5EF4-FFF2-40B4-BE49-F238E27FC236}">
                    <a16:creationId xmlns:a16="http://schemas.microsoft.com/office/drawing/2014/main" id="{CBE257DB-5108-6025-594A-2B4076C79DB7}"/>
                  </a:ext>
                </a:extLst>
              </p:cNvPr>
              <p:cNvPicPr/>
              <p:nvPr/>
            </p:nvPicPr>
            <p:blipFill>
              <a:blip r:embed="rId17"/>
              <a:stretch>
                <a:fillRect/>
              </a:stretch>
            </p:blipFill>
            <p:spPr>
              <a:xfrm>
                <a:off x="9312167" y="2270473"/>
                <a:ext cx="1976040" cy="1287720"/>
              </a:xfrm>
              <a:prstGeom prst="rect">
                <a:avLst/>
              </a:prstGeom>
            </p:spPr>
          </p:pic>
        </mc:Fallback>
      </mc:AlternateContent>
      <p:grpSp>
        <p:nvGrpSpPr>
          <p:cNvPr id="26" name="Group 25">
            <a:extLst>
              <a:ext uri="{FF2B5EF4-FFF2-40B4-BE49-F238E27FC236}">
                <a16:creationId xmlns:a16="http://schemas.microsoft.com/office/drawing/2014/main" id="{E31561BF-7D74-0211-2297-FEDE94FDAB0D}"/>
              </a:ext>
            </a:extLst>
          </p:cNvPr>
          <p:cNvGrpSpPr/>
          <p:nvPr/>
        </p:nvGrpSpPr>
        <p:grpSpPr>
          <a:xfrm>
            <a:off x="885287" y="4854913"/>
            <a:ext cx="3117960" cy="967320"/>
            <a:chOff x="885287" y="4854913"/>
            <a:chExt cx="3117960" cy="96732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A9864F9F-8F4D-4E3F-9AC1-1538D0756BC0}"/>
                    </a:ext>
                  </a:extLst>
                </p14:cNvPr>
                <p14:cNvContentPartPr/>
                <p14:nvPr/>
              </p14:nvContentPartPr>
              <p14:xfrm>
                <a:off x="885287" y="5030953"/>
                <a:ext cx="685080" cy="791280"/>
              </p14:xfrm>
            </p:contentPart>
          </mc:Choice>
          <mc:Fallback>
            <p:pic>
              <p:nvPicPr>
                <p:cNvPr id="16" name="Ink 15">
                  <a:extLst>
                    <a:ext uri="{FF2B5EF4-FFF2-40B4-BE49-F238E27FC236}">
                      <a16:creationId xmlns:a16="http://schemas.microsoft.com/office/drawing/2014/main" id="{A9864F9F-8F4D-4E3F-9AC1-1538D0756BC0}"/>
                    </a:ext>
                  </a:extLst>
                </p:cNvPr>
                <p:cNvPicPr/>
                <p:nvPr/>
              </p:nvPicPr>
              <p:blipFill>
                <a:blip r:embed="rId19"/>
                <a:stretch>
                  <a:fillRect/>
                </a:stretch>
              </p:blipFill>
              <p:spPr>
                <a:xfrm>
                  <a:off x="876647" y="5022313"/>
                  <a:ext cx="702720" cy="808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4E80E258-E2A8-CD87-B41B-B90D3F68EF7E}"/>
                    </a:ext>
                  </a:extLst>
                </p14:cNvPr>
                <p14:cNvContentPartPr/>
                <p14:nvPr/>
              </p14:nvContentPartPr>
              <p14:xfrm>
                <a:off x="1561727" y="5410033"/>
                <a:ext cx="173160" cy="183960"/>
              </p14:xfrm>
            </p:contentPart>
          </mc:Choice>
          <mc:Fallback>
            <p:pic>
              <p:nvPicPr>
                <p:cNvPr id="17" name="Ink 16">
                  <a:extLst>
                    <a:ext uri="{FF2B5EF4-FFF2-40B4-BE49-F238E27FC236}">
                      <a16:creationId xmlns:a16="http://schemas.microsoft.com/office/drawing/2014/main" id="{4E80E258-E2A8-CD87-B41B-B90D3F68EF7E}"/>
                    </a:ext>
                  </a:extLst>
                </p:cNvPr>
                <p:cNvPicPr/>
                <p:nvPr/>
              </p:nvPicPr>
              <p:blipFill>
                <a:blip r:embed="rId21"/>
                <a:stretch>
                  <a:fillRect/>
                </a:stretch>
              </p:blipFill>
              <p:spPr>
                <a:xfrm>
                  <a:off x="1553087" y="5401393"/>
                  <a:ext cx="1908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68CE7A11-1E02-1734-3804-2B9D187AD59C}"/>
                    </a:ext>
                  </a:extLst>
                </p14:cNvPr>
                <p14:cNvContentPartPr/>
                <p14:nvPr/>
              </p14:nvContentPartPr>
              <p14:xfrm>
                <a:off x="1828487" y="5309593"/>
                <a:ext cx="233280" cy="177840"/>
              </p14:xfrm>
            </p:contentPart>
          </mc:Choice>
          <mc:Fallback>
            <p:pic>
              <p:nvPicPr>
                <p:cNvPr id="18" name="Ink 17">
                  <a:extLst>
                    <a:ext uri="{FF2B5EF4-FFF2-40B4-BE49-F238E27FC236}">
                      <a16:creationId xmlns:a16="http://schemas.microsoft.com/office/drawing/2014/main" id="{68CE7A11-1E02-1734-3804-2B9D187AD59C}"/>
                    </a:ext>
                  </a:extLst>
                </p:cNvPr>
                <p:cNvPicPr/>
                <p:nvPr/>
              </p:nvPicPr>
              <p:blipFill>
                <a:blip r:embed="rId23"/>
                <a:stretch>
                  <a:fillRect/>
                </a:stretch>
              </p:blipFill>
              <p:spPr>
                <a:xfrm>
                  <a:off x="1819487" y="5300593"/>
                  <a:ext cx="2509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8A4ADBFC-D188-27E1-1BCD-8B30DEE2C01D}"/>
                    </a:ext>
                  </a:extLst>
                </p14:cNvPr>
                <p14:cNvContentPartPr/>
                <p14:nvPr/>
              </p14:nvContentPartPr>
              <p14:xfrm>
                <a:off x="2190647" y="5216713"/>
                <a:ext cx="118440" cy="187920"/>
              </p14:xfrm>
            </p:contentPart>
          </mc:Choice>
          <mc:Fallback>
            <p:pic>
              <p:nvPicPr>
                <p:cNvPr id="19" name="Ink 18">
                  <a:extLst>
                    <a:ext uri="{FF2B5EF4-FFF2-40B4-BE49-F238E27FC236}">
                      <a16:creationId xmlns:a16="http://schemas.microsoft.com/office/drawing/2014/main" id="{8A4ADBFC-D188-27E1-1BCD-8B30DEE2C01D}"/>
                    </a:ext>
                  </a:extLst>
                </p:cNvPr>
                <p:cNvPicPr/>
                <p:nvPr/>
              </p:nvPicPr>
              <p:blipFill>
                <a:blip r:embed="rId25"/>
                <a:stretch>
                  <a:fillRect/>
                </a:stretch>
              </p:blipFill>
              <p:spPr>
                <a:xfrm>
                  <a:off x="2181647" y="5207713"/>
                  <a:ext cx="1360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2B050DB4-0700-D17D-9E52-62822F58A087}"/>
                    </a:ext>
                  </a:extLst>
                </p14:cNvPr>
                <p14:cNvContentPartPr/>
                <p14:nvPr/>
              </p14:nvContentPartPr>
              <p14:xfrm>
                <a:off x="2365247" y="5076673"/>
                <a:ext cx="96120" cy="249840"/>
              </p14:xfrm>
            </p:contentPart>
          </mc:Choice>
          <mc:Fallback>
            <p:pic>
              <p:nvPicPr>
                <p:cNvPr id="20" name="Ink 19">
                  <a:extLst>
                    <a:ext uri="{FF2B5EF4-FFF2-40B4-BE49-F238E27FC236}">
                      <a16:creationId xmlns:a16="http://schemas.microsoft.com/office/drawing/2014/main" id="{2B050DB4-0700-D17D-9E52-62822F58A087}"/>
                    </a:ext>
                  </a:extLst>
                </p:cNvPr>
                <p:cNvPicPr/>
                <p:nvPr/>
              </p:nvPicPr>
              <p:blipFill>
                <a:blip r:embed="rId27"/>
                <a:stretch>
                  <a:fillRect/>
                </a:stretch>
              </p:blipFill>
              <p:spPr>
                <a:xfrm>
                  <a:off x="2356247" y="5067673"/>
                  <a:ext cx="1137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C990A1AD-4498-6A68-AC80-0FA17F277EC2}"/>
                    </a:ext>
                  </a:extLst>
                </p14:cNvPr>
                <p14:cNvContentPartPr/>
                <p14:nvPr/>
              </p14:nvContentPartPr>
              <p14:xfrm>
                <a:off x="2476847" y="5083873"/>
                <a:ext cx="200160" cy="225000"/>
              </p14:xfrm>
            </p:contentPart>
          </mc:Choice>
          <mc:Fallback>
            <p:pic>
              <p:nvPicPr>
                <p:cNvPr id="21" name="Ink 20">
                  <a:extLst>
                    <a:ext uri="{FF2B5EF4-FFF2-40B4-BE49-F238E27FC236}">
                      <a16:creationId xmlns:a16="http://schemas.microsoft.com/office/drawing/2014/main" id="{C990A1AD-4498-6A68-AC80-0FA17F277EC2}"/>
                    </a:ext>
                  </a:extLst>
                </p:cNvPr>
                <p:cNvPicPr/>
                <p:nvPr/>
              </p:nvPicPr>
              <p:blipFill>
                <a:blip r:embed="rId29"/>
                <a:stretch>
                  <a:fillRect/>
                </a:stretch>
              </p:blipFill>
              <p:spPr>
                <a:xfrm>
                  <a:off x="2468207" y="5074873"/>
                  <a:ext cx="2178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C66DF66C-A1D7-BE2E-7336-80DC41F0F37F}"/>
                    </a:ext>
                  </a:extLst>
                </p14:cNvPr>
                <p14:cNvContentPartPr/>
                <p14:nvPr/>
              </p14:nvContentPartPr>
              <p14:xfrm>
                <a:off x="2733167" y="4951753"/>
                <a:ext cx="110520" cy="272160"/>
              </p14:xfrm>
            </p:contentPart>
          </mc:Choice>
          <mc:Fallback>
            <p:pic>
              <p:nvPicPr>
                <p:cNvPr id="22" name="Ink 21">
                  <a:extLst>
                    <a:ext uri="{FF2B5EF4-FFF2-40B4-BE49-F238E27FC236}">
                      <a16:creationId xmlns:a16="http://schemas.microsoft.com/office/drawing/2014/main" id="{C66DF66C-A1D7-BE2E-7336-80DC41F0F37F}"/>
                    </a:ext>
                  </a:extLst>
                </p:cNvPr>
                <p:cNvPicPr/>
                <p:nvPr/>
              </p:nvPicPr>
              <p:blipFill>
                <a:blip r:embed="rId31"/>
                <a:stretch>
                  <a:fillRect/>
                </a:stretch>
              </p:blipFill>
              <p:spPr>
                <a:xfrm>
                  <a:off x="2724527" y="4942753"/>
                  <a:ext cx="1281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8F97EFAD-10AC-D5FE-EC89-F365A3A02927}"/>
                    </a:ext>
                  </a:extLst>
                </p14:cNvPr>
                <p14:cNvContentPartPr/>
                <p14:nvPr/>
              </p14:nvContentPartPr>
              <p14:xfrm>
                <a:off x="2784287" y="5036353"/>
                <a:ext cx="280080" cy="182160"/>
              </p14:xfrm>
            </p:contentPart>
          </mc:Choice>
          <mc:Fallback>
            <p:pic>
              <p:nvPicPr>
                <p:cNvPr id="23" name="Ink 22">
                  <a:extLst>
                    <a:ext uri="{FF2B5EF4-FFF2-40B4-BE49-F238E27FC236}">
                      <a16:creationId xmlns:a16="http://schemas.microsoft.com/office/drawing/2014/main" id="{8F97EFAD-10AC-D5FE-EC89-F365A3A02927}"/>
                    </a:ext>
                  </a:extLst>
                </p:cNvPr>
                <p:cNvPicPr/>
                <p:nvPr/>
              </p:nvPicPr>
              <p:blipFill>
                <a:blip r:embed="rId33"/>
                <a:stretch>
                  <a:fillRect/>
                </a:stretch>
              </p:blipFill>
              <p:spPr>
                <a:xfrm>
                  <a:off x="2775647" y="5027353"/>
                  <a:ext cx="297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5DE2D322-382B-FDE6-2A88-4F9BE43B6886}"/>
                    </a:ext>
                  </a:extLst>
                </p14:cNvPr>
                <p14:cNvContentPartPr/>
                <p14:nvPr/>
              </p14:nvContentPartPr>
              <p14:xfrm>
                <a:off x="3122327" y="4990273"/>
                <a:ext cx="237240" cy="125280"/>
              </p14:xfrm>
            </p:contentPart>
          </mc:Choice>
          <mc:Fallback>
            <p:pic>
              <p:nvPicPr>
                <p:cNvPr id="24" name="Ink 23">
                  <a:extLst>
                    <a:ext uri="{FF2B5EF4-FFF2-40B4-BE49-F238E27FC236}">
                      <a16:creationId xmlns:a16="http://schemas.microsoft.com/office/drawing/2014/main" id="{5DE2D322-382B-FDE6-2A88-4F9BE43B6886}"/>
                    </a:ext>
                  </a:extLst>
                </p:cNvPr>
                <p:cNvPicPr/>
                <p:nvPr/>
              </p:nvPicPr>
              <p:blipFill>
                <a:blip r:embed="rId35"/>
                <a:stretch>
                  <a:fillRect/>
                </a:stretch>
              </p:blipFill>
              <p:spPr>
                <a:xfrm>
                  <a:off x="3113327" y="4981273"/>
                  <a:ext cx="2548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18248A8A-F5CF-3E2A-EF43-9272C09BF512}"/>
                    </a:ext>
                  </a:extLst>
                </p14:cNvPr>
                <p14:cNvContentPartPr/>
                <p14:nvPr/>
              </p14:nvContentPartPr>
              <p14:xfrm>
                <a:off x="3413567" y="4854913"/>
                <a:ext cx="589680" cy="581400"/>
              </p14:xfrm>
            </p:contentPart>
          </mc:Choice>
          <mc:Fallback>
            <p:pic>
              <p:nvPicPr>
                <p:cNvPr id="25" name="Ink 24">
                  <a:extLst>
                    <a:ext uri="{FF2B5EF4-FFF2-40B4-BE49-F238E27FC236}">
                      <a16:creationId xmlns:a16="http://schemas.microsoft.com/office/drawing/2014/main" id="{18248A8A-F5CF-3E2A-EF43-9272C09BF512}"/>
                    </a:ext>
                  </a:extLst>
                </p:cNvPr>
                <p:cNvPicPr/>
                <p:nvPr/>
              </p:nvPicPr>
              <p:blipFill>
                <a:blip r:embed="rId37"/>
                <a:stretch>
                  <a:fillRect/>
                </a:stretch>
              </p:blipFill>
              <p:spPr>
                <a:xfrm>
                  <a:off x="3404927" y="4846273"/>
                  <a:ext cx="607320" cy="599040"/>
                </a:xfrm>
                <a:prstGeom prst="rect">
                  <a:avLst/>
                </a:prstGeom>
              </p:spPr>
            </p:pic>
          </mc:Fallback>
        </mc:AlternateContent>
      </p:grpSp>
      <p:grpSp>
        <p:nvGrpSpPr>
          <p:cNvPr id="32" name="Group 31">
            <a:extLst>
              <a:ext uri="{FF2B5EF4-FFF2-40B4-BE49-F238E27FC236}">
                <a16:creationId xmlns:a16="http://schemas.microsoft.com/office/drawing/2014/main" id="{A9E7AC40-54AC-DE44-1809-A565CDEDD7CD}"/>
              </a:ext>
            </a:extLst>
          </p:cNvPr>
          <p:cNvGrpSpPr/>
          <p:nvPr/>
        </p:nvGrpSpPr>
        <p:grpSpPr>
          <a:xfrm>
            <a:off x="3758087" y="3917113"/>
            <a:ext cx="957960" cy="294480"/>
            <a:chOff x="3758087" y="3917113"/>
            <a:chExt cx="957960" cy="294480"/>
          </a:xfrm>
        </p:grpSpPr>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38A65718-3A41-D8A5-D1C8-6F04D89AD1C9}"/>
                    </a:ext>
                  </a:extLst>
                </p14:cNvPr>
                <p14:cNvContentPartPr/>
                <p14:nvPr/>
              </p14:nvContentPartPr>
              <p14:xfrm>
                <a:off x="3758087" y="3963913"/>
                <a:ext cx="127080" cy="163080"/>
              </p14:xfrm>
            </p:contentPart>
          </mc:Choice>
          <mc:Fallback>
            <p:pic>
              <p:nvPicPr>
                <p:cNvPr id="27" name="Ink 26">
                  <a:extLst>
                    <a:ext uri="{FF2B5EF4-FFF2-40B4-BE49-F238E27FC236}">
                      <a16:creationId xmlns:a16="http://schemas.microsoft.com/office/drawing/2014/main" id="{38A65718-3A41-D8A5-D1C8-6F04D89AD1C9}"/>
                    </a:ext>
                  </a:extLst>
                </p:cNvPr>
                <p:cNvPicPr/>
                <p:nvPr/>
              </p:nvPicPr>
              <p:blipFill>
                <a:blip r:embed="rId39"/>
                <a:stretch>
                  <a:fillRect/>
                </a:stretch>
              </p:blipFill>
              <p:spPr>
                <a:xfrm>
                  <a:off x="3749087" y="3955273"/>
                  <a:ext cx="1447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9122C960-AF8A-51EE-4112-D97A1ECCAC28}"/>
                    </a:ext>
                  </a:extLst>
                </p14:cNvPr>
                <p14:cNvContentPartPr/>
                <p14:nvPr/>
              </p14:nvContentPartPr>
              <p14:xfrm>
                <a:off x="3905687" y="3967153"/>
                <a:ext cx="108360" cy="76320"/>
              </p14:xfrm>
            </p:contentPart>
          </mc:Choice>
          <mc:Fallback>
            <p:pic>
              <p:nvPicPr>
                <p:cNvPr id="28" name="Ink 27">
                  <a:extLst>
                    <a:ext uri="{FF2B5EF4-FFF2-40B4-BE49-F238E27FC236}">
                      <a16:creationId xmlns:a16="http://schemas.microsoft.com/office/drawing/2014/main" id="{9122C960-AF8A-51EE-4112-D97A1ECCAC28}"/>
                    </a:ext>
                  </a:extLst>
                </p:cNvPr>
                <p:cNvPicPr/>
                <p:nvPr/>
              </p:nvPicPr>
              <p:blipFill>
                <a:blip r:embed="rId41"/>
                <a:stretch>
                  <a:fillRect/>
                </a:stretch>
              </p:blipFill>
              <p:spPr>
                <a:xfrm>
                  <a:off x="3897047" y="3958513"/>
                  <a:ext cx="1260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0EE35969-DA25-76C5-9A34-E9436DA22F11}"/>
                    </a:ext>
                  </a:extLst>
                </p14:cNvPr>
                <p14:cNvContentPartPr/>
                <p14:nvPr/>
              </p14:nvContentPartPr>
              <p14:xfrm>
                <a:off x="4054007" y="3938353"/>
                <a:ext cx="146880" cy="108360"/>
              </p14:xfrm>
            </p:contentPart>
          </mc:Choice>
          <mc:Fallback>
            <p:pic>
              <p:nvPicPr>
                <p:cNvPr id="29" name="Ink 28">
                  <a:extLst>
                    <a:ext uri="{FF2B5EF4-FFF2-40B4-BE49-F238E27FC236}">
                      <a16:creationId xmlns:a16="http://schemas.microsoft.com/office/drawing/2014/main" id="{0EE35969-DA25-76C5-9A34-E9436DA22F11}"/>
                    </a:ext>
                  </a:extLst>
                </p:cNvPr>
                <p:cNvPicPr/>
                <p:nvPr/>
              </p:nvPicPr>
              <p:blipFill>
                <a:blip r:embed="rId43"/>
                <a:stretch>
                  <a:fillRect/>
                </a:stretch>
              </p:blipFill>
              <p:spPr>
                <a:xfrm>
                  <a:off x="4045007" y="3929353"/>
                  <a:ext cx="1645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6DC79480-24A0-160B-118B-EA01CC5CE87A}"/>
                    </a:ext>
                  </a:extLst>
                </p14:cNvPr>
                <p14:cNvContentPartPr/>
                <p14:nvPr/>
              </p14:nvContentPartPr>
              <p14:xfrm>
                <a:off x="4224287" y="3918193"/>
                <a:ext cx="294840" cy="293400"/>
              </p14:xfrm>
            </p:contentPart>
          </mc:Choice>
          <mc:Fallback>
            <p:pic>
              <p:nvPicPr>
                <p:cNvPr id="30" name="Ink 29">
                  <a:extLst>
                    <a:ext uri="{FF2B5EF4-FFF2-40B4-BE49-F238E27FC236}">
                      <a16:creationId xmlns:a16="http://schemas.microsoft.com/office/drawing/2014/main" id="{6DC79480-24A0-160B-118B-EA01CC5CE87A}"/>
                    </a:ext>
                  </a:extLst>
                </p:cNvPr>
                <p:cNvPicPr/>
                <p:nvPr/>
              </p:nvPicPr>
              <p:blipFill>
                <a:blip r:embed="rId45"/>
                <a:stretch>
                  <a:fillRect/>
                </a:stretch>
              </p:blipFill>
              <p:spPr>
                <a:xfrm>
                  <a:off x="4215287" y="3909553"/>
                  <a:ext cx="31248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8EB5507A-3961-EC59-ECE2-0C1C9B3006E7}"/>
                    </a:ext>
                  </a:extLst>
                </p14:cNvPr>
                <p14:cNvContentPartPr/>
                <p14:nvPr/>
              </p14:nvContentPartPr>
              <p14:xfrm>
                <a:off x="4611647" y="3917113"/>
                <a:ext cx="104400" cy="133920"/>
              </p14:xfrm>
            </p:contentPart>
          </mc:Choice>
          <mc:Fallback>
            <p:pic>
              <p:nvPicPr>
                <p:cNvPr id="31" name="Ink 30">
                  <a:extLst>
                    <a:ext uri="{FF2B5EF4-FFF2-40B4-BE49-F238E27FC236}">
                      <a16:creationId xmlns:a16="http://schemas.microsoft.com/office/drawing/2014/main" id="{8EB5507A-3961-EC59-ECE2-0C1C9B3006E7}"/>
                    </a:ext>
                  </a:extLst>
                </p:cNvPr>
                <p:cNvPicPr/>
                <p:nvPr/>
              </p:nvPicPr>
              <p:blipFill>
                <a:blip r:embed="rId47"/>
                <a:stretch>
                  <a:fillRect/>
                </a:stretch>
              </p:blipFill>
              <p:spPr>
                <a:xfrm>
                  <a:off x="4602647" y="3908113"/>
                  <a:ext cx="122040" cy="151560"/>
                </a:xfrm>
                <a:prstGeom prst="rect">
                  <a:avLst/>
                </a:prstGeom>
              </p:spPr>
            </p:pic>
          </mc:Fallback>
        </mc:AlternateContent>
      </p:grpSp>
      <p:grpSp>
        <p:nvGrpSpPr>
          <p:cNvPr id="48" name="Group 47">
            <a:extLst>
              <a:ext uri="{FF2B5EF4-FFF2-40B4-BE49-F238E27FC236}">
                <a16:creationId xmlns:a16="http://schemas.microsoft.com/office/drawing/2014/main" id="{98DAE271-9512-0726-DF6E-B8ECDE47F17E}"/>
              </a:ext>
            </a:extLst>
          </p:cNvPr>
          <p:cNvGrpSpPr/>
          <p:nvPr/>
        </p:nvGrpSpPr>
        <p:grpSpPr>
          <a:xfrm>
            <a:off x="7029767" y="3715153"/>
            <a:ext cx="532440" cy="252720"/>
            <a:chOff x="7029767" y="3715153"/>
            <a:chExt cx="532440" cy="252720"/>
          </a:xfrm>
        </p:grpSpPr>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4D3033BC-1AFF-C61A-A8B1-08F9F5792047}"/>
                    </a:ext>
                  </a:extLst>
                </p14:cNvPr>
                <p14:cNvContentPartPr/>
                <p14:nvPr/>
              </p14:nvContentPartPr>
              <p14:xfrm>
                <a:off x="7096007" y="3796513"/>
                <a:ext cx="10800" cy="171360"/>
              </p14:xfrm>
            </p:contentPart>
          </mc:Choice>
          <mc:Fallback>
            <p:pic>
              <p:nvPicPr>
                <p:cNvPr id="33" name="Ink 32">
                  <a:extLst>
                    <a:ext uri="{FF2B5EF4-FFF2-40B4-BE49-F238E27FC236}">
                      <a16:creationId xmlns:a16="http://schemas.microsoft.com/office/drawing/2014/main" id="{4D3033BC-1AFF-C61A-A8B1-08F9F5792047}"/>
                    </a:ext>
                  </a:extLst>
                </p:cNvPr>
                <p:cNvPicPr/>
                <p:nvPr/>
              </p:nvPicPr>
              <p:blipFill>
                <a:blip r:embed="rId49"/>
                <a:stretch>
                  <a:fillRect/>
                </a:stretch>
              </p:blipFill>
              <p:spPr>
                <a:xfrm>
                  <a:off x="7087367" y="3787873"/>
                  <a:ext cx="284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0F01C6EF-2650-23D4-7FE1-26F16FFEFC33}"/>
                    </a:ext>
                  </a:extLst>
                </p14:cNvPr>
                <p14:cNvContentPartPr/>
                <p14:nvPr/>
              </p14:nvContentPartPr>
              <p14:xfrm>
                <a:off x="7029767" y="3746473"/>
                <a:ext cx="131040" cy="92160"/>
              </p14:xfrm>
            </p:contentPart>
          </mc:Choice>
          <mc:Fallback>
            <p:pic>
              <p:nvPicPr>
                <p:cNvPr id="34" name="Ink 33">
                  <a:extLst>
                    <a:ext uri="{FF2B5EF4-FFF2-40B4-BE49-F238E27FC236}">
                      <a16:creationId xmlns:a16="http://schemas.microsoft.com/office/drawing/2014/main" id="{0F01C6EF-2650-23D4-7FE1-26F16FFEFC33}"/>
                    </a:ext>
                  </a:extLst>
                </p:cNvPr>
                <p:cNvPicPr/>
                <p:nvPr/>
              </p:nvPicPr>
              <p:blipFill>
                <a:blip r:embed="rId51"/>
                <a:stretch>
                  <a:fillRect/>
                </a:stretch>
              </p:blipFill>
              <p:spPr>
                <a:xfrm>
                  <a:off x="7021127" y="3737833"/>
                  <a:ext cx="1486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14C24555-22D6-C051-AE06-7CFA38D013DE}"/>
                    </a:ext>
                  </a:extLst>
                </p14:cNvPr>
                <p14:cNvContentPartPr/>
                <p14:nvPr/>
              </p14:nvContentPartPr>
              <p14:xfrm>
                <a:off x="7225607" y="3715153"/>
                <a:ext cx="26280" cy="170280"/>
              </p14:xfrm>
            </p:contentPart>
          </mc:Choice>
          <mc:Fallback>
            <p:pic>
              <p:nvPicPr>
                <p:cNvPr id="35" name="Ink 34">
                  <a:extLst>
                    <a:ext uri="{FF2B5EF4-FFF2-40B4-BE49-F238E27FC236}">
                      <a16:creationId xmlns:a16="http://schemas.microsoft.com/office/drawing/2014/main" id="{14C24555-22D6-C051-AE06-7CFA38D013DE}"/>
                    </a:ext>
                  </a:extLst>
                </p:cNvPr>
                <p:cNvPicPr/>
                <p:nvPr/>
              </p:nvPicPr>
              <p:blipFill>
                <a:blip r:embed="rId53"/>
                <a:stretch>
                  <a:fillRect/>
                </a:stretch>
              </p:blipFill>
              <p:spPr>
                <a:xfrm>
                  <a:off x="7216967" y="3706153"/>
                  <a:ext cx="439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61527B83-EF75-1F18-A603-CED016737DC3}"/>
                    </a:ext>
                  </a:extLst>
                </p14:cNvPr>
                <p14:cNvContentPartPr/>
                <p14:nvPr/>
              </p14:nvContentPartPr>
              <p14:xfrm>
                <a:off x="7265567" y="3786793"/>
                <a:ext cx="136080" cy="81720"/>
              </p14:xfrm>
            </p:contentPart>
          </mc:Choice>
          <mc:Fallback>
            <p:pic>
              <p:nvPicPr>
                <p:cNvPr id="36" name="Ink 35">
                  <a:extLst>
                    <a:ext uri="{FF2B5EF4-FFF2-40B4-BE49-F238E27FC236}">
                      <a16:creationId xmlns:a16="http://schemas.microsoft.com/office/drawing/2014/main" id="{61527B83-EF75-1F18-A603-CED016737DC3}"/>
                    </a:ext>
                  </a:extLst>
                </p:cNvPr>
                <p:cNvPicPr/>
                <p:nvPr/>
              </p:nvPicPr>
              <p:blipFill>
                <a:blip r:embed="rId55"/>
                <a:stretch>
                  <a:fillRect/>
                </a:stretch>
              </p:blipFill>
              <p:spPr>
                <a:xfrm>
                  <a:off x="7256567" y="3777793"/>
                  <a:ext cx="1537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FD298B29-5BEE-6F9A-EB22-85E90D586245}"/>
                    </a:ext>
                  </a:extLst>
                </p14:cNvPr>
                <p14:cNvContentPartPr/>
                <p14:nvPr/>
              </p14:nvContentPartPr>
              <p14:xfrm>
                <a:off x="7433687" y="3732793"/>
                <a:ext cx="128520" cy="171000"/>
              </p14:xfrm>
            </p:contentPart>
          </mc:Choice>
          <mc:Fallback>
            <p:pic>
              <p:nvPicPr>
                <p:cNvPr id="37" name="Ink 36">
                  <a:extLst>
                    <a:ext uri="{FF2B5EF4-FFF2-40B4-BE49-F238E27FC236}">
                      <a16:creationId xmlns:a16="http://schemas.microsoft.com/office/drawing/2014/main" id="{FD298B29-5BEE-6F9A-EB22-85E90D586245}"/>
                    </a:ext>
                  </a:extLst>
                </p:cNvPr>
                <p:cNvPicPr/>
                <p:nvPr/>
              </p:nvPicPr>
              <p:blipFill>
                <a:blip r:embed="rId57"/>
                <a:stretch>
                  <a:fillRect/>
                </a:stretch>
              </p:blipFill>
              <p:spPr>
                <a:xfrm>
                  <a:off x="7425047" y="3724153"/>
                  <a:ext cx="1461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FAF5D0C3-1A93-D599-1C41-FF024A202D7A}"/>
                    </a:ext>
                  </a:extLst>
                </p14:cNvPr>
                <p14:cNvContentPartPr/>
                <p14:nvPr/>
              </p14:nvContentPartPr>
              <p14:xfrm>
                <a:off x="7203647" y="3737113"/>
                <a:ext cx="232200" cy="165600"/>
              </p14:xfrm>
            </p:contentPart>
          </mc:Choice>
          <mc:Fallback>
            <p:pic>
              <p:nvPicPr>
                <p:cNvPr id="43" name="Ink 42">
                  <a:extLst>
                    <a:ext uri="{FF2B5EF4-FFF2-40B4-BE49-F238E27FC236}">
                      <a16:creationId xmlns:a16="http://schemas.microsoft.com/office/drawing/2014/main" id="{FAF5D0C3-1A93-D599-1C41-FF024A202D7A}"/>
                    </a:ext>
                  </a:extLst>
                </p:cNvPr>
                <p:cNvPicPr/>
                <p:nvPr/>
              </p:nvPicPr>
              <p:blipFill>
                <a:blip r:embed="rId59"/>
                <a:stretch>
                  <a:fillRect/>
                </a:stretch>
              </p:blipFill>
              <p:spPr>
                <a:xfrm>
                  <a:off x="7194647" y="3728113"/>
                  <a:ext cx="2498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15C68D4F-BD54-957E-9336-217CB2518B7F}"/>
                    </a:ext>
                  </a:extLst>
                </p14:cNvPr>
                <p14:cNvContentPartPr/>
                <p14:nvPr/>
              </p14:nvContentPartPr>
              <p14:xfrm>
                <a:off x="7189607" y="3742153"/>
                <a:ext cx="195480" cy="223200"/>
              </p14:xfrm>
            </p:contentPart>
          </mc:Choice>
          <mc:Fallback>
            <p:pic>
              <p:nvPicPr>
                <p:cNvPr id="44" name="Ink 43">
                  <a:extLst>
                    <a:ext uri="{FF2B5EF4-FFF2-40B4-BE49-F238E27FC236}">
                      <a16:creationId xmlns:a16="http://schemas.microsoft.com/office/drawing/2014/main" id="{15C68D4F-BD54-957E-9336-217CB2518B7F}"/>
                    </a:ext>
                  </a:extLst>
                </p:cNvPr>
                <p:cNvPicPr/>
                <p:nvPr/>
              </p:nvPicPr>
              <p:blipFill>
                <a:blip r:embed="rId61"/>
                <a:stretch>
                  <a:fillRect/>
                </a:stretch>
              </p:blipFill>
              <p:spPr>
                <a:xfrm>
                  <a:off x="7180967" y="3733153"/>
                  <a:ext cx="213120" cy="240840"/>
                </a:xfrm>
                <a:prstGeom prst="rect">
                  <a:avLst/>
                </a:prstGeom>
              </p:spPr>
            </p:pic>
          </mc:Fallback>
        </mc:AlternateContent>
      </p:grpSp>
      <p:grpSp>
        <p:nvGrpSpPr>
          <p:cNvPr id="47" name="Group 46">
            <a:extLst>
              <a:ext uri="{FF2B5EF4-FFF2-40B4-BE49-F238E27FC236}">
                <a16:creationId xmlns:a16="http://schemas.microsoft.com/office/drawing/2014/main" id="{7B37A980-2DFD-FC84-C613-1BFB1DFD70DE}"/>
              </a:ext>
            </a:extLst>
          </p:cNvPr>
          <p:cNvGrpSpPr/>
          <p:nvPr/>
        </p:nvGrpSpPr>
        <p:grpSpPr>
          <a:xfrm>
            <a:off x="10005887" y="3602113"/>
            <a:ext cx="574920" cy="348120"/>
            <a:chOff x="10005887" y="3602113"/>
            <a:chExt cx="574920" cy="348120"/>
          </a:xfrm>
        </p:grpSpPr>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38D8512B-4F52-286E-351F-97DA1AA8259F}"/>
                    </a:ext>
                  </a:extLst>
                </p14:cNvPr>
                <p14:cNvContentPartPr/>
                <p14:nvPr/>
              </p14:nvContentPartPr>
              <p14:xfrm>
                <a:off x="10005887" y="3647833"/>
                <a:ext cx="235800" cy="188640"/>
              </p14:xfrm>
            </p:contentPart>
          </mc:Choice>
          <mc:Fallback>
            <p:pic>
              <p:nvPicPr>
                <p:cNvPr id="39" name="Ink 38">
                  <a:extLst>
                    <a:ext uri="{FF2B5EF4-FFF2-40B4-BE49-F238E27FC236}">
                      <a16:creationId xmlns:a16="http://schemas.microsoft.com/office/drawing/2014/main" id="{38D8512B-4F52-286E-351F-97DA1AA8259F}"/>
                    </a:ext>
                  </a:extLst>
                </p:cNvPr>
                <p:cNvPicPr/>
                <p:nvPr/>
              </p:nvPicPr>
              <p:blipFill>
                <a:blip r:embed="rId63"/>
                <a:stretch>
                  <a:fillRect/>
                </a:stretch>
              </p:blipFill>
              <p:spPr>
                <a:xfrm>
                  <a:off x="9996887" y="3639193"/>
                  <a:ext cx="2534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1DE08BB4-8C3C-CE08-19FB-FB91C4D02337}"/>
                    </a:ext>
                  </a:extLst>
                </p14:cNvPr>
                <p14:cNvContentPartPr/>
                <p14:nvPr/>
              </p14:nvContentPartPr>
              <p14:xfrm>
                <a:off x="10300727" y="3746833"/>
                <a:ext cx="102960" cy="75960"/>
              </p14:xfrm>
            </p:contentPart>
          </mc:Choice>
          <mc:Fallback>
            <p:pic>
              <p:nvPicPr>
                <p:cNvPr id="40" name="Ink 39">
                  <a:extLst>
                    <a:ext uri="{FF2B5EF4-FFF2-40B4-BE49-F238E27FC236}">
                      <a16:creationId xmlns:a16="http://schemas.microsoft.com/office/drawing/2014/main" id="{1DE08BB4-8C3C-CE08-19FB-FB91C4D02337}"/>
                    </a:ext>
                  </a:extLst>
                </p:cNvPr>
                <p:cNvPicPr/>
                <p:nvPr/>
              </p:nvPicPr>
              <p:blipFill>
                <a:blip r:embed="rId65"/>
                <a:stretch>
                  <a:fillRect/>
                </a:stretch>
              </p:blipFill>
              <p:spPr>
                <a:xfrm>
                  <a:off x="10291727" y="3737833"/>
                  <a:ext cx="1206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D4E81CEC-EBD3-B5E3-8B4F-542CD629AED7}"/>
                    </a:ext>
                  </a:extLst>
                </p14:cNvPr>
                <p14:cNvContentPartPr/>
                <p14:nvPr/>
              </p14:nvContentPartPr>
              <p14:xfrm>
                <a:off x="10456247" y="3718033"/>
                <a:ext cx="124560" cy="129240"/>
              </p14:xfrm>
            </p:contentPart>
          </mc:Choice>
          <mc:Fallback>
            <p:pic>
              <p:nvPicPr>
                <p:cNvPr id="41" name="Ink 40">
                  <a:extLst>
                    <a:ext uri="{FF2B5EF4-FFF2-40B4-BE49-F238E27FC236}">
                      <a16:creationId xmlns:a16="http://schemas.microsoft.com/office/drawing/2014/main" id="{D4E81CEC-EBD3-B5E3-8B4F-542CD629AED7}"/>
                    </a:ext>
                  </a:extLst>
                </p:cNvPr>
                <p:cNvPicPr/>
                <p:nvPr/>
              </p:nvPicPr>
              <p:blipFill>
                <a:blip r:embed="rId67"/>
                <a:stretch>
                  <a:fillRect/>
                </a:stretch>
              </p:blipFill>
              <p:spPr>
                <a:xfrm>
                  <a:off x="10447247" y="3709393"/>
                  <a:ext cx="1422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3CDCBC3C-9657-DAB1-5758-FEBAC13B19F8}"/>
                    </a:ext>
                  </a:extLst>
                </p14:cNvPr>
                <p14:cNvContentPartPr/>
                <p14:nvPr/>
              </p14:nvContentPartPr>
              <p14:xfrm>
                <a:off x="10204607" y="3602113"/>
                <a:ext cx="150120" cy="248760"/>
              </p14:xfrm>
            </p:contentPart>
          </mc:Choice>
          <mc:Fallback>
            <p:pic>
              <p:nvPicPr>
                <p:cNvPr id="45" name="Ink 44">
                  <a:extLst>
                    <a:ext uri="{FF2B5EF4-FFF2-40B4-BE49-F238E27FC236}">
                      <a16:creationId xmlns:a16="http://schemas.microsoft.com/office/drawing/2014/main" id="{3CDCBC3C-9657-DAB1-5758-FEBAC13B19F8}"/>
                    </a:ext>
                  </a:extLst>
                </p:cNvPr>
                <p:cNvPicPr/>
                <p:nvPr/>
              </p:nvPicPr>
              <p:blipFill>
                <a:blip r:embed="rId69"/>
                <a:stretch>
                  <a:fillRect/>
                </a:stretch>
              </p:blipFill>
              <p:spPr>
                <a:xfrm>
                  <a:off x="10195607" y="3593113"/>
                  <a:ext cx="1677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BEC60A8A-5C3A-FFFF-B5FE-F79C3C2D2024}"/>
                    </a:ext>
                  </a:extLst>
                </p14:cNvPr>
                <p14:cNvContentPartPr/>
                <p14:nvPr/>
              </p14:nvContentPartPr>
              <p14:xfrm>
                <a:off x="10102367" y="3692833"/>
                <a:ext cx="274680" cy="257400"/>
              </p14:xfrm>
            </p:contentPart>
          </mc:Choice>
          <mc:Fallback>
            <p:pic>
              <p:nvPicPr>
                <p:cNvPr id="46" name="Ink 45">
                  <a:extLst>
                    <a:ext uri="{FF2B5EF4-FFF2-40B4-BE49-F238E27FC236}">
                      <a16:creationId xmlns:a16="http://schemas.microsoft.com/office/drawing/2014/main" id="{BEC60A8A-5C3A-FFFF-B5FE-F79C3C2D2024}"/>
                    </a:ext>
                  </a:extLst>
                </p:cNvPr>
                <p:cNvPicPr/>
                <p:nvPr/>
              </p:nvPicPr>
              <p:blipFill>
                <a:blip r:embed="rId71"/>
                <a:stretch>
                  <a:fillRect/>
                </a:stretch>
              </p:blipFill>
              <p:spPr>
                <a:xfrm>
                  <a:off x="10093367" y="3684193"/>
                  <a:ext cx="292320" cy="275040"/>
                </a:xfrm>
                <a:prstGeom prst="rect">
                  <a:avLst/>
                </a:prstGeom>
              </p:spPr>
            </p:pic>
          </mc:Fallback>
        </mc:AlternateContent>
      </p:grpSp>
      <p:grpSp>
        <p:nvGrpSpPr>
          <p:cNvPr id="56" name="Group 55">
            <a:extLst>
              <a:ext uri="{FF2B5EF4-FFF2-40B4-BE49-F238E27FC236}">
                <a16:creationId xmlns:a16="http://schemas.microsoft.com/office/drawing/2014/main" id="{E2139353-CA45-910C-D603-B7FE1634A1FF}"/>
              </a:ext>
            </a:extLst>
          </p:cNvPr>
          <p:cNvGrpSpPr/>
          <p:nvPr/>
        </p:nvGrpSpPr>
        <p:grpSpPr>
          <a:xfrm>
            <a:off x="5659247" y="2959513"/>
            <a:ext cx="212760" cy="236520"/>
            <a:chOff x="5659247" y="2959513"/>
            <a:chExt cx="212760" cy="236520"/>
          </a:xfrm>
        </p:grpSpPr>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21FEAB9C-3B91-1674-C0BD-E04CAC5FA87B}"/>
                    </a:ext>
                  </a:extLst>
                </p14:cNvPr>
                <p14:cNvContentPartPr/>
                <p14:nvPr/>
              </p14:nvContentPartPr>
              <p14:xfrm>
                <a:off x="5665007" y="3020713"/>
                <a:ext cx="125280" cy="18720"/>
              </p14:xfrm>
            </p:contentPart>
          </mc:Choice>
          <mc:Fallback>
            <p:pic>
              <p:nvPicPr>
                <p:cNvPr id="49" name="Ink 48">
                  <a:extLst>
                    <a:ext uri="{FF2B5EF4-FFF2-40B4-BE49-F238E27FC236}">
                      <a16:creationId xmlns:a16="http://schemas.microsoft.com/office/drawing/2014/main" id="{21FEAB9C-3B91-1674-C0BD-E04CAC5FA87B}"/>
                    </a:ext>
                  </a:extLst>
                </p:cNvPr>
                <p:cNvPicPr/>
                <p:nvPr/>
              </p:nvPicPr>
              <p:blipFill>
                <a:blip r:embed="rId73"/>
                <a:stretch>
                  <a:fillRect/>
                </a:stretch>
              </p:blipFill>
              <p:spPr>
                <a:xfrm>
                  <a:off x="5656367" y="3012073"/>
                  <a:ext cx="142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181A8078-8C58-8EB1-CF78-524F50E6CC02}"/>
                    </a:ext>
                  </a:extLst>
                </p14:cNvPr>
                <p14:cNvContentPartPr/>
                <p14:nvPr/>
              </p14:nvContentPartPr>
              <p14:xfrm>
                <a:off x="5659247" y="3134833"/>
                <a:ext cx="98280" cy="33840"/>
              </p14:xfrm>
            </p:contentPart>
          </mc:Choice>
          <mc:Fallback>
            <p:pic>
              <p:nvPicPr>
                <p:cNvPr id="50" name="Ink 49">
                  <a:extLst>
                    <a:ext uri="{FF2B5EF4-FFF2-40B4-BE49-F238E27FC236}">
                      <a16:creationId xmlns:a16="http://schemas.microsoft.com/office/drawing/2014/main" id="{181A8078-8C58-8EB1-CF78-524F50E6CC02}"/>
                    </a:ext>
                  </a:extLst>
                </p:cNvPr>
                <p:cNvPicPr/>
                <p:nvPr/>
              </p:nvPicPr>
              <p:blipFill>
                <a:blip r:embed="rId75"/>
                <a:stretch>
                  <a:fillRect/>
                </a:stretch>
              </p:blipFill>
              <p:spPr>
                <a:xfrm>
                  <a:off x="5650247" y="3125833"/>
                  <a:ext cx="1159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2AACBA05-7C10-7F6C-DF2B-12EEDBC5F4D2}"/>
                    </a:ext>
                  </a:extLst>
                </p14:cNvPr>
                <p14:cNvContentPartPr/>
                <p14:nvPr/>
              </p14:nvContentPartPr>
              <p14:xfrm>
                <a:off x="5692367" y="2959513"/>
                <a:ext cx="179640" cy="236520"/>
              </p14:xfrm>
            </p:contentPart>
          </mc:Choice>
          <mc:Fallback>
            <p:pic>
              <p:nvPicPr>
                <p:cNvPr id="51" name="Ink 50">
                  <a:extLst>
                    <a:ext uri="{FF2B5EF4-FFF2-40B4-BE49-F238E27FC236}">
                      <a16:creationId xmlns:a16="http://schemas.microsoft.com/office/drawing/2014/main" id="{2AACBA05-7C10-7F6C-DF2B-12EEDBC5F4D2}"/>
                    </a:ext>
                  </a:extLst>
                </p:cNvPr>
                <p:cNvPicPr/>
                <p:nvPr/>
              </p:nvPicPr>
              <p:blipFill>
                <a:blip r:embed="rId77"/>
                <a:stretch>
                  <a:fillRect/>
                </a:stretch>
              </p:blipFill>
              <p:spPr>
                <a:xfrm>
                  <a:off x="5683367" y="2950513"/>
                  <a:ext cx="197280" cy="254160"/>
                </a:xfrm>
                <a:prstGeom prst="rect">
                  <a:avLst/>
                </a:prstGeom>
              </p:spPr>
            </p:pic>
          </mc:Fallback>
        </mc:AlternateContent>
      </p:grpSp>
      <p:grpSp>
        <p:nvGrpSpPr>
          <p:cNvPr id="55" name="Group 54">
            <a:extLst>
              <a:ext uri="{FF2B5EF4-FFF2-40B4-BE49-F238E27FC236}">
                <a16:creationId xmlns:a16="http://schemas.microsoft.com/office/drawing/2014/main" id="{BF8F689D-1270-EF6A-C675-9CC839D8A8B0}"/>
              </a:ext>
            </a:extLst>
          </p:cNvPr>
          <p:cNvGrpSpPr/>
          <p:nvPr/>
        </p:nvGrpSpPr>
        <p:grpSpPr>
          <a:xfrm>
            <a:off x="8607287" y="2802553"/>
            <a:ext cx="251280" cy="179640"/>
            <a:chOff x="8607287" y="2802553"/>
            <a:chExt cx="251280" cy="179640"/>
          </a:xfrm>
        </p:grpSpPr>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605600A9-3020-415F-7070-3C4674C3B73C}"/>
                    </a:ext>
                  </a:extLst>
                </p14:cNvPr>
                <p14:cNvContentPartPr/>
                <p14:nvPr/>
              </p14:nvContentPartPr>
              <p14:xfrm>
                <a:off x="8698367" y="2882473"/>
                <a:ext cx="74880" cy="10080"/>
              </p14:xfrm>
            </p:contentPart>
          </mc:Choice>
          <mc:Fallback>
            <p:pic>
              <p:nvPicPr>
                <p:cNvPr id="52" name="Ink 51">
                  <a:extLst>
                    <a:ext uri="{FF2B5EF4-FFF2-40B4-BE49-F238E27FC236}">
                      <a16:creationId xmlns:a16="http://schemas.microsoft.com/office/drawing/2014/main" id="{605600A9-3020-415F-7070-3C4674C3B73C}"/>
                    </a:ext>
                  </a:extLst>
                </p:cNvPr>
                <p:cNvPicPr/>
                <p:nvPr/>
              </p:nvPicPr>
              <p:blipFill>
                <a:blip r:embed="rId79"/>
                <a:stretch>
                  <a:fillRect/>
                </a:stretch>
              </p:blipFill>
              <p:spPr>
                <a:xfrm>
                  <a:off x="8689367" y="2873473"/>
                  <a:ext cx="925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8D99C0FB-4C59-2971-341D-1C9AEECF2425}"/>
                    </a:ext>
                  </a:extLst>
                </p14:cNvPr>
                <p14:cNvContentPartPr/>
                <p14:nvPr/>
              </p14:nvContentPartPr>
              <p14:xfrm>
                <a:off x="8607287" y="2961673"/>
                <a:ext cx="166320" cy="20520"/>
              </p14:xfrm>
            </p:contentPart>
          </mc:Choice>
          <mc:Fallback>
            <p:pic>
              <p:nvPicPr>
                <p:cNvPr id="53" name="Ink 52">
                  <a:extLst>
                    <a:ext uri="{FF2B5EF4-FFF2-40B4-BE49-F238E27FC236}">
                      <a16:creationId xmlns:a16="http://schemas.microsoft.com/office/drawing/2014/main" id="{8D99C0FB-4C59-2971-341D-1C9AEECF2425}"/>
                    </a:ext>
                  </a:extLst>
                </p:cNvPr>
                <p:cNvPicPr/>
                <p:nvPr/>
              </p:nvPicPr>
              <p:blipFill>
                <a:blip r:embed="rId81"/>
                <a:stretch>
                  <a:fillRect/>
                </a:stretch>
              </p:blipFill>
              <p:spPr>
                <a:xfrm>
                  <a:off x="8598287" y="2953033"/>
                  <a:ext cx="1839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F251D8E0-CD11-AAB0-07D0-4E77540BCFE3}"/>
                    </a:ext>
                  </a:extLst>
                </p14:cNvPr>
                <p14:cNvContentPartPr/>
                <p14:nvPr/>
              </p14:nvContentPartPr>
              <p14:xfrm>
                <a:off x="8695127" y="2802553"/>
                <a:ext cx="163440" cy="178200"/>
              </p14:xfrm>
            </p:contentPart>
          </mc:Choice>
          <mc:Fallback>
            <p:pic>
              <p:nvPicPr>
                <p:cNvPr id="54" name="Ink 53">
                  <a:extLst>
                    <a:ext uri="{FF2B5EF4-FFF2-40B4-BE49-F238E27FC236}">
                      <a16:creationId xmlns:a16="http://schemas.microsoft.com/office/drawing/2014/main" id="{F251D8E0-CD11-AAB0-07D0-4E77540BCFE3}"/>
                    </a:ext>
                  </a:extLst>
                </p:cNvPr>
                <p:cNvPicPr/>
                <p:nvPr/>
              </p:nvPicPr>
              <p:blipFill>
                <a:blip r:embed="rId83"/>
                <a:stretch>
                  <a:fillRect/>
                </a:stretch>
              </p:blipFill>
              <p:spPr>
                <a:xfrm>
                  <a:off x="8686487" y="2793553"/>
                  <a:ext cx="181080" cy="195840"/>
                </a:xfrm>
                <a:prstGeom prst="rect">
                  <a:avLst/>
                </a:prstGeom>
              </p:spPr>
            </p:pic>
          </mc:Fallback>
        </mc:AlternateContent>
      </p:grpSp>
      <p:grpSp>
        <p:nvGrpSpPr>
          <p:cNvPr id="89" name="Group 88">
            <a:extLst>
              <a:ext uri="{FF2B5EF4-FFF2-40B4-BE49-F238E27FC236}">
                <a16:creationId xmlns:a16="http://schemas.microsoft.com/office/drawing/2014/main" id="{12625AAC-C135-0D2A-9FEB-02FFF577B5B1}"/>
              </a:ext>
            </a:extLst>
          </p:cNvPr>
          <p:cNvGrpSpPr/>
          <p:nvPr/>
        </p:nvGrpSpPr>
        <p:grpSpPr>
          <a:xfrm>
            <a:off x="5023127" y="539233"/>
            <a:ext cx="4803840" cy="1144800"/>
            <a:chOff x="5023127" y="539233"/>
            <a:chExt cx="4803840" cy="1144800"/>
          </a:xfrm>
        </p:grpSpPr>
        <mc:AlternateContent xmlns:mc="http://schemas.openxmlformats.org/markup-compatibility/2006">
          <mc:Choice xmlns:p14="http://schemas.microsoft.com/office/powerpoint/2010/main" Requires="p14">
            <p:contentPart p14:bwMode="auto" r:id="rId84">
              <p14:nvContentPartPr>
                <p14:cNvPr id="6" name="Ink 5">
                  <a:extLst>
                    <a:ext uri="{FF2B5EF4-FFF2-40B4-BE49-F238E27FC236}">
                      <a16:creationId xmlns:a16="http://schemas.microsoft.com/office/drawing/2014/main" id="{9A2EDB9E-7752-620C-FF52-B0A9801F6C05}"/>
                    </a:ext>
                  </a:extLst>
                </p14:cNvPr>
                <p14:cNvContentPartPr/>
                <p14:nvPr/>
              </p14:nvContentPartPr>
              <p14:xfrm>
                <a:off x="7165487" y="1551913"/>
                <a:ext cx="10800" cy="117720"/>
              </p14:xfrm>
            </p:contentPart>
          </mc:Choice>
          <mc:Fallback>
            <p:pic>
              <p:nvPicPr>
                <p:cNvPr id="6" name="Ink 5">
                  <a:extLst>
                    <a:ext uri="{FF2B5EF4-FFF2-40B4-BE49-F238E27FC236}">
                      <a16:creationId xmlns:a16="http://schemas.microsoft.com/office/drawing/2014/main" id="{9A2EDB9E-7752-620C-FF52-B0A9801F6C05}"/>
                    </a:ext>
                  </a:extLst>
                </p:cNvPr>
                <p:cNvPicPr/>
                <p:nvPr/>
              </p:nvPicPr>
              <p:blipFill>
                <a:blip r:embed="rId85"/>
                <a:stretch>
                  <a:fillRect/>
                </a:stretch>
              </p:blipFill>
              <p:spPr>
                <a:xfrm>
                  <a:off x="7156847" y="1543273"/>
                  <a:ext cx="284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 name="Ink 6">
                  <a:extLst>
                    <a:ext uri="{FF2B5EF4-FFF2-40B4-BE49-F238E27FC236}">
                      <a16:creationId xmlns:a16="http://schemas.microsoft.com/office/drawing/2014/main" id="{51FD11B4-7CC1-F72D-5DF6-179DFB5BE582}"/>
                    </a:ext>
                  </a:extLst>
                </p14:cNvPr>
                <p14:cNvContentPartPr/>
                <p14:nvPr/>
              </p14:nvContentPartPr>
              <p14:xfrm>
                <a:off x="7165487" y="1402513"/>
                <a:ext cx="209160" cy="146160"/>
              </p14:xfrm>
            </p:contentPart>
          </mc:Choice>
          <mc:Fallback>
            <p:pic>
              <p:nvPicPr>
                <p:cNvPr id="7" name="Ink 6">
                  <a:extLst>
                    <a:ext uri="{FF2B5EF4-FFF2-40B4-BE49-F238E27FC236}">
                      <a16:creationId xmlns:a16="http://schemas.microsoft.com/office/drawing/2014/main" id="{51FD11B4-7CC1-F72D-5DF6-179DFB5BE582}"/>
                    </a:ext>
                  </a:extLst>
                </p:cNvPr>
                <p:cNvPicPr/>
                <p:nvPr/>
              </p:nvPicPr>
              <p:blipFill>
                <a:blip r:embed="rId87"/>
                <a:stretch>
                  <a:fillRect/>
                </a:stretch>
              </p:blipFill>
              <p:spPr>
                <a:xfrm>
                  <a:off x="7156487" y="1393513"/>
                  <a:ext cx="2268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 name="Ink 7">
                  <a:extLst>
                    <a:ext uri="{FF2B5EF4-FFF2-40B4-BE49-F238E27FC236}">
                      <a16:creationId xmlns:a16="http://schemas.microsoft.com/office/drawing/2014/main" id="{5F34848E-4FC0-CA97-C7F3-5E411E59BF17}"/>
                    </a:ext>
                  </a:extLst>
                </p14:cNvPr>
                <p14:cNvContentPartPr/>
                <p14:nvPr/>
              </p14:nvContentPartPr>
              <p14:xfrm>
                <a:off x="7470767" y="1480993"/>
                <a:ext cx="217800" cy="203040"/>
              </p14:xfrm>
            </p:contentPart>
          </mc:Choice>
          <mc:Fallback>
            <p:pic>
              <p:nvPicPr>
                <p:cNvPr id="8" name="Ink 7">
                  <a:extLst>
                    <a:ext uri="{FF2B5EF4-FFF2-40B4-BE49-F238E27FC236}">
                      <a16:creationId xmlns:a16="http://schemas.microsoft.com/office/drawing/2014/main" id="{5F34848E-4FC0-CA97-C7F3-5E411E59BF17}"/>
                    </a:ext>
                  </a:extLst>
                </p:cNvPr>
                <p:cNvPicPr/>
                <p:nvPr/>
              </p:nvPicPr>
              <p:blipFill>
                <a:blip r:embed="rId89"/>
                <a:stretch>
                  <a:fillRect/>
                </a:stretch>
              </p:blipFill>
              <p:spPr>
                <a:xfrm>
                  <a:off x="7462127" y="1472353"/>
                  <a:ext cx="2354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213D1C48-0B1C-645E-0D72-CA0690772F0D}"/>
                    </a:ext>
                  </a:extLst>
                </p14:cNvPr>
                <p14:cNvContentPartPr/>
                <p14:nvPr/>
              </p14:nvContentPartPr>
              <p14:xfrm>
                <a:off x="5665727" y="559753"/>
                <a:ext cx="749520" cy="276120"/>
              </p14:xfrm>
            </p:contentPart>
          </mc:Choice>
          <mc:Fallback>
            <p:pic>
              <p:nvPicPr>
                <p:cNvPr id="57" name="Ink 56">
                  <a:extLst>
                    <a:ext uri="{FF2B5EF4-FFF2-40B4-BE49-F238E27FC236}">
                      <a16:creationId xmlns:a16="http://schemas.microsoft.com/office/drawing/2014/main" id="{213D1C48-0B1C-645E-0D72-CA0690772F0D}"/>
                    </a:ext>
                  </a:extLst>
                </p:cNvPr>
                <p:cNvPicPr/>
                <p:nvPr/>
              </p:nvPicPr>
              <p:blipFill>
                <a:blip r:embed="rId91"/>
                <a:stretch>
                  <a:fillRect/>
                </a:stretch>
              </p:blipFill>
              <p:spPr>
                <a:xfrm>
                  <a:off x="5657087" y="550753"/>
                  <a:ext cx="7671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13579779-13F6-17F3-9FD0-924F33F6A001}"/>
                    </a:ext>
                  </a:extLst>
                </p14:cNvPr>
                <p14:cNvContentPartPr/>
                <p14:nvPr/>
              </p14:nvContentPartPr>
              <p14:xfrm>
                <a:off x="6481487" y="554353"/>
                <a:ext cx="57240" cy="179280"/>
              </p14:xfrm>
            </p:contentPart>
          </mc:Choice>
          <mc:Fallback>
            <p:pic>
              <p:nvPicPr>
                <p:cNvPr id="58" name="Ink 57">
                  <a:extLst>
                    <a:ext uri="{FF2B5EF4-FFF2-40B4-BE49-F238E27FC236}">
                      <a16:creationId xmlns:a16="http://schemas.microsoft.com/office/drawing/2014/main" id="{13579779-13F6-17F3-9FD0-924F33F6A001}"/>
                    </a:ext>
                  </a:extLst>
                </p:cNvPr>
                <p:cNvPicPr/>
                <p:nvPr/>
              </p:nvPicPr>
              <p:blipFill>
                <a:blip r:embed="rId93"/>
                <a:stretch>
                  <a:fillRect/>
                </a:stretch>
              </p:blipFill>
              <p:spPr>
                <a:xfrm>
                  <a:off x="6472487" y="545353"/>
                  <a:ext cx="748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28C1ABB1-F3B3-396C-711C-F57FF6019951}"/>
                    </a:ext>
                  </a:extLst>
                </p14:cNvPr>
                <p14:cNvContentPartPr/>
                <p14:nvPr/>
              </p14:nvContentPartPr>
              <p14:xfrm>
                <a:off x="6450527" y="590713"/>
                <a:ext cx="685440" cy="135720"/>
              </p14:xfrm>
            </p:contentPart>
          </mc:Choice>
          <mc:Fallback>
            <p:pic>
              <p:nvPicPr>
                <p:cNvPr id="59" name="Ink 58">
                  <a:extLst>
                    <a:ext uri="{FF2B5EF4-FFF2-40B4-BE49-F238E27FC236}">
                      <a16:creationId xmlns:a16="http://schemas.microsoft.com/office/drawing/2014/main" id="{28C1ABB1-F3B3-396C-711C-F57FF6019951}"/>
                    </a:ext>
                  </a:extLst>
                </p:cNvPr>
                <p:cNvPicPr/>
                <p:nvPr/>
              </p:nvPicPr>
              <p:blipFill>
                <a:blip r:embed="rId95"/>
                <a:stretch>
                  <a:fillRect/>
                </a:stretch>
              </p:blipFill>
              <p:spPr>
                <a:xfrm>
                  <a:off x="6441527" y="582073"/>
                  <a:ext cx="7030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8791A95F-F1F8-6640-C88B-47B94A5CDD7D}"/>
                    </a:ext>
                  </a:extLst>
                </p14:cNvPr>
                <p14:cNvContentPartPr/>
                <p14:nvPr/>
              </p14:nvContentPartPr>
              <p14:xfrm>
                <a:off x="6321647" y="877273"/>
                <a:ext cx="195840" cy="210960"/>
              </p14:xfrm>
            </p:contentPart>
          </mc:Choice>
          <mc:Fallback>
            <p:pic>
              <p:nvPicPr>
                <p:cNvPr id="60" name="Ink 59">
                  <a:extLst>
                    <a:ext uri="{FF2B5EF4-FFF2-40B4-BE49-F238E27FC236}">
                      <a16:creationId xmlns:a16="http://schemas.microsoft.com/office/drawing/2014/main" id="{8791A95F-F1F8-6640-C88B-47B94A5CDD7D}"/>
                    </a:ext>
                  </a:extLst>
                </p:cNvPr>
                <p:cNvPicPr/>
                <p:nvPr/>
              </p:nvPicPr>
              <p:blipFill>
                <a:blip r:embed="rId97"/>
                <a:stretch>
                  <a:fillRect/>
                </a:stretch>
              </p:blipFill>
              <p:spPr>
                <a:xfrm>
                  <a:off x="6312647" y="868273"/>
                  <a:ext cx="2134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FE530676-E61D-3461-F9F9-948DB5DD4FF0}"/>
                    </a:ext>
                  </a:extLst>
                </p14:cNvPr>
                <p14:cNvContentPartPr/>
                <p14:nvPr/>
              </p14:nvContentPartPr>
              <p14:xfrm>
                <a:off x="6529727" y="872593"/>
                <a:ext cx="81000" cy="171360"/>
              </p14:xfrm>
            </p:contentPart>
          </mc:Choice>
          <mc:Fallback>
            <p:pic>
              <p:nvPicPr>
                <p:cNvPr id="61" name="Ink 60">
                  <a:extLst>
                    <a:ext uri="{FF2B5EF4-FFF2-40B4-BE49-F238E27FC236}">
                      <a16:creationId xmlns:a16="http://schemas.microsoft.com/office/drawing/2014/main" id="{FE530676-E61D-3461-F9F9-948DB5DD4FF0}"/>
                    </a:ext>
                  </a:extLst>
                </p:cNvPr>
                <p:cNvPicPr/>
                <p:nvPr/>
              </p:nvPicPr>
              <p:blipFill>
                <a:blip r:embed="rId99"/>
                <a:stretch>
                  <a:fillRect/>
                </a:stretch>
              </p:blipFill>
              <p:spPr>
                <a:xfrm>
                  <a:off x="6521087" y="863593"/>
                  <a:ext cx="986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2156AA96-3F9C-3156-5CD3-C5AA40392B06}"/>
                    </a:ext>
                  </a:extLst>
                </p14:cNvPr>
                <p14:cNvContentPartPr/>
                <p14:nvPr/>
              </p14:nvContentPartPr>
              <p14:xfrm>
                <a:off x="6541247" y="937033"/>
                <a:ext cx="305640" cy="257400"/>
              </p14:xfrm>
            </p:contentPart>
          </mc:Choice>
          <mc:Fallback>
            <p:pic>
              <p:nvPicPr>
                <p:cNvPr id="62" name="Ink 61">
                  <a:extLst>
                    <a:ext uri="{FF2B5EF4-FFF2-40B4-BE49-F238E27FC236}">
                      <a16:creationId xmlns:a16="http://schemas.microsoft.com/office/drawing/2014/main" id="{2156AA96-3F9C-3156-5CD3-C5AA40392B06}"/>
                    </a:ext>
                  </a:extLst>
                </p:cNvPr>
                <p:cNvPicPr/>
                <p:nvPr/>
              </p:nvPicPr>
              <p:blipFill>
                <a:blip r:embed="rId101"/>
                <a:stretch>
                  <a:fillRect/>
                </a:stretch>
              </p:blipFill>
              <p:spPr>
                <a:xfrm>
                  <a:off x="6532247" y="928033"/>
                  <a:ext cx="3232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6B002AA8-F21C-D485-F793-FD4E25F9019C}"/>
                    </a:ext>
                  </a:extLst>
                </p14:cNvPr>
                <p14:cNvContentPartPr/>
                <p14:nvPr/>
              </p14:nvContentPartPr>
              <p14:xfrm>
                <a:off x="6887567" y="900673"/>
                <a:ext cx="41040" cy="102240"/>
              </p14:xfrm>
            </p:contentPart>
          </mc:Choice>
          <mc:Fallback>
            <p:pic>
              <p:nvPicPr>
                <p:cNvPr id="63" name="Ink 62">
                  <a:extLst>
                    <a:ext uri="{FF2B5EF4-FFF2-40B4-BE49-F238E27FC236}">
                      <a16:creationId xmlns:a16="http://schemas.microsoft.com/office/drawing/2014/main" id="{6B002AA8-F21C-D485-F793-FD4E25F9019C}"/>
                    </a:ext>
                  </a:extLst>
                </p:cNvPr>
                <p:cNvPicPr/>
                <p:nvPr/>
              </p:nvPicPr>
              <p:blipFill>
                <a:blip r:embed="rId103"/>
                <a:stretch>
                  <a:fillRect/>
                </a:stretch>
              </p:blipFill>
              <p:spPr>
                <a:xfrm>
                  <a:off x="6878567" y="892033"/>
                  <a:ext cx="586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313416F3-5EFD-3FD5-CA39-C82EAB988734}"/>
                    </a:ext>
                  </a:extLst>
                </p14:cNvPr>
                <p14:cNvContentPartPr/>
                <p14:nvPr/>
              </p14:nvContentPartPr>
              <p14:xfrm>
                <a:off x="6987287" y="925153"/>
                <a:ext cx="165240" cy="106200"/>
              </p14:xfrm>
            </p:contentPart>
          </mc:Choice>
          <mc:Fallback>
            <p:pic>
              <p:nvPicPr>
                <p:cNvPr id="64" name="Ink 63">
                  <a:extLst>
                    <a:ext uri="{FF2B5EF4-FFF2-40B4-BE49-F238E27FC236}">
                      <a16:creationId xmlns:a16="http://schemas.microsoft.com/office/drawing/2014/main" id="{313416F3-5EFD-3FD5-CA39-C82EAB988734}"/>
                    </a:ext>
                  </a:extLst>
                </p:cNvPr>
                <p:cNvPicPr/>
                <p:nvPr/>
              </p:nvPicPr>
              <p:blipFill>
                <a:blip r:embed="rId105"/>
                <a:stretch>
                  <a:fillRect/>
                </a:stretch>
              </p:blipFill>
              <p:spPr>
                <a:xfrm>
                  <a:off x="6978287" y="916513"/>
                  <a:ext cx="1828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30463DC2-8B7B-BE15-EA94-2A12E9D30012}"/>
                    </a:ext>
                  </a:extLst>
                </p14:cNvPr>
                <p14:cNvContentPartPr/>
                <p14:nvPr/>
              </p14:nvContentPartPr>
              <p14:xfrm>
                <a:off x="7374647" y="725713"/>
                <a:ext cx="98640" cy="10800"/>
              </p14:xfrm>
            </p:contentPart>
          </mc:Choice>
          <mc:Fallback>
            <p:pic>
              <p:nvPicPr>
                <p:cNvPr id="66" name="Ink 65">
                  <a:extLst>
                    <a:ext uri="{FF2B5EF4-FFF2-40B4-BE49-F238E27FC236}">
                      <a16:creationId xmlns:a16="http://schemas.microsoft.com/office/drawing/2014/main" id="{30463DC2-8B7B-BE15-EA94-2A12E9D30012}"/>
                    </a:ext>
                  </a:extLst>
                </p:cNvPr>
                <p:cNvPicPr/>
                <p:nvPr/>
              </p:nvPicPr>
              <p:blipFill>
                <a:blip r:embed="rId107"/>
                <a:stretch>
                  <a:fillRect/>
                </a:stretch>
              </p:blipFill>
              <p:spPr>
                <a:xfrm>
                  <a:off x="7365647" y="716713"/>
                  <a:ext cx="116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4DC8798C-9FCE-E21A-6783-189365D56AE0}"/>
                    </a:ext>
                  </a:extLst>
                </p14:cNvPr>
                <p14:cNvContentPartPr/>
                <p14:nvPr/>
              </p14:nvContentPartPr>
              <p14:xfrm>
                <a:off x="7335047" y="795193"/>
                <a:ext cx="158400" cy="10800"/>
              </p14:xfrm>
            </p:contentPart>
          </mc:Choice>
          <mc:Fallback>
            <p:pic>
              <p:nvPicPr>
                <p:cNvPr id="67" name="Ink 66">
                  <a:extLst>
                    <a:ext uri="{FF2B5EF4-FFF2-40B4-BE49-F238E27FC236}">
                      <a16:creationId xmlns:a16="http://schemas.microsoft.com/office/drawing/2014/main" id="{4DC8798C-9FCE-E21A-6783-189365D56AE0}"/>
                    </a:ext>
                  </a:extLst>
                </p:cNvPr>
                <p:cNvPicPr/>
                <p:nvPr/>
              </p:nvPicPr>
              <p:blipFill>
                <a:blip r:embed="rId109"/>
                <a:stretch>
                  <a:fillRect/>
                </a:stretch>
              </p:blipFill>
              <p:spPr>
                <a:xfrm>
                  <a:off x="7326407" y="786193"/>
                  <a:ext cx="1760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0BBB5D51-2667-CE0D-394B-7DACCC93AC9A}"/>
                    </a:ext>
                  </a:extLst>
                </p14:cNvPr>
                <p14:cNvContentPartPr/>
                <p14:nvPr/>
              </p14:nvContentPartPr>
              <p14:xfrm>
                <a:off x="7726007" y="627073"/>
                <a:ext cx="189000" cy="187200"/>
              </p14:xfrm>
            </p:contentPart>
          </mc:Choice>
          <mc:Fallback>
            <p:pic>
              <p:nvPicPr>
                <p:cNvPr id="68" name="Ink 67">
                  <a:extLst>
                    <a:ext uri="{FF2B5EF4-FFF2-40B4-BE49-F238E27FC236}">
                      <a16:creationId xmlns:a16="http://schemas.microsoft.com/office/drawing/2014/main" id="{0BBB5D51-2667-CE0D-394B-7DACCC93AC9A}"/>
                    </a:ext>
                  </a:extLst>
                </p:cNvPr>
                <p:cNvPicPr/>
                <p:nvPr/>
              </p:nvPicPr>
              <p:blipFill>
                <a:blip r:embed="rId111"/>
                <a:stretch>
                  <a:fillRect/>
                </a:stretch>
              </p:blipFill>
              <p:spPr>
                <a:xfrm>
                  <a:off x="7717007" y="618073"/>
                  <a:ext cx="2066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90D16DEE-2DDF-D8AB-CDF3-672EBBA43535}"/>
                    </a:ext>
                  </a:extLst>
                </p14:cNvPr>
                <p14:cNvContentPartPr/>
                <p14:nvPr/>
              </p14:nvContentPartPr>
              <p14:xfrm>
                <a:off x="8010767" y="705553"/>
                <a:ext cx="42480" cy="159480"/>
              </p14:xfrm>
            </p:contentPart>
          </mc:Choice>
          <mc:Fallback>
            <p:pic>
              <p:nvPicPr>
                <p:cNvPr id="69" name="Ink 68">
                  <a:extLst>
                    <a:ext uri="{FF2B5EF4-FFF2-40B4-BE49-F238E27FC236}">
                      <a16:creationId xmlns:a16="http://schemas.microsoft.com/office/drawing/2014/main" id="{90D16DEE-2DDF-D8AB-CDF3-672EBBA43535}"/>
                    </a:ext>
                  </a:extLst>
                </p:cNvPr>
                <p:cNvPicPr/>
                <p:nvPr/>
              </p:nvPicPr>
              <p:blipFill>
                <a:blip r:embed="rId113"/>
                <a:stretch>
                  <a:fillRect/>
                </a:stretch>
              </p:blipFill>
              <p:spPr>
                <a:xfrm>
                  <a:off x="8001767" y="696553"/>
                  <a:ext cx="601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0" name="Ink 69">
                  <a:extLst>
                    <a:ext uri="{FF2B5EF4-FFF2-40B4-BE49-F238E27FC236}">
                      <a16:creationId xmlns:a16="http://schemas.microsoft.com/office/drawing/2014/main" id="{75150B70-BC50-F792-3FCD-2B7C97DB188C}"/>
                    </a:ext>
                  </a:extLst>
                </p14:cNvPr>
                <p14:cNvContentPartPr/>
                <p14:nvPr/>
              </p14:nvContentPartPr>
              <p14:xfrm>
                <a:off x="7962527" y="654433"/>
                <a:ext cx="157320" cy="92880"/>
              </p14:xfrm>
            </p:contentPart>
          </mc:Choice>
          <mc:Fallback>
            <p:pic>
              <p:nvPicPr>
                <p:cNvPr id="70" name="Ink 69">
                  <a:extLst>
                    <a:ext uri="{FF2B5EF4-FFF2-40B4-BE49-F238E27FC236}">
                      <a16:creationId xmlns:a16="http://schemas.microsoft.com/office/drawing/2014/main" id="{75150B70-BC50-F792-3FCD-2B7C97DB188C}"/>
                    </a:ext>
                  </a:extLst>
                </p:cNvPr>
                <p:cNvPicPr/>
                <p:nvPr/>
              </p:nvPicPr>
              <p:blipFill>
                <a:blip r:embed="rId115"/>
                <a:stretch>
                  <a:fillRect/>
                </a:stretch>
              </p:blipFill>
              <p:spPr>
                <a:xfrm>
                  <a:off x="7953527" y="645433"/>
                  <a:ext cx="1749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1" name="Ink 70">
                  <a:extLst>
                    <a:ext uri="{FF2B5EF4-FFF2-40B4-BE49-F238E27FC236}">
                      <a16:creationId xmlns:a16="http://schemas.microsoft.com/office/drawing/2014/main" id="{B0CBC8E3-D838-A02C-C224-035F1872D275}"/>
                    </a:ext>
                  </a:extLst>
                </p14:cNvPr>
                <p14:cNvContentPartPr/>
                <p14:nvPr/>
              </p14:nvContentPartPr>
              <p14:xfrm>
                <a:off x="8169887" y="568033"/>
                <a:ext cx="46800" cy="216720"/>
              </p14:xfrm>
            </p:contentPart>
          </mc:Choice>
          <mc:Fallback>
            <p:pic>
              <p:nvPicPr>
                <p:cNvPr id="71" name="Ink 70">
                  <a:extLst>
                    <a:ext uri="{FF2B5EF4-FFF2-40B4-BE49-F238E27FC236}">
                      <a16:creationId xmlns:a16="http://schemas.microsoft.com/office/drawing/2014/main" id="{B0CBC8E3-D838-A02C-C224-035F1872D275}"/>
                    </a:ext>
                  </a:extLst>
                </p:cNvPr>
                <p:cNvPicPr/>
                <p:nvPr/>
              </p:nvPicPr>
              <p:blipFill>
                <a:blip r:embed="rId117"/>
                <a:stretch>
                  <a:fillRect/>
                </a:stretch>
              </p:blipFill>
              <p:spPr>
                <a:xfrm>
                  <a:off x="8161247" y="559033"/>
                  <a:ext cx="644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2" name="Ink 71">
                  <a:extLst>
                    <a:ext uri="{FF2B5EF4-FFF2-40B4-BE49-F238E27FC236}">
                      <a16:creationId xmlns:a16="http://schemas.microsoft.com/office/drawing/2014/main" id="{1154C3A0-F669-95F5-560D-31B6866DA5DC}"/>
                    </a:ext>
                  </a:extLst>
                </p14:cNvPr>
                <p14:cNvContentPartPr/>
                <p14:nvPr/>
              </p14:nvContentPartPr>
              <p14:xfrm>
                <a:off x="8345927" y="539233"/>
                <a:ext cx="199080" cy="225720"/>
              </p14:xfrm>
            </p:contentPart>
          </mc:Choice>
          <mc:Fallback>
            <p:pic>
              <p:nvPicPr>
                <p:cNvPr id="72" name="Ink 71">
                  <a:extLst>
                    <a:ext uri="{FF2B5EF4-FFF2-40B4-BE49-F238E27FC236}">
                      <a16:creationId xmlns:a16="http://schemas.microsoft.com/office/drawing/2014/main" id="{1154C3A0-F669-95F5-560D-31B6866DA5DC}"/>
                    </a:ext>
                  </a:extLst>
                </p:cNvPr>
                <p:cNvPicPr/>
                <p:nvPr/>
              </p:nvPicPr>
              <p:blipFill>
                <a:blip r:embed="rId119"/>
                <a:stretch>
                  <a:fillRect/>
                </a:stretch>
              </p:blipFill>
              <p:spPr>
                <a:xfrm>
                  <a:off x="8337287" y="530233"/>
                  <a:ext cx="2167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3" name="Ink 72">
                  <a:extLst>
                    <a:ext uri="{FF2B5EF4-FFF2-40B4-BE49-F238E27FC236}">
                      <a16:creationId xmlns:a16="http://schemas.microsoft.com/office/drawing/2014/main" id="{A0A52568-2010-4C68-03F4-178BC7E07C61}"/>
                    </a:ext>
                  </a:extLst>
                </p14:cNvPr>
                <p14:cNvContentPartPr/>
                <p14:nvPr/>
              </p14:nvContentPartPr>
              <p14:xfrm>
                <a:off x="8613047" y="658753"/>
                <a:ext cx="89640" cy="105840"/>
              </p14:xfrm>
            </p:contentPart>
          </mc:Choice>
          <mc:Fallback>
            <p:pic>
              <p:nvPicPr>
                <p:cNvPr id="73" name="Ink 72">
                  <a:extLst>
                    <a:ext uri="{FF2B5EF4-FFF2-40B4-BE49-F238E27FC236}">
                      <a16:creationId xmlns:a16="http://schemas.microsoft.com/office/drawing/2014/main" id="{A0A52568-2010-4C68-03F4-178BC7E07C61}"/>
                    </a:ext>
                  </a:extLst>
                </p:cNvPr>
                <p:cNvPicPr/>
                <p:nvPr/>
              </p:nvPicPr>
              <p:blipFill>
                <a:blip r:embed="rId121"/>
                <a:stretch>
                  <a:fillRect/>
                </a:stretch>
              </p:blipFill>
              <p:spPr>
                <a:xfrm>
                  <a:off x="8604407" y="650113"/>
                  <a:ext cx="1072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652893D7-652F-B368-26E0-EB4AE85B435B}"/>
                    </a:ext>
                  </a:extLst>
                </p14:cNvPr>
                <p14:cNvContentPartPr/>
                <p14:nvPr/>
              </p14:nvContentPartPr>
              <p14:xfrm>
                <a:off x="8778647" y="622393"/>
                <a:ext cx="105120" cy="103320"/>
              </p14:xfrm>
            </p:contentPart>
          </mc:Choice>
          <mc:Fallback>
            <p:pic>
              <p:nvPicPr>
                <p:cNvPr id="74" name="Ink 73">
                  <a:extLst>
                    <a:ext uri="{FF2B5EF4-FFF2-40B4-BE49-F238E27FC236}">
                      <a16:creationId xmlns:a16="http://schemas.microsoft.com/office/drawing/2014/main" id="{652893D7-652F-B368-26E0-EB4AE85B435B}"/>
                    </a:ext>
                  </a:extLst>
                </p:cNvPr>
                <p:cNvPicPr/>
                <p:nvPr/>
              </p:nvPicPr>
              <p:blipFill>
                <a:blip r:embed="rId123"/>
                <a:stretch>
                  <a:fillRect/>
                </a:stretch>
              </p:blipFill>
              <p:spPr>
                <a:xfrm>
                  <a:off x="8769647" y="613393"/>
                  <a:ext cx="1227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8BF86A6A-604B-DB08-DF3C-2F3F93B2D390}"/>
                    </a:ext>
                  </a:extLst>
                </p14:cNvPr>
                <p14:cNvContentPartPr/>
                <p14:nvPr/>
              </p14:nvContentPartPr>
              <p14:xfrm>
                <a:off x="8945327" y="609073"/>
                <a:ext cx="259200" cy="129240"/>
              </p14:xfrm>
            </p:contentPart>
          </mc:Choice>
          <mc:Fallback>
            <p:pic>
              <p:nvPicPr>
                <p:cNvPr id="75" name="Ink 74">
                  <a:extLst>
                    <a:ext uri="{FF2B5EF4-FFF2-40B4-BE49-F238E27FC236}">
                      <a16:creationId xmlns:a16="http://schemas.microsoft.com/office/drawing/2014/main" id="{8BF86A6A-604B-DB08-DF3C-2F3F93B2D390}"/>
                    </a:ext>
                  </a:extLst>
                </p:cNvPr>
                <p:cNvPicPr/>
                <p:nvPr/>
              </p:nvPicPr>
              <p:blipFill>
                <a:blip r:embed="rId125"/>
                <a:stretch>
                  <a:fillRect/>
                </a:stretch>
              </p:blipFill>
              <p:spPr>
                <a:xfrm>
                  <a:off x="8936687" y="600433"/>
                  <a:ext cx="2768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8B46139D-C6EE-61E3-ABC4-78F68B2BC4DF}"/>
                    </a:ext>
                  </a:extLst>
                </p14:cNvPr>
                <p14:cNvContentPartPr/>
                <p14:nvPr/>
              </p14:nvContentPartPr>
              <p14:xfrm>
                <a:off x="9306047" y="598633"/>
                <a:ext cx="128520" cy="116280"/>
              </p14:xfrm>
            </p:contentPart>
          </mc:Choice>
          <mc:Fallback>
            <p:pic>
              <p:nvPicPr>
                <p:cNvPr id="76" name="Ink 75">
                  <a:extLst>
                    <a:ext uri="{FF2B5EF4-FFF2-40B4-BE49-F238E27FC236}">
                      <a16:creationId xmlns:a16="http://schemas.microsoft.com/office/drawing/2014/main" id="{8B46139D-C6EE-61E3-ABC4-78F68B2BC4DF}"/>
                    </a:ext>
                  </a:extLst>
                </p:cNvPr>
                <p:cNvPicPr/>
                <p:nvPr/>
              </p:nvPicPr>
              <p:blipFill>
                <a:blip r:embed="rId127"/>
                <a:stretch>
                  <a:fillRect/>
                </a:stretch>
              </p:blipFill>
              <p:spPr>
                <a:xfrm>
                  <a:off x="9297407" y="589633"/>
                  <a:ext cx="1461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D53036D2-CAA1-3AF1-9665-FDE4D0899D53}"/>
                    </a:ext>
                  </a:extLst>
                </p14:cNvPr>
                <p14:cNvContentPartPr/>
                <p14:nvPr/>
              </p14:nvContentPartPr>
              <p14:xfrm>
                <a:off x="9531767" y="604393"/>
                <a:ext cx="119520" cy="127080"/>
              </p14:xfrm>
            </p:contentPart>
          </mc:Choice>
          <mc:Fallback>
            <p:pic>
              <p:nvPicPr>
                <p:cNvPr id="77" name="Ink 76">
                  <a:extLst>
                    <a:ext uri="{FF2B5EF4-FFF2-40B4-BE49-F238E27FC236}">
                      <a16:creationId xmlns:a16="http://schemas.microsoft.com/office/drawing/2014/main" id="{D53036D2-CAA1-3AF1-9665-FDE4D0899D53}"/>
                    </a:ext>
                  </a:extLst>
                </p:cNvPr>
                <p:cNvPicPr/>
                <p:nvPr/>
              </p:nvPicPr>
              <p:blipFill>
                <a:blip r:embed="rId129"/>
                <a:stretch>
                  <a:fillRect/>
                </a:stretch>
              </p:blipFill>
              <p:spPr>
                <a:xfrm>
                  <a:off x="9522767" y="595753"/>
                  <a:ext cx="1371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70A7C3F7-5FB6-6E56-594B-A49136DC3123}"/>
                    </a:ext>
                  </a:extLst>
                </p14:cNvPr>
                <p14:cNvContentPartPr/>
                <p14:nvPr/>
              </p14:nvContentPartPr>
              <p14:xfrm>
                <a:off x="8268887" y="874393"/>
                <a:ext cx="452880" cy="10800"/>
              </p14:xfrm>
            </p:contentPart>
          </mc:Choice>
          <mc:Fallback>
            <p:pic>
              <p:nvPicPr>
                <p:cNvPr id="78" name="Ink 77">
                  <a:extLst>
                    <a:ext uri="{FF2B5EF4-FFF2-40B4-BE49-F238E27FC236}">
                      <a16:creationId xmlns:a16="http://schemas.microsoft.com/office/drawing/2014/main" id="{70A7C3F7-5FB6-6E56-594B-A49136DC3123}"/>
                    </a:ext>
                  </a:extLst>
                </p:cNvPr>
                <p:cNvPicPr/>
                <p:nvPr/>
              </p:nvPicPr>
              <p:blipFill>
                <a:blip r:embed="rId131"/>
                <a:stretch>
                  <a:fillRect/>
                </a:stretch>
              </p:blipFill>
              <p:spPr>
                <a:xfrm>
                  <a:off x="8260247" y="865753"/>
                  <a:ext cx="4705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5A76EAA6-387F-9E72-477D-B24E4A69FF42}"/>
                    </a:ext>
                  </a:extLst>
                </p14:cNvPr>
                <p14:cNvContentPartPr/>
                <p14:nvPr/>
              </p14:nvContentPartPr>
              <p14:xfrm>
                <a:off x="8368607" y="958633"/>
                <a:ext cx="437400" cy="16560"/>
              </p14:xfrm>
            </p:contentPart>
          </mc:Choice>
          <mc:Fallback>
            <p:pic>
              <p:nvPicPr>
                <p:cNvPr id="79" name="Ink 78">
                  <a:extLst>
                    <a:ext uri="{FF2B5EF4-FFF2-40B4-BE49-F238E27FC236}">
                      <a16:creationId xmlns:a16="http://schemas.microsoft.com/office/drawing/2014/main" id="{5A76EAA6-387F-9E72-477D-B24E4A69FF42}"/>
                    </a:ext>
                  </a:extLst>
                </p:cNvPr>
                <p:cNvPicPr/>
                <p:nvPr/>
              </p:nvPicPr>
              <p:blipFill>
                <a:blip r:embed="rId133"/>
                <a:stretch>
                  <a:fillRect/>
                </a:stretch>
              </p:blipFill>
              <p:spPr>
                <a:xfrm>
                  <a:off x="8359607" y="949993"/>
                  <a:ext cx="4550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Ink 80">
                  <a:extLst>
                    <a:ext uri="{FF2B5EF4-FFF2-40B4-BE49-F238E27FC236}">
                      <a16:creationId xmlns:a16="http://schemas.microsoft.com/office/drawing/2014/main" id="{7D32FC89-A887-EFFC-EB8D-4996E57FBE60}"/>
                    </a:ext>
                  </a:extLst>
                </p14:cNvPr>
                <p14:cNvContentPartPr/>
                <p14:nvPr/>
              </p14:nvContentPartPr>
              <p14:xfrm>
                <a:off x="8507567" y="974113"/>
                <a:ext cx="20160" cy="128160"/>
              </p14:xfrm>
            </p:contentPart>
          </mc:Choice>
          <mc:Fallback>
            <p:pic>
              <p:nvPicPr>
                <p:cNvPr id="81" name="Ink 80">
                  <a:extLst>
                    <a:ext uri="{FF2B5EF4-FFF2-40B4-BE49-F238E27FC236}">
                      <a16:creationId xmlns:a16="http://schemas.microsoft.com/office/drawing/2014/main" id="{7D32FC89-A887-EFFC-EB8D-4996E57FBE60}"/>
                    </a:ext>
                  </a:extLst>
                </p:cNvPr>
                <p:cNvPicPr/>
                <p:nvPr/>
              </p:nvPicPr>
              <p:blipFill>
                <a:blip r:embed="rId135"/>
                <a:stretch>
                  <a:fillRect/>
                </a:stretch>
              </p:blipFill>
              <p:spPr>
                <a:xfrm>
                  <a:off x="8498567" y="965113"/>
                  <a:ext cx="378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Ink 81">
                  <a:extLst>
                    <a:ext uri="{FF2B5EF4-FFF2-40B4-BE49-F238E27FC236}">
                      <a16:creationId xmlns:a16="http://schemas.microsoft.com/office/drawing/2014/main" id="{00667EFF-F4C0-D517-3DFD-F13CE41747B5}"/>
                    </a:ext>
                  </a:extLst>
                </p14:cNvPr>
                <p14:cNvContentPartPr/>
                <p14:nvPr/>
              </p14:nvContentPartPr>
              <p14:xfrm>
                <a:off x="5023127" y="1147273"/>
                <a:ext cx="4779720" cy="284040"/>
              </p14:xfrm>
            </p:contentPart>
          </mc:Choice>
          <mc:Fallback>
            <p:pic>
              <p:nvPicPr>
                <p:cNvPr id="82" name="Ink 81">
                  <a:extLst>
                    <a:ext uri="{FF2B5EF4-FFF2-40B4-BE49-F238E27FC236}">
                      <a16:creationId xmlns:a16="http://schemas.microsoft.com/office/drawing/2014/main" id="{00667EFF-F4C0-D517-3DFD-F13CE41747B5}"/>
                    </a:ext>
                  </a:extLst>
                </p:cNvPr>
                <p:cNvPicPr/>
                <p:nvPr/>
              </p:nvPicPr>
              <p:blipFill>
                <a:blip r:embed="rId137"/>
                <a:stretch>
                  <a:fillRect/>
                </a:stretch>
              </p:blipFill>
              <p:spPr>
                <a:xfrm>
                  <a:off x="5014487" y="1138273"/>
                  <a:ext cx="479736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Ink 82">
                  <a:extLst>
                    <a:ext uri="{FF2B5EF4-FFF2-40B4-BE49-F238E27FC236}">
                      <a16:creationId xmlns:a16="http://schemas.microsoft.com/office/drawing/2014/main" id="{CFBCA2D0-5AF6-76F2-7508-B43718784601}"/>
                    </a:ext>
                  </a:extLst>
                </p14:cNvPr>
                <p14:cNvContentPartPr/>
                <p14:nvPr/>
              </p14:nvContentPartPr>
              <p14:xfrm>
                <a:off x="9740207" y="1093273"/>
                <a:ext cx="41040" cy="369360"/>
              </p14:xfrm>
            </p:contentPart>
          </mc:Choice>
          <mc:Fallback>
            <p:pic>
              <p:nvPicPr>
                <p:cNvPr id="83" name="Ink 82">
                  <a:extLst>
                    <a:ext uri="{FF2B5EF4-FFF2-40B4-BE49-F238E27FC236}">
                      <a16:creationId xmlns:a16="http://schemas.microsoft.com/office/drawing/2014/main" id="{CFBCA2D0-5AF6-76F2-7508-B43718784601}"/>
                    </a:ext>
                  </a:extLst>
                </p:cNvPr>
                <p:cNvPicPr/>
                <p:nvPr/>
              </p:nvPicPr>
              <p:blipFill>
                <a:blip r:embed="rId139"/>
                <a:stretch>
                  <a:fillRect/>
                </a:stretch>
              </p:blipFill>
              <p:spPr>
                <a:xfrm>
                  <a:off x="9731207" y="1084633"/>
                  <a:ext cx="5868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4439A9F1-63CA-B212-778F-8643335FEE72}"/>
                    </a:ext>
                  </a:extLst>
                </p14:cNvPr>
                <p14:cNvContentPartPr/>
                <p14:nvPr/>
              </p14:nvContentPartPr>
              <p14:xfrm>
                <a:off x="9696287" y="1427713"/>
                <a:ext cx="130680" cy="34920"/>
              </p14:xfrm>
            </p:contentPart>
          </mc:Choice>
          <mc:Fallback>
            <p:pic>
              <p:nvPicPr>
                <p:cNvPr id="84" name="Ink 83">
                  <a:extLst>
                    <a:ext uri="{FF2B5EF4-FFF2-40B4-BE49-F238E27FC236}">
                      <a16:creationId xmlns:a16="http://schemas.microsoft.com/office/drawing/2014/main" id="{4439A9F1-63CA-B212-778F-8643335FEE72}"/>
                    </a:ext>
                  </a:extLst>
                </p:cNvPr>
                <p:cNvPicPr/>
                <p:nvPr/>
              </p:nvPicPr>
              <p:blipFill>
                <a:blip r:embed="rId141"/>
                <a:stretch>
                  <a:fillRect/>
                </a:stretch>
              </p:blipFill>
              <p:spPr>
                <a:xfrm>
                  <a:off x="9687647" y="1418713"/>
                  <a:ext cx="1483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9A9BFFFD-924C-81C4-8104-389E5805164F}"/>
                    </a:ext>
                  </a:extLst>
                </p14:cNvPr>
                <p14:cNvContentPartPr/>
                <p14:nvPr/>
              </p14:nvContentPartPr>
              <p14:xfrm>
                <a:off x="7802327" y="1311793"/>
                <a:ext cx="43200" cy="164880"/>
              </p14:xfrm>
            </p:contentPart>
          </mc:Choice>
          <mc:Fallback>
            <p:pic>
              <p:nvPicPr>
                <p:cNvPr id="85" name="Ink 84">
                  <a:extLst>
                    <a:ext uri="{FF2B5EF4-FFF2-40B4-BE49-F238E27FC236}">
                      <a16:creationId xmlns:a16="http://schemas.microsoft.com/office/drawing/2014/main" id="{9A9BFFFD-924C-81C4-8104-389E5805164F}"/>
                    </a:ext>
                  </a:extLst>
                </p:cNvPr>
                <p:cNvPicPr/>
                <p:nvPr/>
              </p:nvPicPr>
              <p:blipFill>
                <a:blip r:embed="rId143"/>
                <a:stretch>
                  <a:fillRect/>
                </a:stretch>
              </p:blipFill>
              <p:spPr>
                <a:xfrm>
                  <a:off x="7793327" y="1302793"/>
                  <a:ext cx="608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8FD7BC01-6D25-1473-9C7B-05EECA43EA9B}"/>
                    </a:ext>
                  </a:extLst>
                </p14:cNvPr>
                <p14:cNvContentPartPr/>
                <p14:nvPr/>
              </p14:nvContentPartPr>
              <p14:xfrm>
                <a:off x="7780007" y="1477033"/>
                <a:ext cx="77400" cy="23400"/>
              </p14:xfrm>
            </p:contentPart>
          </mc:Choice>
          <mc:Fallback>
            <p:pic>
              <p:nvPicPr>
                <p:cNvPr id="86" name="Ink 85">
                  <a:extLst>
                    <a:ext uri="{FF2B5EF4-FFF2-40B4-BE49-F238E27FC236}">
                      <a16:creationId xmlns:a16="http://schemas.microsoft.com/office/drawing/2014/main" id="{8FD7BC01-6D25-1473-9C7B-05EECA43EA9B}"/>
                    </a:ext>
                  </a:extLst>
                </p:cNvPr>
                <p:cNvPicPr/>
                <p:nvPr/>
              </p:nvPicPr>
              <p:blipFill>
                <a:blip r:embed="rId145"/>
                <a:stretch>
                  <a:fillRect/>
                </a:stretch>
              </p:blipFill>
              <p:spPr>
                <a:xfrm>
                  <a:off x="7771007" y="1468033"/>
                  <a:ext cx="950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67D867B5-50EE-EBB5-C7E0-17970C5E0587}"/>
                    </a:ext>
                  </a:extLst>
                </p14:cNvPr>
                <p14:cNvContentPartPr/>
                <p14:nvPr/>
              </p14:nvContentPartPr>
              <p14:xfrm>
                <a:off x="5124647" y="1486033"/>
                <a:ext cx="24120" cy="116280"/>
              </p14:xfrm>
            </p:contentPart>
          </mc:Choice>
          <mc:Fallback>
            <p:pic>
              <p:nvPicPr>
                <p:cNvPr id="87" name="Ink 86">
                  <a:extLst>
                    <a:ext uri="{FF2B5EF4-FFF2-40B4-BE49-F238E27FC236}">
                      <a16:creationId xmlns:a16="http://schemas.microsoft.com/office/drawing/2014/main" id="{67D867B5-50EE-EBB5-C7E0-17970C5E0587}"/>
                    </a:ext>
                  </a:extLst>
                </p:cNvPr>
                <p:cNvPicPr/>
                <p:nvPr/>
              </p:nvPicPr>
              <p:blipFill>
                <a:blip r:embed="rId147"/>
                <a:stretch>
                  <a:fillRect/>
                </a:stretch>
              </p:blipFill>
              <p:spPr>
                <a:xfrm>
                  <a:off x="5115647" y="1477393"/>
                  <a:ext cx="417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5752D731-9864-8EA7-49EA-193F67D658F7}"/>
                    </a:ext>
                  </a:extLst>
                </p14:cNvPr>
                <p14:cNvContentPartPr/>
                <p14:nvPr/>
              </p14:nvContentPartPr>
              <p14:xfrm>
                <a:off x="5068847" y="1647673"/>
                <a:ext cx="101880" cy="29160"/>
              </p14:xfrm>
            </p:contentPart>
          </mc:Choice>
          <mc:Fallback>
            <p:pic>
              <p:nvPicPr>
                <p:cNvPr id="88" name="Ink 87">
                  <a:extLst>
                    <a:ext uri="{FF2B5EF4-FFF2-40B4-BE49-F238E27FC236}">
                      <a16:creationId xmlns:a16="http://schemas.microsoft.com/office/drawing/2014/main" id="{5752D731-9864-8EA7-49EA-193F67D658F7}"/>
                    </a:ext>
                  </a:extLst>
                </p:cNvPr>
                <p:cNvPicPr/>
                <p:nvPr/>
              </p:nvPicPr>
              <p:blipFill>
                <a:blip r:embed="rId149"/>
                <a:stretch>
                  <a:fillRect/>
                </a:stretch>
              </p:blipFill>
              <p:spPr>
                <a:xfrm>
                  <a:off x="5060207" y="1638673"/>
                  <a:ext cx="119520" cy="46800"/>
                </a:xfrm>
                <a:prstGeom prst="rect">
                  <a:avLst/>
                </a:prstGeom>
              </p:spPr>
            </p:pic>
          </mc:Fallback>
        </mc:AlternateContent>
      </p:grpSp>
    </p:spTree>
    <p:extLst>
      <p:ext uri="{BB962C8B-B14F-4D97-AF65-F5344CB8AC3E}">
        <p14:creationId xmlns:p14="http://schemas.microsoft.com/office/powerpoint/2010/main" val="244252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92511-C87D-4501-AA28-268903810C73}"/>
              </a:ext>
            </a:extLst>
          </p:cNvPr>
          <p:cNvSpPr/>
          <p:nvPr/>
        </p:nvSpPr>
        <p:spPr>
          <a:xfrm>
            <a:off x="1476375" y="9429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a:p>
            <a:pPr algn="ctr"/>
            <a:r>
              <a:rPr lang="en-US" dirty="0"/>
              <a:t>Model 1</a:t>
            </a:r>
          </a:p>
          <a:p>
            <a:pPr algn="ctr"/>
            <a:endParaRPr lang="en-US" dirty="0"/>
          </a:p>
          <a:p>
            <a:pPr algn="ctr"/>
            <a:r>
              <a:rPr lang="en-US" dirty="0"/>
              <a:t>Actual Sales Data</a:t>
            </a:r>
          </a:p>
        </p:txBody>
      </p:sp>
      <p:sp>
        <p:nvSpPr>
          <p:cNvPr id="3" name="Rectangle 2">
            <a:extLst>
              <a:ext uri="{FF2B5EF4-FFF2-40B4-BE49-F238E27FC236}">
                <a16:creationId xmlns:a16="http://schemas.microsoft.com/office/drawing/2014/main" id="{56A72DA0-41C8-490D-80FB-0180E1CD9D86}"/>
              </a:ext>
            </a:extLst>
          </p:cNvPr>
          <p:cNvSpPr/>
          <p:nvPr/>
        </p:nvSpPr>
        <p:spPr>
          <a:xfrm>
            <a:off x="6591300" y="18954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a:p>
            <a:pPr algn="ctr"/>
            <a:r>
              <a:rPr lang="en-US" dirty="0"/>
              <a:t>Model 2</a:t>
            </a:r>
          </a:p>
          <a:p>
            <a:pPr algn="ctr"/>
            <a:endParaRPr lang="en-US" dirty="0"/>
          </a:p>
          <a:p>
            <a:pPr algn="ctr"/>
            <a:r>
              <a:rPr lang="en-US" dirty="0"/>
              <a:t>Target Sales Data</a:t>
            </a:r>
          </a:p>
        </p:txBody>
      </p:sp>
      <p:cxnSp>
        <p:nvCxnSpPr>
          <p:cNvPr id="5" name="Connector: Elbow 4">
            <a:extLst>
              <a:ext uri="{FF2B5EF4-FFF2-40B4-BE49-F238E27FC236}">
                <a16:creationId xmlns:a16="http://schemas.microsoft.com/office/drawing/2014/main" id="{C21F0BBA-2CE2-4366-B851-19B6E82163ED}"/>
              </a:ext>
            </a:extLst>
          </p:cNvPr>
          <p:cNvCxnSpPr>
            <a:cxnSpLocks/>
          </p:cNvCxnSpPr>
          <p:nvPr/>
        </p:nvCxnSpPr>
        <p:spPr>
          <a:xfrm>
            <a:off x="4572001" y="2114550"/>
            <a:ext cx="2057400" cy="9525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D17A8E-996A-42E4-AFEA-4A3D51B6DF2E}"/>
              </a:ext>
            </a:extLst>
          </p:cNvPr>
          <p:cNvSpPr txBox="1"/>
          <p:nvPr/>
        </p:nvSpPr>
        <p:spPr>
          <a:xfrm>
            <a:off x="4857751" y="1358681"/>
            <a:ext cx="1485900" cy="1200329"/>
          </a:xfrm>
          <a:prstGeom prst="rect">
            <a:avLst/>
          </a:prstGeom>
          <a:noFill/>
        </p:spPr>
        <p:txBody>
          <a:bodyPr wrap="square" rtlCol="0">
            <a:spAutoFit/>
          </a:bodyPr>
          <a:lstStyle/>
          <a:p>
            <a:r>
              <a:rPr lang="en-US" dirty="0"/>
              <a:t>Foreign Key</a:t>
            </a:r>
          </a:p>
          <a:p>
            <a:r>
              <a:rPr lang="en-US" dirty="0"/>
              <a:t>Joins</a:t>
            </a:r>
          </a:p>
          <a:p>
            <a:endParaRPr lang="en-US" dirty="0"/>
          </a:p>
          <a:p>
            <a:r>
              <a:rPr lang="en-US" b="1" dirty="0"/>
              <a:t>Blending</a:t>
            </a:r>
          </a:p>
        </p:txBody>
      </p:sp>
      <p:sp>
        <p:nvSpPr>
          <p:cNvPr id="7" name="TextBox 6">
            <a:extLst>
              <a:ext uri="{FF2B5EF4-FFF2-40B4-BE49-F238E27FC236}">
                <a16:creationId xmlns:a16="http://schemas.microsoft.com/office/drawing/2014/main" id="{E1FE8173-FA9C-471E-A4AC-86C7B4671238}"/>
              </a:ext>
            </a:extLst>
          </p:cNvPr>
          <p:cNvSpPr txBox="1"/>
          <p:nvPr/>
        </p:nvSpPr>
        <p:spPr>
          <a:xfrm>
            <a:off x="85724" y="3790951"/>
            <a:ext cx="6924676" cy="2308324"/>
          </a:xfrm>
          <a:prstGeom prst="rect">
            <a:avLst/>
          </a:prstGeom>
          <a:noFill/>
        </p:spPr>
        <p:txBody>
          <a:bodyPr wrap="square" rtlCol="0">
            <a:spAutoFit/>
          </a:bodyPr>
          <a:lstStyle/>
          <a:p>
            <a:r>
              <a:rPr lang="en-US" dirty="0"/>
              <a:t>Products		Planned(Target)		Achieved(Actual)</a:t>
            </a:r>
          </a:p>
          <a:p>
            <a:endParaRPr lang="en-US" dirty="0"/>
          </a:p>
          <a:p>
            <a:r>
              <a:rPr lang="en-US" dirty="0"/>
              <a:t>PR1		100			30	</a:t>
            </a:r>
          </a:p>
          <a:p>
            <a:r>
              <a:rPr lang="en-US" dirty="0"/>
              <a:t>PR2		600			950</a:t>
            </a:r>
          </a:p>
          <a:p>
            <a:r>
              <a:rPr lang="en-US" dirty="0"/>
              <a:t>…</a:t>
            </a:r>
          </a:p>
          <a:p>
            <a:r>
              <a:rPr lang="en-US" dirty="0"/>
              <a:t>…</a:t>
            </a:r>
          </a:p>
          <a:p>
            <a:endParaRPr lang="en-US" dirty="0"/>
          </a:p>
          <a:p>
            <a:r>
              <a:rPr lang="en-US" dirty="0"/>
              <a:t>	</a:t>
            </a:r>
          </a:p>
        </p:txBody>
      </p:sp>
      <p:sp>
        <p:nvSpPr>
          <p:cNvPr id="8" name="TextBox 7">
            <a:extLst>
              <a:ext uri="{FF2B5EF4-FFF2-40B4-BE49-F238E27FC236}">
                <a16:creationId xmlns:a16="http://schemas.microsoft.com/office/drawing/2014/main" id="{FF0C4C50-C428-491F-BEC5-BBA3AC4C572B}"/>
              </a:ext>
            </a:extLst>
          </p:cNvPr>
          <p:cNvSpPr txBox="1"/>
          <p:nvPr/>
        </p:nvSpPr>
        <p:spPr>
          <a:xfrm>
            <a:off x="1000126" y="5400079"/>
            <a:ext cx="10687050" cy="923330"/>
          </a:xfrm>
          <a:prstGeom prst="rect">
            <a:avLst/>
          </a:prstGeom>
          <a:noFill/>
        </p:spPr>
        <p:txBody>
          <a:bodyPr wrap="square" rtlCol="0">
            <a:spAutoFit/>
          </a:bodyPr>
          <a:lstStyle/>
          <a:p>
            <a:r>
              <a:rPr lang="en-US" dirty="0"/>
              <a:t>Imagine you company has business in 35 countries, you build a chart to show order value per customer segment for entire company. Now your company want you to build the same for each country. Will you create 35 charts by coping each chart for one country?</a:t>
            </a:r>
          </a:p>
        </p:txBody>
      </p:sp>
    </p:spTree>
    <p:extLst>
      <p:ext uri="{BB962C8B-B14F-4D97-AF65-F5344CB8AC3E}">
        <p14:creationId xmlns:p14="http://schemas.microsoft.com/office/powerpoint/2010/main" val="30277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Exercise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830997"/>
          </a:xfrm>
          <a:prstGeom prst="rect">
            <a:avLst/>
          </a:prstGeom>
          <a:noFill/>
        </p:spPr>
        <p:txBody>
          <a:bodyPr wrap="square" rtlCol="0">
            <a:spAutoFit/>
          </a:bodyPr>
          <a:lstStyle/>
          <a:p>
            <a:pPr defTabSz="1218987"/>
            <a:r>
              <a:rPr lang="en-US" sz="2400" dirty="0">
                <a:solidFill>
                  <a:prstClr val="black"/>
                </a:solidFill>
                <a:latin typeface="Calibri"/>
              </a:rPr>
              <a:t>BI Extension Scenario </a:t>
            </a:r>
            <a:r>
              <a:rPr lang="en-US" sz="2400" dirty="0">
                <a:solidFill>
                  <a:prstClr val="black"/>
                </a:solidFill>
                <a:latin typeface="Calibri"/>
                <a:hlinkClick r:id="rId3"/>
              </a:rPr>
              <a:t>here</a:t>
            </a:r>
            <a:endParaRPr lang="en-US" sz="2400" dirty="0">
              <a:solidFill>
                <a:prstClr val="black"/>
              </a:solidFill>
              <a:latin typeface="Calibri"/>
            </a:endParaRPr>
          </a:p>
          <a:p>
            <a:pPr defTabSz="1218987"/>
            <a:r>
              <a:rPr lang="en-US" sz="2400" dirty="0">
                <a:solidFill>
                  <a:prstClr val="black"/>
                </a:solidFill>
                <a:latin typeface="Calibri"/>
              </a:rPr>
              <a:t>Data for blending available </a:t>
            </a:r>
            <a:r>
              <a:rPr lang="en-US" sz="2400" dirty="0">
                <a:solidFill>
                  <a:prstClr val="black"/>
                </a:solidFill>
                <a:latin typeface="Calibri"/>
                <a:hlinkClick r:id="rId4"/>
              </a:rPr>
              <a:t>here</a:t>
            </a: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7EAE837E-C4EF-418A-9208-3E45FBF4EF3A}"/>
              </a:ext>
            </a:extLst>
          </p:cNvPr>
          <p:cNvSpPr/>
          <p:nvPr/>
        </p:nvSpPr>
        <p:spPr>
          <a:xfrm>
            <a:off x="1190625" y="2543175"/>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8" name="Rectangle 7">
            <a:extLst>
              <a:ext uri="{FF2B5EF4-FFF2-40B4-BE49-F238E27FC236}">
                <a16:creationId xmlns:a16="http://schemas.microsoft.com/office/drawing/2014/main" id="{5DFA6D9B-31BC-4AD3-B9D8-8D363243EF6B}"/>
              </a:ext>
            </a:extLst>
          </p:cNvPr>
          <p:cNvSpPr/>
          <p:nvPr/>
        </p:nvSpPr>
        <p:spPr>
          <a:xfrm>
            <a:off x="8267700" y="2578297"/>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Drive</a:t>
            </a:r>
          </a:p>
          <a:p>
            <a:pPr algn="ctr"/>
            <a:r>
              <a:rPr lang="en-US" dirty="0"/>
              <a:t>(data source)</a:t>
            </a:r>
          </a:p>
        </p:txBody>
      </p:sp>
      <p:sp>
        <p:nvSpPr>
          <p:cNvPr id="4" name="Scroll: Vertical 3">
            <a:extLst>
              <a:ext uri="{FF2B5EF4-FFF2-40B4-BE49-F238E27FC236}">
                <a16:creationId xmlns:a16="http://schemas.microsoft.com/office/drawing/2014/main" id="{FE78F7FD-219D-4EDD-BD39-186F553A6A05}"/>
              </a:ext>
            </a:extLst>
          </p:cNvPr>
          <p:cNvSpPr/>
          <p:nvPr/>
        </p:nvSpPr>
        <p:spPr>
          <a:xfrm>
            <a:off x="1190625" y="5657850"/>
            <a:ext cx="876300" cy="89237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B450C71-7D10-427D-9643-6FEB73BA6A90}"/>
              </a:ext>
            </a:extLst>
          </p:cNvPr>
          <p:cNvCxnSpPr>
            <a:stCxn id="4" idx="3"/>
            <a:endCxn id="3" idx="2"/>
          </p:cNvCxnSpPr>
          <p:nvPr/>
        </p:nvCxnSpPr>
        <p:spPr>
          <a:xfrm rot="10800000" flipH="1">
            <a:off x="1957387" y="4800601"/>
            <a:ext cx="890587" cy="1303437"/>
          </a:xfrm>
          <a:prstGeom prst="bentConnector4">
            <a:avLst>
              <a:gd name="adj1" fmla="val 100535"/>
              <a:gd name="adj2" fmla="val 6711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croll: Vertical 12">
            <a:extLst>
              <a:ext uri="{FF2B5EF4-FFF2-40B4-BE49-F238E27FC236}">
                <a16:creationId xmlns:a16="http://schemas.microsoft.com/office/drawing/2014/main" id="{7E1355C7-5573-426B-A5E0-5B814D5613AF}"/>
              </a:ext>
            </a:extLst>
          </p:cNvPr>
          <p:cNvSpPr/>
          <p:nvPr/>
        </p:nvSpPr>
        <p:spPr>
          <a:xfrm>
            <a:off x="9486900" y="4354412"/>
            <a:ext cx="876300" cy="892374"/>
          </a:xfrm>
          <a:prstGeom prst="vertic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A8CA642-112A-40B4-AB87-91C81972CD81}"/>
              </a:ext>
            </a:extLst>
          </p:cNvPr>
          <p:cNvCxnSpPr>
            <a:endCxn id="3" idx="3"/>
          </p:cNvCxnSpPr>
          <p:nvPr/>
        </p:nvCxnSpPr>
        <p:spPr>
          <a:xfrm flipH="1">
            <a:off x="4505325" y="3671887"/>
            <a:ext cx="3894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26BCB7-874D-4212-8868-E88C5F64E170}"/>
              </a:ext>
            </a:extLst>
          </p:cNvPr>
          <p:cNvSpPr txBox="1"/>
          <p:nvPr/>
        </p:nvSpPr>
        <p:spPr>
          <a:xfrm>
            <a:off x="2752725" y="5657850"/>
            <a:ext cx="2266950" cy="369332"/>
          </a:xfrm>
          <a:prstGeom prst="rect">
            <a:avLst/>
          </a:prstGeom>
          <a:noFill/>
        </p:spPr>
        <p:txBody>
          <a:bodyPr wrap="square" rtlCol="0">
            <a:spAutoFit/>
          </a:bodyPr>
          <a:lstStyle/>
          <a:p>
            <a:r>
              <a:rPr lang="en-US" b="1" dirty="0"/>
              <a:t>earlier</a:t>
            </a:r>
          </a:p>
        </p:txBody>
      </p:sp>
      <p:sp>
        <p:nvSpPr>
          <p:cNvPr id="17" name="TextBox 16">
            <a:extLst>
              <a:ext uri="{FF2B5EF4-FFF2-40B4-BE49-F238E27FC236}">
                <a16:creationId xmlns:a16="http://schemas.microsoft.com/office/drawing/2014/main" id="{94AB82AF-E1DB-47F0-B79A-5AE035E5CFCB}"/>
              </a:ext>
            </a:extLst>
          </p:cNvPr>
          <p:cNvSpPr txBox="1"/>
          <p:nvPr/>
        </p:nvSpPr>
        <p:spPr>
          <a:xfrm>
            <a:off x="5857874" y="3202724"/>
            <a:ext cx="2266950" cy="369332"/>
          </a:xfrm>
          <a:prstGeom prst="rect">
            <a:avLst/>
          </a:prstGeom>
          <a:noFill/>
        </p:spPr>
        <p:txBody>
          <a:bodyPr wrap="square" rtlCol="0">
            <a:spAutoFit/>
          </a:bodyPr>
          <a:lstStyle/>
          <a:p>
            <a:r>
              <a:rPr lang="en-US" b="1" dirty="0"/>
              <a:t>Current approach</a:t>
            </a:r>
          </a:p>
        </p:txBody>
      </p:sp>
    </p:spTree>
    <p:extLst>
      <p:ext uri="{BB962C8B-B14F-4D97-AF65-F5344CB8AC3E}">
        <p14:creationId xmlns:p14="http://schemas.microsoft.com/office/powerpoint/2010/main" val="18425873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Hierarchies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0849BF03-6D6C-4336-8327-E2B7A4B55FC8}"/>
              </a:ext>
            </a:extLst>
          </p:cNvPr>
          <p:cNvSpPr txBox="1"/>
          <p:nvPr/>
        </p:nvSpPr>
        <p:spPr>
          <a:xfrm>
            <a:off x="76201" y="990600"/>
            <a:ext cx="11883395" cy="2308324"/>
          </a:xfrm>
          <a:prstGeom prst="rect">
            <a:avLst/>
          </a:prstGeom>
          <a:noFill/>
        </p:spPr>
        <p:txBody>
          <a:bodyPr wrap="square" rtlCol="0">
            <a:spAutoFit/>
          </a:bodyPr>
          <a:lstStyle/>
          <a:p>
            <a:pPr defTabSz="1218987"/>
            <a:r>
              <a:rPr lang="en-US" sz="2400" dirty="0">
                <a:solidFill>
                  <a:prstClr val="black"/>
                </a:solidFill>
                <a:latin typeface="Calibri"/>
              </a:rPr>
              <a:t>Hierarchies are tree data structure, used to represent the data dependency in a tree form, SAP analytics cloud offers 2 types of hierarchies</a:t>
            </a:r>
          </a:p>
          <a:p>
            <a:pPr marL="342900" indent="-342900" defTabSz="1218987">
              <a:buFont typeface="Arial" panose="020B0604020202020204" pitchFamily="34" charset="0"/>
              <a:buChar char="•"/>
            </a:pPr>
            <a:r>
              <a:rPr lang="en-US" sz="2400" dirty="0">
                <a:solidFill>
                  <a:prstClr val="black"/>
                </a:solidFill>
                <a:latin typeface="Calibri"/>
              </a:rPr>
              <a:t>Level-based Hierarchy- when we have more than 2 columns, we create this type of hierarchy. </a:t>
            </a:r>
            <a:r>
              <a:rPr lang="en-US" sz="2400" u="sng" dirty="0">
                <a:solidFill>
                  <a:prstClr val="black"/>
                </a:solidFill>
                <a:latin typeface="Calibri"/>
              </a:rPr>
              <a:t>The columns which are </a:t>
            </a:r>
            <a:r>
              <a:rPr lang="en-US" sz="2400" b="1" u="sng" dirty="0">
                <a:solidFill>
                  <a:prstClr val="black"/>
                </a:solidFill>
                <a:latin typeface="Calibri"/>
              </a:rPr>
              <a:t>child </a:t>
            </a:r>
            <a:r>
              <a:rPr lang="en-US" sz="2400" u="sng" dirty="0">
                <a:solidFill>
                  <a:prstClr val="black"/>
                </a:solidFill>
                <a:latin typeface="Calibri"/>
              </a:rPr>
              <a:t>nodes will be converted as a </a:t>
            </a:r>
            <a:r>
              <a:rPr lang="en-US" sz="2400" b="1" u="sng" dirty="0">
                <a:solidFill>
                  <a:prstClr val="black"/>
                </a:solidFill>
                <a:latin typeface="Calibri"/>
              </a:rPr>
              <a:t>property of parent node.</a:t>
            </a:r>
            <a:endParaRPr lang="en-US" sz="2400" u="sng" dirty="0">
              <a:solidFill>
                <a:prstClr val="black"/>
              </a:solidFill>
              <a:latin typeface="Calibri"/>
            </a:endParaRPr>
          </a:p>
          <a:p>
            <a:pPr marL="342900" indent="-342900" defTabSz="1218987">
              <a:buFont typeface="Arial" panose="020B0604020202020204" pitchFamily="34" charset="0"/>
              <a:buChar char="•"/>
            </a:pPr>
            <a:r>
              <a:rPr lang="en-US" sz="2400" dirty="0">
                <a:solidFill>
                  <a:prstClr val="black"/>
                </a:solidFill>
                <a:latin typeface="Calibri"/>
              </a:rPr>
              <a:t>Parent Child Hierarchy – when we have precisely 2 columns.</a:t>
            </a:r>
          </a:p>
        </p:txBody>
      </p:sp>
    </p:spTree>
    <p:extLst>
      <p:ext uri="{BB962C8B-B14F-4D97-AF65-F5344CB8AC3E}">
        <p14:creationId xmlns:p14="http://schemas.microsoft.com/office/powerpoint/2010/main" val="9625230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Hierarchy and Model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461665"/>
          </a:xfrm>
          <a:prstGeom prst="rect">
            <a:avLst/>
          </a:prstGeom>
          <a:noFill/>
        </p:spPr>
        <p:txBody>
          <a:bodyPr wrap="square" rtlCol="0">
            <a:spAutoFit/>
          </a:bodyPr>
          <a:lstStyle/>
          <a:p>
            <a:pPr defTabSz="1218987"/>
            <a:r>
              <a:rPr lang="en-US" sz="2400" dirty="0">
                <a:solidFill>
                  <a:prstClr val="black"/>
                </a:solidFill>
                <a:latin typeface="Calibri"/>
              </a:rPr>
              <a:t>BI Hierarchy and model 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315435882"/>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5324</TotalTime>
  <Words>459</Words>
  <Application>Microsoft Office PowerPoint</Application>
  <PresentationFormat>Widescreen</PresentationFormat>
  <Paragraphs>94</Paragraphs>
  <Slides>14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Hands-on BI Exercise Scenario</vt:lpstr>
      <vt:lpstr>Hierarchies</vt:lpstr>
      <vt:lpstr>Hands-on BI Hierarchy and Model Scenario</vt:lpstr>
      <vt:lpstr>Updating data in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516</cp:revision>
  <dcterms:created xsi:type="dcterms:W3CDTF">2016-07-10T03:33:26Z</dcterms:created>
  <dcterms:modified xsi:type="dcterms:W3CDTF">2023-02-06T08:10:47Z</dcterms:modified>
</cp:coreProperties>
</file>