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0"/>
  </p:notesMasterIdLst>
  <p:sldIdLst>
    <p:sldId id="256" r:id="rId3"/>
    <p:sldId id="463" r:id="rId4"/>
    <p:sldId id="434" r:id="rId5"/>
    <p:sldId id="362" r:id="rId6"/>
    <p:sldId id="436" r:id="rId7"/>
    <p:sldId id="435" r:id="rId8"/>
    <p:sldId id="437" r:id="rId9"/>
    <p:sldId id="438" r:id="rId10"/>
    <p:sldId id="477" r:id="rId11"/>
    <p:sldId id="439" r:id="rId12"/>
    <p:sldId id="440" r:id="rId13"/>
    <p:sldId id="476" r:id="rId14"/>
    <p:sldId id="441" r:id="rId15"/>
    <p:sldId id="442" r:id="rId16"/>
    <p:sldId id="462" r:id="rId17"/>
    <p:sldId id="399" r:id="rId18"/>
    <p:sldId id="4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6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7F8F0-97FB-43C8-8B57-DE3BAA242C71}"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ED8DE68F-8F2D-428C-AB78-1FD6141FB36A}">
      <dgm:prSet phldrT="[Text]"/>
      <dgm:spPr/>
      <dgm:t>
        <a:bodyPr/>
        <a:lstStyle/>
        <a:p>
          <a:r>
            <a:rPr lang="en-US" dirty="0"/>
            <a:t>Modeling</a:t>
          </a:r>
        </a:p>
      </dgm:t>
    </dgm:pt>
    <dgm:pt modelId="{2285DB4A-3FEB-4A87-B9F1-96C38ECBC31E}" type="parTrans" cxnId="{4F000573-BEF7-402B-BDB2-9FA8094D3405}">
      <dgm:prSet/>
      <dgm:spPr/>
      <dgm:t>
        <a:bodyPr/>
        <a:lstStyle/>
        <a:p>
          <a:endParaRPr lang="en-US"/>
        </a:p>
      </dgm:t>
    </dgm:pt>
    <dgm:pt modelId="{279AA24B-AA9B-4FE4-BFA3-548EC059C6C3}" type="sibTrans" cxnId="{4F000573-BEF7-402B-BDB2-9FA8094D3405}">
      <dgm:prSet/>
      <dgm:spPr/>
      <dgm:t>
        <a:bodyPr/>
        <a:lstStyle/>
        <a:p>
          <a:endParaRPr lang="en-US"/>
        </a:p>
      </dgm:t>
    </dgm:pt>
    <dgm:pt modelId="{704AD25E-91AF-42AB-B265-DBBF6613F908}">
      <dgm:prSet phldrT="[Text]"/>
      <dgm:spPr/>
      <dgm:t>
        <a:bodyPr/>
        <a:lstStyle/>
        <a:p>
          <a:r>
            <a:rPr lang="en-US" dirty="0"/>
            <a:t>What-if and Visualization</a:t>
          </a:r>
        </a:p>
      </dgm:t>
    </dgm:pt>
    <dgm:pt modelId="{72D305E2-55EA-4228-B049-849CC48A5F0B}" type="parTrans" cxnId="{0AFB6B06-2297-44DA-A525-527722D14F89}">
      <dgm:prSet/>
      <dgm:spPr/>
      <dgm:t>
        <a:bodyPr/>
        <a:lstStyle/>
        <a:p>
          <a:endParaRPr lang="en-US"/>
        </a:p>
      </dgm:t>
    </dgm:pt>
    <dgm:pt modelId="{7A214A54-026F-4AC6-A44B-A6155CCAFC90}" type="sibTrans" cxnId="{0AFB6B06-2297-44DA-A525-527722D14F89}">
      <dgm:prSet/>
      <dgm:spPr/>
      <dgm:t>
        <a:bodyPr/>
        <a:lstStyle/>
        <a:p>
          <a:endParaRPr lang="en-US"/>
        </a:p>
      </dgm:t>
    </dgm:pt>
    <dgm:pt modelId="{8AB01A38-92CF-4E2B-AFA3-0E72C8F8BF70}">
      <dgm:prSet phldrT="[Text]"/>
      <dgm:spPr/>
      <dgm:t>
        <a:bodyPr/>
        <a:lstStyle/>
        <a:p>
          <a:r>
            <a:rPr lang="en-US" dirty="0"/>
            <a:t>Allocation</a:t>
          </a:r>
        </a:p>
      </dgm:t>
    </dgm:pt>
    <dgm:pt modelId="{BC7DE64A-2AE5-498C-AEB7-4ADD998DCA44}" type="parTrans" cxnId="{B2882D40-4AC2-4B8C-8945-4AD78E7021EF}">
      <dgm:prSet/>
      <dgm:spPr/>
      <dgm:t>
        <a:bodyPr/>
        <a:lstStyle/>
        <a:p>
          <a:endParaRPr lang="en-US"/>
        </a:p>
      </dgm:t>
    </dgm:pt>
    <dgm:pt modelId="{DDD6AC0A-066B-43B8-93AF-EDB8D1F3E6C7}" type="sibTrans" cxnId="{B2882D40-4AC2-4B8C-8945-4AD78E7021EF}">
      <dgm:prSet/>
      <dgm:spPr/>
      <dgm:t>
        <a:bodyPr/>
        <a:lstStyle/>
        <a:p>
          <a:endParaRPr lang="en-US"/>
        </a:p>
      </dgm:t>
    </dgm:pt>
    <dgm:pt modelId="{3006592F-56C0-4AA0-B882-CE72229F9412}">
      <dgm:prSet phldrT="[Text]"/>
      <dgm:spPr/>
      <dgm:t>
        <a:bodyPr/>
        <a:lstStyle/>
        <a:p>
          <a:r>
            <a:rPr lang="en-US" dirty="0"/>
            <a:t>Predictive Forecast</a:t>
          </a:r>
        </a:p>
      </dgm:t>
    </dgm:pt>
    <dgm:pt modelId="{D0C7F2AD-4D41-4D02-9655-250C1DF75C97}" type="parTrans" cxnId="{91DBF3B9-9437-4719-AC61-6562583967C2}">
      <dgm:prSet/>
      <dgm:spPr/>
      <dgm:t>
        <a:bodyPr/>
        <a:lstStyle/>
        <a:p>
          <a:endParaRPr lang="en-US"/>
        </a:p>
      </dgm:t>
    </dgm:pt>
    <dgm:pt modelId="{8D9D4B90-3CC8-483E-84B2-CC4B17726041}" type="sibTrans" cxnId="{91DBF3B9-9437-4719-AC61-6562583967C2}">
      <dgm:prSet/>
      <dgm:spPr/>
      <dgm:t>
        <a:bodyPr/>
        <a:lstStyle/>
        <a:p>
          <a:endParaRPr lang="en-US"/>
        </a:p>
      </dgm:t>
    </dgm:pt>
    <dgm:pt modelId="{AAD4A0F0-59BB-4894-A424-B4C1FDF18974}">
      <dgm:prSet phldrT="[Text]"/>
      <dgm:spPr/>
      <dgm:t>
        <a:bodyPr/>
        <a:lstStyle/>
        <a:p>
          <a:r>
            <a:rPr lang="en-US" dirty="0"/>
            <a:t>Value Driver Trees</a:t>
          </a:r>
        </a:p>
      </dgm:t>
    </dgm:pt>
    <dgm:pt modelId="{ABB64FB1-B5DF-4D2A-A001-075FEA5C3DA6}" type="parTrans" cxnId="{CF16CB66-0BF5-46AD-9FD7-397F47EF2331}">
      <dgm:prSet/>
      <dgm:spPr/>
      <dgm:t>
        <a:bodyPr/>
        <a:lstStyle/>
        <a:p>
          <a:endParaRPr lang="en-US"/>
        </a:p>
      </dgm:t>
    </dgm:pt>
    <dgm:pt modelId="{A488B2D1-EE33-4B64-9FD3-376768660A91}" type="sibTrans" cxnId="{CF16CB66-0BF5-46AD-9FD7-397F47EF2331}">
      <dgm:prSet/>
      <dgm:spPr/>
      <dgm:t>
        <a:bodyPr/>
        <a:lstStyle/>
        <a:p>
          <a:endParaRPr lang="en-US"/>
        </a:p>
      </dgm:t>
    </dgm:pt>
    <dgm:pt modelId="{09B4872C-7AD5-4669-BC91-8C25974291EE}">
      <dgm:prSet phldrT="[Text]"/>
      <dgm:spPr/>
      <dgm:t>
        <a:bodyPr/>
        <a:lstStyle/>
        <a:p>
          <a:r>
            <a:rPr lang="en-US" dirty="0"/>
            <a:t>Collaboration</a:t>
          </a:r>
        </a:p>
      </dgm:t>
    </dgm:pt>
    <dgm:pt modelId="{11DDDA22-03AA-43AA-9C15-9FF9122F13C7}" type="parTrans" cxnId="{2ECE0D78-6056-4305-A840-44FBD6B950DB}">
      <dgm:prSet/>
      <dgm:spPr/>
      <dgm:t>
        <a:bodyPr/>
        <a:lstStyle/>
        <a:p>
          <a:endParaRPr lang="en-US"/>
        </a:p>
      </dgm:t>
    </dgm:pt>
    <dgm:pt modelId="{1B1EB949-F5F7-4065-BDAF-4D779C3C5504}" type="sibTrans" cxnId="{2ECE0D78-6056-4305-A840-44FBD6B950DB}">
      <dgm:prSet/>
      <dgm:spPr/>
      <dgm:t>
        <a:bodyPr/>
        <a:lstStyle/>
        <a:p>
          <a:endParaRPr lang="en-US"/>
        </a:p>
      </dgm:t>
    </dgm:pt>
    <dgm:pt modelId="{F45C7B62-58E8-4E77-86EB-03337B67B999}" type="pres">
      <dgm:prSet presAssocID="{D0E7F8F0-97FB-43C8-8B57-DE3BAA242C71}" presName="Name0" presStyleCnt="0">
        <dgm:presLayoutVars>
          <dgm:chMax val="11"/>
          <dgm:chPref val="11"/>
          <dgm:dir/>
          <dgm:resizeHandles/>
        </dgm:presLayoutVars>
      </dgm:prSet>
      <dgm:spPr/>
    </dgm:pt>
    <dgm:pt modelId="{9987D2CA-2E0D-41E3-895F-7FF5E23F1313}" type="pres">
      <dgm:prSet presAssocID="{09B4872C-7AD5-4669-BC91-8C25974291EE}" presName="Accent6" presStyleCnt="0"/>
      <dgm:spPr/>
    </dgm:pt>
    <dgm:pt modelId="{B3720134-81E6-49EA-9253-8B3C94D9F578}" type="pres">
      <dgm:prSet presAssocID="{09B4872C-7AD5-4669-BC91-8C25974291EE}" presName="Accent" presStyleLbl="node1" presStyleIdx="0" presStyleCnt="6"/>
      <dgm:spPr/>
    </dgm:pt>
    <dgm:pt modelId="{37D80216-B438-4E9C-A9DF-A03031F8273F}" type="pres">
      <dgm:prSet presAssocID="{09B4872C-7AD5-4669-BC91-8C25974291EE}" presName="ParentBackground6" presStyleCnt="0"/>
      <dgm:spPr/>
    </dgm:pt>
    <dgm:pt modelId="{56A684AE-AEE9-48D8-B4D9-466E782D5495}" type="pres">
      <dgm:prSet presAssocID="{09B4872C-7AD5-4669-BC91-8C25974291EE}" presName="ParentBackground" presStyleLbl="fgAcc1" presStyleIdx="0" presStyleCnt="6"/>
      <dgm:spPr/>
    </dgm:pt>
    <dgm:pt modelId="{E0881629-A498-4432-8BB1-3DDFE518CB6E}" type="pres">
      <dgm:prSet presAssocID="{09B4872C-7AD5-4669-BC91-8C25974291EE}" presName="Parent6" presStyleLbl="revTx" presStyleIdx="0" presStyleCnt="0">
        <dgm:presLayoutVars>
          <dgm:chMax val="1"/>
          <dgm:chPref val="1"/>
          <dgm:bulletEnabled val="1"/>
        </dgm:presLayoutVars>
      </dgm:prSet>
      <dgm:spPr/>
    </dgm:pt>
    <dgm:pt modelId="{BC450A55-4014-482E-9B87-D712180F8C0B}" type="pres">
      <dgm:prSet presAssocID="{AAD4A0F0-59BB-4894-A424-B4C1FDF18974}" presName="Accent5" presStyleCnt="0"/>
      <dgm:spPr/>
    </dgm:pt>
    <dgm:pt modelId="{6159D21A-6240-4C9E-9480-D79E3CCCE4D4}" type="pres">
      <dgm:prSet presAssocID="{AAD4A0F0-59BB-4894-A424-B4C1FDF18974}" presName="Accent" presStyleLbl="node1" presStyleIdx="1" presStyleCnt="6"/>
      <dgm:spPr/>
    </dgm:pt>
    <dgm:pt modelId="{73AE4127-09ED-40F0-933C-9B48A0FA0FDF}" type="pres">
      <dgm:prSet presAssocID="{AAD4A0F0-59BB-4894-A424-B4C1FDF18974}" presName="ParentBackground5" presStyleCnt="0"/>
      <dgm:spPr/>
    </dgm:pt>
    <dgm:pt modelId="{ABFC3E45-05F3-4DE0-A9D4-210B7122B4A8}" type="pres">
      <dgm:prSet presAssocID="{AAD4A0F0-59BB-4894-A424-B4C1FDF18974}" presName="ParentBackground" presStyleLbl="fgAcc1" presStyleIdx="1" presStyleCnt="6"/>
      <dgm:spPr/>
    </dgm:pt>
    <dgm:pt modelId="{9BF0C6AA-B154-4AB1-92D8-1077170E8D78}" type="pres">
      <dgm:prSet presAssocID="{AAD4A0F0-59BB-4894-A424-B4C1FDF18974}" presName="Parent5" presStyleLbl="revTx" presStyleIdx="0" presStyleCnt="0">
        <dgm:presLayoutVars>
          <dgm:chMax val="1"/>
          <dgm:chPref val="1"/>
          <dgm:bulletEnabled val="1"/>
        </dgm:presLayoutVars>
      </dgm:prSet>
      <dgm:spPr/>
    </dgm:pt>
    <dgm:pt modelId="{25B213D4-FC08-40EE-97D3-32B424F44F54}" type="pres">
      <dgm:prSet presAssocID="{3006592F-56C0-4AA0-B882-CE72229F9412}" presName="Accent4" presStyleCnt="0"/>
      <dgm:spPr/>
    </dgm:pt>
    <dgm:pt modelId="{08658B3B-7413-43B1-AEC0-EDA484D1E569}" type="pres">
      <dgm:prSet presAssocID="{3006592F-56C0-4AA0-B882-CE72229F9412}" presName="Accent" presStyleLbl="node1" presStyleIdx="2" presStyleCnt="6"/>
      <dgm:spPr/>
    </dgm:pt>
    <dgm:pt modelId="{53F679CF-B5CF-4E73-B7FF-7253737D70B0}" type="pres">
      <dgm:prSet presAssocID="{3006592F-56C0-4AA0-B882-CE72229F9412}" presName="ParentBackground4" presStyleCnt="0"/>
      <dgm:spPr/>
    </dgm:pt>
    <dgm:pt modelId="{43E5228D-CB9F-4B86-8119-6BCC81FB4EC3}" type="pres">
      <dgm:prSet presAssocID="{3006592F-56C0-4AA0-B882-CE72229F9412}" presName="ParentBackground" presStyleLbl="fgAcc1" presStyleIdx="2" presStyleCnt="6"/>
      <dgm:spPr/>
    </dgm:pt>
    <dgm:pt modelId="{DBD594CA-9625-4B31-AC19-9CB730607916}" type="pres">
      <dgm:prSet presAssocID="{3006592F-56C0-4AA0-B882-CE72229F9412}" presName="Parent4" presStyleLbl="revTx" presStyleIdx="0" presStyleCnt="0">
        <dgm:presLayoutVars>
          <dgm:chMax val="1"/>
          <dgm:chPref val="1"/>
          <dgm:bulletEnabled val="1"/>
        </dgm:presLayoutVars>
      </dgm:prSet>
      <dgm:spPr/>
    </dgm:pt>
    <dgm:pt modelId="{E2257E57-0935-4116-AA09-41D228982400}" type="pres">
      <dgm:prSet presAssocID="{8AB01A38-92CF-4E2B-AFA3-0E72C8F8BF70}" presName="Accent3" presStyleCnt="0"/>
      <dgm:spPr/>
    </dgm:pt>
    <dgm:pt modelId="{A1B425E0-6F3F-4303-97B0-C06698CD198B}" type="pres">
      <dgm:prSet presAssocID="{8AB01A38-92CF-4E2B-AFA3-0E72C8F8BF70}" presName="Accent" presStyleLbl="node1" presStyleIdx="3" presStyleCnt="6"/>
      <dgm:spPr/>
    </dgm:pt>
    <dgm:pt modelId="{6618D83B-C322-4A96-9DDA-0CE39100CC7A}" type="pres">
      <dgm:prSet presAssocID="{8AB01A38-92CF-4E2B-AFA3-0E72C8F8BF70}" presName="ParentBackground3" presStyleCnt="0"/>
      <dgm:spPr/>
    </dgm:pt>
    <dgm:pt modelId="{65CA9D67-FE82-48DC-A1B1-DCAF7BF58036}" type="pres">
      <dgm:prSet presAssocID="{8AB01A38-92CF-4E2B-AFA3-0E72C8F8BF70}" presName="ParentBackground" presStyleLbl="fgAcc1" presStyleIdx="3" presStyleCnt="6"/>
      <dgm:spPr/>
    </dgm:pt>
    <dgm:pt modelId="{A2B488C6-A574-445D-823D-04B2AAC82C8B}" type="pres">
      <dgm:prSet presAssocID="{8AB01A38-92CF-4E2B-AFA3-0E72C8F8BF70}" presName="Parent3" presStyleLbl="revTx" presStyleIdx="0" presStyleCnt="0">
        <dgm:presLayoutVars>
          <dgm:chMax val="1"/>
          <dgm:chPref val="1"/>
          <dgm:bulletEnabled val="1"/>
        </dgm:presLayoutVars>
      </dgm:prSet>
      <dgm:spPr/>
    </dgm:pt>
    <dgm:pt modelId="{6464510C-5CDF-4576-8686-885E1C7EBE15}" type="pres">
      <dgm:prSet presAssocID="{704AD25E-91AF-42AB-B265-DBBF6613F908}" presName="Accent2" presStyleCnt="0"/>
      <dgm:spPr/>
    </dgm:pt>
    <dgm:pt modelId="{24D6A2D7-311A-41A1-B330-CE0B1AC9AC97}" type="pres">
      <dgm:prSet presAssocID="{704AD25E-91AF-42AB-B265-DBBF6613F908}" presName="Accent" presStyleLbl="node1" presStyleIdx="4" presStyleCnt="6"/>
      <dgm:spPr/>
    </dgm:pt>
    <dgm:pt modelId="{8B83C004-C926-4780-9688-1759813090AC}" type="pres">
      <dgm:prSet presAssocID="{704AD25E-91AF-42AB-B265-DBBF6613F908}" presName="ParentBackground2" presStyleCnt="0"/>
      <dgm:spPr/>
    </dgm:pt>
    <dgm:pt modelId="{0BD7000D-6694-46E6-87C4-16AF4ED4E6A0}" type="pres">
      <dgm:prSet presAssocID="{704AD25E-91AF-42AB-B265-DBBF6613F908}" presName="ParentBackground" presStyleLbl="fgAcc1" presStyleIdx="4" presStyleCnt="6"/>
      <dgm:spPr/>
    </dgm:pt>
    <dgm:pt modelId="{3E690535-B27F-4ACB-AB38-1FFCED036BFE}" type="pres">
      <dgm:prSet presAssocID="{704AD25E-91AF-42AB-B265-DBBF6613F908}" presName="Parent2" presStyleLbl="revTx" presStyleIdx="0" presStyleCnt="0">
        <dgm:presLayoutVars>
          <dgm:chMax val="1"/>
          <dgm:chPref val="1"/>
          <dgm:bulletEnabled val="1"/>
        </dgm:presLayoutVars>
      </dgm:prSet>
      <dgm:spPr/>
    </dgm:pt>
    <dgm:pt modelId="{219FB5C8-CD84-43B5-8FD1-C09E4F33351E}" type="pres">
      <dgm:prSet presAssocID="{ED8DE68F-8F2D-428C-AB78-1FD6141FB36A}" presName="Accent1" presStyleCnt="0"/>
      <dgm:spPr/>
    </dgm:pt>
    <dgm:pt modelId="{54A47999-D502-4CC7-8003-0503E026D888}" type="pres">
      <dgm:prSet presAssocID="{ED8DE68F-8F2D-428C-AB78-1FD6141FB36A}" presName="Accent" presStyleLbl="node1" presStyleIdx="5" presStyleCnt="6"/>
      <dgm:spPr/>
    </dgm:pt>
    <dgm:pt modelId="{BBAB420A-0438-41CD-BB5F-2739ACCCAAE3}" type="pres">
      <dgm:prSet presAssocID="{ED8DE68F-8F2D-428C-AB78-1FD6141FB36A}" presName="ParentBackground1" presStyleCnt="0"/>
      <dgm:spPr/>
    </dgm:pt>
    <dgm:pt modelId="{716225DA-1D36-448F-95A8-8A2ACE7877B1}" type="pres">
      <dgm:prSet presAssocID="{ED8DE68F-8F2D-428C-AB78-1FD6141FB36A}" presName="ParentBackground" presStyleLbl="fgAcc1" presStyleIdx="5" presStyleCnt="6"/>
      <dgm:spPr/>
    </dgm:pt>
    <dgm:pt modelId="{D014A49F-EC94-4D9B-9F8B-631FF747139F}" type="pres">
      <dgm:prSet presAssocID="{ED8DE68F-8F2D-428C-AB78-1FD6141FB36A}" presName="Parent1" presStyleLbl="revTx" presStyleIdx="0" presStyleCnt="0">
        <dgm:presLayoutVars>
          <dgm:chMax val="1"/>
          <dgm:chPref val="1"/>
          <dgm:bulletEnabled val="1"/>
        </dgm:presLayoutVars>
      </dgm:prSet>
      <dgm:spPr/>
    </dgm:pt>
  </dgm:ptLst>
  <dgm:cxnLst>
    <dgm:cxn modelId="{0AFB6B06-2297-44DA-A525-527722D14F89}" srcId="{D0E7F8F0-97FB-43C8-8B57-DE3BAA242C71}" destId="{704AD25E-91AF-42AB-B265-DBBF6613F908}" srcOrd="1" destOrd="0" parTransId="{72D305E2-55EA-4228-B049-849CC48A5F0B}" sibTransId="{7A214A54-026F-4AC6-A44B-A6155CCAFC90}"/>
    <dgm:cxn modelId="{2BC0E414-5F6E-4288-8AB7-8AC830B5BD46}" type="presOf" srcId="{ED8DE68F-8F2D-428C-AB78-1FD6141FB36A}" destId="{716225DA-1D36-448F-95A8-8A2ACE7877B1}" srcOrd="0" destOrd="0" presId="urn:microsoft.com/office/officeart/2011/layout/CircleProcess"/>
    <dgm:cxn modelId="{7309211D-D3E3-40E3-A1B1-6FC378FDD359}" type="presOf" srcId="{09B4872C-7AD5-4669-BC91-8C25974291EE}" destId="{E0881629-A498-4432-8BB1-3DDFE518CB6E}" srcOrd="1" destOrd="0" presId="urn:microsoft.com/office/officeart/2011/layout/CircleProcess"/>
    <dgm:cxn modelId="{87D4C224-7035-4627-9D09-C84BCBA3ED4E}" type="presOf" srcId="{704AD25E-91AF-42AB-B265-DBBF6613F908}" destId="{3E690535-B27F-4ACB-AB38-1FFCED036BFE}" srcOrd="1" destOrd="0" presId="urn:microsoft.com/office/officeart/2011/layout/CircleProcess"/>
    <dgm:cxn modelId="{C854472E-7F76-41E4-98CC-E61BF809A3AC}" type="presOf" srcId="{8AB01A38-92CF-4E2B-AFA3-0E72C8F8BF70}" destId="{A2B488C6-A574-445D-823D-04B2AAC82C8B}" srcOrd="1" destOrd="0" presId="urn:microsoft.com/office/officeart/2011/layout/CircleProcess"/>
    <dgm:cxn modelId="{B2882D40-4AC2-4B8C-8945-4AD78E7021EF}" srcId="{D0E7F8F0-97FB-43C8-8B57-DE3BAA242C71}" destId="{8AB01A38-92CF-4E2B-AFA3-0E72C8F8BF70}" srcOrd="2" destOrd="0" parTransId="{BC7DE64A-2AE5-498C-AEB7-4ADD998DCA44}" sibTransId="{DDD6AC0A-066B-43B8-93AF-EDB8D1F3E6C7}"/>
    <dgm:cxn modelId="{E208A95D-E925-424E-AEC6-1CA463591CFA}" type="presOf" srcId="{D0E7F8F0-97FB-43C8-8B57-DE3BAA242C71}" destId="{F45C7B62-58E8-4E77-86EB-03337B67B999}" srcOrd="0" destOrd="0" presId="urn:microsoft.com/office/officeart/2011/layout/CircleProcess"/>
    <dgm:cxn modelId="{9A7B1746-75C0-4A38-A034-AD8EE4BB1BD6}" type="presOf" srcId="{ED8DE68F-8F2D-428C-AB78-1FD6141FB36A}" destId="{D014A49F-EC94-4D9B-9F8B-631FF747139F}" srcOrd="1" destOrd="0" presId="urn:microsoft.com/office/officeart/2011/layout/CircleProcess"/>
    <dgm:cxn modelId="{CF16CB66-0BF5-46AD-9FD7-397F47EF2331}" srcId="{D0E7F8F0-97FB-43C8-8B57-DE3BAA242C71}" destId="{AAD4A0F0-59BB-4894-A424-B4C1FDF18974}" srcOrd="4" destOrd="0" parTransId="{ABB64FB1-B5DF-4D2A-A001-075FEA5C3DA6}" sibTransId="{A488B2D1-EE33-4B64-9FD3-376768660A91}"/>
    <dgm:cxn modelId="{4F000573-BEF7-402B-BDB2-9FA8094D3405}" srcId="{D0E7F8F0-97FB-43C8-8B57-DE3BAA242C71}" destId="{ED8DE68F-8F2D-428C-AB78-1FD6141FB36A}" srcOrd="0" destOrd="0" parTransId="{2285DB4A-3FEB-4A87-B9F1-96C38ECBC31E}" sibTransId="{279AA24B-AA9B-4FE4-BFA3-548EC059C6C3}"/>
    <dgm:cxn modelId="{2ECE0D78-6056-4305-A840-44FBD6B950DB}" srcId="{D0E7F8F0-97FB-43C8-8B57-DE3BAA242C71}" destId="{09B4872C-7AD5-4669-BC91-8C25974291EE}" srcOrd="5" destOrd="0" parTransId="{11DDDA22-03AA-43AA-9C15-9FF9122F13C7}" sibTransId="{1B1EB949-F5F7-4065-BDAF-4D779C3C5504}"/>
    <dgm:cxn modelId="{40F84783-4592-40C7-A028-61C72584C3C5}" type="presOf" srcId="{704AD25E-91AF-42AB-B265-DBBF6613F908}" destId="{0BD7000D-6694-46E6-87C4-16AF4ED4E6A0}" srcOrd="0" destOrd="0" presId="urn:microsoft.com/office/officeart/2011/layout/CircleProcess"/>
    <dgm:cxn modelId="{8C370D97-48EE-4ED5-9BE0-A20E6850F128}" type="presOf" srcId="{3006592F-56C0-4AA0-B882-CE72229F9412}" destId="{43E5228D-CB9F-4B86-8119-6BCC81FB4EC3}" srcOrd="0" destOrd="0" presId="urn:microsoft.com/office/officeart/2011/layout/CircleProcess"/>
    <dgm:cxn modelId="{4578C1A3-FAB3-4467-8DD6-CF9A91511090}" type="presOf" srcId="{8AB01A38-92CF-4E2B-AFA3-0E72C8F8BF70}" destId="{65CA9D67-FE82-48DC-A1B1-DCAF7BF58036}" srcOrd="0" destOrd="0" presId="urn:microsoft.com/office/officeart/2011/layout/CircleProcess"/>
    <dgm:cxn modelId="{91DBF3B9-9437-4719-AC61-6562583967C2}" srcId="{D0E7F8F0-97FB-43C8-8B57-DE3BAA242C71}" destId="{3006592F-56C0-4AA0-B882-CE72229F9412}" srcOrd="3" destOrd="0" parTransId="{D0C7F2AD-4D41-4D02-9655-250C1DF75C97}" sibTransId="{8D9D4B90-3CC8-483E-84B2-CC4B17726041}"/>
    <dgm:cxn modelId="{D6DF3CC4-7BE9-4E5B-B8A2-CF0D2590521A}" type="presOf" srcId="{09B4872C-7AD5-4669-BC91-8C25974291EE}" destId="{56A684AE-AEE9-48D8-B4D9-466E782D5495}" srcOrd="0" destOrd="0" presId="urn:microsoft.com/office/officeart/2011/layout/CircleProcess"/>
    <dgm:cxn modelId="{208BEFC4-997B-47A8-A7EC-85438D15E1D5}" type="presOf" srcId="{AAD4A0F0-59BB-4894-A424-B4C1FDF18974}" destId="{ABFC3E45-05F3-4DE0-A9D4-210B7122B4A8}" srcOrd="0" destOrd="0" presId="urn:microsoft.com/office/officeart/2011/layout/CircleProcess"/>
    <dgm:cxn modelId="{FBB5A6F7-5AFD-44C8-AC8D-3A8144332567}" type="presOf" srcId="{AAD4A0F0-59BB-4894-A424-B4C1FDF18974}" destId="{9BF0C6AA-B154-4AB1-92D8-1077170E8D78}" srcOrd="1" destOrd="0" presId="urn:microsoft.com/office/officeart/2011/layout/CircleProcess"/>
    <dgm:cxn modelId="{22138BFE-129C-4CEF-B921-6EB4C1606DC1}" type="presOf" srcId="{3006592F-56C0-4AA0-B882-CE72229F9412}" destId="{DBD594CA-9625-4B31-AC19-9CB730607916}" srcOrd="1" destOrd="0" presId="urn:microsoft.com/office/officeart/2011/layout/CircleProcess"/>
    <dgm:cxn modelId="{4C983EA9-C578-4954-92FD-BF93256F7B7F}" type="presParOf" srcId="{F45C7B62-58E8-4E77-86EB-03337B67B999}" destId="{9987D2CA-2E0D-41E3-895F-7FF5E23F1313}" srcOrd="0" destOrd="0" presId="urn:microsoft.com/office/officeart/2011/layout/CircleProcess"/>
    <dgm:cxn modelId="{430F0990-3FB4-4335-A1E3-AA7D0F3335BB}" type="presParOf" srcId="{9987D2CA-2E0D-41E3-895F-7FF5E23F1313}" destId="{B3720134-81E6-49EA-9253-8B3C94D9F578}" srcOrd="0" destOrd="0" presId="urn:microsoft.com/office/officeart/2011/layout/CircleProcess"/>
    <dgm:cxn modelId="{C0641DF5-B4CE-4036-8F65-6E99DE394AFA}" type="presParOf" srcId="{F45C7B62-58E8-4E77-86EB-03337B67B999}" destId="{37D80216-B438-4E9C-A9DF-A03031F8273F}" srcOrd="1" destOrd="0" presId="urn:microsoft.com/office/officeart/2011/layout/CircleProcess"/>
    <dgm:cxn modelId="{912A9877-8B21-4722-8D36-ED99CBA820F9}" type="presParOf" srcId="{37D80216-B438-4E9C-A9DF-A03031F8273F}" destId="{56A684AE-AEE9-48D8-B4D9-466E782D5495}" srcOrd="0" destOrd="0" presId="urn:microsoft.com/office/officeart/2011/layout/CircleProcess"/>
    <dgm:cxn modelId="{C957B5A4-5F34-459F-BE37-B3BD0BF51633}" type="presParOf" srcId="{F45C7B62-58E8-4E77-86EB-03337B67B999}" destId="{E0881629-A498-4432-8BB1-3DDFE518CB6E}" srcOrd="2" destOrd="0" presId="urn:microsoft.com/office/officeart/2011/layout/CircleProcess"/>
    <dgm:cxn modelId="{581EE526-B662-491C-8BE7-09E54FDE0BB8}" type="presParOf" srcId="{F45C7B62-58E8-4E77-86EB-03337B67B999}" destId="{BC450A55-4014-482E-9B87-D712180F8C0B}" srcOrd="3" destOrd="0" presId="urn:microsoft.com/office/officeart/2011/layout/CircleProcess"/>
    <dgm:cxn modelId="{09F43B80-EA74-47B5-9D0D-F742C05E696D}" type="presParOf" srcId="{BC450A55-4014-482E-9B87-D712180F8C0B}" destId="{6159D21A-6240-4C9E-9480-D79E3CCCE4D4}" srcOrd="0" destOrd="0" presId="urn:microsoft.com/office/officeart/2011/layout/CircleProcess"/>
    <dgm:cxn modelId="{1334C26D-D418-472E-8340-1E453A93DD39}" type="presParOf" srcId="{F45C7B62-58E8-4E77-86EB-03337B67B999}" destId="{73AE4127-09ED-40F0-933C-9B48A0FA0FDF}" srcOrd="4" destOrd="0" presId="urn:microsoft.com/office/officeart/2011/layout/CircleProcess"/>
    <dgm:cxn modelId="{C81F95DB-C6FF-40CA-931D-0E58EC5F477C}" type="presParOf" srcId="{73AE4127-09ED-40F0-933C-9B48A0FA0FDF}" destId="{ABFC3E45-05F3-4DE0-A9D4-210B7122B4A8}" srcOrd="0" destOrd="0" presId="urn:microsoft.com/office/officeart/2011/layout/CircleProcess"/>
    <dgm:cxn modelId="{B3323133-EB96-4BA9-B6D4-BAD871FC6C27}" type="presParOf" srcId="{F45C7B62-58E8-4E77-86EB-03337B67B999}" destId="{9BF0C6AA-B154-4AB1-92D8-1077170E8D78}" srcOrd="5" destOrd="0" presId="urn:microsoft.com/office/officeart/2011/layout/CircleProcess"/>
    <dgm:cxn modelId="{EDF5ABD2-64F6-4127-8855-B690FD75353C}" type="presParOf" srcId="{F45C7B62-58E8-4E77-86EB-03337B67B999}" destId="{25B213D4-FC08-40EE-97D3-32B424F44F54}" srcOrd="6" destOrd="0" presId="urn:microsoft.com/office/officeart/2011/layout/CircleProcess"/>
    <dgm:cxn modelId="{8A6B858C-95ED-408B-AE0D-91B64DB49326}" type="presParOf" srcId="{25B213D4-FC08-40EE-97D3-32B424F44F54}" destId="{08658B3B-7413-43B1-AEC0-EDA484D1E569}" srcOrd="0" destOrd="0" presId="urn:microsoft.com/office/officeart/2011/layout/CircleProcess"/>
    <dgm:cxn modelId="{3A317059-7D4E-4EEF-8827-5C51CD8CA13D}" type="presParOf" srcId="{F45C7B62-58E8-4E77-86EB-03337B67B999}" destId="{53F679CF-B5CF-4E73-B7FF-7253737D70B0}" srcOrd="7" destOrd="0" presId="urn:microsoft.com/office/officeart/2011/layout/CircleProcess"/>
    <dgm:cxn modelId="{A864B804-03C3-44EA-B513-75EB297E06B6}" type="presParOf" srcId="{53F679CF-B5CF-4E73-B7FF-7253737D70B0}" destId="{43E5228D-CB9F-4B86-8119-6BCC81FB4EC3}" srcOrd="0" destOrd="0" presId="urn:microsoft.com/office/officeart/2011/layout/CircleProcess"/>
    <dgm:cxn modelId="{6EE9ECD8-F4C9-47BC-8962-77B68897D672}" type="presParOf" srcId="{F45C7B62-58E8-4E77-86EB-03337B67B999}" destId="{DBD594CA-9625-4B31-AC19-9CB730607916}" srcOrd="8" destOrd="0" presId="urn:microsoft.com/office/officeart/2011/layout/CircleProcess"/>
    <dgm:cxn modelId="{962E8F30-A891-417D-9D57-E6966DD2D681}" type="presParOf" srcId="{F45C7B62-58E8-4E77-86EB-03337B67B999}" destId="{E2257E57-0935-4116-AA09-41D228982400}" srcOrd="9" destOrd="0" presId="urn:microsoft.com/office/officeart/2011/layout/CircleProcess"/>
    <dgm:cxn modelId="{6587DFBF-3AB8-4FE3-BFCE-0446E227AFF2}" type="presParOf" srcId="{E2257E57-0935-4116-AA09-41D228982400}" destId="{A1B425E0-6F3F-4303-97B0-C06698CD198B}" srcOrd="0" destOrd="0" presId="urn:microsoft.com/office/officeart/2011/layout/CircleProcess"/>
    <dgm:cxn modelId="{7BA18F37-1F1C-49F8-8DA6-FCA5BB245CDF}" type="presParOf" srcId="{F45C7B62-58E8-4E77-86EB-03337B67B999}" destId="{6618D83B-C322-4A96-9DDA-0CE39100CC7A}" srcOrd="10" destOrd="0" presId="urn:microsoft.com/office/officeart/2011/layout/CircleProcess"/>
    <dgm:cxn modelId="{5E3E9C0E-E1B9-4654-84C5-73DC54790A62}" type="presParOf" srcId="{6618D83B-C322-4A96-9DDA-0CE39100CC7A}" destId="{65CA9D67-FE82-48DC-A1B1-DCAF7BF58036}" srcOrd="0" destOrd="0" presId="urn:microsoft.com/office/officeart/2011/layout/CircleProcess"/>
    <dgm:cxn modelId="{2BD5FBC3-FEE3-40A6-BEF6-8FBC1D2B7A04}" type="presParOf" srcId="{F45C7B62-58E8-4E77-86EB-03337B67B999}" destId="{A2B488C6-A574-445D-823D-04B2AAC82C8B}" srcOrd="11" destOrd="0" presId="urn:microsoft.com/office/officeart/2011/layout/CircleProcess"/>
    <dgm:cxn modelId="{9ACDB880-CECA-4255-A176-B036F7926616}" type="presParOf" srcId="{F45C7B62-58E8-4E77-86EB-03337B67B999}" destId="{6464510C-5CDF-4576-8686-885E1C7EBE15}" srcOrd="12" destOrd="0" presId="urn:microsoft.com/office/officeart/2011/layout/CircleProcess"/>
    <dgm:cxn modelId="{0516CF51-99D3-4028-A671-D3E01F630B98}" type="presParOf" srcId="{6464510C-5CDF-4576-8686-885E1C7EBE15}" destId="{24D6A2D7-311A-41A1-B330-CE0B1AC9AC97}" srcOrd="0" destOrd="0" presId="urn:microsoft.com/office/officeart/2011/layout/CircleProcess"/>
    <dgm:cxn modelId="{DF856716-1336-45F5-9D92-CF39701B2055}" type="presParOf" srcId="{F45C7B62-58E8-4E77-86EB-03337B67B999}" destId="{8B83C004-C926-4780-9688-1759813090AC}" srcOrd="13" destOrd="0" presId="urn:microsoft.com/office/officeart/2011/layout/CircleProcess"/>
    <dgm:cxn modelId="{381B55F2-3FF8-4189-AB2D-DBCE72884F1F}" type="presParOf" srcId="{8B83C004-C926-4780-9688-1759813090AC}" destId="{0BD7000D-6694-46E6-87C4-16AF4ED4E6A0}" srcOrd="0" destOrd="0" presId="urn:microsoft.com/office/officeart/2011/layout/CircleProcess"/>
    <dgm:cxn modelId="{9748B3EC-8B85-42B0-9449-7DA81BB63B30}" type="presParOf" srcId="{F45C7B62-58E8-4E77-86EB-03337B67B999}" destId="{3E690535-B27F-4ACB-AB38-1FFCED036BFE}" srcOrd="14" destOrd="0" presId="urn:microsoft.com/office/officeart/2011/layout/CircleProcess"/>
    <dgm:cxn modelId="{E97DE9C9-BBD9-4518-AF2F-A81CB32B2C8E}" type="presParOf" srcId="{F45C7B62-58E8-4E77-86EB-03337B67B999}" destId="{219FB5C8-CD84-43B5-8FD1-C09E4F33351E}" srcOrd="15" destOrd="0" presId="urn:microsoft.com/office/officeart/2011/layout/CircleProcess"/>
    <dgm:cxn modelId="{A28AB1DB-033E-43F3-8EC6-D1818CA76661}" type="presParOf" srcId="{219FB5C8-CD84-43B5-8FD1-C09E4F33351E}" destId="{54A47999-D502-4CC7-8003-0503E026D888}" srcOrd="0" destOrd="0" presId="urn:microsoft.com/office/officeart/2011/layout/CircleProcess"/>
    <dgm:cxn modelId="{5E2FFF77-90E3-45F7-9930-16F1818B5E76}" type="presParOf" srcId="{F45C7B62-58E8-4E77-86EB-03337B67B999}" destId="{BBAB420A-0438-41CD-BB5F-2739ACCCAAE3}" srcOrd="16" destOrd="0" presId="urn:microsoft.com/office/officeart/2011/layout/CircleProcess"/>
    <dgm:cxn modelId="{4D21BC1C-AD87-4687-9C35-24C0A66D565D}" type="presParOf" srcId="{BBAB420A-0438-41CD-BB5F-2739ACCCAAE3}" destId="{716225DA-1D36-448F-95A8-8A2ACE7877B1}" srcOrd="0" destOrd="0" presId="urn:microsoft.com/office/officeart/2011/layout/CircleProcess"/>
    <dgm:cxn modelId="{69199B1E-4842-4562-B04F-2A8567DD5296}" type="presParOf" srcId="{F45C7B62-58E8-4E77-86EB-03337B67B999}" destId="{D014A49F-EC94-4D9B-9F8B-631FF747139F}"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20134-81E6-49EA-9253-8B3C94D9F578}">
      <dsp:nvSpPr>
        <dsp:cNvPr id="0" name=""/>
        <dsp:cNvSpPr/>
      </dsp:nvSpPr>
      <dsp:spPr>
        <a:xfrm>
          <a:off x="10464906" y="847317"/>
          <a:ext cx="1929098" cy="192873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A684AE-AEE9-48D8-B4D9-466E782D5495}">
      <dsp:nvSpPr>
        <dsp:cNvPr id="0" name=""/>
        <dsp:cNvSpPr/>
      </dsp:nvSpPr>
      <dsp:spPr>
        <a:xfrm>
          <a:off x="10529863"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Collaboration</a:t>
          </a:r>
        </a:p>
      </dsp:txBody>
      <dsp:txXfrm>
        <a:off x="10787239" y="1168828"/>
        <a:ext cx="1285657" cy="1285708"/>
      </dsp:txXfrm>
    </dsp:sp>
    <dsp:sp modelId="{6159D21A-6240-4C9E-9480-D79E3CCCE4D4}">
      <dsp:nvSpPr>
        <dsp:cNvPr id="0" name=""/>
        <dsp:cNvSpPr/>
      </dsp:nvSpPr>
      <dsp:spPr>
        <a:xfrm rot="2700000">
          <a:off x="847221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C3E45-05F3-4DE0-A9D4-210B7122B4A8}">
      <dsp:nvSpPr>
        <dsp:cNvPr id="0" name=""/>
        <dsp:cNvSpPr/>
      </dsp:nvSpPr>
      <dsp:spPr>
        <a:xfrm>
          <a:off x="853703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Value Driver Trees</a:t>
          </a:r>
        </a:p>
      </dsp:txBody>
      <dsp:txXfrm>
        <a:off x="8794409" y="1168828"/>
        <a:ext cx="1285657" cy="1285708"/>
      </dsp:txXfrm>
    </dsp:sp>
    <dsp:sp modelId="{08658B3B-7413-43B1-AEC0-EDA484D1E569}">
      <dsp:nvSpPr>
        <dsp:cNvPr id="0" name=""/>
        <dsp:cNvSpPr/>
      </dsp:nvSpPr>
      <dsp:spPr>
        <a:xfrm rot="2700000">
          <a:off x="647938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5228D-CB9F-4B86-8119-6BCC81FB4EC3}">
      <dsp:nvSpPr>
        <dsp:cNvPr id="0" name=""/>
        <dsp:cNvSpPr/>
      </dsp:nvSpPr>
      <dsp:spPr>
        <a:xfrm>
          <a:off x="654420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Predictive Forecast</a:t>
          </a:r>
        </a:p>
      </dsp:txBody>
      <dsp:txXfrm>
        <a:off x="6801579" y="1168828"/>
        <a:ext cx="1285657" cy="1285708"/>
      </dsp:txXfrm>
    </dsp:sp>
    <dsp:sp modelId="{A1B425E0-6F3F-4303-97B0-C06698CD198B}">
      <dsp:nvSpPr>
        <dsp:cNvPr id="0" name=""/>
        <dsp:cNvSpPr/>
      </dsp:nvSpPr>
      <dsp:spPr>
        <a:xfrm rot="2700000">
          <a:off x="448655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A9D67-FE82-48DC-A1B1-DCAF7BF58036}">
      <dsp:nvSpPr>
        <dsp:cNvPr id="0" name=""/>
        <dsp:cNvSpPr/>
      </dsp:nvSpPr>
      <dsp:spPr>
        <a:xfrm>
          <a:off x="455137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Allocation</a:t>
          </a:r>
        </a:p>
      </dsp:txBody>
      <dsp:txXfrm>
        <a:off x="4807523" y="1168828"/>
        <a:ext cx="1285657" cy="1285708"/>
      </dsp:txXfrm>
    </dsp:sp>
    <dsp:sp modelId="{24D6A2D7-311A-41A1-B330-CE0B1AC9AC97}">
      <dsp:nvSpPr>
        <dsp:cNvPr id="0" name=""/>
        <dsp:cNvSpPr/>
      </dsp:nvSpPr>
      <dsp:spPr>
        <a:xfrm rot="2700000">
          <a:off x="249372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7000D-6694-46E6-87C4-16AF4ED4E6A0}">
      <dsp:nvSpPr>
        <dsp:cNvPr id="0" name=""/>
        <dsp:cNvSpPr/>
      </dsp:nvSpPr>
      <dsp:spPr>
        <a:xfrm>
          <a:off x="2558541"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What-if and Visualization</a:t>
          </a:r>
        </a:p>
      </dsp:txBody>
      <dsp:txXfrm>
        <a:off x="2814692" y="1168828"/>
        <a:ext cx="1285657" cy="1285708"/>
      </dsp:txXfrm>
    </dsp:sp>
    <dsp:sp modelId="{54A47999-D502-4CC7-8003-0503E026D888}">
      <dsp:nvSpPr>
        <dsp:cNvPr id="0" name=""/>
        <dsp:cNvSpPr/>
      </dsp:nvSpPr>
      <dsp:spPr>
        <a:xfrm rot="2700000">
          <a:off x="50089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225DA-1D36-448F-95A8-8A2ACE7877B1}">
      <dsp:nvSpPr>
        <dsp:cNvPr id="0" name=""/>
        <dsp:cNvSpPr/>
      </dsp:nvSpPr>
      <dsp:spPr>
        <a:xfrm>
          <a:off x="564485"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Modeling</a:t>
          </a:r>
        </a:p>
      </dsp:txBody>
      <dsp:txXfrm>
        <a:off x="821862" y="1168828"/>
        <a:ext cx="1285657" cy="128570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2.783"/>
    </inkml:context>
    <inkml:brush xml:id="br0">
      <inkml:brushProperty name="width" value="0.05" units="cm"/>
      <inkml:brushProperty name="height" value="0.05" units="cm"/>
    </inkml:brush>
  </inkml:definitions>
  <inkml:trace contextRef="#ctx0" brushRef="#br0">5 84 24575,'-1'0'0,"1"0"0,0 1 0,0-1 0,-1 0 0,1 0 0,0 1 0,0-1 0,-1 0 0,1 1 0,0-1 0,0 0 0,0 1 0,-1-1 0,1 0 0,0 1 0,0-1 0,0 0 0,0 1 0,0-1 0,0 1 0,0-1 0,0 0 0,0 1 0,0-1 0,0 0 0,0 1 0,0-1 0,0 1 0,0-1 0,0 0 0,0 1 0,0-1 0,1 0 0,-1 1 0,0-1 0,0 0 0,0 1 0,1-1 0,-1 0 0,0 1 0,0-1 0,1 0 0,-1 0 0,0 1 0,1-1 0,-1 0 0,0 0 0,1 0 0,-1 0 0,0 1 0,1-1 0,-1 0 0,1 0 0,-1 0 0,0 0 0,1 0 0,-1 0 0,0 0 0,1 0 0,30 5 0,-27-5 0,533 3-502,-337-9-444,121-1 126,72-3-1301,73-4 880,74 0-1600,72-2 2130,62 1 87,2664-11-5113,8 43 4976,-2105-8 848,-812-7 102,-84-5 568,-86-2 580,-73-1 4406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4.718"/>
    </inkml:context>
    <inkml:brush xml:id="br0">
      <inkml:brushProperty name="width" value="0.05" units="cm"/>
      <inkml:brushProperty name="height" value="0.05" units="cm"/>
    </inkml:brush>
  </inkml:definitions>
  <inkml:trace contextRef="#ctx0" brushRef="#br0">97 197 24575,'-4'-4'0,"-7"-7"0,-6-6 0,-5-5 0,2-3 0,4-2 0,9 3 0,11 6 0,14 2 0,13 2 0,11 5 0,12 4 0,7 2 0,2 2 0,-10 1-8191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9.391"/>
    </inkml:context>
    <inkml:brush xml:id="br0">
      <inkml:brushProperty name="width" value="0.05" units="cm"/>
      <inkml:brushProperty name="height" value="0.05" units="cm"/>
    </inkml:brush>
  </inkml:definitions>
  <inkml:trace contextRef="#ctx0" brushRef="#br0">21 60 24575,'0'0'0,"-1"0"0,1-1 0,0 1 0,0 0 0,-1-1 0,1 1 0,0 0 0,0-1 0,-1 1 0,1 0 0,0 0 0,-1-1 0,1 1 0,0 0 0,-1 0 0,1 0 0,0 0 0,-1-1 0,1 1 0,-1 0 0,1 0 0,0 0 0,-1 0 0,1 0 0,-1 0 0,1 0 0,0 0 0,-1 0 0,1 0 0,-1 0 0,1 0 0,0 0 0,-1 0 0,1 1 0,0-1 0,-1 0 0,1 0 0,-1 0 0,1 1 0,0-1 0,-1 0 0,1 0 0,0 1 0,0-1 0,-1 0 0,1 0 0,0 1 0,0-1 0,-1 0 0,1 1 0,0-1 0,0 1 0,0-1 0,0 0 0,-1 1 0,1-1 0,0 0 0,0 1 0,-1 2 0,1-1 0,-1 1 0,1-1 0,0 1 0,0-1 0,0 0 0,0 1 0,0-1 0,1 3 0,0 0 0,0-1 0,1 0 0,0 0 0,0 0 0,0 0 0,0 0 0,0-1 0,1 1 0,0-1 0,0 1 0,0-1 0,0 0 0,0 0 0,1 0 0,-1-1 0,6 4 0,-2-2 0,-1-1 0,1 0 0,0 0 0,0-1 0,0 0 0,0 0 0,1-1 0,-1 0 0,13 1 0,-13-2 0,0 0 0,0-1 0,0 0 0,0 0 0,0 0 0,0-1 0,0 0 0,-1 0 0,1-1 0,7-4 0,-10 5 0,0 0 0,-1-1 0,1 1 0,-1-1 0,0 0 0,0 0 0,0 0 0,0-1 0,-1 1 0,1-1 0,-1 1 0,0-1 0,0 0 0,0 0 0,0 0 0,-1 0 0,2-5 0,-2 7 3,-1-1 1,1 0-1,-1 0 0,1 1 0,-1-1 1,0 0-1,0 0 0,0 1 0,-1-1 1,1 0-1,-1 1 0,1-1 0,-1 0 1,0 1-1,0-1 0,0 1 0,-1-1 1,1 1-1,0-1 0,-1 1 0,0 0 0,1 0 1,-1 0-1,0 0 0,0 0 0,0 0 1,0 0-1,-1 1 0,1-1 0,0 1 1,-1 0-1,1-1 0,-1 1 0,1 0 1,-1 0-1,-4 0 0,-7-3-251,0 1 1,-1 1-1,1 0 1,-1 1-1,-22 2 1,12 0-6579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0.046"/>
    </inkml:context>
    <inkml:brush xml:id="br0">
      <inkml:brushProperty name="width" value="0.05" units="cm"/>
      <inkml:brushProperty name="height" value="0.05" units="cm"/>
    </inkml:brush>
  </inkml:definitions>
  <inkml:trace contextRef="#ctx0" brushRef="#br0">70 112 24575,'-3'0'0,"0"0"0,0-1 0,0 1 0,0-1 0,0 1 0,0-1 0,0 0 0,0 0 0,0 0 0,0 0 0,0-1 0,0 1 0,1-1 0,-1 0 0,1 0 0,-1 0 0,1 0 0,0 0 0,0 0 0,0-1 0,0 1 0,0-1 0,0 1 0,-1-5 0,2 5 0,0 0 0,1 0 0,-1 0 0,1 0 0,0 0 0,0 0 0,0 0 0,0 0 0,0 0 0,0 0 0,0 0 0,1 0 0,-1 0 0,1 0 0,-1 0 0,1 0 0,0 0 0,0 1 0,0-1 0,0 0 0,0 0 0,0 1 0,0-1 0,1 1 0,-1-1 0,0 1 0,1-1 0,0 1 0,-1 0 0,1 0 0,0 0 0,-1 0 0,1 0 0,0 0 0,0 0 0,0 1 0,0-1 0,2 0 0,3-1 0,0 0 0,0 1 0,0 0 0,0 0 0,0 0 0,0 1 0,1 0 0,-1 0 0,0 1 0,0 0 0,0 0 0,0 1 0,0 0 0,0 0 0,0 1 0,7 3 0,-12-5 0,1 1 0,0-1 0,0 1 0,-1 0 0,1-1 0,-1 1 0,1 1 0,-1-1 0,0 0 0,0 0 0,0 1 0,0-1 0,0 1 0,-1 0 0,1 0 0,-1-1 0,0 1 0,0 0 0,0 0 0,0 0 0,0 0 0,-1 0 0,1 1 0,-1-1 0,0 0 0,0 0 0,0 0 0,0 0 0,0 0 0,-1 0 0,1 0 0,-1 1 0,0-1 0,0 0 0,0-1 0,-1 1 0,1 0 0,-3 4 0,-20 25 0,20-28 0,1-1 0,0 1 0,-1 0 0,2-1 0,-1 1 0,0 1 0,1-1 0,0 0 0,0 1 0,0-1 0,0 1 0,1-1 0,-2 8 0,4-10 0,0 0 0,0 0 0,1 0 0,-1 0 0,0-1 0,1 1 0,-1 0 0,1-1 0,-1 1 0,1-1 0,0 1 0,-1-1 0,1 0 0,0 1 0,0-1 0,0 0 0,0-1 0,0 1 0,0 0 0,4 0 0,-2 1 0,-1-1 0,0 0 0,0 1 0,0-1 0,0 1 0,0 0 0,0 0 0,0 0 0,3 4 0,-6-6 0,0 1 0,1 0 0,-1-1 0,0 1 0,0-1 0,1 1 0,-1 0 0,0-1 0,0 1 0,0-1 0,0 1 0,0 0 0,0-1 0,0 1 0,0 0 0,0-1 0,0 1 0,0 0 0,0-1 0,-1 1 0,1 1 0,-17 18 0,9-14-85,-1 0 0,1-1-1,-1 0 1,-1-1 0,1 1-1,0-2 1,-1 1 0,0-1-1,0-1 1,0 0 0,0 0-1,0-1 1,0 0 0,-1-1-1,-18-2 1,10-3-6741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0.392"/>
    </inkml:context>
    <inkml:brush xml:id="br0">
      <inkml:brushProperty name="width" value="0.05" units="cm"/>
      <inkml:brushProperty name="height" value="0.05" units="cm"/>
    </inkml:brush>
  </inkml:definitions>
  <inkml:trace contextRef="#ctx0" brushRef="#br0">105 115 24575,'5'-18'0,"-5"18"0,1-1 0,-1 0 0,1 1 0,-1-1 0,0 1 0,1-1 0,-1 0 0,1 0 0,-1 1 0,0-1 0,0 0 0,0 0 0,1 1 0,-1-1 0,0 0 0,0 0 0,0 1 0,0-1 0,0 0 0,0 0 0,0 0 0,-1 1 0,1-1 0,0 0 0,0 0 0,0 1 0,-1-1 0,1 0 0,0 1 0,-1-1 0,1 0 0,-1 1 0,1-1 0,-1 0 0,1 1 0,-1-1 0,1 1 0,-1-1 0,0 1 0,1-1 0,-1 1 0,0 0 0,1-1 0,-1 1 0,0 0 0,0-1 0,1 1 0,-1 0 0,0 0 0,0 0 0,1 0 0,-1 0 0,-1 0 0,-2-1 0,-1 1 0,1 0 0,0 0 0,0 0 0,0 0 0,0 1 0,0 0 0,0 0 0,0 0 0,0 0 0,0 0 0,0 1 0,0 0 0,-3 2 0,4-3 0,1 1 0,0-1 0,0 0 0,0 1 0,0 0 0,1-1 0,-1 1 0,0 0 0,1 0 0,-1 0 0,1 0 0,-1 0 0,1 0 0,0 0 0,0 0 0,0 1 0,0-1 0,0 0 0,1 1 0,-1-1 0,1 0 0,0 1 0,-1-1 0,1 5 0,1-5 0,0 0 0,-1 0 0,1 0 0,0 0 0,0 0 0,0 0 0,0 0 0,0 0 0,1-1 0,-1 1 0,1-1 0,-1 1 0,1-1 0,-1 1 0,1-1 0,0 0 0,0 0 0,-1 0 0,1 0 0,0 0 0,0 0 0,0 0 0,0-1 0,0 1 0,0-1 0,1 1 0,-1-1 0,0 0 0,0 0 0,0 0 0,3 0 0,5 0 0,0 0 0,0-1 0,0 0 0,0 0 0,13-5 0,-12 3 0,0-1 0,0-1 0,0 0 0,0 0 0,17-13 0,-25 16 0,0 0 0,-1 0 0,1 0 0,-1-1 0,0 1 0,0-1 0,0 0 0,0 0 0,0 1 0,0-1 0,1-4 0,-3 5 0,1 0 0,-1 0 0,0 0 0,1 0 0,-1 0 0,0 0 0,0 0 0,0-1 0,-1 1 0,1 0 0,0 0 0,-1 0 0,1 0 0,-1 0 0,0 0 0,0 1 0,1-1 0,-1 0 0,-3-3 0,2 2 8,-1 0 0,0 0 0,0 0 0,0 0 0,0 1 0,0-1 0,0 1 0,-1 0 0,1 0 0,-1 0 0,0 0 0,1 1 0,-1-1 0,-6 0 0,-2-1-379,-1 1-1,0 0 1,-15 0 0,3 1-6455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0.973"/>
    </inkml:context>
    <inkml:brush xml:id="br0">
      <inkml:brushProperty name="width" value="0.05" units="cm"/>
      <inkml:brushProperty name="height" value="0.05" units="cm"/>
    </inkml:brush>
  </inkml:definitions>
  <inkml:trace contextRef="#ctx0" brushRef="#br0">84 1 24575,'-4'0'0,"0"0"0,0 0 0,0 0 0,1 0 0,-1 1 0,0 0 0,0 0 0,1 0 0,-1 0 0,1 1 0,-1-1 0,1 1 0,-1 0 0,1 0 0,-4 3 0,5-3 0,0 1 0,0 0 0,0-1 0,0 1 0,0 0 0,1 1 0,-1-1 0,1 0 0,0 0 0,0 1 0,0-1 0,0 0 0,1 1 0,-1-1 0,1 1 0,0-1 0,0 4 0,0 10 0,2-1 0,-1 1 0,2-1 0,6 24 0,-6-31 0,0-1 0,0 1 0,0-1 0,1 0 0,0 0 0,1 0 0,0 0 0,0-1 0,11 12 0,-14-16 0,1-1 0,-1 0 0,1 1 0,0-1 0,0 0 0,-1-1 0,1 1 0,1 0 0,-1-1 0,0 0 0,0 0 0,0 0 0,1 0 0,-1 0 0,0-1 0,1 1 0,-1-1 0,1 0 0,-1 0 0,0 0 0,1-1 0,-1 1 0,1-1 0,-1 1 0,0-1 0,0 0 0,1-1 0,-1 1 0,0-1 0,0 1 0,0-1 0,0 0 0,-1 0 0,1 0 0,3-3 0,1-3 0,1 1 0,-2-1 0,1 0 0,-1-1 0,0 1 0,-1-1 0,0 0 0,0-1 0,-1 1 0,4-16 0,15-51 0,-23 76 0,0-1 0,0 1 0,0 0 0,0 0 0,0 0 0,0 0 0,0 0 0,0 0 0,0 0 0,0-1 0,0 1 0,0 0 0,0 0 0,0 0 0,1 0 0,-1 0 0,0 0 0,0 0 0,0 0 0,0 0 0,0 0 0,0 0 0,0 0 0,0-1 0,0 1 0,1 0 0,-1 0 0,0 0 0,0 0 0,0 0 0,0 0 0,0 0 0,0 0 0,0 0 0,1 0 0,-1 0 0,0 0 0,0 0 0,0 0 0,0 0 0,0 0 0,0 0 0,0 0 0,0 0 0,1 1 0,-1-1 0,0 0 0,0 0 0,0 0 0,0 0 0,0 0 0,0 0 0,0 0 0,0 0 0,0 0 0,0 0 0,1 0 0,-1 0 0,0 1 0,0-1 0,0 0 0,0 0 0,0 0 0,0 0 0,0 0 0,0 0 0,0 1 0,6 13 0,2 18 0,16 67-1365,-16-70-5461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1.331"/>
    </inkml:context>
    <inkml:brush xml:id="br0">
      <inkml:brushProperty name="width" value="0.05" units="cm"/>
      <inkml:brushProperty name="height" value="0.05" units="cm"/>
    </inkml:brush>
  </inkml:definitions>
  <inkml:trace contextRef="#ctx0" brushRef="#br0">114 69 24575,'-8'-9'0,"3"3"0,0 1 0,0-1 0,-1 1 0,-11-8 0,16 12 0,0 1 0,-1-1 0,1 0 0,-1 1 0,1-1 0,0 1 0,-1-1 0,1 1 0,-1 0 0,1-1 0,-1 1 0,1 0 0,-1 0 0,1 0 0,-1 0 0,1 0 0,-1 1 0,1-1 0,-1 0 0,1 1 0,-1-1 0,1 1 0,-1-1 0,1 1 0,0 0 0,-1 0 0,1 0 0,0-1 0,-2 3 0,0 0 0,1-1 0,0 1 0,0-1 0,0 1 0,0 0 0,1 0 0,-1 0 0,1 0 0,0 0 0,-1 0 0,1 0 0,1 0 0,-1 1 0,0-1 0,1 0 0,0 0 0,0 1 0,0-1 0,0 0 0,0 1 0,1-1 0,-1 0 0,1 1 0,2 4 0,-2-2 0,1-1 0,1 1 0,-1-1 0,1 0 0,0 0 0,0 0 0,1 0 0,-1 0 0,1-1 0,0 0 0,0 0 0,1 0 0,5 4 0,-4-4 0,1-1 0,0 0 0,0 0 0,1 0 0,-1-1 0,0 0 0,1-1 0,-1 0 0,1 0 0,0-1 0,-1 1 0,1-2 0,0 1 0,-1-1 0,15-3 0,-18 3 0,-1 0 0,0 0 0,1 0 0,-1 0 0,0 0 0,0-1 0,0 0 0,0 1 0,0-1 0,0 0 0,-1 0 0,1-1 0,0 1 0,-1 0 0,0-1 0,0 0 0,1 1 0,-2-1 0,1 0 0,0 0 0,-1 0 0,1 0 0,-1-1 0,0 1 0,0 0 0,0 0 0,0-1 0,-1 1 0,1-1 0,-1 1 0,0-1 0,0 1 0,0 0 0,0-1 0,-1 1 0,-1-7 0,0 3-114,-1 0 1,1 1-1,-1-1 0,0 1 0,-1 0 1,1 0-1,-1 0 0,-1 0 0,1 0 1,-1 1-1,-7-7 0,-10-6-6712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2.063"/>
    </inkml:context>
    <inkml:brush xml:id="br0">
      <inkml:brushProperty name="width" value="0.05" units="cm"/>
      <inkml:brushProperty name="height" value="0.05" units="cm"/>
    </inkml:brush>
  </inkml:definitions>
  <inkml:trace contextRef="#ctx0" brushRef="#br0">0 1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2.390"/>
    </inkml:context>
    <inkml:brush xml:id="br0">
      <inkml:brushProperty name="width" value="0.05" units="cm"/>
      <inkml:brushProperty name="height" value="0.05" units="cm"/>
    </inkml:brush>
  </inkml:definitions>
  <inkml:trace contextRef="#ctx0" brushRef="#br0">266 281 24575,'-9'-5'0,"-9"-6"0,-5-6 0,-3-5 0,-7-3 0,-3-2 0,5-6 0,3-2 0,2 0 0,5-3 0,6 5-8191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2.764"/>
    </inkml:context>
    <inkml:brush xml:id="br0">
      <inkml:brushProperty name="width" value="0.05" units="cm"/>
      <inkml:brushProperty name="height" value="0.05" units="cm"/>
    </inkml:brush>
  </inkml:definitions>
  <inkml:trace contextRef="#ctx0" brushRef="#br0">225 497 24575,'0'-10'0,"-5"-12"0,-1-7 0,-5-8 0,-4-3 0,-5-3 0,-4 0 0,-2 3 0,3 4 0,0 3 0,1 3 0,3 1 0,5 1 0,5 1 0,4 0 0,2 5-8191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3.671"/>
    </inkml:context>
    <inkml:brush xml:id="br0">
      <inkml:brushProperty name="width" value="0.05" units="cm"/>
      <inkml:brushProperty name="height" value="0.05" units="cm"/>
    </inkml:brush>
  </inkml:definitions>
  <inkml:trace contextRef="#ctx0" brushRef="#br0">57 79 24575,'-1'-5'0,"-1"0"0,1 0 0,-1 1 0,0-1 0,0 0 0,-1 1 0,-4-8 0,1 3 0,4 6 0,1 1 0,0-1 0,-1 1 0,0 0 0,1-1 0,-1 1 0,0 0 0,-3-2 0,5 3 0,-1 1 0,1 0 0,0 0 0,0 0 0,0 0 0,-1 0 0,1 0 0,0 0 0,0 0 0,-1 0 0,1 0 0,0 0 0,0 0 0,0 0 0,-1 0 0,1 0 0,0 0 0,0 0 0,0 0 0,-1 0 0,1 0 0,0 0 0,0 0 0,0 1 0,-1-1 0,1 0 0,0 0 0,0 0 0,0 0 0,0 0 0,-1 1 0,1-1 0,0 0 0,0 0 0,0 0 0,0 0 0,0 1 0,-4 17 0,3 12 0,1-1 0,2 1 0,1-1 0,1 1 0,2-1 0,1-1 0,16 46 0,-21-70-136,-1 0-1,1 0 1,0 0-1,0-1 1,0 1-1,1 0 1,-1-1-1,1 0 0,3 3 1,8 6-6690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4.072"/>
    </inkml:context>
    <inkml:brush xml:id="br0">
      <inkml:brushProperty name="width" value="0.05" units="cm"/>
      <inkml:brushProperty name="height" value="0.05" units="cm"/>
    </inkml:brush>
  </inkml:definitions>
  <inkml:trace contextRef="#ctx0" brushRef="#br0">50 31 24575,'0'0'0,"0"0"0,0 1 0,0-1 0,0 0 0,0 0 0,0 0 0,0 0 0,-1 0 0,1 0 0,0 1 0,0-1 0,0 0 0,0 0 0,0 0 0,-1 0 0,1 0 0,0 0 0,0 0 0,0 0 0,0 0 0,-1 0 0,1 0 0,0 0 0,0 0 0,0 0 0,0 0 0,-1 0 0,1 0 0,0 0 0,0 0 0,0 0 0,0 0 0,-1 0 0,1 0 0,0 0 0,0 0 0,0 0 0,0 0 0,-1 0 0,1-1 0,0 1 0,0 0 0,0 0 0,0 0 0,0 0 0,0 0 0,0 0 0,-1-1 0,1 1 0,0 0 0,0 0 0,0 0 0,0 0 0,0-1 0,0 1 0,0 0 0,0 0 0,0 0 0,0 0 0,0-1 0,0 1 0,0 0 0,-9 14 0,8-11 0,-1 0 0,1 0 0,1 0 0,-1 0 0,0 0 0,1 1 0,-1-1 0,1 0 0,0 0 0,0 0 0,1 1 0,-1-1 0,1 0 0,-1 0 0,1 0 0,0 0 0,0 0 0,0 0 0,1 0 0,-1 0 0,1 0 0,-1 0 0,5 4 0,-3-4 0,-1-1 0,1 0 0,0 0 0,0 0 0,1 0 0,-1-1 0,0 1 0,1-1 0,-1 0 0,0 0 0,1 0 0,-1 0 0,1-1 0,0 1 0,-1-1 0,1 0 0,-1 0 0,1 0 0,0 0 0,-1-1 0,6-1 0,-5 1 0,-1 0 0,1 0 0,-1 0 0,0-1 0,1 0 0,-1 1 0,0-1 0,0 0 0,0 0 0,0-1 0,-1 1 0,1 0 0,0-1 0,-1 0 0,0 0 0,0 0 0,0 0 0,0 0 0,0 0 0,0 0 0,-1 0 0,0-1 0,1 1 0,-1-1 0,0-3 0,0 5 0,-1-1 0,0 1 0,0-1 0,0 0 0,0 1 0,0-1 0,-1 1 0,1-1 0,-1 1 0,1-1 0,-1 1 0,0 0 0,0-1 0,0 1 0,0 0 0,-1-1 0,1 1 0,0 0 0,-1 0 0,0 0 0,1 0 0,-1 1 0,0-1 0,0 0 0,0 1 0,0-1 0,0 1 0,0 0 0,-1 0 0,1 0 0,0 0 0,-1 0 0,1 0 0,-1 0 0,-4 0 0,1 0-65,0 0 0,0 0 0,0 1 0,0 0 0,0 0 0,0 0 0,0 1 0,0 0 0,0 0 0,0 1 0,0-1 0,1 1 0,-1 1 0,1-1 0,-1 1 0,1 0 0,0 0 0,0 0 0,0 1 0,-5 4 0,-3 9-6761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4.922"/>
    </inkml:context>
    <inkml:brush xml:id="br0">
      <inkml:brushProperty name="width" value="0.05" units="cm"/>
      <inkml:brushProperty name="height" value="0.05" units="cm"/>
    </inkml:brush>
  </inkml:definitions>
  <inkml:trace contextRef="#ctx0" brushRef="#br0">86 1 24575,'-43'83'0,"34"-59"0,1-1 0,2 2 0,0-1 0,1 0 0,-1 26 0,3 3 0,5 70 0,-2-113-91,1 0 0,0 0 0,0 0 0,1 0 0,1 0 0,0-1 0,0 1 0,1-1 0,0 0 0,0 0 0,1 0 0,0 0 0,1-1 0,7 8 0,7 4-6735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4.449"/>
    </inkml:context>
    <inkml:brush xml:id="br0">
      <inkml:brushProperty name="width" value="0.05" units="cm"/>
      <inkml:brushProperty name="height" value="0.05" units="cm"/>
    </inkml:brush>
  </inkml:definitions>
  <inkml:trace contextRef="#ctx0" brushRef="#br0">74 117 24575,'0'0'0,"0"0"0,1 1 0,-1-1 0,0 0 0,1 0 0,-1 0 0,0 0 0,1 0 0,-1 0 0,0 0 0,1 0 0,-1 0 0,0-1 0,1 1 0,-1 0 0,0 0 0,1 0 0,-1 0 0,0 0 0,1-1 0,-1 1 0,0 0 0,0 0 0,1 0 0,-1-1 0,0 1 0,0 0 0,1 0 0,-1-1 0,0 1 0,0 0 0,0 0 0,0-1 0,1 1 0,-1 0 0,0-1 0,0 1 0,0 0 0,0-1 0,0 1 0,0 0 0,0-1 0,0 1 0,0 0 0,0-1 0,0 1 0,0 0 0,0-1 0,0 0 0,-1 1 0,1-1 0,-1 1 0,1-1 0,-1 1 0,1-1 0,-1 1 0,1 0 0,-1-1 0,1 1 0,-1-1 0,1 1 0,-1 0 0,0 0 0,1-1 0,-1 1 0,1 0 0,-1 0 0,0 0 0,1 0 0,-1 0 0,0 0 0,1 0 0,-1 0 0,0 0 0,1 0 0,-1 0 0,0 0 0,0 1 0,-3 0 0,0 0 0,0 1 0,1 0 0,-1-1 0,1 2 0,-1-1 0,1 0 0,0 0 0,0 1 0,0 0 0,0 0 0,1 0 0,-1 0 0,1 0 0,-1 0 0,1 1 0,0-1 0,0 1 0,1-1 0,-1 1 0,1 0 0,0 0 0,0 0 0,0-1 0,0 1 0,1 0 0,-1 0 0,1 0 0,0 0 0,1 0 0,-1 0 0,1 0 0,-1 0 0,1 0 0,0 0 0,0 0 0,1 0 0,-1-1 0,1 1 0,0-1 0,0 1 0,0-1 0,1 1 0,-1-1 0,1 0 0,-1 0 0,1-1 0,0 1 0,0 0 0,1-1 0,3 3 0,-3-3 0,0 0 0,0 0 0,-1 0 0,1-1 0,1 1 0,-1-1 0,0 0 0,0-1 0,0 1 0,0-1 0,1 1 0,-1-1 0,0 0 0,1-1 0,-1 1 0,0-1 0,0 0 0,0 0 0,0 0 0,0-1 0,0 1 0,0-1 0,0 0 0,0 0 0,-1 0 0,1-1 0,3-2 0,-2-1 0,0 1 0,0-1 0,0 1 0,-1-1 0,0-1 0,0 1 0,-1 0 0,0-1 0,0 0 0,0 0 0,-1 0 0,0 0 0,0 0 0,-1 0 0,1-8 0,-1 6 12,-1 1 0,1 0 0,-1 0 0,-1 0 0,0-1 0,0 1 0,0 0 0,-1 0 0,-4-11 0,4 15-80,1 1 1,-1 0-1,-1-1 1,1 1-1,0 0 1,-1 0-1,1 1 1,-1-1-1,0 0 1,0 1-1,0-1 1,0 1-1,0 0 1,-1 0-1,1 0 1,-1 1-1,1-1 1,-1 1-1,0 0 1,1 0-1,-8-1 1,-13-1-6759</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0.283"/>
    </inkml:context>
    <inkml:brush xml:id="br0">
      <inkml:brushProperty name="width" value="0.05" units="cm"/>
      <inkml:brushProperty name="height" value="0.05" units="cm"/>
    </inkml:brush>
  </inkml:definitions>
  <inkml:trace contextRef="#ctx0" brushRef="#br0">77 17 24575,'9'0'0,"-7"0"0,1-1 0,-1 1 0,1 0 0,0 0 0,-1 0 0,1 0 0,-1 1 0,1-1 0,-1 0 0,1 1 0,-1 0 0,1 0 0,-1 0 0,0 0 0,1 0 0,-1 0 0,4 3 0,-6-3 0,0-1 0,0 1 0,0-1 0,0 1 0,0-1 0,0 1 0,0 0 0,0-1 0,-1 1 0,1-1 0,0 1 0,0-1 0,0 1 0,0-1 0,-1 1 0,1-1 0,0 1 0,-1-1 0,1 1 0,0-1 0,-1 0 0,1 1 0,0-1 0,-1 1 0,1-1 0,-1 0 0,1 1 0,-1-1 0,1 0 0,-1 0 0,1 1 0,-1-1 0,0 0 0,-17 9 0,-4-5 0,16-6 0,14-5 0,-2 3 0,0 2 0,0-1 0,0 1 0,0 0 0,13-2 0,-13 4 0,-31 6 0,19-6 0,11-4 0,14-4 0,74-15 0,-108 28 0,-62 21 0,-29-2-1365,77-17-5461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3.013"/>
    </inkml:context>
    <inkml:brush xml:id="br0">
      <inkml:brushProperty name="width" value="0.05" units="cm"/>
      <inkml:brushProperty name="height" value="0.05" units="cm"/>
    </inkml:brush>
  </inkml:definitions>
  <inkml:trace contextRef="#ctx0" brushRef="#br0">0 83 24575,'18'-1'0,"1"0"0,-1-1 0,0-2 0,33-9 0,-45 10 0,-8 1 0,-1 0 0,9-3 0,16-4 0,0 2 0,1 0 0,32-5 0,-34 8 0,54-6 0,-116 26 0,39-15 0,-128 30 0,110-28 0,0 0 0,-1-1 0,1-1 0,-30-2 0,45-3 0,14-1 0,15-3 0,34-5-682,72-7-1,-86 15-6143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6.939"/>
    </inkml:context>
    <inkml:brush xml:id="br0">
      <inkml:brushProperty name="width" value="0.05" units="cm"/>
      <inkml:brushProperty name="height" value="0.05" units="cm"/>
    </inkml:brush>
  </inkml:definitions>
  <inkml:trace contextRef="#ctx0" brushRef="#br0">11 1994 24575,'0'0'0,"-1"0"0,1 0 0,-1 0 0,1 0 0,-1 0 0,1 0 0,-1 0 0,1 0 0,-1 1 0,1-1 0,0 0 0,-1 0 0,1 1 0,-1-1 0,1 0 0,0 0 0,-1 1 0,1-1 0,0 0 0,-1 1 0,1-1 0,0 1 0,0-1 0,-1 0 0,1 1 0,0-1 0,-1 2 0,1 0 0,3-7 0,10-58 0,-12 50 0,1-1 0,1 1 0,1-1 0,0 1 0,0 0 0,1 1 0,1-1 0,7-12 0,8-1 0,2 0 0,0 1 0,49-39 0,-37 34 0,54-48 0,100-94 0,-53 45 0,-100 94 0,32-38 0,-40 39 0,61-52 0,2 21 0,-64 46 0,0-1 0,-2-1 0,35-34 0,-45 40 0,0 0 0,1 1 0,1 1 0,0 0 0,35-16 0,-24 13 0,35-23 0,8-10 0,-35 24 0,51-42 0,35-36 0,97-91 0,2-29 0,-145 144 0,-73 73-1365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7.719"/>
    </inkml:context>
    <inkml:brush xml:id="br0">
      <inkml:brushProperty name="width" value="0.05" units="cm"/>
      <inkml:brushProperty name="height" value="0.05" units="cm"/>
    </inkml:brush>
  </inkml:definitions>
  <inkml:trace contextRef="#ctx0" brushRef="#br0">43 1 24575,'-6'0'0,"3"0"0,-1 0 0,0 0 0,1 0 0,-1 0 0,1 0 0,0 1 0,-6 1 0,8-1 0,1-1 0,0 0 0,0 0 0,0 0 0,-1 0 0,1 1 0,0-1 0,0 0 0,0 0 0,0 0 0,0 1 0,-1-1 0,1 0 0,0 0 0,0 1 0,0-1 0,0 0 0,0 0 0,0 1 0,0-1 0,0 0 0,0 0 0,0 1 0,0-1 0,0 0 0,0 0 0,0 1 0,0-1 0,0 0 0,0 0 0,0 1 0,0-1 0,1 0 0,-1 0 0,0 0 0,0 1 0,15 15 0,15 10 0,27 25 0,87 60 0,-140-109-151,0 1-1,0-1 0,0 0 0,1 0 1,-1 0-1,1-1 0,0 1 1,7 0-1,9-1-6674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8.590"/>
    </inkml:context>
    <inkml:brush xml:id="br0">
      <inkml:brushProperty name="width" value="0.05" units="cm"/>
      <inkml:brushProperty name="height" value="0.05" units="cm"/>
    </inkml:brush>
  </inkml:definitions>
  <inkml:trace contextRef="#ctx0" brushRef="#br0">54 72 24575,'-1'-3'0,"0"-1"0,0 1 0,-1-1 0,1 1 0,-1 0 0,0 0 0,0-1 0,0 1 0,-1 1 0,1-1 0,-1 0 0,1 0 0,-1 1 0,-3-3 0,-14-16 0,20 20 0,0 1 0,0 0 0,1 0 0,-1 0 0,0 0 0,0-1 0,0 1 0,1 0 0,-1 0 0,0 0 0,0 0 0,1 0 0,-1-1 0,0 1 0,0 0 0,1 0 0,-1 0 0,0 0 0,1 0 0,-1 0 0,0 0 0,0 0 0,1 0 0,-1 0 0,0 0 0,0 0 0,1 0 0,-1 1 0,0-1 0,0 0 0,1 0 0,-1 0 0,0 0 0,0 0 0,1 0 0,-1 1 0,0-1 0,0 0 0,0 0 0,1 0 0,-1 1 0,0-1 0,16 7 0,9 11 0,0 1 0,-1 1 0,-1 2 0,40 47 0,63 112 0,-113-160-1365,0-2-5461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9.905"/>
    </inkml:context>
    <inkml:brush xml:id="br0">
      <inkml:brushProperty name="width" value="0.05" units="cm"/>
      <inkml:brushProperty name="height" value="0.05" units="cm"/>
    </inkml:brush>
  </inkml:definitions>
  <inkml:trace contextRef="#ctx0" brushRef="#br0">85 33 24575,'6'-22'0,"-1"12"0,-5 10 0,0 0 0,1 0 0,-1 0 0,0 0 0,0 0 0,0-1 0,0 1 0,0 0 0,1 0 0,-1 0 0,0 0 0,0 0 0,0 0 0,0 0 0,0 0 0,1 0 0,-1 0 0,0 0 0,0 0 0,0 0 0,0 0 0,0 1 0,1-1 0,-1 0 0,0 0 0,0 0 0,0 0 0,0 0 0,0 0 0,1 0 0,-1 0 0,0 0 0,0 0 0,0 1 0,0-1 0,0 0 0,0 0 0,0 0 0,0 0 0,0 0 0,1 0 0,-1 1 0,0-1 0,0 0 0,0 0 0,0 0 0,0 0 0,0 1 0,0-1 0,0 6 0,1-1 0,-1 1 0,-1 0 0,1 0 0,-1 0 0,0-1 0,0 1 0,-1 0 0,0-1 0,-3 8 0,2-4 0,-48 125 0,36-97 0,15-35 0,-1-1 0,0 1 0,1 0 0,-1-1 0,0 1 0,0-1 0,1 1 0,-1-1 0,0 1 0,-1-1 0,1 0 0,-2 2 0,3-3 0,0 0 0,-1 0 0,1-1 0,0 1 0,-1 0 0,1 0 0,0 0 0,0 0 0,-1-1 0,1 1 0,0 0 0,-1 0 0,1-1 0,0 1 0,0 0 0,0 0 0,-1-1 0,1 1 0,0 0 0,0-1 0,0 1 0,0 0 0,-1-1 0,1 1 0,0 0 0,0-1 0,0 1 0,0-1 0,0 1 0,0 0 0,0-1 0,0 1 0,0-1 0,-1-49 0,1 43 0,0 1 0,0-1 0,0 1 0,1-1 0,0 1 0,1-1 0,-1 1 0,1-1 0,0 1 0,1 0 0,-1 0 0,1 0 0,5-6 0,-6 9 0,0 1 0,0-1 0,1 1 0,-1 0 0,1 0 0,-1 0 0,1 0 0,0 1 0,0-1 0,0 1 0,0-1 0,0 1 0,0 0 0,0 0 0,0 1 0,1-1 0,-1 1 0,0-1 0,0 1 0,1 0 0,-1 0 0,0 0 0,0 1 0,1-1 0,-1 1 0,5 1 0,11 5 0,1 1 0,-1 0 0,-1 2 0,0 0 0,23 16 0,11 7 0,-20-15-1365,-5-1-5461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0.296"/>
    </inkml:context>
    <inkml:brush xml:id="br0">
      <inkml:brushProperty name="width" value="0.05" units="cm"/>
      <inkml:brushProperty name="height" value="0.05" units="cm"/>
    </inkml:brush>
  </inkml:definitions>
  <inkml:trace contextRef="#ctx0" brushRef="#br0">1 1 24575,'1'0'0,"-1"0"0,1 0 0,-1 0 0,1 0 0,0 0 0,-1 0 0,1 1 0,-1-1 0,1 0 0,0 0 0,-1 1 0,1-1 0,-1 0 0,1 1 0,-1-1 0,1 1 0,-1-1 0,1 0 0,-1 1 0,0-1 0,1 1 0,-1-1 0,0 1 0,1 0 0,-1 0 0,20 21 0,37 52 0,-3 2 0,-3 3 0,-4 1 0,59 141 0,-59-91 0,54 248 0,11 40 0,-104-395 0,35 100 0,66 131 0,-80-186-1365,-25-58-5461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1.045"/>
    </inkml:context>
    <inkml:brush xml:id="br0">
      <inkml:brushProperty name="width" value="0.05" units="cm"/>
      <inkml:brushProperty name="height" value="0.05" units="cm"/>
    </inkml:brush>
  </inkml:definitions>
  <inkml:trace contextRef="#ctx0" brushRef="#br0">472 309 24575,'1'-60'0,"-3"-73"0,2 128 0,-1 1 0,1-1 0,-1 0 0,-1 0 0,1 1 0,-1-1 0,1 1 0,-1-1 0,0 1 0,-1 0 0,1 0 0,-1 0 0,0 0 0,0 0 0,0 1 0,-1-1 0,-4-3 0,2 2 0,0 1 0,-1 0 0,1 1 0,-1 0 0,0 0 0,0 0 0,0 1 0,0 0 0,-1 0 0,-10-1 0,5 2 0,1 0 0,-1 1 0,0 1 0,1-1 0,-1 2 0,0 0 0,1 0 0,0 1 0,0 1 0,0 0 0,0 1 0,0 0 0,-12 8 0,11-3 0,0 1 0,1 0 0,0 1 0,0 1 0,1-1 0,1 2 0,1 0 0,-1 0 0,2 0 0,0 1 0,1 1 0,-7 20 0,10-25 0,0 1 0,1 0 0,0-1 0,1 1 0,1 1 0,-1-1 0,2 0 0,0 0 0,0 0 0,1 0 0,1 0 0,0 0 0,0 0 0,2 0 0,-1 0 0,1-1 0,10 19 0,-12-26 0,0-1 0,0 0 0,1 0 0,-1 0 0,1 0 0,-1-1 0,1 1 0,0-1 0,0 0 0,0 1 0,1-1 0,-1-1 0,0 1 0,1 0 0,-1-1 0,1 0 0,0 0 0,-1 0 0,1 0 0,0 0 0,0-1 0,-1 1 0,1-1 0,0 0 0,0-1 0,0 1 0,-1-1 0,1 1 0,0-1 0,0 0 0,4-2 0,0 0 0,0 0 0,0-1 0,0 0 0,0-1 0,-1 1 0,1-2 0,-1 1 0,0-1 0,-1 0 0,0 0 0,0-1 0,8-9 0,-5 0 0,0 0 0,-1-1 0,-1 1 0,0-2 0,-2 1 0,0-1 0,0 0 0,2-28 0,-3-2 0,-2 0 0,-4-49 0,11 151 0,2-1 0,2 0 0,3-1 0,42 95 0,-45-122-455,1 0 0,30 40 0,-26-43-6371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1.405"/>
    </inkml:context>
    <inkml:brush xml:id="br0">
      <inkml:brushProperty name="width" value="0.05" units="cm"/>
      <inkml:brushProperty name="height" value="0.05" units="cm"/>
    </inkml:brush>
  </inkml:definitions>
  <inkml:trace contextRef="#ctx0" brushRef="#br0">139 125 24575,'1'-19'0,"0"6"0,-1-1 0,-2-25 0,2 37 0,0 1 0,-1-1 0,1 0 0,0 0 0,-1 1 0,1-1 0,-1 0 0,1 1 0,-1-1 0,0 1 0,0-1 0,1 0 0,-1 1 0,0 0 0,0-1 0,-1 1 0,1 0 0,0-1 0,0 1 0,-1 0 0,1 0 0,-1 0 0,1 0 0,-1 0 0,1 1 0,-1-1 0,1 0 0,-1 1 0,-2-1 0,1 1 0,1 0 0,-1 1 0,0-1 0,1 1 0,-1 0 0,0 0 0,1 0 0,-1 0 0,1 0 0,0 0 0,-1 1 0,1 0 0,0-1 0,0 1 0,0 0 0,0 0 0,0 0 0,0 0 0,0 0 0,1 0 0,-1 1 0,-1 4 0,-5 6 0,2 0 0,-10 24 0,11-22 0,0 1 0,1 0 0,1-1 0,0 1 0,1 0 0,1 1 0,0-1 0,1 0 0,1 0 0,4 18 0,-4-28 0,0 1 0,1-1 0,-1 1 0,2-1 0,-1 0 0,1 0 0,0 0 0,0 0 0,0-1 0,1 1 0,0-1 0,0 0 0,1 0 0,-1 0 0,1-1 0,0 1 0,0-1 0,1 0 0,-1-1 0,1 1 0,0-1 0,0 0 0,0-1 0,0 1 0,0-1 0,0 0 0,8 0 0,-4 0 13,0-1 1,0-1-1,1 0 0,-1 0 0,0-1 1,1-1-1,-1 1 0,10-4 0,8-4-755,40-18 0,-20 5-6084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5.311"/>
    </inkml:context>
    <inkml:brush xml:id="br0">
      <inkml:brushProperty name="width" value="0.05" units="cm"/>
      <inkml:brushProperty name="height" value="0.05" units="cm"/>
    </inkml:brush>
  </inkml:definitions>
  <inkml:trace contextRef="#ctx0" brushRef="#br0">142 84 24575,'-3'0'0,"1"-1"0,-1 1 0,1-1 0,0 1 0,-1-1 0,1 0 0,0 0 0,0 0 0,-3-2 0,4 2 0,0 1 0,-1-1 0,1 0 0,0 0 0,0 1 0,-1-1 0,1 1 0,-1-1 0,1 1 0,0-1 0,-1 1 0,1 0 0,-1 0 0,1 0 0,-1 0 0,1 0 0,-1 0 0,1 0 0,-1 0 0,1 1 0,-1-1 0,1 0 0,0 1 0,-1-1 0,1 1 0,0 0 0,-1-1 0,1 1 0,0 0 0,-2 1 0,-3 4 0,0 0 0,1 0 0,0 1 0,0 0 0,1 0 0,0 0 0,0 0 0,0 0 0,1 1 0,0 0 0,1-1 0,-3 15 0,-1 5 0,3 0 0,-2 41 0,5-62 0,-1 9 0,1 0 0,0 1 0,1-1 0,6 29 0,-6-41 0,0 0 0,0 0 0,0 0 0,0 0 0,0-1 0,0 1 0,1 0 0,-1-1 0,1 1 0,0-1 0,0 0 0,0 1 0,0-1 0,0 0 0,0 0 0,0 0 0,1-1 0,-1 1 0,1 0 0,-1-1 0,1 0 0,0 0 0,0 1 0,0-2 0,-1 1 0,1 0 0,0 0 0,0-1 0,0 0 0,0 1 0,0-1 0,4-1 0,5 0 0,0-2 0,0 1 0,-1-1 0,1-1 0,-1 0 0,0-1 0,0 0 0,0 0 0,-1-1 0,0-1 0,0 0 0,0 0 0,-1-1 0,0 0 0,13-16 0,-11 12 0,-1-1 0,0 0 0,-1-1 0,-1 0 0,0 0 0,0-1 0,-2 0 0,0 0 0,0-1 0,-2 0 0,3-16 0,-6 24 0,0 1 0,-1-1 0,0 0 0,0 1 0,-1-1 0,0 1 0,0-1 0,-1 1 0,0-1 0,0 1 0,-1 0 0,0 0 0,0 0 0,0 0 0,-1 0 0,0 1 0,-9-11 0,9 13 0,0 0 0,1 1 0,-1-1 0,-1 1 0,1 0 0,0 1 0,-1-1 0,1 1 0,-1-1 0,0 1 0,0 1 0,0-1 0,0 1 0,0 0 0,0 0 0,0 0 0,0 1 0,0 0 0,-1 0 0,1 0 0,0 0 0,0 1 0,0 0 0,0 0 0,0 0 0,-9 4 0,2 1-195,0 0 0,0 1 0,0 0 0,1 1 0,1 0 0,-17 16 0,1 1-6631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1.749"/>
    </inkml:context>
    <inkml:brush xml:id="br0">
      <inkml:brushProperty name="width" value="0.05" units="cm"/>
      <inkml:brushProperty name="height" value="0.05" units="cm"/>
    </inkml:brush>
  </inkml:definitions>
  <inkml:trace contextRef="#ctx0" brushRef="#br0">204 154 24575,'-7'-11'0,"-1"0"0,0 0 0,-1 1 0,0 1 0,-1-1 0,-20-15 0,9 8 0,16 12 0,0-1 0,-1 1 0,0 1 0,0-1 0,0 1 0,-1 1 0,0-1 0,1 1 0,-1 0 0,0 0 0,-9-2 0,15 5 0,1 0 0,-1 0 0,0 0 0,1 0 0,-1 0 0,1 0 0,-1 1 0,0-1 0,1 0 0,-1 0 0,0 0 0,1 0 0,-1 1 0,1-1 0,-1 0 0,1 1 0,-1-1 0,1 0 0,-1 1 0,1-1 0,-1 1 0,1-1 0,-1 1 0,1-1 0,-1 1 0,1-1 0,0 1 0,-1-1 0,1 1 0,0-1 0,0 1 0,-1 0 0,1-1 0,0 1 0,0 0 0,0-1 0,0 1 0,0-1 0,0 1 0,0 0 0,0-1 0,0 1 0,0 0 0,0-1 0,0 1 0,1-1 0,-1 1 0,0 0 0,0-1 0,1 1 0,-1-1 0,1 2 0,16 36 0,-17-37 0,66 133-682,57 171-1,-111-272-6143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2.138"/>
    </inkml:context>
    <inkml:brush xml:id="br0">
      <inkml:brushProperty name="width" value="0.05" units="cm"/>
      <inkml:brushProperty name="height" value="0.05" units="cm"/>
    </inkml:brush>
  </inkml:definitions>
  <inkml:trace contextRef="#ctx0" brushRef="#br0">48 298 24575,'0'-4'0,"-1"0"0,0 0 0,0 0 0,0 0 0,-1 0 0,1 1 0,-1-1 0,0 1 0,0-1 0,0 1 0,-1-1 0,1 1 0,-5-4 0,-12-22 0,18 28 0,1 0 0,0-1 0,0 1 0,0 0 0,0 0 0,0 0 0,0 0 0,0 0 0,0 0 0,0 0 0,1-1 0,-1 1 0,0 0 0,1 0 0,-1 0 0,1 0 0,-1 0 0,1 0 0,-1 0 0,1 1 0,0-1 0,-1 0 0,1 0 0,0 0 0,0 1 0,0-1 0,0 0 0,0 1 0,0-1 0,0 0 0,0 1 0,0 0 0,0-1 0,2 0 0,45-16 0,-37 14 0,224-87 0,-234 89 0,0 1 0,0-1 0,0 1 0,0-1 0,0 1 0,0-1 0,0 1 0,0 0 0,0 0 0,0-1 0,0 1 0,0 0 0,0 0 0,0 0 0,0 0 0,0 0 0,1 1 0,-1-1 0,0 0 0,0 0 0,0 1 0,0-1 0,0 0 0,0 1 0,0-1 0,0 1 0,0 0 0,0-1 0,-1 1 0,1 0 0,0-1 0,0 1 0,0 0 0,-1 0 0,1 0 0,0 0 0,-1-1 0,1 1 0,-1 0 0,1 0 0,-1 0 0,0 0 0,1 0 0,-1 1 0,0 0 0,2 7 0,-1 1 0,0-1 0,0 0 0,-2 16 0,1-5 0,1-3 0,0 0 0,1 0 0,1-1 0,1 1 0,0-1 0,10 22 0,-12-32 0,1 0 0,0 0 0,0 0 0,1 0 0,0-1 0,0 0 0,0 1 0,0-2 0,1 1 0,0 0 0,0-1 0,0 0 0,1 0 0,-1 0 0,1-1 0,0 0 0,0 0 0,0 0 0,8 1 0,-10-3 0,0 0 0,0 0 0,0-1 0,0 1 0,0-1 0,0 0 0,0-1 0,0 1 0,-1 0 0,1-1 0,0 0 0,0 0 0,0 0 0,0-1 0,5-2 0,-4 1 0,1-1 0,-1 0 0,0 0 0,0 0 0,-1 0 0,1-1 0,-1 1 0,0-1 0,3-6 0,1-2 0,-1 0 0,0 0 0,-1-1 0,-1 0 0,0 0 0,-1 0 0,4-24 0,-5 13 40,-1 0 0,0-27 0,-2 44-175,-1 0 0,1 0 0,-1 0 0,-1 1 0,0-1 0,0 0 0,0 1 0,-1 0 0,0-1 0,-8-11 0,0 4-6691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3.086"/>
    </inkml:context>
    <inkml:brush xml:id="br0">
      <inkml:brushProperty name="width" value="0.05" units="cm"/>
      <inkml:brushProperty name="height" value="0.05" units="cm"/>
    </inkml:brush>
  </inkml:definitions>
  <inkml:trace contextRef="#ctx0" brushRef="#br0">386 604 24575,'-4'-1'0,"0"0"0,0-1 0,0 1 0,0-1 0,1 0 0,-1-1 0,1 1 0,-1 0 0,1-1 0,0 0 0,0 0 0,0 0 0,-4-6 0,-16-13 0,19 20 0,-1-1 0,1 1 0,0 0 0,-1 1 0,0-1 0,1 1 0,-1-1 0,0 2 0,1-1 0,-1 0 0,0 1 0,0 0 0,0 0 0,0 0 0,1 1 0,-1-1 0,0 1 0,0 0 0,1 1 0,-1-1 0,0 1 0,1 0 0,0 0 0,-1 0 0,-6 6 0,-9 6 0,0 1 0,1 0 0,-30 32 0,39-37 0,2-2 0,0 1 0,0 0 0,1 0 0,0 0 0,0 1 0,-5 12 0,11-20 0,0 0 0,0 0 0,0 0 0,0 1 0,1-1 0,-1 0 0,0 1 0,1-1 0,0 0 0,0 1 0,0-1 0,0 1 0,0-1 0,0 0 0,0 1 0,1-1 0,-1 0 0,1 1 0,0-1 0,0 0 0,0 0 0,0 1 0,0-1 0,0 0 0,0 0 0,1 0 0,-1 0 0,1-1 0,0 1 0,-1 0 0,1-1 0,0 1 0,0-1 0,0 1 0,0-1 0,3 1 0,4 3 0,0-1 0,1 0 0,0-1 0,0 0 0,0-1 0,0 0 0,1 0 0,-1-1 0,0 0 0,1-1 0,-1 0 0,0-1 0,1 0 0,-1-1 0,0 0 0,12-4 0,-6 1 0,-1 0 0,-1-1 0,1-1 0,-1 0 0,0-1 0,-1 0 0,0-1 0,0-1 0,21-21 0,-31 28 0,0 0 0,-1 0 0,1 0 0,-1 0 0,0 0 0,0-1 0,0 1 0,0-1 0,-1 1 0,1-1 0,-1 0 0,0 0 0,0 0 0,0 1 0,0-7 0,-2 8 0,1-1 0,0 1 0,-1 0 0,1 0 0,-1 0 0,0 0 0,0 0 0,0 0 0,0 0 0,0 0 0,0 0 0,0 0 0,-1 0 0,1 1 0,-1-1 0,1 0 0,-1 1 0,0-1 0,1 1 0,-1 0 0,0 0 0,0 0 0,0 0 0,0 0 0,0 0 0,0 0 0,0 0 0,-3 0 0,3 1 0,1-1 0,0 0 0,0 1 0,-1-1 0,1 1 0,-1 0 0,1-1 0,0 1 0,-1 0 0,1 0 0,-1 0 0,1 0 0,-1 0 0,1 0 0,-1 0 0,1 1 0,0-1 0,-1 0 0,1 1 0,0-1 0,-1 1 0,1 0 0,0-1 0,-1 1 0,1 0 0,0 0 0,0 0 0,0 0 0,0 0 0,0 0 0,0 0 0,0 0 0,0 0 0,0 0 0,1 0 0,-1 1 0,0-1 0,1 0 0,-1 1 0,1-1 0,-1 3 0,0-1 0,1 0 0,0 0 0,0 0 0,0 0 0,0 0 0,0 0 0,1 1 0,0-1 0,-1 0 0,1 0 0,0 0 0,0 0 0,1-1 0,-1 1 0,1 0 0,-1 0 0,1-1 0,3 4 0,2 2 0,0-2 0,0 1 0,1-1 0,0 0 0,1-1 0,-1 1 0,1-2 0,0 1 0,0-1 0,15 4 0,-9-4 0,0-1 0,1-1 0,-1 0 0,1-1 0,-1 0 0,19-3 0,-1-2 0,0-1 0,0-2 0,-1-1 0,0-2 0,50-22 0,-78 29 0,12-3 0,-1-1 0,-1-1 0,1 0 0,19-15 0,-32 21 0,1 0 0,-1 0 0,1-1 0,-1 1 0,0 0 0,0-1 0,0 0 0,0 1 0,0-1 0,-1 0 0,1 0 0,-1 0 0,0 0 0,0 0 0,0 0 0,0 0 0,0-1 0,-1 1 0,1 0 0,-1 0 0,0-1 0,0 1 0,0 0 0,-1-1 0,1 1 0,-1 0 0,0 0 0,1 0 0,-3-5 0,-1 0 0,0 0 0,0 0 0,-1 0 0,0 0 0,0 1 0,-1 0 0,0 0 0,0 0 0,-12-9 0,14 12 0,-1 1 0,1 0 0,-1 0 0,0 1 0,0-1 0,0 1 0,0 0 0,-1 1 0,1-1 0,0 1 0,-1 0 0,1 0 0,-1 1 0,1-1 0,-1 1 0,1 1 0,-7 0 0,-11 3 0,1 1 0,-23 9 0,36-11 0,0 0 0,1 1 0,-1 0 0,1 1 0,0 0 0,0 0 0,-12 11 0,19-16 0,0 1 0,0 0 0,0-1 0,0 1 0,1 0 0,-1 0 0,0 0 0,1 0 0,-1 0 0,0 0 0,1 0 0,-1 0 0,1 0 0,0 0 0,-1 0 0,1 0 0,0 1 0,0-1 0,0 0 0,-1 0 0,1 0 0,0 0 0,0 0 0,1 1 0,-1-1 0,0 0 0,1 1 0,0 0 0,0-1 0,0 1 0,0-1 0,1 1 0,-1-1 0,1 0 0,-1 1 0,1-1 0,-1 0 0,1 0 0,0 0 0,-1 0 0,1 0 0,3 0 0,5 2 0,0 0 0,1 0 0,-1-1 0,17 1 0,-16-3 0,0 0 0,0-1 0,0-1 0,0 1 0,0-2 0,0 1 0,0-2 0,15-6 0,-23 9 0,0 0 0,0-1 0,0 1 0,0-1 0,0 0 0,0 0 0,0 0 0,0 0 0,-1 0 0,1-1 0,-1 1 0,0-1 0,1 0 0,-1 1 0,0-1 0,-1 0 0,1 0 0,0-1 0,-1 1 0,0 0 0,0 0 0,0-1 0,0 1 0,0-1 0,-1 1 0,0 0 0,1-1 0,-1 1 0,0-1 0,-2-5 0,-5-15 0,-1 1 0,-1 1 0,-1-1 0,-1 2 0,-1-1 0,-29-37 0,-17-31 0,29 31 0,19 37 0,0 1 0,-1 1 0,-25-33 0,36 52 0,0 1 0,0 0 0,0-1 0,0 1 0,-1-1 0,1 1 0,0 0 0,0-1 0,-1 1 0,1 0 0,0-1 0,-1 1 0,1 0 0,0-1 0,-1 1 0,1 0 0,0 0 0,-1-1 0,1 1 0,0 0 0,-1 0 0,1 0 0,-1-1 0,1 1 0,0 0 0,-1 0 0,1 0 0,-1 0 0,1 0 0,-1 0 0,1 0 0,-1 0 0,1 0 0,0 0 0,-1 0 0,1 0 0,-1 1 0,1-1 0,0 0 0,-1 0 0,1 0 0,-1 0 0,1 1 0,0-1 0,-1 0 0,1 0 0,0 1 0,-1-1 0,1 0 0,0 1 0,-1-1 0,1 0 0,0 1 0,0-1 0,-1 1 0,1-1 0,0 0 0,0 1 0,0-1 0,0 1 0,0-1 0,-1 0 0,1 1 0,0-1 0,0 1 0,-3 32 0,11 41 0,3-1 0,22 73 0,-20-90 0,3-1 0,2 0 0,3-2 0,32 62 0,-48-106-136,1 0-1,-1 0 1,1 0-1,1-1 1,0 0-1,0-1 1,0 1-1,1-1 0,11 8 1,5-2-6690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4.395"/>
    </inkml:context>
    <inkml:brush xml:id="br0">
      <inkml:brushProperty name="width" value="0.05" units="cm"/>
      <inkml:brushProperty name="height" value="0.05" units="cm"/>
    </inkml:brush>
  </inkml:definitions>
  <inkml:trace contextRef="#ctx0" brushRef="#br0">186 81 24575,'34'-26'0,"-29"23"0,0-1 0,0 1 0,0-1 0,0 0 0,-1 0 0,1-1 0,-1 0 0,5-7 0,-8 12 0,-1-1 0,0 1 0,0 0 0,0 0 0,0 0 0,0-1 0,1 1 0,-1 0 0,0 0 0,0-1 0,0 1 0,0 0 0,0 0 0,0-1 0,0 1 0,0 0 0,0 0 0,0-1 0,0 1 0,0 0 0,0 0 0,0-1 0,0 1 0,0 0 0,0 0 0,0-1 0,-1 1 0,1 0 0,0 0 0,0 0 0,0-1 0,0 1 0,0 0 0,-1 0 0,1 0 0,0-1 0,0 1 0,0 0 0,-1 0 0,1 0 0,-14-2 0,-18 8 0,31-6 0,-30 8 0,-54 20 0,77-25 0,0 1 0,-1 0 0,2 0 0,-1 1 0,0 0 0,1 0 0,0 1 0,0 0 0,1 0 0,-1 0 0,-5 9 0,11-13 0,0-1 0,0 1 0,0-1 0,0 1 0,1 0 0,-1-1 0,0 1 0,1 0 0,0-1 0,-1 1 0,1 0 0,0 0 0,0 0 0,0-1 0,0 1 0,0 0 0,0 0 0,0 0 0,1 0 0,-1-1 0,1 1 0,-1 0 0,2 1 0,0 0 0,0 1 0,0-1 0,1 0 0,0 0 0,-1 0 0,1 0 0,0-1 0,0 1 0,0-1 0,5 3 0,5 3 0,2-1 0,-1-1 0,1 0 0,17 4 0,72 12 0,-70-16 0,58 18 0,-88-23 0,-1 0 0,0 1 0,0-1 0,1 1 0,-1 0 0,-1 0 0,1 0 0,0 0 0,3 4 0,-5-6 0,-1 1 0,1 0 0,-1-1 0,0 1 0,1 0 0,-1 0 0,0-1 0,0 1 0,1 0 0,-1 0 0,0-1 0,0 1 0,0 0 0,0 0 0,0 0 0,0-1 0,0 1 0,0 0 0,0 0 0,0 0 0,-1-1 0,1 1 0,0 0 0,0 0 0,-1-1 0,1 1 0,-1 0 0,1-1 0,0 1 0,-1 0 0,1-1 0,-1 1 0,0-1 0,1 1 0,-1 0 0,1-1 0,-1 0 0,0 1 0,1-1 0,-1 1 0,0-1 0,0 0 0,1 1 0,-2-1 0,-18 10-195,0-2 0,0 0 0,-1-1 0,0-1 0,0-1 0,-34 4 0,22-4-6631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4.770"/>
    </inkml:context>
    <inkml:brush xml:id="br0">
      <inkml:brushProperty name="width" value="0.05" units="cm"/>
      <inkml:brushProperty name="height" value="0.05" units="cm"/>
    </inkml:brush>
  </inkml:definitions>
  <inkml:trace contextRef="#ctx0" brushRef="#br0">300 0 24575,'19'2'0,"-15"5"0,-5-4 0,-1 0 0,1-1 0,-1 1 0,0 0 0,0-1 0,0 1 0,-5 3 0,7-5 0,-49 51 30,3 2 0,2 3 0,-47 78 0,80-115-129,1 0 0,0 0 0,2 0 0,0 1 0,1 1 0,2-1 0,0 1 0,1 0 0,1 0 0,1 0 0,1 1 0,1-1 0,1 0 0,7 40 0,-2-35-6727</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5.097"/>
    </inkml:context>
    <inkml:brush xml:id="br0">
      <inkml:brushProperty name="width" value="0.05" units="cm"/>
      <inkml:brushProperty name="height" value="0.05" units="cm"/>
    </inkml:brush>
  </inkml:definitions>
  <inkml:trace contextRef="#ctx0" brushRef="#br0">1 508 24575,'13'-11'0,"1"1"0,0 1 0,1 0 0,0 1 0,0 1 0,1 0 0,19-6 0,-20 8 0,443-135-81,12 39-521,-465 100 595,833-157 7,-767 143-1251,-20 1-4999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0.870"/>
    </inkml:context>
    <inkml:brush xml:id="br0">
      <inkml:brushProperty name="width" value="0.05" units="cm"/>
      <inkml:brushProperty name="height" value="0.05" units="cm"/>
    </inkml:brush>
  </inkml:definitions>
  <inkml:trace contextRef="#ctx0" brushRef="#br0">13 24 24575,'-4'-5'0,"-3"-6"0,6 4 0,7 12 0,7 15 0,7 13 0,4 15 0,2 14 0,-2 10 0,-1 7 0,0-1 0,-3 1 0,-1-4 0,-4-10 0,-4-6 0,-4-14-8191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1.215"/>
    </inkml:context>
    <inkml:brush xml:id="br0">
      <inkml:brushProperty name="width" value="0.05" units="cm"/>
      <inkml:brushProperty name="height" value="0.05" units="cm"/>
    </inkml:brush>
  </inkml:definitions>
  <inkml:trace contextRef="#ctx0" brushRef="#br0">65 381 24575,'-17'-16'0,"11"11"0,0-1 0,0 0 0,1 0 0,0-1 0,-5-6 0,9 10 0,-1 0 0,1 0 0,0 0 0,0 0 0,0-1 0,0 1 0,1 0 0,-1 0 0,1 0 0,0-1 0,0 1 0,0 0 0,0 0 0,1-1 0,-1 1 0,3-5 0,-1 1 0,1 0 0,0 0 0,1 0 0,0 0 0,0 1 0,0 0 0,1 0 0,0 0 0,0 0 0,0 1 0,1 0 0,12-9 0,5-2 0,1 2 0,29-15 0,-10 9 0,0 1 0,2 2 0,0 2 0,1 2 0,77-12 0,-97 22 0,1 1 0,-1 2 0,0 0 0,49 8 0,-57-5 0,0 2 0,-1 0 0,0 0 0,0 2 0,-1 0 0,0 1 0,29 18 0,-37-20 0,0-1 0,-1 1 0,0 1 0,0-1 0,-1 1 0,1 0 0,-1 1 0,-1 0 0,0-1 0,0 2 0,0-1 0,-1 0 0,0 1 0,-1 0 0,0 0 0,3 12 0,-5-10 0,0-1 0,-1 1 0,0 0 0,0-1 0,-1 1 0,-1-1 0,1 1 0,-2-1 0,0 0 0,0 1 0,0-2 0,-2 1 0,1 0 0,-8 12 0,-4 1 0,0 0 0,-1 0 0,-2-2 0,0 0 0,-1-2 0,-1 0 0,-1-1 0,-24 16 0,3-7 0,-1-1 0,-1-3 0,-75 29 0,75-36 40,-1-2 0,-85 14 0,106-24-226,0-2 1,0 0-1,0-2 0,1-1 1,-1-1-1,0 0 1,-26-8-1,24 2-6640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2.601"/>
    </inkml:context>
    <inkml:brush xml:id="br0">
      <inkml:brushProperty name="width" value="0.05" units="cm"/>
      <inkml:brushProperty name="height" value="0.05" units="cm"/>
    </inkml:brush>
  </inkml:definitions>
  <inkml:trace contextRef="#ctx0" brushRef="#br0">211 695 24575,'-210'0'0,"560"-31"0,-259 19 0,1898-220-6330,-209 25 1988,-1177 138 3703,-561 64 640,555-75 851,-564 75-435,-18 3-79,0 0 0,0-1-1,0-1 1,0 0 0,27-12 0,-43 16-296,1 0 1,0 0-1,-1 0 0,1 0 1,0 0-1,0 0 0,-1 0 1,1-1-1,0 1 1,0 0-1,-1 0 0,1 0 1,0 0-1,0 0 0,-1-1 1,1 1-1,0 0 0,0 0 1,0 0-1,-1-1 1,1 1-1,0 0 0,0 0 1,0 0-1,0-1 0,0 1 1,-1 0-1,1-1 0,0 1 1,0 0-1,0 0 1,0-1-1,0 1 0,0 0 1,0 0-1,0-1 0,0 1 1,0 0-1,0-1 0,0 1 1,0 0-1,0 0 1,0-1-1,0 1 0,1 0 1,-1 0-1,0-1 0,0 1 1,0 0-1,0 0 0,0-1 1,1 1-1,-1 0 1,0 0-1,0 0 0,0-1 1,1 1-1,-1 0 0,0 0 1,0 0-1,1 0 0,-1 0 1,0-1-1,0 1 1,1 0-1,-1 0 0,1 0 1,-25-5 628,-128 0 2479,137 6-3440,-38-1-6299</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3.272"/>
    </inkml:context>
    <inkml:brush xml:id="br0">
      <inkml:brushProperty name="width" value="0.05" units="cm"/>
      <inkml:brushProperty name="height" value="0.05" units="cm"/>
    </inkml:brush>
  </inkml:definitions>
  <inkml:trace contextRef="#ctx0" brushRef="#br0">49 137 24575,'-4'0'0,"0"0"0,0-1 0,1 0 0,-1 1 0,0-1 0,1-1 0,-1 1 0,-4-3 0,8 4 0,-1 0 0,0 0 0,1-1 0,-1 1 0,1 0 0,-1-1 0,1 1 0,-1-1 0,0 1 0,1-1 0,-1 1 0,1-1 0,0 1 0,-1-1 0,1 1 0,-1-1 0,1 0 0,0 1 0,0-1 0,-1 0 0,1 1 0,0-1 0,0 0 0,0 1 0,-1-1 0,1 0 0,0 1 0,0-1 0,0 0 0,0 1 0,0-1 0,1 0 0,-1 1 0,0-1 0,0 0 0,0 0 0,1 1 0,-1-1 0,0 1 0,1-1 0,-1 0 0,0 1 0,1-1 0,-1 1 0,1-1 0,-1 1 0,1-1 0,-1 1 0,1-1 0,-1 1 0,2-1 0,3-4 0,1 1 0,0 0 0,0 1 0,1-1 0,-1 1 0,0 1 0,1-1 0,0 1 0,0 0 0,7-1 0,15-2 0,34-1 0,-8 1 0,-48 4 0,32-3 0,-1-3 0,1-1 0,37-14 0,-73 21 0,-1 1 0,0-1 0,0 0 0,1 1 0,-1-1 0,0 1 0,1 0 0,-1-1 0,0 1 0,1 0 0,-1 1 0,1-1 0,-1 0 0,0 1 0,1-1 0,-1 1 0,0 0 0,0 0 0,0 0 0,1 0 0,-1 0 0,0 0 0,0 0 0,0 1 0,-1-1 0,1 1 0,0-1 0,-1 1 0,1 0 0,0 0 0,-1 0 0,0 0 0,0 0 0,2 3 0,3 7 0,-1 1 0,0 0 0,-1 0 0,5 25 0,-6-23 0,85 345 0,-82-339 0,-3-13 0,0 0 0,-1 0 0,0 0 0,-1 1 0,2 10 0,-3-18 0,0 0 0,-1 0 0,1 1 0,0-1 0,0 0 0,0 0 0,-1 0 0,1 0 0,0 0 0,-1 0 0,1 0 0,-1 0 0,0 0 0,1 0 0,-1 0 0,0 0 0,1 0 0,-1 0 0,0 0 0,0 0 0,0-1 0,0 1 0,0 0 0,0-1 0,0 1 0,0-1 0,0 1 0,0-1 0,0 1 0,0-1 0,0 0 0,0 0 0,0 1 0,-1-1 0,1 0 0,0 0 0,0 0 0,0 0 0,0 0 0,-1-1 0,1 1 0,0 0 0,0 0 0,-2-1 0,-10-3 0,0 1 0,1-1 0,-1-1 0,1 0 0,0-1 0,0 0 0,0-1 0,1 0 0,-15-14 0,-41-23 0,59 40 7,-1 1 0,1 0 0,0 0 0,-1 1 0,0 0 1,0 0-1,1 1 0,-1 0 0,0 1 0,0 0 0,0 0 0,0 1 0,0 0 0,0 0 0,1 1 0,-11 3 0,14-3-57,0 0 1,1 0-1,-1 0 1,0 0-1,1 1 1,0-1-1,-1 1 1,1 0-1,0 0 1,1 1-1,-1-1 1,1 1-1,-1 0 1,1 0-1,0 0 1,0 1-1,1-1 1,-1 1-1,1-1 1,0 1-1,0 0 1,1-1-1,0 1 1,-1 0-1,1 0 1,1 0-1,-1 1 1,1-1-1,0 6 1,3 14-6777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5.714"/>
    </inkml:context>
    <inkml:brush xml:id="br0">
      <inkml:brushProperty name="width" value="0.05" units="cm"/>
      <inkml:brushProperty name="height" value="0.05" units="cm"/>
    </inkml:brush>
  </inkml:definitions>
  <inkml:trace contextRef="#ctx0" brushRef="#br0">168 78 24575,'23'-4'0,"-14"-1"0,-9 5 0,1 0 0,-1-1 0,0 1 0,0 0 0,0 0 0,0 0 0,0-1 0,0 1 0,0 0 0,0 0 0,0 0 0,0-1 0,0 1 0,0 0 0,0 0 0,0 0 0,0-1 0,0 1 0,0 0 0,0 0 0,0-1 0,0 1 0,0 0 0,-1 0 0,1 0 0,0 0 0,0-1 0,0 1 0,0 0 0,0 0 0,0 0 0,-1 0 0,1-1 0,0 1 0,0 0 0,0 0 0,-1 0 0,1 0 0,0 0 0,-2-1 0,0 0 0,-1 0 0,1 0 0,0 1 0,0-1 0,0 1 0,-1 0 0,1 0 0,0-1 0,0 2 0,-1-1 0,1 0 0,0 0 0,0 1 0,-1-1 0,1 1 0,0-1 0,0 1 0,0 0 0,0 0 0,0 0 0,0 0 0,-2 2 0,-47 32 0,49-33 0,-7 5 0,0 1 0,0 0 0,1 1 0,1 0 0,-1 0 0,2 0 0,-1 1 0,1 0 0,-6 15 0,10-22 0,1 1 0,-1-1 0,1 1 0,0 0 0,0 0 0,1-1 0,-1 1 0,1 0 0,0 0 0,0 0 0,0 0 0,0-1 0,1 1 0,-1 0 0,1 0 0,0 0 0,0-1 0,1 1 0,-1-1 0,1 1 0,0-1 0,0 1 0,0-1 0,0 0 0,0 0 0,1 0 0,-1 0 0,1 0 0,0-1 0,0 1 0,5 3 0,1-1 0,0 0 0,0-1 0,1 1 0,-1-2 0,1 0 0,0 0 0,0 0 0,0-1 0,0-1 0,0 0 0,0 0 0,0-1 0,1 0 0,14-3 0,-5 0 0,-1 0 0,-1-2 0,1 0 0,-1-1 0,0-1 0,31-16 0,-40 18 0,-1-1 0,1 1 0,-1-1 0,0-1 0,-1 0 0,0 0 0,0 0 0,0-1 0,-1 0 0,0 0 0,7-14 0,-10 18 0,-1-1 0,-1 1 0,1-1 0,0 0 0,-1 0 0,0 1 0,-1-1 0,1 0 0,-1 0 0,0 0 0,0 0 0,0 0 0,0 0 0,-1 0 0,0 0 0,0 0 0,-1 1 0,1-1 0,-1 0 0,0 1 0,0-1 0,-1 1 0,1 0 0,-1-1 0,-4-4 0,0 2-54,0 0-1,-1 0 0,1 0 1,-1 1-1,-1 0 1,1 0-1,-1 1 0,0 1 1,-1-1-1,1 1 1,-1 1-1,1 0 0,-1 0 1,0 1-1,0 0 0,0 1 1,0 0-1,-1 0 1,1 1-1,0 1 0,0 0 1,0 0-1,0 1 1,-17 5-1,-1 4-6771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3.712"/>
    </inkml:context>
    <inkml:brush xml:id="br0">
      <inkml:brushProperty name="width" value="0.05" units="cm"/>
      <inkml:brushProperty name="height" value="0.05" units="cm"/>
    </inkml:brush>
  </inkml:definitions>
  <inkml:trace contextRef="#ctx0" brushRef="#br0">1207 109 24575,'-26'-11'0,"0"2"0,0 0 0,-1 2 0,0 0 0,0 2 0,-1 1 0,1 2 0,-1 0 0,-45 4 0,24 2 0,1 3 0,1 1 0,-1 3 0,-76 27 0,73-19 0,1 1 0,1 3 0,1 3 0,1 1 0,1 2 0,-61 52 0,89-65 0,0 2 0,1 0 0,1 1 0,1 1 0,1 0 0,-23 45 0,29-48 0,1 1 0,0 0 0,2 1 0,0 0 0,1 0 0,1 0 0,1 0 0,0 0 0,3 39 0,1-34 0,2 1 0,0-1 0,2 1 0,0-1 0,2-1 0,1 1 0,0-1 0,14 21 0,-6-15 0,1-2 0,1 0 0,1-1 0,2-1 0,36 33 0,-15-22 0,1-2 0,2-2 0,2-2 0,0-2 0,2-2 0,102 37 0,-80-39-48,2-4 0,0-3 0,1-3 0,0-3-1,98 1 1,-113-11 12,1-3 0,-1-3 0,0-2 0,-1-3 0,1-2 0,-2-4-1,65-25 1,-87 27 36,-1-3 0,-1 0 0,0-3 0,-2 0 0,0-2 0,37-35 0,-51 40 0,-1 0 0,0-2 0,-2 0 0,0-1 0,-1 0 0,-1-1 0,-1-1 0,-1 0 0,-1-1 0,14-44 0,-17 38-16,-2 0 0,0 0 0,-2 0-1,-2 0 1,0-1 0,-2 1 0,-1 0-1,-2 0 1,0 0 0,-2 0 0,-1 1 0,-2 0-1,0 0 1,-2 1 0,-25-46 0,16 39-25,-1 2 1,-2 0 0,-1 2 0,-1 0 0,-1 2 0,-2 1-1,-1 1 1,-1 1 0,-1 2 0,0 1 0,-55-28-1,36 28-212,-1 1-1,-1 3 0,-1 2 0,-108-18 0,-22 11-5348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4.585"/>
    </inkml:context>
    <inkml:brush xml:id="br0">
      <inkml:brushProperty name="width" value="0.05" units="cm"/>
      <inkml:brushProperty name="height" value="0.05" units="cm"/>
    </inkml:brush>
  </inkml:definitions>
  <inkml:trace contextRef="#ctx0" brushRef="#br0">1066 51 24575,'-16'-5'0,"0"0"0,0 1 0,-1 0 0,1 1 0,-1 1 0,0 1 0,-32 1 0,38 0 0,-29 1 0,1 2 0,-1 1 0,1 2 0,1 2 0,-1 1 0,1 2 0,1 2 0,0 1 0,1 2 0,0 2 0,1 1 0,2 1 0,0 2 0,-47 41 0,53-39 0,1 2 0,1 0 0,1 2 0,2 0 0,1 2 0,1 1 0,1 0 0,2 1 0,1 1 0,2 0 0,1 2 0,2-1 0,1 1 0,2 1 0,-8 71 0,15-78 0,1 0 0,1 0 0,1-1 0,2 1 0,1 0 0,1-1 0,1 0 0,2 0 0,0-1 0,2 0 0,1-1 0,19 32 0,-11-28 0,2 0 0,0-2 0,2 0 0,1-2 0,1 0 0,1-2 0,1-1 0,1-1 0,45 25 0,-27-22-33,2-2-1,0-2 1,2-2 0,0-3-1,1-2 1,1-1-1,0-4 1,0-1 0,1-3-1,-1-3 1,72-4-1,-63-3 20,0-2-1,-1-3 0,-1-3 1,1-2-1,-2-3 0,-1-3 1,0-2-1,-2-2 0,86-53 0,-111 57 15,0-1 0,-2-1 0,0-1 0,-2-2 0,0 0 0,-2-2 0,41-60 0,-52 64 0,0 1 0,-2-2 0,-1 1 0,-1-2 0,-2 1 0,0-1 0,-1-1 0,-2 1 0,-1-1 0,-1 0 0,0-46 0,-5 38 0,-1 0 0,-2 1 0,-1 0 0,-2 0 0,-1 0 0,-2 1 0,-1 0 0,-1 1 0,-2 1 0,-1 0 0,-2 1 0,-34-44 0,27 44 0,-1 0 0,-1 2 0,-1 2 0,-2 0 0,0 2 0,-2 1 0,-1 2 0,0 1 0,-2 1 0,0 2 0,-40-13 0,25 14-135,-1 2 0,0 3-1,0 2 1,-1 2-1,-102 0 1,73 10-235,0 3 1,0 4-1,-83 22 1,-23 17-4984</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8.075"/>
    </inkml:context>
    <inkml:brush xml:id="br0">
      <inkml:brushProperty name="width" value="0.05" units="cm"/>
      <inkml:brushProperty name="height" value="0.05" units="cm"/>
    </inkml:brush>
  </inkml:definitions>
  <inkml:trace contextRef="#ctx0" brushRef="#br0">57 73 24575,'-2'-6'0,"0"0"0,0-1 0,-1 1 0,0 1 0,0-1 0,0 0 0,-1 1 0,1-1 0,-1 1 0,-5-5 0,9 10 0,-1 0 0,1-1 0,0 1 0,0 0 0,-1-1 0,1 1 0,0 0 0,0 0 0,-1-1 0,1 1 0,0 0 0,-1 0 0,1 0 0,0-1 0,-1 1 0,1 0 0,0 0 0,-1 0 0,1 0 0,0 0 0,-1 0 0,1 0 0,0 0 0,-1 0 0,1 0 0,-1 0 0,1 0 0,0 0 0,-1 0 0,1 0 0,0 0 0,-1 0 0,1 0 0,0 0 0,-1 1 0,1-1 0,0 0 0,-1 0 0,1 0 0,0 1 0,-1-1 0,1 0 0,0 0 0,0 1 0,-1-1 0,1 0 0,0 0 0,0 1 0,0-1 0,-1 0 0,1 1 0,0-1 0,0 0 0,0 1 0,0-1 0,0 1 0,0-1 0,0 0 0,0 1 0,0-1 0,0 0 0,0 1 0,0-1 0,0 1 0,0 0 0,-2 28 0,3-16 0,1 0 0,1 0 0,0 0 0,1-1 0,0 1 0,1-1 0,0 0 0,1 0 0,0-1 0,1 1 0,0-2 0,1 1 0,0-1 0,1 0 0,13 12 0,-17-17 0,0-1 0,0 1 0,1-1 0,0 0 0,0 0 0,0-1 0,0 0 0,1 0 0,-1 0 0,1-1 0,0 0 0,0 0 0,0-1 0,0 1 0,0-2 0,0 1 0,0-1 0,0 0 0,0 0 0,0-1 0,0 0 0,0 0 0,0-1 0,0 0 0,0 0 0,-1-1 0,1 1 0,-1-2 0,11-6 0,-9 5 0,1-1 0,-2-1 0,1 0 0,-1 0 0,0 0 0,0-1 0,-1 0 0,0 0 0,-1-1 0,1 0 0,-2 0 0,7-14 0,-6 7 0,-1 1 0,0-1 0,-1 1 0,0-1 0,-1 0 0,-1 0 0,-2-18 0,1 34 0,0 0 0,0 1 0,0-1 0,0 0 0,0 0 0,0 0 0,0 0 0,0 0 0,0 0 0,0 0 0,0 0 0,0 0 0,0 0 0,0 0 0,0 0 0,0 0 0,0 0 0,0 0 0,0 1 0,0-1 0,0 0 0,-1 0 0,1 0 0,0 0 0,0 0 0,0 0 0,0 0 0,0 0 0,0 0 0,0 0 0,0 0 0,0 0 0,0 0 0,0 0 0,-1 0 0,1 0 0,0 0 0,0 0 0,0 0 0,0 0 0,0 0 0,0 0 0,0 0 0,0 0 0,0 0 0,0-1 0,-7 17 0,-3 23 0,7-16 17,1 0 0,1 1 1,1-1-1,2 1 0,0-1 0,8 36 0,-7-44-141,1-1 0,1 0 1,0 0-1,0 0 0,2 0 0,-1-1 1,2 0-1,0 0 0,0-1 0,2 0 1,13 15-1,-2-10-6702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8.433"/>
    </inkml:context>
    <inkml:brush xml:id="br0">
      <inkml:brushProperty name="width" value="0.05" units="cm"/>
      <inkml:brushProperty name="height" value="0.05" units="cm"/>
    </inkml:brush>
  </inkml:definitions>
  <inkml:trace contextRef="#ctx0" brushRef="#br0">1 73 24575,'0'-6'0,"1"-1"0,-1 0 0,1 1 0,1-1 0,-1 1 0,1-1 0,1 1 0,3-10 0,-6 16 0,1 0 0,-1 0 0,0-1 0,0 1 0,0 0 0,0 0 0,0-1 0,0 1 0,1 0 0,-1 0 0,0 0 0,0-1 0,0 1 0,1 0 0,-1 0 0,0 0 0,0-1 0,1 1 0,-1 0 0,0 0 0,0 0 0,1 0 0,-1 0 0,0 0 0,0 0 0,1 0 0,-1 0 0,0 0 0,1 0 0,-1 0 0,0 0 0,0 0 0,1 0 0,-1 0 0,0 0 0,1 0 0,-1 0 0,0 0 0,0 0 0,1 0 0,-1 0 0,0 1 0,0-1 0,1 0 0,-1 0 0,0 0 0,0 0 0,0 1 0,1-1 0,-1 0 0,0 0 0,0 1 0,0-1 0,0 0 0,1 0 0,-1 1 0,0-1 0,0 0 0,0 0 0,0 1 0,0-1 0,8 18 0,30 104 0,41 113 0,-64-194 0,10 47 0,-25-88 0,0 0 0,0-1 0,0 1 0,0 0 0,0 0 0,0 0 0,0 0 0,0 0 0,0 0 0,0 0 0,0 0 0,0 0 0,1 0 0,-1 0 0,0 0 0,0 0 0,0 0 0,0 0 0,0-1 0,0 1 0,0 0 0,0 0 0,0 0 0,0 0 0,1 0 0,-1 0 0,0 0 0,0 0 0,0 0 0,0 0 0,0 0 0,0 0 0,0 0 0,0 0 0,0 1 0,1-1 0,-1 0 0,0 0 0,0 0 0,0 0 0,0 0 0,0 0 0,0 0 0,0 0 0,0 0 0,0 0 0,0 0 0,0 0 0,0 0 0,1 0 0,-1 0 0,0 1 0,0-1 0,0 0 0,0 0 0,0 0 0,0 0 0,0 0 0,0 0 0,0 0 0,0 0 0,0 0 0,0 1 0,0-1 0,0 0 0,0 0 0,0 0 0,0 0 0,5-12 0,4-18 0,-8 22 0,5-29 0,16-52 0,-20 80 0,1 0 0,0 0 0,1 1 0,0 0 0,1-1 0,-1 1 0,2 1 0,-1-1 0,1 1 0,0 0 0,11-10 0,-14 15 0,-1 1 0,0-1 0,0 1 0,0-1 0,1 1 0,-1 0 0,1 0 0,-1 0 0,1 0 0,0 0 0,-1 1 0,1-1 0,0 1 0,-1 0 0,1 0 0,0 0 0,-1 0 0,1 0 0,0 0 0,4 2 0,-3 0 0,1 0 0,-1 0 0,0 0 0,0 1 0,0-1 0,0 1 0,0 0 0,-1 0 0,1 1 0,-1-1 0,3 4 0,5 8 0,-1 1 0,0 0 0,-1 0 0,-1 1 0,7 18 0,1 9-1365,-2-3-5461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38.957"/>
    </inkml:context>
    <inkml:brush xml:id="br0">
      <inkml:brushProperty name="width" value="0.05" units="cm"/>
      <inkml:brushProperty name="height" value="0.05" units="cm"/>
    </inkml:brush>
  </inkml:definitions>
  <inkml:trace contextRef="#ctx0" brushRef="#br0">251 254 24575,'-19'0'0,"1"1"0,0 1 0,-1 1 0,1 1 0,0 0 0,-31 12 0,44-13 0,1 0 0,-1 0 0,1 0 0,0 0 0,0 1 0,0-1 0,0 1 0,1 0 0,0 0 0,-1 0 0,2 1 0,-1-1 0,0 1 0,1 0 0,0 0 0,0-1 0,-2 10 0,-2 9 0,1 0 0,-3 40 0,6-40 0,-6 299 0,8-313 0,12-155 0,-1 34 0,-10 92 0,5-86 0,4 0 0,28-120 0,-35 214 0,1 0 0,0 0 0,0 1 0,1-1 0,7-11 0,-11 21 0,0 0 0,0 0 0,0 0 0,0 1 0,0-1 0,1 1 0,-1-1 0,1 1 0,-1-1 0,1 1 0,-1 0 0,1 0 0,0-1 0,-1 1 0,1 0 0,0 1 0,0-1 0,0 0 0,0 1 0,0-1 0,0 1 0,0-1 0,0 1 0,0 0 0,0 0 0,0 0 0,0 0 0,0 0 0,0 0 0,0 0 0,0 1 0,0-1 0,0 1 0,0 0 0,-1-1 0,1 1 0,0 0 0,0 0 0,-1 0 0,4 2 0,4 5 0,0 0 0,0 0 0,0 1 0,-1 0 0,-1 0 0,1 1 0,-2 0 0,1 1 0,-1-1 0,5 14 0,7 20 0,16 58 0,-23-67 0,116 367-1365,-121-382-5461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39.300"/>
    </inkml:context>
    <inkml:brush xml:id="br0">
      <inkml:brushProperty name="width" value="0.05" units="cm"/>
      <inkml:brushProperty name="height" value="0.05" units="cm"/>
    </inkml:brush>
  </inkml:definitions>
  <inkml:trace contextRef="#ctx0" brushRef="#br0">39 189 24575,'-5'0'0,"-1"-4"0,-5-3 0,0-3 0,6-1 0,9-3 0,13 1 0,9-2 0,8 1 0,9-1 0,6 1 0,4 4 0,2-2 0,-3 2 0,-5-3 0,-7 2 0,-6 2 0,-7 2-8191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0.450"/>
    </inkml:context>
    <inkml:brush xml:id="br0">
      <inkml:brushProperty name="width" value="0.05" units="cm"/>
      <inkml:brushProperty name="height" value="0.05" units="cm"/>
    </inkml:brush>
  </inkml:definitions>
  <inkml:trace contextRef="#ctx0" brushRef="#br0">280 118 24575,'-1'-3'0,"1"1"0,-1-1 0,0 1 0,0-1 0,0 1 0,0-1 0,0 1 0,-1-1 0,1 1 0,-1 0 0,0 0 0,1 0 0,-1 0 0,0 0 0,0 0 0,0 0 0,-4-1 0,4 1 0,0 0 0,-1 0 0,1 0 0,0 0 0,0 0 0,0 0 0,0-1 0,1 1 0,-1-1 0,0 1 0,1-1 0,0 0 0,0 1 0,-1-4 0,1 5 0,1 1 0,0-1 0,0 0 0,0 1 0,0-1 0,0 1 0,0-1 0,0 1 0,0-1 0,0 0 0,1 1 0,-1-1 0,0 1 0,0-1 0,0 1 0,1-1 0,-1 0 0,0 1 0,0-1 0,1 1 0,-1 0 0,1-1 0,-1 1 0,0-1 0,1 1 0,-1-1 0,1 1 0,-1 0 0,1-1 0,-1 1 0,1 0 0,0-1 0,24 1 0,25 17 0,-28-7 0,-1 1 0,-1 1 0,0 1 0,25 21 0,-36-26 0,0 0 0,-1 0 0,0 1 0,0 0 0,-1 0 0,0 1 0,-1 0 0,0 0 0,0 0 0,7 21 0,-12-27 0,0-1 0,0 0 0,0 1 0,-1-1 0,1 0 0,-1 1 0,0-1 0,0 1 0,0-1 0,0 1 0,-1-1 0,1 1 0,-1-1 0,0 0 0,0 1 0,0-1 0,-1 0 0,1 0 0,-4 5 0,2-4 0,0 0 0,0-1 0,-1 0 0,0 1 0,0-1 0,0-1 0,0 1 0,0 0 0,0-1 0,-1 0 0,1 0 0,-7 2 0,-6 0 0,0 0 0,0-1 0,-1-1 0,1 0 0,-1-2 0,-30-1 0,25-2 0,-1-1 0,0 0 0,1-2 0,0 0 0,-43-20 0,58 23 0,1-1 0,-1 0 0,0 0 0,1-1 0,0 0 0,0 0 0,1-1 0,-1 1 0,1-2 0,0 1 0,1-1 0,0 0 0,0 0 0,0 0 0,1-1 0,0 1 0,0-1 0,1 0 0,-4-14 0,6 17 0,0 0 0,1-1 0,0 1 0,0 0 0,0 0 0,0 0 0,1-1 0,0 1 0,0 0 0,0 0 0,0 0 0,1 0 0,0 0 0,0 1 0,5-9 0,-2 6 0,0 1 0,0 0 0,0 1 0,1-1 0,0 1 0,0 0 0,0 0 0,0 1 0,14-7 0,-9 5 0,0 1 0,0 1 0,1 0 0,0 1 0,-1 0 0,1 1 0,0 0 0,1 0 0,-1 2 0,0-1 0,0 2 0,0-1 0,19 5 0,-28-4 0,1-1 0,-1 1 0,0 0 0,0 1 0,1-1 0,-1 1 0,0-1 0,0 1 0,0 0 0,-1 0 0,1 0 0,0 0 0,-1 1 0,0-1 0,1 1 0,-1-1 0,2 4 0,-3-3 0,0 0 0,1 0 0,-2 0 0,1 0 0,0 0 0,-1 0 0,1 0 0,-1 0 0,0 0 0,0 0 0,0 0 0,0 0 0,0 1 0,-1-1 0,-1 4 0,-1 2 0,0-1 0,-1 0 0,1 0 0,-2-1 0,1 1 0,-1-1 0,0 0 0,-1 0 0,0 0 0,0-1 0,0 0 0,-8 6 0,8-8 24,0 0 0,0-1 0,-1 1 0,-8 2 0,-6-4-225,21-3 160,-1 1-1,1 0 1,-1-1-1,1 1 1,-1 0-1,1-1 1,-1 1 0,1-1-1,0 1 1,-1 0-1,1-1 1,0 1 0,-1-1-1,1 1 1,0-1-1,0 0 1,-1 1-1,1-1 1,0 1 0,0-1-1,0 1 1,0-1-1,0 0 1,0 1 0,0-1-1,0 1 1,0-1-1,0 0 1,0 1-1,0-2 1,4-14-6785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2.675"/>
    </inkml:context>
    <inkml:brush xml:id="br0">
      <inkml:brushProperty name="width" value="0.05" units="cm"/>
      <inkml:brushProperty name="height" value="0.05" units="cm"/>
    </inkml:brush>
  </inkml:definitions>
  <inkml:trace contextRef="#ctx0" brushRef="#br0">2 59 24575,'0'-10'0,"-1"8"0,1-1 0,0 1 0,-1-1 0,1 0 0,1 1 0,-1-1 0,0 0 0,1 1 0,-1-1 0,1 1 0,0-1 0,-1 1 0,1-1 0,0 1 0,1 0 0,-1-1 0,3-2 0,-4 5 0,0 0 0,1 0 0,-1 0 0,0 0 0,1 0 0,-1 0 0,1 0 0,-1 0 0,0 0 0,1 0 0,-1 0 0,0 0 0,1 0 0,-1 0 0,0 1 0,1-1 0,-1 0 0,0 0 0,1 0 0,-1 1 0,0-1 0,0 0 0,1 0 0,-1 1 0,0-1 0,0 0 0,1 0 0,-1 1 0,0-1 0,0 0 0,0 1 0,0-1 0,0 0 0,1 1 0,-1-1 0,0 1 0,0-1 0,0 0 0,0 1 0,0-1 0,0 0 0,0 1 0,0 0 0,4 17 0,13 87 0,40 129 0,-46-200-1365,0-9-5461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3.051"/>
    </inkml:context>
    <inkml:brush xml:id="br0">
      <inkml:brushProperty name="width" value="0.05" units="cm"/>
      <inkml:brushProperty name="height" value="0.05" units="cm"/>
    </inkml:brush>
  </inkml:definitions>
  <inkml:trace contextRef="#ctx0" brushRef="#br0">26 3 24575,'-10'-1'0,"9"0"0,1 1 0,0 0 0,-1 0 0,1 0 0,-1 0 0,1-1 0,0 1 0,-1 0 0,1 0 0,-1 0 0,1 0 0,0 0 0,-1 0 0,1 0 0,-1 0 0,1 0 0,-1 0 0,1 0 0,0 1 0,-1-1 0,1 0 0,-1 0 0,1 0 0,0 0 0,-1 1 0,1-1 0,0 0 0,-1 0 0,1 1 0,0-1 0,-1 0 0,1 1 0,0-1 0,0 0 0,-1 1 0,1-1 0,0 0 0,0 1 0,-1-1 0,1 1 0,0-1 0,0 0 0,0 1 0,0-1 0,0 1 0,0-1 0,0 1 0,0-1 0,0 0 0,0 1 0,0-1 0,0 1 0,0-1 0,0 0 0,0 1 0,0-1 0,1 1 0,-1-1 0,1 7 0,0-1 0,1 0 0,0 0 0,0 0 0,0 0 0,1-1 0,0 1 0,0-1 0,4 6 0,5 10 0,62 151 0,-60-135 0,-13-36 0,-1 0 0,1 1 0,-1-1 0,1 0 0,-1 1 0,1-1 0,0 0 0,-1 0 0,1 0 0,0 0 0,0 0 0,0 0 0,0 0 0,0 0 0,0 0 0,0 0 0,2 0 0,-2-1 0,-1 0 0,1 0 0,0 0 0,-1 0 0,1 0 0,0 0 0,-1 0 0,1 0 0,-1 0 0,1 0 0,0-1 0,-1 1 0,1 0 0,-1-1 0,1 1 0,0 0 0,-1-1 0,1 1 0,-1-1 0,1 1 0,-1 0 0,0-1 0,1 1 0,-1-1 0,1 0 0,4-6 0,-1-1 0,0 0 0,0 0 0,2-10 0,-1 7 0,-3 6 0,3-8 0,0 1 0,1 0 0,1 0 0,12-17 0,-18 28 0,0-1 0,0 1 0,0-1 0,0 1 0,1 0 0,-1-1 0,0 1 0,1 0 0,-1 0 0,1 0 0,-1 0 0,1 0 0,0 0 0,-1 1 0,1-1 0,0 0 0,-1 1 0,1-1 0,0 1 0,0 0 0,-1 0 0,1-1 0,0 1 0,0 0 0,0 1 0,-1-1 0,1 0 0,0 0 0,0 1 0,0-1 0,-1 1 0,1 0 0,0-1 0,-1 1 0,1 0 0,-1 0 0,1 0 0,-1 0 0,1 0 0,-1 0 0,0 1 0,1-1 0,1 3 0,2 1 14,-1 1-1,1 1 0,-1-1 0,0 1 1,-1 0-1,0 0 0,0 0 1,4 11-1,9 61-1498,-13-49-5341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3.457"/>
    </inkml:context>
    <inkml:brush xml:id="br0">
      <inkml:brushProperty name="width" value="0.05" units="cm"/>
      <inkml:brushProperty name="height" value="0.05" units="cm"/>
    </inkml:brush>
  </inkml:definitions>
  <inkml:trace contextRef="#ctx0" brushRef="#br0">1024 1 24575,'-69'2'0,"0"3"0,0 2 0,0 4 0,1 3 0,1 3 0,0 3 0,1 2 0,2 4 0,0 2 0,-106 66 0,154-84 0,1 0 0,0 1 0,1 1 0,0 1 0,1 0 0,1 0 0,0 2 0,-20 29 0,26-33 0,1 1 0,-1 0 0,2-1 0,0 2 0,0-1 0,1 0 0,1 1 0,0 0 0,0-1 0,1 1 0,1 0 0,1 0 0,2 21 0,2-10 0,1-1 0,1 0 0,0 0 0,2 0 0,1-1 0,1-1 0,1 0 0,0 0 0,2-1 0,19 23 0,-4-10 0,2-1 0,1-1 0,1-2 0,63 43 0,-74-58 0,1 0 0,0-1 0,1-2 0,0 0 0,1-2 0,0 0 0,0-2 0,1-1 0,33 4 0,-41-9 0,0 0 0,1-1 0,-1-1 0,0-1 0,0 0 0,0-2 0,0 0 0,0 0 0,-1-2 0,0 0 0,0-2 0,0 1 0,-1-2 0,19-13 0,-18 10 0,0-2 0,-1 0 0,0-1 0,-1 0 0,-1-1 0,-1-1 0,0 0 0,-1-1 0,-1-1 0,-1 1 0,0-2 0,10-31 0,-11 24 0,-2 0 0,-1 0 0,-1 0 0,-1-1 0,-2 0 0,0 0 0,-2 0 0,-2 0 0,-5-35 0,3 37 0,-2 0 0,0 1 0,-2 0 0,-1 0 0,-1 1 0,-1 0 0,-1 1 0,-1 0 0,-30-39 0,30 46 0,0 1 0,-1 1 0,-1 0 0,0 1 0,-1 1 0,0 1 0,-1 0 0,-1 1 0,1 0 0,-1 2 0,-1 0 0,0 1 0,-32-8 0,19 9-682,-41-2-1,-24 5-6143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6.055"/>
    </inkml:context>
    <inkml:brush xml:id="br0">
      <inkml:brushProperty name="width" value="0.05" units="cm"/>
      <inkml:brushProperty name="height" value="0.05" units="cm"/>
    </inkml:brush>
  </inkml:definitions>
  <inkml:trace contextRef="#ctx0" brushRef="#br0">386 114 24575,'-1'-3'0,"1"0"0,-1 0 0,0 0 0,0 0 0,-1 0 0,1 0 0,0 0 0,-1 1 0,0-1 0,0 1 0,0-1 0,0 1 0,0-1 0,0 1 0,0 0 0,-1 0 0,1 0 0,-6-3 0,-51-26 0,45 25 0,-1 0 0,1 2 0,-1 0 0,0 1 0,-1 0 0,1 1 0,-28 0 0,36 2 0,1 0 0,-1 0 0,1 1 0,-1 0 0,1 0 0,0 0 0,-1 1 0,1 0 0,0 0 0,0 0 0,0 1 0,0 0 0,1 0 0,-1 1 0,1-1 0,0 1 0,0 1 0,0-1 0,1 1 0,-9 9 0,11-11 0,1 0 0,-1 0 0,1 0 0,-1 0 0,1 1 0,0-1 0,0 0 0,0 1 0,1-1 0,-1 0 0,1 1 0,0-1 0,0 1 0,0-1 0,1 1 0,-1-1 0,1 0 0,1 6 0,0-3 0,1-1 0,-1 1 0,1-1 0,1 0 0,-1 0 0,1 0 0,0 0 0,0 0 0,8 6 0,4 2 0,1 0 0,0-2 0,1 0 0,0-1 0,23 9 0,26 5 0,17 7 0,-76-28 0,0 1 0,-1 0 0,0 1 0,0-1 0,0 2 0,0-1 0,10 12 0,-16-16 0,1 0 0,-1 0 0,0 1 0,0-1 0,0 1 0,0-1 0,-1 1 0,1-1 0,0 1 0,0 0 0,-1-1 0,1 1 0,-1 0 0,0-1 0,1 1 0,-1 0 0,0 0 0,0-1 0,0 1 0,0 0 0,-1 0 0,1-1 0,0 1 0,-1 0 0,1 0 0,-1-1 0,1 1 0,-1 0 0,0-1 0,0 1 0,0-1 0,0 1 0,0-1 0,0 0 0,0 1 0,0-1 0,-1 0 0,1 0 0,0 0 0,-1 0 0,1 0 0,-1 0 0,-2 1 0,-5 4 0,0-2 0,-1 1 0,1-1 0,-1-1 0,0 0 0,-12 3 0,-20 0-682,-80 2-1,75-8-6143</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5.119"/>
    </inkml:context>
    <inkml:brush xml:id="br0">
      <inkml:brushProperty name="width" value="0.05" units="cm"/>
      <inkml:brushProperty name="height" value="0.05" units="cm"/>
    </inkml:brush>
  </inkml:definitions>
  <inkml:trace contextRef="#ctx0" brushRef="#br0">54 5 24575,'-1'87'0,"3"96"0,-2-182 0,3 31 0,-3-31 0,0 0 0,0 1 0,1-1 0,-1 0 0,0 1 0,0-1 0,1 0 0,-1 0 0,1 1 0,-1-1 0,1 0 0,0 0 0,-1 0 0,1 0 0,0 0 0,0 0 0,0 0 0,-1 0 0,3 2 0,-2-4 0,0 0 0,-1 1 0,1-1 0,0 0 0,-1 1 0,1-1 0,-1 0 0,1 0 0,-1 0 0,1 0 0,-1 1 0,1-1 0,-1 0 0,0 0 0,0 0 0,1 0 0,-1 0 0,0 0 0,0 0 0,0 0 0,0 0 0,0-1 0,1-26 0,-3-2 0,-1-1 0,-1 0 0,-2 1 0,-1 0 0,-1 0 0,-1 1 0,-15-30 0,24 59 0,0-1 0,0 0 0,0 1 0,0-1 0,-1 0 0,1 1 0,0-1 0,-1 0 0,1 1 0,0-1 0,-1 1 0,1-1 0,-1 1 0,1-1 0,-1 1 0,1-1 0,-1 1 0,1-1 0,-1 1 0,1-1 0,-1 1 0,1 0 0,-1 0 0,0-1 0,1 1 0,-2 0 0,-3 15 0,7 31 0,6 9 0,-3-17 0,18 70 0,-14-90 0,-4-29 0,-1-40 0,-4 40 0,5-10 118,-5 21-146,0-1 1,1 1-1,-1 0 1,0-1-1,0 1 1,0 0-1,1 0 1,-1-1 0,0 1-1,1 0 1,-1 0-1,0 0 1,0 0-1,1-1 1,-1 1-1,0 0 1,1 0-1,-1 0 1,0 0 0,1 0-1,-1 0 1,0 0-1,1 0 1,-1 0-1,0 0 1,1 0-1,-1 0 1,1 0-1,-1 0 1,0 0-1,1 0 1,-1 0 0,0 0-1,1 0 1,-1 0-1,0 1 1,0-1-1,1 0 1,-1 0-1,0 0 1,1 1-1,-1-1 1,0 0 0,0 0-1,1 1 1,-1-1-1,0 0 1,0 0-1,0 1 1,0-1-1,1 0 1,-1 1-1,0-1 1,11 15-6799</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5.785"/>
    </inkml:context>
    <inkml:brush xml:id="br0">
      <inkml:brushProperty name="width" value="0.05" units="cm"/>
      <inkml:brushProperty name="height" value="0.05" units="cm"/>
    </inkml:brush>
  </inkml:definitions>
  <inkml:trace contextRef="#ctx0" brushRef="#br0">384 229 24575,'1'0'0,"0"0"0,0 0 0,0-1 0,0 1 0,-1 0 0,1-1 0,0 1 0,0-1 0,0 1 0,-1-1 0,1 1 0,0-1 0,0 0 0,-1 1 0,1-1 0,-1 0 0,1 0 0,-1 1 0,1-1 0,-1 0 0,1 0 0,-1 0 0,1-1 0,8-27 0,-5 18 0,-2 4 0,0 0 0,0 0 0,0-1 0,-1 1 0,0-1 0,0 1 0,-1-1 0,0 1 0,-1-1 0,1 1 0,-1-1 0,-3-10 0,2 15 0,1-1 0,-1 0 0,0 0 0,0 1 0,0-1 0,0 1 0,0-1 0,-1 1 0,0 0 0,1 0 0,-1 0 0,0 1 0,-1-1 0,1 1 0,0-1 0,-1 1 0,0 0 0,1 0 0,-1 1 0,0-1 0,0 1 0,0 0 0,0 0 0,-6-1 0,0 1 0,-1 1 0,1 0 0,0 0 0,-1 1 0,1 1 0,0-1 0,0 2 0,0 0 0,0 0 0,0 0 0,1 1 0,-1 1 0,1 0 0,0 0 0,1 0 0,-1 1 0,-8 8 0,3-1 0,-1-1 0,2 2 0,0 0 0,1 1 0,0 0 0,1 0 0,1 1 0,-12 26 0,15-24 0,1 0 0,0 0 0,2 0 0,0 1 0,1-1 0,1 1 0,1 0 0,0 0 0,2-1 0,0 1 0,1 0 0,1 0 0,0-1 0,2 0 0,12 35 0,-12-41 0,1 0 0,0 0 0,1-1 0,0 0 0,1 0 0,0-1 0,1 1 0,0-2 0,0 1 0,14 9 0,-14-12 0,0-1 0,1-1 0,0 0 0,0 0 0,0-1 0,1 0 0,-1 0 0,1-1 0,0-1 0,0 0 0,0 0 0,0-1 0,15-1 0,-16 0 0,0-1 0,-1 0 0,1-1 0,0 0 0,-1 0 0,1-1 0,-1-1 0,0 1 0,0-1 0,9-6 0,-15 8 0,0 0 0,-1 1 0,1-1 0,-1 0 0,1 0 0,-1-1 0,0 1 0,0 0 0,0-1 0,0 1 0,0-1 0,-1 0 0,1 1 0,-1-1 0,0 0 0,0 0 0,0 0 0,0 0 0,0 0 0,0 0 0,-1 0 0,0-1 0,0 1 0,0 0 0,0 0 0,0 0 0,0 0 0,-1 0 0,1 0 0,-1 0 0,0 0 0,0 0 0,0 0 0,-1 0 0,-1-3 0,0 0 0,-1 1 0,1-1 0,-2 0 0,1 1 0,0 0 0,-1 0 0,0 1 0,-9-8 0,-51-29 0,5 3 0,59 38 0,-1-1 0,1 0 0,0 0 0,0 0 0,0 0 0,-1 0 0,1 0 0,0 0 0,0 0 0,1 0 0,-1-1 0,0 1 0,0 0 0,1 0 0,-1-1 0,0 1 0,1-1 0,-1 1 0,1 0 0,0-1 0,-1 1 0,1-1 0,0-2 0,1 3 0,-1-1 0,1 1 0,0 0 0,0 0 0,0-1 0,0 1 0,0 0 0,0 0 0,0 0 0,0 0 0,0 0 0,0 0 0,1 0 0,-1 1 0,0-1 0,1 0 0,-1 1 0,3-2 0,7-1 0,0 0 0,0 0 0,0 1 0,18-1 0,2 1 0,0 1 0,-1 1 0,1 1 0,47 9 0,-70-8 0,0 1 0,0-1 0,0 1 0,0 1 0,0-1 0,-1 1 0,1 1 0,-1-1 0,8 8 0,-11-8 0,1 0 0,-2 0 0,1 1 0,0 0 0,-1-1 0,0 1 0,0 1 0,-1-1 0,1 0 0,-1 1 0,0-1 0,-1 1 0,1-1 0,1 12 0,-2-1-170,0 0-1,-1-1 0,-1 1 1,0-1-1,-1 1 0,-1-1 1,-5 17-1,1-7-6655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6.470"/>
    </inkml:context>
    <inkml:brush xml:id="br0">
      <inkml:brushProperty name="width" value="0.05" units="cm"/>
      <inkml:brushProperty name="height" value="0.05" units="cm"/>
    </inkml:brush>
  </inkml:definitions>
  <inkml:trace contextRef="#ctx0" brushRef="#br0">1 138 24575,'-1'-6'0,"1"0"0,0 1 0,1-1 0,-1 0 0,1 1 0,0-1 0,0 0 0,1 1 0,0-1 0,0 1 0,0 0 0,3-6 0,-4 11 0,-1-1 0,0 1 0,0 0 0,0 0 0,0 0 0,0 0 0,0 0 0,1 0 0,-1 0 0,0 0 0,0-1 0,0 1 0,0 0 0,1 0 0,-1 0 0,0 0 0,0 0 0,0 0 0,1 0 0,-1 0 0,0 0 0,0 0 0,0 0 0,0 0 0,1 0 0,-1 0 0,0 0 0,0 1 0,0-1 0,0 0 0,1 0 0,-1 0 0,0 0 0,0 0 0,0 0 0,0 0 0,0 0 0,1 1 0,-1-1 0,0 0 0,0 0 0,0 0 0,0 0 0,0 0 0,0 1 0,0-1 0,0 0 0,0 0 0,1 0 0,-1 0 0,0 1 0,0-1 0,0 0 0,0 0 0,0 0 0,0 1 0,0-1 0,0 0 0,0 0 0,-1 1 0,5 14 0,-4-12 0,5 21 0,1 0 0,1-1 0,1 0 0,1 0 0,23 40 0,-28-56 0,0 0 0,0 0 0,1-1 0,0 0 0,0 0 0,1 0 0,-1 0 0,1-1 0,0 0 0,1 0 0,-1-1 0,1 0 0,0 0 0,0-1 0,0 1 0,1-1 0,-1-1 0,1 0 0,0 0 0,-1 0 0,17 0 0,-20-1 0,1-2 0,0 1 0,-1-1 0,1 1 0,-1-1 0,1-1 0,-1 1 0,1 0 0,-1-1 0,0 0 0,0 0 0,0-1 0,0 1 0,0-1 0,0 1 0,-1-1 0,1-1 0,-1 1 0,0 0 0,0-1 0,0 1 0,0-1 0,-1 0 0,1 0 0,-1 0 0,0 0 0,2-8 0,-1 4 0,-1 0 0,0 0 0,-1 0 0,0 0 0,0 0 0,0 0 0,-1-1 0,-1 1 0,1 0 0,-1 0 0,-1 0 0,1 0 0,-1 0 0,-6-15 0,0 5 0,-1 0 0,-1 1 0,-13-18 0,20 30 0,-1-1 0,0 2 0,0-1 0,-1 0 0,0 1 0,1 0 0,-1 0 0,-1 0 0,1 1 0,-1 0 0,1 0 0,-1 0 0,-9-3 0,14 6-52,0-1-1,-1 1 1,1 0-1,0-1 1,0 1-1,-1 0 1,1 0-1,0 0 1,-1 0-1,1 0 1,0 0-1,-1 0 1,1 1-1,0-1 1,-1 0-1,1 1 1,0-1-1,0 1 1,0-1-1,-1 1 1,1 0-1,0-1 1,0 1-1,0 0 0,-1 1 1,-4 10-6774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6.847"/>
    </inkml:context>
    <inkml:brush xml:id="br0">
      <inkml:brushProperty name="width" value="0.05" units="cm"/>
      <inkml:brushProperty name="height" value="0.05" units="cm"/>
    </inkml:brush>
  </inkml:definitions>
  <inkml:trace contextRef="#ctx0" brushRef="#br0">13 130 24575,'-1'0'0,"0"-1"0,0 1 0,0-1 0,1 0 0,-1 1 0,0-1 0,0 0 0,1 1 0,-1-1 0,1 0 0,-1 0 0,1 1 0,-1-1 0,1 0 0,-1 0 0,1 0 0,-1 0 0,1 0 0,0 0 0,0 0 0,0 0 0,-1 0 0,1 0 0,0 0 0,0 0 0,0 0 0,0 0 0,1 0 0,-1 1 0,0-1 0,0 0 0,1 0 0,-1 0 0,0 0 0,1 0 0,-1 0 0,1 0 0,-1 0 0,1 1 0,-1-1 0,1 0 0,0 0 0,-1 1 0,1-1 0,0 0 0,0 1 0,-1-1 0,1 1 0,0-1 0,0 1 0,0-1 0,1 1 0,2-2 0,0 1 0,0-1 0,0 1 0,0 0 0,0 0 0,1 1 0,-1-1 0,0 1 0,1 0 0,6 1 0,0 2 0,0 0 0,0 1 0,0 1 0,-1 0 0,0 0 0,0 1 0,0 0 0,-1 1 0,0 0 0,0 0 0,-1 1 0,0 0 0,0 1 0,-1-1 0,0 2 0,0-1 0,-1 1 0,-1 0 0,0 0 0,0 0 0,0 1 0,3 14 0,-8-21 0,0-1 0,0 1 0,0 0 0,0 0 0,-1 0 0,1-1 0,-1 1 0,0 0 0,0-1 0,0 1 0,-1 0 0,1-1 0,-1 0 0,-3 5 0,5-7 0,-1 0 0,0 0 0,1 0 0,-1 0 0,0 0 0,0 0 0,0-1 0,0 1 0,0 0 0,1-1 0,-1 1 0,0-1 0,-1 1 0,1-1 0,0 1 0,0-1 0,0 0 0,0 0 0,-2 1 0,1-1 0,1-1 0,-1 1 0,1 0 0,-1-1 0,1 0 0,0 1 0,-1-1 0,1 0 0,0 1 0,-1-1 0,1 0 0,0 0 0,0 0 0,0 0 0,0 0 0,0 0 0,0-1 0,0 1 0,-1-2 0,-1-3 0,-1 0 0,1-1 0,1 1 0,-1-1 0,1 0 0,0 1 0,1-1 0,0 0 0,0 0 0,0 0 0,1 0 0,0 0 0,0 0 0,1 0 0,0 0 0,2-9 0,1-1 0,0-1 0,2 1 0,0 0 0,0 1 0,13-21 0,-17 32-68,0 0 0,1 0-1,0 0 1,0 1 0,1-1 0,-1 1-1,1 0 1,0 0 0,0 0 0,0 0-1,1 1 1,-1 0 0,1 0 0,0 0-1,0 0 1,0 1 0,0 0 0,0 0-1,10-2 1,8 3-6758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7.317"/>
    </inkml:context>
    <inkml:brush xml:id="br0">
      <inkml:brushProperty name="width" value="0.05" units="cm"/>
      <inkml:brushProperty name="height" value="0.05" units="cm"/>
    </inkml:brush>
  </inkml:definitions>
  <inkml:trace contextRef="#ctx0" brushRef="#br0">299 166 24575,'13'0'0,"-1"-1"0,0 1 0,0-2 0,0 0 0,16-5 0,-26 7 0,0-1 0,-1 1 0,1-1 0,0 0 0,0 0 0,-1 0 0,1 0 0,-1 0 0,1-1 0,-1 1 0,1 0 0,-1-1 0,0 1 0,1-1 0,-1 1 0,0-1 0,1-1 0,-2 1 0,1 0 0,-1 0 0,0 0 0,0 0 0,0 0 0,0 0 0,0 0 0,0 0 0,-1 0 0,1 0 0,0 0 0,-1 0 0,0 0 0,0 0 0,1 0 0,-1 0 0,0 1 0,0-1 0,0 0 0,-3-2 0,-1-3 0,-1-1 0,0 1 0,0 0 0,-1 0 0,1 1 0,-2-1 0,1 2 0,-1-1 0,0 1 0,0 0 0,-12-5 0,15 9 0,1-1 0,0 1 0,-1-1 0,0 1 0,1 1 0,-1-1 0,0 1 0,1 0 0,-1 0 0,0 0 0,0 0 0,1 1 0,-1 0 0,0 0 0,1 0 0,-1 1 0,1-1 0,0 1 0,-1 0 0,1 0 0,0 1 0,0-1 0,0 1 0,-5 5 0,0 1 0,1 1 0,0 1 0,1 0 0,0 0 0,1 0 0,0 1 0,0-1 0,1 2 0,1-1 0,0 0 0,1 1 0,0 0 0,1-1 0,1 1 0,-1 25 0,2-36 0,0 1 0,0 0 0,0-1 0,1 1 0,-1 0 0,1-1 0,-1 1 0,1-1 0,0 1 0,0-1 0,0 1 0,1-1 0,-1 0 0,0 1 0,1-1 0,-1 0 0,1 0 0,0 0 0,0 0 0,0 0 0,0-1 0,0 1 0,0 0 0,0-1 0,1 0 0,-1 1 0,0-1 0,1 0 0,-1 0 0,1 0 0,0-1 0,-1 1 0,1-1 0,-1 1 0,1-1 0,0 0 0,-1 0 0,1 0 0,0 0 0,-1 0 0,4-2 0,3 1 0,-1-1 0,0 0 0,0-1 0,0 0 0,0 0 0,-1-1 0,1 0 0,-1 0 0,0-1 0,0 0 0,0 0 0,6-7 0,-4 1 0,0 0 0,-1-1 0,-1 0 0,0 0 0,0 0 0,6-18 0,-13 30 0,0 0 0,0 0 0,0 0 0,0 0 0,0 0 0,0 0 0,0 0 0,0 0 0,0 0 0,0 0 0,0 0 0,0 0 0,0 0 0,0 0 0,0 0 0,1 1 0,-1-1 0,0 0 0,0 0 0,0 0 0,0 0 0,0 0 0,0 0 0,0 0 0,0 0 0,0 0 0,0 0 0,0 0 0,0 0 0,0 0 0,0 0 0,0 0 0,1 0 0,-1 0 0,0 0 0,0 0 0,0 0 0,0 0 0,0 0 0,0 0 0,0-1 0,0 1 0,0 0 0,0 0 0,0 0 0,0 0 0,0 0 0,0 0 0,0 0 0,0 0 0,0 0 0,0 0 0,0 0 0,1 0 0,-1 0 0,0 0 0,1 11 0,0 24 0,0-26 0,2 49 0,4-1 0,22 97 0,47 107 0,-55-193 0,-17-59 0,-2 1 0,1 0 0,-1-1 0,0 1 0,-1 0 0,0 17 0,-2-25 0,1 0 0,0 0 0,-1 1 0,1-1 0,-1 0 0,0 0 0,0 0 0,1 0 0,-1 0 0,-1 0 0,1 0 0,0 0 0,0-1 0,-1 1 0,1 0 0,-1-1 0,1 1 0,-1-1 0,0 1 0,0-1 0,0 0 0,0 0 0,0 0 0,0 0 0,0 0 0,0 0 0,0 0 0,0-1 0,0 1 0,0-1 0,-1 0 0,1 1 0,0-1 0,0 0 0,-3-1 0,-12 1 0,1-1 0,-1-1 0,1 0 0,0-1 0,0-1 0,0-1 0,0 0 0,1-1 0,-19-10 0,5 0 0,0-1 0,0-1 0,-39-34 0,54 39 20,-1 0 0,2 0 0,0-2 0,0 0 0,-15-23 0,25 33-82,0 0 0,1 1 0,-1-1 0,1 0 1,0 0-1,1-1 0,-1 1 0,1 0 0,0-1 0,0 1 0,0 0 0,1-1 1,0 1-1,0-1 0,0 1 0,1-1 0,0 1 0,0 0 0,0-1 0,1 1 1,-1 0-1,1 0 0,5-9 0,10-11-6764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7.722"/>
    </inkml:context>
    <inkml:brush xml:id="br0">
      <inkml:brushProperty name="width" value="0.05" units="cm"/>
      <inkml:brushProperty name="height" value="0.05" units="cm"/>
    </inkml:brush>
  </inkml:definitions>
  <inkml:trace contextRef="#ctx0" brushRef="#br0">198 123 24575,'2'-1'0,"0"1"0,0 0 0,0-1 0,0 1 0,0-1 0,0 0 0,0 0 0,0 1 0,-1-1 0,1-1 0,0 1 0,-1 0 0,1 0 0,0 0 0,-1-1 0,0 1 0,1-1 0,-1 1 0,0-1 0,0 0 0,0 1 0,0-1 0,0 0 0,0 0 0,0 0 0,-1 0 0,2-2 0,-1 1 0,0-1 0,-1 1 0,1 0 0,0 0 0,-1-1 0,0 1 0,0 0 0,0 0 0,0-1 0,0 1 0,-1 0 0,0-1 0,1 1 0,-1 0 0,-3-6 0,3 7 0,-1-1 0,-1 1 0,1 0 0,0 0 0,0 0 0,-1 0 0,1 0 0,-1 1 0,0-1 0,1 1 0,-1 0 0,0-1 0,0 1 0,0 1 0,0-1 0,0 0 0,0 1 0,0-1 0,0 1 0,0 0 0,0 0 0,0 0 0,0 1 0,0-1 0,0 1 0,0-1 0,-5 3 0,-2-1 0,1 1 0,-1 0 0,1 1 0,0 0 0,0 1 0,0 0 0,-11 8 0,13-7 0,0 1 0,1 0 0,0 0 0,0 1 0,1 0 0,0-1 0,0 2 0,1-1 0,0 1 0,1-1 0,0 1 0,-3 10 0,5-15 0,0 0 0,1 1 0,-1-1 0,1 0 0,0 1 0,0-1 0,0 1 0,1-1 0,-1 0 0,1 1 0,0-1 0,2 6 0,-1-8 0,-1 1 0,1-1 0,-1 1 0,1-1 0,0 1 0,0-1 0,0 0 0,0 0 0,1 0 0,-1 0 0,0 0 0,1-1 0,-1 1 0,1-1 0,0 1 0,0-1 0,-1 0 0,1 0 0,5 1 0,-4-1 0,1 0 0,-1 0 0,1-1 0,-1 1 0,0-1 0,1 0 0,-1-1 0,1 1 0,-1-1 0,1 0 0,-1 0 0,0 0 0,0 0 0,0-1 0,5-2 0,1-2 0,0 0 0,0-1 0,-1-1 0,10-8 0,29-23 0,-46 38 2,-1 0-1,0 1 0,0-1 1,1 1-1,-1-1 0,0 1 1,1-1-1,-1 1 0,0 0 1,1-1-1,-1 1 0,1 0 1,-1 0-1,0 0 0,1 0 1,-1 0-1,1 1 0,-1-1 1,0 0-1,1 1 0,-1-1 1,0 1-1,1-1 0,-1 1 1,0-1-1,0 1 0,1 0 1,-1 0-1,0 0 0,0 0 1,0 0-1,0 0 0,0 0 1,0 0-1,0 0 0,-1 0 1,1 0-1,0 1 0,-1-1 1,1 0-1,0 2 0,4 9-85,0-1-1,-1 1 0,4 24 0,-2-13-997,2-3-5744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8.459"/>
    </inkml:context>
    <inkml:brush xml:id="br0">
      <inkml:brushProperty name="width" value="0.05" units="cm"/>
      <inkml:brushProperty name="height" value="0.05" units="cm"/>
    </inkml:brush>
  </inkml:definitions>
  <inkml:trace contextRef="#ctx0" brushRef="#br0">172 231 24575,'25'-23'0,"-18"17"0,1 0 0,-1-1 0,-1 0 0,11-13 0,-16 18 0,1-1 0,-1 0 0,1 1 0,-1-1 0,0 0 0,0 0 0,0 0 0,-1 0 0,1 0 0,-1 0 0,1 0 0,-1 0 0,0 0 0,0 0 0,-1 0 0,1 0 0,-1 0 0,1 0 0,-2-4 0,1 5 0,0-1 0,-1 1 0,1 0 0,0 0 0,-1 0 0,0 0 0,1 0 0,-1 0 0,0 0 0,0 0 0,0 1 0,0-1 0,0 1 0,0-1 0,-1 1 0,1 0 0,0 0 0,-1 0 0,1 0 0,-1 0 0,1 1 0,-1-1 0,1 1 0,-1 0 0,1 0 0,-1-1 0,0 2 0,1-1 0,-4 1 0,-4-1 0,0 1 0,-1 1 0,1 0 0,0 1 0,1 0 0,-11 4 0,13-3 0,0 0 0,0 0 0,0 1 0,1 0 0,0 0 0,0 0 0,0 1 0,1 0 0,0 0 0,0 1 0,0-1 0,1 1 0,0 0 0,1 0 0,-1 0 0,1 1 0,0-1 0,1 1 0,-2 8 0,3-10 0,0-1 0,0 1 0,0 0 0,1-1 0,-1 1 0,1 0 0,1-1 0,-1 1 0,1 0 0,0-1 0,1 1 0,-1-1 0,1 1 0,0-1 0,0 0 0,1 0 0,-1 0 0,1 0 0,0 0 0,1-1 0,-1 1 0,1-1 0,0 0 0,0 0 0,0 0 0,0 0 0,8 4 0,-5-4 0,0 0 0,0 0 0,1-1 0,0 0 0,-1 0 0,1-1 0,0 0 0,0 0 0,0-1 0,0 0 0,1 0 0,-1-1 0,0 0 0,0-1 0,1 1 0,-1-2 0,0 1 0,0-1 0,0 0 0,-1-1 0,1 0 0,0 0 0,-1-1 0,0 0 0,13-8 0,-16 8 0,-1 0 0,1 0 0,-1 0 0,0 0 0,0-1 0,0 1 0,-1-1 0,0 0 0,0 0 0,0 0 0,0 0 0,-1 0 0,1 0 0,-1 0 0,-1 0 0,1 0 0,-1-1 0,0 1 0,0 0 0,-1-8 0,-1 1 0,1 0 0,-2 0 0,0 0 0,0 1 0,-1-1 0,-1 1 0,-9-19 0,9 22 0,0 1 0,0-1 0,-1 1 0,0 0 0,0 1 0,-1-1 0,0 1 0,0 0 0,0 1 0,-1 0 0,-10-5 0,13 7 0,-1 0 0,0 1 0,1 0 0,-1 0 0,0 1 0,-1-1 0,1 1 0,0 1 0,0-1 0,0 1 0,0 0 0,-1 1 0,1-1 0,0 1 0,0 0 0,0 1 0,-9 2 0,13-3 0,0-1 0,0 1 0,1 0 0,-1-1 0,0 1 0,1 0 0,-1 0 0,0 0 0,1 0 0,-1 1 0,1-1 0,0 0 0,-1 0 0,1 1 0,0-1 0,0 1 0,0-1 0,0 1 0,0 0 0,0-1 0,0 1 0,1 0 0,-1 0 0,1-1 0,-1 1 0,1 0 0,0 0 0,-1 0 0,1 0 0,0 0 0,1 3 0,-1-3 0,1 1 0,0 0 0,0 0 0,1-1 0,-1 1 0,1-1 0,-1 1 0,1-1 0,0 0 0,0 1 0,0-1 0,0 0 0,0 0 0,0-1 0,0 1 0,1 0 0,-1-1 0,1 1 0,5 1 0,-3-1 0,0 0 0,0 0 0,0 0 0,0-1 0,0 0 0,1 0 0,-1-1 0,0 1 0,1-1 0,-1 0 0,0 0 0,1-1 0,-1 0 0,8-2 0,1-2 0,-1 0 0,1-2 0,23-14 0,-26 14 0,-6 4 0,0 0 0,0 1 0,0-1 0,0 1 0,1 0 0,-1 0 0,1 1 0,-1-1 0,1 1 0,0 1 0,0-1 0,8 1 0,-11 0 0,1 1 0,0 0 0,-1 0 0,1 0 0,0 1 0,-1-1 0,0 1 0,1 0 0,-1 0 0,0 0 0,0 0 0,0 0 0,0 1 0,0 0 0,-1-1 0,1 1 0,-1 0 0,0 0 0,4 7 0,-2-3 0,1-1 0,0 1 0,0-1 0,0 0 0,1 0 0,9 7 0,-14-12 0,0 0 0,0 0 0,0-1 0,0 1 0,1 0 0,-1-1 0,0 1 0,1-1 0,-1 1 0,0-1 0,1 0 0,-1 0 0,1 1 0,-1-1 0,0 0 0,1 0 0,-1 0 0,2-1 0,-1 0 0,0 1 0,-1-1 0,0 0 0,1 0 0,-1 0 0,1 0 0,-1-1 0,0 1 0,0 0 0,0 0 0,0-1 0,0 1 0,0-1 0,0 1 0,0-1 0,0 1 0,-1-1 0,1 1 0,0-3 0,11-49 0,-11 47 0,0-1 0,0 0 0,0 1 0,1-1 0,0 1 0,0 0 0,0-1 0,1 1 0,0 0 0,0 1 0,1-1 0,5-7 0,-8 12 0,0 0 0,0 0 0,0 1 0,0-1 0,0 0 0,0 0 0,0 1 0,0-1 0,0 1 0,0-1 0,0 1 0,1-1 0,-1 1 0,0-1 0,0 1 0,1 0 0,-1 0 0,0 0 0,0 0 0,1 0 0,-1 0 0,0 0 0,0 0 0,1 0 0,-1 1 0,0-1 0,0 0 0,1 1 0,-1-1 0,0 1 0,0 0 0,0-1 0,0 1 0,0 0 0,0-1 0,0 1 0,0 0 0,0 0 0,0 0 0,0 0 0,-1 0 0,1 0 0,0 0 0,0 2 0,5 5 0,-1 1 0,-1 0 0,1-1 0,3 14 0,4 13-455,-2 1 0,7 41 0,-10-28-6371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3.576"/>
    </inkml:context>
    <inkml:brush xml:id="br0">
      <inkml:brushProperty name="width" value="0.05" units="cm"/>
      <inkml:brushProperty name="height" value="0.05" units="cm"/>
    </inkml:brush>
  </inkml:definitions>
  <inkml:trace contextRef="#ctx0" brushRef="#br0">1 86 24575,'1'-4'0,"1"0"0,0 0 0,0-1 0,0 1 0,1 0 0,-1 1 0,1-1 0,0 0 0,0 1 0,1-1 0,-1 1 0,4-3 0,2-2 0,0-1 0,6-7 0,-14 15 0,-10 10 0,3-3 0,0 1 0,1 0 0,-1 0 0,1 1 0,0 0 0,1 0 0,0 0 0,1 0 0,-1 0 0,1 1 0,1 0 0,0 0 0,0-1 0,1 1 0,0 0 0,0 0 0,1 0 0,0 0 0,1 1 0,0-1 0,0-1 0,1 1 0,0 0 0,1 0 0,0-1 0,0 1 0,5 8 0,5 8-99,0 0 145,0 0 0,-2 0 1,0 2-1,8 35 1,-17-57-103,-1 1 1,0 0-1,0 0 1,-1 0-1,1 0 1,-1 0-1,-1 0 1,1 0-1,-1-1 1,0 1 0,0 0-1,-1 0 1,0-1-1,0 1 1,0-1-1,0 1 1,-1-1-1,0 0 1,0 0-1,0 0 1,-1 0-1,0-1 1,0 1-1,0-1 1,0 0-1,-8 5 1,-8 4-6771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3.949"/>
    </inkml:context>
    <inkml:brush xml:id="br0">
      <inkml:brushProperty name="width" value="0.05" units="cm"/>
      <inkml:brushProperty name="height" value="0.05" units="cm"/>
    </inkml:brush>
  </inkml:definitions>
  <inkml:trace contextRef="#ctx0" brushRef="#br0">0 145 24575,'0'-4'0,"0"-7"0,5-1 0,6 1 0,6-2 0,5 1 0,8 2 0,3-1 0,6 1 0,6-3 0,4 2 0,-1-3 0,-9 1-8191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6.034"/>
    </inkml:context>
    <inkml:brush xml:id="br0">
      <inkml:brushProperty name="width" value="0.05" units="cm"/>
      <inkml:brushProperty name="height" value="0.05" units="cm"/>
    </inkml:brush>
  </inkml:definitions>
  <inkml:trace contextRef="#ctx0" brushRef="#br0">0 0 24575,'5'0'0,"6"5"0,1 6 0,-1 5 0,-3 6 0,-3 3 0,3-2 0,0-1 0,-2 1 0,-1 1 0,-2 1 0,-2 1 0,0-3-8191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6.385"/>
    </inkml:context>
    <inkml:brush xml:id="br0">
      <inkml:brushProperty name="width" value="0.05" units="cm"/>
      <inkml:brushProperty name="height" value="0.05" units="cm"/>
    </inkml:brush>
  </inkml:definitions>
  <inkml:trace contextRef="#ctx0" brushRef="#br0">0 13 24575,'5'-5'0,"6"-1"0,1 5 0,-1 7 0,-3 8 0,-3 5 0,-2 10 0,-1 14 0,-2 8 0,0 10 0,0 9 0,4 7 0,2 8 0,-1 5 0,0 5 0,-7 0 0,-7 4 0,-2-15-8191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6.567"/>
    </inkml:context>
    <inkml:brush xml:id="br0">
      <inkml:brushProperty name="width" value="0.05" units="cm"/>
      <inkml:brushProperty name="height" value="0.05" units="cm"/>
    </inkml:brush>
  </inkml:definitions>
  <inkml:trace contextRef="#ctx0" brushRef="#br0">1 13 24575,'0'-5'0,"4"-1"0,3 5 0,-1 7 0,-2 8 0,5 1 0,-1 3 0,-1 2 0,-1-1-8191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7.112"/>
    </inkml:context>
    <inkml:brush xml:id="br0">
      <inkml:brushProperty name="width" value="0.05" units="cm"/>
      <inkml:brushProperty name="height" value="0.05" units="cm"/>
    </inkml:brush>
  </inkml:definitions>
  <inkml:trace contextRef="#ctx0" brushRef="#br0">1 7 24575,'0'-5'0,"0"3"0,0 7 0,0 7 0,0 7 0,4 3 0,2 9 0,0 3 0,-1 1 0,-2 4 0,0-6-8191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7.596"/>
    </inkml:context>
    <inkml:brush xml:id="br0">
      <inkml:brushProperty name="width" value="0.05" units="cm"/>
      <inkml:brushProperty name="height" value="0.05" units="cm"/>
    </inkml:brush>
  </inkml:definitions>
  <inkml:trace contextRef="#ctx0" brushRef="#br0">0 7 24575,'0'-5'0,"0"4"0,0 6 0,0 7 0,5 6 0,1 5 0,0 3 0,3 2 0,1 1 0,-2-5-8191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8.002"/>
    </inkml:context>
    <inkml:brush xml:id="br0">
      <inkml:brushProperty name="width" value="0.05" units="cm"/>
      <inkml:brushProperty name="height" value="0.05" units="cm"/>
    </inkml:brush>
  </inkml:definitions>
  <inkml:trace contextRef="#ctx0" brushRef="#br0">0 0 24575,'0'5'0,"5"1"0,1 4 0,0 6 0,-1 5 0,-2 7 0,-1 5 0,-1-4-8191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13.110"/>
    </inkml:context>
    <inkml:brush xml:id="br0">
      <inkml:brushProperty name="width" value="0.05" units="cm"/>
      <inkml:brushProperty name="height" value="0.05" units="cm"/>
    </inkml:brush>
  </inkml:definitions>
  <inkml:trace contextRef="#ctx0" brushRef="#br0">15 40 24575,'5'0'0,"1"0"0,0 0 0,0 1 0,0 0 0,0 0 0,0 1 0,-1 0 0,1 0 0,-1 0 0,1 0 0,-1 1 0,0 0 0,0 0 0,0 1 0,0-1 0,7 9 0,-11-12 0,0 1 0,0 0 0,0 0 0,0 0 0,0 1 0,-1-1 0,1 0 0,0 0 0,-1 0 0,1 0 0,-1 1 0,1-1 0,-1 0 0,1 1 0,-1-1 0,0 0 0,0 1 0,0-1 0,0 0 0,0 1 0,0-1 0,0 0 0,0 1 0,0-1 0,-1 2 0,0-1 0,-1 1 0,1-1 0,-1 0 0,1 0 0,-1 0 0,1 0 0,-1 0 0,0 0 0,0 0 0,0-1 0,0 1 0,-4 1 0,1 1 0,-1-1 0,0 0 0,0-1 0,0 0 0,0 1 0,-1-2 0,1 1 0,0-1 0,-1 0 0,-6 0 0,12-1 0,0 0 0,0 0 0,0 0 0,0 0 0,0 0 0,0 0 0,0 0 0,0-1 0,0 1 0,0 0 0,0-1 0,1 1 0,-1-1 0,0 1 0,0-1 0,0 1 0,1-1 0,-1 1 0,0-1 0,0 0 0,1 0 0,-1 1 0,1-1 0,-1 0 0,1 0 0,-1 0 0,1 1 0,-1-1 0,1 0 0,-1-2 0,1 1 0,0-1 0,0 0 0,0 1 0,1-1 0,-1 0 0,1 1 0,-1-1 0,1 1 0,0-1 0,0 1 0,2-4 0,4-8 0,1 1 0,18-23 0,-26 35 0,4-4 0,23-27 0,-26 31 0,0 0 0,0 0 0,-1 1 0,1-1 0,0 0 0,0 0 0,0 1 0,0-1 0,0 0 0,0 1 0,0-1 0,0 1 0,0-1 0,0 1 0,0 0 0,0-1 0,0 1 0,0 0 0,0 0 0,1 0 0,-1 0 0,0 0 0,0 0 0,0 0 0,0 0 0,0 0 0,0 1 0,3 0 0,-1 6-1365,-4 2-5461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13.831"/>
    </inkml:context>
    <inkml:brush xml:id="br0">
      <inkml:brushProperty name="width" value="0.05" units="cm"/>
      <inkml:brushProperty name="height" value="0.05" units="cm"/>
    </inkml:brush>
  </inkml:definitions>
  <inkml:trace contextRef="#ctx0" brushRef="#br0">80 113 24575,'1'-4'0,"0"0"0,0 0 0,1 0 0,-1 0 0,1 0 0,0 1 0,0-1 0,0 1 0,0-1 0,1 1 0,-1 0 0,1-1 0,0 2 0,0-1 0,0 0 0,0 0 0,1 1 0,-1 0 0,1 0 0,-1 0 0,1 0 0,0 0 0,0 1 0,0-1 0,0 1 0,0 0 0,0 1 0,0-1 0,0 0 0,0 1 0,0 0 0,7 1 0,-10-1 0,0 0 0,0 0 0,0 1 0,0-1 0,0 0 0,0 1 0,0-1 0,0 1 0,0-1 0,0 1 0,0-1 0,0 1 0,-1 0 0,1-1 0,0 1 0,0 0 0,-1 0 0,1 0 0,0 0 0,-1-1 0,1 1 0,-1 0 0,1 0 0,-1 0 0,0 0 0,1 0 0,-1 0 0,0 0 0,0 0 0,0 0 0,1 0 0,-1 0 0,0 0 0,0 1 0,-1-1 0,1 0 0,0 0 0,0 0 0,0 0 0,-1 0 0,1 0 0,0 0 0,-1 0 0,1 0 0,-2 1 0,0 2 0,0 0 0,-1 0 0,0 0 0,0-1 0,0 1 0,0-1 0,0 1 0,-1-1 0,-4 3 0,2-2 0,-1-1 0,0 0 0,0 0 0,0 0 0,0-1 0,0 0 0,-1-1 0,1 1 0,0-1 0,-1-1 0,1 1 0,-12-2 0,16 1 0,1 0 0,-1 0 0,0-1 0,1 1 0,-1-1 0,0 0 0,1 0 0,-1 0 0,1 0 0,-1 0 0,1 0 0,-1-1 0,1 1 0,0-1 0,0 1 0,-1-1 0,1 0 0,1 0 0,-1 0 0,0 0 0,0-1 0,1 1 0,-1 0 0,1-1 0,0 1 0,0-1 0,0 1 0,0-1 0,0 1 0,0-1 0,1 0 0,-1 1 0,1-1 0,0 0 0,0 0 0,0-3 0,0 3-49,1 0 1,-1 0-1,1 0 0,-1 0 0,1 1 1,0-1-1,0 0 0,0 0 0,0 1 1,1-1-1,-1 1 0,1-1 0,-1 1 1,1 0-1,0 0 0,0 0 0,0-1 1,0 2-1,1-1 0,-1 0 0,0 0 1,1 1-1,-1-1 0,1 1 0,0 0 0,-1 0 1,5-1-1,14-4-6777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14.488"/>
    </inkml:context>
    <inkml:brush xml:id="br0">
      <inkml:brushProperty name="width" value="0.05" units="cm"/>
      <inkml:brushProperty name="height" value="0.05" units="cm"/>
    </inkml:brush>
  </inkml:definitions>
  <inkml:trace contextRef="#ctx0" brushRef="#br0">0 115 24575,'1'-2'0,"0"0"0,0 1 0,0-1 0,0 0 0,0 1 0,0-1 0,0 0 0,0 1 0,0-1 0,1 1 0,-1 0 0,1-1 0,-1 1 0,1 0 0,-1 0 0,1 0 0,3-1 0,32-16 0,-30 16 0,0 0 0,1 1 0,-1-1 0,0 1 0,15 0 0,-20 1 0,1 0 0,-1 0 0,1 1 0,-1-1 0,0 0 0,1 1 0,-1-1 0,0 1 0,1 0 0,-1 0 0,0 0 0,0 0 0,0 0 0,0 0 0,0 1 0,0-1 0,0 1 0,0-1 0,0 1 0,-1 0 0,3 3 0,-4-4 0,1-1 0,-1 1 0,0-1 0,0 1 0,0 0 0,1-1 0,-1 1 0,0 0 0,0-1 0,0 1 0,0 0 0,0-1 0,0 1 0,-1 0 0,1-1 0,0 1 0,0 0 0,0-1 0,-1 1 0,1 0 0,0-1 0,-1 1 0,1-1 0,0 1 0,-1-1 0,1 1 0,-1-1 0,1 1 0,-1-1 0,1 1 0,-1-1 0,1 1 0,-1-1 0,1 0 0,-1 1 0,1-1 0,-1 0 0,0 0 0,1 1 0,-1-1 0,0 0 0,1 0 0,-1 0 0,0 0 0,1 0 0,-1 0 0,-1 0 0,-33 2 0,29-4 12,1 0 0,-1 0 0,0 0 0,1 0 0,-1-1 0,1 0 0,0 0 0,0-1 0,-7-5 0,11 7-63,-1 1 0,0 0-1,1-1 1,-1 0 0,1 1 0,-1-1 0,1 0-1,0 0 1,0 0 0,0 0 0,0 0-1,0 0 1,1 0 0,-1 0 0,0 0 0,1-1-1,0 1 1,-1 0 0,1 0 0,0 0 0,0-1-1,0 1 1,0 0 0,1 0 0,-1 0 0,1-1-1,-1 1 1,2-2 0,7-13-6775</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16.156"/>
    </inkml:context>
    <inkml:brush xml:id="br0">
      <inkml:brushProperty name="width" value="0.05" units="cm"/>
      <inkml:brushProperty name="height" value="0.05" units="cm"/>
    </inkml:brush>
  </inkml:definitions>
  <inkml:trace contextRef="#ctx0" brushRef="#br0">78 98 24575,'0'-5'0,"4"-1"0,7 0 0,-4 1 0,-7 2 0,-8 1 0,-8 1 0,-6 0 0,1-4 0,4-5 0,4-7 0,11 0 0,9 3 0,3 9 0,1 4-8191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19.903"/>
    </inkml:context>
    <inkml:brush xml:id="br0">
      <inkml:brushProperty name="width" value="0.05" units="cm"/>
      <inkml:brushProperty name="height" value="0.05" units="cm"/>
    </inkml:brush>
  </inkml:definitions>
  <inkml:trace contextRef="#ctx0" brushRef="#br0">1 106 24575,'0'-5'0,"5"-5"0,5-2 0,7 1 0,0 7 0,-3 0 0,1 1 0,-2-4 0,2-6 0,-2-6 0,-4 2-8191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0.262"/>
    </inkml:context>
    <inkml:brush xml:id="br0">
      <inkml:brushProperty name="width" value="0.05" units="cm"/>
      <inkml:brushProperty name="height" value="0.05" units="cm"/>
    </inkml:brush>
  </inkml:definitions>
  <inkml:trace contextRef="#ctx0" brushRef="#br0">0 1 24575,'0'4'0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3.721"/>
    </inkml:context>
    <inkml:brush xml:id="br0">
      <inkml:brushProperty name="width" value="0.05" units="cm"/>
      <inkml:brushProperty name="height" value="0.05" units="cm"/>
    </inkml:brush>
  </inkml:definitions>
  <inkml:trace contextRef="#ctx0" brushRef="#br0">105 119 24575,'-2'-4'0,"0"0"0,0-1 0,0 1 0,0 0 0,-1 0 0,0 1 0,0-1 0,0 0 0,0 1 0,0 0 0,-1-1 0,-6-3 0,10 7 0,0 0 0,-1 0 0,1 0 0,-1 0 0,1 0 0,-1 0 0,1 0 0,0 1 0,-1-1 0,1 0 0,-1 0 0,1 0 0,-1 0 0,1 1 0,0-1 0,-1 0 0,1 0 0,0 1 0,-1-1 0,1 0 0,0 1 0,-1-1 0,1 0 0,0 1 0,0-1 0,-1 0 0,1 1 0,0-1 0,0 1 0,0-1 0,0 0 0,0 1 0,-1-1 0,1 1 0,0-1 0,0 1 0,0-1 0,0 1 0,0-1 0,0 1 0,-2 24 0,1-24 0,-3 86 0,3-31 0,-15 89 0,7-105 0,4-18 0,0 0 0,2 0 0,0 1 0,1 31 0,2-54 0,0 1 0,0 0 0,0 0 0,0 0 0,0 0 0,0-1 0,0 1 0,0 0 0,0 0 0,1 0 0,-1-1 0,0 1 0,0 0 0,1 0 0,-1-1 0,1 1 0,-1 0 0,0-1 0,1 1 0,-1 0 0,1-1 0,0 1 0,-1 0 0,1-1 0,0 1 0,0-1 0,0 0 0,0-1 0,-1 1 0,1 0 0,0 0 0,0-1 0,0 1 0,-1-1 0,1 1 0,0-1 0,-1 1 0,1-1 0,0 1 0,-1-1 0,1 1 0,-1-1 0,1 0 0,-1 1 0,1-2 0,26-43 0,-26 43 0,85-198 0,21-37 0,-102 227 0,1 1 0,0 0 0,0 0 0,1 1 0,1-1 0,-1 2 0,17-14 0,-21 19 0,0 0 0,-1 0 0,1 0 0,0 1 0,0-1 0,0 1 0,0 0 0,0 0 0,0 0 0,0 0 0,0 1 0,0-1 0,0 1 0,1 0 0,-1 0 0,0 0 0,0 0 0,0 0 0,1 1 0,-1 0 0,0-1 0,0 1 0,0 0 0,0 0 0,0 1 0,0-1 0,-1 1 0,1-1 0,0 1 0,4 4 0,-1 0 0,0 1 0,0 0 0,0 1 0,-1-1 0,0 1 0,0 0 0,-1 0 0,0 1 0,-1-1 0,1 1 0,1 11 0,2 9 0,-1-1 0,2 38 0,-7 14 0,-1-54 0,2 36 0,-2-62 0,0 0 0,0 1 0,0-1 0,0 0 0,0 0 0,0 0 0,0 1 0,0-1 0,0 0 0,1 0 0,-1 0 0,0 1 0,0-1 0,0 0 0,0 0 0,0 0 0,0 1 0,0-1 0,0 0 0,1 0 0,-1 0 0,0 0 0,0 1 0,0-1 0,0 0 0,0 0 0,1 0 0,-1 0 0,0 0 0,0 0 0,0 0 0,1 1 0,-1-1 0,0 0 0,0 0 0,0 0 0,1 0 0,-1 0 0,0 0 0,0 0 0,1 0 0,8-7 0,8-13 0,16-34 0,33-70 0,-4 5 0,-59 113 0,1 1 0,-1 0 0,1 0 0,0 0 0,8-7 0,-11 11 0,0 0 0,-1 1 0,1-1 0,0 0 0,0 1 0,-1-1 0,1 1 0,0-1 0,0 1 0,0-1 0,0 1 0,0 0 0,0-1 0,0 1 0,0 0 0,0 0 0,0 0 0,-1 0 0,1 0 0,0 0 0,0 0 0,0 0 0,0 0 0,0 0 0,0 0 0,0 1 0,0-1 0,0 0 0,0 1 0,0-1 0,0 1 0,0-1 0,-1 1 0,1-1 0,0 1 0,0-1 0,-1 1 0,1 0 0,0 0 0,-1-1 0,1 1 0,0 0 0,-1 0 0,1 1 0,4 8 0,0 0 0,-1 0 0,-1 1 0,1-1 0,-2 1 0,3 14 0,4 70 0,-8-82 0,2 56-12,-3-38-439,2 0 0,8 43 0,-5-51-6375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0.604"/>
    </inkml:context>
    <inkml:brush xml:id="br0">
      <inkml:brushProperty name="width" value="0.05" units="cm"/>
      <inkml:brushProperty name="height" value="0.05" units="cm"/>
    </inkml:brush>
  </inkml:definitions>
  <inkml:trace contextRef="#ctx0" brushRef="#br0">7 447 24575,'-5'0'0,"4"0"0,1-4 0</inkml:trace>
  <inkml:trace contextRef="#ctx0" brushRef="#br0" timeOffset="1">118 254 24575,'0'-4'0,"0"-7"0,0-6 0,0-1-8191</inkml:trace>
  <inkml:trace contextRef="#ctx0" brushRef="#br0" timeOffset="2">172 5 24575,'-4'0'0,"-2"-4"0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1.014"/>
    </inkml:context>
    <inkml:brush xml:id="br0">
      <inkml:brushProperty name="width" value="0.05" units="cm"/>
      <inkml:brushProperty name="height" value="0.05" units="cm"/>
    </inkml:brush>
  </inkml:definitions>
  <inkml:trace contextRef="#ctx0" brushRef="#br0">0 268 24575,'0'-5'0,"0"-6"0,0-1-8191</inkml:trace>
  <inkml:trace contextRef="#ctx0" brushRef="#br0" timeOffset="1">55 102 24575,'0'-5'0,"0"-6"0,0-5 0,0-6 0,0-3 0,0 2-8191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1.385"/>
    </inkml:context>
    <inkml:brush xml:id="br0">
      <inkml:brushProperty name="width" value="0.05" units="cm"/>
      <inkml:brushProperty name="height" value="0.05" units="cm"/>
    </inkml:brush>
  </inkml:definitions>
  <inkml:trace contextRef="#ctx0" brushRef="#br0">1 281 24575,'0'-5'0,"4"-1"0</inkml:trace>
  <inkml:trace contextRef="#ctx0" brushRef="#br0" timeOffset="1">194 5 24575,'0'-4'0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1.728"/>
    </inkml:context>
    <inkml:brush xml:id="br0">
      <inkml:brushProperty name="width" value="0.05" units="cm"/>
      <inkml:brushProperty name="height" value="0.05" units="cm"/>
    </inkml:brush>
  </inkml:definitions>
  <inkml:trace contextRef="#ctx0" brushRef="#br0">22 398 24575,'-4'0'0,"-3"-5"0,1-6 0,2-1-8191</inkml:trace>
  <inkml:trace contextRef="#ctx0" brushRef="#br0" timeOffset="1">22 259 24575,'0'-4'0,"5"-2"0,1-5 0,0-5 0,3 1 0,1-3 0,-2 3-8191</inkml:trace>
  <inkml:trace contextRef="#ctx0" brushRef="#br0" timeOffset="2">133 12 24575,'0'-5'0,"5"-1"0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2.087"/>
    </inkml:context>
    <inkml:brush xml:id="br0">
      <inkml:brushProperty name="width" value="0.05" units="cm"/>
      <inkml:brushProperty name="height" value="0.05" units="cm"/>
    </inkml:brush>
  </inkml:definitions>
  <inkml:trace contextRef="#ctx0" brushRef="#br0">0 271 24575,'0'-5'0,"0"-6"0,0-6 0,5 1 0,1 2-8191</inkml:trace>
  <inkml:trace contextRef="#ctx0" brushRef="#br0" timeOffset="1">193 50 24575,'0'-4'0,"0"-7"0,0-6 0,0 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2.429"/>
    </inkml:context>
    <inkml:brush xml:id="br0">
      <inkml:brushProperty name="width" value="0.05" units="cm"/>
      <inkml:brushProperty name="height" value="0.05" units="cm"/>
    </inkml:brush>
  </inkml:definitions>
  <inkml:trace contextRef="#ctx0" brushRef="#br0">0 227 24575,'0'-5'0,"0"-6"0,0-2-8191</inkml:trace>
  <inkml:trace contextRef="#ctx0" brushRef="#br0" timeOffset="1">139 5 24575,'-5'0'0,"-2"-5"0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2.805"/>
    </inkml:context>
    <inkml:brush xml:id="br0">
      <inkml:brushProperty name="width" value="0.05" units="cm"/>
      <inkml:brushProperty name="height" value="0.05" units="cm"/>
    </inkml:brush>
  </inkml:definitions>
  <inkml:trace contextRef="#ctx0" brushRef="#br0">47 221 24575,'-5'0'0,"-5"0"0,-2-5 0,1-5 0,3-3-8191</inkml:trace>
  <inkml:trace contextRef="#ctx0" brushRef="#br0" timeOffset="1">185 28 24575,'-4'0'0,"-7"0"0,-6 0 0,-1-5 0,4-5 0,4-3-8191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3.165"/>
    </inkml:context>
    <inkml:brush xml:id="br0">
      <inkml:brushProperty name="width" value="0.05" units="cm"/>
      <inkml:brushProperty name="height" value="0.05" units="cm"/>
    </inkml:brush>
  </inkml:definitions>
  <inkml:trace contextRef="#ctx0" brushRef="#br0">22 470 24575,'-5'0'0,"-1"-5"0,0-6 0,1-2-8191</inkml:trace>
  <inkml:trace contextRef="#ctx0" brushRef="#br0" timeOffset="1">243 220 24575,'-5'0'0,"-1"-4"0,0-7 0,6-1 0,3 1-8191</inkml:trace>
  <inkml:trace contextRef="#ctx0" brushRef="#br0" timeOffset="2">353 0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3.491"/>
    </inkml:context>
    <inkml:brush xml:id="br0">
      <inkml:brushProperty name="width" value="0.05" units="cm"/>
      <inkml:brushProperty name="height" value="0.05" units="cm"/>
    </inkml:brush>
  </inkml:definitions>
  <inkml:trace contextRef="#ctx0" brushRef="#br0">12 205 24575,'-5'0'0,"-1"-5"0</inkml:trace>
  <inkml:trace contextRef="#ctx0" brushRef="#br0" timeOffset="1">123 39 24575,'0'-5'0,"0"-6"0,4-1 0,2 2-8191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3.866"/>
    </inkml:context>
    <inkml:brush xml:id="br0">
      <inkml:brushProperty name="width" value="0.05" units="cm"/>
      <inkml:brushProperty name="height" value="0.05" units="cm"/>
    </inkml:brush>
  </inkml:definitions>
  <inkml:trace contextRef="#ctx0" brushRef="#br0">0 260 24575,'0'-5'0,"5"-1"0</inkml:trace>
  <inkml:trace contextRef="#ctx0" brushRef="#br0" timeOffset="1">220 38 24575,'-4'0'0,"-2"-4"0,0-7 0,6-1 0,2 1-8191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4.159"/>
    </inkml:context>
    <inkml:brush xml:id="br0">
      <inkml:brushProperty name="width" value="0.05" units="cm"/>
      <inkml:brushProperty name="height" value="0.05" units="cm"/>
    </inkml:brush>
  </inkml:definitions>
  <inkml:trace contextRef="#ctx0" brushRef="#br0">153 31 24575,'1'-2'0,"-1"1"0,-1-1 0,1 0 0,0 0 0,0 0 0,-1 0 0,1 1 0,-1-1 0,1 0 0,-1 1 0,-1-4 0,2 5 0,-1-1 0,1 1 0,-1 0 0,1-1 0,0 1 0,-1-1 0,1 1 0,-1-1 0,1 1 0,-1 0 0,1 0 0,-1-1 0,1 1 0,-1 0 0,0 0 0,1-1 0,-1 1 0,1 0 0,-1 0 0,0 0 0,1 0 0,-1 0 0,0 0 0,-1 0 0,1 1 0,-1 0 0,1-1 0,-1 1 0,1 0 0,-1 0 0,1 0 0,-1 0 0,1 0 0,0 0 0,0 0 0,0 0 0,-1 1 0,1-1 0,0 0 0,0 1 0,1-1 0,-1 1 0,0-1 0,0 1 0,1-1 0,-1 1 0,0 1 0,-2 12 0,1-1 0,0 1 0,0-1 0,2 1 0,0 0 0,0-1 0,2 1 0,0-1 0,0 1 0,1-1 0,1 0 0,0 0 0,1 0 0,1 0 0,0-1 0,1 0 0,0 0 0,1-1 0,0 0 0,1 0 0,1-1 0,18 17 0,-26-26 0,1 1 0,-1-1 0,1-1 0,0 1 0,0 0 0,0-1 0,0 1 0,0-1 0,0 0 0,0 0 0,0 0 0,1-1 0,-1 1 0,0-1 0,0 0 0,1 0 0,-1 0 0,0 0 0,4-1 0,-3 0 0,0 0 0,1-1 0,-1 0 0,0 0 0,-1 0 0,1 0 0,0-1 0,-1 0 0,1 1 0,-1-1 0,0 0 0,5-6 0,3-6 0,-1 0 0,0-1 0,-1 0 0,-1-1 0,11-29 0,41-139 0,-47 162 0,-13 23 0,1 0 0,-1 0 0,0-1 0,0 1 0,0 0 0,0 0 0,1 0 0,-1 0 0,0 0 0,0 0 0,0 0 0,1-1 0,-1 1 0,0 0 0,0 0 0,1 0 0,-1 0 0,0 0 0,0 0 0,0 0 0,1 0 0,-1 0 0,0 0 0,0 0 0,1 0 0,-1 0 0,0 0 0,0 1 0,0-1 0,1 0 0,-1 0 0,0 0 0,0 0 0,0 0 0,1 0 0,-1 0 0,0 1 0,0-1 0,0 0 0,0 0 0,1 0 0,-1 0 0,0 1 0,0-1 0,0 0 0,1 4 0,1 0 0,-1 0 0,-1-1 0,1 1 0,0 0 0,-1 0 0,0 0 0,0 0 0,-1 5 0,-48 323 0,29-226 0,13-64 0,1 4 0,-3 1 0,-2-1 0,-2-1 0,-24 58 0,34-97 0,0 0 0,0-1 0,-1 1 0,1-1 0,-1 0 0,0 0 0,-1 0 0,1-1 0,-1 1 0,0-1 0,0 0 0,0-1 0,-1 1 0,1-1 0,-12 5 0,12-7 0,0 0 0,0 0 0,0 0 0,0 0 0,0-1 0,0 0 0,0 0 0,0 0 0,1 0 0,-1-1 0,0 0 0,0 0 0,0-1 0,0 1 0,1-1 0,-1 0 0,1 0 0,-1 0 0,1-1 0,0 0 0,-5-3 0,-5-6-151,1-1-1,0-1 0,0 0 0,1-1 1,1 0-1,1 0 0,0-1 1,-13-30-1,4 2-6674</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4.190"/>
    </inkml:context>
    <inkml:brush xml:id="br0">
      <inkml:brushProperty name="width" value="0.05" units="cm"/>
      <inkml:brushProperty name="height" value="0.05" units="cm"/>
    </inkml:brush>
  </inkml:definitions>
  <inkml:trace contextRef="#ctx0" brushRef="#br0">1 116 24575,'0'0'-8191</inkml:trace>
  <inkml:trace contextRef="#ctx0" brushRef="#br0" timeOffset="1">56 5 24575,'4'0'0,"3"-5"0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4.567"/>
    </inkml:context>
    <inkml:brush xml:id="br0">
      <inkml:brushProperty name="width" value="0.05" units="cm"/>
      <inkml:brushProperty name="height" value="0.05" units="cm"/>
    </inkml:brush>
  </inkml:definitions>
  <inkml:trace contextRef="#ctx0" brushRef="#br0">0 166 24575,'0'-5'0,"0"-6"0,5-1 0,2 2-8191</inkml:trace>
  <inkml:trace contextRef="#ctx0" brushRef="#br0" timeOffset="1">166 0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4.911"/>
    </inkml:context>
    <inkml:brush xml:id="br0">
      <inkml:brushProperty name="width" value="0.05" units="cm"/>
      <inkml:brushProperty name="height" value="0.05" units="cm"/>
    </inkml:brush>
  </inkml:definitions>
  <inkml:trace contextRef="#ctx0" brushRef="#br0">0 198 24575,'5'0'0</inkml:trace>
  <inkml:trace contextRef="#ctx0" brushRef="#br0" timeOffset="1">139 5 24575,'4'-5'0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5.265"/>
    </inkml:context>
    <inkml:brush xml:id="br0">
      <inkml:brushProperty name="width" value="0.05" units="cm"/>
      <inkml:brushProperty name="height" value="0.05" units="cm"/>
    </inkml:brush>
  </inkml:definitions>
  <inkml:trace contextRef="#ctx0" brushRef="#br0">1 110 24575,'5'0'0</inkml:trace>
  <inkml:trace contextRef="#ctx0" brushRef="#br0" timeOffset="1">249 1 24575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5.613"/>
    </inkml:context>
    <inkml:brush xml:id="br0">
      <inkml:brushProperty name="width" value="0.05" units="cm"/>
      <inkml:brushProperty name="height" value="0.05" units="cm"/>
    </inkml:brush>
  </inkml:definitions>
  <inkml:trace contextRef="#ctx0" brushRef="#br0">0 388 24575,'0'0'-8191</inkml:trace>
  <inkml:trace contextRef="#ctx0" brushRef="#br0" timeOffset="1">303 222 24575,'0'5'0,"-5"1"0,-1-5 0,5-2 0</inkml:trace>
  <inkml:trace contextRef="#ctx0" brushRef="#br0" timeOffset="2">525 0 24575,'0'5'0,"-5"2"0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5.985"/>
    </inkml:context>
    <inkml:brush xml:id="br0">
      <inkml:brushProperty name="width" value="0.05" units="cm"/>
      <inkml:brushProperty name="height" value="0.05" units="cm"/>
    </inkml:brush>
  </inkml:definitions>
  <inkml:trace contextRef="#ctx0" brushRef="#br0">0 222 24575,'0'5'0,"0"-4"0</inkml:trace>
  <inkml:trace contextRef="#ctx0" brushRef="#br0" timeOffset="1">220 0 24575,'0'5'0,"-4"1"0,2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6.312"/>
    </inkml:context>
    <inkml:brush xml:id="br0">
      <inkml:brushProperty name="width" value="0.05" units="cm"/>
      <inkml:brushProperty name="height" value="0.05" units="cm"/>
    </inkml:brush>
  </inkml:definitions>
  <inkml:trace contextRef="#ctx0" brushRef="#br0">1 5 24575,'0'-5'0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7.242"/>
    </inkml:context>
    <inkml:brush xml:id="br0">
      <inkml:brushProperty name="width" value="0.05" units="cm"/>
      <inkml:brushProperty name="height" value="0.05" units="cm"/>
    </inkml:brush>
  </inkml:definitions>
  <inkml:trace contextRef="#ctx0" brushRef="#br0">26 73 24575,'3'-1'0,"1"-1"0,-1 1 0,0 0 0,0-1 0,-1 1 0,1-1 0,0 0 0,0 0 0,-1 0 0,3-3 0,19-12 0,-19 15 0,0 0 0,0 0 0,0 1 0,1 0 0,-1 0 0,0 1 0,1-1 0,-1 1 0,0 0 0,1 1 0,-1-1 0,0 1 0,1 0 0,-1 0 0,0 1 0,0 0 0,7 3 0,-8-3 0,-1 0 0,1 0 0,-1 0 0,0 0 0,0 1 0,0-1 0,0 1 0,0 0 0,-1 0 0,1 0 0,-1 0 0,0 0 0,0 1 0,0-1 0,0 1 0,-1-1 0,1 1 0,-1 0 0,0-1 0,0 1 0,0 0 0,0 0 0,-1 0 0,0 7 0,0-6 0,-1-1 0,0 1 0,0 0 0,-1-1 0,1 0 0,-1 1 0,0-1 0,0 0 0,0 0 0,-1 0 0,1 0 0,-1 0 0,0-1 0,0 1 0,-1-1 0,1 0 0,-1 0 0,1 0 0,-1 0 0,0 0 0,0-1 0,-9 4 0,3-1 0,0-1 0,0 0 0,-1 0 0,0-1 0,1-1 0,-1 0 0,0 0 0,-19 0 0,27-2 0,1 0 0,0 0 0,0 0 0,-1-1 0,1 1 0,0 0 0,0-1 0,-1 1 0,1-1 0,0 0 0,0 0 0,0 0 0,0 0 0,0 0 0,0 0 0,0-1 0,0 1 0,1-1 0,-1 1 0,1-1 0,-1 0 0,-1-1 0,2 0 0,-1 0 0,1 0 0,0-1 0,0 1 0,1 0 0,-1 0 0,1 0 0,-1-1 0,1 1 0,0 0 0,0-1 0,0 1 0,2-6 0,1-3 0,0 0 0,1 0 0,0 0 0,1 0 0,0 1 0,1-1 0,7-9 0,-9 15 0,0 0 0,0 1 0,1 0 0,-1 0 0,1 1 0,0-1 0,1 1 0,-1 0 0,1 0 0,9-5 0,-12 8 0,0 0 0,0 0 0,-1 1 0,1-1 0,0 0 0,0 1 0,0 0 0,0 0 0,0 0 0,0 0 0,0 0 0,0 0 0,0 1 0,-1-1 0,1 1 0,0 0 0,0 0 0,0 0 0,-1 0 0,1 1 0,-1-1 0,1 1 0,-1 0 0,1-1 0,-1 1 0,0 0 0,2 3 0,2 0 0,-1 0 0,-1 1 0,1 0 0,-1 0 0,0 1 0,0-1 0,-1 1 0,0-1 0,0 1 0,0 0 0,2 14 0,-4-18 0,-1 1 0,1-1 0,-1 0 0,0 1 0,0-1 0,-1 0 0,1 0 0,0 1 0,-1-1 0,0 0 0,0 0 0,0 0 0,0 0 0,-1 0 0,1 0 0,-1 0 0,1 0 0,-1 0 0,0-1 0,0 1 0,-1-1 0,1 1 0,0-1 0,-1 0 0,1 0 0,-1 0 0,0 0 0,0 0 0,-3 1 0,1-1 0,1 0 0,-1 0 0,0-1 0,0 0 0,0 1 0,0-2 0,0 1 0,0-1 0,0 1 0,0-1 0,0-1 0,0 1 0,0-1 0,0 0 0,0 0 0,0 0 0,0-1 0,-8-3 0,10 3 0,0 1 0,1-1 0,-1 1 0,1-1 0,-1 0 0,1 0 0,0 0 0,0-1 0,0 1 0,0 0 0,0-1 0,1 1 0,-1-1 0,1 0 0,-1 1 0,1-1 0,0 0 0,0 0 0,0 0 0,1 0 0,-1 0 0,1 0 0,-1 0 0,1 0 0,0 0 0,0 0 0,0 0 0,1 0 0,-1 0 0,1 0 0,0 0 0,1-5 0,-1 5 0,1 0 0,-1 0 0,1 1 0,-1-1 0,1 0 0,0 0 0,0 1 0,0-1 0,1 1 0,-1 0 0,0-1 0,1 1 0,0 0 0,-1 0 0,1 1 0,0-1 0,0 1 0,0-1 0,0 1 0,0 0 0,0 0 0,0 0 0,1 1 0,-1-1 0,0 1 0,0 0 0,1-1 0,-1 1 0,0 1 0,0-1 0,1 1 0,-1-1 0,0 1 0,6 2 0,-5-2 0,1 0 0,-1 0 0,0 1 0,0-1 0,0 1 0,0 0 0,0 0 0,0 1 0,0-1 0,-1 1 0,1 0 0,-1-1 0,0 2 0,0-1 0,0 0 0,0 1 0,0-1 0,-1 1 0,0 0 0,0 0 0,0 0 0,0 0 0,0 0 0,-1 0 0,2 7 0,-3-8 0,0 0 0,-1-1 0,1 1 0,-1-1 0,1 0 0,-1 1 0,0-1 0,0 1 0,0-1 0,0 0 0,0 0 0,0 1 0,-1-1 0,1 0 0,-1 0 0,1 0 0,-1-1 0,0 1 0,0 0 0,0-1 0,0 1 0,0-1 0,0 1 0,0-1 0,-1 0 0,1 0 0,-4 1 0,1 0 0,-1 0 0,1 0 0,-1-1 0,0 0 0,1 0 0,-1 0 0,0-1 0,0 1 0,1-2 0,-12 0 0,16 1 0,0 0 0,0-1 0,0 1 0,0 0 0,0-1 0,0 1 0,0 0 0,0-1 0,0 1 0,0-1 0,0 1 0,0-1 0,1 0 0,-1 1 0,0-1 0,0 0 0,1 0 0,-1 1 0,0-1 0,1 0 0,-1 0 0,1 0 0,-1 0 0,1 0 0,-1-1 0,1 0 0,0 0 0,0 0 0,0 0 0,0 0 0,0 0 0,0 0 0,1 0 0,-1 0 0,1 0 0,-1 0 0,1 0 0,1-2 0,2-3 0,0 0 0,0 0 0,0 1 0,1-1 0,10-9 0,-10 12 0,-1 1 0,1-1 0,1 1 0,-1 0 0,0 0 0,1 1 0,0 0 0,-1 0 0,1 0 0,11-2 0,-15 4 0,-1 0 0,1-1 0,0 1 0,0 0 0,0 0 0,-1 0 0,1 0 0,0 0 0,0 0 0,-1 1 0,1-1 0,0 1 0,-1-1 0,1 1 0,0-1 0,-1 1 0,1 0 0,-1 0 0,1 0 0,-1 0 0,1 0 0,-1 0 0,0 0 0,0 1 0,1-1 0,-1 0 0,0 1 0,0-1 0,0 1 0,0-1 0,-1 1 0,1-1 0,0 1 0,-1 0 0,1-1 0,-1 1 0,1 0 0,-1-1 0,0 1 0,0 0 0,0 2 0,0 1 0,-1 0 0,0 0 0,0 0 0,0-1 0,-1 1 0,0 0 0,0 0 0,0-1 0,0 1 0,-1-1 0,1 0 0,-1 0 0,0 0 0,-1 0 0,1 0 0,-1-1 0,0 1 0,1-1 0,-1 0 0,-1 0 0,1-1 0,-8 5 0,11-7 0,0 0 0,1 1 0,-1-1 0,0 0 0,0 0 0,1 0 0,-1 0 0,0 0 0,0 0 0,0 0 0,1 0 0,-1 0 0,0 0 0,0 0 0,1 0 0,-1-1 0,0 1 0,0 0 0,1 0 0,-1-1 0,0 1 0,1-1 0,-1 1 0,0-1 0,1 1 0,-1-1 0,1 1 0,-1-1 0,0-1 0,0 1 0,1-1 0,-1 1 0,1-1 0,0 0 0,0 1 0,-1-1 0,1 0 0,0 1 0,1-1 0,-1 0 0,0 1 0,0-1 0,1-2 0,1-3 0,1 0 0,-1 1 0,1-1 0,0 0 0,7-8 0,0 5 0,1-1 0,-19 14 0,-8 5-1365,-1 1-5461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9.612"/>
    </inkml:context>
    <inkml:brush xml:id="br0">
      <inkml:brushProperty name="width" value="0.05" units="cm"/>
      <inkml:brushProperty name="height" value="0.05" units="cm"/>
    </inkml:brush>
  </inkml:definitions>
  <inkml:trace contextRef="#ctx0" brushRef="#br0">170 80 24575,'1'0'0,"0"0"0,0 0 0,0-1 0,0 1 0,0 0 0,0 0 0,0-1 0,0 1 0,0-1 0,0 1 0,-1-1 0,1 1 0,0-1 0,0 0 0,-1 1 0,1-1 0,0 0 0,-1 0 0,1 1 0,-1-1 0,1 0 0,-1 0 0,1-1 0,0 1 0,-1 1 0,0-1 0,1 0 0,-1 1 0,0-1 0,1 0 0,-1 1 0,1-1 0,-1 1 0,1-1 0,-1 1 0,1-1 0,-1 1 0,1-1 0,0 1 0,-1-1 0,1 1 0,0 0 0,-1-1 0,1 1 0,0 0 0,-1 0 0,1 0 0,0-1 0,0 1 0,-1 0 0,1 0 0,0 0 0,0 0 0,-1 0 0,1 0 0,0 0 0,0 1 0,-1-1 0,1 0 0,0 0 0,-1 0 0,1 1 0,0-1 0,-1 0 0,1 1 0,0-1 0,-1 1 0,1-1 0,-1 1 0,1-1 0,0 1 0,0 0 0,3 2 0,0 0 0,-1 0 0,1 0 0,-1 0 0,1 1 0,-1-1 0,0 1 0,0 0 0,-1 0 0,1 0 0,-1 0 0,0 0 0,0 1 0,2 4 0,-4-7 0,0 1 0,0-1 0,0 0 0,0 0 0,0 0 0,0 0 0,0 1 0,-1-1 0,1 0 0,-1 0 0,0 0 0,1 0 0,-1 0 0,0 0 0,0 0 0,0 0 0,0 0 0,-1-1 0,1 1 0,0 0 0,-1-1 0,0 1 0,1-1 0,-1 1 0,0-1 0,1 0 0,-1 0 0,0 1 0,0-1 0,0-1 0,0 1 0,-4 1 0,-1 0 0,0 0 0,0 0 0,0 0 0,0-1 0,-1 0 0,1-1 0,0 0 0,-1 0 0,1 0 0,0-1 0,-1 0 0,1 0 0,0-1 0,-11-4 0,15 5 0,1 0 0,-1 0 0,1 0 0,-1 0 0,1 0 0,-1-1 0,1 0 0,0 1 0,0-1 0,-1 0 0,1 0 0,1 0 0,-1 0 0,0 0 0,0 0 0,1-1 0,-1 1 0,1-1 0,0 1 0,0-1 0,0 1 0,0-1 0,0 0 0,0 0 0,1 1 0,0-1 0,-1 0 0,1 0 0,0 0 0,0 1 0,0-1 0,1 0 0,-1 0 0,1 1 0,-1-1 0,1 0 0,0 1 0,0-1 0,0 0 0,2-2 0,0-1 0,1 0 0,0 0 0,0 1 0,0-1 0,1 1 0,0 0 0,0 0 0,0 1 0,0-1 0,1 1 0,0 0 0,0 1 0,0-1 0,11-3 0,-15 5 0,1 1 0,0 0 0,-1 0 0,1 1 0,0-1 0,0 1 0,-1-1 0,1 1 0,0 0 0,0 0 0,0 0 0,0 0 0,-1 0 0,1 1 0,0 0 0,0-1 0,-1 1 0,1 0 0,0 0 0,-1 0 0,1 1 0,-1-1 0,1 1 0,-1-1 0,0 1 0,0 0 0,1 0 0,-1 0 0,0 0 0,-1 0 0,1 0 0,0 0 0,-1 1 0,1-1 0,-1 1 0,0-1 0,0 1 0,1 2 0,1 5 0,0 0 0,-1 0 0,0 0 0,-1 0 0,0 0 0,-1 0 0,0 0 0,-1 0 0,1 0 0,-2 0 0,0 0 0,-3 13 0,3-18 0,0 0 0,0 0 0,0 0 0,-1 0 0,1-1 0,-1 1 0,0-1 0,0 1 0,-1-1 0,-7 7 0,8-9 0,0 0 0,0 0 0,0 0 0,0 0 0,-1 0 0,1-1 0,0 0 0,-1 0 0,1 0 0,-1 0 0,0 0 0,1-1 0,-1 1 0,1-1 0,-1 0 0,0 0 0,-4-1 0,5 0 0,0 1 0,0-1 0,0 0 0,0 0 0,0-1 0,0 1 0,1 0 0,-1-1 0,0 0 0,1 1 0,-1-1 0,1 0 0,0 0 0,0-1 0,0 1 0,0 0 0,0-1 0,0 1 0,1-1 0,-1 0 0,1 1 0,0-1 0,-1 0 0,1 0 0,1 0 0,-1 0 0,0 0 0,1 0 0,-1 0 0,1 0 0,0-6 0,0 5 0,0 0 0,0 0 0,0 0 0,1 0 0,-1 0 0,1 0 0,0 0 0,0 0 0,0 1 0,1-1 0,0 0 0,-1 1 0,1-1 0,0 1 0,1-1 0,-1 1 0,0 0 0,1 0 0,0 0 0,0 0 0,0 1 0,0-1 0,7-3 0,-10 5 0,1 1 0,0-1 0,0 1 0,0 0 0,0 0 0,0-1 0,0 1 0,-1 0 0,1 0 0,0 0 0,0 0 0,0 0 0,0 0 0,0 0 0,0 0 0,0 0 0,0 1 0,0-1 0,-1 0 0,1 1 0,0-1 0,0 0 0,0 1 0,0-1 0,-1 1 0,1-1 0,0 1 0,-1 0 0,1-1 0,0 1 0,-1 0 0,1-1 0,-1 1 0,1 0 0,-1 0 0,1-1 0,-1 1 0,1 0 0,-1 0 0,0 0 0,0 0 0,1 0 0,-1 0 0,0-1 0,0 1 0,0 0 0,0 1 0,1 3 0,-1 0 0,0 0 0,1 0 0,-2 0 0,1 0 0,0-1 0,-3 10 0,0-7 0,0 0 0,0-1 0,0 1 0,-1-1 0,0 1 0,0-2 0,-7 9 0,8-11 0,1 0 0,-1-1 0,0 1 0,0-1 0,0 1 0,0-1 0,0 0 0,-1 0 0,1 0 0,0-1 0,-1 1 0,0-1 0,1 0 0,-1 0 0,-6 1 0,9-2 0,0 0 0,0 0 0,0 0 0,0 0 0,0 0 0,0 0 0,0 0 0,0 0 0,1-1 0,-1 1 0,0 0 0,0-1 0,0 1 0,0-1 0,0 1 0,1 0 0,-1-1 0,0 0 0,0 1 0,1-1 0,-1 0 0,0 1 0,1-1 0,-1 0 0,0-1 0,0 0 0,0 1 0,1-1 0,-1 0 0,1 0 0,0 0 0,-1 0 0,1 0 0,0 0 0,0 0 0,0 0 0,1-3 0,1-4 0,0 0 0,0 0 0,1 1 0,4-11 0,-4 14 0,0 0 0,0 1 0,0-1 0,0 1 0,1-1 0,0 1 0,0 0 0,0 1 0,0-1 0,8-5 0,-11 9 0,1-1 0,-1 0 0,0 0 0,1 0 0,-1 1 0,0-1 0,1 1 0,-1-1 0,1 1 0,-1-1 0,1 1 0,-1 0 0,1 0 0,-1 0 0,1 0 0,-1 0 0,1 0 0,-1 0 0,1 0 0,-1 1 0,1-1 0,-1 0 0,1 1 0,-1-1 0,1 1 0,-1 0 0,0 0 0,1-1 0,-1 1 0,0 0 0,0 0 0,0 0 0,0 0 0,0 0 0,0 0 0,0 1 0,0-1 0,0 0 0,0 1 0,0-1 0,-1 0 0,2 3 0,0 3 0,0 0 0,0 0 0,-1 0 0,1 1 0,-2-1 0,1 0 0,-1 1 0,0-1 0,-1 1 0,1-1 0,-1 0 0,-1 1 0,0-1 0,0 0 0,-3 8 0,3-11 0,1 0 0,-1-1 0,0 1 0,0 0 0,-1-1 0,1 1 0,-1-1 0,0 0 0,1 0 0,-1 0 0,-1 0 0,-4 3 0,6-5 0,-1 0 0,0 1 0,1-1 0,-1 0 0,0-1 0,0 1 0,0 0 0,0-1 0,1 1 0,-1-1 0,0 0 0,0 0 0,0 0 0,0-1 0,0 1 0,0-1 0,0 1 0,0-1 0,-3-2 0,2 2 0,0-1 0,1-1 0,-1 1 0,1 0 0,-1-1 0,1 0 0,0 0 0,0 0 0,0 0 0,0 0 0,1 0 0,-1-1 0,1 1 0,0-1 0,0 0 0,0 0 0,-1-4 0,1 3 0,0 0 0,1 0 0,0 0 0,0 0 0,0-1 0,0 1 0,1 0 0,0 0 0,0-1 0,0 1 0,1 0 0,0 0 0,1-8 0,-1 12 0,-1 0 0,0 0 0,0-1 0,1 1 0,-1 0 0,1 0 0,-1 0 0,1 0 0,0 0 0,-1 0 0,1 0 0,0 0 0,0 0 0,-1 0 0,1 0 0,0 0 0,0 1 0,0-1 0,0 0 0,0 1 0,0-1 0,0 0 0,1 1 0,-1-1 0,0 1 0,0 0 0,0-1 0,0 1 0,1 0 0,-1 0 0,0 0 0,0 0 0,1 0 0,-1 0 0,0 0 0,0 0 0,0 0 0,2 1 0,0 0 0,-1 0 0,0 1 0,1-1 0,-1 1 0,0-1 0,0 1 0,0 0 0,0 0 0,0-1 0,0 1 0,0 1 0,-1-1 0,1 0 0,-1 0 0,1 1 0,1 4 0,4 17-1365,-3 0-5461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6.655"/>
    </inkml:context>
    <inkml:brush xml:id="br0">
      <inkml:brushProperty name="width" value="0.05" units="cm"/>
      <inkml:brushProperty name="height" value="0.05" units="cm"/>
    </inkml:brush>
  </inkml:definitions>
  <inkml:trace contextRef="#ctx0" brushRef="#br0">0 139 24575,'5'0'0,"6"-5"0,6-1 0,0-5 0,1 0 0,-1-3 0,1 1 0,1-3 0,3 3 0,2-2 0,2-3 0,-4 1-8191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4.485"/>
    </inkml:context>
    <inkml:brush xml:id="br0">
      <inkml:brushProperty name="width" value="0.05" units="cm"/>
      <inkml:brushProperty name="height" value="0.05" units="cm"/>
    </inkml:brush>
  </inkml:definitions>
  <inkml:trace contextRef="#ctx0" brushRef="#br0">59 29 24575,'-5'0'0,"-6"0"0,-6 0 0,0-5 0,8-1 0,10 0 0,9 1 0,13 2 0,6 1 0,9 1 0,6 0 0,6 1 0,-1 0 0,-5 1 0,-9-1-8191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4.558"/>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398 7 24575,'0'0'0,"5"0"0,1-6 0,0 6 0,-7 0 0,-7 6 0,-12 7 0,-6 0 0,-9 4 0,-3 3 0,-5 2 0,2 3 0,2-4 0,-3 1 0,9 1 0,3-5 0,2 1 0,6 1 0,13 2 0,11-3 0,10 1 0,8 0 0,5 3 0,2 2 0,3-5 0,-6 1 0,0 1 0,0 1 0,-5 1 0,0 2 0,-5 1 0,-3 0 0,1-4 0,-2-7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4.865"/>
    </inkml:context>
    <inkml:brush xml:id="br0">
      <inkml:brushProperty name="width" value="0.1" units="cm"/>
      <inkml:brushProperty name="height" value="0.1" units="cm"/>
      <inkml:brushProperty name="color" value="#AE198D"/>
      <inkml:brushProperty name="inkEffects" value="galaxy"/>
      <inkml:brushProperty name="anchorX" value="1141.48853"/>
      <inkml:brushProperty name="anchorY" value="424.15146"/>
      <inkml:brushProperty name="scaleFactor" value="0.5"/>
    </inkml:brush>
  </inkml:definitions>
  <inkml:trace contextRef="#ctx0" brushRef="#br0">12 6 24575,'0'0'0,"-4"-5"0,-3 4 0,7 1 0,7 1 0,12 1 0,11-1 0,16 0 0,19 0 0,16-1 0,13 0 0,15 0 0,7 0 0,2 0 0,0 0 0,-12 0 0,-7 0 0,-19 0 0,-16 0 0,-26 0 0,-22 6 0,-15-7 0,-1 1 0,0 0 0,0 1 0,0-1 0,0 0 0,0 0 0,0 0 0,0 0 0,0 1 0,0-1 0,0 0 0,0 0 0,0 0 0,0 0 0,0 1 0,0-1 0,0 0 0,0 0 0,0 0 0,0 0 0,0 1 0,0-1 0,0 0 0,0 0 0,0 0 0,0 0 0,0 0 0,0 1 0,0-1 0,-1 0 0,1 0 0,0 0 0,0 0 0,0 0 0,0 0 0,0 1 0,0-1 0,-1 0 0,1 0 0,0 0 0,0 0 0,0 0 0,0 0 0,-1 0 0,1 0 0,0 0 0,0 0 0,0 0 0,-1 0 0,-15 6 0,-3-2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5.550"/>
    </inkml:context>
    <inkml:brush xml:id="br0">
      <inkml:brushProperty name="width" value="0.1" units="cm"/>
      <inkml:brushProperty name="height" value="0.1" units="cm"/>
      <inkml:brushProperty name="color" value="#AE198D"/>
      <inkml:brushProperty name="inkEffects" value="galaxy"/>
      <inkml:brushProperty name="anchorX" value="-1031.04309"/>
      <inkml:brushProperty name="anchorY" value="-613.1709"/>
      <inkml:brushProperty name="scaleFactor" value="0.5"/>
    </inkml:brush>
  </inkml:definitions>
  <inkml:trace contextRef="#ctx0" brushRef="#br0">383 573 24575,'0'0'0,"0"-5"0,5-7 0,7-10 0,-1-5 0,0-9 0,2-7 0,4-5 0,-2-5 0,-3-1 0,1-3 0,-2 6 0,-2 0 0,-3 6 0,-8 11 0,-8 9 0,9 25 0,0-1 0,0 0 0,0 0 0,0 0 0,-1 1 0,1-1 0,0 0 0,0 1 0,0-1 0,-1 1 0,1-1 0,0 1 0,-1-1 0,1 1 0,-2 0 0,-30 3 0,-9 11 0,-7 13 0,-10 16 0,-3 14 0,-1 11 0,6 9 0,8 10 0,36-59 0,-11 34 0,15-31 0,-6 35 0,11-37 0,-1 43 0,9 39 0,16 3 0,13 2 0,6 5 0,6 0 0,-1-2 0,-2-2 0,-5-8 0,-8-7 0,-9-7 0,-7-6 0,-7-14 0,-9-9 0,-8-12 0,-7-16 0,15-35 0,1 0 0,-1 0 0,1 0 0,-1-1 0,0 1 0,0-1 0,0 0 0,-4 3 0,-20 9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5.782"/>
    </inkml:context>
    <inkml:brush xml:id="br0">
      <inkml:brushProperty name="width" value="0.1" units="cm"/>
      <inkml:brushProperty name="height" value="0.1" units="cm"/>
      <inkml:brushProperty name="color" value="#AE198D"/>
      <inkml:brushProperty name="inkEffects" value="galaxy"/>
      <inkml:brushProperty name="anchorX" value="122.39822"/>
      <inkml:brushProperty name="anchorY" value="-1176.14978"/>
      <inkml:brushProperty name="scaleFactor" value="0.5"/>
    </inkml:brush>
  </inkml:definitions>
  <inkml:trace contextRef="#ctx0" brushRef="#br0">17 179 24575,'0'0'0,"-5"0"0,-1-6 0,0-5 0,7 0 0,7 1 0,7-4 0,5 3 0,10 2 0,8-2 0,7 1 0,6-3 0,3 1 0,1 3 0,-3-3 0,-7 2 0,-5 3 0,-5 1 0,-10-3 0,-7 2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6.162"/>
    </inkml:context>
    <inkml:brush xml:id="br0">
      <inkml:brushProperty name="width" value="0.1" units="cm"/>
      <inkml:brushProperty name="height" value="0.1" units="cm"/>
      <inkml:brushProperty name="color" value="#AE198D"/>
      <inkml:brushProperty name="inkEffects" value="galaxy"/>
      <inkml:brushProperty name="anchorX" value="-1408.2655"/>
      <inkml:brushProperty name="anchorY" value="-2014.05359"/>
      <inkml:brushProperty name="scaleFactor" value="0.5"/>
    </inkml:brush>
  </inkml:definitions>
  <inkml:trace contextRef="#ctx0" brushRef="#br0">113 17 24575,'0'0'0,"0"-4"0,-5-3 0,-6 2 0,0 6 0,-5 6 0,2 8 0,3 5 0,-3 4 0,3 9 0,3 1 0,2 1 0,3-2 0,1-1 0,1-1 0,7-7 0,6-7 0,5-6 0,5-5 0,3-3 0,-3-8 0,1-2 0,0-5 0,1-6 0,-4-3 0,-5-3 0,-5-3 0,-10-1 0,-3 0 0,-7-1 0,-6 1 0,-11 5 0,-3 1 0,-3 5 0,0 5 0,7 5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6.538"/>
    </inkml:context>
    <inkml:brush xml:id="br0">
      <inkml:brushProperty name="width" value="0.1" units="cm"/>
      <inkml:brushProperty name="height" value="0.1" units="cm"/>
      <inkml:brushProperty name="color" value="#AE198D"/>
      <inkml:brushProperty name="inkEffects" value="galaxy"/>
      <inkml:brushProperty name="anchorX" value="-319.45856"/>
      <inkml:brushProperty name="anchorY" value="-999.34406"/>
      <inkml:brushProperty name="scaleFactor" value="0.5"/>
    </inkml:brush>
  </inkml:definitions>
  <inkml:trace contextRef="#ctx0" brushRef="#br0">6 47 24575,'0'0'0,"-4"0"0,3 0 0,1 6 0,6 0 0,6 5 0,12 5 0,4-1 0,3 3 0,2 7 0,-2-2 0,-5 2 0,-2 0 0,-6 2 0,-5-1 0,-11-4 0,-4-11 0,-8-12 0,-1-9 0,2-9 0,1-5 0,2-4 0,3-1 0,6-1 0,2 1 0,7-1 0,4 7 0,5 0 0,3 6 0,2 0 0,2 4 0,-5 3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6.958"/>
    </inkml:context>
    <inkml:brush xml:id="br0">
      <inkml:brushProperty name="width" value="0.1" units="cm"/>
      <inkml:brushProperty name="height" value="0.1" units="cm"/>
      <inkml:brushProperty name="color" value="#AE198D"/>
      <inkml:brushProperty name="inkEffects" value="galaxy"/>
      <inkml:brushProperty name="anchorX" value="-1686.91003"/>
      <inkml:brushProperty name="anchorY" value="-1968.44458"/>
      <inkml:brushProperty name="scaleFactor" value="0.5"/>
    </inkml:brush>
  </inkml:definitions>
  <inkml:trace contextRef="#ctx0" brushRef="#br0">31 164 24575,'0'0'0,"-5"0"0,-2 6 0,7 0 0,6-1 0,8 6 0,5-2 0,5-1 0,2-2 0,2-8 0,1-1 0,-5-8 0,-1 1 0,-6-5 0,-4-3 0,-5-4 0,-4-3 0,-8-1 0,-7 4 0,-7 0 0,-4 5 0,-4 4 0,-2 5 0,-1 9 0,0 3 0,0 7 0,6 6 0,6 4 0,5 9 0,6 2 0,9 2 0,8-1 0,6-1 0,6 4 0,8-6 0,3-1 0,1-2 0,4-6 0,-1-6 0,-1-11 0,-9-5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7.266"/>
    </inkml:context>
    <inkml:brush xml:id="br0">
      <inkml:brushProperty name="width" value="0.1" units="cm"/>
      <inkml:brushProperty name="height" value="0.1" units="cm"/>
      <inkml:brushProperty name="color" value="#AE198D"/>
      <inkml:brushProperty name="inkEffects" value="galaxy"/>
      <inkml:brushProperty name="anchorX" value="-2968.37964"/>
      <inkml:brushProperty name="anchorY" value="-3197.80005"/>
      <inkml:brushProperty name="scaleFactor" value="0.5"/>
    </inkml:brush>
  </inkml:definitions>
  <inkml:trace contextRef="#ctx0" brushRef="#br0">253 106 24575,'0'0'0,"0"-5"0,0-7 0,0-5 0,-6 1 0,-5-3 0,-6 3 0,-5 4 0,-3 3 0,4 9 0,-1 4 0,-1 6 0,4 6 0,-1 5 0,5 3 0,-2 3 0,5 1 0,2 1 0,4-1 0,2 1 0,2-1 0,2 1 0,6-7 0,0 0 0,5-5 0,6 0 0,4-4 0,8-4 0,3-8 0,-4-3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7.684"/>
    </inkml:context>
    <inkml:brush xml:id="br0">
      <inkml:brushProperty name="width" value="0.1" units="cm"/>
      <inkml:brushProperty name="height" value="0.1" units="cm"/>
      <inkml:brushProperty name="color" value="#AE198D"/>
      <inkml:brushProperty name="inkEffects" value="galaxy"/>
      <inkml:brushProperty name="anchorX" value="-1850.31091"/>
      <inkml:brushProperty name="anchorY" value="-2447.32227"/>
      <inkml:brushProperty name="scaleFactor" value="0.5"/>
    </inkml:brush>
  </inkml:definitions>
  <inkml:trace contextRef="#ctx0" brushRef="#br0">251 135 24575,'0'0'0,"0"-5"0,0-7 0,-6-5 0,0-5 0,-5 3 0,1-2 0,-5 4 0,-3 4 0,-3 5 0,2 8 0,-1 4 0,-2 6 0,4 6 0,-1 5 0,4 4 0,-2 1 0,4 2 0,3 1 0,3 0 0,4-1 0,6-5 0,8-6 0,7-6 0,4-5 0,3-3 0,-3-8 0,1-1 0,-5-7 0,-5-3 0,-5-6 0,-3-2 0,2-2 0,-1-2 0,0 10 0,-3 12 0,5 12 0,0 8 0,4 8 0,-2 4 0,-1 2 0,3-3 0,4-1 0,-3-6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8.045"/>
    </inkml:context>
    <inkml:brush xml:id="br0">
      <inkml:brushProperty name="width" value="0.1" units="cm"/>
      <inkml:brushProperty name="height" value="0.1" units="cm"/>
      <inkml:brushProperty name="color" value="#AE198D"/>
      <inkml:brushProperty name="inkEffects" value="galaxy"/>
      <inkml:brushProperty name="anchorX" value="-2894.96558"/>
      <inkml:brushProperty name="anchorY" value="-3604.75464"/>
      <inkml:brushProperty name="scaleFactor" value="0.5"/>
    </inkml:brush>
  </inkml:definitions>
  <inkml:trace contextRef="#ctx0" brushRef="#br0">241 86 24575,'0'0'0,"0"-5"0,0-7 0,0-5 0,-6 1 0,-5 2 0,-6 4 0,-5 4 0,-3 2 0,-2 2 0,-1 7 0,-1 1 0,1 6 0,4 5 0,7 3 0,11 5 0,6 1 0,1-25 0,0 2 0,0-1 0,0 0 0,0 0 0,0 0 0,0 0 0,1 0 0,-1 0 0,2 2 0,18 19 0,6-1 0,8-3 0,7 0 0,0-4 0,-2 1 0,-2-3 0,-4 2 0,-2-2 0,-8 1 0,-7 4 0,-12-3 0,-10-3 0,-10 2 0,-12-3 0,-5-3 0,-7-2 0,-1-3 0,1-7 0,3-1 0,8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7.428"/>
    </inkml:context>
    <inkml:brush xml:id="br0">
      <inkml:brushProperty name="width" value="0.05" units="cm"/>
      <inkml:brushProperty name="height" value="0.05" units="cm"/>
    </inkml:brush>
  </inkml:definitions>
  <inkml:trace contextRef="#ctx0" brushRef="#br0">86 32 24575,'0'-2'0,"0"1"0,0-1 0,0 1 0,0-1 0,0 1 0,0-1 0,-1 1 0,1-1 0,0 1 0,-1-1 0,0 1 0,1-1 0,-1 1 0,0 0 0,1 0 0,-1-1 0,0 1 0,-2-2 0,-7 3 0,-2 15 0,1 12 0,2-1 0,1 1 0,0 1 0,2 0 0,2 0 0,0 0 0,2 0 0,1 0 0,3 30 0,-2-53 0,0-1 0,0 1 0,1 0 0,0-1 0,0 1 0,0-1 0,1 1 0,-1-1 0,1 0 0,0 1 0,0-1 0,1 0 0,-1 0 0,1-1 0,0 1 0,5 4 0,-6-6 0,1 0 0,0 0 0,0-1 0,0 1 0,0-1 0,0 0 0,0 0 0,0 0 0,0 0 0,1 0 0,-1-1 0,0 1 0,0-1 0,1 0 0,-1 0 0,0 0 0,1-1 0,-1 1 0,0-1 0,0 0 0,1 0 0,-1 0 0,5-2 0,3-2 0,0 0 0,-1-1 0,0 0 0,0-1 0,0 1 0,-1-2 0,0 0 0,-1 0 0,1 0 0,-2-1 0,1 0 0,-1-1 0,0 0 0,-1 0 0,9-21 0,1-7 0,-3-1 0,-1-1 0,9-48 0,-11 41 0,15 139 0,-20-78 0,1 1 0,0-1 0,1 0 0,1 0 0,0-1 0,1 0 0,0 0 0,1-1 0,14 14 0,-17-19 0,0-1 0,0 0 0,1-1 0,0 1 0,0-2 0,0 1 0,1-1 0,0 0 0,-1-1 0,1 0 0,0 0 0,1-1 0,-1 0 0,0-1 0,1 0 0,15 0 0,-21-1 0,-1 0 0,1-1 0,-1 1 0,0-1 0,1 0 0,-1 0 0,0 0 0,1 0 0,-1 0 0,0-1 0,0 1 0,0-1 0,0 0 0,0 0 0,-1 0 0,1-1 0,0 1 0,-1-1 0,3-2 0,-2 0 0,0 0 0,0 0 0,-1-1 0,0 1 0,0-1 0,0 1 0,0-1 0,-1 0 0,0 1 0,1-10 0,-2-5 0,0 1 0,-1-1 0,-1 0 0,-1 1 0,-9-35 0,7 40-74,4 11-18,-1 0 0,1 1-1,0-1 1,0 0 0,0 0 0,0 0-1,1 0 1,-1 0 0,1 0 0,0 0 0,0 0-1,0 0 1,1-6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8.362"/>
    </inkml:context>
    <inkml:brush xml:id="br0">
      <inkml:brushProperty name="width" value="0.1" units="cm"/>
      <inkml:brushProperty name="height" value="0.1" units="cm"/>
      <inkml:brushProperty name="color" value="#AE198D"/>
      <inkml:brushProperty name="inkEffects" value="galaxy"/>
      <inkml:brushProperty name="anchorX" value="-1748.25513"/>
      <inkml:brushProperty name="anchorY" value="-2876.9082"/>
      <inkml:brushProperty name="scaleFactor" value="0.5"/>
    </inkml:brush>
  </inkml:definitions>
  <inkml:trace contextRef="#ctx0" brushRef="#br0">17 28 24575,'0'0'0,"0"-4"0,-5-3 0,-1-5 0,1 7 0,5 8 0,3 7 0,6 7 0,0 10 0,5 11 0,-1 1 0,3 5 0,-3 5 0,3 2 0,-3 3 0,-3 0 0,3 2 0,-4-5 0,-1-1 0,-3-6 0,4 2 0,-2-5 0,5-4 0,4-8 0,4-4 0,3-7 0,3-1 0,1-4 0,6-10 0,7-3 0,-6-3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8.560"/>
    </inkml:context>
    <inkml:brush xml:id="br0">
      <inkml:brushProperty name="width" value="0.1" units="cm"/>
      <inkml:brushProperty name="height" value="0.1" units="cm"/>
      <inkml:brushProperty name="color" value="#AE198D"/>
      <inkml:brushProperty name="inkEffects" value="galaxy"/>
      <inkml:brushProperty name="anchorX" value="-3146.08716"/>
      <inkml:brushProperty name="anchorY" value="-4677.94482"/>
      <inkml:brushProperty name="scaleFactor" value="0.5"/>
    </inkml:brush>
  </inkml:definitions>
  <inkml:trace contextRef="#ctx0" brushRef="#br0">6 38 24575,'0'0'0,"-4"0"0,3 0 0,6 0 0,7 0 0,6 0 0,5 0 0,8 0 0,2-5 0,7-1 0,-1 0 0,-1 2 0,-2-5 0,-9 1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1.648"/>
    </inkml:context>
    <inkml:brush xml:id="br0">
      <inkml:brushProperty name="width" value="0.1" units="cm"/>
      <inkml:brushProperty name="height" value="0.1" units="cm"/>
      <inkml:brushProperty name="color" value="#AE198D"/>
      <inkml:brushProperty name="inkEffects" value="galaxy"/>
      <inkml:brushProperty name="anchorX" value="-4459.07422"/>
      <inkml:brushProperty name="anchorY" value="-5656.0376"/>
      <inkml:brushProperty name="scaleFactor" value="0.5"/>
    </inkml:brush>
  </inkml:definitions>
  <inkml:trace contextRef="#ctx0" brushRef="#br0">217 96 24575,'0'0'0,"0"-5"0,0-7 0,0-5 0,0-4 0,-6 2 0,-5 3 0,-6 10 0,-5 10 0,3 15 0,-2 6 0,-2 11 0,-1 13 0,-1 11 0,4 10 0,5 13 0,5 4 0,10 8 0,9 0 0,9-1 0,10-7 0,-18-65 0,19 33 0,-17-37 0,1-1 0,15 18 0,-14-22 0,1 1 0,21 16 0,-22-20 0,1-1 0,0-1 0,16 7 0,-14-7 0,0-1 0,24 6 0,-25-10 0,0 0 0,0-1 0,17 0 0,-14-1 0,0-2 0,24-3 0,22-5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1.954"/>
    </inkml:context>
    <inkml:brush xml:id="br0">
      <inkml:brushProperty name="width" value="0.1" units="cm"/>
      <inkml:brushProperty name="height" value="0.1" units="cm"/>
      <inkml:brushProperty name="color" value="#AE198D"/>
      <inkml:brushProperty name="inkEffects" value="galaxy"/>
      <inkml:brushProperty name="anchorX" value="-5820.98877"/>
      <inkml:brushProperty name="anchorY" value="-7651.09326"/>
      <inkml:brushProperty name="scaleFactor" value="0.5"/>
    </inkml:brush>
  </inkml:definitions>
  <inkml:trace contextRef="#ctx0" brushRef="#br0">0 58 24575,'0'0'0,"5"-4"0,1-9 0,0-4 0,4 1 0,-1 8 0,-1 9 0,-2 9 0,-3 8 0,5 11 0,-1 8 0,-2 9 0,0 5 0,-2 3 0,-1 2 0,-2 1 0,1 0 0,-1-5 0,-1-7 0,1-6 0,0-10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2.349"/>
    </inkml:context>
    <inkml:brush xml:id="br0">
      <inkml:brushProperty name="width" value="0.1" units="cm"/>
      <inkml:brushProperty name="height" value="0.1" units="cm"/>
      <inkml:brushProperty name="color" value="#AE198D"/>
      <inkml:brushProperty name="inkEffects" value="galaxy"/>
      <inkml:brushProperty name="anchorX" value="-6919.55713"/>
      <inkml:brushProperty name="anchorY" value="-9189.34473"/>
      <inkml:brushProperty name="scaleFactor" value="0.5"/>
    </inkml:brush>
  </inkml:definitions>
  <inkml:trace contextRef="#ctx0" brushRef="#br0">105 410 24575,'0'0'0,"-5"-5"0,-7-6 0,-5-6 0,-5-5 0,3-2 0,3-4 0,5 0 0,9 0 0,9-1 0,8-5 0,12 0 0,10 5 0,8 2 0,11 2 0,9 0 0,8 5 0,6 6 0,3 4 0,2 10 0,-5 3 0,-6 13 0,-5 6 0,-55-15 0,0-1 0,18 14 0,-20-13 0,-1 1 0,17 17 0,-21-17 0,0 0 0,-1 0 0,1 1 0,5 11 0,-6-10 0,0 1 0,0 1 0,2 13 0,-5-13 0,0 0 0,0 0 0,-1 17 0,-1-14 0,-1 0 0,-4 22 0,-10 29 0,-14-3 0,-9-1 0,-8-4 0,-11-6 0,-4-7 0,-2-7 0,7-10 0,1-9 0,7-8 0,6-6 0,6-3 0,9-9 0,9-6 0,18 12 0,-1 0 0,1 0 0,-1 0 0,1 0 0,-1 0 0,1-1 0,-1 1 0,1 0 0,0 0 0,-1-1 0,1 1 0,0 0 0,0-2 0,6-21 0,4 4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2.607"/>
    </inkml:context>
    <inkml:brush xml:id="br0">
      <inkml:brushProperty name="width" value="0.1" units="cm"/>
      <inkml:brushProperty name="height" value="0.1" units="cm"/>
      <inkml:brushProperty name="color" value="#AE198D"/>
      <inkml:brushProperty name="inkEffects" value="galaxy"/>
      <inkml:brushProperty name="anchorX" value="-8203.52832"/>
      <inkml:brushProperty name="anchorY" value="-10519.03418"/>
      <inkml:brushProperty name="scaleFactor" value="0.5"/>
    </inkml:brush>
  </inkml:definitions>
  <inkml:trace contextRef="#ctx0" brushRef="#br0">6 12 24575,'0'0'0,"0"-5"0,-5-1 0,5 6 0,0 6 0,6 8 0,1 5 0,6 5 0,3 3 0,0 6 0,-3 2 0,2 0 0,-3 3 0,2 0 0,-2-2 0,-3-8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2.764"/>
    </inkml:context>
    <inkml:brush xml:id="br0">
      <inkml:brushProperty name="width" value="0.1" units="cm"/>
      <inkml:brushProperty name="height" value="0.1" units="cm"/>
      <inkml:brushProperty name="color" value="#AE198D"/>
      <inkml:brushProperty name="inkEffects" value="galaxy"/>
      <inkml:brushProperty name="anchorX" value="-9347.49707"/>
      <inkml:brushProperty name="anchorY" value="-11857.64844"/>
      <inkml:brushProperty name="scaleFactor" value="0.5"/>
    </inkml:brush>
  </inkml:definitions>
  <inkml:trace contextRef="#ctx0" brushRef="#br0">11 18 24575,'0'0'0,"0"-5"0,-5-1 0,-1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3.146"/>
    </inkml:context>
    <inkml:brush xml:id="br0">
      <inkml:brushProperty name="width" value="0.1" units="cm"/>
      <inkml:brushProperty name="height" value="0.1" units="cm"/>
      <inkml:brushProperty name="color" value="#AE198D"/>
      <inkml:brushProperty name="inkEffects" value="galaxy"/>
      <inkml:brushProperty name="anchorX" value="-8320.3916"/>
      <inkml:brushProperty name="anchorY" value="-10824.9375"/>
      <inkml:brushProperty name="scaleFactor" value="0.5"/>
    </inkml:brush>
  </inkml:definitions>
  <inkml:trace contextRef="#ctx0" brushRef="#br0">23 59 24575,'0'0'0,"-4"0"0,-8 0 0,6 6 0,7-1 0,7 6 0,8 5 0,11 4 0,4 4 0,3 2 0,-1 2 0,-6 0 0,-1 0 0,-8 1 0,-10-7 0,-8-22 0,0 0 0,0 1 0,0-1 0,0 1 0,0 0 0,0-1 0,0 1 0,0-1 0,0 1 0,0-1 0,0 1 0,0-1 0,0 1 0,0-1 0,-1 1 0,1-1 0,0 1 0,0-1 0,-1 1 0,1-1 0,0 1 0,-1 0 0,-6-1 0,-2-11 0,1-7 0,1-6 0,8-4 0,2-2 0,7-5 0,5 5 0,5 1 0,4 1 0,3 7 0,1 0 0,0 5 0,1 5 0,-1 3 0,-5 5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3.574"/>
    </inkml:context>
    <inkml:brush xml:id="br0">
      <inkml:brushProperty name="width" value="0.1" units="cm"/>
      <inkml:brushProperty name="height" value="0.1" units="cm"/>
      <inkml:brushProperty name="color" value="#AE198D"/>
      <inkml:brushProperty name="inkEffects" value="galaxy"/>
      <inkml:brushProperty name="anchorX" value="-9745.2041"/>
      <inkml:brushProperty name="anchorY" value="-11782.44922"/>
      <inkml:brushProperty name="scaleFactor" value="0.5"/>
    </inkml:brush>
  </inkml:definitions>
  <inkml:trace contextRef="#ctx0" brushRef="#br0">1 140 24575,'0'0'0,"0"4"0,5 3 0,6-1 0,6-2 0,5-1 0,3 0 0,2-2 0,1-1 0,1 0 0,-1-5 0,1-1 0,-1-6 0,-5-4 0,-6-4 0,-12 1 0,-10-1 0,-9 4 0,-7-2 0,-5 4 0,-2 3 0,-1 5 0,-1 2 0,6 7 0,1 2 0,0 7 0,5 4 0,4 5 0,5 3 0,10 8 0,3 2 0,7 0 0,5-1 0,5-1 0,4-1 0,1-2 0,8-6 0,6-6 0,5-12 0,-6-5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3.848"/>
    </inkml:context>
    <inkml:brush xml:id="br0">
      <inkml:brushProperty name="width" value="0.1" units="cm"/>
      <inkml:brushProperty name="height" value="0.1" units="cm"/>
      <inkml:brushProperty name="color" value="#AE198D"/>
      <inkml:brushProperty name="inkEffects" value="galaxy"/>
      <inkml:brushProperty name="anchorX" value="-11053.92285"/>
      <inkml:brushProperty name="anchorY" value="-13010.54688"/>
      <inkml:brushProperty name="scaleFactor" value="0.5"/>
    </inkml:brush>
  </inkml:definitions>
  <inkml:trace contextRef="#ctx0" brushRef="#br0">190 11 24575,'0'0'0,"-5"0"0,-1-5 0,-5-1 0,0 6 0,-3 7 0,-4 1 0,2 6 0,-3-1 0,-1 3 0,2 3 0,0 3 0,3 2 0,3 2 0,5 2 0,8-6 0,8 1 0,8-6 0,4 0 0,5-3 0,7-4 0,2-4 0,5-3 0,0-6 0,3-3 0,-8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01.203"/>
    </inkml:context>
    <inkml:brush xml:id="br0">
      <inkml:brushProperty name="width" value="0.05" units="cm"/>
      <inkml:brushProperty name="height" value="0.05" units="cm"/>
    </inkml:brush>
  </inkml:definitions>
  <inkml:trace contextRef="#ctx0" brushRef="#br0">38 76 24575,'24'-1'0,"-9"1"0,0 0 0,21 2 0,-33-2 0,0 1 0,0-1 0,1 1 0,-1 0 0,0 0 0,0 0 0,-1 0 0,1 1 0,0-1 0,0 1 0,0-1 0,-1 1 0,1 0 0,-1 0 0,0 0 0,0 1 0,3 2 0,-4-4 0,-1 0 0,1 0 0,0 0 0,-1 0 0,1 0 0,-1 1 0,1-1 0,-1 0 0,0 0 0,0 0 0,1 1 0,-1-1 0,0 0 0,0 0 0,0 1 0,0-1 0,0 0 0,-1 1 0,1-1 0,0 0 0,0 0 0,-2 2 0,1-1 0,0 1 0,-1-1 0,1 0 0,-1 0 0,0 0 0,0 0 0,1 0 0,-1 0 0,0-1 0,-4 3 0,0 0 0,0-1 0,-1 0 0,1 0 0,-1 0 0,0-1 0,0 1 0,-8 0 0,12-2 0,0-1 0,0 0 0,0 1 0,0-1 0,0 0 0,-1 0 0,1-1 0,0 1 0,0-1 0,0 1 0,0-1 0,0 0 0,0 0 0,0-1 0,1 1 0,-1 0 0,0-1 0,1 0 0,-1 1 0,1-1 0,-1 0 0,1-1 0,-3-1 0,4 1 0,-1 0 0,1 0 0,0 0 0,-1 0 0,1 0 0,1 0 0,-1 0 0,0 0 0,1 0 0,0 0 0,-1 0 0,1-1 0,0 1 0,1 0 0,-1 0 0,0 0 0,1 0 0,0 0 0,0 0 0,0 0 0,0 0 0,2-4 0,0 1 0,0 0 0,1 1 0,-1 0 0,1-1 0,0 1 0,0 0 0,1 1 0,-1-1 0,1 1 0,0 0 0,0 0 0,1 1 0,-1-1 0,1 1 0,0 0 0,8-3 0,-10 5 0,-1 0 0,1 0 0,-1 0 0,1 1 0,-1-1 0,1 1 0,-1 0 0,1 0 0,-1 0 0,1 1 0,0-1 0,-1 1 0,0 0 0,1 0 0,-1 0 0,1 0 0,-1 0 0,0 1 0,0 0 0,0-1 0,0 1 0,0 1 0,0-1 0,0 0 0,-1 0 0,1 1 0,-1 0 0,0-1 0,0 1 0,4 6 0,-4-6 0,-1 0 0,1 0 0,-1-1 0,0 2 0,1-1 0,-1 0 0,-1 0 0,1 0 0,0 0 0,-1 1 0,0-1 0,1 0 0,-1 1 0,-1-1 0,1 0 0,0 0 0,-1 1 0,0-1 0,1 0 0,-1 0 0,0 0 0,-1 0 0,1 0 0,-1 0 0,1 0 0,-1 0 0,0 0 0,0-1 0,0 1 0,0-1 0,-1 0 0,1 1 0,-1-1 0,1 0 0,-5 2 0,1 0 0,1 0 0,-1-1 0,0 0 0,0 0 0,0 0 0,-1-1 0,1 0 0,-1 0 0,1-1 0,-1 0 0,0 0 0,1 0 0,-1-1 0,0 0 0,0 0 0,-11-3 0,14 3 0,1-1 0,-1 0 0,1-1 0,-1 1 0,1-1 0,0 1 0,0-1 0,0 0 0,0 0 0,0 0 0,0-1 0,0 1 0,0-1 0,1 1 0,0-1 0,-1 0 0,1 0 0,0 0 0,0 0 0,1 0 0,-1-1 0,1 1 0,-1-1 0,1 1 0,0-1 0,0 1 0,1-1 0,-1 1 0,1-1 0,0-5 0,0 5 0,1 0 0,-1-1 0,1 1 0,0 0 0,0 0 0,1 0 0,-1 0 0,1 0 0,0 0 0,0 0 0,0 1 0,1-1 0,-1 1 0,1-1 0,0 1 0,0 0 0,0 0 0,0 0 0,0 1 0,1-1 0,-1 1 0,1-1 0,0 1 0,0 0 0,7-2 0,-9 3-44,0 1 0,-1-1 0,1 0 0,0 1 0,0 0 0,0-1 0,0 1 0,0 0 0,0 0 0,0 0 0,0 0 0,0 0 0,0 1 0,0-1 0,0 1 0,0-1 0,-1 1 0,1 0-1,0-1 1,0 1 0,0 0 0,-1 0 0,1 0 0,-1 1 0,1-1 0,-1 0 0,1 1 0,-1-1 0,0 1 0,3 2 0,2 13-6782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7.771"/>
    </inkml:context>
    <inkml:brush xml:id="br0">
      <inkml:brushProperty name="width" value="0.05" units="cm"/>
      <inkml:brushProperty name="height" value="0.05" units="cm"/>
    </inkml:brush>
  </inkml:definitions>
  <inkml:trace contextRef="#ctx0" brushRef="#br0">86 228 24575,'0'5'0,"-5"1"0,-1 4 0,-5 1 0,0 3 0,1 4 0,-1 3 0,0 4 0,2 1 0,3 6 0,3 2 0,1 1 0,6-2 0,2-1 0,5-2 0,1-6-8191</inkml:trace>
  <inkml:trace contextRef="#ctx0" brushRef="#br0" timeOffset="1">141 6 24575,'0'-4'0,"0"2"0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4.070"/>
    </inkml:context>
    <inkml:brush xml:id="br0">
      <inkml:brushProperty name="width" value="0.1" units="cm"/>
      <inkml:brushProperty name="height" value="0.1" units="cm"/>
      <inkml:brushProperty name="color" value="#AE198D"/>
      <inkml:brushProperty name="inkEffects" value="galaxy"/>
      <inkml:brushProperty name="anchorX" value="-12180.62891"/>
      <inkml:brushProperty name="anchorY" value="-14289.15625"/>
      <inkml:brushProperty name="scaleFactor" value="0.5"/>
    </inkml:brush>
  </inkml:definitions>
  <inkml:trace contextRef="#ctx0" brushRef="#br0">67 190 24575,'0'0'0,"0"-10"0,-5-9 0,-1-3 0,-5-4 0,1-3 0,1 0 0,-3 0 0,1 10 0,9 13 0,1 11 0,3 10 0,7 7 0,4 10 0,1 8 0,3 1 0,3 5 0,3 3 0,2 2 0,-4-3 0,1-4 0,0-6 0,-4-4 0,1-3 0,-4-7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4.413"/>
    </inkml:context>
    <inkml:brush xml:id="br0">
      <inkml:brushProperty name="width" value="0.1" units="cm"/>
      <inkml:brushProperty name="height" value="0.1" units="cm"/>
      <inkml:brushProperty name="color" value="#AE198D"/>
      <inkml:brushProperty name="inkEffects" value="galaxy"/>
      <inkml:brushProperty name="anchorX" value="-13369.70605"/>
      <inkml:brushProperty name="anchorY" value="-15636.49512"/>
      <inkml:brushProperty name="scaleFactor" value="0.5"/>
    </inkml:brush>
  </inkml:definitions>
  <inkml:trace contextRef="#ctx0" brushRef="#br0">12 229 24575,'0'0'0,"-5"-5"0,-1-7 0,6 0 0,6 2 0,8-4 0,5 3 0,10-4 0,9 3 0,7-3 0,5 3 0,4 2 0,-3-2 0,0 2 0,-6-3 0,-4 2 0,-10-3 0,-10-4 0,-14 3 0,-6 7 0,-5 11 0,-1 8 0,1 8 0,0 5 0,1 3 0,6 1 0,2 2 0,0-1 0,5 0 0,-1 0 0,5-6 0,-2-6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4.606"/>
    </inkml:context>
    <inkml:brush xml:id="br0">
      <inkml:brushProperty name="width" value="0.1" units="cm"/>
      <inkml:brushProperty name="height" value="0.1" units="cm"/>
      <inkml:brushProperty name="color" value="#AE198D"/>
      <inkml:brushProperty name="inkEffects" value="galaxy"/>
      <inkml:brushProperty name="anchorX" value="-14915.79199"/>
      <inkml:brushProperty name="anchorY" value="-16692.49023"/>
      <inkml:brushProperty name="scaleFactor" value="0.5"/>
    </inkml:brush>
  </inkml:definitions>
  <inkml:trace contextRef="#ctx0" brushRef="#br0">23 0 24575,'0'0'0,"-5"0"0,-1 6 0,0 5 0,1 6 0,7-2 0,2 5 0,6-4 0,0-4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5.020"/>
    </inkml:context>
    <inkml:brush xml:id="br0">
      <inkml:brushProperty name="width" value="0.1" units="cm"/>
      <inkml:brushProperty name="height" value="0.1" units="cm"/>
      <inkml:brushProperty name="color" value="#AE198D"/>
      <inkml:brushProperty name="inkEffects" value="galaxy"/>
      <inkml:brushProperty name="anchorX" value="-15935.43652"/>
      <inkml:brushProperty name="anchorY" value="-17805.43555"/>
      <inkml:brushProperty name="scaleFactor" value="0.5"/>
    </inkml:brush>
  </inkml:definitions>
  <inkml:trace contextRef="#ctx0" brushRef="#br0">48 87 24575,'0'0'0,"-5"0"0,-7 0 0,1 6 0,0 5 0,3 6 0,8 5 0,2 3 0,8 2 0,0 6 0,5 2 0,-2-1 0,3 5 0,3-2 0,2-1 0,3-8 0,3-2 0,0-7 0,1-6 0,0-6 0,0-8 0,0-9 0,0-8 0,0-4 0,0-10 0,-6-1 0,0-8 0,-6-4 0,-10 1 0,-9-2 0,-5 2 0,-12 5 0,-4 3 0,-5 3 0,-2 9 0,1 7 0,-1 6 0,2 6 0,5 8 0,6 8 0,7 7 0,5 5 0,9-2 0,2-4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5.721"/>
    </inkml:context>
    <inkml:brush xml:id="br0">
      <inkml:brushProperty name="width" value="0.1" units="cm"/>
      <inkml:brushProperty name="height" value="0.1" units="cm"/>
      <inkml:brushProperty name="color" value="#AE198D"/>
      <inkml:brushProperty name="inkEffects" value="galaxy"/>
      <inkml:brushProperty name="anchorX" value="-17094.39844"/>
      <inkml:brushProperty name="anchorY" value="-18828.27344"/>
      <inkml:brushProperty name="scaleFactor" value="0.5"/>
    </inkml:brush>
  </inkml:definitions>
  <inkml:trace contextRef="#ctx0" brushRef="#br0">59 132 24575,'0'0'0,"-5"0"0,-7 0 0,-5 0 0,1-5 0,7-1 0,10 1 0,9 0 0,8 2 0,5 1 0,4 6 0,2 1 0,0 6 0,-5 5 0,-1 4 0,-5 4 0,0 3 0,-4 6 0,-4 1 0,-4 0 0,-3-1 0,-7-1 0,-1-2 0,-1-12 0,1-12 0,1-17 0,1-10 0,1-8 0,7-7 0,0-8 0,6 0 0,0-2 0,4 2 0,3 4 0,3 3 0,3 4 0,3 8 0,0 8 0,1 12 0,0 10 0,6 10 0,0 13 0,0 3 0,-2 9 0,-1 0 0,-1 4 0,-7-2 0,-6-3 0,-6-3 0,-5-3 0,-4-8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5.957"/>
    </inkml:context>
    <inkml:brush xml:id="br0">
      <inkml:brushProperty name="width" value="0.1" units="cm"/>
      <inkml:brushProperty name="height" value="0.1" units="cm"/>
      <inkml:brushProperty name="color" value="#AE198D"/>
      <inkml:brushProperty name="inkEffects" value="galaxy"/>
      <inkml:brushProperty name="anchorX" value="-18749.63477"/>
      <inkml:brushProperty name="anchorY" value="-20090.92969"/>
      <inkml:brushProperty name="scaleFactor" value="0.5"/>
    </inkml:brush>
  </inkml:definitions>
  <inkml:trace contextRef="#ctx0" brushRef="#br0">1 0 24575,'0'0'0,"5"5"0,7 7 0,10 5 0,5 5 0,9 8 0,7 8 0,6 7 0,3 11 0,3 3 0,1 8 0,-5 0 0,-6 4 0,-38-56 0,1 2 0,6 20 0,-11-25 0,0-1 0,-1 1 0,2 20 0,-5-25 0,0 0 0,0 1 0,0-1 0,0 0 0,-1 0 0,-5 13 0,2-12 0,0 0 0,0-1 0,0 0 0,0 0 0,-1 0 0,-10 10 0,8-7 0,-3 1 0,-22 15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6.048"/>
    </inkml:context>
    <inkml:brush xml:id="br0">
      <inkml:brushProperty name="width" value="0.1" units="cm"/>
      <inkml:brushProperty name="height" value="0.1" units="cm"/>
      <inkml:brushProperty name="color" value="#AE198D"/>
      <inkml:brushProperty name="inkEffects" value="galaxy"/>
      <inkml:brushProperty name="anchorX" value="-20147.29492"/>
      <inkml:brushProperty name="anchorY" value="-21902.30859"/>
      <inkml:brushProperty name="scaleFactor" value="0.5"/>
    </inkml:brush>
  </inkml:definitions>
  <inkml:trace contextRef="#ctx0" brushRef="#br0">0 0 24575,'0'0'0,"5"5"0,7 7 0,5 5 0,5 5 0,3 2 0,1 3 0,3 2 0,-1-1 0,1 1 0,0 0 0,-1 4 0,0 12 0,5 6 0,1 9 0,-1 8 0,5 2 0,-1 3 0,-2 4 0,4 2 0,-2-3 0,-2-5 0,-1-5 0,-3-4 0,-1-9 0,-7-8 0,-1-7 0,-6-5 0,0-9 0,-3-13 0,-13-11 0,1 0 0,-1 0 0,0 0 0,0 0 0,1 1 0,-1-1 0,0 0 0,1 0 0,-1 0 0,0 0 0,1 0 0,-1 0 0,0 0 0,1 0 0,-1 0 0,0 0 0,1 0 0,-1-1 0,0 1 0,0 0 0,1 0 0,-1 0 0,0 0 0,1 0 0,-1-1 0,0 1 0,0 0 0,1 0 0,-1-1 0,12-11 0,-3-14 0,3-10 0,-1-15 0,-2-17 0,3-15 0,-3-12 0,4-9 0,-1-5 0,-3-4 0,2 6 0,-1 4 0,-2 12 0,-3 12 0,-1 14 0,3 19 0,-6 45 0,-1-2 0,1 1 0,0 0 0,0 0 0,-1 0 0,2 0 0,-1 0 0,0 0 0,3-4 0,-5 5 0,1 1 0,1 0 0,-1-1 0,0 1 0,1 0 0,-1-1 0,0 1 0,1 0 0,-1 0 0,0-1 0,1 1 0,-1 0 0,0 0 0,1-1 0,-1 1 0,1 0 0,-1 0 0,0 0 0,1 0 0,-1 0 0,1 0 0,-1 0 0,1 0 0,-1 0 0,0 0 0,1 0 0,-1 0 0,1 0 0,-1 0 0,1 0 0,15 10 0,3 10 0,-3 7 0,3-2 0,-4-5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6.511"/>
    </inkml:context>
    <inkml:brush xml:id="br0">
      <inkml:brushProperty name="width" value="0.1" units="cm"/>
      <inkml:brushProperty name="height" value="0.1" units="cm"/>
      <inkml:brushProperty name="color" value="#AE198D"/>
      <inkml:brushProperty name="inkEffects" value="galaxy"/>
      <inkml:brushProperty name="anchorX" value="-22217.30273"/>
      <inkml:brushProperty name="anchorY" value="-23057.89063"/>
      <inkml:brushProperty name="scaleFactor" value="0.5"/>
    </inkml:brush>
  </inkml:definitions>
  <inkml:trace contextRef="#ctx0" brushRef="#br0">160 241 24575,'0'0'0,"-4"5"0,-3 7 0,2 5 0,5-1 0,8-2 0,7-4 0,5-3 0,5-3 0,2-8 0,1-1 0,1-7 0,0 1 0,-6-4 0,0-4 0,-6-3 0,-5-2 0,-4-2 0,-4-2 0,-8 0 0,-7 0 0,-13 0 0,-4 5 0,-9 1 0,-6 5 0,-1 5 0,-3 10 0,3 9 0,38-4 0,0 0 0,0-1 0,0 1 0,-10 7 0,-20 17 0,8 10 0,9 1 0,18-31 0,-1-1 0,1 1 0,0-1 0,0 12 0,6 29 0,10-1 0,7 1 0,4-4 0,8 2 0,7-9 0,6-3 0,4-10 0,3-7 0,-10-7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6.877"/>
    </inkml:context>
    <inkml:brush xml:id="br0">
      <inkml:brushProperty name="width" value="0.1" units="cm"/>
      <inkml:brushProperty name="height" value="0.1" units="cm"/>
      <inkml:brushProperty name="color" value="#AE198D"/>
      <inkml:brushProperty name="inkEffects" value="galaxy"/>
      <inkml:brushProperty name="anchorX" value="-23413.56445"/>
      <inkml:brushProperty name="anchorY" value="-24351.60547"/>
      <inkml:brushProperty name="scaleFactor" value="0.5"/>
    </inkml:brush>
  </inkml:definitions>
  <inkml:trace contextRef="#ctx0" brushRef="#br0">0 115 24575,'0'0'0,"0"4"0,6 8 0,5-1 0,6 5 0,5-2 0,3 2 0,2 3 0,6 3 0,2 2 0,-6 2 0,-2 2 0,-1-1 0,-6 1 0,-5 0 0,-6 1 0,-10-1 0,-2 0 0,-8-6 0,-5 0 0,-6-6 0,-2-4 0,2-10 0,0-10 0,4-7 0,0-12 0,3-9 0,5-9 0,9-6 0,8-3 0,3-2 0,6 4 0,3 1 0,10 5 0,2 11 0,2 5 0,0 9 0,-2 7 0,-5 7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7.312"/>
    </inkml:context>
    <inkml:brush xml:id="br0">
      <inkml:brushProperty name="width" value="0.1" units="cm"/>
      <inkml:brushProperty name="height" value="0.1" units="cm"/>
      <inkml:brushProperty name="color" value="#AE198D"/>
      <inkml:brushProperty name="inkEffects" value="galaxy"/>
      <inkml:brushProperty name="anchorX" value="-24782.94922"/>
      <inkml:brushProperty name="anchorY" value="-25253.73828"/>
      <inkml:brushProperty name="scaleFactor" value="0.5"/>
    </inkml:brush>
  </inkml:definitions>
  <inkml:trace contextRef="#ctx0" brushRef="#br0">446 113 24575,'0'0'0,"0"-5"0,0-6 0,-6-1 0,1-3 0,-6 1 0,-5-3 0,-4 3 0,-4 4 0,-7 2 0,-2 3 0,-7 3 0,-4 7 0,1 7 0,2 5 0,3 0 0,5 3 0,7 1 0,8 3 0,7 2 0,5 0 0,10 2 0,7 0 0,12 0 0,11 0 0,10-6 0,5 0 0,10-5 0,3-5 0,1 1 0,-6-3 0,-2-3 0,-8 3 0,-11 4 0,-35-13 0,1 0 0,0 0 0,0 1 0,0-1 0,-1 1 0,1-1 0,0 1 0,-1-1 0,1 1 0,0 2 0,-2-4 0,0 0 0,1 1 0,-1-1 0,0 1 0,0 0 0,1-1 0,-1 1 0,0 0 0,0-1 0,0 1 0,0 0 0,0-1 0,0 1 0,0 0 0,0-1 0,0 1 0,0-1 0,-1 1 0,1 0 0,0-1 0,0 1 0,-1 0 0,1-1 0,0 1 0,-1 0 0,-20 18 0,-14-4 0,-12 3 0,-12 1 0,-4-3 0,-2-3 0,2-4 0,1-4 0,8-8 0,12-7 0,39 9 0,0-1 0,-1 1 0,1-1 0,0 0 0,-1 0 0,-4-5 0,-9-10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8.144"/>
    </inkml:context>
    <inkml:brush xml:id="br0">
      <inkml:brushProperty name="width" value="0.05" units="cm"/>
      <inkml:brushProperty name="height" value="0.05" units="cm"/>
    </inkml:brush>
  </inkml:definitions>
  <inkml:trace contextRef="#ctx0" brushRef="#br0">175 68 24575,'2'0'0,"0"0"0,0-1 0,0 0 0,0 1 0,0-1 0,0 0 0,0 0 0,-1 0 0,1 0 0,0 0 0,-1 0 0,1-1 0,0 1 0,-1 0 0,0-1 0,1 1 0,-1-1 0,0 0 0,2-3 0,-2 4 0,0 0 0,0 0 0,-1 0 0,1-1 0,0 1 0,-1 0 0,1-1 0,-1 1 0,1-1 0,-1 1 0,0 0 0,0-1 0,0 1 0,1-1 0,-1 1 0,-1-1 0,1 1 0,0-1 0,0 1 0,0-1 0,-1 1 0,1 0 0,-1-1 0,1 1 0,-1 0 0,-1-3 0,2 4 0,-1 0 0,1-1 0,-1 1 0,1 0 0,-1-1 0,0 1 0,1 0 0,-1 0 0,1-1 0,-1 1 0,0 0 0,1 0 0,-1 0 0,0 0 0,1 0 0,-1 0 0,0 0 0,1 0 0,-1 0 0,0 0 0,1 0 0,-1 1 0,0-1 0,1 0 0,-1 0 0,1 1 0,-1-1 0,1 0 0,-1 1 0,0-1 0,1 1 0,-1-1 0,1 0 0,-1 2 0,-19 19 0,18-19 0,-17 25 0,1 1 0,2 1 0,0 1 0,2 1 0,2 0 0,-18 63 0,16-34-170,3 2-1,2-1 0,3 1 1,3 0-1,3 0 0,2 0 1,13 77-1,-8-96-6655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7.567"/>
    </inkml:context>
    <inkml:brush xml:id="br0">
      <inkml:brushProperty name="width" value="0.1" units="cm"/>
      <inkml:brushProperty name="height" value="0.1" units="cm"/>
      <inkml:brushProperty name="color" value="#AE198D"/>
      <inkml:brushProperty name="inkEffects" value="galaxy"/>
      <inkml:brushProperty name="anchorX" value="-23326.66797"/>
      <inkml:brushProperty name="anchorY" value="-24632.66602"/>
      <inkml:brushProperty name="scaleFactor" value="0.5"/>
    </inkml:brush>
  </inkml:definitions>
  <inkml:trace contextRef="#ctx0" brushRef="#br0">0 0 24575,'0'0'0,"5"0"0,2 6 0,4 0 0,-1 5 0,4 5 0,-1 4 0,-2 4 0,1 2 0,4 1 0,-2 7 0,3 0 0,-3 0 0,-4-1 0,-2-1 0,-4-2 0,-2-1 0,-1-6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7.728"/>
    </inkml:context>
    <inkml:brush xml:id="br0">
      <inkml:brushProperty name="width" value="0.1" units="cm"/>
      <inkml:brushProperty name="height" value="0.1" units="cm"/>
      <inkml:brushProperty name="color" value="#AE198D"/>
      <inkml:brushProperty name="inkEffects" value="galaxy"/>
      <inkml:brushProperty name="anchorX" value="-24511.25391"/>
      <inkml:brushProperty name="anchorY" value="-26033.23242"/>
      <inkml:brushProperty name="scaleFactor" value="0.5"/>
    </inkml:brush>
  </inkml:definitions>
  <inkml:trace contextRef="#ctx0" brushRef="#br0">47 17 24575,'0'0'0,"0"-4"0,-5-3 0,-7 2 0,1 5 0,0 8 0,3 1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8.162"/>
    </inkml:context>
    <inkml:brush xml:id="br0">
      <inkml:brushProperty name="width" value="0.1" units="cm"/>
      <inkml:brushProperty name="height" value="0.1" units="cm"/>
      <inkml:brushProperty name="color" value="#AE198D"/>
      <inkml:brushProperty name="inkEffects" value="galaxy"/>
      <inkml:brushProperty name="anchorX" value="-23448.24023"/>
      <inkml:brushProperty name="anchorY" value="-25018.24805"/>
      <inkml:brushProperty name="scaleFactor" value="0.5"/>
    </inkml:brush>
  </inkml:definitions>
  <inkml:trace contextRef="#ctx0" brushRef="#br0">84 0 24575,'0'0'0,"-5"0"0,-1 6 0,-5 5 0,1 6 0,1 4 0,2 4 0,-3 2 0,2 6 0,1 7 0,2 0 0,2 5 0,1 2 0,1-2 0,1-4 0,6-3 0,0-4 0,5-3 0,5-8 0,10-6 0,4-7 0,2-5 0,0-3 0,-1-7 0,0-8 0,-1-5 0,-7-5 0,-6-8 0,-6-8 0,-4-7 0,-5 1 0,-7-2 0,-7-4 0,-6 0 0,-5 3 0,-3 5 0,-2 10 0,-6 5 0,-1 8 0,1 13 0,6 11 0,8 10 0,19-13 0,0 0 0,0 0 0,0 1 0,1-1 0,-1 1 0,0-1 0,1 1 0,-1 0 0,1-1 0,-1 1 0,1 3 0,-2 20 0,4-2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8.662"/>
    </inkml:context>
    <inkml:brush xml:id="br0">
      <inkml:brushProperty name="width" value="0.1" units="cm"/>
      <inkml:brushProperty name="height" value="0.1" units="cm"/>
      <inkml:brushProperty name="color" value="#AE198D"/>
      <inkml:brushProperty name="inkEffects" value="galaxy"/>
      <inkml:brushProperty name="anchorX" value="-22388.25195"/>
      <inkml:brushProperty name="anchorY" value="-24098.67773"/>
      <inkml:brushProperty name="scaleFactor" value="0.5"/>
    </inkml:brush>
  </inkml:definitions>
  <inkml:trace contextRef="#ctx0" brushRef="#br0">37 106 24575,'0'0'0,"-5"-5"0,-2-7 0,-4 1 0,1-5 0,6 2 0,9 3 0,2 8 0,6 4 0,5 7 0,4 13 0,3 5 0,2 9 0,1 7 0,0 1 0,1 4 0,-6 2 0,-1-3 0,-5-3 0,-5-6 0,-4-3 0,-4-3 0,-8-8 0,-2-12 0,-6-12 0,1-11 0,1-7 0,3-12 0,2-8 0,7-7 0,8-6 0,1-3 0,5-1 0,3-1 0,4 6 0,2 5 0,2 12 0,1 11 0,-26 22 0,1 0 0,0-1 0,-1 1 0,1 0 0,-1 1 0,1-1 0,0 0 0,4 0 0,-4 1 0,0 0 0,-1 0 0,1 0 0,0 1 0,0-1 0,-1 1 0,1-1 0,3 3 0,23 11 0,-1 8 0,-5 10 0,-1 9 0,0 6 0,-5 5 0,2 2 0,-5-3 0,2 0 0,-4 0 0,3-4 0,3-6 0,-3-4 0,3-4 0,2-8 0,-4-3 0,3-6 0,-5-5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9.171"/>
    </inkml:context>
    <inkml:brush xml:id="br0">
      <inkml:brushProperty name="width" value="0.1" units="cm"/>
      <inkml:brushProperty name="height" value="0.1" units="cm"/>
      <inkml:brushProperty name="color" value="#AE198D"/>
      <inkml:brushProperty name="inkEffects" value="galaxy"/>
      <inkml:brushProperty name="anchorX" value="-24154.43359"/>
      <inkml:brushProperty name="anchorY" value="-25660.55859"/>
      <inkml:brushProperty name="scaleFactor" value="0.5"/>
    </inkml:brush>
  </inkml:definitions>
  <inkml:trace contextRef="#ctx0" brushRef="#br0">233 678 24575,'0'0'0,"-14"5"0,-17 1 0,-8 5 0,-9-1 0,0-1 0,14-2 0,16-2 0,26-8 0,30-2 0,32-5 0,33-6 0,36-10 0,37-4 0,35-2-1658,38-6 2132,38 0-711,36-4-2156,27 2 3077,21-3-4493,17 2 4800,8 3-1487,3 3 496,-12 3 0,-14 2 0,-19 2 0,-28 6 0,-32 1 0,-33-1-1655,-37 5 2128,-39 5-381,-35-2-186,-35 3 1956,-31 3-2381,-25-2 4349,-24-4-4850,-34 14 1176,0 0 0,0-1 0,0 1 0,0-1 0,0 1 0,-1-1 0,1 0 0,0 1 0,0-1 0,-1 0 0,1 0 0,0 1 0,-1-1 0,1 0 0,-1 0 0,1 0 0,0-1 0,-1 1-186,0 0 0,0 1 0,1-1 0,-1 0 1,0 0-1,-1 1 0,1-1 0,0 0 0,0 0 0,0 1 0,0-1 1,-1 0-1,1 1 0,0-1 0,0 0 0,-1 1 0,1-1 1,-1 1-1,1-1 0,0 0 0,-2 0 0,-14-12 1520,-4 2-1822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8.470"/>
    </inkml:context>
    <inkml:brush xml:id="br0">
      <inkml:brushProperty name="width" value="0.05" units="cm"/>
      <inkml:brushProperty name="height" value="0.05" units="cm"/>
    </inkml:brush>
  </inkml:definitions>
  <inkml:trace contextRef="#ctx0" brushRef="#br0">1 325 24575,'0'-2'0,"1"-1"0,-1 1 0,1-1 0,0 0 0,-1 1 0,1-1 0,0 1 0,1-1 0,-1 1 0,0 0 0,1 0 0,-1-1 0,1 1 0,0 0 0,0 0 0,0 0 0,0 1 0,0-1 0,0 0 0,0 1 0,1 0 0,1-2 0,6-2 0,1 0 0,-1 1 0,19-6 0,18-2 0,0 3 0,1 2 0,0 1 0,0 3 0,0 2 0,0 2 0,0 2 0,51 10 0,-87-11 0,-3 0 0,-1-1 0,0 0 0,0 0 0,1-1 0,-1 0 0,10-1 0,-16 0 0,0 1 0,0-1 0,0 1 0,0-1 0,0 0 0,0 0 0,-1 0 0,1 0 0,0-1 0,0 1 0,-1 0 0,1-1 0,-1 1 0,1-1 0,-1 1 0,0-1 0,0 0 0,1 1 0,-1-1 0,0 0 0,0 0 0,-1 0 0,1 0 0,0 0 0,-1 0 0,1 0 0,-1 0 0,0 0 0,1-3 0,1-13 0,-1 0 0,-1 0 0,-1-25 0,0 39 0,1-1 0,0 1 0,-1-1 0,0 0 0,0 1 0,-1-1 0,1 1 0,-1 0 0,0-1 0,0 1 0,0 0 0,0 0 0,-1 0 0,0 1 0,0-1 0,0 1 0,0-1 0,-5-2 0,6 4 0,0 1 0,-1 0 0,1 0 0,0 0 0,-1 0 0,1 0 0,-1 0 0,0 1 0,1 0 0,-1-1 0,1 1 0,-1 0 0,0 0 0,1 0 0,-1 0 0,1 1 0,-1-1 0,-4 2 0,2 0 0,0 1 0,1-1 0,-1 1 0,1 0 0,-1 0 0,1 0 0,0 0 0,0 1 0,-3 3 0,-3 5 0,1 0 0,0 1 0,0 0 0,2 0 0,-11 23 0,14-25 0,0 1 0,0-1 0,1 1 0,0 0 0,1 0 0,1 0 0,0 0 0,1 0 0,0 1 0,2 12 0,-1-18 0,0 0 0,0 0 0,1 0 0,0-1 0,1 1 0,0 0 0,0-1 0,0 0 0,1 1 0,-1-1 0,2-1 0,-1 1 0,1-1 0,-1 1 0,1-1 0,1-1 0,-1 1 0,10 6 0,23 7-1365,-1-5-5461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8.830"/>
    </inkml:context>
    <inkml:brush xml:id="br0">
      <inkml:brushProperty name="width" value="0.05" units="cm"/>
      <inkml:brushProperty name="height" value="0.05" units="cm"/>
    </inkml:brush>
  </inkml:definitions>
  <inkml:trace contextRef="#ctx0" brushRef="#br0">48 11 24575,'-4'0'0,"-7"0"0,-6 0 0,5 0 0,9 0 0,9 0 0,14 0 0,12 0 0,10-4 0,-1-3-8191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9.173"/>
    </inkml:context>
    <inkml:brush xml:id="br0">
      <inkml:brushProperty name="width" value="0.05" units="cm"/>
      <inkml:brushProperty name="height" value="0.05" units="cm"/>
    </inkml:brush>
  </inkml:definitions>
  <inkml:trace contextRef="#ctx0" brushRef="#br0">300 220 24575,'-3'0'0,"0"-1"0,0 0 0,0 0 0,1 0 0,-1 0 0,0 0 0,1-1 0,-1 1 0,0-1 0,1 0 0,0 0 0,-1 0 0,1 0 0,0 0 0,0 0 0,0-1 0,0 1 0,1-1 0,-1 1 0,1-1 0,-1 1 0,1-1 0,0 0 0,0 0 0,0 0 0,1 0 0,-1 0 0,0 0 0,1 0 0,0 0 0,0 0 0,0 0 0,1-5 0,2 0 0,0 0 0,0 0 0,1 0 0,0 1 0,1-1 0,-1 1 0,1 0 0,1 0 0,0 1 0,0-1 0,0 1 0,0 1 0,1-1 0,12-6 0,-12 7 0,-1 1 0,2 0 0,-1 1 0,0 0 0,1 0 0,-1 1 0,12-3 0,-15 4 0,0 1 0,0 0 0,0-1 0,0 1 0,1 1 0,-1-1 0,0 1 0,0-1 0,0 1 0,0 0 0,0 1 0,0-1 0,0 1 0,4 2 0,-4-2 0,-1 0 0,1 1 0,-1-1 0,0 1 0,0 0 0,-1 0 0,1 0 0,0 0 0,-1 1 0,0-1 0,0 1 0,0-1 0,0 1 0,2 5 0,-2-2 0,0 1 0,-1-1 0,0 1 0,0-1 0,0 1 0,-1 0 0,-1 9 0,-1 1 0,-1 0 0,-1-1 0,0 1 0,-1-1 0,-14 31 0,4-19 0,-2-1 0,0-1 0,-2 0 0,-1-1 0,-1-1 0,-1-1 0,-1-1 0,-1-1 0,-2-1 0,1-1 0,-2-2 0,-52 28 0,69-41 0,0-1 0,0-1 0,-1 1 0,0-2 0,1 1 0,-14 0 0,21-2 0,1-1 0,-1 0 0,0 0 0,0-1 0,1 1 0,-1 0 0,0-1 0,0 0 0,1 1 0,-1-1 0,1 0 0,-1-1 0,-2 0 0,4 1 0,0 0 0,-1-1 0,1 1 0,0 0 0,0-1 0,0 1 0,0-1 0,0 1 0,0-1 0,0 1 0,1-1 0,-1 0 0,0 1 0,1-1 0,0 0 0,-1 0 0,1 1 0,0-1 0,0 0 0,0 0 0,0 1 0,0-4 0,1-1 0,1 0 0,-1-1 0,1 1 0,0 0 0,1 0 0,-1 0 0,1 0 0,1 1 0,-1-1 0,1 1 0,0-1 0,0 1 0,0 1 0,1-1 0,-1 1 0,10-7 0,0 0 0,1 1 0,0 0 0,1 1 0,29-12 0,-28 14 0,1 1 0,0 1 0,0 1 0,0 0 0,0 1 0,0 2 0,1-1 0,-1 2 0,1 1 0,26 3 0,-31-1 0,1 0 0,-1 1 0,0 0 0,0 1 0,0 1 0,-1 0 0,0 1 0,0 0 0,0 1 0,-1 0 0,-1 1 0,1 1 0,15 16 0,35 55-203,-46-60-959,4 6-5664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9.551"/>
    </inkml:context>
    <inkml:brush xml:id="br0">
      <inkml:brushProperty name="width" value="0.05" units="cm"/>
      <inkml:brushProperty name="height" value="0.05" units="cm"/>
    </inkml:brush>
  </inkml:definitions>
  <inkml:trace contextRef="#ctx0" brushRef="#br0">210 73 24575,'1'0'0,"-1"-1"0,-1 0 0,1 1 0,0-1 0,0 1 0,0-1 0,0 0 0,0 1 0,-1-1 0,1 0 0,0 1 0,0-1 0,-1 1 0,1-1 0,0 1 0,-1-1 0,1 1 0,-1-1 0,1 1 0,-1-1 0,1 1 0,-1 0 0,1-1 0,-1 1 0,1-1 0,-1 1 0,1 0 0,-2-1 0,-22 0 0,-21 12 0,37-8 0,0 1 0,0 0 0,1 0 0,-1 0 0,1 1 0,0 1 0,0-1 0,1 1 0,-1 0 0,1 0 0,1 1 0,-1 0 0,1 0 0,0 0 0,1 0 0,-1 1 0,2 0 0,-1 0 0,1 0 0,0 0 0,1 1 0,0-1 0,0 1 0,1 0 0,0-1 0,0 1 0,1 0 0,0-1 0,1 1 0,0 0 0,0-1 0,1 1 0,0 0 0,1-1 0,-1 0 0,2 0 0,-1 0 0,1 0 0,0 0 0,1-1 0,0 0 0,0 1 0,0-2 0,1 1 0,0-1 0,1 0 0,-1 0 0,1-1 0,14 10 0,-11-11 0,-1 1 0,1-2 0,0 1 0,0-1 0,0-1 0,1 0 0,-1 0 0,0-1 0,1-1 0,-1 1 0,1-2 0,-1 1 0,1-2 0,-1 1 0,0-1 0,1-1 0,-1 0 0,0 0 0,-1-1 0,1 0 0,-1-1 0,0 0 0,0 0 0,0-1 0,-1-1 0,11-8 0,-12 8 0,0 0 0,0 0 0,0-1 0,-1 0 0,0 0 0,-1 0 0,0-1 0,0 1 0,-1-1 0,0 0 0,-1-1 0,4-12 0,-6 14 0,1 0 0,-1-1 0,-1 1 0,0-1 0,0 1 0,-1 0 0,0-1 0,0 1 0,-1 0 0,0 0 0,0 0 0,-1 0 0,0 0 0,0 0 0,-1 1 0,-5-8 0,2 4 0,-1 1 0,0 0 0,0 1 0,-1-1 0,0 2 0,-1-1 0,0 1 0,0 1 0,-17-10 0,20 13 0,0 0 0,0 1 0,-1 0 0,1 0 0,-1 1 0,1 0 0,-1 0 0,0 1 0,0 0 0,0 0 0,1 1 0,-1 0 0,0 0 0,0 1 0,0 0 0,-10 3 0,15-3-85,0 0 0,0 0-1,0 0 1,0 1 0,0 0-1,0-1 1,1 1 0,-1 0-1,1 0 1,-1 1 0,1-1-1,0 0 1,0 1 0,0 0-1,-2 2 1,-6 16-6741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9.877"/>
    </inkml:context>
    <inkml:brush xml:id="br0">
      <inkml:brushProperty name="width" value="0.05" units="cm"/>
      <inkml:brushProperty name="height" value="0.05" units="cm"/>
    </inkml:brush>
  </inkml:definitions>
  <inkml:trace contextRef="#ctx0" brushRef="#br0">276 125 24575,'1'-2'0,"1"0"0,0 0 0,0-1 0,-1 1 0,0 0 0,1-1 0,-1 1 0,0 0 0,0-1 0,0 1 0,0-1 0,-1 0 0,1 1 0,-1-1 0,1 0 0,-1 1 0,0-1 0,0 0 0,0 0 0,0 1 0,-1-1 0,1 0 0,-1 1 0,0-1 0,0 1 0,0-1 0,0 1 0,0-1 0,-3-4 0,2 4 0,0 0 0,0 0 0,-1-1 0,0 1 0,1 1 0,-1-1 0,0 0 0,0 1 0,0-1 0,-1 1 0,1 0 0,-1 0 0,1 0 0,-1 1 0,1-1 0,-1 1 0,0 0 0,0 0 0,-6-1 0,2 3 0,0-1 0,1 1 0,-1 1 0,0-1 0,1 1 0,0 1 0,-1-1 0,1 1 0,0 1 0,0-1 0,1 1 0,-1 0 0,1 1 0,0 0 0,0 0 0,0 0 0,1 0 0,-1 1 0,-7 11 0,5-5 0,-1 0 0,1 0 0,1 1 0,0 0 0,1 0 0,1 1 0,0-1 0,0 1 0,-3 23 0,7-30 0,0 0 0,1 0 0,0 1 0,0-1 0,1 0 0,0 0 0,0 0 0,1 0 0,-1 0 0,2 0 0,-1 0 0,1 0 0,0-1 0,0 1 0,1-1 0,0 0 0,0 0 0,0 0 0,1-1 0,0 0 0,0 1 0,11 7 0,-10-8 0,1-1 0,1 1 0,-1-1 0,0-1 0,1 0 0,0 0 0,0 0 0,0-1 0,0 0 0,0-1 0,0 1 0,1-2 0,-1 1 0,0-1 0,1 0 0,-1-1 0,0 0 0,0 0 0,13-5 0,-12 4 0,0-2 0,0 1 0,-1-1 0,0 0 0,1-1 0,-1 0 0,-1 0 0,1-1 0,-1 0 0,0 0 0,0-1 0,-1 0 0,0 0 0,0 0 0,-1-1 0,0 0 0,0 0 0,-1 0 0,0-1 0,0 1 0,-1-1 0,0 0 0,0 0 0,-1 0 0,-1 0 0,1-1 0,-2 1 0,1 0 0,-2-14 0,1 16 5,-1 1 0,0 0 0,0 0 0,0 0 0,-1 0 0,0 1 0,0-1 0,0 0 0,-1 1 0,0-1 0,0 1 0,0 0 0,-1 0 0,0 0 0,0 0 0,0 1 0,0 0 0,-1 0 0,0 0 0,0 0 0,0 1 0,0-1 0,-8-3 0,2 2-129,0 1 0,1 0 1,-1 1-1,-1 0 0,1 0 0,0 2 1,-1-1-1,1 1 0,-1 1 0,1 0 1,-18 2-1,-5 4-6702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0.237"/>
    </inkml:context>
    <inkml:brush xml:id="br0">
      <inkml:brushProperty name="width" value="0.05" units="cm"/>
      <inkml:brushProperty name="height" value="0.05" units="cm"/>
    </inkml:brush>
  </inkml:definitions>
  <inkml:trace contextRef="#ctx0" brushRef="#br0">343 165 24575,'2'1'0,"-1"-1"0,1 0 0,0 0 0,-1 0 0,1 0 0,0 0 0,-1-1 0,1 1 0,-1 0 0,1-1 0,0 0 0,-1 1 0,1-1 0,-1 0 0,1 1 0,-1-1 0,0 0 0,1 0 0,-1 0 0,0 0 0,0-1 0,0 1 0,1 0 0,-1 0 0,-1-1 0,1 1 0,0 0 0,0-1 0,0 1 0,-1-1 0,1 1 0,-1-1 0,1 0 0,-1 1 0,1-4 0,-1 2 0,0 0 0,0 0 0,-1 0 0,1 0 0,-1 0 0,0 0 0,0 0 0,0 1 0,0-1 0,0 0 0,-1 0 0,1 1 0,-1-1 0,1 1 0,-1-1 0,0 1 0,0 0 0,-5-4 0,-5-3 0,0 0 0,-1 1 0,0 1 0,-1 0 0,0 1 0,0 0 0,0 1 0,-1 1 0,-18-3 0,20 4 0,1 1 0,-1 1 0,0 0 0,0 0 0,0 2 0,0 0 0,0 0 0,0 1 0,0 0 0,0 1 0,-12 5 0,23-7 0,0 0 0,0-1 0,0 1 0,0 0 0,0 0 0,0 0 0,0 0 0,0 1 0,0-1 0,0 0 0,1 1 0,-1 0 0,1-1 0,-1 1 0,1 0 0,-1 0 0,1-1 0,0 1 0,0 0 0,0 0 0,0 0 0,0 0 0,1 1 0,-1-1 0,1 0 0,-1 0 0,1 0 0,0 1 0,0-1 0,0 0 0,0 0 0,0 1 0,0-1 0,0 0 0,1 0 0,-1 0 0,1 1 0,0-1 0,0 0 0,0 0 0,0 0 0,0 0 0,0 0 0,0 0 0,1-1 0,-1 1 0,3 2 0,9 10 0,0-2 0,1 0 0,0 0 0,1-1 0,24 13 0,87 40 0,-93-49 0,68 28 0,-57-26 0,47 25 0,-88-40 0,0-1 0,0 1 0,0 0 0,0 0 0,-1 0 0,1 0 0,0 1 0,-1-1 0,0 1 0,0-1 0,1 1 0,-2 0 0,1 0 0,2 4 0,-4-6 0,1 0 0,-1 0 0,0 0 0,0-1 0,0 1 0,0 0 0,0 0 0,0 0 0,0 0 0,0 0 0,-1 0 0,1 0 0,0 0 0,0 0 0,-1 0 0,1-1 0,-1 1 0,1 0 0,0 0 0,-2 1 0,0 0 0,1-1 0,-1 1 0,0 0 0,0-1 0,-1 1 0,1-1 0,0 0 0,0 1 0,-1-1 0,-3 1 0,-8 3 17,-1-1 0,0-1 0,0 0 0,-1-1-1,1-1 1,-16 0 0,-3-2-758,-55-9-1,23-1-6084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0.628"/>
    </inkml:context>
    <inkml:brush xml:id="br0">
      <inkml:brushProperty name="width" value="0.05" units="cm"/>
      <inkml:brushProperty name="height" value="0.05" units="cm"/>
    </inkml:brush>
  </inkml:definitions>
  <inkml:trace contextRef="#ctx0" brushRef="#br0">1 13 24575,'0'-5'0,"5"-1"0,1 5 0,-5 7 0,-2 7 0,-2 16 0,1 12 0,-1 18 0,2 13 0,0 14 0,0 14 0,5 10 0,2 10 0,0 7 0,-1-17-8191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5.048"/>
    </inkml:context>
    <inkml:brush xml:id="br0">
      <inkml:brushProperty name="width" value="0.05" units="cm"/>
      <inkml:brushProperty name="height" value="0.05" units="cm"/>
    </inkml:brush>
  </inkml:definitions>
  <inkml:trace contextRef="#ctx0" brushRef="#br0">415 132 24575,'0'-2'0,"1"-1"0,-1 1 0,1 0 0,0-1 0,0 1 0,0 0 0,1 0 0,-1 0 0,0 0 0,1 0 0,-1 0 0,4-3 0,23-22 0,-26 25 0,-1 1 0,32-34 0,-32 34 0,0-1 0,0 1 0,0 0 0,-1-1 0,1 1 0,0-1 0,-1 1 0,1 0 0,-1-1 0,0 0 0,1 1 0,-1-3 0,0 3 0,0 1 0,0-1 0,-1 0 0,1 1 0,0-1 0,0 0 0,-1 1 0,1-1 0,0 0 0,-1 1 0,1-1 0,-1 1 0,1-1 0,-1 1 0,1-1 0,-1 1 0,1-1 0,-1 1 0,0-1 0,1 1 0,-1 0 0,0-1 0,1 1 0,-1 0 0,0 0 0,1-1 0,-1 1 0,0 0 0,-7-1 0,1 1 0,0 0 0,-1 0 0,1 1 0,0 0 0,0 0 0,-1 1 0,1 0 0,0 0 0,-10 5 0,5-3 0,-22 7 0,1 2 0,1 2 0,0 1 0,1 1 0,1 1 0,0 2 0,2 1 0,-38 36 0,59-49 0,0 0 0,0 1 0,0 0 0,1 1 0,1-1 0,-1 1 0,2 0 0,-1 1 0,1-1 0,1 1 0,0-1 0,1 1 0,0 0 0,0 0 0,0 14 0,3-17 0,-1 0 0,1 0 0,0 0 0,0-1 0,1 1 0,0-1 0,1 1 0,0-1 0,0 0 0,0 0 0,1 0 0,0 0 0,0 0 0,1-1 0,0 0 0,0 0 0,0 0 0,1-1 0,0 0 0,0 0 0,0 0 0,10 5 0,-2-3 11,0 0 0,1-1 0,-1-1 0,2 0 0,-1-1 0,0 0-1,1-2 1,0 1 0,-1-2 0,29-1 0,-17-1-259,0-2 1,0-1-1,0 0 1,0-3-1,33-11 1,-12-1-6579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07.924"/>
    </inkml:context>
    <inkml:brush xml:id="br0">
      <inkml:brushProperty name="width" value="0.05" units="cm"/>
      <inkml:brushProperty name="height" value="0.05" units="cm"/>
    </inkml:brush>
  </inkml:definitions>
  <inkml:trace contextRef="#ctx0" brushRef="#br0">135 0 24575,'6'2'0,"-1"1"0,0 0 0,0-1 0,-1 2 0,1-1 0,-1 0 0,1 1 0,-1 0 0,0 0 0,0 0 0,4 7 0,-7-10 0,0 0 0,0 0 0,-1 1 0,1-1 0,0 0 0,-1 0 0,1 0 0,-1 1 0,1-1 0,-1 0 0,1 0 0,-1 1 0,0-1 0,0 0 0,0 1 0,1-1 0,-1 0 0,-1 1 0,1-1 0,0 0 0,0 1 0,0-1 0,-1 0 0,1 0 0,-1 1 0,1-1 0,-1 0 0,1 0 0,-1 1 0,0-1 0,1 0 0,-1 0 0,0 0 0,0 0 0,0 0 0,0 0 0,0 0 0,0-1 0,0 1 0,0 0 0,0-1 0,-1 1 0,1 0 0,0-1 0,0 1 0,-3 0 0,3-1 0,-1 1 0,1 0 0,-1-1 0,1 1 0,-1-1 0,1 0 0,-1 0 0,1 1 0,-1-1 0,0 0 0,1 0 0,-1 0 0,1-1 0,-1 1 0,1 0 0,-1 0 0,1-1 0,-1 1 0,1-1 0,-1 0 0,1 1 0,-1-1 0,1 0 0,0 0 0,-1 0 0,1 0 0,0 0 0,0 0 0,0 0 0,0 0 0,0 0 0,0-1 0,0 1 0,0 0 0,-1-3 0,2 2 0,0 1 0,0-1 0,1 0 0,-1 1 0,0-1 0,1 1 0,-1-1 0,1 1 0,-1-1 0,1 1 0,0-1 0,-1 1 0,1 0 0,0-1 0,0 1 0,0 0 0,0 0 0,0-1 0,0 1 0,1 0 0,-1 0 0,0 0 0,1 0 0,-1 1 0,0-1 0,1 0 0,-1 1 0,1-1 0,-1 1 0,3-1 0,4-2 0,-1 0 0,1 1 0,-1 0 0,16-1 0,-21 3 0,0 0 0,1-1 0,-1 1 0,1 1 0,-1-1 0,0 0 0,1 1 0,-1-1 0,0 1 0,0 0 0,1-1 0,-1 1 0,0 0 0,0 0 0,0 1 0,0-1 0,0 0 0,0 1 0,0-1 0,-1 1 0,1 0 0,0-1 0,-1 1 0,1 0 0,-1 0 0,0 0 0,0 0 0,0 0 0,0 0 0,0 1 0,0-1 0,0 0 0,-1 0 0,1 1 0,-1-1 0,1 1 0,-1 4 0,0-2 0,0 0 0,0 0 0,-1 0 0,1 0 0,-1 0 0,-1 0 0,1 0 0,0 0 0,-1 0 0,0 0 0,0-1 0,-1 1 0,1-1 0,-1 1 0,0-1 0,0 0 0,-4 4 0,0-3 0,0 0 0,0-1 0,0 1 0,0-1 0,-1-1 0,1 0 0,-1 0 0,0 0 0,0-1 0,0 0 0,0 0 0,-1-1 0,1 0 0,0-1 0,-10 0 0,13 0 0,1 0 0,-1-1 0,1 1 0,-1-1 0,1 0 0,-1 0 0,1 0 0,0-1 0,-1 0 0,1 1 0,0-2 0,0 1 0,0 0 0,0-1 0,1 1 0,-1-1 0,1 0 0,-1-1 0,1 1 0,0 0 0,0-1 0,1 0 0,-1 0 0,1 0 0,0 0 0,0 0 0,0 0 0,-2-8 0,3 8 5,1-1-1,0 1 1,-1 0 0,2-1-1,-1 1 1,0 0-1,1-1 1,0 1 0,0 0-1,0 0 1,1-1 0,-1 1-1,1 0 1,0 0-1,0 1 1,0-1 0,1 0-1,-1 1 1,1-1-1,0 1 1,0 0 0,0 0-1,0 0 1,1 0-1,4-2 1,-4 1-83,1 1 0,0 0 0,0 0-1,0 1 1,0-1 0,0 1 0,1 0 0,-1 0 0,1 1-1,-1 0 1,1 0 0,0 0 0,-1 1 0,1-1 0,0 1-1,0 1 1,-1-1 0,11 3 0,9 7-6748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5.657"/>
    </inkml:context>
    <inkml:brush xml:id="br0">
      <inkml:brushProperty name="width" value="0.05" units="cm"/>
      <inkml:brushProperty name="height" value="0.05" units="cm"/>
    </inkml:brush>
  </inkml:definitions>
  <inkml:trace contextRef="#ctx0" brushRef="#br0">12 54 24575,'0'-4'0,"0"1"0,0-1 0,0 1 0,1-1 0,0 1 0,-1-1 0,1 1 0,1 0 0,-1-1 0,0 1 0,1 0 0,0 0 0,3-5 0,-5 7 0,1 1 0,-1 0 0,0 0 0,0 0 0,0 0 0,1 0 0,-1 0 0,0 0 0,0 0 0,0 0 0,1 0 0,-1 0 0,0 0 0,0 0 0,1 0 0,-1 0 0,0 0 0,0 0 0,0 0 0,1 0 0,-1 0 0,0 1 0,0-1 0,0 0 0,0 0 0,1 0 0,-1 0 0,0 0 0,0 0 0,0 1 0,0-1 0,1 0 0,-1 0 0,0 0 0,0 0 0,0 1 0,0-1 0,0 0 0,0 0 0,0 0 0,0 1 0,0-1 0,0 0 0,0 0 0,1 0 0,-1 1 0,0-1 0,0 0 0,0 0 0,-1 0 0,1 1 0,4 16 0,-4-14 0,8 33 0,-2 1 0,-2 0 0,-1 0 0,-2 0 0,-1 1 0,-2-1 0,-10 54 0,7-71 0,-4 24 0,-23 62 0,31-98 0,10-16 0,9-18 0,154-240 0,-163 253 0,1 0 0,1 0 0,0 1 0,1 0 0,22-16 0,-31 26 0,0-1 0,1 1 0,-1 0 0,1 0 0,-1 0 0,1 1 0,0-1 0,0 1 0,0 0 0,0 0 0,0 0 0,0 0 0,0 1 0,0 0 0,0 0 0,0 0 0,0 0 0,0 1 0,1-1 0,-1 1 0,0 0 0,-1 0 0,1 1 0,0-1 0,0 1 0,0 0 0,-1 0 0,5 3 0,0 1 0,0 1 0,0 0 0,-1 0 0,0 1 0,0 0 0,-1 0 0,0 0 0,0 1 0,7 16 0,-1 3 0,15 57 0,-19-56 0,1 0 0,14 28 0,-22-55 0,0 1 0,0-1 0,1 1 0,-1-1 0,1 0 0,0 0 0,0 1 0,-1-1 0,1 0 0,1-1 0,-1 1 0,0 0 0,0-1 0,1 1 0,-1-1 0,3 2 0,-3-3 0,-1 0 0,1 0 0,-1 1 0,1-1 0,-1 0 0,1 0 0,-1-1 0,1 1 0,-1 0 0,1 0 0,-1-1 0,1 1 0,-1-1 0,0 1 0,1-1 0,-1 0 0,0 0 0,1 1 0,-1-1 0,0 0 0,0 0 0,0 0 0,0 0 0,0 0 0,0-1 0,0 1 0,0 0 0,0 0 0,0-1 0,0-1 0,6-10 0,0-1 0,-1 0 0,0 0 0,7-28 0,8-66 0,-12 58 0,32 189 0,-30-114-1365,2-6-5461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6.048"/>
    </inkml:context>
    <inkml:brush xml:id="br0">
      <inkml:brushProperty name="width" value="0.05" units="cm"/>
      <inkml:brushProperty name="height" value="0.05" units="cm"/>
    </inkml:brush>
  </inkml:definitions>
  <inkml:trace contextRef="#ctx0" brushRef="#br0">38 36 24575,'-5'-5'0,"-1"-6"0,-5-2 0,0 7 0,7 9 0,3 8 0,2 3-8191</inkml:trace>
  <inkml:trace contextRef="#ctx0" brushRef="#br0" timeOffset="1">314 90 24575,'0'5'0,"0"6"0,0 6 0,0 4 0,5 9 0,1 8 0,0 8 0,-1 4 0,3 4 0,0 2 0,-1 1 0,-2 0 0,-1-1 0,-2-4 0,-2-7 0,1-11-8191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6.485"/>
    </inkml:context>
    <inkml:brush xml:id="br0">
      <inkml:brushProperty name="width" value="0.05" units="cm"/>
      <inkml:brushProperty name="height" value="0.05" units="cm"/>
    </inkml:brush>
  </inkml:definitions>
  <inkml:trace contextRef="#ctx0" brushRef="#br0">325 333 24575,'0'0'0,"0"1"0,-1-1 0,1 0 0,0 0 0,-1 1 0,1-1 0,0 0 0,-1 0 0,1 0 0,-1 1 0,1-1 0,0 0 0,-1 0 0,1 0 0,-1 0 0,1 0 0,0 0 0,-1 0 0,1 0 0,-1 0 0,1 0 0,-1 0 0,1 0 0,0 0 0,-1 0 0,1 0 0,-1-1 0,1 1 0,0 0 0,-1 0 0,1 0 0,-1-1 0,1 1 0,0 0 0,-1-1 0,1 1 0,0 0 0,0 0 0,-1-1 0,-27-16 0,17 10 0,1 2 0,1 1 0,-1 0 0,0 1 0,0 0 0,0 1 0,-1 0 0,1 0 0,0 1 0,-1 0 0,1 1 0,-1 1 0,1-1 0,-14 4 0,18-3 0,0 0 0,1 0 0,-1 1 0,0 0 0,1 1 0,-1-1 0,1 1 0,0 0 0,0 0 0,0 0 0,0 1 0,1 0 0,-1 0 0,1 0 0,0 1 0,0-1 0,0 1 0,1 0 0,0 0 0,0 0 0,0 0 0,0 1 0,1-1 0,-3 9 0,5-9 0,-1 0 0,0 0 0,1 0 0,0 0 0,0-1 0,0 1 0,1 0 0,0 0 0,0 0 0,0-1 0,0 1 0,1 0 0,0-1 0,0 0 0,0 1 0,0-1 0,1 0 0,0 0 0,-1 0 0,2 0 0,-1-1 0,0 1 0,1-1 0,-1 0 0,1 0 0,6 4 0,-3-2 0,1 0 0,1 0 0,-1 0 0,1-1 0,-1-1 0,1 1 0,0-1 0,0-1 0,1 0 0,-1 0 0,0-1 0,17 1 0,-15-3 0,0 0 0,0-1 0,0 0 0,0 0 0,-1-1 0,1-1 0,-1 0 0,1 0 0,-1-1 0,-1 0 0,1-1 0,-1 0 0,0 0 0,0-1 0,-1 0 0,0-1 0,11-13 0,-8 7 0,-1-1 0,0-1 0,-1 0 0,-1 0 0,-1 0 0,0-1 0,-1 0 0,-1 0 0,0-1 0,1-19 0,1-20 0,-3 1 0,-5-85 0,1 192 0,1 156 0,6-135-682,28 129-1,-22-150-6143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6.828"/>
    </inkml:context>
    <inkml:brush xml:id="br0">
      <inkml:brushProperty name="width" value="0.05" units="cm"/>
      <inkml:brushProperty name="height" value="0.05" units="cm"/>
    </inkml:brush>
  </inkml:definitions>
  <inkml:trace contextRef="#ctx0" brushRef="#br0">23 1 24575,'-4'5'0,"-7"1"0,3 0 0,8-1 0,9-2 0,12-1 0,12 0 0,10-7 0,6-1 0,5 0 0,3 1 0,1 1 0,-6 2 0,-10 1-8191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7.781"/>
    </inkml:context>
    <inkml:brush xml:id="br0">
      <inkml:brushProperty name="width" value="0.05" units="cm"/>
      <inkml:brushProperty name="height" value="0.05" units="cm"/>
    </inkml:brush>
  </inkml:definitions>
  <inkml:trace contextRef="#ctx0" brushRef="#br0">6 39 24575,'0'4'0,"-4"3"0,2-2 0,7 0 0,2-6 0,10-3 0,7-1 0,3 1 0,7 0 0,7 2 0,1-4 0,3-1 0,-1 1 0,-5 1 0,-7-3 0,-11 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8.327"/>
    </inkml:context>
    <inkml:brush xml:id="br0">
      <inkml:brushProperty name="width" value="0.05" units="cm"/>
      <inkml:brushProperty name="height" value="0.05" units="cm"/>
    </inkml:brush>
  </inkml:definitions>
  <inkml:trace contextRef="#ctx0" brushRef="#br0">20 227 24575,'-2'-3'0,"0"1"0,0 0 0,0-1 0,1 1 0,-1-1 0,1 1 0,0-1 0,-1 0 0,1 1 0,0-1 0,0 0 0,1 0 0,-1 0 0,1 0 0,-1 0 0,1 0 0,0 0 0,0 0 0,1 0 0,-1 0 0,0 0 0,1 0 0,0 0 0,-1 0 0,1 1 0,1-1 0,-1 0 0,2-2 0,1-4 0,1 1 0,0 0 0,1 1 0,0-1 0,0 1 0,0 0 0,12-9 0,-6 6 0,0 2 0,0 0 0,1 0 0,0 1 0,1 1 0,18-7 0,-23 10 0,-1 0 0,1 1 0,0 0 0,0 1 0,0 0 0,0 0 0,0 1 0,0 0 0,0 0 0,0 1 0,15 3 0,-21-3 0,-1 0 0,1-1 0,-1 1 0,1 0 0,-1 0 0,0 1 0,0-1 0,1 0 0,-1 1 0,0-1 0,0 1 0,0 0 0,0-1 0,-1 1 0,1 0 0,0 0 0,-1 0 0,1 1 0,-1-1 0,1 3 0,-1-2 0,0 1 0,0-1 0,-1 0 0,0 1 0,0-1 0,0 0 0,0 1 0,0-1 0,0 1 0,-1-1 0,0 0 0,0 1 0,-1 3 0,-4 7 0,-1 0 0,0-1 0,-1 0 0,0 0 0,-17 19 0,3-8 0,-1 0 0,-47 37 0,66-58 0,-14 14 0,17-17 0,1 1 0,0-1 0,0 0 0,-1 1 0,1-1 0,0 1 0,0-1 0,0 0 0,0 1 0,0-1 0,-1 1 0,1-1 0,0 1 0,0-1 0,0 1 0,0-1 0,0 0 0,0 1 0,1-1 0,-1 1 0,0-1 0,0 1 0,0-1 0,0 1 0,0-1 0,1 0 0,-1 1 0,0-1 0,0 0 0,1 1 0,-1-1 0,0 1 0,0-1 0,1 0 0,-1 0 0,0 1 0,1-1 0,-1 0 0,1 0 0,-1 1 0,0-1 0,1 0 0,-1 0 0,1 0 0,-1 0 0,1 1 0,0-1 0,22 7 0,1-1 0,1-1 0,-1 0 0,1-2 0,46-1 0,18 4 0,-78-5 0,72 11 0,-74-10 0,0 0 0,0 1 0,0 0 0,-1 0 0,1 1 0,13 8 0,-21-12 0,0 1 0,0-1 0,0 1 0,0 0 0,0-1 0,0 1 0,0 0 0,0 0 0,-1 0 0,1 0 0,0 0 0,0-1 0,-1 1 0,1 1 0,-1-1 0,1 0 0,-1 0 0,1 0 0,-1 0 0,0 0 0,1 0 0,-1 0 0,0 1 0,0-1 0,0 0 0,0 0 0,0 0 0,0 2 0,-1-1 0,0 0 0,0 0 0,0 0 0,-1 0 0,1 0 0,0 0 0,-1-1 0,0 1 0,1 0 0,-1-1 0,0 1 0,0-1 0,-2 2 0,-8 4 0,0-1 0,0 0 0,-24 7 0,3-4 0,0-1 0,-1-2 0,-1-2 0,1 0 0,-48-3 0,42-6 120,39 4-171,0 1 0,-1 0-1,1-1 1,0 1 0,0-1 0,0 1 0,0-1-1,0 0 1,0 1 0,0-1 0,0 0-1,0 0 1,0 0 0,0 0 0,0 0 0,1 0-1,-1 0 1,0 0 0,1 0 0,-1 0 0,1 0-1,-1 0 1,1-1 0,-1 1 0,1 0 0,0 0-1,0 0 1,-1-2 0,4-15-6775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8.713"/>
    </inkml:context>
    <inkml:brush xml:id="br0">
      <inkml:brushProperty name="width" value="0.05" units="cm"/>
      <inkml:brushProperty name="height" value="0.05" units="cm"/>
    </inkml:brush>
  </inkml:definitions>
  <inkml:trace contextRef="#ctx0" brushRef="#br0">82 55 24575,'6'-1'0,"-1"1"0,1-1 0,-1 0 0,1 0 0,-1 0 0,0-1 0,0 0 0,0 0 0,1 0 0,-2-1 0,1 1 0,0-1 0,-1 0 0,6-5 0,-9 3 0,-9 6 0,-9 4 0,5 0 0,1 1 0,0 1 0,0 0 0,0 0 0,1 1 0,0 0 0,0 1 0,1 0 0,-9 12 0,15-16 0,0-1 0,0 1 0,0-1 0,1 1 0,0 0 0,0 0 0,0 0 0,0 0 0,1 0 0,0 0 0,0 0 0,0 1 0,1-1 0,0 0 0,0 1 0,0-1 0,1 0 0,0 0 0,0 1 0,0-1 0,0 0 0,1 0 0,0 0 0,0 0 0,3 5 0,-1-5 0,-1 0 0,1-1 0,0 1 0,0-1 0,1 0 0,-1 0 0,1 0 0,0-1 0,0 1 0,0-1 0,1-1 0,-1 1 0,1-1 0,-1 1 0,1-2 0,0 1 0,0-1 0,0 0 0,0 0 0,9 0 0,-2 0 0,0 0 0,-1-2 0,1 1 0,0-2 0,-1 1 0,1-2 0,-1 0 0,24-8 0,-29 7 0,1 1 0,0-1 0,-1-1 0,0 1 0,0-1 0,0-1 0,-1 1 0,0-1 0,0 0 0,0 0 0,-1-1 0,8-11 0,-10 13 0,-1 1 0,0-1 0,-1 1 0,1-1 0,-1 0 0,0 1 0,0-1 0,0 0 0,-1 0 0,1 0 0,-1 0 0,-1 0 0,1 0 0,-1 1 0,1-1 0,-1 0 0,-1 0 0,1 0 0,-1 1 0,1-1 0,-2 1 0,-4-9 0,3 7 8,0-1 0,-1 1 0,-1-1 0,1 1 0,-1 1 0,0-1 0,0 1 0,0 0 0,-1 1 0,0-1 0,0 1 0,0 0 0,0 1 0,-14-5 0,9 5-157,1 0 1,-1 1-1,0 0 1,0 0-1,0 2 1,0-1-1,0 2 1,0-1-1,-13 4 1,-6 2-6678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9.058"/>
    </inkml:context>
    <inkml:brush xml:id="br0">
      <inkml:brushProperty name="width" value="0.05" units="cm"/>
      <inkml:brushProperty name="height" value="0.05" units="cm"/>
    </inkml:brush>
  </inkml:definitions>
  <inkml:trace contextRef="#ctx0" brushRef="#br0">247 134 24575,'1'0'0,"0"0"0,-1 0 0,1 0 0,0 0 0,-1 0 0,1 0 0,-1-1 0,1 1 0,0 0 0,-1 0 0,1 0 0,0-1 0,-1 1 0,1 0 0,-1 0 0,1-1 0,-1 1 0,1-1 0,-1 1 0,1 0 0,-1-1 0,1 1 0,-1-1 0,1 1 0,-1-1 0,0 1 0,1-1 0,-1 0 0,1-1 0,-1 1 0,0-1 0,0 1 0,0-1 0,0 1 0,0-1 0,0 1 0,0-1 0,0 1 0,-1-1 0,1 1 0,-1-2 0,-1-1 0,1-1 0,-1 1 0,0 0 0,0 0 0,-1 1 0,1-1 0,-6-6 0,-2 2 0,-1 0 0,0 1 0,0 1 0,-1-1 0,-19-7 0,23 11 0,-1 0 0,1 1 0,0 0 0,0 0 0,-1 0 0,1 1 0,-1 1 0,0-1 0,-13 2 0,19 0 0,1-1 0,0 0 0,-1 1 0,1-1 0,-1 1 0,1 0 0,0 0 0,-1 0 0,1 0 0,0 0 0,0 0 0,0 0 0,0 1 0,0-1 0,0 1 0,0 0 0,0-1 0,1 1 0,-1 0 0,1 0 0,-1 0 0,1 0 0,0 1 0,-1-1 0,1 0 0,1 0 0,-1 1 0,0-1 0,0 0 0,1 1 0,-1-1 0,1 1 0,0-1 0,0 1 0,0-1 0,0 1 0,0-1 0,1 1 0,0 3 0,2 4 0,-1 0 0,2 0 0,0 0 0,0-1 0,0 1 0,1-1 0,1 0 0,8 10 0,3 1 0,2 0 0,0-2 0,2 0 0,33 23 0,-29-24 0,-1 2 0,-1 1 0,21 23 0,-41-40 0,0 0 0,-1 0 0,1 0 0,-1 1 0,0-1 0,0 1 0,0-1 0,-1 1 0,1 0 0,1 7 0,-3-9 0,0 0 0,0-1 0,0 1 0,0 0 0,0 0 0,-1 0 0,1 0 0,0-1 0,-1 1 0,0 0 0,1 0 0,-1-1 0,0 1 0,0 0 0,0-1 0,0 1 0,0-1 0,0 1 0,0-1 0,-1 1 0,1-1 0,0 0 0,-1 0 0,1 0 0,-3 1 0,-6 4-114,-1 0 1,1-1-1,-1 0 0,-1-1 0,1 0 1,0-1-1,-1 0 0,0-1 0,0-1 1,0 1-1,-21-2 0,-13-2-6712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9.421"/>
    </inkml:context>
    <inkml:brush xml:id="br0">
      <inkml:brushProperty name="width" value="0.05" units="cm"/>
      <inkml:brushProperty name="height" value="0.05" units="cm"/>
    </inkml:brush>
  </inkml:definitions>
  <inkml:trace contextRef="#ctx0" brushRef="#br0">1 208 24575,'4'-10'0,"7"-16"0,6-14 0,0-5 0,1 1 0,-1 13 0,-5 20 0,-3 22 0,-4 23 0,-3 25 0,-1 20 0,-1 21 0,-1 13 0,0 9 0,5 8 0,2 6 0,-1 2 0,0-21-8191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1.646"/>
    </inkml:context>
    <inkml:brush xml:id="br0">
      <inkml:brushProperty name="width" value="0.05" units="cm"/>
      <inkml:brushProperty name="height" value="0.05" units="cm"/>
    </inkml:brush>
  </inkml:definitions>
  <inkml:trace contextRef="#ctx0" brushRef="#br0">394 327 24575,'12'-12'0,"-1"-1"0,-1 0 0,0-1 0,-1 0 0,0 0 0,-1-1 0,-1 0 0,7-20 0,-11 27 0,-1 1 0,0-1 0,-1 0 0,0 0 0,0 0 0,-1 1 0,0-1 0,-1-13 0,0 16 0,0 0 0,0 0 0,-1 0 0,0 1 0,0-1 0,0 0 0,0 1 0,0 0 0,-1-1 0,0 1 0,0 0 0,0 0 0,-1 1 0,-5-6 0,5 6 0,0 0 0,0 0 0,0 0 0,0 1 0,0 0 0,-1 0 0,1 0 0,-1 1 0,1-1 0,-1 1 0,0 0 0,1 0 0,-9 0 0,4 1 0,1 0 0,0 1 0,0 0 0,0 1 0,-1 0 0,2 0 0,-13 5 0,4 0 0,1 1 0,-1 1 0,1 0 0,1 1 0,0 0 0,-25 25 0,23-18 0,0 2 0,1 0 0,1 1 0,1 0 0,1 1 0,0 1 0,-8 23 0,8-10 0,1-1 0,1 2 0,2-1 0,-3 42 0,5 1 0,4 2 0,4-1 0,18 128 0,35 76-1365,-47-245-5461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1.658"/>
    </inkml:context>
    <inkml:brush xml:id="br0">
      <inkml:brushProperty name="width" value="0.05" units="cm"/>
      <inkml:brushProperty name="height" value="0.05" units="cm"/>
    </inkml:brush>
  </inkml:definitions>
  <inkml:trace contextRef="#ctx0" brushRef="#br0">22 28 24575,'0'-5'0,"-4"-1"0,-2-5 0,0 5 0,1 8 0,6 8 0,3 11 0,6 8 0,0 8 0,4 7 0,0 10 0,2 5 0,-2 2 0,1 1 0,-1-2 0,1-6 0,-2-3 0,-3-10-8191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2.410"/>
    </inkml:context>
    <inkml:brush xml:id="br0">
      <inkml:brushProperty name="width" value="0.05" units="cm"/>
      <inkml:brushProperty name="height" value="0.05" units="cm"/>
    </inkml:brush>
  </inkml:definitions>
  <inkml:trace contextRef="#ctx0" brushRef="#br0">19 362 24575,'-2'-1'0,"0"-1"0,1 1 0,-1-1 0,1 0 0,0 1 0,0-1 0,-1 0 0,1 0 0,0 0 0,0 0 0,1 0 0,-1 0 0,0 0 0,1 0 0,-1 0 0,1 0 0,0 0 0,-1-1 0,1 1 0,0 0 0,0 0 0,1 0 0,-1 0 0,0 0 0,1-1 0,-1 1 0,1 0 0,0 0 0,0 0 0,0 0 0,0 0 0,0 1 0,0-1 0,0 0 0,0 0 0,1 1 0,-1-1 0,1 0 0,0 1 0,1-2 0,5-3 0,0 0 0,0 0 0,1 1 0,0 0 0,0 1 0,0 0 0,13-4 0,45-10 0,1 4 0,109-9 0,-68 11 0,-2-3 0,152-42 0,-256 56 0,3 0 0,-1 0 0,0-1 0,0 0 0,1 0 0,-1 0 0,-1-1 0,1 1 0,7-6 0,-12 8 0,0 0 0,0 0 0,0-1 0,1 1 0,-1 0 0,0 0 0,0 0 0,0 0 0,0 0 0,0 0 0,1 0 0,-1-1 0,0 1 0,0 0 0,0 0 0,0 0 0,0 0 0,0-1 0,0 1 0,0 0 0,0 0 0,0 0 0,0 0 0,0-1 0,0 1 0,1 0 0,-1 0 0,0 0 0,-1-1 0,1 1 0,0 0 0,0 0 0,0 0 0,0 0 0,0-1 0,0 1 0,0 0 0,0 0 0,0 0 0,0 0 0,0-1 0,0 1 0,0 0 0,-1 0 0,1 0 0,-11-2 0,-15 4 0,1 5 0,-1 1 0,1 1 0,1 1 0,0 1 0,0 1 0,1 1 0,-32 24 0,50-33 0,-1 1 0,1 0 0,0 0 0,1 0 0,-1 1 0,1 0 0,0 0 0,1 0 0,-1 0 0,1 0 0,0 1 0,1 0 0,-1-1 0,0 9 0,2-12 0,1 0 0,-1 0 0,1 0 0,0 1 0,0-1 0,0 0 0,0 0 0,1 0 0,-1 0 0,1 0 0,0 0 0,0 0 0,0 0 0,0 0 0,0 0 0,1 0 0,0-1 0,-1 1 0,1 0 0,0-1 0,0 0 0,0 1 0,0-1 0,1 0 0,-1 0 0,1 0 0,-1 0 0,1-1 0,0 1 0,-1-1 0,1 1 0,0-1 0,5 1 0,0 1 0,1-1 0,-1 0 0,1-1 0,-1 0 0,1-1 0,0 1 0,0-2 0,-1 1 0,1-1 0,-1 0 0,1-1 0,-1 0 0,1 0 0,-1-1 0,0 0 0,0-1 0,10-5 0,-13 6 0,-1 1 0,0-1 0,0 0 0,0-1 0,0 1 0,0 0 0,-1-1 0,1 0 0,-1 0 0,0 0 0,0 0 0,-1-1 0,1 1 0,-1-1 0,0 1 0,0-1 0,-1 0 0,1 0 0,-1 0 0,0 0 0,0 0 0,-1 0 0,1 0 0,-1 0 0,-1 0 0,1 0 0,0 0 0,-1 0 0,0 0 0,-2-7 0,0 6 0,0 0 0,0-1 0,0 1 0,0 0 0,-9-10 0,-7-13 0,19 29 0,0-1 0,0 1 0,0 0 0,0-1 0,0 1 0,0-1 0,0 1 0,0 0 0,0-1 0,0 1 0,0-1 0,0 1 0,0 0 0,0-1 0,0 1 0,1 0 0,-1-1 0,0 1 0,0 0 0,0-1 0,1 1 0,-1 0 0,0-1 0,0 1 0,1 0 0,-1 0 0,0-1 0,0 1 0,1 0 0,-1 0 0,0-1 0,1 1 0,-1 0 0,1 0 0,-1 0 0,0 0 0,1 0 0,-1 0 0,0-1 0,1 1 0,-1 0 0,1 0 0,-1 0 0,0 0 0,1 1 0,23-3 0,-21 2 0,158-12 0,-89 5 0,80 3 0,-148 4 0,1 0 0,-1 1 0,0-1 0,1 1 0,-1 0 0,1 1 0,-1-1 0,7 4 0,-10-5 0,-1 1 0,1 0 0,0-1 0,0 1 0,-1-1 0,1 1 0,0 0 0,-1 0 0,1-1 0,-1 1 0,1 0 0,-1 0 0,1 0 0,-1 0 0,0 0 0,1-1 0,-1 1 0,0 0 0,0 0 0,1 0 0,-1 0 0,0 0 0,0 0 0,0 0 0,0 0 0,-1 0 0,1 0 0,0 0 0,0 0 0,0 0 0,-1 0 0,1-1 0,0 1 0,-1 0 0,1 0 0,-1 0 0,1 0 0,-1-1 0,0 1 0,1 0 0,-1 0 0,0-1 0,1 1 0,-3 0 0,-42 47 0,34-39 0,1 0 0,1 2 0,-1-1 0,2 1 0,-1 0 0,-12 23 0,21-32 0,-1-1 0,0 1 0,0-1 0,1 1 0,-1-1 0,1 1 0,0 0 0,-1-1 0,1 1 0,0-1 0,0 1 0,0 0 0,0-1 0,0 1 0,0 0 0,1-1 0,-1 1 0,0-1 0,1 1 0,-1 0 0,1-1 0,0 1 0,-1-1 0,2 2 0,0-1 0,1 0 0,-1 0 0,0-1 0,0 1 0,0-1 0,1 1 0,-1-1 0,1 0 0,-1 0 0,1 0 0,0 0 0,-1-1 0,5 1 0,9 1 0,1 0 0,-1-2 0,30-2 0,-42 1 0,14 0 0,0-1 0,1-2 0,-1 1 0,0-2 0,-1-1 0,1 0 0,27-14 0,-40 17 0,-1 1 0,1-1 0,-1 0 0,0 0 0,0 0 0,0 0 0,0-1 0,0 0 0,-1 0 0,0 0 0,1 0 0,-2 0 0,1-1 0,0 1 0,-1-1 0,0 0 0,0 0 0,0 0 0,-1 0 0,0 0 0,0 0 0,0 0 0,0 0 0,-1 0 0,0-1 0,0 1 0,0 0 0,-1 0 0,0 0 0,0-1 0,-3-8 0,1 6 0,-1 0 0,0 0 0,0 1 0,-1-1 0,1 1 0,-2 0 0,1 0 0,-1 1 0,0-1 0,-1 1 0,0 1 0,1-1 0,-2 1 0,1 0 0,-9-4 0,7 4 0,1 1 0,-1 0 0,0 0 0,0 1 0,0 0 0,0 1 0,-1 0 0,1 0 0,0 1 0,-1 0 0,0 1 0,1 0 0,-17 2 0,24-1-76,-1-1 1,1 1-1,-1-1 0,1 1 0,-1 0 0,1 0 0,0 1 0,-1-1 1,1 0-1,0 1 0,0-1 0,0 1 0,0 0 0,0-1 1,0 1-1,1 0 0,-4 4 0,-2 13-6750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2.863"/>
    </inkml:context>
    <inkml:brush xml:id="br0">
      <inkml:brushProperty name="width" value="0.05" units="cm"/>
      <inkml:brushProperty name="height" value="0.05" units="cm"/>
    </inkml:brush>
  </inkml:definitions>
  <inkml:trace contextRef="#ctx0" brushRef="#br0">377 585 24575,'-1'-6'0,"0"0"0,0 0 0,0-1 0,-1 1 0,0 0 0,0 1 0,-1-1 0,1 0 0,-1 1 0,0-1 0,-1 1 0,0 0 0,1 0 0,-2 0 0,-4-5 0,1 2 0,0 1 0,-1 0 0,1 1 0,-1-1 0,0 2 0,-1-1 0,1 1 0,-12-4 0,17 8 0,-1-1 0,0 1 0,0 0 0,0 0 0,0 0 0,0 1 0,0-1 0,0 1 0,0 1 0,0-1 0,0 1 0,1-1 0,-1 1 0,0 1 0,0-1 0,-8 4 0,7-1 0,-1 0 0,0 1 0,1-1 0,0 1 0,0 1 0,1-1 0,-1 1 0,1 0 0,-8 11 0,0 5 0,1 1 0,0 0 0,2 1 0,1 1 0,-9 32 0,16-49 0,0 0 0,1 1 0,0-1 0,0 1 0,0-1 0,1 1 0,1-1 0,-1 1 0,1-1 0,1 0 0,0 1 0,3 9 0,-4-14 0,1 0 0,0 1 0,1-1 0,-1 0 0,1 0 0,0 0 0,0-1 0,0 1 0,0-1 0,0 0 0,1 1 0,0-1 0,-1-1 0,1 1 0,0-1 0,0 1 0,1-1 0,-1 0 0,0-1 0,1 1 0,-1-1 0,1 0 0,6 1 0,-2-1 0,0-1 0,0 0 0,0 0 0,0-1 0,0-1 0,0 1 0,0-1 0,0-1 0,-1 0 0,1 0 0,-1 0 0,1-1 0,-1-1 0,-1 1 0,1-1 0,-1 0 0,10-9 0,-2 1 0,-1-1 0,0-1 0,0 0 0,-1-1 0,-1-1 0,16-30 0,-16 23 0,-2 0 0,0-1 0,-2-1 0,-1 0 0,-1 0 0,-1 0 0,2-51 0,-5 9 0,-14-127 0,9 171 0,3 10 0,-2 1 0,1-1 0,-2 1 0,0-1 0,0 1 0,-1 0 0,-6-13 0,10 26 0,0 0 0,0 0 0,0-1 0,0 1 0,0 0 0,0 0 0,-1 0 0,1-1 0,0 1 0,0 0 0,0 0 0,0-1 0,0 1 0,0 0 0,0 0 0,0-1 0,-1 1 0,1 0 0,0 0 0,0 0 0,0 0 0,0-1 0,-1 1 0,1 0 0,0 0 0,0 0 0,0 0 0,-1 0 0,1-1 0,0 1 0,0 0 0,-1 0 0,1 0 0,0 0 0,0 0 0,0 0 0,-1 0 0,1 0 0,0 0 0,0 0 0,-1 0 0,1 0 0,0 0 0,0 0 0,-1 0 0,1 0 0,0 0 0,0 1 0,-1-1 0,1 0 0,0 0 0,0 0 0,0 0 0,-1 0 0,1 0 0,0 1 0,0-1 0,-1 0 0,-3 16 0,3 27 0,2 0 0,10 75 0,-4-58 0,45 320-9,-29-232-1347,-16-93-5470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3.192"/>
    </inkml:context>
    <inkml:brush xml:id="br0">
      <inkml:brushProperty name="width" value="0.05" units="cm"/>
      <inkml:brushProperty name="height" value="0.05" units="cm"/>
    </inkml:brush>
  </inkml:definitions>
  <inkml:trace contextRef="#ctx0" brushRef="#br0">1 1 24575,'4'0'0,"7"0"0,6 4 0,5 3 0,8-2 0,3 0 0,6-1 0,6-2 0,-1-1 0,-2-1 0,-5-4 0,-8-3-8191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4.582"/>
    </inkml:context>
    <inkml:brush xml:id="br0">
      <inkml:brushProperty name="width" value="0.05" units="cm"/>
      <inkml:brushProperty name="height" value="0.05" units="cm"/>
    </inkml:brush>
  </inkml:definitions>
  <inkml:trace contextRef="#ctx0" brushRef="#br0">87 1 24575,'-5'0'0,"-6"5"0,-6 2 0,-5-1 0,2 4 0,8-1 0,16-5 0,17-4 0,14-2 0,11-1 0,6-4 0,4-2 0,2 2 0,-4 1 0,-7 2 0,-15 1 0,-14 2-8191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5.019"/>
    </inkml:context>
    <inkml:brush xml:id="br0">
      <inkml:brushProperty name="width" value="0.05" units="cm"/>
      <inkml:brushProperty name="height" value="0.05" units="cm"/>
    </inkml:brush>
  </inkml:definitions>
  <inkml:trace contextRef="#ctx0" brushRef="#br0">220 35 24575,'0'-1'0,"0"-1"0,0 1 0,0 0 0,0-1 0,0 1 0,-1-1 0,1 1 0,-1 0 0,1-1 0,-1 1 0,0 0 0,1 0 0,-1 0 0,0-1 0,0 1 0,0 0 0,0 0 0,0 0 0,0 0 0,0 0 0,0 1 0,0-1 0,0 0 0,0 0 0,-1 1 0,1-1 0,0 1 0,-2-1 0,0 0 0,0 0 0,1 0 0,-1 1 0,0 0 0,0-1 0,0 1 0,1 0 0,-1 1 0,0-1 0,0 0 0,0 1 0,-5 1 0,-2 2 0,0 1 0,1 1 0,-1-1 0,1 2 0,0-1 0,1 1 0,-1 0 0,2 1 0,-14 16 0,15-17 0,0 1 0,0 0 0,1 0 0,0 1 0,1 0 0,0-1 0,0 1 0,1 1 0,0-1 0,0 0 0,-1 15 0,4-18 0,1 1 0,-1-1 0,1 0 0,0 1 0,1-1 0,-1 0 0,1 0 0,1 0 0,-1 0 0,1 0 0,0 0 0,0-1 0,1 1 0,-1-1 0,1 0 0,1 0 0,-1 0 0,1-1 0,-1 0 0,1 1 0,0-2 0,8 6 0,12 6 0,0-1 0,1-1 0,41 15 0,-66-28 0,60 21 0,-45-17 0,-1 1 0,1 0 0,0 1 0,-1 1 0,-1 1 0,1 0 0,16 12 0,-30-19-3,1 0-1,-1 0 1,0 1-1,1-1 0,-1 0 1,0 1-1,0-1 1,0 0-1,0 1 1,0 0-1,0-1 1,0 1-1,0-1 0,-1 1 1,1 0-1,-1 0 1,1-1-1,-1 1 1,0 0-1,1 0 0,-1 3 1,-1-3 14,0 0 1,1-1-1,-1 1 1,0 0-1,0 0 1,0-1-1,0 1 1,0 0-1,-1-1 1,1 1-1,0-1 1,-1 0-1,1 1 0,-1-1 1,1 0-1,-4 2 1,-4 2-259,-1-1 0,0 1 0,0-1 0,0-1 0,-18 4 0,-21 1-6579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5.375"/>
    </inkml:context>
    <inkml:brush xml:id="br0">
      <inkml:brushProperty name="width" value="0.05" units="cm"/>
      <inkml:brushProperty name="height" value="0.05" units="cm"/>
    </inkml:brush>
  </inkml:definitions>
  <inkml:trace contextRef="#ctx0" brushRef="#br0">0 114 24575,'5'-5'0,"1"-6"0,5-6 0,5 1 0,-1-3 0,3 2 0,2 5 0,3 4 0,7 3 0,7 2 0,8 3 0,4 0 0,4 1 0,7-1 0,-6 1-8191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5.751"/>
    </inkml:context>
    <inkml:brush xml:id="br0">
      <inkml:brushProperty name="width" value="0.05" units="cm"/>
      <inkml:brushProperty name="height" value="0.05" units="cm"/>
    </inkml:brush>
  </inkml:definitions>
  <inkml:trace contextRef="#ctx0" brushRef="#br0">295 1 24575,'-7'1'0,"1"0"0,0 1 0,0 0 0,-1 0 0,1 1 0,1-1 0,-1 1 0,-6 4 0,-6 3 0,1-2 0,1 1 0,0 0 0,0 1 0,1 1 0,-23 20 0,30-22 0,0-1 0,1 2 0,0-1 0,0 1 0,1 0 0,0 0 0,1 1 0,0-1 0,0 1 0,-2 12 0,0 2 0,1 0 0,1 0 0,1 0 0,1 1 0,1 0 0,2 31 0,1-49 0,0 0 0,0 0 0,1-1 0,0 1 0,1-1 0,-1 1 0,1-1 0,1 0 0,-1 0 0,9 12 0,-8-15 0,0 1 0,0-1 0,1 0 0,-1 0 0,1-1 0,0 0 0,0 1 0,0-1 0,1-1 0,-1 1 0,1-1 0,-1 0 0,1 0 0,0-1 0,-1 0 0,8 1 0,-3-1 0,0 0 0,0-1 0,0-1 0,0 1 0,0-2 0,0 1 0,-1-1 0,1-1 0,0 0 0,-1 0 0,0-1 0,0 0 0,0-1 0,0 0 0,0 0 0,-1-1 0,0 0 0,0 0 0,-1-1 0,0 0 0,0 0 0,-1-1 0,1 1 0,-2-2 0,1 1 0,-1-1 0,0 1 0,-1-1 0,0-1 0,4-15 0,-5 14 0,-1-1 0,0 0 0,-1 0 0,0 0 0,-1 0 0,0 0 0,-1 0 0,-1 1 0,1-1 0,-2 0 0,0 0 0,0 1 0,-9-19 0,8 21 0,-1 1 0,-1-1 0,1 2 0,-1-1 0,0 0 0,-1 1 0,0 0 0,0 1 0,0-1 0,-1 1 0,0 1 0,0 0 0,-1 0 0,1 0 0,-1 1 0,0 0 0,-12-3 0,16 6-57,-1-1 0,1 1 1,0 0-1,-1 0 0,1 0 0,-1 1 0,1 0 0,0 0 0,-1 0 0,1 1 1,-1-1-1,1 1 0,0 1 0,-1-1 0,1 1 0,0 0 0,0 0 0,0 0 0,0 1 1,1 0-1,-1 0 0,1 0 0,-8 7 0,1 7-6769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6.140"/>
    </inkml:context>
    <inkml:brush xml:id="br0">
      <inkml:brushProperty name="width" value="0.05" units="cm"/>
      <inkml:brushProperty name="height" value="0.05" units="cm"/>
    </inkml:brush>
  </inkml:definitions>
  <inkml:trace contextRef="#ctx0" brushRef="#br0">303 372 24575,'0'-4'0,"0"1"0,0 0 0,-1 0 0,0 0 0,1 0 0,-1 0 0,0 0 0,0 0 0,-1 0 0,1 1 0,-1-1 0,1 0 0,-1 1 0,0-1 0,-3-3 0,0 1 0,0 1 0,0 0 0,-1 0 0,1 0 0,-1 1 0,0 0 0,-6-3 0,-5-1 0,0 2 0,0 0 0,0 1 0,-31-3 0,42 6 0,1 0 0,-1 1 0,0 0 0,0 1 0,0-1 0,0 1 0,0 0 0,0 0 0,1 1 0,-1 0 0,0 0 0,-8 5 0,12-6 0,-1 1 0,1 0 0,-1 0 0,1 1 0,0-1 0,0 0 0,0 1 0,0-1 0,0 1 0,1 0 0,-1-1 0,1 1 0,0 0 0,-1 0 0,1 0 0,1 0 0,-1 0 0,0 0 0,1 0 0,-1 0 0,1 0 0,0 1 0,0-1 0,1 0 0,0 5 0,0 2 0,2 0 0,-1 0 0,1-1 0,1 1 0,0 0 0,0-1 0,1 0 0,0 0 0,1 0 0,-1-1 0,2 0 0,-1 0 0,15 13 0,8 4 0,1 0 0,44 27 0,-28-22 0,-18-12 0,22 16 0,-47-31 0,1 0 0,-1-1 0,0 1 0,0 1 0,0-1 0,-1 0 0,1 1 0,-1-1 0,0 1 0,3 5 0,-5-8 0,0 0 0,1 0 0,-1 0 0,0 0 0,0 1 0,0-1 0,0 0 0,0 0 0,0 0 0,-1 0 0,1 1 0,0-1 0,-1 0 0,1 0 0,-1 0 0,1 0 0,-1 0 0,1 0 0,-1 0 0,0 0 0,1 0 0,-1 0 0,0 0 0,0 0 0,0-1 0,1 1 0,-1 0 0,0 0 0,0-1 0,0 1 0,0-1 0,-1 1 0,1-1 0,0 1 0,0-1 0,0 0 0,0 1 0,-2-1 0,-6 3 0,-1-1 0,1-1 0,-14 2 0,21-3 0,-36 2-1365,2-1-5461</inkml:trace>
  <inkml:trace contextRef="#ctx0" brushRef="#br0" timeOffset="1">54 13 24575,'0'-5'0,"-5"-1"0,-5 5 0,-3 7 0,3 12 0,6 8 0,5 8 0,6 13 0,7 8 0,11 13 0,5 10 0,3 9 0,0 5 0,-6 5 0,-6 5 0,-9 4 0,-9 3 0,-6-18-8191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7.626"/>
    </inkml:context>
    <inkml:brush xml:id="br0">
      <inkml:brushProperty name="width" value="0.05" units="cm"/>
      <inkml:brushProperty name="height" value="0.05" units="cm"/>
    </inkml:brush>
  </inkml:definitions>
  <inkml:trace contextRef="#ctx0" brushRef="#br0">330 24 24575,'0'-1'0,"0"0"0,0 0 0,-1 0 0,1 0 0,-1 0 0,1 0 0,-1 0 0,1 0 0,-1 0 0,0 1 0,0-1 0,1 0 0,-1 0 0,0 1 0,0-1 0,0 0 0,0 1 0,1-1 0,-1 1 0,0-1 0,0 1 0,0-1 0,0 1 0,0 0 0,0-1 0,-1 1 0,0 0 0,-32-5 0,24 6 0,0 0 0,0 0 0,0 1 0,0 0 0,0 1 0,1 0 0,-1 0 0,1 1 0,0 0 0,-1 1 0,2 0 0,-1 1 0,1-1 0,0 2 0,0-1 0,-9 11 0,5-5 0,1 1 0,1 0 0,0 0 0,1 1 0,0 1 0,1-1 0,1 1 0,0 1 0,-5 18 0,8-20 0,1 0 0,0-1 0,1 1 0,1 1 0,0-1 0,1 0 0,1 0 0,0 0 0,1 0 0,0 0 0,7 22 0,-7-29 0,1-1 0,-1 1 0,1-1 0,1 0 0,-1 0 0,1 0 0,0 0 0,0 0 0,1-1 0,0 0 0,0 0 0,0 0 0,0 0 0,1-1 0,0 0 0,0 0 0,0-1 0,0 1 0,0-2 0,1 1 0,0 0 0,-1-1 0,1 0 0,13 1 0,-7-2 0,0-1 0,0 0 0,0-1 0,-1-1 0,1 0 0,0-1 0,-1 0 0,0 0 0,1-2 0,-2 1 0,1-2 0,0 1 0,-1-2 0,0 1 0,-1-2 0,1 1 0,-1-1 0,10-12 0,-12 12 0,0 0 0,0 0 0,-1-1 0,0 0 0,-1-1 0,0 0 0,0 0 0,-1 0 0,0 0 0,-1-1 0,0 0 0,-1 0 0,0 0 0,-1 0 0,0 0 0,-1 0 0,0-1 0,-1 1 0,0-1 0,-3-19 0,1 22 6,-1 1 0,0-1-1,0 1 1,-1 0 0,0 0-1,0 0 1,-1 1 0,0-1 0,-1 1-1,1 0 1,-1 1 0,0-1-1,-1 1 1,0 1 0,0-1-1,0 1 1,0 0 0,-1 1 0,0-1-1,-10-3 1,10 5-71,1 0 1,0 1-1,-1 0 1,0 0-1,1 1 1,-1-1-1,0 2 0,0-1 1,0 1-1,0 0 1,1 1-1,-1 0 1,0 0-1,0 1 0,1 0 1,-1 0-1,1 1 1,-1-1-1,1 2 1,0-1-1,0 1 1,-12 9-1,3 2-6761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7.999"/>
    </inkml:context>
    <inkml:brush xml:id="br0">
      <inkml:brushProperty name="width" value="0.05" units="cm"/>
      <inkml:brushProperty name="height" value="0.05" units="cm"/>
    </inkml:brush>
  </inkml:definitions>
  <inkml:trace contextRef="#ctx0" brushRef="#br0">60 287 24575,'-5'0'0,"-1"5"0,0 6 0,1 6 0,2 4 0,1 9 0,5 4 0,3 5 0,5 5 0,0 1 0,3 1 0,-1-2 0,-2-4 0,-3-9-8191</inkml:trace>
  <inkml:trace contextRef="#ctx0" brushRef="#br0" timeOffset="1">33 39 24575,'-5'-5'0,"-1"-6"0,-5-1 0,0 1-8191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2.232"/>
    </inkml:context>
    <inkml:brush xml:id="br0">
      <inkml:brushProperty name="width" value="0.05" units="cm"/>
      <inkml:brushProperty name="height" value="0.05" units="cm"/>
    </inkml:brush>
  </inkml:definitions>
  <inkml:trace contextRef="#ctx0" brushRef="#br0">85 411 24575,'0'-2'0,"-1"0"0,0 0 0,0 0 0,0 0 0,0 0 0,0 0 0,0 0 0,0 0 0,-1 1 0,1-1 0,-1 0 0,1 1 0,-3-3 0,-6-6 0,3 1 0,0 0 0,1-1 0,1 0 0,0 0 0,0 0 0,1-1 0,0 1 0,1-1 0,0 0 0,0 0 0,2 0 0,-1-1 0,1-20 0,1 24 0,1 0 0,0 0 0,1 0 0,-1 0 0,1 0 0,1 1 0,0-1 0,0 1 0,0 0 0,1 0 0,0 0 0,0 0 0,1 1 0,0-1 0,0 1 0,0 0 0,1 1 0,0-1 0,0 1 0,11-7 0,-2 4 0,0 0 0,1 1 0,-1 1 0,1 0 0,1 1 0,-1 1 0,1 1 0,0 0 0,0 1 0,0 0 0,0 2 0,0 0 0,17 3 0,-5 0 0,-1 2 0,1 1 0,-1 1 0,0 1 0,0 2 0,47 23 0,-67-29 0,1 1 0,0 0 0,-1 1 0,0 0 0,-1 0 0,1 1 0,-1 0 0,0 0 0,-1 0 0,10 15 0,-14-18 0,1 0 0,-1 1 0,-1-1 0,1 1 0,-1 0 0,1-1 0,-1 1 0,-1 0 0,1 0 0,-1 0 0,1-1 0,-2 1 0,1 0 0,0 0 0,-1 0 0,0 0 0,0-1 0,0 1 0,-1 0 0,1-1 0,-1 1 0,-1-1 0,-3 7 0,-1 1 0,-1-1 0,-1 0 0,1 0 0,-2-1 0,0 0 0,0-1 0,0 0 0,-23 14 0,-5-1 0,-60 25 0,-8 5 0,103-50 0,0-1 0,0 1 0,0 0 0,1 0 0,-1 0 0,1 1 0,0-1 0,-4 5 0,5-6 0,1-1 0,0 1 0,0-1 0,-1 0 0,1 1 0,0-1 0,0 1 0,0-1 0,0 1 0,0-1 0,0 0 0,0 1 0,0-1 0,0 1 0,0-1 0,0 1 0,0-1 0,0 1 0,0-1 0,0 0 0,0 1 0,1-1 0,-1 1 0,0-1 0,0 1 0,1 0 0,0 0 0,0-1 0,0 1 0,0 0 0,0-1 0,0 1 0,0 0 0,0-1 0,0 1 0,0-1 0,1 0 0,-1 1 0,0-1 0,1 0 0,31 5 0,-1-2 0,0-2 0,49-3 0,-21 0 0,-21 2 0,-3-2 0,0 2 0,0 1 0,0 2 0,-1 1 0,36 10 0,-65-12 0,-1 0 0,0 0 0,0 0 0,0 1 0,0-1 0,0 1 0,-1 0 0,0 1 0,1-1 0,-1 1 0,0 0 0,0 0 0,-1 0 0,0 1 0,4 4 0,-6-7 0,1 1 0,-1 0 0,0 0 0,0 0 0,0 0 0,0 0 0,-1 0 0,1 1 0,-1-1 0,0 0 0,0 0 0,0 0 0,0 0 0,0 1 0,-1-1 0,1 0 0,-1 0 0,0 0 0,0 0 0,0 0 0,0 0 0,-1 0 0,1-1 0,-1 1 0,0 0 0,-3 4 0,-2 0 0,-1 0 0,1 0 0,-1-1 0,0 0 0,0 0 0,-1-1 0,0 0 0,1-1 0,-2 0 0,1 0 0,0-1 0,-15 3 0,5-2 0,0 0 0,0-1 0,-1-2 0,1 0 0,-28-2 0,34 0-195,1-1 0,0 0 0,0-1 0,0-1 0,0 0 0,-13-7 0,4 1-6631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8.329"/>
    </inkml:context>
    <inkml:brush xml:id="br0">
      <inkml:brushProperty name="width" value="0.05" units="cm"/>
      <inkml:brushProperty name="height" value="0.05" units="cm"/>
    </inkml:brush>
  </inkml:definitions>
  <inkml:trace contextRef="#ctx0" brushRef="#br0">12 1 24575,'0'0'0,"-1"0"0,1 0 0,-1 0 0,1 0 0,-1 1 0,1-1 0,-1 0 0,1 0 0,-1 1 0,1-1 0,-1 0 0,1 1 0,-1-1 0,1 0 0,-1 1 0,1-1 0,0 1 0,-1-1 0,1 0 0,0 1 0,-1-1 0,1 1 0,0-1 0,0 1 0,-1-1 0,1 1 0,0 0 0,0-1 0,0 1 0,0-1 0,0 1 0,0-1 0,0 1 0,0 0 0,0-1 0,0 1 0,0-1 0,0 1 0,0-1 0,0 1 0,0-1 0,1 1 0,-1 0 0,11 33 0,-8-27 0,45 122 0,43 142 0,-61-131 0,11 39 0,-40-175-124,0-1 0,0 1 0,1 0 0,-1-1 0,1 1 0,0-1-1,0 0 1,0 0 0,0 1 0,5 3 0,6 3-6702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8.891"/>
    </inkml:context>
    <inkml:brush xml:id="br0">
      <inkml:brushProperty name="width" value="0.05" units="cm"/>
      <inkml:brushProperty name="height" value="0.05" units="cm"/>
    </inkml:brush>
  </inkml:definitions>
  <inkml:trace contextRef="#ctx0" brushRef="#br0">25 46 24575,'-5'0'0,"-6"0"0,3 0 0,8 0 0,9 0 0,12 0 0,11-4 0,11-2 0,7 0 0,4 1 0,2 1 0,-3-3 0,-6 0 0,-12 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9.545"/>
    </inkml:context>
    <inkml:brush xml:id="br0">
      <inkml:brushProperty name="width" value="0.05" units="cm"/>
      <inkml:brushProperty name="height" value="0.05" units="cm"/>
    </inkml:brush>
  </inkml:definitions>
  <inkml:trace contextRef="#ctx0" brushRef="#br0">7 22 24575,'-5'0'0,"4"0"0,6 0 0,7 0 0,6 0 0,10 0 0,4 0 0,7 0 0,5-5 0,1-1 0,-3 0 0,-9 1-8191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9.920"/>
    </inkml:context>
    <inkml:brush xml:id="br0">
      <inkml:brushProperty name="width" value="0.05" units="cm"/>
      <inkml:brushProperty name="height" value="0.05" units="cm"/>
    </inkml:brush>
  </inkml:definitions>
  <inkml:trace contextRef="#ctx0" brushRef="#br0">28 7 24575,'-5'-5'0,"-1"4"0,0 6 0,1 7 0,2 7 0,1 4 0,5 7 0,3 5 0,0 4 0,3 1 0,1 3 0,-1-1 0,-3-3 0,2-4 0,1-7-8191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0.283"/>
    </inkml:context>
    <inkml:brush xml:id="br0">
      <inkml:brushProperty name="width" value="0.05" units="cm"/>
      <inkml:brushProperty name="height" value="0.05" units="cm"/>
    </inkml:brush>
  </inkml:definitions>
  <inkml:trace contextRef="#ctx0" brushRef="#br0">139 62 24575,'0'0'0,"1"0"0,-1 0 0,0 0 0,1 0 0,-1 0 0,0 0 0,0-1 0,1 1 0,-1 0 0,0 0 0,0 0 0,1-1 0,-1 1 0,0 0 0,0 0 0,0-1 0,1 1 0,-1 0 0,0 0 0,0-1 0,0 1 0,0 0 0,0-1 0,1 1 0,-1 0 0,0-1 0,0 1 0,0 0 0,0-1 0,0 1 0,0 0 0,0-1 0,0 1 0,0 0 0,0-1 0,-1 1 0,1 0 0,0-1 0,0 1 0,0 0 0,0 0 0,0-1 0,0 1 0,-1 0 0,1-1 0,0 1 0,0 0 0,-1 0 0,1-1 0,0 1 0,0 0 0,-1 0 0,1 0 0,0-1 0,-2 1 0,1 0 0,0-1 0,-1 1 0,1 0 0,0 0 0,-1 0 0,1 0 0,0 0 0,-1 0 0,1 1 0,0-1 0,-1 0 0,-1 1 0,-3 3 0,-1-1 0,1 1 0,0 0 0,0 1 0,0-1 0,0 1 0,1 0 0,0 1 0,0-1 0,0 1 0,-4 7 0,3-3 0,0 0 0,0 1 0,1-1 0,0 1 0,1 0 0,-4 16 0,6-17 0,0 0 0,0 1 0,1-1 0,1 1 0,0-1 0,0 1 0,1-1 0,4 18 0,-4-23 0,0-1 0,1 0 0,-1 0 0,1 1 0,0-1 0,1 0 0,-1-1 0,1 1 0,-1 0 0,1-1 0,0 1 0,0-1 0,1 0 0,-1 0 0,1 0 0,-1-1 0,1 1 0,0-1 0,0 0 0,0 0 0,0 0 0,8 2 0,-1-1 0,0 0 0,1-1 0,0-1 0,0 1 0,-1-2 0,1 0 0,0 0 0,0-1 0,-1-1 0,1 0 0,0 0 0,17-7 0,-22 6 0,-1 1 0,1-2 0,-1 1 0,1-1 0,-1 0 0,0 0 0,0 0 0,-1-1 0,1 0 0,-1 0 0,0-1 0,0 1 0,-1-1 0,0 0 0,0-1 0,0 1 0,-1 0 0,0-1 0,0 0 0,-1 0 0,3-7 0,-3 4 0,-1 1 0,0 0 0,0 0 0,0-1 0,-1 1 0,-1 0 0,0-1 0,0 1 0,-1 0 0,0 0 0,0 0 0,-1 0 0,0 0 0,-1 0 0,0 1 0,0 0 0,-1 0 0,0 0 0,0 0 0,-1 1 0,0 0 0,0 0 0,-1 0 0,0 1 0,0 0 0,-1 0 0,1 1 0,-1 0 0,0 0 0,0 1 0,-1 0 0,0 1 0,1-1 0,-1 2 0,0-1 0,-17-1 0,-5 2-1365,3 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0.651"/>
    </inkml:context>
    <inkml:brush xml:id="br0">
      <inkml:brushProperty name="width" value="0.05" units="cm"/>
      <inkml:brushProperty name="height" value="0.05" units="cm"/>
    </inkml:brush>
  </inkml:definitions>
  <inkml:trace contextRef="#ctx0" brushRef="#br0">413 87 24575,'-1'-3'0,"1"0"0,-1 0 0,1 1 0,-1-1 0,0 0 0,0 1 0,-1-1 0,1 1 0,0-1 0,-1 1 0,1 0 0,-1-1 0,0 1 0,0 0 0,0 0 0,0 0 0,0 0 0,-3-2 0,-1 0 0,0 0 0,0 0 0,-1 1 0,1 0 0,-1 0 0,-7-2 0,-5 1 0,1 0 0,-1 2 0,0 0 0,0 2 0,0 0 0,0 1 0,0 0 0,0 2 0,0 0 0,0 2 0,1 0 0,-27 11 0,41-15 0,0 1 0,0 0 0,1-1 0,-1 2 0,0-1 0,1 0 0,-1 1 0,1 0 0,0 0 0,0 0 0,0 0 0,0 0 0,0 1 0,1-1 0,0 1 0,-4 6 0,5-7 0,1 0 0,-1-1 0,1 1 0,-1-1 0,1 1 0,0-1 0,0 1 0,0 0 0,1-1 0,-1 1 0,1-1 0,-1 1 0,1-1 0,0 1 0,0-1 0,0 1 0,0-1 0,0 0 0,1 0 0,-1 0 0,1 1 0,-1-1 0,1 0 0,0-1 0,0 1 0,0 0 0,0-1 0,4 4 0,18 9 0,0 0 0,1-1 0,0-1 0,1-2 0,1-1 0,29 7 0,28 11 0,-35-11 0,-21-7 0,0 1 0,36 18 0,-62-27 0,-1 0 0,1 0 0,0 0 0,0 0 0,0 1 0,-1-1 0,1 0 0,-1 1 0,1-1 0,-1 1 0,0 0 0,1-1 0,0 3 0,-2-3 0,0-1 0,0 1 0,1 0 0,-1-1 0,0 1 0,0-1 0,0 1 0,0 0 0,0-1 0,0 1 0,-1-1 0,1 1 0,0 0 0,0-1 0,0 1 0,0-1 0,-1 1 0,1-1 0,0 1 0,-1-1 0,1 1 0,0-1 0,-1 1 0,1-1 0,-1 1 0,1-1 0,0 0 0,-2 1 0,-2 2 0,0-1 0,-1 0 0,1 0 0,-1 0 0,1-1 0,-1 1 0,1-1 0,-1-1 0,-8 2 0,-18 0-455,0-1 0,-50-6 0,33-1-6371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0.981"/>
    </inkml:context>
    <inkml:brush xml:id="br0">
      <inkml:brushProperty name="width" value="0.05" units="cm"/>
      <inkml:brushProperty name="height" value="0.05" units="cm"/>
    </inkml:brush>
  </inkml:definitions>
  <inkml:trace contextRef="#ctx0" brushRef="#br0">0 0 24575,'3'145'0,"6"-1"0,34 176 0,29 10-1365,-64-287-5461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5.553"/>
    </inkml:context>
    <inkml:brush xml:id="br0">
      <inkml:brushProperty name="width" value="0.05" units="cm"/>
      <inkml:brushProperty name="height" value="0.05" units="cm"/>
    </inkml:brush>
  </inkml:definitions>
  <inkml:trace contextRef="#ctx0" brushRef="#br0">88 106 24575,'-3'0'0,"1"-1"0,0 1 0,0-1 0,0 1 0,0-1 0,0 0 0,0 0 0,0 0 0,-3-2 0,4 2 0,0 1 0,0-1 0,0 0 0,-1 0 0,1 1 0,0-1 0,0 1 0,0-1 0,0 1 0,-1-1 0,1 1 0,0 0 0,0-1 0,-1 1 0,1 0 0,0 0 0,-1 0 0,1 0 0,0 0 0,0 1 0,-1-1 0,1 0 0,0 0 0,-1 1 0,1-1 0,0 1 0,0-1 0,0 1 0,0-1 0,0 1 0,-1 0 0,1 0 0,-1 1 0,-1 1 0,1 1 0,0-1 0,0 1 0,0 0 0,0 0 0,0 0 0,1 0 0,-1 0 0,1 0 0,0 0 0,0 0 0,1 1 0,-1 6 0,2 60 0,0-61 0,1 11 0,1 1 0,1-1 0,1 0 0,1 0 0,1 0 0,0-1 0,2 0 0,0 0 0,1-1 0,1-1 0,1 0 0,1 0 0,27 30 0,-35-44 0,0 0 0,-1 0 0,1 0 0,0 0 0,1-1 0,-1 1 0,1-1 0,0-1 0,-1 1 0,1-1 0,0 0 0,0-1 0,1 1 0,-1-1 0,0 0 0,9 0 0,-6-2 0,-1 0 0,1 0 0,0-1 0,-1 0 0,1 0 0,-1-1 0,0 0 0,0-1 0,0 0 0,12-7 0,0-4 0,0 0 0,-1-2 0,0 0 0,-1-1 0,-1-1 0,-1-1 0,16-24 0,-20 24 0,-1 0 0,0 0 0,-1-2 0,-2 1 0,10-35 0,-14 40 0,0 0 0,-2 0 0,0-1 0,0 1 0,-2-1 0,0 1 0,-1-1 0,-4-23 0,4 37 0,0-1 0,0 0 0,0 0 0,0 1 0,-1-1 0,0 1 0,0-1 0,0 1 0,0 0 0,0-1 0,-1 1 0,1 0 0,-1 1 0,0-1 0,0 0 0,-4-3 0,5 5 0,0 0 0,0 1 0,0-1 0,-1 0 0,1 1 0,0-1 0,0 1 0,0-1 0,0 1 0,0 0 0,-1 0 0,1 0 0,0 0 0,0 1 0,0-1 0,0 0 0,-1 1 0,1 0 0,0-1 0,0 1 0,0 0 0,0 0 0,0 0 0,1 0 0,-1 1 0,0-1 0,0 0 0,1 1 0,-1-1 0,-2 4 0,0 1-114,-1 0 1,1 1-1,0-1 0,1 1 0,-1 0 1,1 0-1,1 1 0,-1-1 0,1 0 1,1 1-1,-2 9 0,-1 15-6712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5.897"/>
    </inkml:context>
    <inkml:brush xml:id="br0">
      <inkml:brushProperty name="width" value="0.05" units="cm"/>
      <inkml:brushProperty name="height" value="0.05" units="cm"/>
    </inkml:brush>
  </inkml:definitions>
  <inkml:trace contextRef="#ctx0" brushRef="#br0">19 95 24575,'1'-9'0,"-1"-1"0,-1 1 0,0 0 0,0-1 0,-1 1 0,0 0 0,-1 0 0,-4-12 0,5 21 0,2 9 0,2 12 0,18 102-682,5 189-1,-24-275-6143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6.254"/>
    </inkml:context>
    <inkml:brush xml:id="br0">
      <inkml:brushProperty name="width" value="0.05" units="cm"/>
      <inkml:brushProperty name="height" value="0.05" units="cm"/>
    </inkml:brush>
  </inkml:definitions>
  <inkml:trace contextRef="#ctx0" brushRef="#br0">5 474 24575,'-2'-16'0,"1"16"0,1-1 0,0 0 0,-1 0 0,1 0 0,0 0 0,0 0 0,0 0 0,0 0 0,0 0 0,0 0 0,0 0 0,0 0 0,0 0 0,0 0 0,0 1 0,0-1 0,1 0 0,-1 0 0,0 0 0,1 0 0,-1 0 0,1 0 0,-1 1 0,1-1 0,-1 0 0,1 0 0,0 1 0,-1-1 0,1 0 0,0 1 0,0-1 0,-1 1 0,1-1 0,0 1 0,0-1 0,0 1 0,0-1 0,1 1 0,24-9 0,1 1 0,0 1 0,0 1 0,1 2 0,53-2 0,14-3 0,50-11 0,-144 19 0,1 1 0,-1 0 0,0 0 0,0 0 0,0 0 0,1 0 0,-1 0 0,0 0 0,0 0 0,1 0 0,-1 0 0,0 1 0,0-1 0,0 0 0,0 1 0,0-1 0,1 1 0,-1 0 0,0-1 0,0 1 0,0 0 0,0 0 0,-1-1 0,1 1 0,0 0 0,0 0 0,0 0 0,-1 0 0,1 0 0,0 0 0,-1 0 0,1 0 0,-1 1 0,1-1 0,-1 0 0,0 0 0,1 0 0,-1 0 0,0 2 0,1 7 0,1 1 0,-2-1 0,0 1 0,-1 10 0,1 12 0,2-8-455,2-1 0,7 27 0,-1-24-6371</inkml:trace>
  <inkml:trace contextRef="#ctx0" brushRef="#br0" timeOffset="1">502 60 24575,'-5'-5'0,"-1"-6"0,0-6 0,-4 0 0,5 8 0,4 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2.593"/>
    </inkml:context>
    <inkml:brush xml:id="br0">
      <inkml:brushProperty name="width" value="0.05" units="cm"/>
      <inkml:brushProperty name="height" value="0.05" units="cm"/>
    </inkml:brush>
  </inkml:definitions>
  <inkml:trace contextRef="#ctx0" brushRef="#br0">1 82 24575,'2'5'0,"-1"-1"0,1 1 0,1 0 0,-1-1 0,1 0 0,-1 1 0,1-1 0,1 0 0,-1-1 0,7 8 0,47 43 0,-35-35 0,0-1 0,1-1 0,0-1 0,1-1 0,47 21 0,-68-35 0,-1 0 0,1 0 0,-1 0 0,1 0 0,0 0 0,0-1 0,-1 0 0,1 1 0,0-1 0,0 0 0,-1 0 0,1-1 0,0 1 0,0 0 0,0-1 0,-1 0 0,1 0 0,3-1 0,-4 1 0,0-1 0,0 1 0,0-1 0,0 0 0,-1 0 0,1 0 0,-1 0 0,1 0 0,-1 0 0,1 0 0,-1 0 0,0 0 0,0-1 0,0 1 0,0 0 0,0-5 0,1-2 0,-1 0 0,0-1 0,-1 1 0,0 0 0,-1-1 0,1 1 0,-2 0 0,1-1 0,-5-13 0,0 7 24,-1-1 0,0 0 0,-1 1 0,-18-28 0,21 38-53,1 1 1,-1-1-1,1 1 0,-2 0 0,1 0 1,-11-7-1,13 11-57,0-1 1,0 0-1,0 1 1,0 0-1,0 0 0,-1 0 1,1 0-1,0 0 1,-1 1-1,1-1 0,-1 1 1,1 0-1,0 0 1,-7 1-1,-6 3-6740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6.598"/>
    </inkml:context>
    <inkml:brush xml:id="br0">
      <inkml:brushProperty name="width" value="0.05" units="cm"/>
      <inkml:brushProperty name="height" value="0.05" units="cm"/>
    </inkml:brush>
  </inkml:definitions>
  <inkml:trace contextRef="#ctx0" brushRef="#br0">42 1 24575,'0'4'0,"-5"3"0,-6-1 0,-1 4 0,2 4 0,6 5 0,5 8 0,6 10 0,3 7 0,3 6 0,1 3 0,2 3 0,-2-4 0,2-1 0,-3-5 0,-2-5 0,-4-10-8191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6.971"/>
    </inkml:context>
    <inkml:brush xml:id="br0">
      <inkml:brushProperty name="width" value="0.05" units="cm"/>
      <inkml:brushProperty name="height" value="0.05" units="cm"/>
    </inkml:brush>
  </inkml:definitions>
  <inkml:trace contextRef="#ctx0" brushRef="#br0">193 6 24575,'0'-4'0,"0"2"0,0 7 0,0 7 0,0 7 0,0 4 0,5 7 0,1 9 0,0 2 0,4 4 0,-1 3 0,4-2 0,-1 1 0,-2-3 0,-3-9-8191</inkml:trace>
  <inkml:trace contextRef="#ctx0" brushRef="#br0" timeOffset="1">0 256 24575,'5'0'0,"11"0"0,6-5 0,11-2 0,8 1 0,6 1 0,10-3 0,4-1 0,-3 2 0,-12 2-8191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7.298"/>
    </inkml:context>
    <inkml:brush xml:id="br0">
      <inkml:brushProperty name="width" value="0.05" units="cm"/>
      <inkml:brushProperty name="height" value="0.05" units="cm"/>
    </inkml:brush>
  </inkml:definitions>
  <inkml:trace contextRef="#ctx0" brushRef="#br0">0 1 24575,'0'4'0,"0"7"0,5 1 0,6 4 0,1-2-8191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7.644"/>
    </inkml:context>
    <inkml:brush xml:id="br0">
      <inkml:brushProperty name="width" value="0.05" units="cm"/>
      <inkml:brushProperty name="height" value="0.05" units="cm"/>
    </inkml:brush>
  </inkml:definitions>
  <inkml:trace contextRef="#ctx0" brushRef="#br0">54 52 24575,'-4'0'0,"-7"0"0,-1 5 0,-4 1 0,6 0 0,10-6 0,9-3 0,12 0 0,12-1 0,11-4 0,6 0 0,4 1 0,3 1 0,0 3 0,1-4 0,-5-1 0,-8 2 0,-10 1-8191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8.161"/>
    </inkml:context>
    <inkml:brush xml:id="br0">
      <inkml:brushProperty name="width" value="0.05" units="cm"/>
      <inkml:brushProperty name="height" value="0.05" units="cm"/>
    </inkml:brush>
  </inkml:definitions>
  <inkml:trace contextRef="#ctx0" brushRef="#br0">24 29 24575,'-5'4'0,"-6"2"0,4 0 0,11-1 0,11-1 0,12-7 0,11-2 0,12-1 0,8 2 0,8-5 0,2 1 0,-1 1 0,-7 1 0,-5 3 0,-11 1-8191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8.598"/>
    </inkml:context>
    <inkml:brush xml:id="br0">
      <inkml:brushProperty name="width" value="0.05" units="cm"/>
      <inkml:brushProperty name="height" value="0.05" units="cm"/>
    </inkml:brush>
  </inkml:definitions>
  <inkml:trace contextRef="#ctx0" brushRef="#br0">323 3 24575,'-50'-1'0,"18"-1"0,0 2 0,-40 6 0,64-5 0,0 0 0,0 1 0,0 0 0,0 0 0,0 1 0,1 0 0,-1 1 0,1-1 0,0 1 0,0 1 0,0 0 0,1 0 0,-11 10 0,14-13 0,1 0 0,0 1 0,0-1 0,0 1 0,1 0 0,-1-1 0,1 1 0,-1 0 0,1 0 0,0 0 0,0 0 0,0 0 0,0 1 0,1-1 0,0 0 0,-1 0 0,1 0 0,0 6 0,1-5 0,0 0 0,1 1 0,-1-1 0,1 0 0,0 0 0,0 0 0,0 0 0,0 0 0,1 0 0,-1-1 0,7 7 0,3 2 0,1-1 0,0-1 0,0 0 0,1-1 0,0 0 0,18 7 0,10 1 0,1-1 0,70 16 0,-70-22 0,-1 2 0,77 33 0,-114-42 0,0 0 0,0 1 0,0 0 0,-1-1 0,0 1 0,1 1 0,-1-1 0,-1 1 0,1-1 0,-1 1 0,0 0 0,0 1 0,3 6 0,-5-11 0,0 1 0,0 0 0,-1 0 0,1 0 0,-1 0 0,1 1 0,-1-1 0,1 0 0,-1 0 0,0 0 0,0 0 0,0 0 0,0 0 0,-1 1 0,1-1 0,-1 0 0,1 0 0,-1 0 0,0 0 0,1 0 0,-1 0 0,0 0 0,0-1 0,-1 1 0,1 0 0,0 0 0,0-1 0,-1 1 0,1-1 0,-1 1 0,0-1 0,1 0 0,-1 1 0,0-1 0,0 0 0,0 0 0,0 0 0,0 0 0,-2 0 0,-22 6-1365,-3-4-5461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8.970"/>
    </inkml:context>
    <inkml:brush xml:id="br0">
      <inkml:brushProperty name="width" value="0.05" units="cm"/>
      <inkml:brushProperty name="height" value="0.05" units="cm"/>
    </inkml:brush>
  </inkml:definitions>
  <inkml:trace contextRef="#ctx0" brushRef="#br0">1 116 24575,'4'-5'0,"3"-6"0,3-6 0,6-5 0,4 2 0,9 3 0,3 6 0,2 4 0,-1 3 0,-1 3 0,-1 1 0,3 1 0,1 0 0,-6-1-8191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9.298"/>
    </inkml:context>
    <inkml:brush xml:id="br0">
      <inkml:brushProperty name="width" value="0.05" units="cm"/>
      <inkml:brushProperty name="height" value="0.05" units="cm"/>
    </inkml:brush>
  </inkml:definitions>
  <inkml:trace contextRef="#ctx0" brushRef="#br0">242 308 24575,'-8'0'0,"-1"1"0,0 1 0,1 0 0,-1 0 0,1 0 0,0 1 0,-1 0 0,1 1 0,-8 5 0,0 1 0,0 0 0,1 0 0,-18 18 0,24-20 0,2-1 0,-1 1 0,1 1 0,0 0 0,0 0 0,-7 14 0,12-19 0,1-1 0,-1 0 0,1 0 0,0 1 0,0-1 0,0 1 0,1-1 0,-1 1 0,1-1 0,0 1 0,0-1 0,0 1 0,0 0 0,1-1 0,0 1 0,-1-1 0,1 0 0,0 1 0,1-1 0,-1 0 0,1 1 0,-1-1 0,1 0 0,3 4 0,3 3 0,1 0 0,1-1 0,0 0 0,0-1 0,1 0 0,-1 0 0,2-1 0,14 7 0,101 40 0,-121-52 0,90 29 0,-63-22 0,-2 1 0,1 1 0,55 30 0,-86-40 0,0-1 0,0 0 0,0 1 0,0 0 0,-1-1 0,1 1 0,0-1 0,0 1 0,0 0 0,-1 0 0,1-1 0,0 1 0,0 0 0,-1 0 0,1 0 0,-1 0 0,1 0 0,-1 0 0,1 0 0,-1 0 0,0 0 0,0 0 0,1 0 0,-1 1 0,0-1 0,-1 0 0,1 0 0,-1 0 0,1 0 0,-1 0 0,0 0 0,1 0 0,-1 0 0,0 0 0,1-1 0,-1 1 0,0 0 0,0 0 0,0-1 0,0 1 0,0-1 0,0 1 0,-2 0 0,-6 3 0,0-1 0,0 0 0,0-1 0,-11 2 0,-8-1-455,0-1 0,-39-2 0,2-4-6371</inkml:trace>
  <inkml:trace contextRef="#ctx0" brushRef="#br0" timeOffset="1">131 59 24575,'18'-22'0,"-16"19"0,1 0 0,-1-1 0,1 1 0,0 0 0,0 0 0,0 0 0,0 1 0,0-1 0,1 1 0,7-4 0,-11 5 0,1 1 0,0 0 0,-1 0 0,1 0 0,0 0 0,-1 0 0,1 0 0,0 0 0,-1 0 0,1 0 0,0 0 0,-1 0 0,1 1 0,0-1 0,-1 0 0,1 0 0,0 1 0,-1-1 0,1 0 0,-1 1 0,1-1 0,-1 0 0,1 1 0,-1-1 0,1 1 0,-1-1 0,1 1 0,-1-1 0,1 1 0,-1-1 0,1 2 0,8 22 0,-7-18 0,168 569 0,-93-192-1365,-62-267-5461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6.547"/>
    </inkml:context>
    <inkml:brush xml:id="br0">
      <inkml:brushProperty name="width" value="0.05" units="cm"/>
      <inkml:brushProperty name="height" value="0.05" units="cm"/>
    </inkml:brush>
  </inkml:definitions>
  <inkml:trace contextRef="#ctx0" brushRef="#br0">71 279 24575,'-27'-22'0,"22"18"0,0 0 0,0 0 0,1 0 0,-1 0 0,1-1 0,-4-6 0,7 9 0,-1 0 0,1-1 0,1 1 0,-1 0 0,0 0 0,1-1 0,-1 1 0,1-1 0,-1 1 0,1 0 0,0-1 0,0 1 0,0-1 0,1 1 0,-1-1 0,1 1 0,-1 0 0,1-1 0,0 1 0,1-4 0,2-2 0,1 0 0,0 0 0,0 0 0,1 1 0,0-1 0,0 1 0,1 1 0,0-1 0,0 1 0,1 0 0,-1 1 0,1 0 0,14-7 0,-12 7 0,0 0 0,0 1 0,1 0 0,0 0 0,0 1 0,0 1 0,0 0 0,0 0 0,0 1 0,1 0 0,11 2 0,-18-1 0,1 1 0,0 0 0,-1 0 0,1 1 0,-1 0 0,1 0 0,-1 0 0,0 0 0,0 1 0,0 0 0,0 0 0,0 0 0,-1 1 0,1 0 0,-1-1 0,0 2 0,0-1 0,0 0 0,-1 1 0,0 0 0,1-1 0,-2 1 0,1 0 0,-1 1 0,1-1 0,-1 0 0,-1 1 0,1 0 0,-1-1 0,0 1 0,0 0 0,-1-1 0,0 1 0,0 0 0,0 0 0,-1-1 0,1 1 0,-1 0 0,-1-1 0,1 1 0,-3 5 0,-4 7 0,-1 0 0,-1-1 0,0-1 0,-1 1 0,-1-2 0,0 0 0,-1 0 0,-1-1 0,0-1 0,-1 0 0,0-1 0,-1 0 0,-22 11 0,118-73 0,-4 1 0,38-14 0,-9 5 0,118-85 0,-222 142 0,36-31 0,-36 31 0,0-1 0,0 1 0,0 0 0,0 0 0,0-1 0,-1 1 0,1 0 0,0-1 0,-1 1 0,1-1 0,-1 1 0,1-2 0,-1 2 0,0 1 0,-1-1 0,1 0 0,0 1 0,0-1 0,0 1 0,0-1 0,-1 0 0,1 1 0,0-1 0,-1 1 0,1-1 0,0 1 0,-1-1 0,1 1 0,0-1 0,-1 1 0,1 0 0,-1-1 0,1 1 0,-1 0 0,1-1 0,-1 1 0,1 0 0,-1-1 0,0 1 0,1 0 0,-1 0 0,1 0 0,-2-1 0,-9 0 0,-1 0 0,1 0 0,-1 1 0,1 0 0,-1 1 0,1 0 0,0 1 0,-1 0 0,-13 5 0,12-4 0,-31 8 0,0 1 0,-47 21 0,74-26 0,1 1 0,0 0 0,1 1 0,0 1 0,0 0 0,1 1 0,0 1 0,-16 18 0,26-26 0,0 1 0,0 0 0,1 0 0,0 0 0,0 0 0,0 1 0,0-1 0,1 1 0,0-1 0,0 1 0,1 0 0,0 0 0,0 0 0,0 0 0,1 0 0,-1 0 0,1 0 0,1 7 0,1-6 0,0 0 0,0-1 0,0 1 0,1-1 0,0 1 0,0-1 0,0 0 0,1 0 0,0 0 0,0-1 0,1 0 0,0 1 0,-1-1 0,2-1 0,7 7 0,3 0-124,1-1 0,0-1 0,0 0 0,1-1 0,0-1 0,1-1-1,-1 0 1,1-1 0,0-2 0,23 3 0,20 0-6702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6.951"/>
    </inkml:context>
    <inkml:brush xml:id="br0">
      <inkml:brushProperty name="width" value="0.05" units="cm"/>
      <inkml:brushProperty name="height" value="0.05" units="cm"/>
    </inkml:brush>
  </inkml:definitions>
  <inkml:trace contextRef="#ctx0" brushRef="#br0">535 86 24575,'-10'-9'0,"0"0"0,-1 1 0,0 1 0,0-1 0,0 2 0,-1 0 0,0 0 0,0 1 0,-1 0 0,1 1 0,-1 1 0,0 0 0,0 0 0,0 2 0,0-1 0,0 2 0,-24 1 0,15 1 0,1 1 0,-1 1 0,1 1 0,0 1 0,0 1 0,0 0 0,1 2 0,1 0 0,-1 2 0,-17 12 0,32-20 0,0 1 0,1-1 0,-1 1 0,1 0 0,0 0 0,0 1 0,1-1 0,-7 11 0,9-14 0,0 1 0,1 0 0,-1 0 0,0-1 0,1 1 0,-1 0 0,1 0 0,0 0 0,-1 0 0,1 0 0,0 0 0,0 0 0,0 0 0,0-1 0,1 1 0,-1 0 0,1 0 0,-1 0 0,1 0 0,-1 0 0,1-1 0,0 1 0,0 0 0,0-1 0,0 1 0,0 0 0,0-1 0,1 1 0,-1-1 0,3 3 0,5 3 0,0-1 0,1 1 0,0-1 0,0-1 0,0 0 0,1 0 0,13 4 0,84 19 0,-96-26 0,129 23 0,-74-14 0,67 19 0,-130-29 0,1 0 0,-1 1 0,0 0 0,0 0 0,0 0 0,6 4 0,-10-5 0,1-1 0,-1 0 0,1 1 0,-1-1 0,1 1 0,-1-1 0,0 1 0,1-1 0,-1 1 0,0-1 0,1 1 0,-1 0 0,0-1 0,0 1 0,1-1 0,-1 1 0,0 0 0,0-1 0,0 1 0,0-1 0,0 2 0,0-1 0,-1 0 0,1 0 0,-1 0 0,1 0 0,-1-1 0,1 1 0,-1 0 0,1 0 0,-1 0 0,0-1 0,0 1 0,1 0 0,-1-1 0,0 1 0,0 0 0,0-1 0,-1 1 0,-9 4 0,0 0 0,0-1 0,0 0 0,0-1 0,0 0 0,-19 2 0,-76 2 0,82-6 0,-49 1-1365,8-1-5461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3.141"/>
    </inkml:context>
    <inkml:brush xml:id="br0">
      <inkml:brushProperty name="width" value="0.05" units="cm"/>
      <inkml:brushProperty name="height" value="0.05" units="cm"/>
    </inkml:brush>
  </inkml:definitions>
  <inkml:trace contextRef="#ctx0" brushRef="#br0">168 340 24575,'1'-3'0,"0"-1"0,0 1 0,0 0 0,1 0 0,-1 0 0,1 0 0,0 1 0,0-1 0,0 0 0,0 1 0,4-5 0,14-19 0,-19 24 0,-1 0 0,1 1 0,0-1 0,0 0 0,-1 0 0,1 0 0,-1 0 0,1 0 0,-1 0 0,0 0 0,0 0 0,0 0 0,0 0 0,0 0 0,-1 0 0,1 0 0,0 0 0,-1 0 0,0 0 0,1 0 0,-1 0 0,0 0 0,0 1 0,0-1 0,0 0 0,0 1 0,-3-3 0,2 2 0,0 0 0,-1 1 0,1 0 0,-1 0 0,1 0 0,-1 0 0,0 0 0,1 0 0,-1 0 0,0 1 0,0 0 0,0-1 0,1 1 0,-1 0 0,0 0 0,0 1 0,0-1 0,1 1 0,-6 0 0,-2 2 0,0 0 0,0 1 0,0-1 0,1 2 0,-1 0 0,1 0 0,0 0 0,1 1 0,-1 0 0,-12 13 0,18-16 0,0 0 0,1 0 0,-1 0 0,1 1 0,-1-1 0,1 1 0,0-1 0,0 1 0,1 0 0,-1 0 0,1 0 0,0 0 0,0 0 0,0 0 0,0 0 0,1 1 0,0-1 0,-1 0 0,2 0 0,-1 0 0,0 1 0,1-1 0,0 0 0,0 0 0,0 0 0,0 0 0,1 0 0,0 0 0,2 3 0,-1-2 0,0 0 0,0-1 0,1 0 0,-1 0 0,1 0 0,0 0 0,0 0 0,1-1 0,-1 0 0,1 0 0,-1 0 0,1 0 0,0-1 0,0 0 0,0 0 0,0 0 0,1 0 0,-1-1 0,1 0 0,-1 0 0,0-1 0,1 1 0,10-2 0,-9 1 0,1-1 0,-1 0 0,0 0 0,0-1 0,0 0 0,0 0 0,0 0 0,-1-1 0,1 0 0,-1 0 0,0-1 0,0 0 0,0 0 0,0 0 0,0-1 0,-1 0 0,9-10 0,-8 7 0,-1 0 0,-1-1 0,1 1 0,-1-1 0,-1 0 0,1 0 0,-1 0 0,-1 0 0,0-1 0,0 1 0,-1-1 0,0 1 0,-1-1 0,0 1 0,0-1 0,-1 1 0,-1-1 0,-2-10 0,-1 0 0,-2 0 0,0 1 0,-1 0 0,0 1 0,-2 0 0,0 0 0,-21-25 0,29 39 0,0 1 0,-1 0 0,0 1 0,1-1 0,-1 0 0,0 1 0,-1-1 0,1 1 0,0 0 0,-1 0 0,1 1 0,-6-3 0,8 4 0,0 0 0,-1-1 0,1 1 0,-1 0 0,1 0 0,0 0 0,-1 0 0,1 1 0,-1-1 0,1 0 0,0 0 0,-1 1 0,1-1 0,0 1 0,-1 0 0,1-1 0,0 1 0,0 0 0,0 0 0,-1-1 0,1 1 0,0 0 0,0 0 0,0 0 0,0 0 0,1 1 0,-1-1 0,0 0 0,0 0 0,1 0 0,-1 1 0,1-1 0,-1 0 0,1 1 0,-1-1 0,1 0 0,0 3 0,-2 3 0,1 0 0,0 0 0,0 0 0,1 0 0,0 1 0,1-1 0,-1 0 0,1 0 0,1 0 0,-1 0 0,1 0 0,0 0 0,5 10 0,2 2 0,0-1 0,1 0 0,20 25 0,-7-15-265,2-1 0,48 41 1,-62-59-307,18 16-6255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7.309"/>
    </inkml:context>
    <inkml:brush xml:id="br0">
      <inkml:brushProperty name="width" value="0.05" units="cm"/>
      <inkml:brushProperty name="height" value="0.05" units="cm"/>
    </inkml:brush>
  </inkml:definitions>
  <inkml:trace contextRef="#ctx0" brushRef="#br0">0 1 24575,'0'4'0,"0"7"0,0 6 0,0 10 0,0 14 0,0 14 0,0 12 0,0 8 0,0 11 0,5 9 0,1 8 0,5 4 0,5 3 0,4 7 0,-1 1 0,-3-4 0,-6-22-8191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7.669"/>
    </inkml:context>
    <inkml:brush xml:id="br0">
      <inkml:brushProperty name="width" value="0.05" units="cm"/>
      <inkml:brushProperty name="height" value="0.05" units="cm"/>
    </inkml:brush>
  </inkml:definitions>
  <inkml:trace contextRef="#ctx0" brushRef="#br0">54 111 24575,'-54'17'0,"64"-12"0,13-2 0,146-4 0,-143 1 0,1947-60-4663,294 14 4201,-1925 40-1389,-62-1 1240,67-4-126,-281 8 759,-44 1 89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9.005"/>
    </inkml:context>
    <inkml:brush xml:id="br0">
      <inkml:brushProperty name="width" value="0.05" units="cm"/>
      <inkml:brushProperty name="height" value="0.05" units="cm"/>
    </inkml:brush>
  </inkml:definitions>
  <inkml:trace contextRef="#ctx0" brushRef="#br0">75 0 24575,'-5'0'0,"-6"0"0,-5 0 0,-6 0 0,7 5 0,9 1 0,12 0 0,8-1 0,12-2 0,11-1 0,8-1 0,1 0 0,3-1 0,-3-1 0,-4 1 0,-5 0 0,-9-5 0,-8-1-8191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1.236"/>
    </inkml:context>
    <inkml:brush xml:id="br0">
      <inkml:brushProperty name="width" value="0.05" units="cm"/>
      <inkml:brushProperty name="height" value="0.05" units="cm"/>
    </inkml:brush>
  </inkml:definitions>
  <inkml:trace contextRef="#ctx0" brushRef="#br0">305 217 24575,'-5'-2'0,"0"0"0,0-1 0,1 1 0,-1-1 0,0 0 0,1-1 0,0 1 0,0-1 0,0 0 0,0 0 0,1 0 0,-4-5 0,5 6 0,-1 0 0,1-1 0,0 1 0,0-1 0,1 1 0,-1-1 0,1 0 0,-1 1 0,1-1 0,0 0 0,1 0 0,-1 0 0,1 0 0,0 0 0,-1 0 0,2 0 0,-1 0 0,0 0 0,1 0 0,0 0 0,0 0 0,0 1 0,0-1 0,1 0 0,0 0 0,-1 1 0,1-1 0,0 1 0,1 0 0,-1 0 0,1-1 0,-1 2 0,1-1 0,0 0 0,0 0 0,5-2 0,-3 1 0,0 0 0,1 0 0,0 1 0,-1 0 0,1 0 0,0 0 0,0 1 0,1 0 0,-1 0 0,0 0 0,1 1 0,-1 0 0,1 0 0,0 1 0,-1 0 0,1 0 0,-1 1 0,1-1 0,-1 1 0,1 1 0,11 3 0,-13-3 0,0 1 0,0 0 0,-1-1 0,1 2 0,-1-1 0,1 0 0,-1 1 0,0 0 0,0 0 0,-1 0 0,1 0 0,-1 1 0,0-1 0,4 8 0,-4-4 0,-1-1 0,1 1 0,-1-1 0,0 1 0,-1 0 0,0 0 0,0-1 0,-1 1 0,0 9 0,-2 6 0,-2-1 0,0 0 0,-1-1 0,-1 1 0,-1-1 0,-12 26 0,7-23 0,-1-1 0,-1 0 0,-1 0 0,-1-2 0,0 0 0,-2 0 0,-1-2 0,0 0 0,-1-2 0,-1 0 0,-1-1 0,0-1 0,-1-1 0,-25 11 0,41-21 0,-1-1 0,0 0 0,0-1 0,0 0 0,0 0 0,-1 0 0,1-1 0,-14 0 0,19-1 0,0-1 0,1 1 0,-1 0 0,0-1 0,1 0 0,-1 1 0,0-1 0,1 0 0,-1 0 0,1-1 0,0 1 0,-1 0 0,1-1 0,0 0 0,0 1 0,0-1 0,0 0 0,0 0 0,0 0 0,0 0 0,1-1 0,-1 1 0,1 0 0,0-1 0,0 1 0,-1-1 0,2 1 0,-1-1 0,0 1 0,0-4 0,0-1 0,0 1 0,1-1 0,-1 0 0,2 0 0,-1 0 0,1 1 0,0-1 0,0 0 0,1 1 0,0-1 0,0 1 0,0-1 0,1 1 0,0 0 0,0 0 0,1 0 0,0 0 0,7-8 0,-6 8 0,1-1 0,0 1 0,0 0 0,1 0 0,-1 1 0,1 0 0,0 0 0,1 1 0,-1 0 0,1 0 0,0 0 0,0 1 0,0 0 0,12-2 0,-10 4 0,0 0 0,0 1 0,0 0 0,0 1 0,0-1 0,0 2 0,0 0 0,0 0 0,-1 1 0,1 0 0,-1 0 0,0 1 0,0 0 0,0 1 0,0 0 0,13 11 0,4 6 0,0 1 0,-2 1 0,32 42 0,-17-21 0,-36-40-124,2-1 0,-1 0 0,0 1 0,1-2 0,0 1 0,0 0-1,0-1 1,0 0 0,1 0 0,5 2 0,18 2-6702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1.610"/>
    </inkml:context>
    <inkml:brush xml:id="br0">
      <inkml:brushProperty name="width" value="0.05" units="cm"/>
      <inkml:brushProperty name="height" value="0.05" units="cm"/>
    </inkml:brush>
  </inkml:definitions>
  <inkml:trace contextRef="#ctx0" brushRef="#br0">143 117 24575,'0'-1'0,"0"0"0,-1-1 0,1 1 0,-1 0 0,1 0 0,-1 0 0,0 0 0,0 0 0,1-1 0,-1 1 0,0 1 0,0-1 0,0 0 0,0 0 0,0 0 0,0 0 0,-1 1 0,1-1 0,0 0 0,0 1 0,0-1 0,-1 1 0,1 0 0,0-1 0,0 1 0,-1 0 0,1 0 0,0 0 0,-3 0 0,-2-1 0,0 0 0,-1 1 0,1 0 0,-13 1 0,16 0 0,0 0 0,0-1 0,-1 1 0,1 1 0,0-1 0,0 0 0,0 1 0,1 0 0,-1-1 0,0 1 0,1 0 0,-1 1 0,1-1 0,-1 0 0,1 1 0,0-1 0,0 1 0,-2 3 0,2-1 0,0-1 0,0 1 0,0 0 0,0 0 0,1 0 0,0 0 0,0 0 0,1 0 0,-1 0 0,1 1 0,0 4 0,1-3 0,-1 0 0,1-1 0,0 1 0,0-1 0,1 1 0,0-1 0,0 0 0,1 0 0,0 1 0,0-2 0,0 1 0,1 0 0,-1-1 0,1 1 0,1-1 0,-1 0 0,1-1 0,10 9 0,-7-9 0,0 0 0,0-1 0,0 0 0,1 0 0,-1-1 0,1 0 0,0-1 0,0 0 0,0 0 0,-1-1 0,1 0 0,0 0 0,0-1 0,0 0 0,0-1 0,-1 0 0,1 0 0,-1-1 0,1 0 0,-1-1 0,0 0 0,0 0 0,-1 0 0,1-1 0,-1 0 0,7-7 0,-7 7 0,-1-1 0,0 0 0,-1 0 0,0 0 0,0-1 0,0 1 0,-1-1 0,1-1 0,-2 1 0,1 0 0,-1-1 0,3-12 0,-4 14 0,-1-1 0,0 0 0,-1 1 0,0-1 0,0 0 0,0 0 0,-1 1 0,0-1 0,0 0 0,0 1 0,-1-1 0,0 1 0,-1 0 0,1-1 0,-1 1 0,-7-10 0,6 11 0,-1-1 0,0 1 0,0 0 0,0 0 0,-1 0 0,1 1 0,-1 0 0,0 0 0,-1 0 0,1 1 0,0 0 0,-1 0 0,0 1 0,0-1 0,0 2 0,0-1 0,0 1 0,0 0 0,0 0 0,-1 1 0,1 0 0,-13 2 0,11-2 0,1 1 0,-1 0 0,0 1 0,1 0 0,-1 0 0,1 1 0,0 0 0,0 1 0,0 0 0,0 0 0,0 0 0,1 1 0,0 0 0,0 1 0,0 0 0,1 0 0,0 0 0,-8 10 0,13-14-76,-1 1 1,1-1-1,0 1 0,0-1 0,0 1 0,0 0 0,0 0 0,0-1 1,1 1-1,-1 0 0,1 0 0,0-1 0,0 1 0,0 0 1,0 0-1,1 0 0,0 3 0,7 13-6750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1.952"/>
    </inkml:context>
    <inkml:brush xml:id="br0">
      <inkml:brushProperty name="width" value="0.05" units="cm"/>
      <inkml:brushProperty name="height" value="0.05" units="cm"/>
    </inkml:brush>
  </inkml:definitions>
  <inkml:trace contextRef="#ctx0" brushRef="#br0">330 220 24575,'3'0'0,"0"-1"0,0 0 0,-1 1 0,1-1 0,-1 0 0,1 0 0,-1 0 0,1-1 0,-1 1 0,1-1 0,-1 1 0,0-1 0,0 0 0,0 0 0,0 0 0,0 0 0,0 0 0,2-4 0,0 0 0,1-1 0,-1 1 0,-1-1 0,1 0 0,2-10 0,-4 12 0,0-1 0,-1 1 0,0-1 0,0 1 0,0-1 0,-1 0 0,0 1 0,0-1 0,0 1 0,-1-1 0,0 0 0,0 1 0,0-1 0,-3-6 0,2 8 0,0 1 0,1 0 0,-1 0 0,-1 0 0,1 0 0,0 0 0,-1 1 0,1-1 0,-1 1 0,0-1 0,0 1 0,0 0 0,0 0 0,0 0 0,-1 1 0,1-1 0,-1 1 0,1 0 0,-1 0 0,1 0 0,-1 0 0,1 0 0,-5 1 0,-4-1 0,1 1 0,0 1 0,-1 0 0,1 1 0,-1 0 0,1 0 0,-16 7 0,-7 3 0,-34 18 0,57-24 0,0-1 0,0 2 0,1 0 0,-1 0 0,1 1 0,1 0 0,0 1 0,-11 12 0,18-18 0,0-1 0,0 1 0,0 0 0,1-1 0,-1 1 0,1 0 0,0 0 0,-1 0 0,1 0 0,1 0 0,-1 0 0,0 0 0,1 1 0,0-1 0,-1 0 0,1 0 0,1 0 0,-1 1 0,0-1 0,1 0 0,-1 0 0,1 0 0,0 0 0,0 0 0,0 0 0,1 0 0,-1 0 0,1 0 0,0-1 0,-1 1 0,1 0 0,0-1 0,1 0 0,-1 1 0,0-1 0,1 0 0,3 3 0,8 5 0,1 0 0,-1-1 0,1 0 0,1-1 0,0-1 0,0 0 0,24 6 0,124 21 0,-141-30 0,59 6 0,-54-7 0,-1 0 0,0 2 0,0 0 0,35 13 0,-61-18 0,0 1 0,0-1 0,0 0 0,0 0 0,0 1 0,-1-1 0,1 1 0,0-1 0,0 0 0,0 1 0,-1 0 0,1-1 0,0 1 0,-1-1 0,1 1 0,0 0 0,-1-1 0,1 1 0,-1 0 0,1 0 0,-1 0 0,1-1 0,-1 1 0,0 0 0,1 0 0,-1 0 0,0 0 0,0 0 0,1 1 0,-2-1 0,0 0 0,1 1 0,-1-1 0,0 0 0,0 1 0,0-1 0,0 0 0,0 0 0,0 0 0,0 0 0,0 0 0,0 0 0,0 0 0,-1 0 0,-1 1 0,-9 4 0,0 0 0,-25 7 0,-21 3-195,0-3 0,-1-2 0,0-3 0,0-2 0,-1-3 0,-65-6 0,58-2-6631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2.327"/>
    </inkml:context>
    <inkml:brush xml:id="br0">
      <inkml:brushProperty name="width" value="0.05" units="cm"/>
      <inkml:brushProperty name="height" value="0.05" units="cm"/>
    </inkml:brush>
  </inkml:definitions>
  <inkml:trace contextRef="#ctx0" brushRef="#br0">1 96 24575,'1'-12'0,"0"0"0,1-1 0,1 1 0,7-19 0,-6 18 0,-4 13 0,0 0 0,0 0 0,0 0 0,0 0 0,0 0 0,0 0 0,0 0 0,0-1 0,0 1 0,0 0 0,0 0 0,0 0 0,0 0 0,0 0 0,0 0 0,0 0 0,0 0 0,0 0 0,0 0 0,0 0 0,0-1 0,1 1 0,-1 0 0,0 0 0,0 0 0,0 0 0,0 0 0,0 0 0,0 0 0,0 0 0,0 0 0,0 0 0,0 0 0,1 0 0,-1 0 0,0 0 0,0 0 0,0 0 0,0 0 0,0 0 0,0 0 0,0 0 0,0 0 0,0 0 0,1 0 0,-1 0 0,0 0 0,0 0 0,0 0 0,0 0 0,0 0 0,0 0 0,0 0 0,0 0 0,0 0 0,0 0 0,0 1 0,1-1 0,-1 0 0,0 0 0,0 0 0,0 0 0,6 10 0,5 19 0,-9-24 0,145 409 0,-126-353-341,-2 2 0,-3 0-1,8 76 1,-17-67-6485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3.544"/>
    </inkml:context>
    <inkml:brush xml:id="br0">
      <inkml:brushProperty name="width" value="0.05" units="cm"/>
      <inkml:brushProperty name="height" value="0.05" units="cm"/>
    </inkml:brush>
  </inkml:definitions>
  <inkml:trace contextRef="#ctx0" brushRef="#br0">20 95 24575,'-19'-3'0,"31"-3"0,35-7 0,6 2 0,32-7 0,152-14 0,-183 26-1365,-36 1-5461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3.933"/>
    </inkml:context>
    <inkml:brush xml:id="br0">
      <inkml:brushProperty name="width" value="0.05" units="cm"/>
      <inkml:brushProperty name="height" value="0.05" units="cm"/>
    </inkml:brush>
  </inkml:definitions>
  <inkml:trace contextRef="#ctx0" brushRef="#br0">0 18 24575,'0'-18'0,"0"34"0,0 16 0,0 7 0,3 131 0,0-135 0,1-1 0,16 65 0,-19-94-195,1 1 0,0 0 0,1-1 0,-1 0 0,1 1 0,4 5 0,4 2-6631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4.288"/>
    </inkml:context>
    <inkml:brush xml:id="br0">
      <inkml:brushProperty name="width" value="0.05" units="cm"/>
      <inkml:brushProperty name="height" value="0.05" units="cm"/>
    </inkml:brush>
  </inkml:definitions>
  <inkml:trace contextRef="#ctx0" brushRef="#br0">142 77 24575,'-10'-1'0,"-1"2"0,1-1 0,0 1 0,-1 0 0,1 1 0,-18 6 0,25-7 0,0 1 0,0 0 0,0-1 0,0 1 0,0 1 0,0-1 0,0 0 0,1 1 0,-1-1 0,1 1 0,0 0 0,0-1 0,0 1 0,0 0 0,0 0 0,1 1 0,0-1 0,-1 0 0,1 1 0,0-1 0,0 0 0,1 1 0,-1 5 0,0-3 0,0 0 0,0 1 0,1-1 0,0 1 0,0 0 0,1-1 0,0 0 0,0 1 0,0-1 0,1 1 0,0-1 0,0 0 0,1 0 0,0 0 0,5 9 0,-4-11 0,0 1 0,1 0 0,-1-1 0,1 0 0,0 0 0,0-1 0,0 1 0,0-1 0,1 0 0,-1 0 0,1-1 0,0 1 0,0-1 0,0-1 0,0 1 0,10 0 0,-1 0 0,1-1 0,0-1 0,-1 0 0,1-2 0,0 1 0,-1-2 0,0 0 0,1-1 0,-1-1 0,25-10 0,-33 11 0,1 0 0,0 0 0,-1-1 0,0 0 0,0 0 0,-1-1 0,1 0 0,-1 0 0,7-9 0,-10 10 0,0 0 0,0 0 0,0 0 0,-1 0 0,0 0 0,0 0 0,0 0 0,-1-1 0,1 1 0,-2-1 0,1 1 0,0-1 0,-1 1 0,0-1 0,-1-8 0,0 9 0,0 0 0,0 0 0,-1 0 0,1 0 0,-1 0 0,0 0 0,-1 1 0,1-1 0,-1 1 0,0-1 0,0 1 0,0 0 0,-4-4 0,0 2 0,1 0 0,-2 0 0,1 1 0,-1 0 0,0 0 0,0 0 0,-8-3 0,4 3 0,-1 1 0,1 0 0,-1 1 0,1 0 0,-1 1 0,0 0 0,0 1 0,0 0 0,0 1 0,-19 2 0,29-1-85,0-1 0,-1 1-1,1 0 1,0 0 0,0 0-1,0 0 1,0 0 0,0 1-1,1-1 1,-1 1 0,0 0-1,0 0 1,1 0 0,0 0-1,-4 3 1,-3 11-6741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3.750"/>
    </inkml:context>
    <inkml:brush xml:id="br0">
      <inkml:brushProperty name="width" value="0.05" units="cm"/>
      <inkml:brushProperty name="height" value="0.05" units="cm"/>
    </inkml:brush>
  </inkml:definitions>
  <inkml:trace contextRef="#ctx0" brushRef="#br0">161 141 24575,'0'-2'0,"1"-1"0,-1 1 0,1 0 0,-1-1 0,1 1 0,0 0 0,0 0 0,0 0 0,1-3 0,-1 4 0,0-1 0,0 0 0,0 0 0,0 0 0,0 0 0,-1 0 0,1 0 0,-1-1 0,1 1 0,-1 0 0,0 0 0,0 0 0,0 0 0,0-3 0,-1 1 0,-1-1 0,1 1 0,-1 0 0,0 0 0,0 0 0,0 0 0,0 0 0,-1 0 0,0 0 0,0 1 0,0-1 0,0 1 0,0 0 0,-1 0 0,1 0 0,-1 0 0,0 1 0,0 0 0,0-1 0,-4 0 0,4 1 0,1 1 0,-1-1 0,1 1 0,-1 0 0,0 0 0,0 1 0,1-1 0,-1 1 0,0 0 0,0 0 0,0 0 0,1 0 0,-1 1 0,0 0 0,0-1 0,1 1 0,-1 1 0,1-1 0,-1 0 0,1 1 0,-1 0 0,1 0 0,0 0 0,-5 4 0,6-4 0,0 0 0,1 0 0,-1 0 0,0 1 0,1-1 0,-1 1 0,1-1 0,0 1 0,0 0 0,0-1 0,0 1 0,1 0 0,-1 0 0,1 0 0,0-1 0,-1 1 0,1 0 0,0 0 0,1 0 0,-1 0 0,0 0 0,1-1 0,0 1 0,0 0 0,-1 0 0,2-1 0,-1 1 0,0-1 0,3 5 0,-1-2 0,0 0 0,-1-1 0,2 1 0,-1-1 0,0 0 0,1 0 0,0 0 0,0-1 0,0 1 0,1-1 0,-1 0 0,1 0 0,-1-1 0,1 1 0,6 2 0,-1-3 0,0 0 0,0-1 0,0 0 0,1-1 0,-1 0 0,0 0 0,0-1 0,0 0 0,0-1 0,0 0 0,0-1 0,0 0 0,-1 0 0,1-1 0,-1 0 0,0-1 0,0 0 0,-1-1 0,1 1 0,-1-1 0,0-1 0,8-9 0,0 6 0,-16 10 0,0 0 0,1 0 0,-1 0 0,1 0 0,-1 0 0,0 0 0,1 0 0,-1 1 0,0-1 0,0 0 0,1 0 0,-1 0 0,0 0 0,1 1 0,-1-1 0,0 0 0,0 0 0,1 1 0,-1-1 0,0 0 0,0 0 0,0 1 0,1-1 0,-1 0 0,0 1 0,0-1 0,0 0 0,0 1 0,1-1 0,1 36 0,-2-21 0,5 25 0,3 0 0,1-1 0,1 0 0,2 0 0,20 39 0,4 19 0,-34-91 0,0 0 0,-1 1 0,1-1 0,-1 1 0,0-1 0,-1 1 0,0-1 0,0 1 0,0-1 0,-2 11 0,1-15 0,1 0 0,-1 0 0,0-1 0,0 1 0,1 0 0,-2 0 0,1 0 0,0-1 0,0 1 0,0-1 0,-1 1 0,1-1 0,-1 1 0,1-1 0,-1 0 0,0 0 0,1 0 0,-1 0 0,0 0 0,0 0 0,0 0 0,0 0 0,0-1 0,0 1 0,0-1 0,0 1 0,0-1 0,0 0 0,0 0 0,0 0 0,0 0 0,0 0 0,0-1 0,0 1 0,0 0 0,0-1 0,-2 0 0,-5-2 0,0 0 0,0 0 0,0-1 0,1 0 0,-1 0 0,1-1 0,0 0 0,0-1 0,1 0 0,-1 0 0,1 0 0,-6-9 0,2 4 0,2-1 0,0 0 0,0 0 0,1-1 0,0-1 0,-10-25 0,15 30 0,0-1 0,1 1 0,0-1 0,0 0 0,1 1 0,1-1 0,0 0 0,0 0 0,1 0 0,0 1 0,0-1 0,1 0 0,4-9 0,-4 12 0,0 1 0,0 0 0,1 0 0,0 0 0,0 1 0,1-1 0,0 1 0,0 0 0,0 0 0,0 0 0,1 0 0,0 1 0,0 0 0,0 0 0,0 0 0,1 1 0,0-1 0,-1 1 0,1 1 0,9-4 0,24-4-455,0 1 0,48-4 0,-62 11-6371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4.633"/>
    </inkml:context>
    <inkml:brush xml:id="br0">
      <inkml:brushProperty name="width" value="0.05" units="cm"/>
      <inkml:brushProperty name="height" value="0.05" units="cm"/>
    </inkml:brush>
  </inkml:definitions>
  <inkml:trace contextRef="#ctx0" brushRef="#br0">515 191 24575,'24'-19'0,"-21"18"0,-1-1 0,0 1 0,0 0 0,0-1 0,0 1 0,0-1 0,0 1 0,0-1 0,0 0 0,-1 0 0,1 0 0,-1 0 0,0 0 0,1 0 0,-1-1 0,0 1 0,0 0 0,0-1 0,-1 1 0,1 0 0,0-1 0,-1 1 0,0-1 0,1 1 0,-1-1 0,0 1 0,-1-6 0,0 4 0,1 0 0,-1 0 0,0 0 0,-1 0 0,1 0 0,-1 0 0,0 1 0,0-1 0,0 0 0,0 1 0,0 0 0,-1-1 0,0 1 0,0 0 0,-3-3 0,0 2 0,0-1 0,0 1 0,-1 0 0,0 1 0,1-1 0,-1 1 0,-13-3 0,2 1 0,-1 1 0,1 1 0,-1 1 0,0 1 0,-36 2 0,24 2 0,0 1 0,1 1 0,-30 11 0,43-11 0,1 0 0,0 2 0,0 0 0,1 1 0,0 1 0,-26 19 0,37-26 0,1 1 0,0 0 0,0 0 0,0 0 0,0 0 0,1 0 0,-1 0 0,1 1 0,0-1 0,0 1 0,0 0 0,0 0 0,1-1 0,0 1 0,-2 6 0,3-7 0,0 0 0,0 0 0,1 0 0,-1 0 0,1 0 0,-1 0 0,1 0 0,0 0 0,0 0 0,0 0 0,1 0 0,-1 0 0,1-1 0,-1 1 0,1 0 0,0-1 0,0 0 0,0 1 0,0-1 0,5 3 0,6 6 0,1-1 0,0 0 0,1-1 0,0-1 0,0 0 0,29 9 0,104 25 0,-114-34 0,116 20 0,-21-5 0,-91-10 0,-26-3 0,-12-9 0,0-1 0,0 1 0,0-1 0,0 1 0,0-1 0,0 0 0,0 1 0,0-1 0,0 1 0,-1-1 0,1 1 0,0-1 0,0 1 0,0-1 0,-1 1 0,1-1 0,0 0 0,-1 1 0,1-1 0,0 0 0,-1 1 0,1-1 0,-1 0 0,1 1 0,0-1 0,-1 0 0,1 0 0,-1 0 0,1 1 0,-1-1 0,0 0 0,-11 6 0,-1-1 0,0-1 0,0 0 0,0-1 0,-26 3 0,-71 1 0,-38-11-1365,85-2-5461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4.958"/>
    </inkml:context>
    <inkml:brush xml:id="br0">
      <inkml:brushProperty name="width" value="0.05" units="cm"/>
      <inkml:brushProperty name="height" value="0.05" units="cm"/>
    </inkml:brush>
  </inkml:definitions>
  <inkml:trace contextRef="#ctx0" brushRef="#br0">0 0 24575,'5'0'0,"6"0"0,1 5 0,-1 6 0,-2 10 0,-4 7 0,3 13 0,0 8 0,3 10 0,0 10 0,2 6 0,5 5 0,2 3 0,4 2 0,-2-1 0,-6-13-8191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5.662"/>
    </inkml:context>
    <inkml:brush xml:id="br0">
      <inkml:brushProperty name="width" value="0.05" units="cm"/>
      <inkml:brushProperty name="height" value="0.05" units="cm"/>
    </inkml:brush>
  </inkml:definitions>
  <inkml:trace contextRef="#ctx0" brushRef="#br0">333 249 24575,'-31'-9'0,"0"2"0,-56-6 0,31 5 0,5 2 0,-25-6 0,129 9 0,116 2 175,714-13-2987,758-43-3673,1217-33 3851,-2772 89 2676,196-13 3156,-258 9-820,-38 0-2003,-20 2-2803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6.597"/>
    </inkml:context>
    <inkml:brush xml:id="br0">
      <inkml:brushProperty name="width" value="0.05" units="cm"/>
      <inkml:brushProperty name="height" value="0.05" units="cm"/>
    </inkml:brush>
  </inkml:definitions>
  <inkml:trace contextRef="#ctx0" brushRef="#br0">67 174 24575,'-2'-10'0,"0"0"0,0 1 0,-1-1 0,-1 1 0,-7-16 0,9 19 0,-8-11 0,9 17 0,1 0 0,0-1 0,0 1 0,0 0 0,0 0 0,0 0 0,0 0 0,0 0 0,0 0 0,0 0 0,0 0 0,0 0 0,0 0 0,0 0 0,-1-1 0,1 1 0,0 0 0,0 0 0,0 0 0,0 0 0,0 0 0,0 0 0,0 0 0,0 0 0,-1 0 0,1 0 0,0 0 0,0 0 0,0 0 0,0 0 0,0 0 0,0 0 0,0 0 0,-1 0 0,1 0 0,0 0 0,0 0 0,0 0 0,0 1 0,0-1 0,0 0 0,0 0 0,0 0 0,0 0 0,-1 0 0,1 0 0,0 0 0,0 0 0,0 0 0,0 0 0,0 0 0,0 1 0,0-1 0,0 0 0,0 0 0,0 0 0,0 0 0,0 0 0,0 0 0,0 0 0,0 1 0,0 1 0,0 1 0,0 0 0,0 0 0,1-1 0,-1 1 0,1 0 0,0-1 0,0 1 0,0-1 0,2 5 0,2 3 0,1 0 0,0-1 0,1 1 0,0-1 0,1 0 0,0-1 0,0 0 0,0 0 0,1-1 0,1 0 0,-1-1 0,1 1 0,0-2 0,0 0 0,17 6 0,-12-5 0,0-2 0,0 0 0,1-1 0,-1-1 0,1 0 0,-1-1 0,1 0 0,0-2 0,-1 0 0,1 0 0,16-5 0,-27 5 0,0 0 0,1-1 0,-1 0 0,0 0 0,0 0 0,0-1 0,0 0 0,0 0 0,0 0 0,-1 0 0,1-1 0,-1 1 0,0-1 0,0-1 0,-1 1 0,1 0 0,-1-1 0,0 0 0,0 1 0,0-1 0,2-7 0,-3 6 0,0-1 0,-1 0 0,1 0 0,-1 0 0,-1 0 0,1 0 0,-1 1 0,0-1 0,-1 0 0,1 0 0,-2 0 0,1 0 0,-1 0 0,0 0 0,0 1 0,-6-12 0,6 14 0,0 0 0,-1 0 0,0 0 0,0 0 0,0 1 0,0-1 0,0 1 0,-1 0 0,-5-4 0,8 6 0,0 0 0,0 0 0,0 1 0,0-1 0,0 1 0,0-1 0,0 1 0,-1-1 0,1 1 0,0 0 0,0-1 0,-1 1 0,1 0 0,0 0 0,-1 0 0,1 0 0,0 0 0,0 0 0,-1 0 0,1 1 0,0-1 0,0 0 0,-1 1 0,1-1 0,0 1 0,0-1 0,0 1 0,0 0 0,0-1 0,0 1 0,0 0 0,0 0 0,0 0 0,0 0 0,0 0 0,0 0 0,1 0 0,-2 2 0,-2 3 0,1 1 0,0-1 0,1 1 0,-1 0 0,1 0 0,1 1 0,-1-1 0,1 0 0,0 0 0,1 1 0,0 12 0,2 10 0,9 44 0,11 20 0,48 132 0,1 4 0,-67-218 0,-1 1 0,-1-1 0,0 0 0,-1 1 0,0-1 0,-2 17 0,1-26 0,-1 0 0,1 0 0,-1 0 0,1 0 0,-1-1 0,0 1 0,0 0 0,0 0 0,-1-1 0,1 1 0,-1-1 0,1 1 0,-1-1 0,0 0 0,0 1 0,0-1 0,0 0 0,0 0 0,-1-1 0,1 1 0,-1 0 0,1-1 0,-1 1 0,1-1 0,-1 0 0,0 0 0,1 0 0,-1 0 0,0-1 0,0 1 0,0-1 0,-3 1 0,-9-1 0,0 0 0,0-1 0,0 0 0,0-1 0,0-1 0,1 0 0,-1-1 0,1-1 0,-22-10 0,4 0 0,0-2 0,-55-40 0,68 43 0,0-1 0,2 0 0,0-1 0,0-1 0,2-1 0,-22-31 0,33 43 0,0 0 0,0-1 0,1 0 0,0 1 0,0-1 0,1 0 0,0 0 0,0-1 0,0 1 0,1 0 0,0-1 0,1 1 0,-1-1 0,1 1 0,1 0 0,0-1 0,0 1 0,0-1 0,1 1 0,0 0 0,0 0 0,1 0 0,-1 0 0,7-9 0,-2 6 0,1 0 0,0 1 0,1 0 0,-1 0 0,2 1 0,-1 0 0,1 1 0,1 0 0,-1 0 0,1 1 0,0 1 0,0 0 0,1 0 0,0 1 0,15-3 0,16-3 0,1 2 0,85-4 0,93 10-1365,-164 3-5461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6.958"/>
    </inkml:context>
    <inkml:brush xml:id="br0">
      <inkml:brushProperty name="width" value="0.05" units="cm"/>
      <inkml:brushProperty name="height" value="0.05" units="cm"/>
    </inkml:brush>
  </inkml:definitions>
  <inkml:trace contextRef="#ctx0" brushRef="#br0">424 250 24575,'16'-8'0,"-1"-2"0,0 0 0,22-18 0,-31 23 0,0 0 0,0-1 0,-1 1 0,0-1 0,0 0 0,-1 0 0,0-1 0,0 1 0,0-1 0,4-13 0,-7 18 0,0-1 0,-1 0 0,0 0 0,0 0 0,0 0 0,0 0 0,0 0 0,0 0 0,-1 0 0,1 0 0,-1 0 0,0 1 0,0-1 0,0 0 0,0 0 0,-1 1 0,1-1 0,-1 1 0,0-1 0,1 1 0,-1 0 0,0-1 0,0 1 0,0 0 0,-1 0 0,1 1 0,0-1 0,-1 0 0,0 1 0,1-1 0,-4 0 0,-5-4 0,-1 1 0,0 1 0,-1 0 0,1 0 0,-24-2 0,11 2 0,0 2 0,0 1 0,0 2 0,0 0 0,0 1 0,0 1 0,1 2 0,-1 0 0,1 2 0,1 1 0,-1 0 0,1 2 0,-34 19 0,53-26 0,0-1 0,0 1 0,0 0 0,0 0 0,0 0 0,1 1 0,0-1 0,-1 1 0,1 0 0,1 0 0,-1 0 0,0 0 0,-1 6 0,3-7 0,0-1 0,1 1 0,0 0 0,-1 0 0,1 0 0,0 0 0,1 0 0,-1 0 0,0 0 0,1-1 0,0 1 0,-1 0 0,1 0 0,0 0 0,0-1 0,1 1 0,-1-1 0,1 1 0,-1-1 0,1 1 0,0-1 0,0 0 0,2 3 0,8 7 0,1 0 0,1 0 0,0-1 0,1 0 0,0-2 0,0 0 0,1 0 0,18 6 0,19 6 0,66 15 0,96 14 0,-79-21 0,-121-23 0,-22-3 0,-31-2 0,35-1 0,-132-3-682,-158-23-1,208 14-6143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7.302"/>
    </inkml:context>
    <inkml:brush xml:id="br0">
      <inkml:brushProperty name="width" value="0.05" units="cm"/>
      <inkml:brushProperty name="height" value="0.05" units="cm"/>
    </inkml:brush>
  </inkml:definitions>
  <inkml:trace contextRef="#ctx0" brushRef="#br0">1 96 24575,'4'-8'0,"1"-1"0,0 1 0,1 0 0,0 0 0,0 0 0,1 1 0,0 0 0,11-8 0,-16 13 0,0 0 0,0 0 0,0 1 0,0-1 0,1 1 0,-1 0 0,1 0 0,-1 0 0,1 0 0,-1 0 0,1 0 0,-1 1 0,1-1 0,0 1 0,-1 0 0,1 0 0,0 0 0,-1 0 0,1 0 0,0 1 0,-1-1 0,1 1 0,0-1 0,-1 1 0,1 0 0,-1 0 0,1 0 0,-1 1 0,0-1 0,0 0 0,1 1 0,-1 0 0,0-1 0,3 5 0,6 7 0,0 0 0,-2 1 0,0 0 0,0 1 0,8 22 0,29 85 0,-33-85 0,47 154 0,-8 3 0,40 287 0,-88-456 0,1 11 0,0 0 0,-2 67 0,-6-92-34,-4-13 118,-4-16-1499,-1-7-5411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7.990"/>
    </inkml:context>
    <inkml:brush xml:id="br0">
      <inkml:brushProperty name="width" value="0.05" units="cm"/>
      <inkml:brushProperty name="height" value="0.05" units="cm"/>
    </inkml:brush>
  </inkml:definitions>
  <inkml:trace contextRef="#ctx0" brushRef="#br0">4305 436 24575,'0'-23'0,"-1"0"0,0 0 0,-8-33 0,7 47 0,-1-1 0,0 1 0,-1 0 0,0 1 0,0-1 0,-1 1 0,0-1 0,0 1 0,-1 1 0,0-1 0,-8-6 0,-4-2 0,-1 0 0,-1 2 0,0 0 0,-1 1 0,-1 1 0,0 1 0,0 2 0,-1 0 0,0 1 0,-35-8 0,-29-1 0,-135-9 0,194 24 0,-729-17-1138,2 70-730,497-24 1638,-320 76 1,461-71 70,-167 67 1,205-64 111,1 3-1,-133 88 0,162-91 85,3 2 0,1 1 0,2 3 0,1 2 0,3 1 0,1 2 0,-32 52 0,49-63 18,1 1-1,2 1 1,1 1 0,-17 58 0,26-66-15,1 0-1,2 0 0,0 0 0,3 1 1,0-1-1,5 50 0,0-54 12,1-1-1,1 1 1,1-1 0,2-1-1,0 1 1,2-1-1,0-1 1,19 31 0,-11-26 61,2 0 0,0-2 0,2 0 0,1-1 0,46 37 0,-14-21 34,1-2 0,3-3-1,1-3 1,1-2 0,118 41-1,-28-24-588,2-6 0,287 40 0,328-22-887,253-52 624,0-62-607,-173-41 823,-665 63 59,-1-9 0,272-98 0,-369 106 416,-2-4 0,-1-4 0,102-68 0,-144 81 153,-1-1 0,-2-1-1,-1-3 1,-1 0 0,-2-3 0,-1 0 0,52-81 0,-72 96-119,-1 0 1,-1 0 0,-1-1 0,-1 0 0,0 0 0,-2-1 0,-1 0-1,0 0 1,-2-1 0,1-36 0,-5 41-21,-1-1 0,0 1-1,-1 0 1,-1 0 0,-1 1-1,-1-1 1,0 1 0,-2 0 0,0 1-1,0-1 1,-2 2 0,0-1 0,-19-22-1,6 13 2,0 1 0,-2 1 0,-1 1 0,-38-27 0,12 16 0,-97-47 0,-148-38-95,-87 12-287,-88 14-155,-88 15-1227,-80 19 807,-48 19-371,45 15 4496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0.987"/>
    </inkml:context>
    <inkml:brush xml:id="br0">
      <inkml:brushProperty name="width" value="0.05" units="cm"/>
      <inkml:brushProperty name="height" value="0.05" units="cm"/>
    </inkml:brush>
  </inkml:definitions>
  <inkml:trace contextRef="#ctx0" brushRef="#br0">30 1439 24575,'-2'1'0,"1"-1"0,-1 0 0,0 0 0,1-1 0,-1 1 0,1 0 0,-1 0 0,0-1 0,1 1 0,-1-1 0,1 0 0,-1 1 0,-2-3 0,4 3 0,-1-1 0,1 1 0,0-1 0,-1 1 0,1 0 0,0-1 0,-1 0 0,1 1 0,0-1 0,0 1 0,-1-1 0,1 1 0,0-1 0,0 1 0,0-1 0,0 0 0,0 1 0,0-1 0,0 1 0,0-1 0,0 0 0,0 1 0,0-1 0,1 1 0,-1-1 0,0 0 0,2-3 0,0 0 0,1 1 0,-1-1 0,1 1 0,-1-1 0,1 1 0,0 0 0,1 0 0,-1 0 0,4-2 0,33-23 8,1 2 0,86-39 0,104-29-334,-223 91 294,657-227-1713,14 24 164,-573 174 659,949-263 462,-305 88-432,-486 123 725,-205 56 167,-58 27 9,0 0 1,1 1 0,-1-1 0,0 0 0,0 0 0,0 1-1,0-1 1,0 0 0,0 0 0,0 0 0,-1-1-1,1 1 1,0 0 0,0 0 0,-1 0 0,1 0 0,0-3-1,-1 3 12,0 1-1,0-1 1,0 0-1,0 0 0,-1 1 1,1-1-1,0 0 0,0 1 1,-1-1-1,1 0 1,0 1-1,-1-1 0,1 0 1,-1 1-1,1-1 1,-1 1-1,1-1 0,-1 1 1,1-1-1,-1 1 1,0-1-1,0 0 0,-6-2 270,0 0-1,1 0 1,-1 1-1,-14-4 1,-20-2 1497,-77-7-1,-43 10-2716,117 4-5896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1.345"/>
    </inkml:context>
    <inkml:brush xml:id="br0">
      <inkml:brushProperty name="width" value="0.05" units="cm"/>
      <inkml:brushProperty name="height" value="0.05" units="cm"/>
    </inkml:brush>
  </inkml:definitions>
  <inkml:trace contextRef="#ctx0" brushRef="#br0">156 12 24575,'-147'-11'0,"138"13"0,12 5 0,17 6 0,33 14 0,1-2 0,70 20 0,-34-12 0,16 6 0,102 41 0,-167-62 0,-2 2 0,72 49 0,-104-65 0,-1 1 0,0 0 0,0 0 0,0 1 0,-1 0 0,0 0 0,0 0 0,0 1 0,6 11 0,-10-15 0,0 0 0,0-1 0,0 1 0,-1 1 0,1-1 0,-1 0 0,1 0 0,-1 0 0,0 0 0,0 0 0,0 0 0,-1 0 0,1 0 0,-1 0 0,0 0 0,0 0 0,0 0 0,0 0 0,0 0 0,-1 0 0,1-1 0,-1 1 0,0 0 0,1-1 0,-1 1 0,-5 3 0,-3 4 0,0-1 0,-1-1 0,0 0 0,-1 0 0,1-1 0,-19 8 0,-81 29 0,75-31 0,-102 36-1365,85-32-5461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2.676"/>
    </inkml:context>
    <inkml:brush xml:id="br0">
      <inkml:brushProperty name="width" value="0.05" units="cm"/>
      <inkml:brushProperty name="height" value="0.05" units="cm"/>
    </inkml:brush>
  </inkml:definitions>
  <inkml:trace contextRef="#ctx0" brushRef="#br0">1 24 24575,'0'0'0,"0"0"0,1 0 0,-1 0 0,0 0 0,1 0 0,-1 1 0,0-1 0,0 0 0,1 0 0,-1 1 0,0-1 0,0 0 0,1 0 0,-1 1 0,0-1 0,0 0 0,0 0 0,1 1 0,-1-1 0,0 0 0,0 1 0,0-1 0,0 0 0,0 1 0,0-1 0,0 1 0,1-1 0,-1 0 0,0 1 0,0-1 0,0 0 0,-1 1 0,1-1 0,0 0 0,0 1 0,0-1 0,0 0 0,0 1 0,0-1 0,0 0 0,-1 1 0,1-1 0,0 0 0,0 1 0,0-1 0,-1 0 0,1 0 0,0 1 0,0-1 0,-1 0 0,1 0 0,0 0 0,-1 1 0,1-1 0,0 0 0,-1 0 0,1 0 0,14 2 0,0-2 0,0 1 0,0-2 0,0 0 0,14-3 0,21-2 0,143-7 0,340-4 0,-33 58 0,-456-39 0,-36-4 0,-25-3 0,-16 0 0,-35-2 0,59 7 0,10 0-32,-1 0 0,1 0-1,-1 0 1,1 0-1,-1 0 1,1 0 0,-1 0-1,1 0 1,-1 0 0,1 0-1,-1 0 1,1 0-1,-1-1 1,1 1 0,-1 0-1,1 0 1,-1 0 0,1-1-1,-1 1 1,1 0 0,-1-1-1,1 1 1,0 0-1,-1-1 1,1 1 0,-1-1-1,1 1 1,0 0 0,0-1-1,-1 1 1,1-1 0,0 1-1,0-1 1,-1 1-1,1-1 1,0 1 0,0-1-1,0 1 1,0-1 0,0 0-1,0 1-5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4.376"/>
    </inkml:context>
    <inkml:brush xml:id="br0">
      <inkml:brushProperty name="width" value="0.05" units="cm"/>
      <inkml:brushProperty name="height" value="0.05" units="cm"/>
    </inkml:brush>
  </inkml:definitions>
  <inkml:trace contextRef="#ctx0" brushRef="#br0">168 328 24575,'-8'-1'0,"0"0"0,0 0 0,0-1 0,0 0 0,-9-3 0,11 2 0,1 1 0,-1 1 0,0-1 0,0 1 0,0 0 0,0 0 0,0 1 0,0 0 0,0 0 0,-8 1 0,13-1 0,1 0 0,-1 0 0,1 0 0,-1 0 0,1 0 0,-1 0 0,1 0 0,-1 0 0,1 0 0,-1 0 0,1 0 0,0 0 0,-1 0 0,1 1 0,-1-1 0,1 0 0,0 0 0,-1 1 0,1-1 0,-1 0 0,1 0 0,0 1 0,-1-1 0,1 0 0,0 1 0,-1-1 0,1 1 0,0-1 0,0 0 0,0 1 0,-1 0 0,14 5 0,26 2 0,-31-8 0,0 0 0,0-1 0,0 0 0,0 0 0,0-1 0,0 1 0,-1-2 0,15-5 0,-20 8 0,-1-1 0,1 0 0,-1 1 0,1-1 0,-1 0 0,1 0 0,-1 0 0,1 0 0,-1 0 0,0-1 0,1 1 0,-1 0 0,0-1 0,0 1 0,0-1 0,0 1 0,0-1 0,0 1 0,-1-1 0,1 1 0,0-1 0,-1 0 0,1 0 0,-1 1 0,0-1 0,0 0 0,0 0 0,1 1 0,-1-1 0,-1 0 0,1 0 0,0 1 0,0-1 0,-1 0 0,1 0 0,-1 1 0,1-1 0,-1 0 0,0 1 0,0-1 0,0 1 0,0-1 0,0 1 0,0-1 0,0 1 0,-2-2 0,-1-2 0,-1 1 0,0-1 0,-1 1 0,1 0 0,-1 0 0,0 1 0,0 0 0,0 0 0,0 0 0,-1 0 0,1 1 0,-1 0 0,1 1 0,-1-1 0,0 1 0,-9 0 0,13 1 0,0 0 0,0 0 0,0 0 0,0 1 0,0-1 0,0 1 0,0-1 0,0 1 0,1 0 0,-1 0 0,0 1 0,0-1 0,1 0 0,-1 1 0,1 0 0,-4 2 0,4-2 0,1 1 0,-1-1 0,1 0 0,-1 1 0,1-1 0,0 1 0,0-1 0,0 1 0,0 0 0,1-1 0,-1 1 0,1 0 0,-1 0 0,1-1 0,0 1 0,0 0 0,0 0 0,1-1 0,-1 1 0,1 0 0,0 3 0,2 5 0,0 0 0,1-1 0,1 1 0,-1-1 0,2 0 0,-1 0 0,1 0 0,1-1 0,0 1 0,0-2 0,1 1 0,0-1 0,0 0 0,1-1 0,0 0 0,0 0 0,1-1 0,-1 0 0,1-1 0,1 0 0,15 5 0,-16-6 0,1-1 0,-1 0 0,1-1 0,-1 0 0,1 0 0,0-1 0,0-1 0,-1 0 0,1 0 0,0-1 0,0-1 0,-1 0 0,1 0 0,0-1 0,-1 0 0,0-1 0,0 0 0,0 0 0,0-1 0,-1-1 0,0 0 0,0 0 0,8-8 0,-11 9 0,0-1 0,-1 0 0,0 0 0,0 0 0,0 0 0,-1-1 0,0 0 0,0 0 0,-1 0 0,0 0 0,0-1 0,-1 1 0,0-1 0,0 0 0,-1 0 0,1 0 0,-2 1 0,1-1 0,-1 0 0,-1 0 0,-1-11 0,0 6 0,-2 1 0,1-1 0,-2 1 0,1 0 0,-2 0 0,1 1 0,-2 0 0,1 0 0,-2 0 0,1 1 0,-2 0 0,-12-13 0,8 10 0,-1 1 0,0 1 0,-27-18 0,37 27 0,1 0 0,-1 0 0,0 0 0,1 0 0,-1 0 0,0 1 0,0 0 0,0-1 0,0 2 0,-1-1 0,1 0 0,0 1 0,0 0 0,0 0 0,-1 0 0,1 0 0,0 1 0,0 0 0,0 0 0,0 0 0,-8 3 0,10-3 0,0 1 0,0 0 0,0 0 0,0 0 0,0 0 0,1 0 0,-1 0 0,1 0 0,-1 0 0,1 1 0,0-1 0,0 1 0,0-1 0,0 1 0,0-1 0,0 1 0,1 0 0,-1-1 0,1 1 0,0 0 0,0-1 0,0 1 0,0 0 0,0-1 0,1 1 0,-1 0 0,1-1 0,0 1 0,1 3 0,3 11 0,1-1 0,1 0 0,12 21 0,-13-26 0,6 14-97,67 115 327,-67-122-480,0-1 0,1 0 1,1-1-1,1 0 1,23 19-1,-14-18-6576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5.142"/>
    </inkml:context>
    <inkml:brush xml:id="br0">
      <inkml:brushProperty name="width" value="0.05" units="cm"/>
      <inkml:brushProperty name="height" value="0.05" units="cm"/>
    </inkml:brush>
  </inkml:definitions>
  <inkml:trace contextRef="#ctx0" brushRef="#br0">1016 1715 24575,'-9'0'0,"0"0"0,0 0 0,0-1 0,0 0 0,-12-3 0,17 2 0,1 0 0,-1 1 0,1-1 0,0 0 0,-1-1 0,1 1 0,0-1 0,0 1 0,0-1 0,1 0 0,-1 0 0,1 0 0,-1-1 0,-2-4 0,2 2 0,1 0 0,-1 1 0,1-1 0,0 0 0,1 0 0,-1 0 0,1 0 0,0 0 0,1 0 0,-1-1 0,1 1 0,0 0 0,1 0 0,0 0 0,0 0 0,0 0 0,1 0 0,-1 0 0,2 0 0,-1 0 0,0 0 0,1 1 0,0 0 0,6-8 0,2-4 0,2 1 0,0 0 0,0 1 0,2 0 0,0 2 0,21-17 0,-15 15 0,1 2 0,0 0 0,1 1 0,1 1 0,-1 1 0,2 2 0,-1 0 0,28-5 0,-8 6 0,1 1 0,1 2 0,76 4 0,-99 1 0,-1 1 0,1 2 0,-1 0 0,0 1 0,0 1 0,-1 1 0,0 1 0,31 15 0,-44-18 0,-1 0 0,1 0 0,-1 1 0,0 0 0,0 0 0,-1 0 0,0 1 0,0 0 0,0 0 0,5 11 0,-7-12 0,-1 1 0,-1 0 0,1-1 0,-1 1 0,0 0 0,-1 0 0,0 1 0,0-1 0,0 0 0,-1 0 0,0 1 0,0-1 0,-1 0 0,-2 11 0,0-6 0,-1 0 0,0 0 0,-1 0 0,-7 11 0,6-11 0,1-1 0,0 1 0,-4 15 0,9-25 0,0-1 0,0 0 0,-1 0 0,1 1 0,0-1 0,1 0 0,-1 0 0,0 1 0,0-1 0,0 0 0,1 0 0,-1 1 0,1-1 0,-1 0 0,1 0 0,-1 0 0,1 0 0,0 0 0,0 0 0,-1 0 0,1 0 0,0 0 0,0 0 0,0 0 0,0 0 0,0-1 0,0 1 0,0 0 0,0-1 0,0 1 0,1-1 0,-1 1 0,0-1 0,0 1 0,0-1 0,1 0 0,-1 0 0,0 0 0,0 1 0,2-1 0,9 1 0,0 0 0,0-1 0,17-1 0,-15 0 0,193 10 0,-84-1 0,154 8 0,170 4 0,-439-20 0,26-1 0,-32 1 0,-1 0 0,0 0 0,1 0 0,-1 0 0,1-1 0,-1 1 0,0 0 0,1-1 0,-1 1 0,0-1 0,0 0 0,1 1 0,-1-1 0,0 0 0,0 0 0,0 0 0,0 0 0,1-1 0,-21-38 0,19 36 0,0 0 0,0-1 0,0 1 0,1 0 0,-1 0 0,1-1 0,0 1 0,0 0 0,1 0 0,-1 0 0,1 0 0,0 0 0,0 1 0,2-5 0,7-8 0,24-27 0,-15 19 0,-8 9 0,9-13 0,1 2 0,38-35 0,-53 54 0,1 0 0,1 1 0,-1 0 0,1 1 0,0 0 0,1 0 0,-1 1 0,1 0 0,-1 1 0,1 0 0,1 0 0,17-1 0,5 2 0,1 2 0,-1 2 0,36 6 0,98 24 0,-158-30 0,-1-1 0,0 1 0,-1 0 0,1 0 0,-1 1 0,1 0 0,-1 0 0,13 9 0,-18-11 0,0 1 0,0 0 0,0 0 0,-1 0 0,1 0 0,0 0 0,-1 0 0,0 1 0,0-1 0,0 0 0,0 1 0,0-1 0,0 1 0,0-1 0,-1 1 0,1-1 0,-1 1 0,0 0 0,0-1 0,0 1 0,0-1 0,0 1 0,0 0 0,-1-1 0,1 1 0,-1-1 0,-2 5 0,-15 39 0,11-30 0,0-1 0,2 1 0,-5 19 0,9-32 0,0 1 0,1-1 0,-1 1 0,1-1 0,0 1 0,0-1 0,0 1 0,1 0 0,-1-1 0,1 1 0,0-1 0,0 0 0,0 1 0,0-1 0,1 0 0,-1 1 0,1-1 0,0 0 0,0 0 0,2 2 0,0-2 0,-1 0 0,0 0 0,1-1 0,0 0 0,0 0 0,-1 0 0,1 0 0,0 0 0,1-1 0,-1 0 0,0 0 0,0 0 0,0 0 0,8 0 0,10 0 0,37-4 0,-29 2 0,210-19 0,-103 10 0,157 8 0,-148 4 0,-136-3 0,1 1 0,0-2 0,0 1 0,-1-1 0,1-1 0,-1 0 0,13-6 0,4-3 0,32-22 0,-23 13 0,5 2 0,-34 16 0,1-1 0,-1 1 0,0-1 0,0-1 0,8-5 0,-12 8 0,-1-1 0,1 0 0,0 0 0,-1-1 0,0 1 0,0 0 0,0-1 0,0 1 0,0-1 0,-1 0 0,1 0 0,-1 1 0,0-1 0,0-5 0,0 1 0,0-1 0,-1 1 0,0 0 0,0 0 0,-1 0 0,0 0 0,0 0 0,-1 0 0,0 0 0,-1 0 0,0 0 0,0 1 0,0-1 0,-1 1 0,0 0 0,-1 0 0,1 0 0,-1 1 0,-1 0 0,-9-10 0,-9-6 0,-2 1 0,-1 1 0,-48-28 0,67 43 0,-212-112 0,3 1 0,208 110 0,0 0 0,0-1 0,1 0 0,0-1 0,1 1 0,-9-12 0,10 12 0,3 4 0,0 0 0,-1 0 0,1 1 0,-1-1 0,0 1 0,0 0 0,0 0 0,0 0 0,0 0 0,0 1 0,0 0 0,0 0 0,-1 0 0,1 0 0,-6 0 0,-11 0 0,0 1 0,-20 2 0,10 0 0,8-2 0,1-1 0,0-1 0,0-1 0,0-1 0,0-1 0,0-1 0,1-1 0,0-1 0,1 0 0,-1-2 0,2 0 0,-1-2 0,2 0 0,0-1 0,0 0 0,-17-18 0,29 24 0,1 1 0,0-1 0,0 0 0,1 0 0,-1-1 0,2 1 0,-1-1 0,1 0 0,0 0 0,-3-13 0,1-10 0,-4-49 0,2 15 0,5 48 0,-1-1 0,0 1 0,-2 0 0,0 1 0,0-1 0,-2 1 0,0 0 0,-1 0 0,0 1 0,-1 0 0,-1 1 0,-1 0 0,0 0 0,0 1 0,-2 1 0,1 0 0,-28-20 0,8 13 0,0 1 0,-1 2 0,0 1 0,-2 2 0,-60-16 0,4 9 0,-100-8 0,70 16 0,0 5 0,-1 6 0,-180 20 0,198-4 0,1 4 0,1 5 0,1 5 0,-135 56 0,80-14 0,-208 130 0,-127 123 0,21-14 0,436-289 0,-61 39 0,82-51 0,1 1 0,0 1 0,0 0 0,-17 22 0,26-29 0,1 0 0,0 0 0,0 0 0,1 0 0,-1 0 0,1 1 0,0-1 0,0 0 0,0 1 0,1-1 0,-1 1 0,1-1 0,0 1 0,1-1 0,-1 1 0,1-1 0,0 1 0,0-1 0,0 0 0,0 1 0,1-1 0,0 0 0,0 0 0,0 0 0,5 7 0,1 1 0,0-1 0,1 1 0,0-2 0,0 1 0,1-1 0,1-1 0,13 11 0,-17-16-227,-1 0-1,1 0 1,0-1-1,0 0 1,10 3-1,6 0-6598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5.689"/>
    </inkml:context>
    <inkml:brush xml:id="br0">
      <inkml:brushProperty name="width" value="0.05" units="cm"/>
      <inkml:brushProperty name="height" value="0.05" units="cm"/>
    </inkml:brush>
  </inkml:definitions>
  <inkml:trace contextRef="#ctx0" brushRef="#br0">383 160 24575,'0'-2'0,"-1"1"0,1-1 0,-1 0 0,1 1 0,-1-1 0,0 1 0,1 0 0,-1-1 0,0 1 0,0 0 0,0-1 0,0 1 0,0 0 0,-1 0 0,1 0 0,0 0 0,0 0 0,-1 0 0,1 0 0,-1 0 0,-1 0 0,-34-14 0,21 11 0,0 1 0,0 1 0,-1 0 0,1 1 0,0 0 0,-1 2 0,1 0 0,-18 3 0,24-3 0,1 1 0,0 1 0,-1-1 0,1 1 0,0 1 0,1 0 0,-1 0 0,1 1 0,0-1 0,0 2 0,0-1 0,1 1 0,-1 1 0,2-1 0,-9 11 0,13-15 0,0 1 0,0-1 0,1 1 0,-1-1 0,1 1 0,-1 0 0,1 0 0,0 0 0,0-1 0,0 1 0,1 0 0,-1 0 0,1 0 0,0 1 0,0-1 0,0 0 0,0 0 0,0 0 0,0 0 0,1 0 0,0 0 0,-1 0 0,1 0 0,0-1 0,1 1 0,-1 0 0,0 0 0,1-1 0,0 1 0,-1-1 0,1 1 0,0-1 0,0 0 0,0 1 0,1-1 0,2 2 0,4 3 0,0-1 0,0 0 0,0-1 0,1 1 0,0-2 0,0 1 0,0-2 0,1 1 0,10 1 0,-1-1 0,0-2 0,0 0 0,0-1 0,0-1 0,1-1 0,-1-1 0,0-1 0,-1 0 0,38-12 0,-47 11 0,1 0 0,-1-1 0,0 0 0,0-1 0,-1 0 0,1 0 0,-1-1 0,12-11 0,-16 12 0,0 1 0,-1-1 0,1 0 0,-1-1 0,0 1 0,-1-1 0,1 0 0,-1 0 0,-1 0 0,1 0 0,-1 0 0,-1 0 0,2-13 0,-2 12 10,-1 1 0,-1-1 0,0 0 0,0 0 0,0 0 0,-1 1 0,0-1 0,0 1 0,-1-1 0,0 1 0,-6-11 0,7 14-81,-1 0 1,1 0-1,-1 0 0,0 0 0,0 1 1,0-1-1,0 1 0,0 0 1,-1 0-1,1 0 0,-1 0 0,0 1 1,0-1-1,0 1 0,0 0 1,-1 0-1,1 0 0,-1 1 0,1 0 1,-7-2-1,-6 4-6755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6.080"/>
    </inkml:context>
    <inkml:brush xml:id="br0">
      <inkml:brushProperty name="width" value="0.05" units="cm"/>
      <inkml:brushProperty name="height" value="0.05" units="cm"/>
    </inkml:brush>
  </inkml:definitions>
  <inkml:trace contextRef="#ctx0" brushRef="#br0">354 221 24575,'-12'-9'0,"-1"0"0,0 0 0,0 1 0,-1 1 0,0 0 0,0 1 0,-24-7 0,32 11 0,0 0 0,1 1 0,-1 0 0,0 1 0,0-1 0,1 1 0,-1 0 0,0 1 0,0-1 0,0 1 0,1 0 0,-1 0 0,0 1 0,1 0 0,-1 0 0,1 0 0,0 1 0,0 0 0,0 0 0,0 0 0,0 0 0,1 1 0,-1 0 0,1 0 0,0 0 0,-6 8 0,1 0 0,1 0 0,0 0 0,0 1 0,1 0 0,1 0 0,1 0 0,0 1 0,0 0 0,-4 25 0,8-36 0,0 1 0,1-1 0,-1 1 0,1-1 0,0 1 0,0-1 0,0 1 0,0 0 0,0-1 0,1 1 0,0-1 0,0 1 0,0-1 0,0 0 0,0 1 0,1-1 0,-1 0 0,1 0 0,0 0 0,0 0 0,0 0 0,0 0 0,1-1 0,-1 1 0,1-1 0,0 1 0,-1-1 0,1 0 0,0 0 0,0 0 0,1 0 0,-1-1 0,0 1 0,0-1 0,1 0 0,-1 0 0,7 1 0,3 0 0,1-1 0,0 0 0,-1 0 0,1-2 0,0 0 0,0 0 0,-1-1 0,22-6 0,-18 3 0,0-1 0,-1-1 0,0 0 0,0-2 0,0 1 0,-1-2 0,0 0 0,-1-1 0,0 0 0,-1-1 0,0 0 0,-1-1 0,-1-1 0,0 0 0,18-30 0,-26 38 6,-1 1-1,1-1 1,-1 1-1,-1-1 0,1 0 1,-1 0-1,0 0 1,0 0-1,-1 0 1,0 0-1,0 0 1,0 0-1,-1 0 0,0 0 1,0 0-1,0 0 1,-1 0-1,0 1 1,0-1-1,0 0 1,-6-8-1,1 4-154,0 0 1,0 1-1,-1 0 1,0 0-1,-1 0 1,0 1-1,-1 1 1,1 0-1,-19-11 1,-21-8-6678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18.722"/>
    </inkml:context>
    <inkml:brush xml:id="br0">
      <inkml:brushProperty name="width" value="0.05" units="cm"/>
      <inkml:brushProperty name="height" value="0.05" units="cm"/>
    </inkml:brush>
  </inkml:definitions>
  <inkml:trace contextRef="#ctx0" brushRef="#br0">0 212 24575,'0'-10'0,"3"-81"0,-2 81 0,1-1 0,0 1 0,0 0 0,1 1 0,0-1 0,8-16 0,-10 24 0,0 1 0,0-1 0,-1 0 0,1 1 0,1-1 0,-1 1 0,0 0 0,0-1 0,1 1 0,-1 0 0,0 0 0,1-1 0,-1 1 0,1 0 0,0 1 0,-1-1 0,3-1 0,-3 2 0,1 0 0,-1 0 0,1 0 0,-1 0 0,0 0 0,1 0 0,-1 0 0,0 0 0,1 1 0,-1-1 0,0 1 0,1-1 0,-1 1 0,0-1 0,1 1 0,-1 0 0,2 1 0,2 2 0,-1 0 0,1 1 0,-1 0 0,0 0 0,0 0 0,0 0 0,-1 1 0,5 9 0,15 44 0,-2 1 0,19 89 0,-17-56 0,367 1179-964,55-15-1368,39 154 2332,102 274 0,-556-1604 23,330 892-1072,-41 12 632,-109-320 685,-44-232 3099,-41-81-2263,-121-341-2469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19.422"/>
    </inkml:context>
    <inkml:brush xml:id="br0">
      <inkml:brushProperty name="width" value="0.05" units="cm"/>
      <inkml:brushProperty name="height" value="0.05" units="cm"/>
    </inkml:brush>
  </inkml:definitions>
  <inkml:trace contextRef="#ctx0" brushRef="#br0">1 1097 24575,'9'-1'0,"1"0"0,0-1 0,0 0 0,16-5 0,9-3 0,792-118-1383,-739 117 1346,3964-383-6246,16 177-1,-817 141 5897,-2470 63 345,555-24 2472,-9-65 939,-1281 98-2964,-32 4 112,1-1-1,-1-1 1,1 0 0,-1-1-1,0 0 1,0-1-1,0-1 1,19-8-1,-32 12-457,-1 1 0,1 0 0,-1 0 0,1-1 0,-1 1 0,1 0 0,0-1 0,-1 1 0,1 0 0,-1-1 0,1 1 0,-1-1 0,0 1 0,1-1 0,-1 1 0,1-1 0,-1 1 0,0-1 0,1 1 0,-1-1 0,0 0 0,0 1 0,0-1 0,1 1 0,-1-1 0,0 0 0,0 1 0,0-1 0,0 0 0,0 1 0,0-1 0,0 0 0,0 1 0,-1-2 0,0 1 30,0 0 0,0-1 0,0 1 0,0 0 0,0 0 0,-1 0 0,1 0 0,-1 0 0,1 0 0,-1 0 0,1 0 0,-3 0 0,-49-15-1010,52 15 818,-45-7-6723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5.989"/>
    </inkml:context>
    <inkml:brush xml:id="br0">
      <inkml:brushProperty name="width" value="0.05" units="cm"/>
      <inkml:brushProperty name="height" value="0.05" units="cm"/>
    </inkml:brush>
  </inkml:definitions>
  <inkml:trace contextRef="#ctx0" brushRef="#br0">7 59 24575,'0'-5'0,"0"-6"0,0-6 0,-5 1 0,4 6 0,1 11 0,1 9 0,0 8 0,1 10 0,3 5 0,2 7 0,-1 0 0,-1-6-8191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6.398"/>
    </inkml:context>
    <inkml:brush xml:id="br0">
      <inkml:brushProperty name="width" value="0.05" units="cm"/>
      <inkml:brushProperty name="height" value="0.05" units="cm"/>
    </inkml:brush>
  </inkml:definitions>
  <inkml:trace contextRef="#ctx0" brushRef="#br0">0 24 24575,'0'-5'0,"0"-6"0,5 4 0,1 7 0,0 13 0,-1 10 0,-2 9 0,-1 9 0,0 8 0,-2-6-8191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7.957"/>
    </inkml:context>
    <inkml:brush xml:id="br0">
      <inkml:brushProperty name="width" value="0.05" units="cm"/>
      <inkml:brushProperty name="height" value="0.05" units="cm"/>
    </inkml:brush>
  </inkml:definitions>
  <inkml:trace contextRef="#ctx0" brushRef="#br0">29 0 24575,'-5'0'0,"-1"5"0,0 6 0,1 6 0,2 5 0,1 3 0,1 2 0,5 1 0,2 1 0,0 0 0,-1 0 0,4-6 0,0-1 0,3-5 0,-1-5-8191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8.334"/>
    </inkml:context>
    <inkml:brush xml:id="br0">
      <inkml:brushProperty name="width" value="0.05" units="cm"/>
      <inkml:brushProperty name="height" value="0.05" units="cm"/>
    </inkml:brush>
  </inkml:definitions>
  <inkml:trace contextRef="#ctx0" brushRef="#br0">49 57 24575,'2'-1'0,"-1"0"0,0-1 0,1 1 0,-1 0 0,0-1 0,0 1 0,0-1 0,0 0 0,0 1 0,-1-1 0,1 1 0,0-1 0,-1 0 0,1 0 0,-1 1 0,0-1 0,1 0 0,-1 0 0,0 0 0,0 1 0,0-1 0,0 0 0,-1 0 0,1 0 0,0 1 0,-1-1 0,0-2 0,1 3 0,-1 1 0,1-1 0,-1 1 0,1-1 0,0 1 0,-1-1 0,1 1 0,-1-1 0,1 1 0,-1-1 0,0 1 0,1 0 0,-1-1 0,1 1 0,-1 0 0,0-1 0,1 1 0,-1 0 0,0 0 0,1 0 0,-1 0 0,0 0 0,1-1 0,-1 1 0,-1 1 0,0-1 0,1 1 0,-1-1 0,0 1 0,1-1 0,-1 1 0,0 0 0,1 0 0,-1 0 0,1 0 0,-1 0 0,1 1 0,0-1 0,-1 0 0,-1 3 0,1-2 0,0 0 0,1 0 0,-1 0 0,0 1 0,1-1 0,-1 1 0,1-1 0,0 1 0,-1-1 0,1 1 0,1 0 0,-1-1 0,0 1 0,1 0 0,-1 0 0,1 0 0,0-1 0,0 1 0,0 0 0,0 0 0,0 0 0,1 0 0,-1-1 0,1 1 0,0 0 0,0 0 0,0-1 0,0 1 0,0-1 0,1 1 0,2 3 0,-1-3 0,-1 0 0,1 0 0,0 0 0,1-1 0,-1 1 0,0-1 0,1 0 0,0 0 0,-1 0 0,1 0 0,0-1 0,0 1 0,0-1 0,0 0 0,0 0 0,0 0 0,0-1 0,0 0 0,1 0 0,-1 0 0,5 0 0,-5-1 0,1 0 0,0 0 0,-1 0 0,1 0 0,-1-1 0,1 1 0,-1-1 0,0 0 0,0-1 0,6-4 0,-8 7 0,-1-1 0,0 0 0,0 0 0,0-1 0,0 1 0,-1 0 0,1 0 0,0 0 0,0-1 0,-1 1 0,1 0 0,-1-1 0,1 1 0,-1 0 0,1-1 0,-1 1 0,0-1 0,0 1 0,0 0 0,0-1 0,0 1 0,0-1 0,0 1 0,0-1 0,0 1 0,-1-1 0,1 1 0,-1 0 0,1-1 0,-1 1 0,1 0 0,-1-1 0,0 1 0,0 0 0,0 0 0,1 0 0,-1 0 0,-2-2 0,-14-13-1365,-3 4-5461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9.066"/>
    </inkml:context>
    <inkml:brush xml:id="br0">
      <inkml:brushProperty name="width" value="0.05" units="cm"/>
      <inkml:brushProperty name="height" value="0.05" units="cm"/>
    </inkml:brush>
  </inkml:definitions>
  <inkml:trace contextRef="#ctx0" brushRef="#br0">54 81 24575,'-2'0'0,"0"0"0,0 0 0,0 0 0,0 0 0,0-1 0,0 1 0,0-1 0,0 1 0,0-1 0,0 0 0,0 0 0,0 0 0,0 0 0,1 0 0,-1 0 0,0 0 0,1 0 0,-1-1 0,0 1 0,-1-3 0,2 3 0,1-1 0,0 1 0,-1 0 0,1 0 0,0-1 0,0 1 0,0 0 0,0 0 0,0-1 0,0 1 0,0 0 0,0-1 0,0 1 0,1 0 0,-1 0 0,0 0 0,1-1 0,-1 1 0,1 0 0,-1 0 0,1 0 0,0 0 0,0 0 0,-1 0 0,1 0 0,0 0 0,0 0 0,0 0 0,0 0 0,0 0 0,0 1 0,0-1 0,0 0 0,2 0 0,3-2 0,1-1 0,-1 1 0,1 1 0,-1-1 0,1 1 0,0 0 0,0 1 0,0 0 0,0 0 0,0 0 0,0 1 0,7 0 0,-10 0 0,-1 1 0,0-1 0,1 1 0,-1-1 0,0 1 0,0 0 0,1 1 0,-1-1 0,0 0 0,0 1 0,0 0 0,2 1 0,-3-1 0,0-1 0,-1 1 0,0 0 0,1-1 0,-1 1 0,0 0 0,0 0 0,0 0 0,0 0 0,0 0 0,0 0 0,-1 0 0,1 0 0,-1 0 0,1 0 0,-1 0 0,0 1 0,0-1 0,0 0 0,0 3 0,-1 3 0,0 0 0,-1-1 0,0 1 0,0 0 0,-1-1 0,0 1 0,0-1 0,-1 0 0,0 0 0,0 0 0,-7 7 0,-10 12 0,-33 32 0,19-22 0,0 3 0,35-39 0,0 0 0,1 0 0,-1 0 0,0-1 0,0 1 0,0 0 0,0 0 0,1 0 0,-1 0 0,0 0 0,0 0 0,0 0 0,1 0 0,-1 0 0,0 0 0,0 0 0,0 0 0,1 0 0,-1 0 0,0 0 0,0 0 0,0 0 0,0 0 0,1 0 0,-1 0 0,0 0 0,0 1 0,0-1 0,1 0 0,-1 0 0,0 0 0,0 0 0,0 0 0,0 0 0,0 1 0,1-1 0,-1 0 0,0 0 0,0 0 0,0 0 0,0 0 0,0 1 0,0-1 0,0 0 0,0 0 0,0 0 0,0 1 0,0-1 0,0 0 0,0 0 0,0 0 0,0 1 0,0-1 0,0 0 0,0 0 0,0 0 0,0 1 0,0-1 0,0 0 0,0 0 0,0 0 0,0 0 0,0 1 0,20-8 0,-18 7 0,300-130 0,-277 115-1365,-6 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2/7/2023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oyuztechnologies/SAC_SaamaTechnologies/blob/master/day%205/03%20Planning%20Scenario.pdf"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hyperlink" Target="http://sap.optimieren.de/hana/hana/html/_gsql_functions.html"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17" Type="http://schemas.openxmlformats.org/officeDocument/2006/relationships/image" Target="../media/image65.png"/><Relationship Id="rId299" Type="http://schemas.openxmlformats.org/officeDocument/2006/relationships/image" Target="../media/image156.png"/><Relationship Id="rId21" Type="http://schemas.openxmlformats.org/officeDocument/2006/relationships/image" Target="../media/image17.png"/><Relationship Id="rId63" Type="http://schemas.openxmlformats.org/officeDocument/2006/relationships/image" Target="../media/image38.png"/><Relationship Id="rId159" Type="http://schemas.openxmlformats.org/officeDocument/2006/relationships/image" Target="../media/image86.png"/><Relationship Id="rId324" Type="http://schemas.openxmlformats.org/officeDocument/2006/relationships/image" Target="../media/image168.png"/><Relationship Id="rId366" Type="http://schemas.openxmlformats.org/officeDocument/2006/relationships/customXml" Target="../ink/ink184.xml"/><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customXml" Target="../ink/ink168.xml"/><Relationship Id="rId377" Type="http://schemas.openxmlformats.org/officeDocument/2006/relationships/image" Target="../media/image194.png"/><Relationship Id="rId5" Type="http://schemas.openxmlformats.org/officeDocument/2006/relationships/image" Target="../media/image9.png"/><Relationship Id="rId181" Type="http://schemas.openxmlformats.org/officeDocument/2006/relationships/image" Target="../media/image97.png"/><Relationship Id="rId237" Type="http://schemas.openxmlformats.org/officeDocument/2006/relationships/image" Target="../media/image125.png"/><Relationship Id="rId402" Type="http://schemas.openxmlformats.org/officeDocument/2006/relationships/customXml" Target="../ink/ink202.xml"/><Relationship Id="rId279" Type="http://schemas.openxmlformats.org/officeDocument/2006/relationships/image" Target="../media/image146.png"/><Relationship Id="rId43" Type="http://schemas.openxmlformats.org/officeDocument/2006/relationships/image" Target="../media/image28.png"/><Relationship Id="rId139" Type="http://schemas.openxmlformats.org/officeDocument/2006/relationships/image" Target="../media/image76.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image" Target="../media/image179.png"/><Relationship Id="rId388" Type="http://schemas.openxmlformats.org/officeDocument/2006/relationships/customXml" Target="../ink/ink195.xml"/><Relationship Id="rId85" Type="http://schemas.openxmlformats.org/officeDocument/2006/relationships/image" Target="../media/image49.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image" Target="../media/image212.png"/><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4.png"/><Relationship Id="rId357" Type="http://schemas.openxmlformats.org/officeDocument/2006/relationships/image" Target="../media/image184.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7.png"/><Relationship Id="rId217" Type="http://schemas.openxmlformats.org/officeDocument/2006/relationships/image" Target="../media/image115.png"/><Relationship Id="rId399" Type="http://schemas.openxmlformats.org/officeDocument/2006/relationships/image" Target="../media/image205.png"/><Relationship Id="rId259" Type="http://schemas.openxmlformats.org/officeDocument/2006/relationships/image" Target="../media/image136.png"/><Relationship Id="rId424" Type="http://schemas.openxmlformats.org/officeDocument/2006/relationships/customXml" Target="../ink/ink213.xml"/><Relationship Id="rId23" Type="http://schemas.openxmlformats.org/officeDocument/2006/relationships/image" Target="../media/image18.png"/><Relationship Id="rId119" Type="http://schemas.openxmlformats.org/officeDocument/2006/relationships/image" Target="../media/image66.png"/><Relationship Id="rId270" Type="http://schemas.openxmlformats.org/officeDocument/2006/relationships/customXml" Target="../ink/ink135.xml"/><Relationship Id="rId326" Type="http://schemas.openxmlformats.org/officeDocument/2006/relationships/image" Target="../media/image169.png"/><Relationship Id="rId65" Type="http://schemas.openxmlformats.org/officeDocument/2006/relationships/image" Target="../media/image39.png"/><Relationship Id="rId130" Type="http://schemas.openxmlformats.org/officeDocument/2006/relationships/customXml" Target="../ink/ink65.xml"/><Relationship Id="rId368" Type="http://schemas.openxmlformats.org/officeDocument/2006/relationships/customXml" Target="../ink/ink185.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47.png"/><Relationship Id="rId337" Type="http://schemas.openxmlformats.org/officeDocument/2006/relationships/customXml" Target="../ink/ink169.xml"/><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7.png"/><Relationship Id="rId379" Type="http://schemas.openxmlformats.org/officeDocument/2006/relationships/image" Target="../media/image195.png"/><Relationship Id="rId7" Type="http://schemas.openxmlformats.org/officeDocument/2006/relationships/image" Target="../media/image10.png"/><Relationship Id="rId183" Type="http://schemas.openxmlformats.org/officeDocument/2006/relationships/image" Target="../media/image98.png"/><Relationship Id="rId239" Type="http://schemas.openxmlformats.org/officeDocument/2006/relationships/image" Target="../media/image126.png"/><Relationship Id="rId390" Type="http://schemas.openxmlformats.org/officeDocument/2006/relationships/customXml" Target="../ink/ink196.xml"/><Relationship Id="rId404" Type="http://schemas.openxmlformats.org/officeDocument/2006/relationships/customXml" Target="../ink/ink203.xml"/><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29.png"/><Relationship Id="rId87" Type="http://schemas.openxmlformats.org/officeDocument/2006/relationships/image" Target="../media/image50.png"/><Relationship Id="rId110" Type="http://schemas.openxmlformats.org/officeDocument/2006/relationships/customXml" Target="../ink/ink55.xml"/><Relationship Id="rId348" Type="http://schemas.openxmlformats.org/officeDocument/2006/relationships/image" Target="../media/image180.png"/><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image" Target="../media/image213.png"/><Relationship Id="rId261" Type="http://schemas.openxmlformats.org/officeDocument/2006/relationships/image" Target="../media/image137.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5.png"/><Relationship Id="rId359" Type="http://schemas.openxmlformats.org/officeDocument/2006/relationships/image" Target="../media/image185.png"/><Relationship Id="rId98" Type="http://schemas.openxmlformats.org/officeDocument/2006/relationships/customXml" Target="../ink/ink49.xml"/><Relationship Id="rId121" Type="http://schemas.openxmlformats.org/officeDocument/2006/relationships/image" Target="../media/image67.png"/><Relationship Id="rId163" Type="http://schemas.openxmlformats.org/officeDocument/2006/relationships/image" Target="../media/image88.png"/><Relationship Id="rId219" Type="http://schemas.openxmlformats.org/officeDocument/2006/relationships/image" Target="../media/image116.png"/><Relationship Id="rId370" Type="http://schemas.openxmlformats.org/officeDocument/2006/relationships/customXml" Target="../ink/ink186.xml"/><Relationship Id="rId426" Type="http://schemas.openxmlformats.org/officeDocument/2006/relationships/customXml" Target="../ink/ink214.xml"/><Relationship Id="rId230" Type="http://schemas.openxmlformats.org/officeDocument/2006/relationships/customXml" Target="../ink/ink115.xml"/><Relationship Id="rId25" Type="http://schemas.openxmlformats.org/officeDocument/2006/relationships/image" Target="../media/image19.png"/><Relationship Id="rId67" Type="http://schemas.openxmlformats.org/officeDocument/2006/relationships/image" Target="../media/image40.png"/><Relationship Id="rId272" Type="http://schemas.openxmlformats.org/officeDocument/2006/relationships/customXml" Target="../ink/ink136.xml"/><Relationship Id="rId328" Type="http://schemas.openxmlformats.org/officeDocument/2006/relationships/image" Target="../media/image170.png"/><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196.png"/><Relationship Id="rId241" Type="http://schemas.openxmlformats.org/officeDocument/2006/relationships/image" Target="../media/image127.png"/><Relationship Id="rId36" Type="http://schemas.openxmlformats.org/officeDocument/2006/relationships/customXml" Target="../ink/ink18.xml"/><Relationship Id="rId283" Type="http://schemas.openxmlformats.org/officeDocument/2006/relationships/image" Target="../media/image148.png"/><Relationship Id="rId339" Type="http://schemas.openxmlformats.org/officeDocument/2006/relationships/customXml" Target="../ink/ink170.xml"/><Relationship Id="rId78" Type="http://schemas.openxmlformats.org/officeDocument/2006/relationships/customXml" Target="../ink/ink39.xml"/><Relationship Id="rId101" Type="http://schemas.openxmlformats.org/officeDocument/2006/relationships/image" Target="../media/image57.png"/><Relationship Id="rId143" Type="http://schemas.openxmlformats.org/officeDocument/2006/relationships/image" Target="../media/image78.png"/><Relationship Id="rId185" Type="http://schemas.openxmlformats.org/officeDocument/2006/relationships/image" Target="../media/image99.png"/><Relationship Id="rId350" Type="http://schemas.openxmlformats.org/officeDocument/2006/relationships/image" Target="../media/image181.png"/><Relationship Id="rId406" Type="http://schemas.openxmlformats.org/officeDocument/2006/relationships/customXml" Target="../ink/ink204.xml"/><Relationship Id="rId9" Type="http://schemas.openxmlformats.org/officeDocument/2006/relationships/image" Target="../media/image11.png"/><Relationship Id="rId210" Type="http://schemas.openxmlformats.org/officeDocument/2006/relationships/customXml" Target="../ink/ink105.xml"/><Relationship Id="rId392" Type="http://schemas.openxmlformats.org/officeDocument/2006/relationships/customXml" Target="../ink/ink197.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30.png"/><Relationship Id="rId89" Type="http://schemas.openxmlformats.org/officeDocument/2006/relationships/image" Target="../media/image51.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86.png"/><Relationship Id="rId196" Type="http://schemas.openxmlformats.org/officeDocument/2006/relationships/customXml" Target="../ink/ink98.xml"/><Relationship Id="rId417" Type="http://schemas.openxmlformats.org/officeDocument/2006/relationships/image" Target="../media/image214.png"/><Relationship Id="rId16" Type="http://schemas.openxmlformats.org/officeDocument/2006/relationships/customXml" Target="../ink/ink8.xml"/><Relationship Id="rId221" Type="http://schemas.openxmlformats.org/officeDocument/2006/relationships/image" Target="../media/image117.png"/><Relationship Id="rId263" Type="http://schemas.openxmlformats.org/officeDocument/2006/relationships/image" Target="../media/image138.png"/><Relationship Id="rId319" Type="http://schemas.openxmlformats.org/officeDocument/2006/relationships/customXml" Target="../ink/ink160.xml"/><Relationship Id="rId58" Type="http://schemas.openxmlformats.org/officeDocument/2006/relationships/customXml" Target="../ink/ink29.xml"/><Relationship Id="rId123" Type="http://schemas.openxmlformats.org/officeDocument/2006/relationships/image" Target="../media/image68.png"/><Relationship Id="rId330" Type="http://schemas.openxmlformats.org/officeDocument/2006/relationships/image" Target="../media/image171.png"/><Relationship Id="rId165" Type="http://schemas.openxmlformats.org/officeDocument/2006/relationships/image" Target="../media/image89.png"/><Relationship Id="rId372" Type="http://schemas.openxmlformats.org/officeDocument/2006/relationships/customXml" Target="../ink/ink187.xml"/><Relationship Id="rId232" Type="http://schemas.openxmlformats.org/officeDocument/2006/relationships/customXml" Target="../ink/ink116.xml"/><Relationship Id="rId274" Type="http://schemas.openxmlformats.org/officeDocument/2006/relationships/customXml" Target="../ink/ink137.xml"/><Relationship Id="rId27" Type="http://schemas.openxmlformats.org/officeDocument/2006/relationships/image" Target="../media/image20.png"/><Relationship Id="rId69" Type="http://schemas.openxmlformats.org/officeDocument/2006/relationships/image" Target="../media/image41.png"/><Relationship Id="rId134" Type="http://schemas.openxmlformats.org/officeDocument/2006/relationships/customXml" Target="../ink/ink67.xml"/><Relationship Id="rId80" Type="http://schemas.openxmlformats.org/officeDocument/2006/relationships/customXml" Target="../ink/ink40.xml"/><Relationship Id="rId176" Type="http://schemas.openxmlformats.org/officeDocument/2006/relationships/customXml" Target="../ink/ink88.xml"/><Relationship Id="rId341" Type="http://schemas.openxmlformats.org/officeDocument/2006/relationships/customXml" Target="../ink/ink171.xml"/><Relationship Id="rId383" Type="http://schemas.openxmlformats.org/officeDocument/2006/relationships/image" Target="../media/image197.png"/><Relationship Id="rId201" Type="http://schemas.openxmlformats.org/officeDocument/2006/relationships/image" Target="../media/image107.png"/><Relationship Id="rId243" Type="http://schemas.openxmlformats.org/officeDocument/2006/relationships/image" Target="../media/image128.png"/><Relationship Id="rId285" Type="http://schemas.openxmlformats.org/officeDocument/2006/relationships/image" Target="../media/image149.png"/><Relationship Id="rId38" Type="http://schemas.openxmlformats.org/officeDocument/2006/relationships/customXml" Target="../ink/ink19.xml"/><Relationship Id="rId103" Type="http://schemas.openxmlformats.org/officeDocument/2006/relationships/image" Target="../media/image58.png"/><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52.png"/><Relationship Id="rId145" Type="http://schemas.openxmlformats.org/officeDocument/2006/relationships/image" Target="../media/image79.png"/><Relationship Id="rId166" Type="http://schemas.openxmlformats.org/officeDocument/2006/relationships/customXml" Target="../ink/ink83.xml"/><Relationship Id="rId187" Type="http://schemas.openxmlformats.org/officeDocument/2006/relationships/image" Target="../media/image100.png"/><Relationship Id="rId331" Type="http://schemas.openxmlformats.org/officeDocument/2006/relationships/customXml" Target="../ink/ink166.xml"/><Relationship Id="rId352" Type="http://schemas.openxmlformats.org/officeDocument/2006/relationships/customXml" Target="../ink/ink177.xml"/><Relationship Id="rId373" Type="http://schemas.openxmlformats.org/officeDocument/2006/relationships/image" Target="../media/image192.png"/><Relationship Id="rId394" Type="http://schemas.openxmlformats.org/officeDocument/2006/relationships/customXml" Target="../ink/ink198.xml"/><Relationship Id="rId408" Type="http://schemas.openxmlformats.org/officeDocument/2006/relationships/customXml" Target="../ink/ink205.xml"/><Relationship Id="rId1" Type="http://schemas.openxmlformats.org/officeDocument/2006/relationships/slideLayout" Target="../slideLayouts/slideLayout19.xml"/><Relationship Id="rId212" Type="http://schemas.openxmlformats.org/officeDocument/2006/relationships/customXml" Target="../ink/ink106.xml"/><Relationship Id="rId233" Type="http://schemas.openxmlformats.org/officeDocument/2006/relationships/image" Target="../media/image123.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31.png"/><Relationship Id="rId114" Type="http://schemas.openxmlformats.org/officeDocument/2006/relationships/customXml" Target="../ink/ink57.xml"/><Relationship Id="rId275" Type="http://schemas.openxmlformats.org/officeDocument/2006/relationships/image" Target="../media/image144.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7.png"/><Relationship Id="rId135" Type="http://schemas.openxmlformats.org/officeDocument/2006/relationships/image" Target="../media/image74.png"/><Relationship Id="rId156" Type="http://schemas.openxmlformats.org/officeDocument/2006/relationships/customXml" Target="../ink/ink78.xml"/><Relationship Id="rId177" Type="http://schemas.openxmlformats.org/officeDocument/2006/relationships/image" Target="../media/image95.png"/><Relationship Id="rId198" Type="http://schemas.openxmlformats.org/officeDocument/2006/relationships/customXml" Target="../ink/ink99.xml"/><Relationship Id="rId321" Type="http://schemas.openxmlformats.org/officeDocument/2006/relationships/customXml" Target="../ink/ink161.xml"/><Relationship Id="rId342" Type="http://schemas.openxmlformats.org/officeDocument/2006/relationships/image" Target="../media/image177.png"/><Relationship Id="rId363" Type="http://schemas.openxmlformats.org/officeDocument/2006/relationships/image" Target="../media/image187.png"/><Relationship Id="rId384" Type="http://schemas.openxmlformats.org/officeDocument/2006/relationships/customXml" Target="../ink/ink193.xml"/><Relationship Id="rId419" Type="http://schemas.openxmlformats.org/officeDocument/2006/relationships/image" Target="../media/image215.png"/><Relationship Id="rId202" Type="http://schemas.openxmlformats.org/officeDocument/2006/relationships/customXml" Target="../ink/ink101.xml"/><Relationship Id="rId223" Type="http://schemas.openxmlformats.org/officeDocument/2006/relationships/image" Target="../media/image118.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6.png"/><Relationship Id="rId265" Type="http://schemas.openxmlformats.org/officeDocument/2006/relationships/image" Target="../media/image139.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9.png"/><Relationship Id="rId146" Type="http://schemas.openxmlformats.org/officeDocument/2006/relationships/customXml" Target="../ink/ink73.xml"/><Relationship Id="rId167" Type="http://schemas.openxmlformats.org/officeDocument/2006/relationships/image" Target="../media/image90.png"/><Relationship Id="rId188" Type="http://schemas.openxmlformats.org/officeDocument/2006/relationships/customXml" Target="../ink/ink94.xml"/><Relationship Id="rId311" Type="http://schemas.openxmlformats.org/officeDocument/2006/relationships/image" Target="../media/image162.png"/><Relationship Id="rId332" Type="http://schemas.openxmlformats.org/officeDocument/2006/relationships/image" Target="../media/image172.png"/><Relationship Id="rId353" Type="http://schemas.openxmlformats.org/officeDocument/2006/relationships/image" Target="../media/image182.png"/><Relationship Id="rId374" Type="http://schemas.openxmlformats.org/officeDocument/2006/relationships/customXml" Target="../ink/ink188.xml"/><Relationship Id="rId395" Type="http://schemas.openxmlformats.org/officeDocument/2006/relationships/image" Target="../media/image203.png"/><Relationship Id="rId409" Type="http://schemas.openxmlformats.org/officeDocument/2006/relationships/image" Target="../media/image210.png"/><Relationship Id="rId71" Type="http://schemas.openxmlformats.org/officeDocument/2006/relationships/image" Target="../media/image42.png"/><Relationship Id="rId92" Type="http://schemas.openxmlformats.org/officeDocument/2006/relationships/customXml" Target="../ink/ink46.xml"/><Relationship Id="rId213" Type="http://schemas.openxmlformats.org/officeDocument/2006/relationships/image" Target="../media/image113.png"/><Relationship Id="rId234" Type="http://schemas.openxmlformats.org/officeDocument/2006/relationships/customXml" Target="../ink/ink117.xml"/><Relationship Id="rId420" Type="http://schemas.openxmlformats.org/officeDocument/2006/relationships/customXml" Target="../ink/ink211.xml"/><Relationship Id="rId2" Type="http://schemas.openxmlformats.org/officeDocument/2006/relationships/customXml" Target="../ink/ink1.xml"/><Relationship Id="rId29" Type="http://schemas.openxmlformats.org/officeDocument/2006/relationships/image" Target="../media/image21.png"/><Relationship Id="rId255" Type="http://schemas.openxmlformats.org/officeDocument/2006/relationships/image" Target="../media/image134.png"/><Relationship Id="rId276" Type="http://schemas.openxmlformats.org/officeDocument/2006/relationships/customXml" Target="../ink/ink138.xml"/><Relationship Id="rId297" Type="http://schemas.openxmlformats.org/officeDocument/2006/relationships/image" Target="../media/image155.png"/><Relationship Id="rId40" Type="http://schemas.openxmlformats.org/officeDocument/2006/relationships/customXml" Target="../ink/ink20.xml"/><Relationship Id="rId115" Type="http://schemas.openxmlformats.org/officeDocument/2006/relationships/image" Target="../media/image64.png"/><Relationship Id="rId136" Type="http://schemas.openxmlformats.org/officeDocument/2006/relationships/customXml" Target="../ink/ink68.xml"/><Relationship Id="rId157" Type="http://schemas.openxmlformats.org/officeDocument/2006/relationships/image" Target="../media/image85.png"/><Relationship Id="rId178" Type="http://schemas.openxmlformats.org/officeDocument/2006/relationships/customXml" Target="../ink/ink89.xml"/><Relationship Id="rId301" Type="http://schemas.openxmlformats.org/officeDocument/2006/relationships/image" Target="../media/image157.png"/><Relationship Id="rId322" Type="http://schemas.openxmlformats.org/officeDocument/2006/relationships/image" Target="../media/image167.png"/><Relationship Id="rId343" Type="http://schemas.openxmlformats.org/officeDocument/2006/relationships/customXml" Target="../ink/ink172.xml"/><Relationship Id="rId364" Type="http://schemas.openxmlformats.org/officeDocument/2006/relationships/customXml" Target="../ink/ink183.xml"/><Relationship Id="rId61" Type="http://schemas.openxmlformats.org/officeDocument/2006/relationships/image" Target="../media/image37.png"/><Relationship Id="rId82" Type="http://schemas.openxmlformats.org/officeDocument/2006/relationships/customXml" Target="../ink/ink41.xml"/><Relationship Id="rId199" Type="http://schemas.openxmlformats.org/officeDocument/2006/relationships/image" Target="../media/image106.png"/><Relationship Id="rId203" Type="http://schemas.openxmlformats.org/officeDocument/2006/relationships/image" Target="../media/image108.png"/><Relationship Id="rId385" Type="http://schemas.openxmlformats.org/officeDocument/2006/relationships/image" Target="../media/image198.png"/><Relationship Id="rId19" Type="http://schemas.openxmlformats.org/officeDocument/2006/relationships/image" Target="../media/image16.png"/><Relationship Id="rId224" Type="http://schemas.openxmlformats.org/officeDocument/2006/relationships/customXml" Target="../ink/ink112.xml"/><Relationship Id="rId245" Type="http://schemas.openxmlformats.org/officeDocument/2006/relationships/image" Target="../media/image129.png"/><Relationship Id="rId266" Type="http://schemas.openxmlformats.org/officeDocument/2006/relationships/customXml" Target="../ink/ink133.xml"/><Relationship Id="rId287" Type="http://schemas.openxmlformats.org/officeDocument/2006/relationships/image" Target="../media/image150.png"/><Relationship Id="rId410" Type="http://schemas.openxmlformats.org/officeDocument/2006/relationships/customXml" Target="../ink/ink206.xml"/><Relationship Id="rId30" Type="http://schemas.openxmlformats.org/officeDocument/2006/relationships/customXml" Target="../ink/ink15.xml"/><Relationship Id="rId105" Type="http://schemas.openxmlformats.org/officeDocument/2006/relationships/image" Target="../media/image59.png"/><Relationship Id="rId126" Type="http://schemas.openxmlformats.org/officeDocument/2006/relationships/customXml" Target="../ink/ink63.xml"/><Relationship Id="rId147" Type="http://schemas.openxmlformats.org/officeDocument/2006/relationships/image" Target="../media/image80.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customXml" Target="../ink/ink167.xml"/><Relationship Id="rId354" Type="http://schemas.openxmlformats.org/officeDocument/2006/relationships/customXml" Target="../ink/ink178.xml"/><Relationship Id="rId51" Type="http://schemas.openxmlformats.org/officeDocument/2006/relationships/image" Target="../media/image32.png"/><Relationship Id="rId72" Type="http://schemas.openxmlformats.org/officeDocument/2006/relationships/customXml" Target="../ink/ink36.xml"/><Relationship Id="rId93" Type="http://schemas.openxmlformats.org/officeDocument/2006/relationships/image" Target="../media/image53.png"/><Relationship Id="rId189" Type="http://schemas.openxmlformats.org/officeDocument/2006/relationships/image" Target="../media/image101.png"/><Relationship Id="rId375" Type="http://schemas.openxmlformats.org/officeDocument/2006/relationships/image" Target="../media/image193.png"/><Relationship Id="rId396" Type="http://schemas.openxmlformats.org/officeDocument/2006/relationships/customXml" Target="../ink/ink199.xml"/><Relationship Id="rId3" Type="http://schemas.openxmlformats.org/officeDocument/2006/relationships/image" Target="../media/image8.png"/><Relationship Id="rId214" Type="http://schemas.openxmlformats.org/officeDocument/2006/relationships/customXml" Target="../ink/ink107.xml"/><Relationship Id="rId235" Type="http://schemas.openxmlformats.org/officeDocument/2006/relationships/image" Target="../media/image124.png"/><Relationship Id="rId256" Type="http://schemas.openxmlformats.org/officeDocument/2006/relationships/customXml" Target="../ink/ink128.xml"/><Relationship Id="rId277" Type="http://schemas.openxmlformats.org/officeDocument/2006/relationships/image" Target="../media/image145.png"/><Relationship Id="rId298" Type="http://schemas.openxmlformats.org/officeDocument/2006/relationships/customXml" Target="../ink/ink149.xml"/><Relationship Id="rId400" Type="http://schemas.openxmlformats.org/officeDocument/2006/relationships/customXml" Target="../ink/ink201.xml"/><Relationship Id="rId421" Type="http://schemas.openxmlformats.org/officeDocument/2006/relationships/image" Target="../media/image216.png"/><Relationship Id="rId116" Type="http://schemas.openxmlformats.org/officeDocument/2006/relationships/customXml" Target="../ink/ink58.xml"/><Relationship Id="rId137" Type="http://schemas.openxmlformats.org/officeDocument/2006/relationships/image" Target="../media/image75.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customXml" Target="../ink/ink162.xml"/><Relationship Id="rId344" Type="http://schemas.openxmlformats.org/officeDocument/2006/relationships/image" Target="../media/image178.png"/><Relationship Id="rId20" Type="http://schemas.openxmlformats.org/officeDocument/2006/relationships/customXml" Target="../ink/ink10.xml"/><Relationship Id="rId41" Type="http://schemas.openxmlformats.org/officeDocument/2006/relationships/image" Target="../media/image27.png"/><Relationship Id="rId62" Type="http://schemas.openxmlformats.org/officeDocument/2006/relationships/customXml" Target="../ink/ink31.xml"/><Relationship Id="rId83" Type="http://schemas.openxmlformats.org/officeDocument/2006/relationships/image" Target="../media/image48.png"/><Relationship Id="rId179" Type="http://schemas.openxmlformats.org/officeDocument/2006/relationships/image" Target="../media/image96.png"/><Relationship Id="rId365" Type="http://schemas.openxmlformats.org/officeDocument/2006/relationships/image" Target="../media/image188.png"/><Relationship Id="rId386" Type="http://schemas.openxmlformats.org/officeDocument/2006/relationships/customXml" Target="../ink/ink194.xml"/><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9.png"/><Relationship Id="rId246" Type="http://schemas.openxmlformats.org/officeDocument/2006/relationships/customXml" Target="../ink/ink123.xml"/><Relationship Id="rId267" Type="http://schemas.openxmlformats.org/officeDocument/2006/relationships/image" Target="../media/image140.png"/><Relationship Id="rId288" Type="http://schemas.openxmlformats.org/officeDocument/2006/relationships/customXml" Target="../ink/ink144.xml"/><Relationship Id="rId411" Type="http://schemas.openxmlformats.org/officeDocument/2006/relationships/image" Target="../media/image211.png"/><Relationship Id="rId106" Type="http://schemas.openxmlformats.org/officeDocument/2006/relationships/customXml" Target="../ink/ink53.xml"/><Relationship Id="rId127" Type="http://schemas.openxmlformats.org/officeDocument/2006/relationships/image" Target="../media/image70.png"/><Relationship Id="rId313" Type="http://schemas.openxmlformats.org/officeDocument/2006/relationships/image" Target="../media/image163.png"/><Relationship Id="rId10" Type="http://schemas.openxmlformats.org/officeDocument/2006/relationships/customXml" Target="../ink/ink5.xml"/><Relationship Id="rId31" Type="http://schemas.openxmlformats.org/officeDocument/2006/relationships/image" Target="../media/image22.png"/><Relationship Id="rId52" Type="http://schemas.openxmlformats.org/officeDocument/2006/relationships/customXml" Target="../ink/ink26.xml"/><Relationship Id="rId73" Type="http://schemas.openxmlformats.org/officeDocument/2006/relationships/image" Target="../media/image43.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1.png"/><Relationship Id="rId334" Type="http://schemas.openxmlformats.org/officeDocument/2006/relationships/image" Target="../media/image173.png"/><Relationship Id="rId355" Type="http://schemas.openxmlformats.org/officeDocument/2006/relationships/image" Target="../media/image183.png"/><Relationship Id="rId376" Type="http://schemas.openxmlformats.org/officeDocument/2006/relationships/customXml" Target="../ink/ink189.xml"/><Relationship Id="rId397" Type="http://schemas.openxmlformats.org/officeDocument/2006/relationships/image" Target="../media/image204.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4.png"/><Relationship Id="rId236" Type="http://schemas.openxmlformats.org/officeDocument/2006/relationships/customXml" Target="../ink/ink118.xml"/><Relationship Id="rId257" Type="http://schemas.openxmlformats.org/officeDocument/2006/relationships/image" Target="../media/image135.png"/><Relationship Id="rId278" Type="http://schemas.openxmlformats.org/officeDocument/2006/relationships/customXml" Target="../ink/ink139.xml"/><Relationship Id="rId401" Type="http://schemas.openxmlformats.org/officeDocument/2006/relationships/image" Target="../media/image206.png"/><Relationship Id="rId422" Type="http://schemas.openxmlformats.org/officeDocument/2006/relationships/customXml" Target="../ink/ink212.xml"/><Relationship Id="rId303" Type="http://schemas.openxmlformats.org/officeDocument/2006/relationships/image" Target="../media/image158.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customXml" Target="../ink/ink173.xml"/><Relationship Id="rId387" Type="http://schemas.openxmlformats.org/officeDocument/2006/relationships/image" Target="../media/image199.png"/><Relationship Id="rId191" Type="http://schemas.openxmlformats.org/officeDocument/2006/relationships/image" Target="../media/image102.png"/><Relationship Id="rId205" Type="http://schemas.openxmlformats.org/officeDocument/2006/relationships/image" Target="../media/image109.png"/><Relationship Id="rId247" Type="http://schemas.openxmlformats.org/officeDocument/2006/relationships/image" Target="../media/image130.png"/><Relationship Id="rId412" Type="http://schemas.openxmlformats.org/officeDocument/2006/relationships/customXml" Target="../ink/ink207.xml"/><Relationship Id="rId107" Type="http://schemas.openxmlformats.org/officeDocument/2006/relationships/image" Target="../media/image60.png"/><Relationship Id="rId289" Type="http://schemas.openxmlformats.org/officeDocument/2006/relationships/image" Target="../media/image151.png"/><Relationship Id="rId11" Type="http://schemas.openxmlformats.org/officeDocument/2006/relationships/image" Target="../media/image12.png"/><Relationship Id="rId53" Type="http://schemas.openxmlformats.org/officeDocument/2006/relationships/image" Target="../media/image33.png"/><Relationship Id="rId149" Type="http://schemas.openxmlformats.org/officeDocument/2006/relationships/image" Target="../media/image81.png"/><Relationship Id="rId314" Type="http://schemas.openxmlformats.org/officeDocument/2006/relationships/customXml" Target="../ink/ink157.xml"/><Relationship Id="rId356" Type="http://schemas.openxmlformats.org/officeDocument/2006/relationships/customXml" Target="../ink/ink179.xml"/><Relationship Id="rId398" Type="http://schemas.openxmlformats.org/officeDocument/2006/relationships/customXml" Target="../ink/ink200.xml"/><Relationship Id="rId95" Type="http://schemas.openxmlformats.org/officeDocument/2006/relationships/image" Target="../media/image54.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17.png"/><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customXml" Target="../ink/ink163.xml"/><Relationship Id="rId367" Type="http://schemas.openxmlformats.org/officeDocument/2006/relationships/image" Target="../media/image189.png"/><Relationship Id="rId171" Type="http://schemas.openxmlformats.org/officeDocument/2006/relationships/image" Target="../media/image92.png"/><Relationship Id="rId227" Type="http://schemas.openxmlformats.org/officeDocument/2006/relationships/image" Target="../media/image120.png"/><Relationship Id="rId269" Type="http://schemas.openxmlformats.org/officeDocument/2006/relationships/image" Target="../media/image141.png"/><Relationship Id="rId33" Type="http://schemas.openxmlformats.org/officeDocument/2006/relationships/image" Target="../media/image23.png"/><Relationship Id="rId129" Type="http://schemas.openxmlformats.org/officeDocument/2006/relationships/image" Target="../media/image71.png"/><Relationship Id="rId280" Type="http://schemas.openxmlformats.org/officeDocument/2006/relationships/customXml" Target="../ink/ink140.xml"/><Relationship Id="rId336" Type="http://schemas.openxmlformats.org/officeDocument/2006/relationships/image" Target="../media/image174.png"/><Relationship Id="rId75" Type="http://schemas.openxmlformats.org/officeDocument/2006/relationships/image" Target="../media/image44.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90.xml"/><Relationship Id="rId403" Type="http://schemas.openxmlformats.org/officeDocument/2006/relationships/image" Target="../media/image207.png"/><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52.png"/><Relationship Id="rId305" Type="http://schemas.openxmlformats.org/officeDocument/2006/relationships/image" Target="../media/image159.png"/><Relationship Id="rId347" Type="http://schemas.openxmlformats.org/officeDocument/2006/relationships/customXml" Target="../ink/ink174.xml"/><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2.png"/><Relationship Id="rId389" Type="http://schemas.openxmlformats.org/officeDocument/2006/relationships/image" Target="../media/image200.png"/><Relationship Id="rId193" Type="http://schemas.openxmlformats.org/officeDocument/2006/relationships/image" Target="../media/image103.png"/><Relationship Id="rId207" Type="http://schemas.openxmlformats.org/officeDocument/2006/relationships/image" Target="../media/image110.png"/><Relationship Id="rId249" Type="http://schemas.openxmlformats.org/officeDocument/2006/relationships/image" Target="../media/image131.png"/><Relationship Id="rId414" Type="http://schemas.openxmlformats.org/officeDocument/2006/relationships/customXml" Target="../ink/ink208.xml"/><Relationship Id="rId13" Type="http://schemas.openxmlformats.org/officeDocument/2006/relationships/image" Target="../media/image13.png"/><Relationship Id="rId109" Type="http://schemas.openxmlformats.org/officeDocument/2006/relationships/image" Target="../media/image61.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4.png"/><Relationship Id="rId97" Type="http://schemas.openxmlformats.org/officeDocument/2006/relationships/image" Target="../media/image55.png"/><Relationship Id="rId120" Type="http://schemas.openxmlformats.org/officeDocument/2006/relationships/customXml" Target="../ink/ink60.xml"/><Relationship Id="rId358" Type="http://schemas.openxmlformats.org/officeDocument/2006/relationships/customXml" Target="../ink/ink180.xml"/><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image" Target="../media/image218.png"/><Relationship Id="rId271" Type="http://schemas.openxmlformats.org/officeDocument/2006/relationships/image" Target="../media/image142.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2.png"/><Relationship Id="rId327" Type="http://schemas.openxmlformats.org/officeDocument/2006/relationships/customXml" Target="../ink/ink164.xml"/><Relationship Id="rId369" Type="http://schemas.openxmlformats.org/officeDocument/2006/relationships/image" Target="../media/image190.png"/><Relationship Id="rId173" Type="http://schemas.openxmlformats.org/officeDocument/2006/relationships/image" Target="../media/image93.png"/><Relationship Id="rId229" Type="http://schemas.openxmlformats.org/officeDocument/2006/relationships/image" Target="../media/image121.png"/><Relationship Id="rId380" Type="http://schemas.openxmlformats.org/officeDocument/2006/relationships/customXml" Target="../ink/ink191.xml"/><Relationship Id="rId240" Type="http://schemas.openxmlformats.org/officeDocument/2006/relationships/customXml" Target="../ink/ink120.xml"/><Relationship Id="rId35" Type="http://schemas.openxmlformats.org/officeDocument/2006/relationships/image" Target="../media/image24.png"/><Relationship Id="rId77" Type="http://schemas.openxmlformats.org/officeDocument/2006/relationships/image" Target="../media/image45.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image" Target="../media/image175.png"/><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201.png"/><Relationship Id="rId405" Type="http://schemas.openxmlformats.org/officeDocument/2006/relationships/image" Target="../media/image208.png"/><Relationship Id="rId251" Type="http://schemas.openxmlformats.org/officeDocument/2006/relationships/image" Target="../media/image132.png"/><Relationship Id="rId46" Type="http://schemas.openxmlformats.org/officeDocument/2006/relationships/customXml" Target="../ink/ink23.xml"/><Relationship Id="rId293" Type="http://schemas.openxmlformats.org/officeDocument/2006/relationships/image" Target="../media/image153.png"/><Relationship Id="rId307" Type="http://schemas.openxmlformats.org/officeDocument/2006/relationships/image" Target="../media/image160.png"/><Relationship Id="rId349" Type="http://schemas.openxmlformats.org/officeDocument/2006/relationships/customXml" Target="../ink/ink175.xml"/><Relationship Id="rId88" Type="http://schemas.openxmlformats.org/officeDocument/2006/relationships/customXml" Target="../ink/ink44.xml"/><Relationship Id="rId111" Type="http://schemas.openxmlformats.org/officeDocument/2006/relationships/image" Target="../media/image62.png"/><Relationship Id="rId153" Type="http://schemas.openxmlformats.org/officeDocument/2006/relationships/image" Target="../media/image83.png"/><Relationship Id="rId195" Type="http://schemas.openxmlformats.org/officeDocument/2006/relationships/image" Target="../media/image104.png"/><Relationship Id="rId209" Type="http://schemas.openxmlformats.org/officeDocument/2006/relationships/image" Target="../media/image111.png"/><Relationship Id="rId360" Type="http://schemas.openxmlformats.org/officeDocument/2006/relationships/customXml" Target="../ink/ink181.xml"/><Relationship Id="rId416" Type="http://schemas.openxmlformats.org/officeDocument/2006/relationships/customXml" Target="../ink/ink209.xml"/><Relationship Id="rId220" Type="http://schemas.openxmlformats.org/officeDocument/2006/relationships/customXml" Target="../ink/ink110.xml"/><Relationship Id="rId15" Type="http://schemas.openxmlformats.org/officeDocument/2006/relationships/image" Target="../media/image14.png"/><Relationship Id="rId57" Type="http://schemas.openxmlformats.org/officeDocument/2006/relationships/image" Target="../media/image35.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56.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91.png"/><Relationship Id="rId427" Type="http://schemas.openxmlformats.org/officeDocument/2006/relationships/image" Target="../media/image219.png"/><Relationship Id="rId26" Type="http://schemas.openxmlformats.org/officeDocument/2006/relationships/customXml" Target="../ink/ink13.xml"/><Relationship Id="rId231" Type="http://schemas.openxmlformats.org/officeDocument/2006/relationships/image" Target="../media/image122.png"/><Relationship Id="rId273" Type="http://schemas.openxmlformats.org/officeDocument/2006/relationships/image" Target="../media/image143.png"/><Relationship Id="rId329" Type="http://schemas.openxmlformats.org/officeDocument/2006/relationships/customXml" Target="../ink/ink165.xml"/><Relationship Id="rId68" Type="http://schemas.openxmlformats.org/officeDocument/2006/relationships/customXml" Target="../ink/ink34.xml"/><Relationship Id="rId133" Type="http://schemas.openxmlformats.org/officeDocument/2006/relationships/image" Target="../media/image73.png"/><Relationship Id="rId175" Type="http://schemas.openxmlformats.org/officeDocument/2006/relationships/image" Target="../media/image94.png"/><Relationship Id="rId340" Type="http://schemas.openxmlformats.org/officeDocument/2006/relationships/image" Target="../media/image176.png"/><Relationship Id="rId200" Type="http://schemas.openxmlformats.org/officeDocument/2006/relationships/customXml" Target="../ink/ink100.xml"/><Relationship Id="rId382" Type="http://schemas.openxmlformats.org/officeDocument/2006/relationships/customXml" Target="../ink/ink192.xml"/><Relationship Id="rId242" Type="http://schemas.openxmlformats.org/officeDocument/2006/relationships/customXml" Target="../ink/ink121.xml"/><Relationship Id="rId284" Type="http://schemas.openxmlformats.org/officeDocument/2006/relationships/customXml" Target="../ink/ink142.xml"/><Relationship Id="rId37" Type="http://schemas.openxmlformats.org/officeDocument/2006/relationships/image" Target="../media/image25.png"/><Relationship Id="rId79" Type="http://schemas.openxmlformats.org/officeDocument/2006/relationships/image" Target="../media/image46.png"/><Relationship Id="rId102" Type="http://schemas.openxmlformats.org/officeDocument/2006/relationships/customXml" Target="../ink/ink51.xml"/><Relationship Id="rId144" Type="http://schemas.openxmlformats.org/officeDocument/2006/relationships/customXml" Target="../ink/ink72.xml"/><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customXml" Target="../ink/ink176.xml"/><Relationship Id="rId393" Type="http://schemas.openxmlformats.org/officeDocument/2006/relationships/image" Target="../media/image202.png"/><Relationship Id="rId407" Type="http://schemas.openxmlformats.org/officeDocument/2006/relationships/image" Target="../media/image209.png"/><Relationship Id="rId211" Type="http://schemas.openxmlformats.org/officeDocument/2006/relationships/image" Target="../media/image112.png"/><Relationship Id="rId253" Type="http://schemas.openxmlformats.org/officeDocument/2006/relationships/image" Target="../media/image133.png"/><Relationship Id="rId295" Type="http://schemas.openxmlformats.org/officeDocument/2006/relationships/image" Target="../media/image154.png"/><Relationship Id="rId309" Type="http://schemas.openxmlformats.org/officeDocument/2006/relationships/image" Target="../media/image161.png"/><Relationship Id="rId48" Type="http://schemas.openxmlformats.org/officeDocument/2006/relationships/customXml" Target="../ink/ink24.xml"/><Relationship Id="rId113" Type="http://schemas.openxmlformats.org/officeDocument/2006/relationships/image" Target="../media/image63.png"/><Relationship Id="rId320" Type="http://schemas.openxmlformats.org/officeDocument/2006/relationships/image" Target="../media/image166.png"/><Relationship Id="rId155" Type="http://schemas.openxmlformats.org/officeDocument/2006/relationships/image" Target="../media/image84.png"/><Relationship Id="rId197" Type="http://schemas.openxmlformats.org/officeDocument/2006/relationships/image" Target="../media/image105.png"/><Relationship Id="rId362" Type="http://schemas.openxmlformats.org/officeDocument/2006/relationships/customXml" Target="../ink/ink182.xml"/><Relationship Id="rId418" Type="http://schemas.openxmlformats.org/officeDocument/2006/relationships/customXml" Target="../ink/ink210.xml"/><Relationship Id="rId222" Type="http://schemas.openxmlformats.org/officeDocument/2006/relationships/customXml" Target="../ink/ink111.xml"/><Relationship Id="rId264" Type="http://schemas.openxmlformats.org/officeDocument/2006/relationships/customXml" Target="../ink/ink132.xml"/><Relationship Id="rId17" Type="http://schemas.openxmlformats.org/officeDocument/2006/relationships/image" Target="../media/image15.png"/><Relationship Id="rId59" Type="http://schemas.openxmlformats.org/officeDocument/2006/relationships/image" Target="../media/image36.png"/><Relationship Id="rId124" Type="http://schemas.openxmlformats.org/officeDocument/2006/relationships/customXml" Target="../ink/ink6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5</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Account Dimension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1EC17A5-E27C-4E70-94EE-DCE2C24A68CB}"/>
              </a:ext>
            </a:extLst>
          </p:cNvPr>
          <p:cNvSpPr txBox="1"/>
          <p:nvPr/>
        </p:nvSpPr>
        <p:spPr>
          <a:xfrm>
            <a:off x="152400" y="990601"/>
            <a:ext cx="11887200" cy="4524315"/>
          </a:xfrm>
          <a:prstGeom prst="rect">
            <a:avLst/>
          </a:prstGeom>
          <a:noFill/>
        </p:spPr>
        <p:txBody>
          <a:bodyPr wrap="square" rtlCol="0">
            <a:spAutoFit/>
          </a:bodyPr>
          <a:lstStyle/>
          <a:p>
            <a:pPr defTabSz="1218987"/>
            <a:r>
              <a:rPr lang="en-US" sz="2400" dirty="0">
                <a:solidFill>
                  <a:prstClr val="black"/>
                </a:solidFill>
                <a:latin typeface="Calibri"/>
              </a:rPr>
              <a:t>4. Account Dimension</a:t>
            </a:r>
          </a:p>
          <a:p>
            <a:pPr defTabSz="1218987"/>
            <a:r>
              <a:rPr lang="en-US" sz="2400" dirty="0">
                <a:solidFill>
                  <a:prstClr val="black"/>
                </a:solidFill>
                <a:latin typeface="Calibri"/>
              </a:rPr>
              <a:t>In a planning model represents a business ledger account like operating expense, gross profit, net revenue. Most of these are calculated by other dimensions. </a:t>
            </a:r>
          </a:p>
          <a:p>
            <a:pPr defTabSz="1218987"/>
            <a:r>
              <a:rPr lang="en-US" sz="2400" dirty="0">
                <a:solidFill>
                  <a:prstClr val="black"/>
                </a:solidFill>
                <a:latin typeface="Calibri"/>
              </a:rPr>
              <a:t>We will always can have a parent-child hierarchy in a/c dimension. This hierarchy is used to aggregate the numbers and calculate accounts based on hierarchy levels.</a:t>
            </a:r>
          </a:p>
          <a:p>
            <a:pPr defTabSz="1218987"/>
            <a:r>
              <a:rPr lang="en-US" sz="2400" dirty="0">
                <a:solidFill>
                  <a:prstClr val="black"/>
                </a:solidFill>
                <a:latin typeface="Calibri"/>
              </a:rPr>
              <a:t>For each account dimensions we have contributions</a:t>
            </a:r>
          </a:p>
          <a:p>
            <a:pPr defTabSz="1218987"/>
            <a:r>
              <a:rPr lang="en-US" sz="2400" dirty="0">
                <a:solidFill>
                  <a:prstClr val="black"/>
                </a:solidFill>
                <a:latin typeface="Calibri"/>
              </a:rPr>
              <a:t>EXP, INT – Expense – negative </a:t>
            </a:r>
          </a:p>
          <a:p>
            <a:pPr defTabSz="1218987"/>
            <a:r>
              <a:rPr lang="en-US" sz="2400" dirty="0">
                <a:solidFill>
                  <a:prstClr val="black"/>
                </a:solidFill>
                <a:latin typeface="Calibri"/>
              </a:rPr>
              <a:t>INTINC, INC – Income   -- positive</a:t>
            </a:r>
          </a:p>
          <a:p>
            <a:pPr defTabSz="1218987"/>
            <a:r>
              <a:rPr lang="en-US" sz="2400" dirty="0">
                <a:solidFill>
                  <a:prstClr val="black"/>
                </a:solidFill>
                <a:latin typeface="Calibri"/>
              </a:rPr>
              <a:t>NFIN – Non Financials</a:t>
            </a:r>
          </a:p>
          <a:p>
            <a:pPr defTabSz="1218987"/>
            <a:endParaRPr lang="en-US" sz="2400" dirty="0">
              <a:solidFill>
                <a:prstClr val="black"/>
              </a:solidFill>
              <a:latin typeface="Calibri"/>
            </a:endParaRPr>
          </a:p>
          <a:p>
            <a:pPr defTabSz="1218987"/>
            <a:r>
              <a:rPr lang="en-US" sz="2400" dirty="0">
                <a:solidFill>
                  <a:prstClr val="black"/>
                </a:solidFill>
                <a:latin typeface="Calibri"/>
              </a:rPr>
              <a:t>5. We can apply currency conversion in finance data dependent on exchange rates</a:t>
            </a:r>
          </a:p>
          <a:p>
            <a:pPr defTabSz="1218987"/>
            <a:r>
              <a:rPr lang="en-US" sz="2400" dirty="0">
                <a:solidFill>
                  <a:prstClr val="black"/>
                </a:solidFill>
                <a:latin typeface="Calibri"/>
              </a:rPr>
              <a:t>Average, Closing</a:t>
            </a:r>
          </a:p>
        </p:txBody>
      </p:sp>
    </p:spTree>
    <p:extLst>
      <p:ext uri="{BB962C8B-B14F-4D97-AF65-F5344CB8AC3E}">
        <p14:creationId xmlns:p14="http://schemas.microsoft.com/office/powerpoint/2010/main" val="202187741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Create Planning Model – Hands 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D0A6B27F-347A-4A91-9E14-5C748C0A2366}"/>
              </a:ext>
            </a:extLst>
          </p:cNvPr>
          <p:cNvSpPr txBox="1"/>
          <p:nvPr/>
        </p:nvSpPr>
        <p:spPr>
          <a:xfrm>
            <a:off x="152400" y="979382"/>
            <a:ext cx="13409612" cy="4154984"/>
          </a:xfrm>
          <a:prstGeom prst="rect">
            <a:avLst/>
          </a:prstGeom>
          <a:noFill/>
        </p:spPr>
        <p:txBody>
          <a:bodyPr wrap="square">
            <a:spAutoFit/>
          </a:bodyPr>
          <a:lstStyle/>
          <a:p>
            <a:pPr defTabSz="1218987"/>
            <a:r>
              <a:rPr lang="en-US" sz="2400" dirty="0">
                <a:solidFill>
                  <a:prstClr val="black"/>
                </a:solidFill>
                <a:latin typeface="Calibri"/>
                <a:sym typeface="Wingdings" panose="05000000000000000000" pitchFamily="2" charset="2"/>
              </a:rPr>
              <a:t>Planning Model demo dataset &lt;link&gt;</a:t>
            </a:r>
            <a:endParaRPr lang="en-US" sz="2400" dirty="0">
              <a:solidFill>
                <a:prstClr val="black"/>
              </a:solidFill>
              <a:latin typeface="Calibri"/>
            </a:endParaRPr>
          </a:p>
          <a:p>
            <a:pPr defTabSz="1218987"/>
            <a:endParaRPr lang="en-US" sz="2400" dirty="0">
              <a:solidFill>
                <a:prstClr val="black"/>
              </a:solidFill>
              <a:latin typeface="Calibri"/>
            </a:endParaRPr>
          </a:p>
          <a:p>
            <a:pPr defTabSz="1218987"/>
            <a:r>
              <a:rPr lang="en-US" sz="2400" dirty="0">
                <a:solidFill>
                  <a:prstClr val="black"/>
                </a:solidFill>
                <a:latin typeface="Calibri"/>
              </a:rPr>
              <a:t>1. Mark Properties and descriptions (later used for hierarchy creation)</a:t>
            </a:r>
          </a:p>
          <a:p>
            <a:pPr defTabSz="1218987"/>
            <a:r>
              <a:rPr lang="en-US" sz="2400" dirty="0">
                <a:solidFill>
                  <a:prstClr val="black"/>
                </a:solidFill>
                <a:latin typeface="Calibri"/>
              </a:rPr>
              <a:t>2. Geo Enrich Data</a:t>
            </a:r>
          </a:p>
          <a:p>
            <a:pPr defTabSz="1218987"/>
            <a:r>
              <a:rPr lang="en-US" sz="2400" dirty="0">
                <a:solidFill>
                  <a:prstClr val="black"/>
                </a:solidFill>
                <a:latin typeface="Calibri"/>
              </a:rPr>
              <a:t>3. Mark ENTITY, ACCOUNT, DATE and VERSION Dimensions</a:t>
            </a:r>
          </a:p>
          <a:p>
            <a:pPr defTabSz="1218987"/>
            <a:r>
              <a:rPr lang="en-US" sz="2400" dirty="0">
                <a:solidFill>
                  <a:prstClr val="black"/>
                </a:solidFill>
                <a:latin typeface="Calibri"/>
              </a:rPr>
              <a:t>4. Data Wrangling</a:t>
            </a:r>
          </a:p>
          <a:p>
            <a:pPr defTabSz="1218987"/>
            <a:r>
              <a:rPr lang="en-US" sz="2400" dirty="0">
                <a:solidFill>
                  <a:prstClr val="black"/>
                </a:solidFill>
                <a:latin typeface="Calibri"/>
              </a:rPr>
              <a:t>----Model created</a:t>
            </a:r>
          </a:p>
          <a:p>
            <a:pPr defTabSz="1218987"/>
            <a:r>
              <a:rPr lang="en-US" sz="2400" dirty="0">
                <a:solidFill>
                  <a:prstClr val="black"/>
                </a:solidFill>
                <a:latin typeface="Calibri"/>
              </a:rPr>
              <a:t>1. Maintain model preference for FY, Data, Currency Conversion</a:t>
            </a:r>
          </a:p>
          <a:p>
            <a:pPr defTabSz="1218987"/>
            <a:r>
              <a:rPr lang="en-US" sz="2400" dirty="0">
                <a:solidFill>
                  <a:prstClr val="black"/>
                </a:solidFill>
                <a:latin typeface="Calibri"/>
              </a:rPr>
              <a:t>----Model Hierarchies</a:t>
            </a:r>
          </a:p>
          <a:p>
            <a:pPr defTabSz="1218987"/>
            <a:r>
              <a:rPr lang="en-US" sz="2400" dirty="0">
                <a:solidFill>
                  <a:prstClr val="black"/>
                </a:solidFill>
                <a:latin typeface="Calibri"/>
              </a:rPr>
              <a:t>1. Copy paste the account data properly</a:t>
            </a:r>
          </a:p>
          <a:p>
            <a:pPr defTabSz="1218987"/>
            <a:r>
              <a:rPr lang="en-US" sz="2400" dirty="0">
                <a:solidFill>
                  <a:prstClr val="black"/>
                </a:solidFill>
                <a:latin typeface="Calibri"/>
              </a:rPr>
              <a:t>2. Create a story on planning model</a:t>
            </a:r>
          </a:p>
        </p:txBody>
      </p:sp>
    </p:spTree>
    <p:extLst>
      <p:ext uri="{BB962C8B-B14F-4D97-AF65-F5344CB8AC3E}">
        <p14:creationId xmlns:p14="http://schemas.microsoft.com/office/powerpoint/2010/main" val="43716316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298543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baseline="0" dirty="0">
                <a:solidFill>
                  <a:srgbClr val="FF0000"/>
                </a:solidFill>
                <a:latin typeface="CIDFont+F2"/>
              </a:rPr>
              <a:t>					- Stefany Myer</a:t>
            </a:r>
            <a:endParaRPr kumimoji="0" lang="en-US" sz="115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0" b="1" dirty="0">
                <a:solidFill>
                  <a:prstClr val="black"/>
                </a:solidFill>
                <a:latin typeface="Calibri" panose="020F0502020204030204"/>
              </a:rPr>
              <a:t>&lt;</a:t>
            </a:r>
            <a:r>
              <a:rPr lang="en-US" sz="8000" b="1" dirty="0">
                <a:solidFill>
                  <a:prstClr val="black"/>
                </a:solidFill>
                <a:latin typeface="Calibri" panose="020F0502020204030204"/>
                <a:hlinkClick r:id="rId2"/>
              </a:rPr>
              <a:t>Click here</a:t>
            </a:r>
            <a:r>
              <a:rPr lang="en-US" sz="8000" b="1" dirty="0">
                <a:solidFill>
                  <a:prstClr val="black"/>
                </a:solidFill>
                <a:latin typeface="Calibri" panose="020F0502020204030204"/>
              </a:rPr>
              <a:t>&gt;</a:t>
            </a:r>
            <a:endPar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825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Version Management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114A316-EEB1-4873-BE9B-89FAD7D78B42}"/>
              </a:ext>
            </a:extLst>
          </p:cNvPr>
          <p:cNvSpPr txBox="1"/>
          <p:nvPr/>
        </p:nvSpPr>
        <p:spPr>
          <a:xfrm>
            <a:off x="152400" y="990600"/>
            <a:ext cx="11734800" cy="4062651"/>
          </a:xfrm>
          <a:prstGeom prst="rect">
            <a:avLst/>
          </a:prstGeom>
          <a:noFill/>
        </p:spPr>
        <p:txBody>
          <a:bodyPr wrap="square" rtlCol="0">
            <a:spAutoFit/>
          </a:bodyPr>
          <a:lstStyle/>
          <a:p>
            <a:r>
              <a:rPr lang="en-US" sz="2000" dirty="0"/>
              <a:t>While working with finance/planning data, we don’t want to change the actual facts because we just want to play around with data and see if this data can be used for productive purpose later. As an SAC consultant, until you finalize all the changes, you want to work privately by changing data number of times.</a:t>
            </a:r>
          </a:p>
          <a:p>
            <a:r>
              <a:rPr lang="en-US" sz="2000" dirty="0"/>
              <a:t>So we always have possibility to create multiple versions of the data by copying existing version data.</a:t>
            </a:r>
          </a:p>
          <a:p>
            <a:r>
              <a:rPr lang="en-US" sz="2000" dirty="0"/>
              <a:t>SAC options </a:t>
            </a:r>
            <a:r>
              <a:rPr lang="en-US" sz="2000" dirty="0">
                <a:sym typeface="Wingdings" panose="05000000000000000000" pitchFamily="2" charset="2"/>
              </a:rPr>
              <a:t> Version Management</a:t>
            </a:r>
          </a:p>
          <a:p>
            <a:r>
              <a:rPr lang="en-US" sz="2000" dirty="0">
                <a:sym typeface="Wingdings" panose="05000000000000000000" pitchFamily="2" charset="2"/>
              </a:rPr>
              <a:t>And we will create a new version. This will be private (which means, other users in SAC tenant will not be able to see it, until we publish)</a:t>
            </a:r>
          </a:p>
          <a:p>
            <a:endParaRPr lang="en-US" sz="2000" dirty="0">
              <a:sym typeface="Wingdings" panose="05000000000000000000" pitchFamily="2" charset="2"/>
            </a:endParaRPr>
          </a:p>
          <a:p>
            <a:r>
              <a:rPr lang="en-US" sz="2000" b="1" dirty="0">
                <a:sym typeface="Wingdings" panose="05000000000000000000" pitchFamily="2" charset="2"/>
              </a:rPr>
              <a:t>What If Analysis</a:t>
            </a:r>
          </a:p>
          <a:p>
            <a:r>
              <a:rPr lang="en-US" sz="2000" dirty="0">
                <a:sym typeface="Wingdings" panose="05000000000000000000" pitchFamily="2" charset="2"/>
              </a:rPr>
              <a:t>Where the business will ask, what if questions e.g. what is the impact of change of one account on another. Like if we like to increase operating income by 10%, what will be the impact of the same on operating margin, expenses.</a:t>
            </a:r>
          </a:p>
          <a:p>
            <a:r>
              <a:rPr lang="en-US" sz="2000" dirty="0">
                <a:sym typeface="Wingdings" panose="05000000000000000000" pitchFamily="2" charset="2"/>
              </a:rPr>
              <a:t>Direct Increase &amp; Decrease | Variance Chart | Distribution &amp; Spreading</a:t>
            </a:r>
            <a:endParaRPr lang="en-US" sz="2000" dirty="0"/>
          </a:p>
        </p:txBody>
      </p:sp>
    </p:spTree>
    <p:extLst>
      <p:ext uri="{BB962C8B-B14F-4D97-AF65-F5344CB8AC3E}">
        <p14:creationId xmlns:p14="http://schemas.microsoft.com/office/powerpoint/2010/main" val="150378561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continues…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C6794C-F4A5-4A8E-BDD1-532BF7872228}"/>
              </a:ext>
            </a:extLst>
          </p:cNvPr>
          <p:cNvSpPr txBox="1"/>
          <p:nvPr/>
        </p:nvSpPr>
        <p:spPr>
          <a:xfrm>
            <a:off x="228601" y="990600"/>
            <a:ext cx="11730995" cy="2308324"/>
          </a:xfrm>
          <a:prstGeom prst="rect">
            <a:avLst/>
          </a:prstGeom>
          <a:noFill/>
        </p:spPr>
        <p:txBody>
          <a:bodyPr wrap="square" rtlCol="0">
            <a:spAutoFit/>
          </a:bodyPr>
          <a:lstStyle/>
          <a:p>
            <a:r>
              <a:rPr lang="en-US" b="1" dirty="0"/>
              <a:t>Updates</a:t>
            </a:r>
          </a:p>
          <a:p>
            <a:r>
              <a:rPr lang="en-US" dirty="0"/>
              <a:t>When a particular a/c or Dimension data is not available in SAC, we want to introduce the same, we can also use the planning using updates scenario.</a:t>
            </a:r>
          </a:p>
          <a:p>
            <a:r>
              <a:rPr lang="en-US" dirty="0"/>
              <a:t>e.g. my co. wants to introduce a subsidiary in another country in a region, how much profit can I increase if I do so.</a:t>
            </a:r>
          </a:p>
          <a:p>
            <a:endParaRPr lang="en-US" dirty="0"/>
          </a:p>
          <a:p>
            <a:r>
              <a:rPr lang="en-US" dirty="0"/>
              <a:t>HANA Function Documentation</a:t>
            </a:r>
          </a:p>
          <a:p>
            <a:r>
              <a:rPr lang="en-US" dirty="0">
                <a:hlinkClick r:id="rId3"/>
              </a:rPr>
              <a:t>http://sap.optimieren.de/hana/hana/html/_gsql_functions.html</a:t>
            </a:r>
            <a:endParaRPr lang="en-US" dirty="0"/>
          </a:p>
          <a:p>
            <a:endParaRPr lang="en-US" dirty="0"/>
          </a:p>
        </p:txBody>
      </p:sp>
    </p:spTree>
    <p:extLst>
      <p:ext uri="{BB962C8B-B14F-4D97-AF65-F5344CB8AC3E}">
        <p14:creationId xmlns:p14="http://schemas.microsoft.com/office/powerpoint/2010/main" val="123151942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5</a:t>
            </a:r>
          </a:p>
        </p:txBody>
      </p:sp>
    </p:spTree>
    <p:extLst>
      <p:ext uri="{BB962C8B-B14F-4D97-AF65-F5344CB8AC3E}">
        <p14:creationId xmlns:p14="http://schemas.microsoft.com/office/powerpoint/2010/main" val="386777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5</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is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Evolution of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Collaborative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SAC Supports Planning options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Planning Jargons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t>
            </a:r>
            <a:r>
              <a:rPr lang="en-US" sz="1600" dirty="0">
                <a:solidFill>
                  <a:prstClr val="black"/>
                </a:solidFill>
                <a:latin typeface="Calibri" panose="020F0502020204030204"/>
              </a:rPr>
              <a:t>Planning models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Planning Models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Create Planning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Version Management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Simple Balance Sheet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if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Update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planning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971E9F-9C66-4A64-BB87-EF164355D2D2}"/>
              </a:ext>
            </a:extLst>
          </p:cNvPr>
          <p:cNvSpPr txBox="1"/>
          <p:nvPr/>
        </p:nvSpPr>
        <p:spPr>
          <a:xfrm>
            <a:off x="152400" y="868904"/>
            <a:ext cx="11734800" cy="4893647"/>
          </a:xfrm>
          <a:prstGeom prst="rect">
            <a:avLst/>
          </a:prstGeom>
          <a:noFill/>
        </p:spPr>
        <p:txBody>
          <a:bodyPr wrap="square" rtlCol="0">
            <a:spAutoFit/>
          </a:bodyPr>
          <a:lstStyle/>
          <a:p>
            <a:pPr defTabSz="1218987"/>
            <a:r>
              <a:rPr lang="en-US" sz="2400" dirty="0">
                <a:solidFill>
                  <a:prstClr val="black"/>
                </a:solidFill>
                <a:latin typeface="Calibri"/>
              </a:rPr>
              <a:t>Planning is a fundamental management function, which involves deciding before head, </a:t>
            </a:r>
          </a:p>
          <a:p>
            <a:pPr defTabSz="1218987"/>
            <a:r>
              <a:rPr lang="en-US" sz="2400" dirty="0">
                <a:solidFill>
                  <a:prstClr val="black"/>
                </a:solidFill>
                <a:latin typeface="Calibri"/>
              </a:rPr>
              <a:t>what to be done, </a:t>
            </a:r>
          </a:p>
          <a:p>
            <a:pPr defTabSz="1218987"/>
            <a:r>
              <a:rPr lang="en-US" sz="2400" dirty="0">
                <a:solidFill>
                  <a:prstClr val="black"/>
                </a:solidFill>
                <a:latin typeface="Calibri"/>
              </a:rPr>
              <a:t>when it will be done, </a:t>
            </a:r>
          </a:p>
          <a:p>
            <a:pPr defTabSz="1218987"/>
            <a:r>
              <a:rPr lang="en-US" sz="2400" dirty="0">
                <a:solidFill>
                  <a:prstClr val="black"/>
                </a:solidFill>
                <a:latin typeface="Calibri"/>
              </a:rPr>
              <a:t>how it will be done and </a:t>
            </a:r>
          </a:p>
          <a:p>
            <a:pPr defTabSz="1218987"/>
            <a:r>
              <a:rPr lang="en-US" sz="2400" dirty="0">
                <a:solidFill>
                  <a:prstClr val="black"/>
                </a:solidFill>
                <a:latin typeface="Calibri"/>
              </a:rPr>
              <a:t>who is going to do it.</a:t>
            </a:r>
          </a:p>
          <a:p>
            <a:pPr defTabSz="1218987"/>
            <a:r>
              <a:rPr lang="en-US" sz="2400" dirty="0">
                <a:solidFill>
                  <a:prstClr val="black"/>
                </a:solidFill>
                <a:latin typeface="Calibri"/>
              </a:rPr>
              <a:t>It is an intellectual process which lays down an organization objectives to be able to achieve those goals. It chalks out specifically how to attain a specific goal. For example: how many new resources I need to hire in the same's department to touch 1bn sales.</a:t>
            </a:r>
          </a:p>
          <a:p>
            <a:pPr defTabSz="1218987"/>
            <a:r>
              <a:rPr lang="en-US" sz="2400" dirty="0">
                <a:solidFill>
                  <a:prstClr val="black"/>
                </a:solidFill>
                <a:latin typeface="Calibri"/>
              </a:rPr>
              <a:t>Planning is performed for various functions of a company, such as sales planning, expense planning, core financial planning, reporting FY numbers through reports to shareholders of the company. HR plans for the people at all suggested levels (VP, SVP, Managers). Planning helps to increase coordination and onerous tasks that are distributed across multiple departments.</a:t>
            </a:r>
          </a:p>
        </p:txBody>
      </p:sp>
    </p:spTree>
    <p:extLst>
      <p:ext uri="{BB962C8B-B14F-4D97-AF65-F5344CB8AC3E}">
        <p14:creationId xmlns:p14="http://schemas.microsoft.com/office/powerpoint/2010/main" val="380321083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Evolution with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 Placeholder">
            <a:extLst>
              <a:ext uri="{FF2B5EF4-FFF2-40B4-BE49-F238E27FC236}">
                <a16:creationId xmlns:a16="http://schemas.microsoft.com/office/drawing/2014/main" id="{27C21411-AFF9-4ACD-9CB9-B7F76F0C4526}"/>
              </a:ext>
            </a:extLst>
          </p:cNvPr>
          <p:cNvSpPr txBox="1">
            <a:spLocks/>
          </p:cNvSpPr>
          <p:nvPr/>
        </p:nvSpPr>
        <p:spPr bwMode="gray">
          <a:xfrm>
            <a:off x="2156313" y="4872589"/>
            <a:ext cx="2632646" cy="670091"/>
          </a:xfrm>
          <a:prstGeom prst="rect">
            <a:avLst/>
          </a:prstGeom>
        </p:spPr>
        <p:txBody>
          <a:bodyPr vert="horz" lIns="121899" tIns="60949" rIns="121899" bIns="60949" rtlCol="0" anchor="ctr">
            <a:noAutofit/>
          </a:bodyPr>
          <a:lstStyle>
            <a:defPPr>
              <a:defRPr lang="en-US"/>
            </a:defPPr>
            <a:lvl1pPr marL="0" algn="l"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28553" indent="-128553" algn="ctr">
              <a:spcBef>
                <a:spcPts val="900"/>
              </a:spcBef>
              <a:defRPr/>
            </a:pPr>
            <a:r>
              <a:rPr lang="en-US" sz="1200">
                <a:solidFill>
                  <a:prstClr val="black"/>
                </a:solidFill>
                <a:latin typeface="Agency FB" panose="020B0503020202020204" pitchFamily="34" charset="0"/>
              </a:rPr>
              <a:t>Centralized process to connect strategy to financial goals</a:t>
            </a:r>
          </a:p>
          <a:p>
            <a:pPr marL="128553" indent="-128553" algn="ctr">
              <a:spcBef>
                <a:spcPts val="900"/>
              </a:spcBef>
              <a:defRPr/>
            </a:pPr>
            <a:r>
              <a:rPr lang="en-US" sz="1200">
                <a:solidFill>
                  <a:prstClr val="black"/>
                </a:solidFill>
                <a:latin typeface="Agency FB" panose="020B0503020202020204" pitchFamily="34" charset="0"/>
              </a:rPr>
              <a:t>SAP (BPC) dominated the “Corporate Core”</a:t>
            </a:r>
            <a:endParaRPr lang="en-US" sz="1200" dirty="0">
              <a:solidFill>
                <a:prstClr val="black"/>
              </a:solidFill>
              <a:latin typeface="Agency FB" panose="020B0503020202020204" pitchFamily="34" charset="0"/>
            </a:endParaRPr>
          </a:p>
        </p:txBody>
      </p:sp>
      <p:grpSp>
        <p:nvGrpSpPr>
          <p:cNvPr id="8" name="Group 7">
            <a:extLst>
              <a:ext uri="{FF2B5EF4-FFF2-40B4-BE49-F238E27FC236}">
                <a16:creationId xmlns:a16="http://schemas.microsoft.com/office/drawing/2014/main" id="{A89A4FF9-93AE-420D-90F9-43D5F9853274}"/>
              </a:ext>
            </a:extLst>
          </p:cNvPr>
          <p:cNvGrpSpPr/>
          <p:nvPr/>
        </p:nvGrpSpPr>
        <p:grpSpPr>
          <a:xfrm>
            <a:off x="2233638" y="2222761"/>
            <a:ext cx="2276948" cy="2266978"/>
            <a:chOff x="504001" y="1242664"/>
            <a:chExt cx="4207701" cy="4207701"/>
          </a:xfrm>
        </p:grpSpPr>
        <p:pic>
          <p:nvPicPr>
            <p:cNvPr id="9" name="Picture 8">
              <a:extLst>
                <a:ext uri="{FF2B5EF4-FFF2-40B4-BE49-F238E27FC236}">
                  <a16:creationId xmlns:a16="http://schemas.microsoft.com/office/drawing/2014/main" id="{F5D75B20-C77F-4A91-8383-B7971DEBB710}"/>
                </a:ext>
              </a:extLst>
            </p:cNvPr>
            <p:cNvPicPr>
              <a:picLocks noChangeAspect="1"/>
            </p:cNvPicPr>
            <p:nvPr/>
          </p:nvPicPr>
          <p:blipFill>
            <a:blip r:embed="rId3"/>
            <a:stretch>
              <a:fillRect/>
            </a:stretch>
          </p:blipFill>
          <p:spPr>
            <a:xfrm>
              <a:off x="504001" y="1242664"/>
              <a:ext cx="4207701" cy="4207701"/>
            </a:xfrm>
            <a:prstGeom prst="rect">
              <a:avLst/>
            </a:prstGeom>
          </p:spPr>
        </p:pic>
        <p:sp>
          <p:nvSpPr>
            <p:cNvPr id="10" name="Oval 9">
              <a:extLst>
                <a:ext uri="{FF2B5EF4-FFF2-40B4-BE49-F238E27FC236}">
                  <a16:creationId xmlns:a16="http://schemas.microsoft.com/office/drawing/2014/main" id="{3EA680A8-5402-4135-BE11-1E06625D5412}"/>
                </a:ext>
              </a:extLst>
            </p:cNvPr>
            <p:cNvSpPr/>
            <p:nvPr/>
          </p:nvSpPr>
          <p:spPr bwMode="gray">
            <a:xfrm>
              <a:off x="1925383" y="2688153"/>
              <a:ext cx="1371600" cy="1379094"/>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2" name="Group 11">
            <a:extLst>
              <a:ext uri="{FF2B5EF4-FFF2-40B4-BE49-F238E27FC236}">
                <a16:creationId xmlns:a16="http://schemas.microsoft.com/office/drawing/2014/main" id="{E722F9B9-B2F9-4A08-BE1E-91DA6C4585DF}"/>
              </a:ext>
            </a:extLst>
          </p:cNvPr>
          <p:cNvGrpSpPr/>
          <p:nvPr/>
        </p:nvGrpSpPr>
        <p:grpSpPr>
          <a:xfrm>
            <a:off x="5052552" y="2227859"/>
            <a:ext cx="2567523" cy="2290387"/>
            <a:chOff x="7479792" y="1606553"/>
            <a:chExt cx="4669908" cy="4221148"/>
          </a:xfrm>
        </p:grpSpPr>
        <p:pic>
          <p:nvPicPr>
            <p:cNvPr id="13" name="Picture 12">
              <a:extLst>
                <a:ext uri="{FF2B5EF4-FFF2-40B4-BE49-F238E27FC236}">
                  <a16:creationId xmlns:a16="http://schemas.microsoft.com/office/drawing/2014/main" id="{FF07AA3A-90D8-4829-90F6-C1B5B61205F7}"/>
                </a:ext>
              </a:extLst>
            </p:cNvPr>
            <p:cNvPicPr>
              <a:picLocks noChangeAspect="1"/>
            </p:cNvPicPr>
            <p:nvPr/>
          </p:nvPicPr>
          <p:blipFill>
            <a:blip r:embed="rId4"/>
            <a:stretch>
              <a:fillRect/>
            </a:stretch>
          </p:blipFill>
          <p:spPr>
            <a:xfrm>
              <a:off x="7479792" y="1606553"/>
              <a:ext cx="4669908" cy="4221148"/>
            </a:xfrm>
            <a:prstGeom prst="rect">
              <a:avLst/>
            </a:prstGeom>
          </p:spPr>
        </p:pic>
        <p:sp>
          <p:nvSpPr>
            <p:cNvPr id="14" name="Oval 13">
              <a:extLst>
                <a:ext uri="{FF2B5EF4-FFF2-40B4-BE49-F238E27FC236}">
                  <a16:creationId xmlns:a16="http://schemas.microsoft.com/office/drawing/2014/main" id="{3EA3FED3-9B80-4D3D-A863-08E661C0DDC7}"/>
                </a:ext>
              </a:extLst>
            </p:cNvPr>
            <p:cNvSpPr/>
            <p:nvPr/>
          </p:nvSpPr>
          <p:spPr bwMode="gray">
            <a:xfrm>
              <a:off x="10062396" y="2744899"/>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5" name="Oval 14">
              <a:extLst>
                <a:ext uri="{FF2B5EF4-FFF2-40B4-BE49-F238E27FC236}">
                  <a16:creationId xmlns:a16="http://schemas.microsoft.com/office/drawing/2014/main" id="{609021AF-C40F-4E99-84FE-40DF242CDA65}"/>
                </a:ext>
              </a:extLst>
            </p:cNvPr>
            <p:cNvSpPr/>
            <p:nvPr/>
          </p:nvSpPr>
          <p:spPr bwMode="gray">
            <a:xfrm>
              <a:off x="10062396" y="4174373"/>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6" name="Oval 15">
              <a:extLst>
                <a:ext uri="{FF2B5EF4-FFF2-40B4-BE49-F238E27FC236}">
                  <a16:creationId xmlns:a16="http://schemas.microsoft.com/office/drawing/2014/main" id="{184D94C1-7BC0-473D-840C-9BE0B9A57628}"/>
                </a:ext>
              </a:extLst>
            </p:cNvPr>
            <p:cNvSpPr/>
            <p:nvPr/>
          </p:nvSpPr>
          <p:spPr bwMode="gray">
            <a:xfrm>
              <a:off x="8460572" y="271766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7" name="Oval 16">
              <a:extLst>
                <a:ext uri="{FF2B5EF4-FFF2-40B4-BE49-F238E27FC236}">
                  <a16:creationId xmlns:a16="http://schemas.microsoft.com/office/drawing/2014/main" id="{E6B6415F-44B1-4402-8096-A5A0E6778B89}"/>
                </a:ext>
              </a:extLst>
            </p:cNvPr>
            <p:cNvSpPr/>
            <p:nvPr/>
          </p:nvSpPr>
          <p:spPr bwMode="gray">
            <a:xfrm>
              <a:off x="8563255" y="427268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8" name="Group 17">
            <a:extLst>
              <a:ext uri="{FF2B5EF4-FFF2-40B4-BE49-F238E27FC236}">
                <a16:creationId xmlns:a16="http://schemas.microsoft.com/office/drawing/2014/main" id="{28CF323E-27B1-41C2-A148-379FA6463CC5}"/>
              </a:ext>
            </a:extLst>
          </p:cNvPr>
          <p:cNvGrpSpPr/>
          <p:nvPr/>
        </p:nvGrpSpPr>
        <p:grpSpPr>
          <a:xfrm>
            <a:off x="8162040" y="2210029"/>
            <a:ext cx="2307783" cy="2308217"/>
            <a:chOff x="7514424" y="1819656"/>
            <a:chExt cx="4014702" cy="4008045"/>
          </a:xfrm>
        </p:grpSpPr>
        <p:pic>
          <p:nvPicPr>
            <p:cNvPr id="19" name="Picture 18">
              <a:extLst>
                <a:ext uri="{FF2B5EF4-FFF2-40B4-BE49-F238E27FC236}">
                  <a16:creationId xmlns:a16="http://schemas.microsoft.com/office/drawing/2014/main" id="{F9AFCAB4-A95F-4F24-9FEA-B093C745B495}"/>
                </a:ext>
              </a:extLst>
            </p:cNvPr>
            <p:cNvPicPr>
              <a:picLocks noChangeAspect="1"/>
            </p:cNvPicPr>
            <p:nvPr/>
          </p:nvPicPr>
          <p:blipFill>
            <a:blip r:embed="rId5"/>
            <a:stretch>
              <a:fillRect/>
            </a:stretch>
          </p:blipFill>
          <p:spPr>
            <a:xfrm>
              <a:off x="7514424" y="1819656"/>
              <a:ext cx="4014702" cy="4008045"/>
            </a:xfrm>
            <a:prstGeom prst="rect">
              <a:avLst/>
            </a:prstGeom>
          </p:spPr>
        </p:pic>
        <p:sp>
          <p:nvSpPr>
            <p:cNvPr id="20" name="Oval 19">
              <a:extLst>
                <a:ext uri="{FF2B5EF4-FFF2-40B4-BE49-F238E27FC236}">
                  <a16:creationId xmlns:a16="http://schemas.microsoft.com/office/drawing/2014/main" id="{64C2032A-6A27-468E-988B-9BAF21D3392F}"/>
                </a:ext>
              </a:extLst>
            </p:cNvPr>
            <p:cNvSpPr/>
            <p:nvPr/>
          </p:nvSpPr>
          <p:spPr bwMode="gray">
            <a:xfrm>
              <a:off x="8169639" y="2518347"/>
              <a:ext cx="2668250" cy="265325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sp>
        <p:nvSpPr>
          <p:cNvPr id="21" name="Text Placeholder">
            <a:extLst>
              <a:ext uri="{FF2B5EF4-FFF2-40B4-BE49-F238E27FC236}">
                <a16:creationId xmlns:a16="http://schemas.microsoft.com/office/drawing/2014/main" id="{63D8C639-1D9F-48FB-A620-4D06EA8D404A}"/>
              </a:ext>
            </a:extLst>
          </p:cNvPr>
          <p:cNvSpPr txBox="1">
            <a:spLocks/>
          </p:cNvSpPr>
          <p:nvPr/>
        </p:nvSpPr>
        <p:spPr bwMode="gray">
          <a:xfrm>
            <a:off x="4987428" y="4872589"/>
            <a:ext cx="2632646" cy="670091"/>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Decentralized owned by the business</a:t>
            </a:r>
          </a:p>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business buyer take over buying decision</a:t>
            </a:r>
          </a:p>
        </p:txBody>
      </p:sp>
      <p:sp>
        <p:nvSpPr>
          <p:cNvPr id="22" name="Right Arrow 5">
            <a:extLst>
              <a:ext uri="{FF2B5EF4-FFF2-40B4-BE49-F238E27FC236}">
                <a16:creationId xmlns:a16="http://schemas.microsoft.com/office/drawing/2014/main" id="{4690B8D9-DB64-40F9-AD1A-0166F36714BA}"/>
              </a:ext>
            </a:extLst>
          </p:cNvPr>
          <p:cNvSpPr/>
          <p:nvPr/>
        </p:nvSpPr>
        <p:spPr bwMode="gray">
          <a:xfrm>
            <a:off x="4647195"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3" name="Right Arrow 26">
            <a:extLst>
              <a:ext uri="{FF2B5EF4-FFF2-40B4-BE49-F238E27FC236}">
                <a16:creationId xmlns:a16="http://schemas.microsoft.com/office/drawing/2014/main" id="{F791512D-7D50-46C1-B6B2-57A82C9B114A}"/>
              </a:ext>
            </a:extLst>
          </p:cNvPr>
          <p:cNvSpPr/>
          <p:nvPr/>
        </p:nvSpPr>
        <p:spPr bwMode="gray">
          <a:xfrm>
            <a:off x="7764693"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4" name="Text Placeholder">
            <a:extLst>
              <a:ext uri="{FF2B5EF4-FFF2-40B4-BE49-F238E27FC236}">
                <a16:creationId xmlns:a16="http://schemas.microsoft.com/office/drawing/2014/main" id="{FB279FB4-3401-455A-9FD7-BE4A7F191206}"/>
              </a:ext>
            </a:extLst>
          </p:cNvPr>
          <p:cNvSpPr txBox="1">
            <a:spLocks/>
          </p:cNvSpPr>
          <p:nvPr/>
        </p:nvSpPr>
        <p:spPr bwMode="gray">
          <a:xfrm>
            <a:off x="8040216" y="4837736"/>
            <a:ext cx="2632646" cy="670091"/>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Connect all LOBs across the enterprise</a:t>
            </a:r>
          </a:p>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SAC embedded in Enterprise Intelligent Suite </a:t>
            </a:r>
          </a:p>
        </p:txBody>
      </p:sp>
      <p:sp>
        <p:nvSpPr>
          <p:cNvPr id="25" name="TextBox 24">
            <a:extLst>
              <a:ext uri="{FF2B5EF4-FFF2-40B4-BE49-F238E27FC236}">
                <a16:creationId xmlns:a16="http://schemas.microsoft.com/office/drawing/2014/main" id="{063B2536-23D4-4FA0-BAAE-E69320BEF40F}"/>
              </a:ext>
            </a:extLst>
          </p:cNvPr>
          <p:cNvSpPr txBox="1"/>
          <p:nvPr/>
        </p:nvSpPr>
        <p:spPr>
          <a:xfrm>
            <a:off x="3134189" y="1839914"/>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PAST</a:t>
            </a:r>
          </a:p>
        </p:txBody>
      </p:sp>
      <p:sp>
        <p:nvSpPr>
          <p:cNvPr id="26" name="TextBox 25">
            <a:extLst>
              <a:ext uri="{FF2B5EF4-FFF2-40B4-BE49-F238E27FC236}">
                <a16:creationId xmlns:a16="http://schemas.microsoft.com/office/drawing/2014/main" id="{7238679F-AEAD-4439-A095-BF051CBA5661}"/>
              </a:ext>
            </a:extLst>
          </p:cNvPr>
          <p:cNvSpPr txBox="1"/>
          <p:nvPr/>
        </p:nvSpPr>
        <p:spPr>
          <a:xfrm>
            <a:off x="6004559" y="1838537"/>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NOW</a:t>
            </a:r>
          </a:p>
        </p:txBody>
      </p:sp>
      <p:sp>
        <p:nvSpPr>
          <p:cNvPr id="27" name="TextBox 26">
            <a:extLst>
              <a:ext uri="{FF2B5EF4-FFF2-40B4-BE49-F238E27FC236}">
                <a16:creationId xmlns:a16="http://schemas.microsoft.com/office/drawing/2014/main" id="{3D29C88E-D328-431E-BE2F-79056898DD09}"/>
              </a:ext>
            </a:extLst>
          </p:cNvPr>
          <p:cNvSpPr txBox="1"/>
          <p:nvPr/>
        </p:nvSpPr>
        <p:spPr>
          <a:xfrm>
            <a:off x="9104594" y="1830860"/>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NEXT</a:t>
            </a:r>
          </a:p>
        </p:txBody>
      </p:sp>
      <p:sp>
        <p:nvSpPr>
          <p:cNvPr id="28" name="TextBox 27">
            <a:extLst>
              <a:ext uri="{FF2B5EF4-FFF2-40B4-BE49-F238E27FC236}">
                <a16:creationId xmlns:a16="http://schemas.microsoft.com/office/drawing/2014/main" id="{53F76889-F749-40B9-ACF2-4339F3F029E8}"/>
              </a:ext>
            </a:extLst>
          </p:cNvPr>
          <p:cNvSpPr txBox="1"/>
          <p:nvPr/>
        </p:nvSpPr>
        <p:spPr>
          <a:xfrm>
            <a:off x="6802044" y="2768852"/>
            <a:ext cx="374857"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5B8CA745-5FC6-4565-92A3-AAB7E7EE61B7}"/>
              </a:ext>
            </a:extLst>
          </p:cNvPr>
          <p:cNvSpPr txBox="1"/>
          <p:nvPr/>
        </p:nvSpPr>
        <p:spPr>
          <a:xfrm>
            <a:off x="7050581"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F8D14DFA-B674-4F17-BD40-8EC5E5621423}"/>
              </a:ext>
            </a:extLst>
          </p:cNvPr>
          <p:cNvSpPr txBox="1"/>
          <p:nvPr/>
        </p:nvSpPr>
        <p:spPr>
          <a:xfrm>
            <a:off x="7372653"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1" name="TextBox 30">
            <a:extLst>
              <a:ext uri="{FF2B5EF4-FFF2-40B4-BE49-F238E27FC236}">
                <a16:creationId xmlns:a16="http://schemas.microsoft.com/office/drawing/2014/main" id="{98EAE48F-9424-4FB6-864D-1B4E2C226D75}"/>
              </a:ext>
            </a:extLst>
          </p:cNvPr>
          <p:cNvSpPr txBox="1"/>
          <p:nvPr/>
        </p:nvSpPr>
        <p:spPr>
          <a:xfrm>
            <a:off x="7170757" y="2768851"/>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id="{42E690E5-F00A-462B-BFDE-C0FAAB86F861}"/>
              </a:ext>
            </a:extLst>
          </p:cNvPr>
          <p:cNvSpPr txBox="1"/>
          <p:nvPr/>
        </p:nvSpPr>
        <p:spPr>
          <a:xfrm>
            <a:off x="6547337" y="3036225"/>
            <a:ext cx="215015" cy="307777"/>
          </a:xfrm>
          <a:prstGeom prst="rect">
            <a:avLst/>
          </a:prstGeom>
          <a:solidFill>
            <a:srgbClr val="8FCEEC"/>
          </a:solidFill>
          <a:ln>
            <a:solidFill>
              <a:srgbClr val="8FCEEC"/>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3" name="Oval 32">
            <a:extLst>
              <a:ext uri="{FF2B5EF4-FFF2-40B4-BE49-F238E27FC236}">
                <a16:creationId xmlns:a16="http://schemas.microsoft.com/office/drawing/2014/main" id="{C033C616-6BE3-431D-9497-191849E217DA}"/>
              </a:ext>
            </a:extLst>
          </p:cNvPr>
          <p:cNvSpPr/>
          <p:nvPr/>
        </p:nvSpPr>
        <p:spPr bwMode="gray">
          <a:xfrm>
            <a:off x="6725404" y="3036224"/>
            <a:ext cx="102071" cy="84678"/>
          </a:xfrm>
          <a:prstGeom prst="ellipse">
            <a:avLst/>
          </a:prstGeom>
          <a:solidFill>
            <a:srgbClr val="8FCEEC"/>
          </a:solidFill>
          <a:ln w="25400" algn="ctr">
            <a:solidFill>
              <a:srgbClr val="8FCEEC"/>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Tree>
    <p:extLst>
      <p:ext uri="{BB962C8B-B14F-4D97-AF65-F5344CB8AC3E}">
        <p14:creationId xmlns:p14="http://schemas.microsoft.com/office/powerpoint/2010/main" val="30999861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collaborative planning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6ACC0624-00BB-4639-A6BD-9CA0C21FC78C}"/>
              </a:ext>
            </a:extLst>
          </p:cNvPr>
          <p:cNvPicPr>
            <a:picLocks noChangeAspect="1"/>
          </p:cNvPicPr>
          <p:nvPr/>
        </p:nvPicPr>
        <p:blipFill>
          <a:blip r:embed="rId3"/>
          <a:stretch>
            <a:fillRect/>
          </a:stretch>
        </p:blipFill>
        <p:spPr>
          <a:xfrm>
            <a:off x="860607" y="1089302"/>
            <a:ext cx="10470787" cy="5136325"/>
          </a:xfrm>
          <a:prstGeom prst="rect">
            <a:avLst/>
          </a:prstGeom>
        </p:spPr>
      </p:pic>
    </p:spTree>
    <p:extLst>
      <p:ext uri="{BB962C8B-B14F-4D97-AF65-F5344CB8AC3E}">
        <p14:creationId xmlns:p14="http://schemas.microsoft.com/office/powerpoint/2010/main" val="31894060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we do in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aphicFrame>
        <p:nvGraphicFramePr>
          <p:cNvPr id="3" name="Diagram 2">
            <a:extLst>
              <a:ext uri="{FF2B5EF4-FFF2-40B4-BE49-F238E27FC236}">
                <a16:creationId xmlns:a16="http://schemas.microsoft.com/office/drawing/2014/main" id="{D027F3FD-EE0F-4639-8487-32AAB08CACDD}"/>
              </a:ext>
            </a:extLst>
          </p:cNvPr>
          <p:cNvGraphicFramePr/>
          <p:nvPr/>
        </p:nvGraphicFramePr>
        <p:xfrm>
          <a:off x="-304800" y="720372"/>
          <a:ext cx="12495213" cy="3623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94402C42-593A-481B-9DC9-69D211342D36}"/>
              </a:ext>
            </a:extLst>
          </p:cNvPr>
          <p:cNvSpPr/>
          <p:nvPr/>
        </p:nvSpPr>
        <p:spPr>
          <a:xfrm>
            <a:off x="1588"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Collect data</a:t>
            </a:r>
          </a:p>
          <a:p>
            <a:pPr marL="457200" indent="-457200" defTabSz="1218987">
              <a:buFontTx/>
              <a:buAutoNum type="arabicPeriod"/>
            </a:pPr>
            <a:r>
              <a:rPr lang="en-US" sz="1400" b="1" dirty="0">
                <a:solidFill>
                  <a:prstClr val="white"/>
                </a:solidFill>
                <a:latin typeface="Calibri"/>
              </a:rPr>
              <a:t>Model Dimensions</a:t>
            </a:r>
          </a:p>
          <a:p>
            <a:pPr marL="457200" indent="-457200" defTabSz="1218987">
              <a:buFontTx/>
              <a:buAutoNum type="arabicPeriod"/>
            </a:pPr>
            <a:r>
              <a:rPr lang="en-US" sz="1400" b="1" dirty="0">
                <a:solidFill>
                  <a:prstClr val="white"/>
                </a:solidFill>
                <a:latin typeface="Calibri"/>
              </a:rPr>
              <a:t>Currency conversion rates</a:t>
            </a:r>
          </a:p>
          <a:p>
            <a:pPr marL="457200" indent="-457200" defTabSz="1218987">
              <a:buFontTx/>
              <a:buAutoNum type="arabicPeriod"/>
            </a:pPr>
            <a:r>
              <a:rPr lang="en-US" sz="1400" b="1" dirty="0">
                <a:solidFill>
                  <a:prstClr val="white"/>
                </a:solidFill>
                <a:latin typeface="Calibri"/>
              </a:rPr>
              <a:t>Create planning model</a:t>
            </a:r>
          </a:p>
          <a:p>
            <a:pPr marL="457200" indent="-457200" defTabSz="1218987">
              <a:buFontTx/>
              <a:buAutoNum type="arabicPeriod"/>
            </a:pPr>
            <a:r>
              <a:rPr lang="en-US" sz="1400" b="1" dirty="0">
                <a:solidFill>
                  <a:prstClr val="white"/>
                </a:solidFill>
                <a:latin typeface="Calibri"/>
              </a:rPr>
              <a:t>Set the rates</a:t>
            </a:r>
          </a:p>
          <a:p>
            <a:pPr marL="457200" indent="-457200" defTabSz="1218987">
              <a:buFontTx/>
              <a:buAutoNum type="arabicPeriod"/>
            </a:pPr>
            <a:r>
              <a:rPr lang="en-US" sz="1400" b="1" dirty="0">
                <a:solidFill>
                  <a:prstClr val="white"/>
                </a:solidFill>
                <a:latin typeface="Calibri"/>
              </a:rPr>
              <a:t>Define account dimension (business account)</a:t>
            </a:r>
          </a:p>
          <a:p>
            <a:pPr marL="457200" indent="-457200" defTabSz="1218987">
              <a:buFontTx/>
              <a:buAutoNum type="arabicPeriod"/>
            </a:pPr>
            <a:r>
              <a:rPr lang="en-US" sz="1400" b="1" dirty="0">
                <a:solidFill>
                  <a:prstClr val="white"/>
                </a:solidFill>
                <a:latin typeface="Calibri"/>
              </a:rPr>
              <a:t>Version management</a:t>
            </a:r>
          </a:p>
        </p:txBody>
      </p:sp>
      <p:sp>
        <p:nvSpPr>
          <p:cNvPr id="5" name="Flowchart: Extract 4">
            <a:extLst>
              <a:ext uri="{FF2B5EF4-FFF2-40B4-BE49-F238E27FC236}">
                <a16:creationId xmlns:a16="http://schemas.microsoft.com/office/drawing/2014/main" id="{BE76019C-CF87-41B4-BF4F-D377D13A9EEC}"/>
              </a:ext>
            </a:extLst>
          </p:cNvPr>
          <p:cNvSpPr/>
          <p:nvPr/>
        </p:nvSpPr>
        <p:spPr>
          <a:xfrm>
            <a:off x="609600" y="3429000"/>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6" name="Rectangle 5">
            <a:extLst>
              <a:ext uri="{FF2B5EF4-FFF2-40B4-BE49-F238E27FC236}">
                <a16:creationId xmlns:a16="http://schemas.microsoft.com/office/drawing/2014/main" id="{708B2018-3FDD-4E8F-834C-65F52CAF4DB9}"/>
              </a:ext>
            </a:extLst>
          </p:cNvPr>
          <p:cNvSpPr/>
          <p:nvPr/>
        </p:nvSpPr>
        <p:spPr>
          <a:xfrm>
            <a:off x="2354660"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Direct Entry</a:t>
            </a:r>
          </a:p>
          <a:p>
            <a:pPr marL="457200" indent="-457200" defTabSz="1218987">
              <a:buFontTx/>
              <a:buAutoNum type="arabicPeriod"/>
            </a:pPr>
            <a:r>
              <a:rPr lang="en-US" sz="1400" b="1" dirty="0">
                <a:solidFill>
                  <a:prstClr val="white"/>
                </a:solidFill>
                <a:latin typeface="Calibri"/>
              </a:rPr>
              <a:t>Distribution/spreading</a:t>
            </a:r>
          </a:p>
          <a:p>
            <a:pPr marL="457200" indent="-457200" defTabSz="1218987">
              <a:buFontTx/>
              <a:buAutoNum type="arabicPeriod"/>
            </a:pPr>
            <a:r>
              <a:rPr lang="en-US" sz="1400" b="1" dirty="0">
                <a:solidFill>
                  <a:prstClr val="white"/>
                </a:solidFill>
                <a:latin typeface="Calibri"/>
              </a:rPr>
              <a:t>Variance chart</a:t>
            </a:r>
          </a:p>
          <a:p>
            <a:pPr marL="457200" indent="-457200" defTabSz="1218987">
              <a:buFontTx/>
              <a:buAutoNum type="arabicPeriod"/>
            </a:pPr>
            <a:r>
              <a:rPr lang="en-US" sz="1400" b="1" dirty="0">
                <a:solidFill>
                  <a:prstClr val="white"/>
                </a:solidFill>
                <a:latin typeface="Calibri"/>
              </a:rPr>
              <a:t>Copy/paste data</a:t>
            </a:r>
          </a:p>
          <a:p>
            <a:pPr marL="457200" indent="-457200" defTabSz="1218987">
              <a:buFontTx/>
              <a:buAutoNum type="arabicPeriod"/>
            </a:pPr>
            <a:r>
              <a:rPr lang="en-US" sz="1400" b="1" dirty="0">
                <a:solidFill>
                  <a:prstClr val="white"/>
                </a:solidFill>
                <a:latin typeface="Calibri"/>
              </a:rPr>
              <a:t>Introduce new entity</a:t>
            </a:r>
          </a:p>
          <a:p>
            <a:pPr marL="457200" indent="-457200" defTabSz="1218987">
              <a:buFontTx/>
              <a:buAutoNum type="arabicPeriod"/>
            </a:pPr>
            <a:r>
              <a:rPr lang="en-US" sz="1400" b="1" dirty="0">
                <a:solidFill>
                  <a:prstClr val="white"/>
                </a:solidFill>
                <a:latin typeface="Calibri"/>
              </a:rPr>
              <a:t>Thresholds</a:t>
            </a:r>
          </a:p>
          <a:p>
            <a:pPr marL="457200" indent="-457200" defTabSz="1218987">
              <a:buFontTx/>
              <a:buAutoNum type="arabicPeriod"/>
            </a:pPr>
            <a:r>
              <a:rPr lang="en-US" sz="1400" b="1" dirty="0">
                <a:solidFill>
                  <a:prstClr val="white"/>
                </a:solidFill>
                <a:latin typeface="Calibri"/>
              </a:rPr>
              <a:t>Asymmetric reports</a:t>
            </a:r>
          </a:p>
          <a:p>
            <a:pPr marL="457200" indent="-457200" defTabSz="1218987">
              <a:buFontTx/>
              <a:buAutoNum type="arabicPeriod"/>
            </a:pPr>
            <a:r>
              <a:rPr lang="en-US" sz="1400" b="1" dirty="0">
                <a:solidFill>
                  <a:prstClr val="white"/>
                </a:solidFill>
                <a:latin typeface="Calibri"/>
              </a:rPr>
              <a:t>Formulas</a:t>
            </a:r>
          </a:p>
          <a:p>
            <a:pPr marL="457200" indent="-457200" defTabSz="1218987">
              <a:buFontTx/>
              <a:buAutoNum type="arabicPeriod"/>
            </a:pPr>
            <a:r>
              <a:rPr lang="en-US" sz="1400" b="1" dirty="0">
                <a:solidFill>
                  <a:prstClr val="white"/>
                </a:solidFill>
                <a:latin typeface="Calibri"/>
              </a:rPr>
              <a:t>Forecast</a:t>
            </a:r>
          </a:p>
        </p:txBody>
      </p:sp>
      <p:sp>
        <p:nvSpPr>
          <p:cNvPr id="7" name="Flowchart: Extract 6">
            <a:extLst>
              <a:ext uri="{FF2B5EF4-FFF2-40B4-BE49-F238E27FC236}">
                <a16:creationId xmlns:a16="http://schemas.microsoft.com/office/drawing/2014/main" id="{21CF4BA3-B81D-4F18-BEBD-3E70205121CE}"/>
              </a:ext>
            </a:extLst>
          </p:cNvPr>
          <p:cNvSpPr/>
          <p:nvPr/>
        </p:nvSpPr>
        <p:spPr>
          <a:xfrm>
            <a:off x="2745462" y="3417252"/>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Tree>
    <p:extLst>
      <p:ext uri="{BB962C8B-B14F-4D97-AF65-F5344CB8AC3E}">
        <p14:creationId xmlns:p14="http://schemas.microsoft.com/office/powerpoint/2010/main" val="22046104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Jargons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2" descr="Understanding Profit Metrics: Gross, Operating And Net Profits">
            <a:extLst>
              <a:ext uri="{FF2B5EF4-FFF2-40B4-BE49-F238E27FC236}">
                <a16:creationId xmlns:a16="http://schemas.microsoft.com/office/drawing/2014/main" id="{609DC79D-6EFF-478D-A511-F089E47FE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758" y="1124745"/>
            <a:ext cx="6120667" cy="32403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3AC9D2-60DF-41C9-A301-A7CAC9BCE1AF}"/>
              </a:ext>
            </a:extLst>
          </p:cNvPr>
          <p:cNvSpPr txBox="1"/>
          <p:nvPr/>
        </p:nvSpPr>
        <p:spPr>
          <a:xfrm>
            <a:off x="76201" y="990600"/>
            <a:ext cx="5763557" cy="5016758"/>
          </a:xfrm>
          <a:prstGeom prst="rect">
            <a:avLst/>
          </a:prstGeom>
          <a:noFill/>
        </p:spPr>
        <p:txBody>
          <a:bodyPr wrap="square" rtlCol="0">
            <a:spAutoFit/>
          </a:bodyPr>
          <a:lstStyle/>
          <a:p>
            <a:pPr defTabSz="1218987"/>
            <a:r>
              <a:rPr lang="en-US" sz="2000" dirty="0">
                <a:solidFill>
                  <a:prstClr val="black"/>
                </a:solidFill>
                <a:latin typeface="Calibri"/>
              </a:rPr>
              <a:t>Revenue: Total amount of goods and services produced by an organization in a given span of time.</a:t>
            </a:r>
          </a:p>
          <a:p>
            <a:pPr defTabSz="1218987"/>
            <a:r>
              <a:rPr lang="en-US" sz="2000" dirty="0">
                <a:solidFill>
                  <a:prstClr val="black"/>
                </a:solidFill>
                <a:latin typeface="Calibri"/>
              </a:rPr>
              <a:t>GDP – (Country)</a:t>
            </a:r>
          </a:p>
          <a:p>
            <a:pPr defTabSz="1218987"/>
            <a:r>
              <a:rPr lang="en-US" sz="2000" dirty="0">
                <a:solidFill>
                  <a:prstClr val="black"/>
                </a:solidFill>
                <a:latin typeface="Calibri"/>
              </a:rPr>
              <a:t>Gross Revenue: total income earned by a co. in a specific period.</a:t>
            </a:r>
          </a:p>
          <a:p>
            <a:pPr defTabSz="1218987"/>
            <a:r>
              <a:rPr lang="en-US" sz="2000" dirty="0">
                <a:solidFill>
                  <a:prstClr val="black"/>
                </a:solidFill>
                <a:latin typeface="Calibri"/>
              </a:rPr>
              <a:t>1000 X 100$ = 100,000$ - 5000$ = 95000$</a:t>
            </a:r>
          </a:p>
          <a:p>
            <a:pPr defTabSz="1218987"/>
            <a:r>
              <a:rPr lang="en-US" sz="2000" dirty="0">
                <a:solidFill>
                  <a:prstClr val="black"/>
                </a:solidFill>
                <a:latin typeface="Calibri"/>
              </a:rPr>
              <a:t>Indicate the potential for the growth.</a:t>
            </a:r>
          </a:p>
          <a:p>
            <a:pPr defTabSz="1218987"/>
            <a:r>
              <a:rPr lang="en-US" sz="2000" dirty="0">
                <a:solidFill>
                  <a:prstClr val="black"/>
                </a:solidFill>
                <a:latin typeface="Calibri"/>
              </a:rPr>
              <a:t>Revenue = Units X Price per unit</a:t>
            </a:r>
          </a:p>
          <a:p>
            <a:pPr defTabSz="1218987"/>
            <a:r>
              <a:rPr lang="en-US" sz="2000" dirty="0">
                <a:solidFill>
                  <a:prstClr val="black"/>
                </a:solidFill>
                <a:latin typeface="Calibri"/>
              </a:rPr>
              <a:t>Net Revenue = Revenue – Returns – Discounts</a:t>
            </a:r>
          </a:p>
          <a:p>
            <a:pPr defTabSz="1218987"/>
            <a:r>
              <a:rPr lang="en-US" sz="2000" dirty="0">
                <a:solidFill>
                  <a:prstClr val="black"/>
                </a:solidFill>
                <a:latin typeface="Calibri"/>
              </a:rPr>
              <a:t>Net revenue is indicative of quality</a:t>
            </a:r>
          </a:p>
          <a:p>
            <a:pPr defTabSz="1218987"/>
            <a:r>
              <a:rPr lang="en-US" sz="2000" dirty="0">
                <a:solidFill>
                  <a:prstClr val="black"/>
                </a:solidFill>
                <a:latin typeface="Calibri"/>
              </a:rPr>
              <a:t>Gross Profit = Net Revenue – Cost of goods(raw, labor, machinery, packaging, shipping)</a:t>
            </a:r>
          </a:p>
          <a:p>
            <a:pPr defTabSz="1218987"/>
            <a:r>
              <a:rPr lang="en-US" sz="2000" dirty="0">
                <a:solidFill>
                  <a:prstClr val="black"/>
                </a:solidFill>
                <a:latin typeface="Calibri"/>
              </a:rPr>
              <a:t>Gross Margin % = Gross Profit / Net revenue</a:t>
            </a:r>
          </a:p>
          <a:p>
            <a:pPr defTabSz="1218987"/>
            <a:r>
              <a:rPr lang="en-US" sz="2000" dirty="0">
                <a:solidFill>
                  <a:prstClr val="black"/>
                </a:solidFill>
                <a:latin typeface="Calibri"/>
              </a:rPr>
              <a:t>Operating Profit % = Operating income / Net Revenue</a:t>
            </a:r>
          </a:p>
          <a:p>
            <a:pPr defTabSz="1218987"/>
            <a:r>
              <a:rPr lang="en-US" sz="2000" dirty="0">
                <a:solidFill>
                  <a:prstClr val="black"/>
                </a:solidFill>
                <a:latin typeface="Calibri"/>
              </a:rPr>
              <a:t>Operating Expense Ratio (OER) = Operating Expense/ Net Revenue</a:t>
            </a:r>
          </a:p>
        </p:txBody>
      </p:sp>
    </p:spTree>
    <p:extLst>
      <p:ext uri="{BB962C8B-B14F-4D97-AF65-F5344CB8AC3E}">
        <p14:creationId xmlns:p14="http://schemas.microsoft.com/office/powerpoint/2010/main" val="25569388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need to know</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55E5193-B147-49BC-AB4D-4FEE6D57BB0B}"/>
              </a:ext>
            </a:extLst>
          </p:cNvPr>
          <p:cNvSpPr txBox="1"/>
          <p:nvPr/>
        </p:nvSpPr>
        <p:spPr>
          <a:xfrm>
            <a:off x="152400" y="990601"/>
            <a:ext cx="11887200" cy="5570756"/>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Planning data model includes </a:t>
            </a:r>
            <a:r>
              <a:rPr lang="en-US" sz="2400" b="1" dirty="0">
                <a:solidFill>
                  <a:prstClr val="black"/>
                </a:solidFill>
                <a:latin typeface="Calibri"/>
              </a:rPr>
              <a:t>versions </a:t>
            </a:r>
            <a:r>
              <a:rPr lang="en-US" sz="2400" dirty="0">
                <a:solidFill>
                  <a:prstClr val="black"/>
                </a:solidFill>
                <a:latin typeface="Calibri"/>
              </a:rPr>
              <a:t>(categories – Actuals, Forecast, Budget)</a:t>
            </a:r>
          </a:p>
          <a:p>
            <a:pPr defTabSz="1218987"/>
            <a:r>
              <a:rPr lang="en-US" sz="2400" dirty="0">
                <a:solidFill>
                  <a:prstClr val="black"/>
                </a:solidFill>
                <a:latin typeface="Calibri"/>
              </a:rPr>
              <a:t>Actuals: Current facts data which is most recent or could be past experiences in reality. Transaction data.</a:t>
            </a:r>
          </a:p>
          <a:p>
            <a:pPr defTabSz="1218987"/>
            <a:r>
              <a:rPr lang="en-US" sz="2400" dirty="0">
                <a:solidFill>
                  <a:prstClr val="black"/>
                </a:solidFill>
                <a:latin typeface="Calibri"/>
              </a:rPr>
              <a:t>Budget: Budgeting is the financial direction of where management wants min to be achieved, this is what will help qualifying the expectations of revenue that business expects. The budgeting number decides the bottom line of the company.</a:t>
            </a:r>
          </a:p>
          <a:p>
            <a:pPr defTabSz="1218987"/>
            <a:r>
              <a:rPr lang="en-US" sz="2400" dirty="0">
                <a:solidFill>
                  <a:prstClr val="black"/>
                </a:solidFill>
                <a:latin typeface="Calibri"/>
              </a:rPr>
              <a:t>Forecast: tells whether the company is headed in right direction, estimating the amount of revenue and income that be achieved in future.</a:t>
            </a:r>
          </a:p>
          <a:p>
            <a:pPr defTabSz="1218987"/>
            <a:endParaRPr lang="en-US" sz="2400" dirty="0">
              <a:solidFill>
                <a:prstClr val="black"/>
              </a:solidFill>
              <a:latin typeface="Calibri"/>
            </a:endParaRPr>
          </a:p>
          <a:p>
            <a:pPr defTabSz="1218987"/>
            <a:r>
              <a:rPr lang="en-US" sz="2400" dirty="0">
                <a:solidFill>
                  <a:prstClr val="black"/>
                </a:solidFill>
                <a:latin typeface="Calibri"/>
              </a:rPr>
              <a:t>2. Planning models, will mandatorily have DATE/TIME Dimensions</a:t>
            </a:r>
          </a:p>
          <a:p>
            <a:pPr defTabSz="1218987"/>
            <a:endParaRPr lang="en-US" sz="2400" dirty="0">
              <a:solidFill>
                <a:prstClr val="black"/>
              </a:solidFill>
              <a:latin typeface="Calibri"/>
            </a:endParaRPr>
          </a:p>
          <a:p>
            <a:pPr defTabSz="1218987"/>
            <a:r>
              <a:rPr lang="en-US" sz="2400" dirty="0">
                <a:solidFill>
                  <a:prstClr val="black"/>
                </a:solidFill>
                <a:latin typeface="Calibri"/>
              </a:rPr>
              <a:t>3. We can also have organization dimension which represents the Business Entity (a plant, a subsidiary). </a:t>
            </a:r>
          </a:p>
          <a:p>
            <a:pPr defTabSz="1218987"/>
            <a:r>
              <a:rPr lang="en-US" sz="2400" dirty="0">
                <a:solidFill>
                  <a:prstClr val="black"/>
                </a:solidFill>
                <a:latin typeface="Calibri"/>
              </a:rPr>
              <a:t>Regions </a:t>
            </a:r>
            <a:r>
              <a:rPr lang="en-US" sz="2400" dirty="0">
                <a:solidFill>
                  <a:prstClr val="black"/>
                </a:solidFill>
                <a:latin typeface="Calibri"/>
                <a:sym typeface="Wingdings" panose="05000000000000000000" pitchFamily="2" charset="2"/>
              </a:rPr>
              <a:t> Country  States  Cities  Entity</a:t>
            </a:r>
          </a:p>
          <a:p>
            <a:pPr defTabSz="1218987"/>
            <a:endParaRPr lang="en-US" sz="2000" dirty="0">
              <a:solidFill>
                <a:prstClr val="black"/>
              </a:solidFill>
              <a:latin typeface="Calibri"/>
              <a:sym typeface="Wingdings" panose="05000000000000000000" pitchFamily="2" charset="2"/>
            </a:endParaRPr>
          </a:p>
        </p:txBody>
      </p:sp>
    </p:spTree>
    <p:extLst>
      <p:ext uri="{BB962C8B-B14F-4D97-AF65-F5344CB8AC3E}">
        <p14:creationId xmlns:p14="http://schemas.microsoft.com/office/powerpoint/2010/main" val="19169187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3" name="Ink 72">
                <a:extLst>
                  <a:ext uri="{FF2B5EF4-FFF2-40B4-BE49-F238E27FC236}">
                    <a16:creationId xmlns:a16="http://schemas.microsoft.com/office/drawing/2014/main" id="{1ED02A8B-910E-FB9C-E391-462CE4C829C0}"/>
                  </a:ext>
                </a:extLst>
              </p14:cNvPr>
              <p14:cNvContentPartPr/>
              <p14:nvPr/>
            </p14:nvContentPartPr>
            <p14:xfrm>
              <a:off x="773687" y="4064713"/>
              <a:ext cx="4655520" cy="39240"/>
            </p14:xfrm>
          </p:contentPart>
        </mc:Choice>
        <mc:Fallback>
          <p:pic>
            <p:nvPicPr>
              <p:cNvPr id="73" name="Ink 72">
                <a:extLst>
                  <a:ext uri="{FF2B5EF4-FFF2-40B4-BE49-F238E27FC236}">
                    <a16:creationId xmlns:a16="http://schemas.microsoft.com/office/drawing/2014/main" id="{1ED02A8B-910E-FB9C-E391-462CE4C829C0}"/>
                  </a:ext>
                </a:extLst>
              </p:cNvPr>
              <p:cNvPicPr/>
              <p:nvPr/>
            </p:nvPicPr>
            <p:blipFill>
              <a:blip r:embed="rId3"/>
              <a:stretch>
                <a:fillRect/>
              </a:stretch>
            </p:blipFill>
            <p:spPr>
              <a:xfrm>
                <a:off x="765047" y="4055713"/>
                <a:ext cx="467316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97" name="Ink 196">
                <a:extLst>
                  <a:ext uri="{FF2B5EF4-FFF2-40B4-BE49-F238E27FC236}">
                    <a16:creationId xmlns:a16="http://schemas.microsoft.com/office/drawing/2014/main" id="{A6C612FE-D2E0-37D6-C869-06CB156CFA6D}"/>
                  </a:ext>
                </a:extLst>
              </p14:cNvPr>
              <p14:cNvContentPartPr/>
              <p14:nvPr/>
            </p14:nvContentPartPr>
            <p14:xfrm>
              <a:off x="9259607" y="1870873"/>
              <a:ext cx="81720" cy="66240"/>
            </p14:xfrm>
          </p:contentPart>
        </mc:Choice>
        <mc:Fallback>
          <p:pic>
            <p:nvPicPr>
              <p:cNvPr id="197" name="Ink 196">
                <a:extLst>
                  <a:ext uri="{FF2B5EF4-FFF2-40B4-BE49-F238E27FC236}">
                    <a16:creationId xmlns:a16="http://schemas.microsoft.com/office/drawing/2014/main" id="{A6C612FE-D2E0-37D6-C869-06CB156CFA6D}"/>
                  </a:ext>
                </a:extLst>
              </p:cNvPr>
              <p:cNvPicPr/>
              <p:nvPr/>
            </p:nvPicPr>
            <p:blipFill>
              <a:blip r:embed="rId5"/>
              <a:stretch>
                <a:fillRect/>
              </a:stretch>
            </p:blipFill>
            <p:spPr>
              <a:xfrm>
                <a:off x="9250967" y="1862233"/>
                <a:ext cx="9936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8" name="Ink 197">
                <a:extLst>
                  <a:ext uri="{FF2B5EF4-FFF2-40B4-BE49-F238E27FC236}">
                    <a16:creationId xmlns:a16="http://schemas.microsoft.com/office/drawing/2014/main" id="{2CEE49D2-92E5-914C-8F52-D159A33F1434}"/>
                  </a:ext>
                </a:extLst>
              </p14:cNvPr>
              <p14:cNvContentPartPr/>
              <p14:nvPr/>
            </p14:nvContentPartPr>
            <p14:xfrm>
              <a:off x="9870527" y="1132873"/>
              <a:ext cx="98280" cy="79200"/>
            </p14:xfrm>
          </p:contentPart>
        </mc:Choice>
        <mc:Fallback>
          <p:pic>
            <p:nvPicPr>
              <p:cNvPr id="198" name="Ink 197">
                <a:extLst>
                  <a:ext uri="{FF2B5EF4-FFF2-40B4-BE49-F238E27FC236}">
                    <a16:creationId xmlns:a16="http://schemas.microsoft.com/office/drawing/2014/main" id="{2CEE49D2-92E5-914C-8F52-D159A33F1434}"/>
                  </a:ext>
                </a:extLst>
              </p:cNvPr>
              <p:cNvPicPr/>
              <p:nvPr/>
            </p:nvPicPr>
            <p:blipFill>
              <a:blip r:embed="rId7"/>
              <a:stretch>
                <a:fillRect/>
              </a:stretch>
            </p:blipFill>
            <p:spPr>
              <a:xfrm>
                <a:off x="9861527" y="1123873"/>
                <a:ext cx="115920" cy="96840"/>
              </a:xfrm>
              <a:prstGeom prst="rect">
                <a:avLst/>
              </a:prstGeom>
            </p:spPr>
          </p:pic>
        </mc:Fallback>
      </mc:AlternateContent>
      <p:grpSp>
        <p:nvGrpSpPr>
          <p:cNvPr id="225" name="Group 224">
            <a:extLst>
              <a:ext uri="{FF2B5EF4-FFF2-40B4-BE49-F238E27FC236}">
                <a16:creationId xmlns:a16="http://schemas.microsoft.com/office/drawing/2014/main" id="{9CBD97F4-37DA-93D3-CD13-367FC683256E}"/>
              </a:ext>
            </a:extLst>
          </p:cNvPr>
          <p:cNvGrpSpPr/>
          <p:nvPr/>
        </p:nvGrpSpPr>
        <p:grpSpPr>
          <a:xfrm>
            <a:off x="1413407" y="150433"/>
            <a:ext cx="10779480" cy="6437160"/>
            <a:chOff x="1413407" y="150433"/>
            <a:chExt cx="10779480" cy="6437160"/>
          </a:xfrm>
        </p:grpSpPr>
        <mc:AlternateContent xmlns:mc="http://schemas.openxmlformats.org/markup-compatibility/2006">
          <mc:Choice xmlns:p14="http://schemas.microsoft.com/office/powerpoint/2010/main" Requires="p14">
            <p:contentPart p14:bwMode="auto" r:id="rId8">
              <p14:nvContentPartPr>
                <p14:cNvPr id="133" name="Ink 132">
                  <a:extLst>
                    <a:ext uri="{FF2B5EF4-FFF2-40B4-BE49-F238E27FC236}">
                      <a16:creationId xmlns:a16="http://schemas.microsoft.com/office/drawing/2014/main" id="{31208A8E-6307-ED52-0B4F-C8D40C2902EE}"/>
                    </a:ext>
                  </a:extLst>
                </p14:cNvPr>
                <p14:cNvContentPartPr/>
                <p14:nvPr/>
              </p14:nvContentPartPr>
              <p14:xfrm>
                <a:off x="10994447" y="327913"/>
                <a:ext cx="54360" cy="210960"/>
              </p14:xfrm>
            </p:contentPart>
          </mc:Choice>
          <mc:Fallback>
            <p:pic>
              <p:nvPicPr>
                <p:cNvPr id="133" name="Ink 132">
                  <a:extLst>
                    <a:ext uri="{FF2B5EF4-FFF2-40B4-BE49-F238E27FC236}">
                      <a16:creationId xmlns:a16="http://schemas.microsoft.com/office/drawing/2014/main" id="{31208A8E-6307-ED52-0B4F-C8D40C2902EE}"/>
                    </a:ext>
                  </a:extLst>
                </p:cNvPr>
                <p:cNvPicPr/>
                <p:nvPr/>
              </p:nvPicPr>
              <p:blipFill>
                <a:blip r:embed="rId9"/>
                <a:stretch>
                  <a:fillRect/>
                </a:stretch>
              </p:blipFill>
              <p:spPr>
                <a:xfrm>
                  <a:off x="10985807" y="318913"/>
                  <a:ext cx="720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4" name="Ink 133">
                  <a:extLst>
                    <a:ext uri="{FF2B5EF4-FFF2-40B4-BE49-F238E27FC236}">
                      <a16:creationId xmlns:a16="http://schemas.microsoft.com/office/drawing/2014/main" id="{4A5E6B5A-5A53-AB8B-4DD9-8433D8972AE7}"/>
                    </a:ext>
                  </a:extLst>
                </p14:cNvPr>
                <p14:cNvContentPartPr/>
                <p14:nvPr/>
              </p14:nvContentPartPr>
              <p14:xfrm>
                <a:off x="10942247" y="190033"/>
                <a:ext cx="331560" cy="286560"/>
              </p14:xfrm>
            </p:contentPart>
          </mc:Choice>
          <mc:Fallback>
            <p:pic>
              <p:nvPicPr>
                <p:cNvPr id="134" name="Ink 133">
                  <a:extLst>
                    <a:ext uri="{FF2B5EF4-FFF2-40B4-BE49-F238E27FC236}">
                      <a16:creationId xmlns:a16="http://schemas.microsoft.com/office/drawing/2014/main" id="{4A5E6B5A-5A53-AB8B-4DD9-8433D8972AE7}"/>
                    </a:ext>
                  </a:extLst>
                </p:cNvPr>
                <p:cNvPicPr/>
                <p:nvPr/>
              </p:nvPicPr>
              <p:blipFill>
                <a:blip r:embed="rId11"/>
                <a:stretch>
                  <a:fillRect/>
                </a:stretch>
              </p:blipFill>
              <p:spPr>
                <a:xfrm>
                  <a:off x="10933607" y="181393"/>
                  <a:ext cx="34920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5" name="Ink 134">
                  <a:extLst>
                    <a:ext uri="{FF2B5EF4-FFF2-40B4-BE49-F238E27FC236}">
                      <a16:creationId xmlns:a16="http://schemas.microsoft.com/office/drawing/2014/main" id="{B9975318-62DB-BFFA-4B36-0ED17930A502}"/>
                    </a:ext>
                  </a:extLst>
                </p14:cNvPr>
                <p14:cNvContentPartPr/>
                <p14:nvPr/>
              </p14:nvContentPartPr>
              <p14:xfrm>
                <a:off x="11280647" y="308473"/>
                <a:ext cx="130320" cy="114480"/>
              </p14:xfrm>
            </p:contentPart>
          </mc:Choice>
          <mc:Fallback>
            <p:pic>
              <p:nvPicPr>
                <p:cNvPr id="135" name="Ink 134">
                  <a:extLst>
                    <a:ext uri="{FF2B5EF4-FFF2-40B4-BE49-F238E27FC236}">
                      <a16:creationId xmlns:a16="http://schemas.microsoft.com/office/drawing/2014/main" id="{B9975318-62DB-BFFA-4B36-0ED17930A502}"/>
                    </a:ext>
                  </a:extLst>
                </p:cNvPr>
                <p:cNvPicPr/>
                <p:nvPr/>
              </p:nvPicPr>
              <p:blipFill>
                <a:blip r:embed="rId13"/>
                <a:stretch>
                  <a:fillRect/>
                </a:stretch>
              </p:blipFill>
              <p:spPr>
                <a:xfrm>
                  <a:off x="11272007" y="299833"/>
                  <a:ext cx="1479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7" name="Ink 136">
                  <a:extLst>
                    <a:ext uri="{FF2B5EF4-FFF2-40B4-BE49-F238E27FC236}">
                      <a16:creationId xmlns:a16="http://schemas.microsoft.com/office/drawing/2014/main" id="{AF7F2A24-F8FE-29A4-4DF3-E33640E91B47}"/>
                    </a:ext>
                  </a:extLst>
                </p14:cNvPr>
                <p14:cNvContentPartPr/>
                <p14:nvPr/>
              </p14:nvContentPartPr>
              <p14:xfrm>
                <a:off x="11428967" y="215593"/>
                <a:ext cx="127800" cy="164160"/>
              </p14:xfrm>
            </p:contentPart>
          </mc:Choice>
          <mc:Fallback>
            <p:pic>
              <p:nvPicPr>
                <p:cNvPr id="137" name="Ink 136">
                  <a:extLst>
                    <a:ext uri="{FF2B5EF4-FFF2-40B4-BE49-F238E27FC236}">
                      <a16:creationId xmlns:a16="http://schemas.microsoft.com/office/drawing/2014/main" id="{AF7F2A24-F8FE-29A4-4DF3-E33640E91B47}"/>
                    </a:ext>
                  </a:extLst>
                </p:cNvPr>
                <p:cNvPicPr/>
                <p:nvPr/>
              </p:nvPicPr>
              <p:blipFill>
                <a:blip r:embed="rId15"/>
                <a:stretch>
                  <a:fillRect/>
                </a:stretch>
              </p:blipFill>
              <p:spPr>
                <a:xfrm>
                  <a:off x="11419967" y="206593"/>
                  <a:ext cx="14544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8" name="Ink 137">
                  <a:extLst>
                    <a:ext uri="{FF2B5EF4-FFF2-40B4-BE49-F238E27FC236}">
                      <a16:creationId xmlns:a16="http://schemas.microsoft.com/office/drawing/2014/main" id="{C634A473-6C4C-B4D6-670B-3B46A28B4915}"/>
                    </a:ext>
                  </a:extLst>
                </p14:cNvPr>
                <p14:cNvContentPartPr/>
                <p14:nvPr/>
              </p14:nvContentPartPr>
              <p14:xfrm>
                <a:off x="11590607" y="267433"/>
                <a:ext cx="176760" cy="228240"/>
              </p14:xfrm>
            </p:contentPart>
          </mc:Choice>
          <mc:Fallback>
            <p:pic>
              <p:nvPicPr>
                <p:cNvPr id="138" name="Ink 137">
                  <a:extLst>
                    <a:ext uri="{FF2B5EF4-FFF2-40B4-BE49-F238E27FC236}">
                      <a16:creationId xmlns:a16="http://schemas.microsoft.com/office/drawing/2014/main" id="{C634A473-6C4C-B4D6-670B-3B46A28B4915}"/>
                    </a:ext>
                  </a:extLst>
                </p:cNvPr>
                <p:cNvPicPr/>
                <p:nvPr/>
              </p:nvPicPr>
              <p:blipFill>
                <a:blip r:embed="rId17"/>
                <a:stretch>
                  <a:fillRect/>
                </a:stretch>
              </p:blipFill>
              <p:spPr>
                <a:xfrm>
                  <a:off x="11581607" y="258793"/>
                  <a:ext cx="1944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9" name="Ink 138">
                  <a:extLst>
                    <a:ext uri="{FF2B5EF4-FFF2-40B4-BE49-F238E27FC236}">
                      <a16:creationId xmlns:a16="http://schemas.microsoft.com/office/drawing/2014/main" id="{5CF266B1-1B49-A2D8-8137-39513E1E8440}"/>
                    </a:ext>
                  </a:extLst>
                </p14:cNvPr>
                <p14:cNvContentPartPr/>
                <p14:nvPr/>
              </p14:nvContentPartPr>
              <p14:xfrm>
                <a:off x="11757287" y="150433"/>
                <a:ext cx="178200" cy="173880"/>
              </p14:xfrm>
            </p:contentPart>
          </mc:Choice>
          <mc:Fallback>
            <p:pic>
              <p:nvPicPr>
                <p:cNvPr id="139" name="Ink 138">
                  <a:extLst>
                    <a:ext uri="{FF2B5EF4-FFF2-40B4-BE49-F238E27FC236}">
                      <a16:creationId xmlns:a16="http://schemas.microsoft.com/office/drawing/2014/main" id="{5CF266B1-1B49-A2D8-8137-39513E1E8440}"/>
                    </a:ext>
                  </a:extLst>
                </p:cNvPr>
                <p:cNvPicPr/>
                <p:nvPr/>
              </p:nvPicPr>
              <p:blipFill>
                <a:blip r:embed="rId19"/>
                <a:stretch>
                  <a:fillRect/>
                </a:stretch>
              </p:blipFill>
              <p:spPr>
                <a:xfrm>
                  <a:off x="11748287" y="141793"/>
                  <a:ext cx="1958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0" name="Ink 139">
                  <a:extLst>
                    <a:ext uri="{FF2B5EF4-FFF2-40B4-BE49-F238E27FC236}">
                      <a16:creationId xmlns:a16="http://schemas.microsoft.com/office/drawing/2014/main" id="{E96BF562-666B-959E-6857-74CDCEE43363}"/>
                    </a:ext>
                  </a:extLst>
                </p14:cNvPr>
                <p14:cNvContentPartPr/>
                <p14:nvPr/>
              </p14:nvContentPartPr>
              <p14:xfrm>
                <a:off x="11862047" y="207313"/>
                <a:ext cx="117720" cy="70920"/>
              </p14:xfrm>
            </p:contentPart>
          </mc:Choice>
          <mc:Fallback>
            <p:pic>
              <p:nvPicPr>
                <p:cNvPr id="140" name="Ink 139">
                  <a:extLst>
                    <a:ext uri="{FF2B5EF4-FFF2-40B4-BE49-F238E27FC236}">
                      <a16:creationId xmlns:a16="http://schemas.microsoft.com/office/drawing/2014/main" id="{E96BF562-666B-959E-6857-74CDCEE43363}"/>
                    </a:ext>
                  </a:extLst>
                </p:cNvPr>
                <p:cNvPicPr/>
                <p:nvPr/>
              </p:nvPicPr>
              <p:blipFill>
                <a:blip r:embed="rId21"/>
                <a:stretch>
                  <a:fillRect/>
                </a:stretch>
              </p:blipFill>
              <p:spPr>
                <a:xfrm>
                  <a:off x="11853047" y="198673"/>
                  <a:ext cx="13536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 name="Ink 6">
                  <a:extLst>
                    <a:ext uri="{FF2B5EF4-FFF2-40B4-BE49-F238E27FC236}">
                      <a16:creationId xmlns:a16="http://schemas.microsoft.com/office/drawing/2014/main" id="{EA4ECE64-DC56-13AB-BE80-E951C229CB1C}"/>
                    </a:ext>
                  </a:extLst>
                </p14:cNvPr>
                <p14:cNvContentPartPr/>
                <p14:nvPr/>
              </p14:nvContentPartPr>
              <p14:xfrm>
                <a:off x="2612927" y="914353"/>
                <a:ext cx="31320" cy="215280"/>
              </p14:xfrm>
            </p:contentPart>
          </mc:Choice>
          <mc:Fallback>
            <p:pic>
              <p:nvPicPr>
                <p:cNvPr id="7" name="Ink 6">
                  <a:extLst>
                    <a:ext uri="{FF2B5EF4-FFF2-40B4-BE49-F238E27FC236}">
                      <a16:creationId xmlns:a16="http://schemas.microsoft.com/office/drawing/2014/main" id="{EA4ECE64-DC56-13AB-BE80-E951C229CB1C}"/>
                    </a:ext>
                  </a:extLst>
                </p:cNvPr>
                <p:cNvPicPr/>
                <p:nvPr/>
              </p:nvPicPr>
              <p:blipFill>
                <a:blip r:embed="rId23"/>
                <a:stretch>
                  <a:fillRect/>
                </a:stretch>
              </p:blipFill>
              <p:spPr>
                <a:xfrm>
                  <a:off x="2603927" y="905713"/>
                  <a:ext cx="489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8" name="Ink 7">
                  <a:extLst>
                    <a:ext uri="{FF2B5EF4-FFF2-40B4-BE49-F238E27FC236}">
                      <a16:creationId xmlns:a16="http://schemas.microsoft.com/office/drawing/2014/main" id="{2E3EE6AA-1226-5858-6B9F-392F5265914D}"/>
                    </a:ext>
                  </a:extLst>
                </p14:cNvPr>
                <p14:cNvContentPartPr/>
                <p14:nvPr/>
              </p14:nvContentPartPr>
              <p14:xfrm>
                <a:off x="2791487" y="913993"/>
                <a:ext cx="130680" cy="169560"/>
              </p14:xfrm>
            </p:contentPart>
          </mc:Choice>
          <mc:Fallback>
            <p:pic>
              <p:nvPicPr>
                <p:cNvPr id="8" name="Ink 7">
                  <a:extLst>
                    <a:ext uri="{FF2B5EF4-FFF2-40B4-BE49-F238E27FC236}">
                      <a16:creationId xmlns:a16="http://schemas.microsoft.com/office/drawing/2014/main" id="{2E3EE6AA-1226-5858-6B9F-392F5265914D}"/>
                    </a:ext>
                  </a:extLst>
                </p:cNvPr>
                <p:cNvPicPr/>
                <p:nvPr/>
              </p:nvPicPr>
              <p:blipFill>
                <a:blip r:embed="rId25"/>
                <a:stretch>
                  <a:fillRect/>
                </a:stretch>
              </p:blipFill>
              <p:spPr>
                <a:xfrm>
                  <a:off x="2782847" y="905353"/>
                  <a:ext cx="1483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 name="Ink 8">
                  <a:extLst>
                    <a:ext uri="{FF2B5EF4-FFF2-40B4-BE49-F238E27FC236}">
                      <a16:creationId xmlns:a16="http://schemas.microsoft.com/office/drawing/2014/main" id="{E0908EBB-B1EA-0156-CF49-F53E79790E93}"/>
                    </a:ext>
                  </a:extLst>
                </p14:cNvPr>
                <p14:cNvContentPartPr/>
                <p14:nvPr/>
              </p14:nvContentPartPr>
              <p14:xfrm>
                <a:off x="3010727" y="946033"/>
                <a:ext cx="170640" cy="129240"/>
              </p14:xfrm>
            </p:contentPart>
          </mc:Choice>
          <mc:Fallback>
            <p:pic>
              <p:nvPicPr>
                <p:cNvPr id="9" name="Ink 8">
                  <a:extLst>
                    <a:ext uri="{FF2B5EF4-FFF2-40B4-BE49-F238E27FC236}">
                      <a16:creationId xmlns:a16="http://schemas.microsoft.com/office/drawing/2014/main" id="{E0908EBB-B1EA-0156-CF49-F53E79790E93}"/>
                    </a:ext>
                  </a:extLst>
                </p:cNvPr>
                <p:cNvPicPr/>
                <p:nvPr/>
              </p:nvPicPr>
              <p:blipFill>
                <a:blip r:embed="rId27"/>
                <a:stretch>
                  <a:fillRect/>
                </a:stretch>
              </p:blipFill>
              <p:spPr>
                <a:xfrm>
                  <a:off x="3002087" y="937033"/>
                  <a:ext cx="1882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 name="Ink 9">
                  <a:extLst>
                    <a:ext uri="{FF2B5EF4-FFF2-40B4-BE49-F238E27FC236}">
                      <a16:creationId xmlns:a16="http://schemas.microsoft.com/office/drawing/2014/main" id="{36315443-E2B7-E8DD-2FFF-9D24E51A5F17}"/>
                    </a:ext>
                  </a:extLst>
                </p14:cNvPr>
                <p14:cNvContentPartPr/>
                <p14:nvPr/>
              </p14:nvContentPartPr>
              <p14:xfrm>
                <a:off x="3299807" y="912913"/>
                <a:ext cx="145800" cy="172080"/>
              </p14:xfrm>
            </p:contentPart>
          </mc:Choice>
          <mc:Fallback>
            <p:pic>
              <p:nvPicPr>
                <p:cNvPr id="10" name="Ink 9">
                  <a:extLst>
                    <a:ext uri="{FF2B5EF4-FFF2-40B4-BE49-F238E27FC236}">
                      <a16:creationId xmlns:a16="http://schemas.microsoft.com/office/drawing/2014/main" id="{36315443-E2B7-E8DD-2FFF-9D24E51A5F17}"/>
                    </a:ext>
                  </a:extLst>
                </p:cNvPr>
                <p:cNvPicPr/>
                <p:nvPr/>
              </p:nvPicPr>
              <p:blipFill>
                <a:blip r:embed="rId29"/>
                <a:stretch>
                  <a:fillRect/>
                </a:stretch>
              </p:blipFill>
              <p:spPr>
                <a:xfrm>
                  <a:off x="3290807" y="904273"/>
                  <a:ext cx="1634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1" name="Ink 10">
                  <a:extLst>
                    <a:ext uri="{FF2B5EF4-FFF2-40B4-BE49-F238E27FC236}">
                      <a16:creationId xmlns:a16="http://schemas.microsoft.com/office/drawing/2014/main" id="{77D16983-39AF-A52C-426D-C4F03BB37416}"/>
                    </a:ext>
                  </a:extLst>
                </p14:cNvPr>
                <p14:cNvContentPartPr/>
                <p14:nvPr/>
              </p14:nvContentPartPr>
              <p14:xfrm>
                <a:off x="3349487" y="830113"/>
                <a:ext cx="27720" cy="330840"/>
              </p14:xfrm>
            </p:contentPart>
          </mc:Choice>
          <mc:Fallback>
            <p:pic>
              <p:nvPicPr>
                <p:cNvPr id="11" name="Ink 10">
                  <a:extLst>
                    <a:ext uri="{FF2B5EF4-FFF2-40B4-BE49-F238E27FC236}">
                      <a16:creationId xmlns:a16="http://schemas.microsoft.com/office/drawing/2014/main" id="{77D16983-39AF-A52C-426D-C4F03BB37416}"/>
                    </a:ext>
                  </a:extLst>
                </p:cNvPr>
                <p:cNvPicPr/>
                <p:nvPr/>
              </p:nvPicPr>
              <p:blipFill>
                <a:blip r:embed="rId31"/>
                <a:stretch>
                  <a:fillRect/>
                </a:stretch>
              </p:blipFill>
              <p:spPr>
                <a:xfrm>
                  <a:off x="3340487" y="821473"/>
                  <a:ext cx="4536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 name="Ink 3">
                  <a:extLst>
                    <a:ext uri="{FF2B5EF4-FFF2-40B4-BE49-F238E27FC236}">
                      <a16:creationId xmlns:a16="http://schemas.microsoft.com/office/drawing/2014/main" id="{ADBFEDA9-467C-D816-B031-0D8CEAF27B79}"/>
                    </a:ext>
                  </a:extLst>
                </p14:cNvPr>
                <p14:cNvContentPartPr/>
                <p14:nvPr/>
              </p14:nvContentPartPr>
              <p14:xfrm>
                <a:off x="1413407" y="960793"/>
                <a:ext cx="292680" cy="213840"/>
              </p14:xfrm>
            </p:contentPart>
          </mc:Choice>
          <mc:Fallback>
            <p:pic>
              <p:nvPicPr>
                <p:cNvPr id="4" name="Ink 3">
                  <a:extLst>
                    <a:ext uri="{FF2B5EF4-FFF2-40B4-BE49-F238E27FC236}">
                      <a16:creationId xmlns:a16="http://schemas.microsoft.com/office/drawing/2014/main" id="{ADBFEDA9-467C-D816-B031-0D8CEAF27B79}"/>
                    </a:ext>
                  </a:extLst>
                </p:cNvPr>
                <p:cNvPicPr/>
                <p:nvPr/>
              </p:nvPicPr>
              <p:blipFill>
                <a:blip r:embed="rId33"/>
                <a:stretch>
                  <a:fillRect/>
                </a:stretch>
              </p:blipFill>
              <p:spPr>
                <a:xfrm>
                  <a:off x="1404767" y="952153"/>
                  <a:ext cx="31032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 name="Ink 4">
                  <a:extLst>
                    <a:ext uri="{FF2B5EF4-FFF2-40B4-BE49-F238E27FC236}">
                      <a16:creationId xmlns:a16="http://schemas.microsoft.com/office/drawing/2014/main" id="{7399B285-2818-1D35-F32A-111A3060C5FC}"/>
                    </a:ext>
                  </a:extLst>
                </p14:cNvPr>
                <p14:cNvContentPartPr/>
                <p14:nvPr/>
              </p14:nvContentPartPr>
              <p14:xfrm>
                <a:off x="1773407" y="962953"/>
                <a:ext cx="173520" cy="326160"/>
              </p14:xfrm>
            </p:contentPart>
          </mc:Choice>
          <mc:Fallback>
            <p:pic>
              <p:nvPicPr>
                <p:cNvPr id="5" name="Ink 4">
                  <a:extLst>
                    <a:ext uri="{FF2B5EF4-FFF2-40B4-BE49-F238E27FC236}">
                      <a16:creationId xmlns:a16="http://schemas.microsoft.com/office/drawing/2014/main" id="{7399B285-2818-1D35-F32A-111A3060C5FC}"/>
                    </a:ext>
                  </a:extLst>
                </p:cNvPr>
                <p:cNvPicPr/>
                <p:nvPr/>
              </p:nvPicPr>
              <p:blipFill>
                <a:blip r:embed="rId35"/>
                <a:stretch>
                  <a:fillRect/>
                </a:stretch>
              </p:blipFill>
              <p:spPr>
                <a:xfrm>
                  <a:off x="1764407" y="954313"/>
                  <a:ext cx="19116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 name="Ink 5">
                  <a:extLst>
                    <a:ext uri="{FF2B5EF4-FFF2-40B4-BE49-F238E27FC236}">
                      <a16:creationId xmlns:a16="http://schemas.microsoft.com/office/drawing/2014/main" id="{28286866-17BC-F61B-3BCD-F31BCA14E93D}"/>
                    </a:ext>
                  </a:extLst>
                </p14:cNvPr>
                <p14:cNvContentPartPr/>
                <p14:nvPr/>
              </p14:nvContentPartPr>
              <p14:xfrm>
                <a:off x="2215127" y="1003273"/>
                <a:ext cx="116640" cy="10800"/>
              </p14:xfrm>
            </p:contentPart>
          </mc:Choice>
          <mc:Fallback>
            <p:pic>
              <p:nvPicPr>
                <p:cNvPr id="6" name="Ink 5">
                  <a:extLst>
                    <a:ext uri="{FF2B5EF4-FFF2-40B4-BE49-F238E27FC236}">
                      <a16:creationId xmlns:a16="http://schemas.microsoft.com/office/drawing/2014/main" id="{28286866-17BC-F61B-3BCD-F31BCA14E93D}"/>
                    </a:ext>
                  </a:extLst>
                </p:cNvPr>
                <p:cNvPicPr/>
                <p:nvPr/>
              </p:nvPicPr>
              <p:blipFill>
                <a:blip r:embed="rId37"/>
                <a:stretch>
                  <a:fillRect/>
                </a:stretch>
              </p:blipFill>
              <p:spPr>
                <a:xfrm>
                  <a:off x="2206127" y="994273"/>
                  <a:ext cx="1342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2" name="Ink 11">
                  <a:extLst>
                    <a:ext uri="{FF2B5EF4-FFF2-40B4-BE49-F238E27FC236}">
                      <a16:creationId xmlns:a16="http://schemas.microsoft.com/office/drawing/2014/main" id="{065EC28B-5139-8F39-ED28-F67B4A062BC5}"/>
                    </a:ext>
                  </a:extLst>
                </p14:cNvPr>
                <p14:cNvContentPartPr/>
                <p14:nvPr/>
              </p14:nvContentPartPr>
              <p14:xfrm>
                <a:off x="1429967" y="1449673"/>
                <a:ext cx="251640" cy="150120"/>
              </p14:xfrm>
            </p:contentPart>
          </mc:Choice>
          <mc:Fallback>
            <p:pic>
              <p:nvPicPr>
                <p:cNvPr id="12" name="Ink 11">
                  <a:extLst>
                    <a:ext uri="{FF2B5EF4-FFF2-40B4-BE49-F238E27FC236}">
                      <a16:creationId xmlns:a16="http://schemas.microsoft.com/office/drawing/2014/main" id="{065EC28B-5139-8F39-ED28-F67B4A062BC5}"/>
                    </a:ext>
                  </a:extLst>
                </p:cNvPr>
                <p:cNvPicPr/>
                <p:nvPr/>
              </p:nvPicPr>
              <p:blipFill>
                <a:blip r:embed="rId39"/>
                <a:stretch>
                  <a:fillRect/>
                </a:stretch>
              </p:blipFill>
              <p:spPr>
                <a:xfrm>
                  <a:off x="1421327" y="1441033"/>
                  <a:ext cx="2692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3" name="Ink 12">
                  <a:extLst>
                    <a:ext uri="{FF2B5EF4-FFF2-40B4-BE49-F238E27FC236}">
                      <a16:creationId xmlns:a16="http://schemas.microsoft.com/office/drawing/2014/main" id="{0A5EFD87-5777-C1EA-47AF-B8EDD5575844}"/>
                    </a:ext>
                  </a:extLst>
                </p14:cNvPr>
                <p14:cNvContentPartPr/>
                <p14:nvPr/>
              </p14:nvContentPartPr>
              <p14:xfrm>
                <a:off x="1758287" y="1359313"/>
                <a:ext cx="50760" cy="210600"/>
              </p14:xfrm>
            </p:contentPart>
          </mc:Choice>
          <mc:Fallback>
            <p:pic>
              <p:nvPicPr>
                <p:cNvPr id="13" name="Ink 12">
                  <a:extLst>
                    <a:ext uri="{FF2B5EF4-FFF2-40B4-BE49-F238E27FC236}">
                      <a16:creationId xmlns:a16="http://schemas.microsoft.com/office/drawing/2014/main" id="{0A5EFD87-5777-C1EA-47AF-B8EDD5575844}"/>
                    </a:ext>
                  </a:extLst>
                </p:cNvPr>
                <p:cNvPicPr/>
                <p:nvPr/>
              </p:nvPicPr>
              <p:blipFill>
                <a:blip r:embed="rId41"/>
                <a:stretch>
                  <a:fillRect/>
                </a:stretch>
              </p:blipFill>
              <p:spPr>
                <a:xfrm>
                  <a:off x="1749647" y="1350313"/>
                  <a:ext cx="684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4" name="Ink 13">
                  <a:extLst>
                    <a:ext uri="{FF2B5EF4-FFF2-40B4-BE49-F238E27FC236}">
                      <a16:creationId xmlns:a16="http://schemas.microsoft.com/office/drawing/2014/main" id="{5521C78F-A407-157B-850C-4D627D9DF632}"/>
                    </a:ext>
                  </a:extLst>
                </p14:cNvPr>
                <p14:cNvContentPartPr/>
                <p14:nvPr/>
              </p14:nvContentPartPr>
              <p14:xfrm>
                <a:off x="1895087" y="1336993"/>
                <a:ext cx="78480" cy="328680"/>
              </p14:xfrm>
            </p:contentPart>
          </mc:Choice>
          <mc:Fallback>
            <p:pic>
              <p:nvPicPr>
                <p:cNvPr id="14" name="Ink 13">
                  <a:extLst>
                    <a:ext uri="{FF2B5EF4-FFF2-40B4-BE49-F238E27FC236}">
                      <a16:creationId xmlns:a16="http://schemas.microsoft.com/office/drawing/2014/main" id="{5521C78F-A407-157B-850C-4D627D9DF632}"/>
                    </a:ext>
                  </a:extLst>
                </p:cNvPr>
                <p:cNvPicPr/>
                <p:nvPr/>
              </p:nvPicPr>
              <p:blipFill>
                <a:blip r:embed="rId43"/>
                <a:stretch>
                  <a:fillRect/>
                </a:stretch>
              </p:blipFill>
              <p:spPr>
                <a:xfrm>
                  <a:off x="1886447" y="1328353"/>
                  <a:ext cx="9612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5" name="Ink 14">
                  <a:extLst>
                    <a:ext uri="{FF2B5EF4-FFF2-40B4-BE49-F238E27FC236}">
                      <a16:creationId xmlns:a16="http://schemas.microsoft.com/office/drawing/2014/main" id="{A5A5E8B4-DF3E-93BE-FACC-26762C40CA55}"/>
                    </a:ext>
                  </a:extLst>
                </p14:cNvPr>
                <p14:cNvContentPartPr/>
                <p14:nvPr/>
              </p14:nvContentPartPr>
              <p14:xfrm>
                <a:off x="1858367" y="1403593"/>
                <a:ext cx="252000" cy="155160"/>
              </p14:xfrm>
            </p:contentPart>
          </mc:Choice>
          <mc:Fallback>
            <p:pic>
              <p:nvPicPr>
                <p:cNvPr id="15" name="Ink 14">
                  <a:extLst>
                    <a:ext uri="{FF2B5EF4-FFF2-40B4-BE49-F238E27FC236}">
                      <a16:creationId xmlns:a16="http://schemas.microsoft.com/office/drawing/2014/main" id="{A5A5E8B4-DF3E-93BE-FACC-26762C40CA55}"/>
                    </a:ext>
                  </a:extLst>
                </p:cNvPr>
                <p:cNvPicPr/>
                <p:nvPr/>
              </p:nvPicPr>
              <p:blipFill>
                <a:blip r:embed="rId45"/>
                <a:stretch>
                  <a:fillRect/>
                </a:stretch>
              </p:blipFill>
              <p:spPr>
                <a:xfrm>
                  <a:off x="1849727" y="1394953"/>
                  <a:ext cx="2696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6" name="Ink 15">
                  <a:extLst>
                    <a:ext uri="{FF2B5EF4-FFF2-40B4-BE49-F238E27FC236}">
                      <a16:creationId xmlns:a16="http://schemas.microsoft.com/office/drawing/2014/main" id="{F0E41451-4BCD-3CB4-9287-86E25303A505}"/>
                    </a:ext>
                  </a:extLst>
                </p14:cNvPr>
                <p14:cNvContentPartPr/>
                <p14:nvPr/>
              </p14:nvContentPartPr>
              <p14:xfrm>
                <a:off x="2387927" y="1466953"/>
                <a:ext cx="51120" cy="4320"/>
              </p14:xfrm>
            </p:contentPart>
          </mc:Choice>
          <mc:Fallback>
            <p:pic>
              <p:nvPicPr>
                <p:cNvPr id="16" name="Ink 15">
                  <a:extLst>
                    <a:ext uri="{FF2B5EF4-FFF2-40B4-BE49-F238E27FC236}">
                      <a16:creationId xmlns:a16="http://schemas.microsoft.com/office/drawing/2014/main" id="{F0E41451-4BCD-3CB4-9287-86E25303A505}"/>
                    </a:ext>
                  </a:extLst>
                </p:cNvPr>
                <p:cNvPicPr/>
                <p:nvPr/>
              </p:nvPicPr>
              <p:blipFill>
                <a:blip r:embed="rId47"/>
                <a:stretch>
                  <a:fillRect/>
                </a:stretch>
              </p:blipFill>
              <p:spPr>
                <a:xfrm>
                  <a:off x="2379287" y="1457953"/>
                  <a:ext cx="6876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7" name="Ink 16">
                  <a:extLst>
                    <a:ext uri="{FF2B5EF4-FFF2-40B4-BE49-F238E27FC236}">
                      <a16:creationId xmlns:a16="http://schemas.microsoft.com/office/drawing/2014/main" id="{7ABEAF21-8C53-3A53-92EA-21552CAA1AFC}"/>
                    </a:ext>
                  </a:extLst>
                </p14:cNvPr>
                <p14:cNvContentPartPr/>
                <p14:nvPr/>
              </p14:nvContentPartPr>
              <p14:xfrm>
                <a:off x="2655047" y="1351753"/>
                <a:ext cx="248760" cy="227160"/>
              </p14:xfrm>
            </p:contentPart>
          </mc:Choice>
          <mc:Fallback>
            <p:pic>
              <p:nvPicPr>
                <p:cNvPr id="17" name="Ink 16">
                  <a:extLst>
                    <a:ext uri="{FF2B5EF4-FFF2-40B4-BE49-F238E27FC236}">
                      <a16:creationId xmlns:a16="http://schemas.microsoft.com/office/drawing/2014/main" id="{7ABEAF21-8C53-3A53-92EA-21552CAA1AFC}"/>
                    </a:ext>
                  </a:extLst>
                </p:cNvPr>
                <p:cNvPicPr/>
                <p:nvPr/>
              </p:nvPicPr>
              <p:blipFill>
                <a:blip r:embed="rId49"/>
                <a:stretch>
                  <a:fillRect/>
                </a:stretch>
              </p:blipFill>
              <p:spPr>
                <a:xfrm>
                  <a:off x="2646407" y="1342753"/>
                  <a:ext cx="26640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8" name="Ink 17">
                  <a:extLst>
                    <a:ext uri="{FF2B5EF4-FFF2-40B4-BE49-F238E27FC236}">
                      <a16:creationId xmlns:a16="http://schemas.microsoft.com/office/drawing/2014/main" id="{9ECEA72F-42F7-F1DB-634E-767D327E5885}"/>
                    </a:ext>
                  </a:extLst>
                </p14:cNvPr>
                <p14:cNvContentPartPr/>
                <p14:nvPr/>
              </p14:nvContentPartPr>
              <p14:xfrm>
                <a:off x="2945567" y="1424833"/>
                <a:ext cx="163440" cy="164520"/>
              </p14:xfrm>
            </p:contentPart>
          </mc:Choice>
          <mc:Fallback>
            <p:pic>
              <p:nvPicPr>
                <p:cNvPr id="18" name="Ink 17">
                  <a:extLst>
                    <a:ext uri="{FF2B5EF4-FFF2-40B4-BE49-F238E27FC236}">
                      <a16:creationId xmlns:a16="http://schemas.microsoft.com/office/drawing/2014/main" id="{9ECEA72F-42F7-F1DB-634E-767D327E5885}"/>
                    </a:ext>
                  </a:extLst>
                </p:cNvPr>
                <p:cNvPicPr/>
                <p:nvPr/>
              </p:nvPicPr>
              <p:blipFill>
                <a:blip r:embed="rId51"/>
                <a:stretch>
                  <a:fillRect/>
                </a:stretch>
              </p:blipFill>
              <p:spPr>
                <a:xfrm>
                  <a:off x="2936567" y="1416193"/>
                  <a:ext cx="18108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9" name="Ink 18">
                  <a:extLst>
                    <a:ext uri="{FF2B5EF4-FFF2-40B4-BE49-F238E27FC236}">
                      <a16:creationId xmlns:a16="http://schemas.microsoft.com/office/drawing/2014/main" id="{3143DE09-2CFD-4B49-17B8-0483CEA3F8C4}"/>
                    </a:ext>
                  </a:extLst>
                </p14:cNvPr>
                <p14:cNvContentPartPr/>
                <p14:nvPr/>
              </p14:nvContentPartPr>
              <p14:xfrm>
                <a:off x="3190727" y="1435993"/>
                <a:ext cx="141840" cy="154080"/>
              </p14:xfrm>
            </p:contentPart>
          </mc:Choice>
          <mc:Fallback>
            <p:pic>
              <p:nvPicPr>
                <p:cNvPr id="19" name="Ink 18">
                  <a:extLst>
                    <a:ext uri="{FF2B5EF4-FFF2-40B4-BE49-F238E27FC236}">
                      <a16:creationId xmlns:a16="http://schemas.microsoft.com/office/drawing/2014/main" id="{3143DE09-2CFD-4B49-17B8-0483CEA3F8C4}"/>
                    </a:ext>
                  </a:extLst>
                </p:cNvPr>
                <p:cNvPicPr/>
                <p:nvPr/>
              </p:nvPicPr>
              <p:blipFill>
                <a:blip r:embed="rId53"/>
                <a:stretch>
                  <a:fillRect/>
                </a:stretch>
              </p:blipFill>
              <p:spPr>
                <a:xfrm>
                  <a:off x="3182087" y="1426993"/>
                  <a:ext cx="15948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0" name="Ink 19">
                  <a:extLst>
                    <a:ext uri="{FF2B5EF4-FFF2-40B4-BE49-F238E27FC236}">
                      <a16:creationId xmlns:a16="http://schemas.microsoft.com/office/drawing/2014/main" id="{92A64D45-918F-EB02-2E17-69EDA405587F}"/>
                    </a:ext>
                  </a:extLst>
                </p14:cNvPr>
                <p14:cNvContentPartPr/>
                <p14:nvPr/>
              </p14:nvContentPartPr>
              <p14:xfrm>
                <a:off x="3444887" y="1391713"/>
                <a:ext cx="201960" cy="168480"/>
              </p14:xfrm>
            </p:contentPart>
          </mc:Choice>
          <mc:Fallback>
            <p:pic>
              <p:nvPicPr>
                <p:cNvPr id="20" name="Ink 19">
                  <a:extLst>
                    <a:ext uri="{FF2B5EF4-FFF2-40B4-BE49-F238E27FC236}">
                      <a16:creationId xmlns:a16="http://schemas.microsoft.com/office/drawing/2014/main" id="{92A64D45-918F-EB02-2E17-69EDA405587F}"/>
                    </a:ext>
                  </a:extLst>
                </p:cNvPr>
                <p:cNvPicPr/>
                <p:nvPr/>
              </p:nvPicPr>
              <p:blipFill>
                <a:blip r:embed="rId55"/>
                <a:stretch>
                  <a:fillRect/>
                </a:stretch>
              </p:blipFill>
              <p:spPr>
                <a:xfrm>
                  <a:off x="3436247" y="1382713"/>
                  <a:ext cx="2196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1" name="Ink 20">
                  <a:extLst>
                    <a:ext uri="{FF2B5EF4-FFF2-40B4-BE49-F238E27FC236}">
                      <a16:creationId xmlns:a16="http://schemas.microsoft.com/office/drawing/2014/main" id="{498427CC-3B1E-7C5C-BA25-FCD0F59033BC}"/>
                    </a:ext>
                  </a:extLst>
                </p14:cNvPr>
                <p14:cNvContentPartPr/>
                <p14:nvPr/>
              </p14:nvContentPartPr>
              <p14:xfrm>
                <a:off x="3528047" y="1297393"/>
                <a:ext cx="7920" cy="314640"/>
              </p14:xfrm>
            </p:contentPart>
          </mc:Choice>
          <mc:Fallback>
            <p:pic>
              <p:nvPicPr>
                <p:cNvPr id="21" name="Ink 20">
                  <a:extLst>
                    <a:ext uri="{FF2B5EF4-FFF2-40B4-BE49-F238E27FC236}">
                      <a16:creationId xmlns:a16="http://schemas.microsoft.com/office/drawing/2014/main" id="{498427CC-3B1E-7C5C-BA25-FCD0F59033BC}"/>
                    </a:ext>
                  </a:extLst>
                </p:cNvPr>
                <p:cNvPicPr/>
                <p:nvPr/>
              </p:nvPicPr>
              <p:blipFill>
                <a:blip r:embed="rId57"/>
                <a:stretch>
                  <a:fillRect/>
                </a:stretch>
              </p:blipFill>
              <p:spPr>
                <a:xfrm>
                  <a:off x="3519407" y="1288753"/>
                  <a:ext cx="2556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6" name="Ink 25">
                  <a:extLst>
                    <a:ext uri="{FF2B5EF4-FFF2-40B4-BE49-F238E27FC236}">
                      <a16:creationId xmlns:a16="http://schemas.microsoft.com/office/drawing/2014/main" id="{5A3A19CD-542D-5788-5087-2E81C03B1668}"/>
                    </a:ext>
                  </a:extLst>
                </p14:cNvPr>
                <p14:cNvContentPartPr/>
                <p14:nvPr/>
              </p14:nvContentPartPr>
              <p14:xfrm>
                <a:off x="1590167" y="1960153"/>
                <a:ext cx="190440" cy="210240"/>
              </p14:xfrm>
            </p:contentPart>
          </mc:Choice>
          <mc:Fallback>
            <p:pic>
              <p:nvPicPr>
                <p:cNvPr id="26" name="Ink 25">
                  <a:extLst>
                    <a:ext uri="{FF2B5EF4-FFF2-40B4-BE49-F238E27FC236}">
                      <a16:creationId xmlns:a16="http://schemas.microsoft.com/office/drawing/2014/main" id="{5A3A19CD-542D-5788-5087-2E81C03B1668}"/>
                    </a:ext>
                  </a:extLst>
                </p:cNvPr>
                <p:cNvPicPr/>
                <p:nvPr/>
              </p:nvPicPr>
              <p:blipFill>
                <a:blip r:embed="rId59"/>
                <a:stretch>
                  <a:fillRect/>
                </a:stretch>
              </p:blipFill>
              <p:spPr>
                <a:xfrm>
                  <a:off x="1581167" y="1951153"/>
                  <a:ext cx="2080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7" name="Ink 26">
                  <a:extLst>
                    <a:ext uri="{FF2B5EF4-FFF2-40B4-BE49-F238E27FC236}">
                      <a16:creationId xmlns:a16="http://schemas.microsoft.com/office/drawing/2014/main" id="{F8E5C8BD-B1DF-1915-B68D-8D445CAE0761}"/>
                    </a:ext>
                  </a:extLst>
                </p14:cNvPr>
                <p14:cNvContentPartPr/>
                <p14:nvPr/>
              </p14:nvContentPartPr>
              <p14:xfrm>
                <a:off x="1874207" y="1909033"/>
                <a:ext cx="275040" cy="199800"/>
              </p14:xfrm>
            </p:contentPart>
          </mc:Choice>
          <mc:Fallback>
            <p:pic>
              <p:nvPicPr>
                <p:cNvPr id="27" name="Ink 26">
                  <a:extLst>
                    <a:ext uri="{FF2B5EF4-FFF2-40B4-BE49-F238E27FC236}">
                      <a16:creationId xmlns:a16="http://schemas.microsoft.com/office/drawing/2014/main" id="{F8E5C8BD-B1DF-1915-B68D-8D445CAE0761}"/>
                    </a:ext>
                  </a:extLst>
                </p:cNvPr>
                <p:cNvPicPr/>
                <p:nvPr/>
              </p:nvPicPr>
              <p:blipFill>
                <a:blip r:embed="rId61"/>
                <a:stretch>
                  <a:fillRect/>
                </a:stretch>
              </p:blipFill>
              <p:spPr>
                <a:xfrm>
                  <a:off x="1865207" y="1900393"/>
                  <a:ext cx="2926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8" name="Ink 27">
                  <a:extLst>
                    <a:ext uri="{FF2B5EF4-FFF2-40B4-BE49-F238E27FC236}">
                      <a16:creationId xmlns:a16="http://schemas.microsoft.com/office/drawing/2014/main" id="{0FC1DF03-6931-B028-A27F-DFF1AC457DF5}"/>
                    </a:ext>
                  </a:extLst>
                </p14:cNvPr>
                <p14:cNvContentPartPr/>
                <p14:nvPr/>
              </p14:nvContentPartPr>
              <p14:xfrm>
                <a:off x="2113247" y="1846033"/>
                <a:ext cx="133920" cy="258840"/>
              </p14:xfrm>
            </p:contentPart>
          </mc:Choice>
          <mc:Fallback>
            <p:pic>
              <p:nvPicPr>
                <p:cNvPr id="28" name="Ink 27">
                  <a:extLst>
                    <a:ext uri="{FF2B5EF4-FFF2-40B4-BE49-F238E27FC236}">
                      <a16:creationId xmlns:a16="http://schemas.microsoft.com/office/drawing/2014/main" id="{0FC1DF03-6931-B028-A27F-DFF1AC457DF5}"/>
                    </a:ext>
                  </a:extLst>
                </p:cNvPr>
                <p:cNvPicPr/>
                <p:nvPr/>
              </p:nvPicPr>
              <p:blipFill>
                <a:blip r:embed="rId63"/>
                <a:stretch>
                  <a:fillRect/>
                </a:stretch>
              </p:blipFill>
              <p:spPr>
                <a:xfrm>
                  <a:off x="2104247" y="1837393"/>
                  <a:ext cx="15156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9" name="Ink 28">
                  <a:extLst>
                    <a:ext uri="{FF2B5EF4-FFF2-40B4-BE49-F238E27FC236}">
                      <a16:creationId xmlns:a16="http://schemas.microsoft.com/office/drawing/2014/main" id="{A28CB588-14A4-D2FC-5475-AB23371DDB75}"/>
                    </a:ext>
                  </a:extLst>
                </p14:cNvPr>
                <p14:cNvContentPartPr/>
                <p14:nvPr/>
              </p14:nvContentPartPr>
              <p14:xfrm>
                <a:off x="2337887" y="1887793"/>
                <a:ext cx="188280" cy="209880"/>
              </p14:xfrm>
            </p:contentPart>
          </mc:Choice>
          <mc:Fallback>
            <p:pic>
              <p:nvPicPr>
                <p:cNvPr id="29" name="Ink 28">
                  <a:extLst>
                    <a:ext uri="{FF2B5EF4-FFF2-40B4-BE49-F238E27FC236}">
                      <a16:creationId xmlns:a16="http://schemas.microsoft.com/office/drawing/2014/main" id="{A28CB588-14A4-D2FC-5475-AB23371DDB75}"/>
                    </a:ext>
                  </a:extLst>
                </p:cNvPr>
                <p:cNvPicPr/>
                <p:nvPr/>
              </p:nvPicPr>
              <p:blipFill>
                <a:blip r:embed="rId65"/>
                <a:stretch>
                  <a:fillRect/>
                </a:stretch>
              </p:blipFill>
              <p:spPr>
                <a:xfrm>
                  <a:off x="2329247" y="1878793"/>
                  <a:ext cx="20592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0" name="Ink 29">
                  <a:extLst>
                    <a:ext uri="{FF2B5EF4-FFF2-40B4-BE49-F238E27FC236}">
                      <a16:creationId xmlns:a16="http://schemas.microsoft.com/office/drawing/2014/main" id="{A16371AB-59B7-8D07-E91C-B6C9D3037F45}"/>
                    </a:ext>
                  </a:extLst>
                </p14:cNvPr>
                <p14:cNvContentPartPr/>
                <p14:nvPr/>
              </p14:nvContentPartPr>
              <p14:xfrm>
                <a:off x="2714807" y="2017033"/>
                <a:ext cx="150840" cy="10800"/>
              </p14:xfrm>
            </p:contentPart>
          </mc:Choice>
          <mc:Fallback>
            <p:pic>
              <p:nvPicPr>
                <p:cNvPr id="30" name="Ink 29">
                  <a:extLst>
                    <a:ext uri="{FF2B5EF4-FFF2-40B4-BE49-F238E27FC236}">
                      <a16:creationId xmlns:a16="http://schemas.microsoft.com/office/drawing/2014/main" id="{A16371AB-59B7-8D07-E91C-B6C9D3037F45}"/>
                    </a:ext>
                  </a:extLst>
                </p:cNvPr>
                <p:cNvPicPr/>
                <p:nvPr/>
              </p:nvPicPr>
              <p:blipFill>
                <a:blip r:embed="rId67"/>
                <a:stretch>
                  <a:fillRect/>
                </a:stretch>
              </p:blipFill>
              <p:spPr>
                <a:xfrm>
                  <a:off x="2705807" y="2008393"/>
                  <a:ext cx="1684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2" name="Ink 31">
                  <a:extLst>
                    <a:ext uri="{FF2B5EF4-FFF2-40B4-BE49-F238E27FC236}">
                      <a16:creationId xmlns:a16="http://schemas.microsoft.com/office/drawing/2014/main" id="{62DD359F-16E5-7470-993A-0DE258F6FB2A}"/>
                    </a:ext>
                  </a:extLst>
                </p14:cNvPr>
                <p14:cNvContentPartPr/>
                <p14:nvPr/>
              </p14:nvContentPartPr>
              <p14:xfrm>
                <a:off x="3237887" y="1983913"/>
                <a:ext cx="136440" cy="21960"/>
              </p14:xfrm>
            </p:contentPart>
          </mc:Choice>
          <mc:Fallback>
            <p:pic>
              <p:nvPicPr>
                <p:cNvPr id="32" name="Ink 31">
                  <a:extLst>
                    <a:ext uri="{FF2B5EF4-FFF2-40B4-BE49-F238E27FC236}">
                      <a16:creationId xmlns:a16="http://schemas.microsoft.com/office/drawing/2014/main" id="{62DD359F-16E5-7470-993A-0DE258F6FB2A}"/>
                    </a:ext>
                  </a:extLst>
                </p:cNvPr>
                <p:cNvPicPr/>
                <p:nvPr/>
              </p:nvPicPr>
              <p:blipFill>
                <a:blip r:embed="rId69"/>
                <a:stretch>
                  <a:fillRect/>
                </a:stretch>
              </p:blipFill>
              <p:spPr>
                <a:xfrm>
                  <a:off x="3228887" y="1974913"/>
                  <a:ext cx="1540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3" name="Ink 32">
                  <a:extLst>
                    <a:ext uri="{FF2B5EF4-FFF2-40B4-BE49-F238E27FC236}">
                      <a16:creationId xmlns:a16="http://schemas.microsoft.com/office/drawing/2014/main" id="{4184AAFF-4D81-5AB8-A7B5-B0F57C317771}"/>
                    </a:ext>
                  </a:extLst>
                </p14:cNvPr>
                <p14:cNvContentPartPr/>
                <p14:nvPr/>
              </p14:nvContentPartPr>
              <p14:xfrm>
                <a:off x="3451727" y="1846753"/>
                <a:ext cx="220680" cy="191880"/>
              </p14:xfrm>
            </p:contentPart>
          </mc:Choice>
          <mc:Fallback>
            <p:pic>
              <p:nvPicPr>
                <p:cNvPr id="33" name="Ink 32">
                  <a:extLst>
                    <a:ext uri="{FF2B5EF4-FFF2-40B4-BE49-F238E27FC236}">
                      <a16:creationId xmlns:a16="http://schemas.microsoft.com/office/drawing/2014/main" id="{4184AAFF-4D81-5AB8-A7B5-B0F57C317771}"/>
                    </a:ext>
                  </a:extLst>
                </p:cNvPr>
                <p:cNvPicPr/>
                <p:nvPr/>
              </p:nvPicPr>
              <p:blipFill>
                <a:blip r:embed="rId71"/>
                <a:stretch>
                  <a:fillRect/>
                </a:stretch>
              </p:blipFill>
              <p:spPr>
                <a:xfrm>
                  <a:off x="3442727" y="1838113"/>
                  <a:ext cx="2383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4" name="Ink 33">
                  <a:extLst>
                    <a:ext uri="{FF2B5EF4-FFF2-40B4-BE49-F238E27FC236}">
                      <a16:creationId xmlns:a16="http://schemas.microsoft.com/office/drawing/2014/main" id="{A55A5467-2650-75DB-7A1B-C596D3F3FD02}"/>
                    </a:ext>
                  </a:extLst>
                </p14:cNvPr>
                <p14:cNvContentPartPr/>
                <p14:nvPr/>
              </p14:nvContentPartPr>
              <p14:xfrm>
                <a:off x="3677807" y="1908673"/>
                <a:ext cx="135720" cy="111960"/>
              </p14:xfrm>
            </p:contentPart>
          </mc:Choice>
          <mc:Fallback>
            <p:pic>
              <p:nvPicPr>
                <p:cNvPr id="34" name="Ink 33">
                  <a:extLst>
                    <a:ext uri="{FF2B5EF4-FFF2-40B4-BE49-F238E27FC236}">
                      <a16:creationId xmlns:a16="http://schemas.microsoft.com/office/drawing/2014/main" id="{A55A5467-2650-75DB-7A1B-C596D3F3FD02}"/>
                    </a:ext>
                  </a:extLst>
                </p:cNvPr>
                <p:cNvPicPr/>
                <p:nvPr/>
              </p:nvPicPr>
              <p:blipFill>
                <a:blip r:embed="rId73"/>
                <a:stretch>
                  <a:fillRect/>
                </a:stretch>
              </p:blipFill>
              <p:spPr>
                <a:xfrm>
                  <a:off x="3669167" y="1899673"/>
                  <a:ext cx="1533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5" name="Ink 34">
                  <a:extLst>
                    <a:ext uri="{FF2B5EF4-FFF2-40B4-BE49-F238E27FC236}">
                      <a16:creationId xmlns:a16="http://schemas.microsoft.com/office/drawing/2014/main" id="{EB470B44-6055-2845-961A-336408333A05}"/>
                    </a:ext>
                  </a:extLst>
                </p14:cNvPr>
                <p14:cNvContentPartPr/>
                <p14:nvPr/>
              </p14:nvContentPartPr>
              <p14:xfrm>
                <a:off x="3956447" y="1860073"/>
                <a:ext cx="115200" cy="185400"/>
              </p14:xfrm>
            </p:contentPart>
          </mc:Choice>
          <mc:Fallback>
            <p:pic>
              <p:nvPicPr>
                <p:cNvPr id="35" name="Ink 34">
                  <a:extLst>
                    <a:ext uri="{FF2B5EF4-FFF2-40B4-BE49-F238E27FC236}">
                      <a16:creationId xmlns:a16="http://schemas.microsoft.com/office/drawing/2014/main" id="{EB470B44-6055-2845-961A-336408333A05}"/>
                    </a:ext>
                  </a:extLst>
                </p:cNvPr>
                <p:cNvPicPr/>
                <p:nvPr/>
              </p:nvPicPr>
              <p:blipFill>
                <a:blip r:embed="rId75"/>
                <a:stretch>
                  <a:fillRect/>
                </a:stretch>
              </p:blipFill>
              <p:spPr>
                <a:xfrm>
                  <a:off x="3947807" y="1851073"/>
                  <a:ext cx="1328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6" name="Ink 35">
                  <a:extLst>
                    <a:ext uri="{FF2B5EF4-FFF2-40B4-BE49-F238E27FC236}">
                      <a16:creationId xmlns:a16="http://schemas.microsoft.com/office/drawing/2014/main" id="{19E1200B-0988-64A0-4CDD-9D42046B7720}"/>
                    </a:ext>
                  </a:extLst>
                </p14:cNvPr>
                <p14:cNvContentPartPr/>
                <p14:nvPr/>
              </p14:nvContentPartPr>
              <p14:xfrm>
                <a:off x="3985607" y="1744153"/>
                <a:ext cx="47520" cy="374400"/>
              </p14:xfrm>
            </p:contentPart>
          </mc:Choice>
          <mc:Fallback>
            <p:pic>
              <p:nvPicPr>
                <p:cNvPr id="36" name="Ink 35">
                  <a:extLst>
                    <a:ext uri="{FF2B5EF4-FFF2-40B4-BE49-F238E27FC236}">
                      <a16:creationId xmlns:a16="http://schemas.microsoft.com/office/drawing/2014/main" id="{19E1200B-0988-64A0-4CDD-9D42046B7720}"/>
                    </a:ext>
                  </a:extLst>
                </p:cNvPr>
                <p:cNvPicPr/>
                <p:nvPr/>
              </p:nvPicPr>
              <p:blipFill>
                <a:blip r:embed="rId77"/>
                <a:stretch>
                  <a:fillRect/>
                </a:stretch>
              </p:blipFill>
              <p:spPr>
                <a:xfrm>
                  <a:off x="3976967" y="1735513"/>
                  <a:ext cx="6516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8" name="Ink 37">
                  <a:extLst>
                    <a:ext uri="{FF2B5EF4-FFF2-40B4-BE49-F238E27FC236}">
                      <a16:creationId xmlns:a16="http://schemas.microsoft.com/office/drawing/2014/main" id="{0BB0ACE0-88AC-0062-836E-9A197EEE8894}"/>
                    </a:ext>
                  </a:extLst>
                </p14:cNvPr>
                <p14:cNvContentPartPr/>
                <p14:nvPr/>
              </p14:nvContentPartPr>
              <p14:xfrm>
                <a:off x="1676927" y="2317273"/>
                <a:ext cx="178200" cy="456840"/>
              </p14:xfrm>
            </p:contentPart>
          </mc:Choice>
          <mc:Fallback>
            <p:pic>
              <p:nvPicPr>
                <p:cNvPr id="38" name="Ink 37">
                  <a:extLst>
                    <a:ext uri="{FF2B5EF4-FFF2-40B4-BE49-F238E27FC236}">
                      <a16:creationId xmlns:a16="http://schemas.microsoft.com/office/drawing/2014/main" id="{0BB0ACE0-88AC-0062-836E-9A197EEE8894}"/>
                    </a:ext>
                  </a:extLst>
                </p:cNvPr>
                <p:cNvPicPr/>
                <p:nvPr/>
              </p:nvPicPr>
              <p:blipFill>
                <a:blip r:embed="rId79"/>
                <a:stretch>
                  <a:fillRect/>
                </a:stretch>
              </p:blipFill>
              <p:spPr>
                <a:xfrm>
                  <a:off x="1667927" y="2308633"/>
                  <a:ext cx="195840" cy="474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9" name="Ink 38">
                  <a:extLst>
                    <a:ext uri="{FF2B5EF4-FFF2-40B4-BE49-F238E27FC236}">
                      <a16:creationId xmlns:a16="http://schemas.microsoft.com/office/drawing/2014/main" id="{05C07BCF-30F4-7E44-8B05-64F44903C8AE}"/>
                    </a:ext>
                  </a:extLst>
                </p14:cNvPr>
                <p14:cNvContentPartPr/>
                <p14:nvPr/>
              </p14:nvContentPartPr>
              <p14:xfrm>
                <a:off x="1623287" y="2503753"/>
                <a:ext cx="566640" cy="132120"/>
              </p14:xfrm>
            </p:contentPart>
          </mc:Choice>
          <mc:Fallback>
            <p:pic>
              <p:nvPicPr>
                <p:cNvPr id="39" name="Ink 38">
                  <a:extLst>
                    <a:ext uri="{FF2B5EF4-FFF2-40B4-BE49-F238E27FC236}">
                      <a16:creationId xmlns:a16="http://schemas.microsoft.com/office/drawing/2014/main" id="{05C07BCF-30F4-7E44-8B05-64F44903C8AE}"/>
                    </a:ext>
                  </a:extLst>
                </p:cNvPr>
                <p:cNvPicPr/>
                <p:nvPr/>
              </p:nvPicPr>
              <p:blipFill>
                <a:blip r:embed="rId81"/>
                <a:stretch>
                  <a:fillRect/>
                </a:stretch>
              </p:blipFill>
              <p:spPr>
                <a:xfrm>
                  <a:off x="1614287" y="2495113"/>
                  <a:ext cx="58428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0" name="Ink 39">
                  <a:extLst>
                    <a:ext uri="{FF2B5EF4-FFF2-40B4-BE49-F238E27FC236}">
                      <a16:creationId xmlns:a16="http://schemas.microsoft.com/office/drawing/2014/main" id="{C58E171D-7EFD-2BCB-710D-ACB40E74E681}"/>
                    </a:ext>
                  </a:extLst>
                </p14:cNvPr>
                <p14:cNvContentPartPr/>
                <p14:nvPr/>
              </p14:nvContentPartPr>
              <p14:xfrm>
                <a:off x="2329247" y="2314033"/>
                <a:ext cx="174240" cy="311760"/>
              </p14:xfrm>
            </p:contentPart>
          </mc:Choice>
          <mc:Fallback>
            <p:pic>
              <p:nvPicPr>
                <p:cNvPr id="40" name="Ink 39">
                  <a:extLst>
                    <a:ext uri="{FF2B5EF4-FFF2-40B4-BE49-F238E27FC236}">
                      <a16:creationId xmlns:a16="http://schemas.microsoft.com/office/drawing/2014/main" id="{C58E171D-7EFD-2BCB-710D-ACB40E74E681}"/>
                    </a:ext>
                  </a:extLst>
                </p:cNvPr>
                <p:cNvPicPr/>
                <p:nvPr/>
              </p:nvPicPr>
              <p:blipFill>
                <a:blip r:embed="rId83"/>
                <a:stretch>
                  <a:fillRect/>
                </a:stretch>
              </p:blipFill>
              <p:spPr>
                <a:xfrm>
                  <a:off x="2320247" y="2305033"/>
                  <a:ext cx="19188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1" name="Ink 40">
                  <a:extLst>
                    <a:ext uri="{FF2B5EF4-FFF2-40B4-BE49-F238E27FC236}">
                      <a16:creationId xmlns:a16="http://schemas.microsoft.com/office/drawing/2014/main" id="{116E110D-6B66-6E05-A760-39510C1832E7}"/>
                    </a:ext>
                  </a:extLst>
                </p14:cNvPr>
                <p14:cNvContentPartPr/>
                <p14:nvPr/>
              </p14:nvContentPartPr>
              <p14:xfrm>
                <a:off x="2752967" y="2424913"/>
                <a:ext cx="127800" cy="10800"/>
              </p14:xfrm>
            </p:contentPart>
          </mc:Choice>
          <mc:Fallback>
            <p:pic>
              <p:nvPicPr>
                <p:cNvPr id="41" name="Ink 40">
                  <a:extLst>
                    <a:ext uri="{FF2B5EF4-FFF2-40B4-BE49-F238E27FC236}">
                      <a16:creationId xmlns:a16="http://schemas.microsoft.com/office/drawing/2014/main" id="{116E110D-6B66-6E05-A760-39510C1832E7}"/>
                    </a:ext>
                  </a:extLst>
                </p:cNvPr>
                <p:cNvPicPr/>
                <p:nvPr/>
              </p:nvPicPr>
              <p:blipFill>
                <a:blip r:embed="rId85"/>
                <a:stretch>
                  <a:fillRect/>
                </a:stretch>
              </p:blipFill>
              <p:spPr>
                <a:xfrm>
                  <a:off x="2744327" y="2416273"/>
                  <a:ext cx="1454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3" name="Ink 42">
                  <a:extLst>
                    <a:ext uri="{FF2B5EF4-FFF2-40B4-BE49-F238E27FC236}">
                      <a16:creationId xmlns:a16="http://schemas.microsoft.com/office/drawing/2014/main" id="{A7ACB9DF-4B32-6DC0-4D29-354E02D059D0}"/>
                    </a:ext>
                  </a:extLst>
                </p14:cNvPr>
                <p14:cNvContentPartPr/>
                <p14:nvPr/>
              </p14:nvContentPartPr>
              <p14:xfrm>
                <a:off x="3308447" y="2444353"/>
                <a:ext cx="152280" cy="15480"/>
              </p14:xfrm>
            </p:contentPart>
          </mc:Choice>
          <mc:Fallback>
            <p:pic>
              <p:nvPicPr>
                <p:cNvPr id="43" name="Ink 42">
                  <a:extLst>
                    <a:ext uri="{FF2B5EF4-FFF2-40B4-BE49-F238E27FC236}">
                      <a16:creationId xmlns:a16="http://schemas.microsoft.com/office/drawing/2014/main" id="{A7ACB9DF-4B32-6DC0-4D29-354E02D059D0}"/>
                    </a:ext>
                  </a:extLst>
                </p:cNvPr>
                <p:cNvPicPr/>
                <p:nvPr/>
              </p:nvPicPr>
              <p:blipFill>
                <a:blip r:embed="rId87"/>
                <a:stretch>
                  <a:fillRect/>
                </a:stretch>
              </p:blipFill>
              <p:spPr>
                <a:xfrm>
                  <a:off x="3299447" y="2435353"/>
                  <a:ext cx="1699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4" name="Ink 43">
                  <a:extLst>
                    <a:ext uri="{FF2B5EF4-FFF2-40B4-BE49-F238E27FC236}">
                      <a16:creationId xmlns:a16="http://schemas.microsoft.com/office/drawing/2014/main" id="{E7F8DEF8-4CEB-7962-8996-B1B898A02393}"/>
                    </a:ext>
                  </a:extLst>
                </p14:cNvPr>
                <p14:cNvContentPartPr/>
                <p14:nvPr/>
              </p14:nvContentPartPr>
              <p14:xfrm>
                <a:off x="3568367" y="2312953"/>
                <a:ext cx="156960" cy="211320"/>
              </p14:xfrm>
            </p:contentPart>
          </mc:Choice>
          <mc:Fallback>
            <p:pic>
              <p:nvPicPr>
                <p:cNvPr id="44" name="Ink 43">
                  <a:extLst>
                    <a:ext uri="{FF2B5EF4-FFF2-40B4-BE49-F238E27FC236}">
                      <a16:creationId xmlns:a16="http://schemas.microsoft.com/office/drawing/2014/main" id="{E7F8DEF8-4CEB-7962-8996-B1B898A02393}"/>
                    </a:ext>
                  </a:extLst>
                </p:cNvPr>
                <p:cNvPicPr/>
                <p:nvPr/>
              </p:nvPicPr>
              <p:blipFill>
                <a:blip r:embed="rId89"/>
                <a:stretch>
                  <a:fillRect/>
                </a:stretch>
              </p:blipFill>
              <p:spPr>
                <a:xfrm>
                  <a:off x="3559367" y="2303953"/>
                  <a:ext cx="17460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5" name="Ink 44">
                  <a:extLst>
                    <a:ext uri="{FF2B5EF4-FFF2-40B4-BE49-F238E27FC236}">
                      <a16:creationId xmlns:a16="http://schemas.microsoft.com/office/drawing/2014/main" id="{337F983E-5C2D-A74F-6881-ED5813FCD56A}"/>
                    </a:ext>
                  </a:extLst>
                </p14:cNvPr>
                <p14:cNvContentPartPr/>
                <p14:nvPr/>
              </p14:nvContentPartPr>
              <p14:xfrm>
                <a:off x="3647567" y="2274793"/>
                <a:ext cx="159120" cy="41040"/>
              </p14:xfrm>
            </p:contentPart>
          </mc:Choice>
          <mc:Fallback>
            <p:pic>
              <p:nvPicPr>
                <p:cNvPr id="45" name="Ink 44">
                  <a:extLst>
                    <a:ext uri="{FF2B5EF4-FFF2-40B4-BE49-F238E27FC236}">
                      <a16:creationId xmlns:a16="http://schemas.microsoft.com/office/drawing/2014/main" id="{337F983E-5C2D-A74F-6881-ED5813FCD56A}"/>
                    </a:ext>
                  </a:extLst>
                </p:cNvPr>
                <p:cNvPicPr/>
                <p:nvPr/>
              </p:nvPicPr>
              <p:blipFill>
                <a:blip r:embed="rId91"/>
                <a:stretch>
                  <a:fillRect/>
                </a:stretch>
              </p:blipFill>
              <p:spPr>
                <a:xfrm>
                  <a:off x="3638567" y="2266153"/>
                  <a:ext cx="1767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6" name="Ink 45">
                  <a:extLst>
                    <a:ext uri="{FF2B5EF4-FFF2-40B4-BE49-F238E27FC236}">
                      <a16:creationId xmlns:a16="http://schemas.microsoft.com/office/drawing/2014/main" id="{84174E33-62CA-0465-9A5C-EC0F408A92FC}"/>
                    </a:ext>
                  </a:extLst>
                </p14:cNvPr>
                <p14:cNvContentPartPr/>
                <p14:nvPr/>
              </p14:nvContentPartPr>
              <p14:xfrm>
                <a:off x="3869327" y="2295673"/>
                <a:ext cx="138600" cy="211320"/>
              </p14:xfrm>
            </p:contentPart>
          </mc:Choice>
          <mc:Fallback>
            <p:pic>
              <p:nvPicPr>
                <p:cNvPr id="46" name="Ink 45">
                  <a:extLst>
                    <a:ext uri="{FF2B5EF4-FFF2-40B4-BE49-F238E27FC236}">
                      <a16:creationId xmlns:a16="http://schemas.microsoft.com/office/drawing/2014/main" id="{84174E33-62CA-0465-9A5C-EC0F408A92FC}"/>
                    </a:ext>
                  </a:extLst>
                </p:cNvPr>
                <p:cNvPicPr/>
                <p:nvPr/>
              </p:nvPicPr>
              <p:blipFill>
                <a:blip r:embed="rId93"/>
                <a:stretch>
                  <a:fillRect/>
                </a:stretch>
              </p:blipFill>
              <p:spPr>
                <a:xfrm>
                  <a:off x="3860327" y="2287033"/>
                  <a:ext cx="15624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7" name="Ink 46">
                  <a:extLst>
                    <a:ext uri="{FF2B5EF4-FFF2-40B4-BE49-F238E27FC236}">
                      <a16:creationId xmlns:a16="http://schemas.microsoft.com/office/drawing/2014/main" id="{8D23455E-4BD8-E57C-0F79-BE77F276090A}"/>
                    </a:ext>
                  </a:extLst>
                </p14:cNvPr>
                <p14:cNvContentPartPr/>
                <p14:nvPr/>
              </p14:nvContentPartPr>
              <p14:xfrm>
                <a:off x="4115207" y="2221873"/>
                <a:ext cx="133200" cy="366480"/>
              </p14:xfrm>
            </p:contentPart>
          </mc:Choice>
          <mc:Fallback>
            <p:pic>
              <p:nvPicPr>
                <p:cNvPr id="47" name="Ink 46">
                  <a:extLst>
                    <a:ext uri="{FF2B5EF4-FFF2-40B4-BE49-F238E27FC236}">
                      <a16:creationId xmlns:a16="http://schemas.microsoft.com/office/drawing/2014/main" id="{8D23455E-4BD8-E57C-0F79-BE77F276090A}"/>
                    </a:ext>
                  </a:extLst>
                </p:cNvPr>
                <p:cNvPicPr/>
                <p:nvPr/>
              </p:nvPicPr>
              <p:blipFill>
                <a:blip r:embed="rId95"/>
                <a:stretch>
                  <a:fillRect/>
                </a:stretch>
              </p:blipFill>
              <p:spPr>
                <a:xfrm>
                  <a:off x="4106207" y="2213233"/>
                  <a:ext cx="15084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49" name="Ink 48">
                  <a:extLst>
                    <a:ext uri="{FF2B5EF4-FFF2-40B4-BE49-F238E27FC236}">
                      <a16:creationId xmlns:a16="http://schemas.microsoft.com/office/drawing/2014/main" id="{B414464B-8691-0A80-9C99-02409A5EC924}"/>
                    </a:ext>
                  </a:extLst>
                </p14:cNvPr>
                <p14:cNvContentPartPr/>
                <p14:nvPr/>
              </p14:nvContentPartPr>
              <p14:xfrm>
                <a:off x="1660367" y="3012793"/>
                <a:ext cx="170640" cy="194760"/>
              </p14:xfrm>
            </p:contentPart>
          </mc:Choice>
          <mc:Fallback>
            <p:pic>
              <p:nvPicPr>
                <p:cNvPr id="49" name="Ink 48">
                  <a:extLst>
                    <a:ext uri="{FF2B5EF4-FFF2-40B4-BE49-F238E27FC236}">
                      <a16:creationId xmlns:a16="http://schemas.microsoft.com/office/drawing/2014/main" id="{B414464B-8691-0A80-9C99-02409A5EC924}"/>
                    </a:ext>
                  </a:extLst>
                </p:cNvPr>
                <p:cNvPicPr/>
                <p:nvPr/>
              </p:nvPicPr>
              <p:blipFill>
                <a:blip r:embed="rId97"/>
                <a:stretch>
                  <a:fillRect/>
                </a:stretch>
              </p:blipFill>
              <p:spPr>
                <a:xfrm>
                  <a:off x="1651367" y="3003793"/>
                  <a:ext cx="1882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0" name="Ink 49">
                  <a:extLst>
                    <a:ext uri="{FF2B5EF4-FFF2-40B4-BE49-F238E27FC236}">
                      <a16:creationId xmlns:a16="http://schemas.microsoft.com/office/drawing/2014/main" id="{6BFDE7FD-EF96-5AD7-E010-F9C312F9705C}"/>
                    </a:ext>
                  </a:extLst>
                </p14:cNvPr>
                <p14:cNvContentPartPr/>
                <p14:nvPr/>
              </p14:nvContentPartPr>
              <p14:xfrm>
                <a:off x="1906607" y="2918113"/>
                <a:ext cx="39600" cy="250200"/>
              </p14:xfrm>
            </p:contentPart>
          </mc:Choice>
          <mc:Fallback>
            <p:pic>
              <p:nvPicPr>
                <p:cNvPr id="50" name="Ink 49">
                  <a:extLst>
                    <a:ext uri="{FF2B5EF4-FFF2-40B4-BE49-F238E27FC236}">
                      <a16:creationId xmlns:a16="http://schemas.microsoft.com/office/drawing/2014/main" id="{6BFDE7FD-EF96-5AD7-E010-F9C312F9705C}"/>
                    </a:ext>
                  </a:extLst>
                </p:cNvPr>
                <p:cNvPicPr/>
                <p:nvPr/>
              </p:nvPicPr>
              <p:blipFill>
                <a:blip r:embed="rId99"/>
                <a:stretch>
                  <a:fillRect/>
                </a:stretch>
              </p:blipFill>
              <p:spPr>
                <a:xfrm>
                  <a:off x="1897607" y="2909113"/>
                  <a:ext cx="5724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1" name="Ink 50">
                  <a:extLst>
                    <a:ext uri="{FF2B5EF4-FFF2-40B4-BE49-F238E27FC236}">
                      <a16:creationId xmlns:a16="http://schemas.microsoft.com/office/drawing/2014/main" id="{09F352AA-3A56-1F22-888C-0FBCDA5A7C06}"/>
                    </a:ext>
                  </a:extLst>
                </p14:cNvPr>
                <p14:cNvContentPartPr/>
                <p14:nvPr/>
              </p14:nvContentPartPr>
              <p14:xfrm>
                <a:off x="2023247" y="2901913"/>
                <a:ext cx="94680" cy="299880"/>
              </p14:xfrm>
            </p:contentPart>
          </mc:Choice>
          <mc:Fallback>
            <p:pic>
              <p:nvPicPr>
                <p:cNvPr id="51" name="Ink 50">
                  <a:extLst>
                    <a:ext uri="{FF2B5EF4-FFF2-40B4-BE49-F238E27FC236}">
                      <a16:creationId xmlns:a16="http://schemas.microsoft.com/office/drawing/2014/main" id="{09F352AA-3A56-1F22-888C-0FBCDA5A7C06}"/>
                    </a:ext>
                  </a:extLst>
                </p:cNvPr>
                <p:cNvPicPr/>
                <p:nvPr/>
              </p:nvPicPr>
              <p:blipFill>
                <a:blip r:embed="rId101"/>
                <a:stretch>
                  <a:fillRect/>
                </a:stretch>
              </p:blipFill>
              <p:spPr>
                <a:xfrm>
                  <a:off x="2014607" y="2893273"/>
                  <a:ext cx="11232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2" name="Ink 51">
                  <a:extLst>
                    <a:ext uri="{FF2B5EF4-FFF2-40B4-BE49-F238E27FC236}">
                      <a16:creationId xmlns:a16="http://schemas.microsoft.com/office/drawing/2014/main" id="{12D3D7D9-8096-FCBB-502D-0B85E5084D38}"/>
                    </a:ext>
                  </a:extLst>
                </p14:cNvPr>
                <p14:cNvContentPartPr/>
                <p14:nvPr/>
              </p14:nvContentPartPr>
              <p14:xfrm>
                <a:off x="2605367" y="2985073"/>
                <a:ext cx="144360" cy="16920"/>
              </p14:xfrm>
            </p:contentPart>
          </mc:Choice>
          <mc:Fallback>
            <p:pic>
              <p:nvPicPr>
                <p:cNvPr id="52" name="Ink 51">
                  <a:extLst>
                    <a:ext uri="{FF2B5EF4-FFF2-40B4-BE49-F238E27FC236}">
                      <a16:creationId xmlns:a16="http://schemas.microsoft.com/office/drawing/2014/main" id="{12D3D7D9-8096-FCBB-502D-0B85E5084D38}"/>
                    </a:ext>
                  </a:extLst>
                </p:cNvPr>
                <p:cNvPicPr/>
                <p:nvPr/>
              </p:nvPicPr>
              <p:blipFill>
                <a:blip r:embed="rId103"/>
                <a:stretch>
                  <a:fillRect/>
                </a:stretch>
              </p:blipFill>
              <p:spPr>
                <a:xfrm>
                  <a:off x="2596727" y="2976073"/>
                  <a:ext cx="1620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3" name="Ink 52">
                  <a:extLst>
                    <a:ext uri="{FF2B5EF4-FFF2-40B4-BE49-F238E27FC236}">
                      <a16:creationId xmlns:a16="http://schemas.microsoft.com/office/drawing/2014/main" id="{564A61E5-59DA-FB8D-7330-B90DC135BB44}"/>
                    </a:ext>
                  </a:extLst>
                </p14:cNvPr>
                <p14:cNvContentPartPr/>
                <p14:nvPr/>
              </p14:nvContentPartPr>
              <p14:xfrm>
                <a:off x="3297287" y="2963833"/>
                <a:ext cx="107640" cy="8280"/>
              </p14:xfrm>
            </p:contentPart>
          </mc:Choice>
          <mc:Fallback>
            <p:pic>
              <p:nvPicPr>
                <p:cNvPr id="53" name="Ink 52">
                  <a:extLst>
                    <a:ext uri="{FF2B5EF4-FFF2-40B4-BE49-F238E27FC236}">
                      <a16:creationId xmlns:a16="http://schemas.microsoft.com/office/drawing/2014/main" id="{564A61E5-59DA-FB8D-7330-B90DC135BB44}"/>
                    </a:ext>
                  </a:extLst>
                </p:cNvPr>
                <p:cNvPicPr/>
                <p:nvPr/>
              </p:nvPicPr>
              <p:blipFill>
                <a:blip r:embed="rId105"/>
                <a:stretch>
                  <a:fillRect/>
                </a:stretch>
              </p:blipFill>
              <p:spPr>
                <a:xfrm>
                  <a:off x="3288647" y="2954833"/>
                  <a:ext cx="12528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4" name="Ink 53">
                  <a:extLst>
                    <a:ext uri="{FF2B5EF4-FFF2-40B4-BE49-F238E27FC236}">
                      <a16:creationId xmlns:a16="http://schemas.microsoft.com/office/drawing/2014/main" id="{176A1F18-FF19-DC49-D144-EDAF50B0A363}"/>
                    </a:ext>
                  </a:extLst>
                </p14:cNvPr>
                <p14:cNvContentPartPr/>
                <p14:nvPr/>
              </p14:nvContentPartPr>
              <p14:xfrm>
                <a:off x="3597887" y="2859793"/>
                <a:ext cx="24480" cy="140760"/>
              </p14:xfrm>
            </p:contentPart>
          </mc:Choice>
          <mc:Fallback>
            <p:pic>
              <p:nvPicPr>
                <p:cNvPr id="54" name="Ink 53">
                  <a:extLst>
                    <a:ext uri="{FF2B5EF4-FFF2-40B4-BE49-F238E27FC236}">
                      <a16:creationId xmlns:a16="http://schemas.microsoft.com/office/drawing/2014/main" id="{176A1F18-FF19-DC49-D144-EDAF50B0A363}"/>
                    </a:ext>
                  </a:extLst>
                </p:cNvPr>
                <p:cNvPicPr/>
                <p:nvPr/>
              </p:nvPicPr>
              <p:blipFill>
                <a:blip r:embed="rId107"/>
                <a:stretch>
                  <a:fillRect/>
                </a:stretch>
              </p:blipFill>
              <p:spPr>
                <a:xfrm>
                  <a:off x="3589247" y="2851153"/>
                  <a:ext cx="4212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5" name="Ink 54">
                  <a:extLst>
                    <a:ext uri="{FF2B5EF4-FFF2-40B4-BE49-F238E27FC236}">
                      <a16:creationId xmlns:a16="http://schemas.microsoft.com/office/drawing/2014/main" id="{566F8CC4-EFBD-0C4D-17DD-F0BCC2008663}"/>
                    </a:ext>
                  </a:extLst>
                </p14:cNvPr>
                <p14:cNvContentPartPr/>
                <p14:nvPr/>
              </p14:nvContentPartPr>
              <p14:xfrm>
                <a:off x="3746567" y="2869873"/>
                <a:ext cx="131400" cy="145080"/>
              </p14:xfrm>
            </p:contentPart>
          </mc:Choice>
          <mc:Fallback>
            <p:pic>
              <p:nvPicPr>
                <p:cNvPr id="55" name="Ink 54">
                  <a:extLst>
                    <a:ext uri="{FF2B5EF4-FFF2-40B4-BE49-F238E27FC236}">
                      <a16:creationId xmlns:a16="http://schemas.microsoft.com/office/drawing/2014/main" id="{566F8CC4-EFBD-0C4D-17DD-F0BCC2008663}"/>
                    </a:ext>
                  </a:extLst>
                </p:cNvPr>
                <p:cNvPicPr/>
                <p:nvPr/>
              </p:nvPicPr>
              <p:blipFill>
                <a:blip r:embed="rId109"/>
                <a:stretch>
                  <a:fillRect/>
                </a:stretch>
              </p:blipFill>
              <p:spPr>
                <a:xfrm>
                  <a:off x="3737927" y="2860873"/>
                  <a:ext cx="1490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6" name="Ink 55">
                  <a:extLst>
                    <a:ext uri="{FF2B5EF4-FFF2-40B4-BE49-F238E27FC236}">
                      <a16:creationId xmlns:a16="http://schemas.microsoft.com/office/drawing/2014/main" id="{CE43A83A-0A17-EFB4-B362-8C940186D952}"/>
                    </a:ext>
                  </a:extLst>
                </p14:cNvPr>
                <p14:cNvContentPartPr/>
                <p14:nvPr/>
              </p14:nvContentPartPr>
              <p14:xfrm>
                <a:off x="3976247" y="2841433"/>
                <a:ext cx="185040" cy="141120"/>
              </p14:xfrm>
            </p:contentPart>
          </mc:Choice>
          <mc:Fallback>
            <p:pic>
              <p:nvPicPr>
                <p:cNvPr id="56" name="Ink 55">
                  <a:extLst>
                    <a:ext uri="{FF2B5EF4-FFF2-40B4-BE49-F238E27FC236}">
                      <a16:creationId xmlns:a16="http://schemas.microsoft.com/office/drawing/2014/main" id="{CE43A83A-0A17-EFB4-B362-8C940186D952}"/>
                    </a:ext>
                  </a:extLst>
                </p:cNvPr>
                <p:cNvPicPr/>
                <p:nvPr/>
              </p:nvPicPr>
              <p:blipFill>
                <a:blip r:embed="rId111"/>
                <a:stretch>
                  <a:fillRect/>
                </a:stretch>
              </p:blipFill>
              <p:spPr>
                <a:xfrm>
                  <a:off x="3967247" y="2832793"/>
                  <a:ext cx="2026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7" name="Ink 56">
                  <a:extLst>
                    <a:ext uri="{FF2B5EF4-FFF2-40B4-BE49-F238E27FC236}">
                      <a16:creationId xmlns:a16="http://schemas.microsoft.com/office/drawing/2014/main" id="{C14474C5-2D7C-A0B1-FF50-8E31E8018EBA}"/>
                    </a:ext>
                  </a:extLst>
                </p14:cNvPr>
                <p14:cNvContentPartPr/>
                <p14:nvPr/>
              </p14:nvContentPartPr>
              <p14:xfrm>
                <a:off x="4065167" y="2773033"/>
                <a:ext cx="48960" cy="353880"/>
              </p14:xfrm>
            </p:contentPart>
          </mc:Choice>
          <mc:Fallback>
            <p:pic>
              <p:nvPicPr>
                <p:cNvPr id="57" name="Ink 56">
                  <a:extLst>
                    <a:ext uri="{FF2B5EF4-FFF2-40B4-BE49-F238E27FC236}">
                      <a16:creationId xmlns:a16="http://schemas.microsoft.com/office/drawing/2014/main" id="{C14474C5-2D7C-A0B1-FF50-8E31E8018EBA}"/>
                    </a:ext>
                  </a:extLst>
                </p:cNvPr>
                <p:cNvPicPr/>
                <p:nvPr/>
              </p:nvPicPr>
              <p:blipFill>
                <a:blip r:embed="rId113"/>
                <a:stretch>
                  <a:fillRect/>
                </a:stretch>
              </p:blipFill>
              <p:spPr>
                <a:xfrm>
                  <a:off x="4056167" y="2764033"/>
                  <a:ext cx="6660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0" name="Ink 59">
                  <a:extLst>
                    <a:ext uri="{FF2B5EF4-FFF2-40B4-BE49-F238E27FC236}">
                      <a16:creationId xmlns:a16="http://schemas.microsoft.com/office/drawing/2014/main" id="{CA0D02A8-7D6C-CFC5-5C8F-3FD6009E028F}"/>
                    </a:ext>
                  </a:extLst>
                </p14:cNvPr>
                <p14:cNvContentPartPr/>
                <p14:nvPr/>
              </p14:nvContentPartPr>
              <p14:xfrm>
                <a:off x="1707887" y="3520033"/>
                <a:ext cx="213840" cy="214200"/>
              </p14:xfrm>
            </p:contentPart>
          </mc:Choice>
          <mc:Fallback>
            <p:pic>
              <p:nvPicPr>
                <p:cNvPr id="60" name="Ink 59">
                  <a:extLst>
                    <a:ext uri="{FF2B5EF4-FFF2-40B4-BE49-F238E27FC236}">
                      <a16:creationId xmlns:a16="http://schemas.microsoft.com/office/drawing/2014/main" id="{CA0D02A8-7D6C-CFC5-5C8F-3FD6009E028F}"/>
                    </a:ext>
                  </a:extLst>
                </p:cNvPr>
                <p:cNvPicPr/>
                <p:nvPr/>
              </p:nvPicPr>
              <p:blipFill>
                <a:blip r:embed="rId115"/>
                <a:stretch>
                  <a:fillRect/>
                </a:stretch>
              </p:blipFill>
              <p:spPr>
                <a:xfrm>
                  <a:off x="1698887" y="3511033"/>
                  <a:ext cx="23148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1" name="Ink 60">
                  <a:extLst>
                    <a:ext uri="{FF2B5EF4-FFF2-40B4-BE49-F238E27FC236}">
                      <a16:creationId xmlns:a16="http://schemas.microsoft.com/office/drawing/2014/main" id="{8EC19F30-D2D7-D5D0-135C-F311674F9574}"/>
                    </a:ext>
                  </a:extLst>
                </p14:cNvPr>
                <p14:cNvContentPartPr/>
                <p14:nvPr/>
              </p14:nvContentPartPr>
              <p14:xfrm>
                <a:off x="2020727" y="3504193"/>
                <a:ext cx="17640" cy="181080"/>
              </p14:xfrm>
            </p:contentPart>
          </mc:Choice>
          <mc:Fallback>
            <p:pic>
              <p:nvPicPr>
                <p:cNvPr id="61" name="Ink 60">
                  <a:extLst>
                    <a:ext uri="{FF2B5EF4-FFF2-40B4-BE49-F238E27FC236}">
                      <a16:creationId xmlns:a16="http://schemas.microsoft.com/office/drawing/2014/main" id="{8EC19F30-D2D7-D5D0-135C-F311674F9574}"/>
                    </a:ext>
                  </a:extLst>
                </p:cNvPr>
                <p:cNvPicPr/>
                <p:nvPr/>
              </p:nvPicPr>
              <p:blipFill>
                <a:blip r:embed="rId117"/>
                <a:stretch>
                  <a:fillRect/>
                </a:stretch>
              </p:blipFill>
              <p:spPr>
                <a:xfrm>
                  <a:off x="2012087" y="3495193"/>
                  <a:ext cx="352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2" name="Ink 61">
                  <a:extLst>
                    <a:ext uri="{FF2B5EF4-FFF2-40B4-BE49-F238E27FC236}">
                      <a16:creationId xmlns:a16="http://schemas.microsoft.com/office/drawing/2014/main" id="{F70C7B24-DAAA-8D2D-A818-689CDCFAA916}"/>
                    </a:ext>
                  </a:extLst>
                </p14:cNvPr>
                <p14:cNvContentPartPr/>
                <p14:nvPr/>
              </p14:nvContentPartPr>
              <p14:xfrm>
                <a:off x="1966367" y="3447313"/>
                <a:ext cx="193680" cy="218880"/>
              </p14:xfrm>
            </p:contentPart>
          </mc:Choice>
          <mc:Fallback>
            <p:pic>
              <p:nvPicPr>
                <p:cNvPr id="62" name="Ink 61">
                  <a:extLst>
                    <a:ext uri="{FF2B5EF4-FFF2-40B4-BE49-F238E27FC236}">
                      <a16:creationId xmlns:a16="http://schemas.microsoft.com/office/drawing/2014/main" id="{F70C7B24-DAAA-8D2D-A818-689CDCFAA916}"/>
                    </a:ext>
                  </a:extLst>
                </p:cNvPr>
                <p:cNvPicPr/>
                <p:nvPr/>
              </p:nvPicPr>
              <p:blipFill>
                <a:blip r:embed="rId119"/>
                <a:stretch>
                  <a:fillRect/>
                </a:stretch>
              </p:blipFill>
              <p:spPr>
                <a:xfrm>
                  <a:off x="1957727" y="3438673"/>
                  <a:ext cx="2113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3" name="Ink 62">
                  <a:extLst>
                    <a:ext uri="{FF2B5EF4-FFF2-40B4-BE49-F238E27FC236}">
                      <a16:creationId xmlns:a16="http://schemas.microsoft.com/office/drawing/2014/main" id="{237DF2ED-0D22-D83D-CEB9-551860D74E6C}"/>
                    </a:ext>
                  </a:extLst>
                </p14:cNvPr>
                <p14:cNvContentPartPr/>
                <p14:nvPr/>
              </p14:nvContentPartPr>
              <p14:xfrm>
                <a:off x="2230967" y="3458473"/>
                <a:ext cx="44280" cy="198000"/>
              </p14:xfrm>
            </p:contentPart>
          </mc:Choice>
          <mc:Fallback>
            <p:pic>
              <p:nvPicPr>
                <p:cNvPr id="63" name="Ink 62">
                  <a:extLst>
                    <a:ext uri="{FF2B5EF4-FFF2-40B4-BE49-F238E27FC236}">
                      <a16:creationId xmlns:a16="http://schemas.microsoft.com/office/drawing/2014/main" id="{237DF2ED-0D22-D83D-CEB9-551860D74E6C}"/>
                    </a:ext>
                  </a:extLst>
                </p:cNvPr>
                <p:cNvPicPr/>
                <p:nvPr/>
              </p:nvPicPr>
              <p:blipFill>
                <a:blip r:embed="rId121"/>
                <a:stretch>
                  <a:fillRect/>
                </a:stretch>
              </p:blipFill>
              <p:spPr>
                <a:xfrm>
                  <a:off x="2221967" y="3449833"/>
                  <a:ext cx="619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4" name="Ink 63">
                  <a:extLst>
                    <a:ext uri="{FF2B5EF4-FFF2-40B4-BE49-F238E27FC236}">
                      <a16:creationId xmlns:a16="http://schemas.microsoft.com/office/drawing/2014/main" id="{70AC4BDA-7D20-8726-50EB-11358D77CFF5}"/>
                    </a:ext>
                  </a:extLst>
                </p14:cNvPr>
                <p14:cNvContentPartPr/>
                <p14:nvPr/>
              </p14:nvContentPartPr>
              <p14:xfrm>
                <a:off x="2315927" y="3496273"/>
                <a:ext cx="139320" cy="156600"/>
              </p14:xfrm>
            </p:contentPart>
          </mc:Choice>
          <mc:Fallback>
            <p:pic>
              <p:nvPicPr>
                <p:cNvPr id="64" name="Ink 63">
                  <a:extLst>
                    <a:ext uri="{FF2B5EF4-FFF2-40B4-BE49-F238E27FC236}">
                      <a16:creationId xmlns:a16="http://schemas.microsoft.com/office/drawing/2014/main" id="{70AC4BDA-7D20-8726-50EB-11358D77CFF5}"/>
                    </a:ext>
                  </a:extLst>
                </p:cNvPr>
                <p:cNvPicPr/>
                <p:nvPr/>
              </p:nvPicPr>
              <p:blipFill>
                <a:blip r:embed="rId123"/>
                <a:stretch>
                  <a:fillRect/>
                </a:stretch>
              </p:blipFill>
              <p:spPr>
                <a:xfrm>
                  <a:off x="2306927" y="3487273"/>
                  <a:ext cx="15696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5" name="Ink 64">
                  <a:extLst>
                    <a:ext uri="{FF2B5EF4-FFF2-40B4-BE49-F238E27FC236}">
                      <a16:creationId xmlns:a16="http://schemas.microsoft.com/office/drawing/2014/main" id="{290C9EB2-2E97-7982-503D-672F054DFEB5}"/>
                    </a:ext>
                  </a:extLst>
                </p14:cNvPr>
                <p14:cNvContentPartPr/>
                <p14:nvPr/>
              </p14:nvContentPartPr>
              <p14:xfrm>
                <a:off x="2454887" y="3548113"/>
                <a:ext cx="10440" cy="20880"/>
              </p14:xfrm>
            </p:contentPart>
          </mc:Choice>
          <mc:Fallback>
            <p:pic>
              <p:nvPicPr>
                <p:cNvPr id="65" name="Ink 64">
                  <a:extLst>
                    <a:ext uri="{FF2B5EF4-FFF2-40B4-BE49-F238E27FC236}">
                      <a16:creationId xmlns:a16="http://schemas.microsoft.com/office/drawing/2014/main" id="{290C9EB2-2E97-7982-503D-672F054DFEB5}"/>
                    </a:ext>
                  </a:extLst>
                </p:cNvPr>
                <p:cNvPicPr/>
                <p:nvPr/>
              </p:nvPicPr>
              <p:blipFill>
                <a:blip r:embed="rId125"/>
                <a:stretch>
                  <a:fillRect/>
                </a:stretch>
              </p:blipFill>
              <p:spPr>
                <a:xfrm>
                  <a:off x="2445887" y="3539473"/>
                  <a:ext cx="280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66" name="Ink 65">
                  <a:extLst>
                    <a:ext uri="{FF2B5EF4-FFF2-40B4-BE49-F238E27FC236}">
                      <a16:creationId xmlns:a16="http://schemas.microsoft.com/office/drawing/2014/main" id="{50E58F87-7153-4E79-5BC0-AD20A580F591}"/>
                    </a:ext>
                  </a:extLst>
                </p14:cNvPr>
                <p14:cNvContentPartPr/>
                <p14:nvPr/>
              </p14:nvContentPartPr>
              <p14:xfrm>
                <a:off x="2793287" y="3519673"/>
                <a:ext cx="186120" cy="24840"/>
              </p14:xfrm>
            </p:contentPart>
          </mc:Choice>
          <mc:Fallback>
            <p:pic>
              <p:nvPicPr>
                <p:cNvPr id="66" name="Ink 65">
                  <a:extLst>
                    <a:ext uri="{FF2B5EF4-FFF2-40B4-BE49-F238E27FC236}">
                      <a16:creationId xmlns:a16="http://schemas.microsoft.com/office/drawing/2014/main" id="{50E58F87-7153-4E79-5BC0-AD20A580F591}"/>
                    </a:ext>
                  </a:extLst>
                </p:cNvPr>
                <p:cNvPicPr/>
                <p:nvPr/>
              </p:nvPicPr>
              <p:blipFill>
                <a:blip r:embed="rId127"/>
                <a:stretch>
                  <a:fillRect/>
                </a:stretch>
              </p:blipFill>
              <p:spPr>
                <a:xfrm>
                  <a:off x="2784647" y="3511033"/>
                  <a:ext cx="20376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67" name="Ink 66">
                  <a:extLst>
                    <a:ext uri="{FF2B5EF4-FFF2-40B4-BE49-F238E27FC236}">
                      <a16:creationId xmlns:a16="http://schemas.microsoft.com/office/drawing/2014/main" id="{C8ED8EB6-B8FF-2909-DBFA-5361F6C6C095}"/>
                    </a:ext>
                  </a:extLst>
                </p14:cNvPr>
                <p14:cNvContentPartPr/>
                <p14:nvPr/>
              </p14:nvContentPartPr>
              <p14:xfrm>
                <a:off x="3529847" y="3468553"/>
                <a:ext cx="199080" cy="19440"/>
              </p14:xfrm>
            </p:contentPart>
          </mc:Choice>
          <mc:Fallback>
            <p:pic>
              <p:nvPicPr>
                <p:cNvPr id="67" name="Ink 66">
                  <a:extLst>
                    <a:ext uri="{FF2B5EF4-FFF2-40B4-BE49-F238E27FC236}">
                      <a16:creationId xmlns:a16="http://schemas.microsoft.com/office/drawing/2014/main" id="{C8ED8EB6-B8FF-2909-DBFA-5361F6C6C095}"/>
                    </a:ext>
                  </a:extLst>
                </p:cNvPr>
                <p:cNvPicPr/>
                <p:nvPr/>
              </p:nvPicPr>
              <p:blipFill>
                <a:blip r:embed="rId129"/>
                <a:stretch>
                  <a:fillRect/>
                </a:stretch>
              </p:blipFill>
              <p:spPr>
                <a:xfrm>
                  <a:off x="3521207" y="3459913"/>
                  <a:ext cx="2167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68" name="Ink 67">
                  <a:extLst>
                    <a:ext uri="{FF2B5EF4-FFF2-40B4-BE49-F238E27FC236}">
                      <a16:creationId xmlns:a16="http://schemas.microsoft.com/office/drawing/2014/main" id="{FA4A659A-3172-F2F1-64D8-9D80CFB4A10A}"/>
                    </a:ext>
                  </a:extLst>
                </p14:cNvPr>
                <p14:cNvContentPartPr/>
                <p14:nvPr/>
              </p14:nvContentPartPr>
              <p14:xfrm>
                <a:off x="3839447" y="3348673"/>
                <a:ext cx="218880" cy="191520"/>
              </p14:xfrm>
            </p:contentPart>
          </mc:Choice>
          <mc:Fallback>
            <p:pic>
              <p:nvPicPr>
                <p:cNvPr id="68" name="Ink 67">
                  <a:extLst>
                    <a:ext uri="{FF2B5EF4-FFF2-40B4-BE49-F238E27FC236}">
                      <a16:creationId xmlns:a16="http://schemas.microsoft.com/office/drawing/2014/main" id="{FA4A659A-3172-F2F1-64D8-9D80CFB4A10A}"/>
                    </a:ext>
                  </a:extLst>
                </p:cNvPr>
                <p:cNvPicPr/>
                <p:nvPr/>
              </p:nvPicPr>
              <p:blipFill>
                <a:blip r:embed="rId131"/>
                <a:stretch>
                  <a:fillRect/>
                </a:stretch>
              </p:blipFill>
              <p:spPr>
                <a:xfrm>
                  <a:off x="3830447" y="3339673"/>
                  <a:ext cx="23652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9" name="Ink 68">
                  <a:extLst>
                    <a:ext uri="{FF2B5EF4-FFF2-40B4-BE49-F238E27FC236}">
                      <a16:creationId xmlns:a16="http://schemas.microsoft.com/office/drawing/2014/main" id="{B6E60B7E-B2A4-0725-3A53-73E5459E440B}"/>
                    </a:ext>
                  </a:extLst>
                </p14:cNvPr>
                <p14:cNvContentPartPr/>
                <p14:nvPr/>
              </p14:nvContentPartPr>
              <p14:xfrm>
                <a:off x="3945647" y="3307993"/>
                <a:ext cx="124920" cy="41760"/>
              </p14:xfrm>
            </p:contentPart>
          </mc:Choice>
          <mc:Fallback>
            <p:pic>
              <p:nvPicPr>
                <p:cNvPr id="69" name="Ink 68">
                  <a:extLst>
                    <a:ext uri="{FF2B5EF4-FFF2-40B4-BE49-F238E27FC236}">
                      <a16:creationId xmlns:a16="http://schemas.microsoft.com/office/drawing/2014/main" id="{B6E60B7E-B2A4-0725-3A53-73E5459E440B}"/>
                    </a:ext>
                  </a:extLst>
                </p:cNvPr>
                <p:cNvPicPr/>
                <p:nvPr/>
              </p:nvPicPr>
              <p:blipFill>
                <a:blip r:embed="rId133"/>
                <a:stretch>
                  <a:fillRect/>
                </a:stretch>
              </p:blipFill>
              <p:spPr>
                <a:xfrm>
                  <a:off x="3937007" y="3299353"/>
                  <a:ext cx="14256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0" name="Ink 69">
                  <a:extLst>
                    <a:ext uri="{FF2B5EF4-FFF2-40B4-BE49-F238E27FC236}">
                      <a16:creationId xmlns:a16="http://schemas.microsoft.com/office/drawing/2014/main" id="{DB532979-C0B9-34FA-76C5-9EF881AB96D2}"/>
                    </a:ext>
                  </a:extLst>
                </p14:cNvPr>
                <p14:cNvContentPartPr/>
                <p14:nvPr/>
              </p14:nvContentPartPr>
              <p14:xfrm>
                <a:off x="4206647" y="3189193"/>
                <a:ext cx="198720" cy="401400"/>
              </p14:xfrm>
            </p:contentPart>
          </mc:Choice>
          <mc:Fallback>
            <p:pic>
              <p:nvPicPr>
                <p:cNvPr id="70" name="Ink 69">
                  <a:extLst>
                    <a:ext uri="{FF2B5EF4-FFF2-40B4-BE49-F238E27FC236}">
                      <a16:creationId xmlns:a16="http://schemas.microsoft.com/office/drawing/2014/main" id="{DB532979-C0B9-34FA-76C5-9EF881AB96D2}"/>
                    </a:ext>
                  </a:extLst>
                </p:cNvPr>
                <p:cNvPicPr/>
                <p:nvPr/>
              </p:nvPicPr>
              <p:blipFill>
                <a:blip r:embed="rId135"/>
                <a:stretch>
                  <a:fillRect/>
                </a:stretch>
              </p:blipFill>
              <p:spPr>
                <a:xfrm>
                  <a:off x="4198007" y="3180553"/>
                  <a:ext cx="21636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4" name="Ink 73">
                  <a:extLst>
                    <a:ext uri="{FF2B5EF4-FFF2-40B4-BE49-F238E27FC236}">
                      <a16:creationId xmlns:a16="http://schemas.microsoft.com/office/drawing/2014/main" id="{346CDCFB-C6D5-FFFA-84BA-D83479311C49}"/>
                    </a:ext>
                  </a:extLst>
                </p14:cNvPr>
                <p14:cNvContentPartPr/>
                <p14:nvPr/>
              </p14:nvContentPartPr>
              <p14:xfrm>
                <a:off x="3045647" y="4223113"/>
                <a:ext cx="292680" cy="171720"/>
              </p14:xfrm>
            </p:contentPart>
          </mc:Choice>
          <mc:Fallback>
            <p:pic>
              <p:nvPicPr>
                <p:cNvPr id="74" name="Ink 73">
                  <a:extLst>
                    <a:ext uri="{FF2B5EF4-FFF2-40B4-BE49-F238E27FC236}">
                      <a16:creationId xmlns:a16="http://schemas.microsoft.com/office/drawing/2014/main" id="{346CDCFB-C6D5-FFFA-84BA-D83479311C49}"/>
                    </a:ext>
                  </a:extLst>
                </p:cNvPr>
                <p:cNvPicPr/>
                <p:nvPr/>
              </p:nvPicPr>
              <p:blipFill>
                <a:blip r:embed="rId137"/>
                <a:stretch>
                  <a:fillRect/>
                </a:stretch>
              </p:blipFill>
              <p:spPr>
                <a:xfrm>
                  <a:off x="3036647" y="4214473"/>
                  <a:ext cx="3103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5" name="Ink 74">
                  <a:extLst>
                    <a:ext uri="{FF2B5EF4-FFF2-40B4-BE49-F238E27FC236}">
                      <a16:creationId xmlns:a16="http://schemas.microsoft.com/office/drawing/2014/main" id="{31CE3D7E-C65E-1871-E90D-D37DF23D1117}"/>
                    </a:ext>
                  </a:extLst>
                </p14:cNvPr>
                <p14:cNvContentPartPr/>
                <p14:nvPr/>
              </p14:nvContentPartPr>
              <p14:xfrm>
                <a:off x="3524807" y="4173433"/>
                <a:ext cx="221040" cy="151200"/>
              </p14:xfrm>
            </p:contentPart>
          </mc:Choice>
          <mc:Fallback>
            <p:pic>
              <p:nvPicPr>
                <p:cNvPr id="75" name="Ink 74">
                  <a:extLst>
                    <a:ext uri="{FF2B5EF4-FFF2-40B4-BE49-F238E27FC236}">
                      <a16:creationId xmlns:a16="http://schemas.microsoft.com/office/drawing/2014/main" id="{31CE3D7E-C65E-1871-E90D-D37DF23D1117}"/>
                    </a:ext>
                  </a:extLst>
                </p:cNvPr>
                <p:cNvPicPr/>
                <p:nvPr/>
              </p:nvPicPr>
              <p:blipFill>
                <a:blip r:embed="rId139"/>
                <a:stretch>
                  <a:fillRect/>
                </a:stretch>
              </p:blipFill>
              <p:spPr>
                <a:xfrm>
                  <a:off x="3515807" y="4164793"/>
                  <a:ext cx="23868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6" name="Ink 75">
                  <a:extLst>
                    <a:ext uri="{FF2B5EF4-FFF2-40B4-BE49-F238E27FC236}">
                      <a16:creationId xmlns:a16="http://schemas.microsoft.com/office/drawing/2014/main" id="{6A566DA1-1323-9EBF-4812-D9151BCAD1A4}"/>
                    </a:ext>
                  </a:extLst>
                </p14:cNvPr>
                <p14:cNvContentPartPr/>
                <p14:nvPr/>
              </p14:nvContentPartPr>
              <p14:xfrm>
                <a:off x="3617687" y="4044913"/>
                <a:ext cx="37440" cy="446400"/>
              </p14:xfrm>
            </p:contentPart>
          </mc:Choice>
          <mc:Fallback>
            <p:pic>
              <p:nvPicPr>
                <p:cNvPr id="76" name="Ink 75">
                  <a:extLst>
                    <a:ext uri="{FF2B5EF4-FFF2-40B4-BE49-F238E27FC236}">
                      <a16:creationId xmlns:a16="http://schemas.microsoft.com/office/drawing/2014/main" id="{6A566DA1-1323-9EBF-4812-D9151BCAD1A4}"/>
                    </a:ext>
                  </a:extLst>
                </p:cNvPr>
                <p:cNvPicPr/>
                <p:nvPr/>
              </p:nvPicPr>
              <p:blipFill>
                <a:blip r:embed="rId141"/>
                <a:stretch>
                  <a:fillRect/>
                </a:stretch>
              </p:blipFill>
              <p:spPr>
                <a:xfrm>
                  <a:off x="3608687" y="4036273"/>
                  <a:ext cx="5508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7" name="Ink 76">
                  <a:extLst>
                    <a:ext uri="{FF2B5EF4-FFF2-40B4-BE49-F238E27FC236}">
                      <a16:creationId xmlns:a16="http://schemas.microsoft.com/office/drawing/2014/main" id="{C0CA8032-7A66-CDEA-13BD-9BD8B06F66A5}"/>
                    </a:ext>
                  </a:extLst>
                </p14:cNvPr>
                <p14:cNvContentPartPr/>
                <p14:nvPr/>
              </p14:nvContentPartPr>
              <p14:xfrm>
                <a:off x="2365967" y="4651153"/>
                <a:ext cx="1989360" cy="49320"/>
              </p14:xfrm>
            </p:contentPart>
          </mc:Choice>
          <mc:Fallback>
            <p:pic>
              <p:nvPicPr>
                <p:cNvPr id="77" name="Ink 76">
                  <a:extLst>
                    <a:ext uri="{FF2B5EF4-FFF2-40B4-BE49-F238E27FC236}">
                      <a16:creationId xmlns:a16="http://schemas.microsoft.com/office/drawing/2014/main" id="{C0CA8032-7A66-CDEA-13BD-9BD8B06F66A5}"/>
                    </a:ext>
                  </a:extLst>
                </p:cNvPr>
                <p:cNvPicPr/>
                <p:nvPr/>
              </p:nvPicPr>
              <p:blipFill>
                <a:blip r:embed="rId143"/>
                <a:stretch>
                  <a:fillRect/>
                </a:stretch>
              </p:blipFill>
              <p:spPr>
                <a:xfrm>
                  <a:off x="2356967" y="4642153"/>
                  <a:ext cx="20070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9" name="Ink 78">
                  <a:extLst>
                    <a:ext uri="{FF2B5EF4-FFF2-40B4-BE49-F238E27FC236}">
                      <a16:creationId xmlns:a16="http://schemas.microsoft.com/office/drawing/2014/main" id="{7A774C61-576F-8364-B056-E31492361E4C}"/>
                    </a:ext>
                  </a:extLst>
                </p14:cNvPr>
                <p14:cNvContentPartPr/>
                <p14:nvPr/>
              </p14:nvContentPartPr>
              <p14:xfrm>
                <a:off x="2507447" y="5108713"/>
                <a:ext cx="142560" cy="10800"/>
              </p14:xfrm>
            </p:contentPart>
          </mc:Choice>
          <mc:Fallback>
            <p:pic>
              <p:nvPicPr>
                <p:cNvPr id="79" name="Ink 78">
                  <a:extLst>
                    <a:ext uri="{FF2B5EF4-FFF2-40B4-BE49-F238E27FC236}">
                      <a16:creationId xmlns:a16="http://schemas.microsoft.com/office/drawing/2014/main" id="{7A774C61-576F-8364-B056-E31492361E4C}"/>
                    </a:ext>
                  </a:extLst>
                </p:cNvPr>
                <p:cNvPicPr/>
                <p:nvPr/>
              </p:nvPicPr>
              <p:blipFill>
                <a:blip r:embed="rId145"/>
                <a:stretch>
                  <a:fillRect/>
                </a:stretch>
              </p:blipFill>
              <p:spPr>
                <a:xfrm>
                  <a:off x="2498447" y="5099713"/>
                  <a:ext cx="16020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0" name="Ink 79">
                  <a:extLst>
                    <a:ext uri="{FF2B5EF4-FFF2-40B4-BE49-F238E27FC236}">
                      <a16:creationId xmlns:a16="http://schemas.microsoft.com/office/drawing/2014/main" id="{A8C1770F-DB34-9D87-3D75-FDABFE302BA4}"/>
                    </a:ext>
                  </a:extLst>
                </p14:cNvPr>
                <p14:cNvContentPartPr/>
                <p14:nvPr/>
              </p14:nvContentPartPr>
              <p14:xfrm>
                <a:off x="2832167" y="4921153"/>
                <a:ext cx="213120" cy="242640"/>
              </p14:xfrm>
            </p:contentPart>
          </mc:Choice>
          <mc:Fallback>
            <p:pic>
              <p:nvPicPr>
                <p:cNvPr id="80" name="Ink 79">
                  <a:extLst>
                    <a:ext uri="{FF2B5EF4-FFF2-40B4-BE49-F238E27FC236}">
                      <a16:creationId xmlns:a16="http://schemas.microsoft.com/office/drawing/2014/main" id="{A8C1770F-DB34-9D87-3D75-FDABFE302BA4}"/>
                    </a:ext>
                  </a:extLst>
                </p:cNvPr>
                <p:cNvPicPr/>
                <p:nvPr/>
              </p:nvPicPr>
              <p:blipFill>
                <a:blip r:embed="rId147"/>
                <a:stretch>
                  <a:fillRect/>
                </a:stretch>
              </p:blipFill>
              <p:spPr>
                <a:xfrm>
                  <a:off x="2823167" y="4912513"/>
                  <a:ext cx="23076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1" name="Ink 80">
                  <a:extLst>
                    <a:ext uri="{FF2B5EF4-FFF2-40B4-BE49-F238E27FC236}">
                      <a16:creationId xmlns:a16="http://schemas.microsoft.com/office/drawing/2014/main" id="{C642728A-2F0B-BB3B-84AA-EA1190E10976}"/>
                    </a:ext>
                  </a:extLst>
                </p14:cNvPr>
                <p14:cNvContentPartPr/>
                <p14:nvPr/>
              </p14:nvContentPartPr>
              <p14:xfrm>
                <a:off x="3099287" y="4977313"/>
                <a:ext cx="130680" cy="122400"/>
              </p14:xfrm>
            </p:contentPart>
          </mc:Choice>
          <mc:Fallback>
            <p:pic>
              <p:nvPicPr>
                <p:cNvPr id="81" name="Ink 80">
                  <a:extLst>
                    <a:ext uri="{FF2B5EF4-FFF2-40B4-BE49-F238E27FC236}">
                      <a16:creationId xmlns:a16="http://schemas.microsoft.com/office/drawing/2014/main" id="{C642728A-2F0B-BB3B-84AA-EA1190E10976}"/>
                    </a:ext>
                  </a:extLst>
                </p:cNvPr>
                <p:cNvPicPr/>
                <p:nvPr/>
              </p:nvPicPr>
              <p:blipFill>
                <a:blip r:embed="rId149"/>
                <a:stretch>
                  <a:fillRect/>
                </a:stretch>
              </p:blipFill>
              <p:spPr>
                <a:xfrm>
                  <a:off x="3090647" y="4968673"/>
                  <a:ext cx="14832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2" name="Ink 81">
                  <a:extLst>
                    <a:ext uri="{FF2B5EF4-FFF2-40B4-BE49-F238E27FC236}">
                      <a16:creationId xmlns:a16="http://schemas.microsoft.com/office/drawing/2014/main" id="{F667DF47-91C0-E8D0-971B-EE8B2386697D}"/>
                    </a:ext>
                  </a:extLst>
                </p14:cNvPr>
                <p14:cNvContentPartPr/>
                <p14:nvPr/>
              </p14:nvContentPartPr>
              <p14:xfrm>
                <a:off x="3459287" y="4890553"/>
                <a:ext cx="230040" cy="188640"/>
              </p14:xfrm>
            </p:contentPart>
          </mc:Choice>
          <mc:Fallback>
            <p:pic>
              <p:nvPicPr>
                <p:cNvPr id="82" name="Ink 81">
                  <a:extLst>
                    <a:ext uri="{FF2B5EF4-FFF2-40B4-BE49-F238E27FC236}">
                      <a16:creationId xmlns:a16="http://schemas.microsoft.com/office/drawing/2014/main" id="{F667DF47-91C0-E8D0-971B-EE8B2386697D}"/>
                    </a:ext>
                  </a:extLst>
                </p:cNvPr>
                <p:cNvPicPr/>
                <p:nvPr/>
              </p:nvPicPr>
              <p:blipFill>
                <a:blip r:embed="rId151"/>
                <a:stretch>
                  <a:fillRect/>
                </a:stretch>
              </p:blipFill>
              <p:spPr>
                <a:xfrm>
                  <a:off x="3450287" y="4881553"/>
                  <a:ext cx="24768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3" name="Ink 82">
                  <a:extLst>
                    <a:ext uri="{FF2B5EF4-FFF2-40B4-BE49-F238E27FC236}">
                      <a16:creationId xmlns:a16="http://schemas.microsoft.com/office/drawing/2014/main" id="{11DB268F-653F-1808-9F77-4F0D303E33D0}"/>
                    </a:ext>
                  </a:extLst>
                </p14:cNvPr>
                <p14:cNvContentPartPr/>
                <p14:nvPr/>
              </p14:nvContentPartPr>
              <p14:xfrm>
                <a:off x="3468647" y="4835473"/>
                <a:ext cx="100800" cy="308880"/>
              </p14:xfrm>
            </p:contentPart>
          </mc:Choice>
          <mc:Fallback>
            <p:pic>
              <p:nvPicPr>
                <p:cNvPr id="83" name="Ink 82">
                  <a:extLst>
                    <a:ext uri="{FF2B5EF4-FFF2-40B4-BE49-F238E27FC236}">
                      <a16:creationId xmlns:a16="http://schemas.microsoft.com/office/drawing/2014/main" id="{11DB268F-653F-1808-9F77-4F0D303E33D0}"/>
                    </a:ext>
                  </a:extLst>
                </p:cNvPr>
                <p:cNvPicPr/>
                <p:nvPr/>
              </p:nvPicPr>
              <p:blipFill>
                <a:blip r:embed="rId153"/>
                <a:stretch>
                  <a:fillRect/>
                </a:stretch>
              </p:blipFill>
              <p:spPr>
                <a:xfrm>
                  <a:off x="3460007" y="4826833"/>
                  <a:ext cx="11844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5" name="Ink 84">
                  <a:extLst>
                    <a:ext uri="{FF2B5EF4-FFF2-40B4-BE49-F238E27FC236}">
                      <a16:creationId xmlns:a16="http://schemas.microsoft.com/office/drawing/2014/main" id="{8058161D-B737-0001-34FD-361B42DD3616}"/>
                    </a:ext>
                  </a:extLst>
                </p14:cNvPr>
                <p14:cNvContentPartPr/>
                <p14:nvPr/>
              </p14:nvContentPartPr>
              <p14:xfrm>
                <a:off x="2557127" y="5442073"/>
                <a:ext cx="182880" cy="34560"/>
              </p14:xfrm>
            </p:contentPart>
          </mc:Choice>
          <mc:Fallback>
            <p:pic>
              <p:nvPicPr>
                <p:cNvPr id="85" name="Ink 84">
                  <a:extLst>
                    <a:ext uri="{FF2B5EF4-FFF2-40B4-BE49-F238E27FC236}">
                      <a16:creationId xmlns:a16="http://schemas.microsoft.com/office/drawing/2014/main" id="{8058161D-B737-0001-34FD-361B42DD3616}"/>
                    </a:ext>
                  </a:extLst>
                </p:cNvPr>
                <p:cNvPicPr/>
                <p:nvPr/>
              </p:nvPicPr>
              <p:blipFill>
                <a:blip r:embed="rId155"/>
                <a:stretch>
                  <a:fillRect/>
                </a:stretch>
              </p:blipFill>
              <p:spPr>
                <a:xfrm>
                  <a:off x="2548487" y="5433433"/>
                  <a:ext cx="20052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6" name="Ink 85">
                  <a:extLst>
                    <a:ext uri="{FF2B5EF4-FFF2-40B4-BE49-F238E27FC236}">
                      <a16:creationId xmlns:a16="http://schemas.microsoft.com/office/drawing/2014/main" id="{DC50C79C-6792-8B00-B2BB-0DF10597C7E2}"/>
                    </a:ext>
                  </a:extLst>
                </p14:cNvPr>
                <p14:cNvContentPartPr/>
                <p14:nvPr/>
              </p14:nvContentPartPr>
              <p14:xfrm>
                <a:off x="2991647" y="5370793"/>
                <a:ext cx="22320" cy="173880"/>
              </p14:xfrm>
            </p:contentPart>
          </mc:Choice>
          <mc:Fallback>
            <p:pic>
              <p:nvPicPr>
                <p:cNvPr id="86" name="Ink 85">
                  <a:extLst>
                    <a:ext uri="{FF2B5EF4-FFF2-40B4-BE49-F238E27FC236}">
                      <a16:creationId xmlns:a16="http://schemas.microsoft.com/office/drawing/2014/main" id="{DC50C79C-6792-8B00-B2BB-0DF10597C7E2}"/>
                    </a:ext>
                  </a:extLst>
                </p:cNvPr>
                <p:cNvPicPr/>
                <p:nvPr/>
              </p:nvPicPr>
              <p:blipFill>
                <a:blip r:embed="rId157"/>
                <a:stretch>
                  <a:fillRect/>
                </a:stretch>
              </p:blipFill>
              <p:spPr>
                <a:xfrm>
                  <a:off x="2982647" y="5361793"/>
                  <a:ext cx="3996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7" name="Ink 86">
                  <a:extLst>
                    <a:ext uri="{FF2B5EF4-FFF2-40B4-BE49-F238E27FC236}">
                      <a16:creationId xmlns:a16="http://schemas.microsoft.com/office/drawing/2014/main" id="{C3293858-D76D-EF56-E6F5-C3755B28872F}"/>
                    </a:ext>
                  </a:extLst>
                </p14:cNvPr>
                <p14:cNvContentPartPr/>
                <p14:nvPr/>
              </p14:nvContentPartPr>
              <p14:xfrm>
                <a:off x="3139247" y="5369353"/>
                <a:ext cx="151200" cy="117720"/>
              </p14:xfrm>
            </p:contentPart>
          </mc:Choice>
          <mc:Fallback>
            <p:pic>
              <p:nvPicPr>
                <p:cNvPr id="87" name="Ink 86">
                  <a:extLst>
                    <a:ext uri="{FF2B5EF4-FFF2-40B4-BE49-F238E27FC236}">
                      <a16:creationId xmlns:a16="http://schemas.microsoft.com/office/drawing/2014/main" id="{C3293858-D76D-EF56-E6F5-C3755B28872F}"/>
                    </a:ext>
                  </a:extLst>
                </p:cNvPr>
                <p:cNvPicPr/>
                <p:nvPr/>
              </p:nvPicPr>
              <p:blipFill>
                <a:blip r:embed="rId159"/>
                <a:stretch>
                  <a:fillRect/>
                </a:stretch>
              </p:blipFill>
              <p:spPr>
                <a:xfrm>
                  <a:off x="3130247" y="5360353"/>
                  <a:ext cx="16884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88" name="Ink 87">
                  <a:extLst>
                    <a:ext uri="{FF2B5EF4-FFF2-40B4-BE49-F238E27FC236}">
                      <a16:creationId xmlns:a16="http://schemas.microsoft.com/office/drawing/2014/main" id="{A5E905F1-DEAE-F3BE-904F-E082CE9B8F05}"/>
                    </a:ext>
                  </a:extLst>
                </p14:cNvPr>
                <p14:cNvContentPartPr/>
                <p14:nvPr/>
              </p14:nvContentPartPr>
              <p14:xfrm>
                <a:off x="3541727" y="5298073"/>
                <a:ext cx="241560" cy="166680"/>
              </p14:xfrm>
            </p:contentPart>
          </mc:Choice>
          <mc:Fallback>
            <p:pic>
              <p:nvPicPr>
                <p:cNvPr id="88" name="Ink 87">
                  <a:extLst>
                    <a:ext uri="{FF2B5EF4-FFF2-40B4-BE49-F238E27FC236}">
                      <a16:creationId xmlns:a16="http://schemas.microsoft.com/office/drawing/2014/main" id="{A5E905F1-DEAE-F3BE-904F-E082CE9B8F05}"/>
                    </a:ext>
                  </a:extLst>
                </p:cNvPr>
                <p:cNvPicPr/>
                <p:nvPr/>
              </p:nvPicPr>
              <p:blipFill>
                <a:blip r:embed="rId161"/>
                <a:stretch>
                  <a:fillRect/>
                </a:stretch>
              </p:blipFill>
              <p:spPr>
                <a:xfrm>
                  <a:off x="3532727" y="5289433"/>
                  <a:ext cx="2592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89" name="Ink 88">
                  <a:extLst>
                    <a:ext uri="{FF2B5EF4-FFF2-40B4-BE49-F238E27FC236}">
                      <a16:creationId xmlns:a16="http://schemas.microsoft.com/office/drawing/2014/main" id="{AFDBDAB8-C834-5483-7022-82BCC50F5327}"/>
                    </a:ext>
                  </a:extLst>
                </p14:cNvPr>
                <p14:cNvContentPartPr/>
                <p14:nvPr/>
              </p14:nvContentPartPr>
              <p14:xfrm>
                <a:off x="3667367" y="5227873"/>
                <a:ext cx="73800" cy="274320"/>
              </p14:xfrm>
            </p:contentPart>
          </mc:Choice>
          <mc:Fallback>
            <p:pic>
              <p:nvPicPr>
                <p:cNvPr id="89" name="Ink 88">
                  <a:extLst>
                    <a:ext uri="{FF2B5EF4-FFF2-40B4-BE49-F238E27FC236}">
                      <a16:creationId xmlns:a16="http://schemas.microsoft.com/office/drawing/2014/main" id="{AFDBDAB8-C834-5483-7022-82BCC50F5327}"/>
                    </a:ext>
                  </a:extLst>
                </p:cNvPr>
                <p:cNvPicPr/>
                <p:nvPr/>
              </p:nvPicPr>
              <p:blipFill>
                <a:blip r:embed="rId163"/>
                <a:stretch>
                  <a:fillRect/>
                </a:stretch>
              </p:blipFill>
              <p:spPr>
                <a:xfrm>
                  <a:off x="3658367" y="5218873"/>
                  <a:ext cx="9144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0" name="Ink 89">
                  <a:extLst>
                    <a:ext uri="{FF2B5EF4-FFF2-40B4-BE49-F238E27FC236}">
                      <a16:creationId xmlns:a16="http://schemas.microsoft.com/office/drawing/2014/main" id="{38C01CCD-53A6-9878-BC71-C6667369912C}"/>
                    </a:ext>
                  </a:extLst>
                </p14:cNvPr>
                <p14:cNvContentPartPr/>
                <p14:nvPr/>
              </p14:nvContentPartPr>
              <p14:xfrm>
                <a:off x="2275607" y="5705233"/>
                <a:ext cx="2158920" cy="89640"/>
              </p14:xfrm>
            </p:contentPart>
          </mc:Choice>
          <mc:Fallback>
            <p:pic>
              <p:nvPicPr>
                <p:cNvPr id="90" name="Ink 89">
                  <a:extLst>
                    <a:ext uri="{FF2B5EF4-FFF2-40B4-BE49-F238E27FC236}">
                      <a16:creationId xmlns:a16="http://schemas.microsoft.com/office/drawing/2014/main" id="{38C01CCD-53A6-9878-BC71-C6667369912C}"/>
                    </a:ext>
                  </a:extLst>
                </p:cNvPr>
                <p:cNvPicPr/>
                <p:nvPr/>
              </p:nvPicPr>
              <p:blipFill>
                <a:blip r:embed="rId165"/>
                <a:stretch>
                  <a:fillRect/>
                </a:stretch>
              </p:blipFill>
              <p:spPr>
                <a:xfrm>
                  <a:off x="2266967" y="5696593"/>
                  <a:ext cx="217656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2" name="Ink 91">
                  <a:extLst>
                    <a:ext uri="{FF2B5EF4-FFF2-40B4-BE49-F238E27FC236}">
                      <a16:creationId xmlns:a16="http://schemas.microsoft.com/office/drawing/2014/main" id="{6B68D2B1-69AE-559A-A4D6-803082D199E5}"/>
                    </a:ext>
                  </a:extLst>
                </p14:cNvPr>
                <p14:cNvContentPartPr/>
                <p14:nvPr/>
              </p14:nvContentPartPr>
              <p14:xfrm>
                <a:off x="3116567" y="5980633"/>
                <a:ext cx="249840" cy="336600"/>
              </p14:xfrm>
            </p:contentPart>
          </mc:Choice>
          <mc:Fallback>
            <p:pic>
              <p:nvPicPr>
                <p:cNvPr id="92" name="Ink 91">
                  <a:extLst>
                    <a:ext uri="{FF2B5EF4-FFF2-40B4-BE49-F238E27FC236}">
                      <a16:creationId xmlns:a16="http://schemas.microsoft.com/office/drawing/2014/main" id="{6B68D2B1-69AE-559A-A4D6-803082D199E5}"/>
                    </a:ext>
                  </a:extLst>
                </p:cNvPr>
                <p:cNvPicPr/>
                <p:nvPr/>
              </p:nvPicPr>
              <p:blipFill>
                <a:blip r:embed="rId167"/>
                <a:stretch>
                  <a:fillRect/>
                </a:stretch>
              </p:blipFill>
              <p:spPr>
                <a:xfrm>
                  <a:off x="3107567" y="5971993"/>
                  <a:ext cx="26748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3" name="Ink 92">
                  <a:extLst>
                    <a:ext uri="{FF2B5EF4-FFF2-40B4-BE49-F238E27FC236}">
                      <a16:creationId xmlns:a16="http://schemas.microsoft.com/office/drawing/2014/main" id="{DAD5646B-EA9A-6958-70DF-28C17B3E3183}"/>
                    </a:ext>
                  </a:extLst>
                </p14:cNvPr>
                <p14:cNvContentPartPr/>
                <p14:nvPr/>
              </p14:nvContentPartPr>
              <p14:xfrm>
                <a:off x="3544967" y="5923033"/>
                <a:ext cx="255240" cy="160920"/>
              </p14:xfrm>
            </p:contentPart>
          </mc:Choice>
          <mc:Fallback>
            <p:pic>
              <p:nvPicPr>
                <p:cNvPr id="93" name="Ink 92">
                  <a:extLst>
                    <a:ext uri="{FF2B5EF4-FFF2-40B4-BE49-F238E27FC236}">
                      <a16:creationId xmlns:a16="http://schemas.microsoft.com/office/drawing/2014/main" id="{DAD5646B-EA9A-6958-70DF-28C17B3E3183}"/>
                    </a:ext>
                  </a:extLst>
                </p:cNvPr>
                <p:cNvPicPr/>
                <p:nvPr/>
              </p:nvPicPr>
              <p:blipFill>
                <a:blip r:embed="rId169"/>
                <a:stretch>
                  <a:fillRect/>
                </a:stretch>
              </p:blipFill>
              <p:spPr>
                <a:xfrm>
                  <a:off x="3535967" y="5914033"/>
                  <a:ext cx="27288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4" name="Ink 93">
                  <a:extLst>
                    <a:ext uri="{FF2B5EF4-FFF2-40B4-BE49-F238E27FC236}">
                      <a16:creationId xmlns:a16="http://schemas.microsoft.com/office/drawing/2014/main" id="{4EEDD707-8AD4-135B-E3D8-4FD8AF76C2AF}"/>
                    </a:ext>
                  </a:extLst>
                </p14:cNvPr>
                <p14:cNvContentPartPr/>
                <p14:nvPr/>
              </p14:nvContentPartPr>
              <p14:xfrm>
                <a:off x="3538127" y="5819713"/>
                <a:ext cx="180000" cy="491400"/>
              </p14:xfrm>
            </p:contentPart>
          </mc:Choice>
          <mc:Fallback>
            <p:pic>
              <p:nvPicPr>
                <p:cNvPr id="94" name="Ink 93">
                  <a:extLst>
                    <a:ext uri="{FF2B5EF4-FFF2-40B4-BE49-F238E27FC236}">
                      <a16:creationId xmlns:a16="http://schemas.microsoft.com/office/drawing/2014/main" id="{4EEDD707-8AD4-135B-E3D8-4FD8AF76C2AF}"/>
                    </a:ext>
                  </a:extLst>
                </p:cNvPr>
                <p:cNvPicPr/>
                <p:nvPr/>
              </p:nvPicPr>
              <p:blipFill>
                <a:blip r:embed="rId171"/>
                <a:stretch>
                  <a:fillRect/>
                </a:stretch>
              </p:blipFill>
              <p:spPr>
                <a:xfrm>
                  <a:off x="3529487" y="5811073"/>
                  <a:ext cx="197640" cy="5090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5" name="Ink 94">
                  <a:extLst>
                    <a:ext uri="{FF2B5EF4-FFF2-40B4-BE49-F238E27FC236}">
                      <a16:creationId xmlns:a16="http://schemas.microsoft.com/office/drawing/2014/main" id="{68236D02-B8C6-752A-D000-6451138C2200}"/>
                    </a:ext>
                  </a:extLst>
                </p14:cNvPr>
                <p14:cNvContentPartPr/>
                <p14:nvPr/>
              </p14:nvContentPartPr>
              <p14:xfrm>
                <a:off x="2396207" y="5746633"/>
                <a:ext cx="2448000" cy="840960"/>
              </p14:xfrm>
            </p:contentPart>
          </mc:Choice>
          <mc:Fallback>
            <p:pic>
              <p:nvPicPr>
                <p:cNvPr id="95" name="Ink 94">
                  <a:extLst>
                    <a:ext uri="{FF2B5EF4-FFF2-40B4-BE49-F238E27FC236}">
                      <a16:creationId xmlns:a16="http://schemas.microsoft.com/office/drawing/2014/main" id="{68236D02-B8C6-752A-D000-6451138C2200}"/>
                    </a:ext>
                  </a:extLst>
                </p:cNvPr>
                <p:cNvPicPr/>
                <p:nvPr/>
              </p:nvPicPr>
              <p:blipFill>
                <a:blip r:embed="rId173"/>
                <a:stretch>
                  <a:fillRect/>
                </a:stretch>
              </p:blipFill>
              <p:spPr>
                <a:xfrm>
                  <a:off x="2387207" y="5737993"/>
                  <a:ext cx="2465640" cy="8586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7" name="Ink 96">
                  <a:extLst>
                    <a:ext uri="{FF2B5EF4-FFF2-40B4-BE49-F238E27FC236}">
                      <a16:creationId xmlns:a16="http://schemas.microsoft.com/office/drawing/2014/main" id="{AB322E17-2740-585B-52FA-20BB806E8C4E}"/>
                    </a:ext>
                  </a:extLst>
                </p14:cNvPr>
                <p14:cNvContentPartPr/>
                <p14:nvPr/>
              </p14:nvContentPartPr>
              <p14:xfrm>
                <a:off x="4620647" y="5544673"/>
                <a:ext cx="1468080" cy="518400"/>
              </p14:xfrm>
            </p:contentPart>
          </mc:Choice>
          <mc:Fallback>
            <p:pic>
              <p:nvPicPr>
                <p:cNvPr id="97" name="Ink 96">
                  <a:extLst>
                    <a:ext uri="{FF2B5EF4-FFF2-40B4-BE49-F238E27FC236}">
                      <a16:creationId xmlns:a16="http://schemas.microsoft.com/office/drawing/2014/main" id="{AB322E17-2740-585B-52FA-20BB806E8C4E}"/>
                    </a:ext>
                  </a:extLst>
                </p:cNvPr>
                <p:cNvPicPr/>
                <p:nvPr/>
              </p:nvPicPr>
              <p:blipFill>
                <a:blip r:embed="rId175"/>
                <a:stretch>
                  <a:fillRect/>
                </a:stretch>
              </p:blipFill>
              <p:spPr>
                <a:xfrm>
                  <a:off x="4612007" y="5535673"/>
                  <a:ext cx="1485720" cy="5360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98" name="Ink 97">
                  <a:extLst>
                    <a:ext uri="{FF2B5EF4-FFF2-40B4-BE49-F238E27FC236}">
                      <a16:creationId xmlns:a16="http://schemas.microsoft.com/office/drawing/2014/main" id="{0AF4CACD-A468-D096-AAA0-93CA516EFFF9}"/>
                    </a:ext>
                  </a:extLst>
                </p14:cNvPr>
                <p14:cNvContentPartPr/>
                <p14:nvPr/>
              </p14:nvContentPartPr>
              <p14:xfrm>
                <a:off x="5817647" y="5402473"/>
                <a:ext cx="330480" cy="258120"/>
              </p14:xfrm>
            </p:contentPart>
          </mc:Choice>
          <mc:Fallback>
            <p:pic>
              <p:nvPicPr>
                <p:cNvPr id="98" name="Ink 97">
                  <a:extLst>
                    <a:ext uri="{FF2B5EF4-FFF2-40B4-BE49-F238E27FC236}">
                      <a16:creationId xmlns:a16="http://schemas.microsoft.com/office/drawing/2014/main" id="{0AF4CACD-A468-D096-AAA0-93CA516EFFF9}"/>
                    </a:ext>
                  </a:extLst>
                </p:cNvPr>
                <p:cNvPicPr/>
                <p:nvPr/>
              </p:nvPicPr>
              <p:blipFill>
                <a:blip r:embed="rId177"/>
                <a:stretch>
                  <a:fillRect/>
                </a:stretch>
              </p:blipFill>
              <p:spPr>
                <a:xfrm>
                  <a:off x="5808647" y="5393833"/>
                  <a:ext cx="34812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99" name="Ink 98">
                  <a:extLst>
                    <a:ext uri="{FF2B5EF4-FFF2-40B4-BE49-F238E27FC236}">
                      <a16:creationId xmlns:a16="http://schemas.microsoft.com/office/drawing/2014/main" id="{F08325B1-ED56-34F6-FA7D-B06FA12DCB47}"/>
                    </a:ext>
                  </a:extLst>
                </p14:cNvPr>
                <p14:cNvContentPartPr/>
                <p14:nvPr/>
              </p14:nvContentPartPr>
              <p14:xfrm>
                <a:off x="6460247" y="5587153"/>
                <a:ext cx="511920" cy="15840"/>
              </p14:xfrm>
            </p:contentPart>
          </mc:Choice>
          <mc:Fallback>
            <p:pic>
              <p:nvPicPr>
                <p:cNvPr id="99" name="Ink 98">
                  <a:extLst>
                    <a:ext uri="{FF2B5EF4-FFF2-40B4-BE49-F238E27FC236}">
                      <a16:creationId xmlns:a16="http://schemas.microsoft.com/office/drawing/2014/main" id="{F08325B1-ED56-34F6-FA7D-B06FA12DCB47}"/>
                    </a:ext>
                  </a:extLst>
                </p:cNvPr>
                <p:cNvPicPr/>
                <p:nvPr/>
              </p:nvPicPr>
              <p:blipFill>
                <a:blip r:embed="rId179"/>
                <a:stretch>
                  <a:fillRect/>
                </a:stretch>
              </p:blipFill>
              <p:spPr>
                <a:xfrm>
                  <a:off x="6451607" y="5578153"/>
                  <a:ext cx="52956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0" name="Ink 99">
                  <a:extLst>
                    <a:ext uri="{FF2B5EF4-FFF2-40B4-BE49-F238E27FC236}">
                      <a16:creationId xmlns:a16="http://schemas.microsoft.com/office/drawing/2014/main" id="{EC0F8FC7-91B9-F47E-62A0-B586464E380E}"/>
                    </a:ext>
                  </a:extLst>
                </p14:cNvPr>
                <p14:cNvContentPartPr/>
                <p14:nvPr/>
              </p14:nvContentPartPr>
              <p14:xfrm>
                <a:off x="6631247" y="4988113"/>
                <a:ext cx="1828440" cy="628560"/>
              </p14:xfrm>
            </p:contentPart>
          </mc:Choice>
          <mc:Fallback>
            <p:pic>
              <p:nvPicPr>
                <p:cNvPr id="100" name="Ink 99">
                  <a:extLst>
                    <a:ext uri="{FF2B5EF4-FFF2-40B4-BE49-F238E27FC236}">
                      <a16:creationId xmlns:a16="http://schemas.microsoft.com/office/drawing/2014/main" id="{EC0F8FC7-91B9-F47E-62A0-B586464E380E}"/>
                    </a:ext>
                  </a:extLst>
                </p:cNvPr>
                <p:cNvPicPr/>
                <p:nvPr/>
              </p:nvPicPr>
              <p:blipFill>
                <a:blip r:embed="rId181"/>
                <a:stretch>
                  <a:fillRect/>
                </a:stretch>
              </p:blipFill>
              <p:spPr>
                <a:xfrm>
                  <a:off x="6622247" y="4979473"/>
                  <a:ext cx="1846080" cy="6462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1" name="Ink 100">
                  <a:extLst>
                    <a:ext uri="{FF2B5EF4-FFF2-40B4-BE49-F238E27FC236}">
                      <a16:creationId xmlns:a16="http://schemas.microsoft.com/office/drawing/2014/main" id="{F89C30C3-425C-6742-0BD2-3FBA09B0B16D}"/>
                    </a:ext>
                  </a:extLst>
                </p14:cNvPr>
                <p14:cNvContentPartPr/>
                <p14:nvPr/>
              </p14:nvContentPartPr>
              <p14:xfrm>
                <a:off x="7078007" y="5558353"/>
                <a:ext cx="188640" cy="127080"/>
              </p14:xfrm>
            </p:contentPart>
          </mc:Choice>
          <mc:Fallback>
            <p:pic>
              <p:nvPicPr>
                <p:cNvPr id="101" name="Ink 100">
                  <a:extLst>
                    <a:ext uri="{FF2B5EF4-FFF2-40B4-BE49-F238E27FC236}">
                      <a16:creationId xmlns:a16="http://schemas.microsoft.com/office/drawing/2014/main" id="{F89C30C3-425C-6742-0BD2-3FBA09B0B16D}"/>
                    </a:ext>
                  </a:extLst>
                </p:cNvPr>
                <p:cNvPicPr/>
                <p:nvPr/>
              </p:nvPicPr>
              <p:blipFill>
                <a:blip r:embed="rId183"/>
                <a:stretch>
                  <a:fillRect/>
                </a:stretch>
              </p:blipFill>
              <p:spPr>
                <a:xfrm>
                  <a:off x="7069367" y="5549353"/>
                  <a:ext cx="20628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2" name="Ink 101">
                  <a:extLst>
                    <a:ext uri="{FF2B5EF4-FFF2-40B4-BE49-F238E27FC236}">
                      <a16:creationId xmlns:a16="http://schemas.microsoft.com/office/drawing/2014/main" id="{8D2AD923-2CAE-5CBA-3610-12B509A4FBCE}"/>
                    </a:ext>
                  </a:extLst>
                </p14:cNvPr>
                <p14:cNvContentPartPr/>
                <p14:nvPr/>
              </p14:nvContentPartPr>
              <p14:xfrm>
                <a:off x="7764167" y="5555833"/>
                <a:ext cx="172080" cy="167760"/>
              </p14:xfrm>
            </p:contentPart>
          </mc:Choice>
          <mc:Fallback>
            <p:pic>
              <p:nvPicPr>
                <p:cNvPr id="102" name="Ink 101">
                  <a:extLst>
                    <a:ext uri="{FF2B5EF4-FFF2-40B4-BE49-F238E27FC236}">
                      <a16:creationId xmlns:a16="http://schemas.microsoft.com/office/drawing/2014/main" id="{8D2AD923-2CAE-5CBA-3610-12B509A4FBCE}"/>
                    </a:ext>
                  </a:extLst>
                </p:cNvPr>
                <p:cNvPicPr/>
                <p:nvPr/>
              </p:nvPicPr>
              <p:blipFill>
                <a:blip r:embed="rId185"/>
                <a:stretch>
                  <a:fillRect/>
                </a:stretch>
              </p:blipFill>
              <p:spPr>
                <a:xfrm>
                  <a:off x="7755527" y="5547193"/>
                  <a:ext cx="1897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4" name="Ink 103">
                  <a:extLst>
                    <a:ext uri="{FF2B5EF4-FFF2-40B4-BE49-F238E27FC236}">
                      <a16:creationId xmlns:a16="http://schemas.microsoft.com/office/drawing/2014/main" id="{CA03190F-7796-4DE6-7ED3-B61454D8E5FF}"/>
                    </a:ext>
                  </a:extLst>
                </p14:cNvPr>
                <p14:cNvContentPartPr/>
                <p14:nvPr/>
              </p14:nvContentPartPr>
              <p14:xfrm>
                <a:off x="6629447" y="1017313"/>
                <a:ext cx="1204560" cy="3437280"/>
              </p14:xfrm>
            </p:contentPart>
          </mc:Choice>
          <mc:Fallback>
            <p:pic>
              <p:nvPicPr>
                <p:cNvPr id="104" name="Ink 103">
                  <a:extLst>
                    <a:ext uri="{FF2B5EF4-FFF2-40B4-BE49-F238E27FC236}">
                      <a16:creationId xmlns:a16="http://schemas.microsoft.com/office/drawing/2014/main" id="{CA03190F-7796-4DE6-7ED3-B61454D8E5FF}"/>
                    </a:ext>
                  </a:extLst>
                </p:cNvPr>
                <p:cNvPicPr/>
                <p:nvPr/>
              </p:nvPicPr>
              <p:blipFill>
                <a:blip r:embed="rId187"/>
                <a:stretch>
                  <a:fillRect/>
                </a:stretch>
              </p:blipFill>
              <p:spPr>
                <a:xfrm>
                  <a:off x="6620447" y="1008673"/>
                  <a:ext cx="1222200" cy="34549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5" name="Ink 104">
                  <a:extLst>
                    <a:ext uri="{FF2B5EF4-FFF2-40B4-BE49-F238E27FC236}">
                      <a16:creationId xmlns:a16="http://schemas.microsoft.com/office/drawing/2014/main" id="{2F87760C-B292-82BF-64BA-28826AE73D2D}"/>
                    </a:ext>
                  </a:extLst>
                </p14:cNvPr>
                <p14:cNvContentPartPr/>
                <p14:nvPr/>
              </p14:nvContentPartPr>
              <p14:xfrm>
                <a:off x="6420287" y="3690313"/>
                <a:ext cx="5772600" cy="394920"/>
              </p14:xfrm>
            </p:contentPart>
          </mc:Choice>
          <mc:Fallback>
            <p:pic>
              <p:nvPicPr>
                <p:cNvPr id="105" name="Ink 104">
                  <a:extLst>
                    <a:ext uri="{FF2B5EF4-FFF2-40B4-BE49-F238E27FC236}">
                      <a16:creationId xmlns:a16="http://schemas.microsoft.com/office/drawing/2014/main" id="{2F87760C-B292-82BF-64BA-28826AE73D2D}"/>
                    </a:ext>
                  </a:extLst>
                </p:cNvPr>
                <p:cNvPicPr/>
                <p:nvPr/>
              </p:nvPicPr>
              <p:blipFill>
                <a:blip r:embed="rId189"/>
                <a:stretch>
                  <a:fillRect/>
                </a:stretch>
              </p:blipFill>
              <p:spPr>
                <a:xfrm>
                  <a:off x="6411647" y="3681673"/>
                  <a:ext cx="579024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7" name="Ink 106">
                  <a:extLst>
                    <a:ext uri="{FF2B5EF4-FFF2-40B4-BE49-F238E27FC236}">
                      <a16:creationId xmlns:a16="http://schemas.microsoft.com/office/drawing/2014/main" id="{78F3654A-557B-9ED0-A2C3-BDEB6A2EA8B2}"/>
                    </a:ext>
                  </a:extLst>
                </p14:cNvPr>
                <p14:cNvContentPartPr/>
                <p14:nvPr/>
              </p14:nvContentPartPr>
              <p14:xfrm>
                <a:off x="8058287" y="3845113"/>
                <a:ext cx="10440" cy="73800"/>
              </p14:xfrm>
            </p:contentPart>
          </mc:Choice>
          <mc:Fallback>
            <p:pic>
              <p:nvPicPr>
                <p:cNvPr id="107" name="Ink 106">
                  <a:extLst>
                    <a:ext uri="{FF2B5EF4-FFF2-40B4-BE49-F238E27FC236}">
                      <a16:creationId xmlns:a16="http://schemas.microsoft.com/office/drawing/2014/main" id="{78F3654A-557B-9ED0-A2C3-BDEB6A2EA8B2}"/>
                    </a:ext>
                  </a:extLst>
                </p:cNvPr>
                <p:cNvPicPr/>
                <p:nvPr/>
              </p:nvPicPr>
              <p:blipFill>
                <a:blip r:embed="rId191"/>
                <a:stretch>
                  <a:fillRect/>
                </a:stretch>
              </p:blipFill>
              <p:spPr>
                <a:xfrm>
                  <a:off x="8049647" y="3836113"/>
                  <a:ext cx="2808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8" name="Ink 107">
                  <a:extLst>
                    <a:ext uri="{FF2B5EF4-FFF2-40B4-BE49-F238E27FC236}">
                      <a16:creationId xmlns:a16="http://schemas.microsoft.com/office/drawing/2014/main" id="{A364FE22-9A84-29CA-5199-86942B51892D}"/>
                    </a:ext>
                  </a:extLst>
                </p14:cNvPr>
                <p14:cNvContentPartPr/>
                <p14:nvPr/>
              </p14:nvContentPartPr>
              <p14:xfrm>
                <a:off x="8617007" y="3788233"/>
                <a:ext cx="10800" cy="73080"/>
              </p14:xfrm>
            </p:contentPart>
          </mc:Choice>
          <mc:Fallback>
            <p:pic>
              <p:nvPicPr>
                <p:cNvPr id="108" name="Ink 107">
                  <a:extLst>
                    <a:ext uri="{FF2B5EF4-FFF2-40B4-BE49-F238E27FC236}">
                      <a16:creationId xmlns:a16="http://schemas.microsoft.com/office/drawing/2014/main" id="{A364FE22-9A84-29CA-5199-86942B51892D}"/>
                    </a:ext>
                  </a:extLst>
                </p:cNvPr>
                <p:cNvPicPr/>
                <p:nvPr/>
              </p:nvPicPr>
              <p:blipFill>
                <a:blip r:embed="rId193"/>
                <a:stretch>
                  <a:fillRect/>
                </a:stretch>
              </p:blipFill>
              <p:spPr>
                <a:xfrm>
                  <a:off x="8608007" y="3779593"/>
                  <a:ext cx="2844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0" name="Ink 109">
                  <a:extLst>
                    <a:ext uri="{FF2B5EF4-FFF2-40B4-BE49-F238E27FC236}">
                      <a16:creationId xmlns:a16="http://schemas.microsoft.com/office/drawing/2014/main" id="{B13CBE75-6E0F-88D8-BF71-5B5C0D331860}"/>
                    </a:ext>
                  </a:extLst>
                </p14:cNvPr>
                <p14:cNvContentPartPr/>
                <p14:nvPr/>
              </p14:nvContentPartPr>
              <p14:xfrm>
                <a:off x="7245047" y="3627673"/>
                <a:ext cx="23040" cy="106920"/>
              </p14:xfrm>
            </p:contentPart>
          </mc:Choice>
          <mc:Fallback>
            <p:pic>
              <p:nvPicPr>
                <p:cNvPr id="110" name="Ink 109">
                  <a:extLst>
                    <a:ext uri="{FF2B5EF4-FFF2-40B4-BE49-F238E27FC236}">
                      <a16:creationId xmlns:a16="http://schemas.microsoft.com/office/drawing/2014/main" id="{B13CBE75-6E0F-88D8-BF71-5B5C0D331860}"/>
                    </a:ext>
                  </a:extLst>
                </p:cNvPr>
                <p:cNvPicPr/>
                <p:nvPr/>
              </p:nvPicPr>
              <p:blipFill>
                <a:blip r:embed="rId195"/>
                <a:stretch>
                  <a:fillRect/>
                </a:stretch>
              </p:blipFill>
              <p:spPr>
                <a:xfrm>
                  <a:off x="7236407" y="3618673"/>
                  <a:ext cx="4068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1" name="Ink 110">
                  <a:extLst>
                    <a:ext uri="{FF2B5EF4-FFF2-40B4-BE49-F238E27FC236}">
                      <a16:creationId xmlns:a16="http://schemas.microsoft.com/office/drawing/2014/main" id="{864C2F47-936D-507E-322E-8137FD2408BD}"/>
                    </a:ext>
                  </a:extLst>
                </p14:cNvPr>
                <p14:cNvContentPartPr/>
                <p14:nvPr/>
              </p14:nvContentPartPr>
              <p14:xfrm>
                <a:off x="7297247" y="3647113"/>
                <a:ext cx="60480" cy="50040"/>
              </p14:xfrm>
            </p:contentPart>
          </mc:Choice>
          <mc:Fallback>
            <p:pic>
              <p:nvPicPr>
                <p:cNvPr id="111" name="Ink 110">
                  <a:extLst>
                    <a:ext uri="{FF2B5EF4-FFF2-40B4-BE49-F238E27FC236}">
                      <a16:creationId xmlns:a16="http://schemas.microsoft.com/office/drawing/2014/main" id="{864C2F47-936D-507E-322E-8137FD2408BD}"/>
                    </a:ext>
                  </a:extLst>
                </p:cNvPr>
                <p:cNvPicPr/>
                <p:nvPr/>
              </p:nvPicPr>
              <p:blipFill>
                <a:blip r:embed="rId197"/>
                <a:stretch>
                  <a:fillRect/>
                </a:stretch>
              </p:blipFill>
              <p:spPr>
                <a:xfrm>
                  <a:off x="7288607" y="3638113"/>
                  <a:ext cx="7812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2" name="Ink 111">
                  <a:extLst>
                    <a:ext uri="{FF2B5EF4-FFF2-40B4-BE49-F238E27FC236}">
                      <a16:creationId xmlns:a16="http://schemas.microsoft.com/office/drawing/2014/main" id="{A555D2F5-75E7-77DB-A674-E50C84BF3BEF}"/>
                    </a:ext>
                  </a:extLst>
                </p14:cNvPr>
                <p14:cNvContentPartPr/>
                <p14:nvPr/>
              </p14:nvContentPartPr>
              <p14:xfrm>
                <a:off x="7047047" y="3300433"/>
                <a:ext cx="135360" cy="115560"/>
              </p14:xfrm>
            </p:contentPart>
          </mc:Choice>
          <mc:Fallback>
            <p:pic>
              <p:nvPicPr>
                <p:cNvPr id="112" name="Ink 111">
                  <a:extLst>
                    <a:ext uri="{FF2B5EF4-FFF2-40B4-BE49-F238E27FC236}">
                      <a16:creationId xmlns:a16="http://schemas.microsoft.com/office/drawing/2014/main" id="{A555D2F5-75E7-77DB-A674-E50C84BF3BEF}"/>
                    </a:ext>
                  </a:extLst>
                </p:cNvPr>
                <p:cNvPicPr/>
                <p:nvPr/>
              </p:nvPicPr>
              <p:blipFill>
                <a:blip r:embed="rId199"/>
                <a:stretch>
                  <a:fillRect/>
                </a:stretch>
              </p:blipFill>
              <p:spPr>
                <a:xfrm>
                  <a:off x="7038047" y="3291793"/>
                  <a:ext cx="15300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3" name="Ink 112">
                  <a:extLst>
                    <a:ext uri="{FF2B5EF4-FFF2-40B4-BE49-F238E27FC236}">
                      <a16:creationId xmlns:a16="http://schemas.microsoft.com/office/drawing/2014/main" id="{B0290377-0CC5-8C96-60C6-887A5B109A19}"/>
                    </a:ext>
                  </a:extLst>
                </p14:cNvPr>
                <p14:cNvContentPartPr/>
                <p14:nvPr/>
              </p14:nvContentPartPr>
              <p14:xfrm>
                <a:off x="7178447" y="3297913"/>
                <a:ext cx="96480" cy="63360"/>
              </p14:xfrm>
            </p:contentPart>
          </mc:Choice>
          <mc:Fallback>
            <p:pic>
              <p:nvPicPr>
                <p:cNvPr id="113" name="Ink 112">
                  <a:extLst>
                    <a:ext uri="{FF2B5EF4-FFF2-40B4-BE49-F238E27FC236}">
                      <a16:creationId xmlns:a16="http://schemas.microsoft.com/office/drawing/2014/main" id="{B0290377-0CC5-8C96-60C6-887A5B109A19}"/>
                    </a:ext>
                  </a:extLst>
                </p:cNvPr>
                <p:cNvPicPr/>
                <p:nvPr/>
              </p:nvPicPr>
              <p:blipFill>
                <a:blip r:embed="rId201"/>
                <a:stretch>
                  <a:fillRect/>
                </a:stretch>
              </p:blipFill>
              <p:spPr>
                <a:xfrm>
                  <a:off x="7169807" y="3288913"/>
                  <a:ext cx="11412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4" name="Ink 113">
                  <a:extLst>
                    <a:ext uri="{FF2B5EF4-FFF2-40B4-BE49-F238E27FC236}">
                      <a16:creationId xmlns:a16="http://schemas.microsoft.com/office/drawing/2014/main" id="{1E25A37B-7A24-2255-E686-FD6837C20F1B}"/>
                    </a:ext>
                  </a:extLst>
                </p14:cNvPr>
                <p14:cNvContentPartPr/>
                <p14:nvPr/>
              </p14:nvContentPartPr>
              <p14:xfrm>
                <a:off x="6942287" y="2901913"/>
                <a:ext cx="76320" cy="128880"/>
              </p14:xfrm>
            </p:contentPart>
          </mc:Choice>
          <mc:Fallback>
            <p:pic>
              <p:nvPicPr>
                <p:cNvPr id="114" name="Ink 113">
                  <a:extLst>
                    <a:ext uri="{FF2B5EF4-FFF2-40B4-BE49-F238E27FC236}">
                      <a16:creationId xmlns:a16="http://schemas.microsoft.com/office/drawing/2014/main" id="{1E25A37B-7A24-2255-E686-FD6837C20F1B}"/>
                    </a:ext>
                  </a:extLst>
                </p:cNvPr>
                <p:cNvPicPr/>
                <p:nvPr/>
              </p:nvPicPr>
              <p:blipFill>
                <a:blip r:embed="rId203"/>
                <a:stretch>
                  <a:fillRect/>
                </a:stretch>
              </p:blipFill>
              <p:spPr>
                <a:xfrm>
                  <a:off x="6933647" y="2893273"/>
                  <a:ext cx="939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5" name="Ink 114">
                  <a:extLst>
                    <a:ext uri="{FF2B5EF4-FFF2-40B4-BE49-F238E27FC236}">
                      <a16:creationId xmlns:a16="http://schemas.microsoft.com/office/drawing/2014/main" id="{57B15C0A-BCCA-6EE3-E94D-8858FBAB0026}"/>
                    </a:ext>
                  </a:extLst>
                </p14:cNvPr>
                <p14:cNvContentPartPr/>
                <p14:nvPr/>
              </p14:nvContentPartPr>
              <p14:xfrm>
                <a:off x="7049207" y="2890753"/>
                <a:ext cx="86760" cy="61920"/>
              </p14:xfrm>
            </p:contentPart>
          </mc:Choice>
          <mc:Fallback>
            <p:pic>
              <p:nvPicPr>
                <p:cNvPr id="115" name="Ink 114">
                  <a:extLst>
                    <a:ext uri="{FF2B5EF4-FFF2-40B4-BE49-F238E27FC236}">
                      <a16:creationId xmlns:a16="http://schemas.microsoft.com/office/drawing/2014/main" id="{57B15C0A-BCCA-6EE3-E94D-8858FBAB0026}"/>
                    </a:ext>
                  </a:extLst>
                </p:cNvPr>
                <p:cNvPicPr/>
                <p:nvPr/>
              </p:nvPicPr>
              <p:blipFill>
                <a:blip r:embed="rId205"/>
                <a:stretch>
                  <a:fillRect/>
                </a:stretch>
              </p:blipFill>
              <p:spPr>
                <a:xfrm>
                  <a:off x="7040207" y="2881753"/>
                  <a:ext cx="10440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6" name="Ink 115">
                  <a:extLst>
                    <a:ext uri="{FF2B5EF4-FFF2-40B4-BE49-F238E27FC236}">
                      <a16:creationId xmlns:a16="http://schemas.microsoft.com/office/drawing/2014/main" id="{69663924-361E-9E8F-E423-FF764DFF95B9}"/>
                    </a:ext>
                  </a:extLst>
                </p14:cNvPr>
                <p14:cNvContentPartPr/>
                <p14:nvPr/>
              </p14:nvContentPartPr>
              <p14:xfrm>
                <a:off x="6748247" y="2474593"/>
                <a:ext cx="116280" cy="109440"/>
              </p14:xfrm>
            </p:contentPart>
          </mc:Choice>
          <mc:Fallback>
            <p:pic>
              <p:nvPicPr>
                <p:cNvPr id="116" name="Ink 115">
                  <a:extLst>
                    <a:ext uri="{FF2B5EF4-FFF2-40B4-BE49-F238E27FC236}">
                      <a16:creationId xmlns:a16="http://schemas.microsoft.com/office/drawing/2014/main" id="{69663924-361E-9E8F-E423-FF764DFF95B9}"/>
                    </a:ext>
                  </a:extLst>
                </p:cNvPr>
                <p:cNvPicPr/>
                <p:nvPr/>
              </p:nvPicPr>
              <p:blipFill>
                <a:blip r:embed="rId207"/>
                <a:stretch>
                  <a:fillRect/>
                </a:stretch>
              </p:blipFill>
              <p:spPr>
                <a:xfrm>
                  <a:off x="6739607" y="2465953"/>
                  <a:ext cx="1339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7" name="Ink 116">
                  <a:extLst>
                    <a:ext uri="{FF2B5EF4-FFF2-40B4-BE49-F238E27FC236}">
                      <a16:creationId xmlns:a16="http://schemas.microsoft.com/office/drawing/2014/main" id="{F687E7D0-3D7F-33A3-1A40-478BCD9D314C}"/>
                    </a:ext>
                  </a:extLst>
                </p14:cNvPr>
                <p14:cNvContentPartPr/>
                <p14:nvPr/>
              </p14:nvContentPartPr>
              <p14:xfrm>
                <a:off x="6906287" y="2490073"/>
                <a:ext cx="92160" cy="74160"/>
              </p14:xfrm>
            </p:contentPart>
          </mc:Choice>
          <mc:Fallback>
            <p:pic>
              <p:nvPicPr>
                <p:cNvPr id="117" name="Ink 116">
                  <a:extLst>
                    <a:ext uri="{FF2B5EF4-FFF2-40B4-BE49-F238E27FC236}">
                      <a16:creationId xmlns:a16="http://schemas.microsoft.com/office/drawing/2014/main" id="{F687E7D0-3D7F-33A3-1A40-478BCD9D314C}"/>
                    </a:ext>
                  </a:extLst>
                </p:cNvPr>
                <p:cNvPicPr/>
                <p:nvPr/>
              </p:nvPicPr>
              <p:blipFill>
                <a:blip r:embed="rId209"/>
                <a:stretch>
                  <a:fillRect/>
                </a:stretch>
              </p:blipFill>
              <p:spPr>
                <a:xfrm>
                  <a:off x="6897647" y="2481433"/>
                  <a:ext cx="10980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2" name="Ink 121">
                  <a:extLst>
                    <a:ext uri="{FF2B5EF4-FFF2-40B4-BE49-F238E27FC236}">
                      <a16:creationId xmlns:a16="http://schemas.microsoft.com/office/drawing/2014/main" id="{84C25AB8-7F82-62AB-1294-DD148DE83D3C}"/>
                    </a:ext>
                  </a:extLst>
                </p14:cNvPr>
                <p14:cNvContentPartPr/>
                <p14:nvPr/>
              </p14:nvContentPartPr>
              <p14:xfrm>
                <a:off x="6639167" y="2216473"/>
                <a:ext cx="360" cy="360"/>
              </p14:xfrm>
            </p:contentPart>
          </mc:Choice>
          <mc:Fallback>
            <p:pic>
              <p:nvPicPr>
                <p:cNvPr id="122" name="Ink 121">
                  <a:extLst>
                    <a:ext uri="{FF2B5EF4-FFF2-40B4-BE49-F238E27FC236}">
                      <a16:creationId xmlns:a16="http://schemas.microsoft.com/office/drawing/2014/main" id="{84C25AB8-7F82-62AB-1294-DD148DE83D3C}"/>
                    </a:ext>
                  </a:extLst>
                </p:cNvPr>
                <p:cNvPicPr/>
                <p:nvPr/>
              </p:nvPicPr>
              <p:blipFill>
                <a:blip r:embed="rId211"/>
                <a:stretch>
                  <a:fillRect/>
                </a:stretch>
              </p:blipFill>
              <p:spPr>
                <a:xfrm>
                  <a:off x="6630167" y="220783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3" name="Ink 122">
                  <a:extLst>
                    <a:ext uri="{FF2B5EF4-FFF2-40B4-BE49-F238E27FC236}">
                      <a16:creationId xmlns:a16="http://schemas.microsoft.com/office/drawing/2014/main" id="{36B7202D-81B8-3011-5596-1A7FCC9A8B19}"/>
                    </a:ext>
                  </a:extLst>
                </p14:cNvPr>
                <p14:cNvContentPartPr/>
                <p14:nvPr/>
              </p14:nvContentPartPr>
              <p14:xfrm>
                <a:off x="6513887" y="1996153"/>
                <a:ext cx="96120" cy="101520"/>
              </p14:xfrm>
            </p:contentPart>
          </mc:Choice>
          <mc:Fallback>
            <p:pic>
              <p:nvPicPr>
                <p:cNvPr id="123" name="Ink 122">
                  <a:extLst>
                    <a:ext uri="{FF2B5EF4-FFF2-40B4-BE49-F238E27FC236}">
                      <a16:creationId xmlns:a16="http://schemas.microsoft.com/office/drawing/2014/main" id="{36B7202D-81B8-3011-5596-1A7FCC9A8B19}"/>
                    </a:ext>
                  </a:extLst>
                </p:cNvPr>
                <p:cNvPicPr/>
                <p:nvPr/>
              </p:nvPicPr>
              <p:blipFill>
                <a:blip r:embed="rId213"/>
                <a:stretch>
                  <a:fillRect/>
                </a:stretch>
              </p:blipFill>
              <p:spPr>
                <a:xfrm>
                  <a:off x="6504887" y="1987153"/>
                  <a:ext cx="11376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4" name="Ink 123">
                  <a:extLst>
                    <a:ext uri="{FF2B5EF4-FFF2-40B4-BE49-F238E27FC236}">
                      <a16:creationId xmlns:a16="http://schemas.microsoft.com/office/drawing/2014/main" id="{E11342AA-6AF9-E29D-8478-BF97709C8848}"/>
                    </a:ext>
                  </a:extLst>
                </p14:cNvPr>
                <p14:cNvContentPartPr/>
                <p14:nvPr/>
              </p14:nvContentPartPr>
              <p14:xfrm>
                <a:off x="6389327" y="1501153"/>
                <a:ext cx="81360" cy="178920"/>
              </p14:xfrm>
            </p:contentPart>
          </mc:Choice>
          <mc:Fallback>
            <p:pic>
              <p:nvPicPr>
                <p:cNvPr id="124" name="Ink 123">
                  <a:extLst>
                    <a:ext uri="{FF2B5EF4-FFF2-40B4-BE49-F238E27FC236}">
                      <a16:creationId xmlns:a16="http://schemas.microsoft.com/office/drawing/2014/main" id="{E11342AA-6AF9-E29D-8478-BF97709C8848}"/>
                    </a:ext>
                  </a:extLst>
                </p:cNvPr>
                <p:cNvPicPr/>
                <p:nvPr/>
              </p:nvPicPr>
              <p:blipFill>
                <a:blip r:embed="rId215"/>
                <a:stretch>
                  <a:fillRect/>
                </a:stretch>
              </p:blipFill>
              <p:spPr>
                <a:xfrm>
                  <a:off x="6380327" y="1492513"/>
                  <a:ext cx="9900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5" name="Ink 124">
                  <a:extLst>
                    <a:ext uri="{FF2B5EF4-FFF2-40B4-BE49-F238E27FC236}">
                      <a16:creationId xmlns:a16="http://schemas.microsoft.com/office/drawing/2014/main" id="{3D1297A0-FAA7-4910-D65E-12FDA6D1D1CE}"/>
                    </a:ext>
                  </a:extLst>
                </p14:cNvPr>
                <p14:cNvContentPartPr/>
                <p14:nvPr/>
              </p14:nvContentPartPr>
              <p14:xfrm>
                <a:off x="6201407" y="1293793"/>
                <a:ext cx="30960" cy="126720"/>
              </p14:xfrm>
            </p:contentPart>
          </mc:Choice>
          <mc:Fallback>
            <p:pic>
              <p:nvPicPr>
                <p:cNvPr id="125" name="Ink 124">
                  <a:extLst>
                    <a:ext uri="{FF2B5EF4-FFF2-40B4-BE49-F238E27FC236}">
                      <a16:creationId xmlns:a16="http://schemas.microsoft.com/office/drawing/2014/main" id="{3D1297A0-FAA7-4910-D65E-12FDA6D1D1CE}"/>
                    </a:ext>
                  </a:extLst>
                </p:cNvPr>
                <p:cNvPicPr/>
                <p:nvPr/>
              </p:nvPicPr>
              <p:blipFill>
                <a:blip r:embed="rId217"/>
                <a:stretch>
                  <a:fillRect/>
                </a:stretch>
              </p:blipFill>
              <p:spPr>
                <a:xfrm>
                  <a:off x="6192767" y="1285153"/>
                  <a:ext cx="4860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6" name="Ink 125">
                  <a:extLst>
                    <a:ext uri="{FF2B5EF4-FFF2-40B4-BE49-F238E27FC236}">
                      <a16:creationId xmlns:a16="http://schemas.microsoft.com/office/drawing/2014/main" id="{CBF8F8CC-85F3-C499-19CA-570BAAEC3556}"/>
                    </a:ext>
                  </a:extLst>
                </p14:cNvPr>
                <p14:cNvContentPartPr/>
                <p14:nvPr/>
              </p14:nvContentPartPr>
              <p14:xfrm>
                <a:off x="6283127" y="1320793"/>
                <a:ext cx="68400" cy="51480"/>
              </p14:xfrm>
            </p:contentPart>
          </mc:Choice>
          <mc:Fallback>
            <p:pic>
              <p:nvPicPr>
                <p:cNvPr id="126" name="Ink 125">
                  <a:extLst>
                    <a:ext uri="{FF2B5EF4-FFF2-40B4-BE49-F238E27FC236}">
                      <a16:creationId xmlns:a16="http://schemas.microsoft.com/office/drawing/2014/main" id="{CBF8F8CC-85F3-C499-19CA-570BAAEC3556}"/>
                    </a:ext>
                  </a:extLst>
                </p:cNvPr>
                <p:cNvPicPr/>
                <p:nvPr/>
              </p:nvPicPr>
              <p:blipFill>
                <a:blip r:embed="rId219"/>
                <a:stretch>
                  <a:fillRect/>
                </a:stretch>
              </p:blipFill>
              <p:spPr>
                <a:xfrm>
                  <a:off x="6274127" y="1312153"/>
                  <a:ext cx="8604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7" name="Ink 126">
                  <a:extLst>
                    <a:ext uri="{FF2B5EF4-FFF2-40B4-BE49-F238E27FC236}">
                      <a16:creationId xmlns:a16="http://schemas.microsoft.com/office/drawing/2014/main" id="{F073C2A8-AE4E-DEC6-3D69-6866ED02153A}"/>
                    </a:ext>
                  </a:extLst>
                </p14:cNvPr>
                <p14:cNvContentPartPr/>
                <p14:nvPr/>
              </p14:nvContentPartPr>
              <p14:xfrm>
                <a:off x="6394007" y="1249873"/>
                <a:ext cx="78120" cy="102240"/>
              </p14:xfrm>
            </p:contentPart>
          </mc:Choice>
          <mc:Fallback>
            <p:pic>
              <p:nvPicPr>
                <p:cNvPr id="127" name="Ink 126">
                  <a:extLst>
                    <a:ext uri="{FF2B5EF4-FFF2-40B4-BE49-F238E27FC236}">
                      <a16:creationId xmlns:a16="http://schemas.microsoft.com/office/drawing/2014/main" id="{F073C2A8-AE4E-DEC6-3D69-6866ED02153A}"/>
                    </a:ext>
                  </a:extLst>
                </p:cNvPr>
                <p:cNvPicPr/>
                <p:nvPr/>
              </p:nvPicPr>
              <p:blipFill>
                <a:blip r:embed="rId221"/>
                <a:stretch>
                  <a:fillRect/>
                </a:stretch>
              </p:blipFill>
              <p:spPr>
                <a:xfrm>
                  <a:off x="6385007" y="1241233"/>
                  <a:ext cx="9576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2" name="Ink 141">
                  <a:extLst>
                    <a:ext uri="{FF2B5EF4-FFF2-40B4-BE49-F238E27FC236}">
                      <a16:creationId xmlns:a16="http://schemas.microsoft.com/office/drawing/2014/main" id="{1115FCA1-8FB0-EE96-9368-53A1C7699D91}"/>
                    </a:ext>
                  </a:extLst>
                </p14:cNvPr>
                <p14:cNvContentPartPr/>
                <p14:nvPr/>
              </p14:nvContentPartPr>
              <p14:xfrm>
                <a:off x="7963607" y="3601753"/>
                <a:ext cx="81720" cy="22680"/>
              </p14:xfrm>
            </p:contentPart>
          </mc:Choice>
          <mc:Fallback>
            <p:pic>
              <p:nvPicPr>
                <p:cNvPr id="142" name="Ink 141">
                  <a:extLst>
                    <a:ext uri="{FF2B5EF4-FFF2-40B4-BE49-F238E27FC236}">
                      <a16:creationId xmlns:a16="http://schemas.microsoft.com/office/drawing/2014/main" id="{1115FCA1-8FB0-EE96-9368-53A1C7699D91}"/>
                    </a:ext>
                  </a:extLst>
                </p:cNvPr>
                <p:cNvPicPr/>
                <p:nvPr/>
              </p:nvPicPr>
              <p:blipFill>
                <a:blip r:embed="rId223"/>
                <a:stretch>
                  <a:fillRect/>
                </a:stretch>
              </p:blipFill>
              <p:spPr>
                <a:xfrm>
                  <a:off x="7954607" y="3593113"/>
                  <a:ext cx="9936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4" name="Ink 143">
                  <a:extLst>
                    <a:ext uri="{FF2B5EF4-FFF2-40B4-BE49-F238E27FC236}">
                      <a16:creationId xmlns:a16="http://schemas.microsoft.com/office/drawing/2014/main" id="{D410690F-F8D5-A0AF-E14C-B7142E8D35FB}"/>
                    </a:ext>
                  </a:extLst>
                </p14:cNvPr>
                <p14:cNvContentPartPr/>
                <p14:nvPr/>
              </p14:nvContentPartPr>
              <p14:xfrm>
                <a:off x="8388407" y="3239953"/>
                <a:ext cx="126000" cy="30240"/>
              </p14:xfrm>
            </p:contentPart>
          </mc:Choice>
          <mc:Fallback>
            <p:pic>
              <p:nvPicPr>
                <p:cNvPr id="144" name="Ink 143">
                  <a:extLst>
                    <a:ext uri="{FF2B5EF4-FFF2-40B4-BE49-F238E27FC236}">
                      <a16:creationId xmlns:a16="http://schemas.microsoft.com/office/drawing/2014/main" id="{D410690F-F8D5-A0AF-E14C-B7142E8D35FB}"/>
                    </a:ext>
                  </a:extLst>
                </p:cNvPr>
                <p:cNvPicPr/>
                <p:nvPr/>
              </p:nvPicPr>
              <p:blipFill>
                <a:blip r:embed="rId225"/>
                <a:stretch>
                  <a:fillRect/>
                </a:stretch>
              </p:blipFill>
              <p:spPr>
                <a:xfrm>
                  <a:off x="8379407" y="3231313"/>
                  <a:ext cx="14364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5" name="Ink 144">
                  <a:extLst>
                    <a:ext uri="{FF2B5EF4-FFF2-40B4-BE49-F238E27FC236}">
                      <a16:creationId xmlns:a16="http://schemas.microsoft.com/office/drawing/2014/main" id="{D1C3DB59-AD35-DEDA-5FA9-EAF8E243B307}"/>
                    </a:ext>
                  </a:extLst>
                </p14:cNvPr>
                <p14:cNvContentPartPr/>
                <p14:nvPr/>
              </p14:nvContentPartPr>
              <p14:xfrm>
                <a:off x="7679207" y="3217993"/>
                <a:ext cx="776160" cy="721800"/>
              </p14:xfrm>
            </p:contentPart>
          </mc:Choice>
          <mc:Fallback>
            <p:pic>
              <p:nvPicPr>
                <p:cNvPr id="145" name="Ink 144">
                  <a:extLst>
                    <a:ext uri="{FF2B5EF4-FFF2-40B4-BE49-F238E27FC236}">
                      <a16:creationId xmlns:a16="http://schemas.microsoft.com/office/drawing/2014/main" id="{D1C3DB59-AD35-DEDA-5FA9-EAF8E243B307}"/>
                    </a:ext>
                  </a:extLst>
                </p:cNvPr>
                <p:cNvPicPr/>
                <p:nvPr/>
              </p:nvPicPr>
              <p:blipFill>
                <a:blip r:embed="rId227"/>
                <a:stretch>
                  <a:fillRect/>
                </a:stretch>
              </p:blipFill>
              <p:spPr>
                <a:xfrm>
                  <a:off x="7670207" y="3208993"/>
                  <a:ext cx="793800" cy="7394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6" name="Ink 145">
                  <a:extLst>
                    <a:ext uri="{FF2B5EF4-FFF2-40B4-BE49-F238E27FC236}">
                      <a16:creationId xmlns:a16="http://schemas.microsoft.com/office/drawing/2014/main" id="{0BDA378F-3416-A868-3FDC-D824E7C4510E}"/>
                    </a:ext>
                  </a:extLst>
                </p14:cNvPr>
                <p14:cNvContentPartPr/>
                <p14:nvPr/>
              </p14:nvContentPartPr>
              <p14:xfrm>
                <a:off x="7935887" y="3557833"/>
                <a:ext cx="114120" cy="85320"/>
              </p14:xfrm>
            </p:contentPart>
          </mc:Choice>
          <mc:Fallback>
            <p:pic>
              <p:nvPicPr>
                <p:cNvPr id="146" name="Ink 145">
                  <a:extLst>
                    <a:ext uri="{FF2B5EF4-FFF2-40B4-BE49-F238E27FC236}">
                      <a16:creationId xmlns:a16="http://schemas.microsoft.com/office/drawing/2014/main" id="{0BDA378F-3416-A868-3FDC-D824E7C4510E}"/>
                    </a:ext>
                  </a:extLst>
                </p:cNvPr>
                <p:cNvPicPr/>
                <p:nvPr/>
              </p:nvPicPr>
              <p:blipFill>
                <a:blip r:embed="rId229"/>
                <a:stretch>
                  <a:fillRect/>
                </a:stretch>
              </p:blipFill>
              <p:spPr>
                <a:xfrm>
                  <a:off x="7927247" y="3549193"/>
                  <a:ext cx="13176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7" name="Ink 146">
                  <a:extLst>
                    <a:ext uri="{FF2B5EF4-FFF2-40B4-BE49-F238E27FC236}">
                      <a16:creationId xmlns:a16="http://schemas.microsoft.com/office/drawing/2014/main" id="{CB11AA6F-F72F-82F8-D3EF-B1DCCFEE6215}"/>
                    </a:ext>
                  </a:extLst>
                </p14:cNvPr>
                <p14:cNvContentPartPr/>
                <p14:nvPr/>
              </p14:nvContentPartPr>
              <p14:xfrm>
                <a:off x="8368967" y="3154633"/>
                <a:ext cx="122040" cy="136800"/>
              </p14:xfrm>
            </p:contentPart>
          </mc:Choice>
          <mc:Fallback>
            <p:pic>
              <p:nvPicPr>
                <p:cNvPr id="147" name="Ink 146">
                  <a:extLst>
                    <a:ext uri="{FF2B5EF4-FFF2-40B4-BE49-F238E27FC236}">
                      <a16:creationId xmlns:a16="http://schemas.microsoft.com/office/drawing/2014/main" id="{CB11AA6F-F72F-82F8-D3EF-B1DCCFEE6215}"/>
                    </a:ext>
                  </a:extLst>
                </p:cNvPr>
                <p:cNvPicPr/>
                <p:nvPr/>
              </p:nvPicPr>
              <p:blipFill>
                <a:blip r:embed="rId231"/>
                <a:stretch>
                  <a:fillRect/>
                </a:stretch>
              </p:blipFill>
              <p:spPr>
                <a:xfrm>
                  <a:off x="8360327" y="3145633"/>
                  <a:ext cx="13968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9" name="Ink 148">
                  <a:extLst>
                    <a:ext uri="{FF2B5EF4-FFF2-40B4-BE49-F238E27FC236}">
                      <a16:creationId xmlns:a16="http://schemas.microsoft.com/office/drawing/2014/main" id="{D670AA71-89C9-D670-793F-02952A280535}"/>
                    </a:ext>
                  </a:extLst>
                </p14:cNvPr>
                <p14:cNvContentPartPr/>
                <p14:nvPr/>
              </p14:nvContentPartPr>
              <p14:xfrm>
                <a:off x="8178887" y="3486553"/>
                <a:ext cx="128520" cy="99360"/>
              </p14:xfrm>
            </p:contentPart>
          </mc:Choice>
          <mc:Fallback>
            <p:pic>
              <p:nvPicPr>
                <p:cNvPr id="149" name="Ink 148">
                  <a:extLst>
                    <a:ext uri="{FF2B5EF4-FFF2-40B4-BE49-F238E27FC236}">
                      <a16:creationId xmlns:a16="http://schemas.microsoft.com/office/drawing/2014/main" id="{D670AA71-89C9-D670-793F-02952A280535}"/>
                    </a:ext>
                  </a:extLst>
                </p:cNvPr>
                <p:cNvPicPr/>
                <p:nvPr/>
              </p:nvPicPr>
              <p:blipFill>
                <a:blip r:embed="rId233"/>
                <a:stretch>
                  <a:fillRect/>
                </a:stretch>
              </p:blipFill>
              <p:spPr>
                <a:xfrm>
                  <a:off x="8170247" y="3477553"/>
                  <a:ext cx="14616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0" name="Ink 149">
                  <a:extLst>
                    <a:ext uri="{FF2B5EF4-FFF2-40B4-BE49-F238E27FC236}">
                      <a16:creationId xmlns:a16="http://schemas.microsoft.com/office/drawing/2014/main" id="{91FDF8D8-D2D2-F3D0-A31C-BCAA87C1FA4B}"/>
                    </a:ext>
                  </a:extLst>
                </p14:cNvPr>
                <p14:cNvContentPartPr/>
                <p14:nvPr/>
              </p14:nvContentPartPr>
              <p14:xfrm>
                <a:off x="8219567" y="3508153"/>
                <a:ext cx="288720" cy="707760"/>
              </p14:xfrm>
            </p:contentPart>
          </mc:Choice>
          <mc:Fallback>
            <p:pic>
              <p:nvPicPr>
                <p:cNvPr id="150" name="Ink 149">
                  <a:extLst>
                    <a:ext uri="{FF2B5EF4-FFF2-40B4-BE49-F238E27FC236}">
                      <a16:creationId xmlns:a16="http://schemas.microsoft.com/office/drawing/2014/main" id="{91FDF8D8-D2D2-F3D0-A31C-BCAA87C1FA4B}"/>
                    </a:ext>
                  </a:extLst>
                </p:cNvPr>
                <p:cNvPicPr/>
                <p:nvPr/>
              </p:nvPicPr>
              <p:blipFill>
                <a:blip r:embed="rId235"/>
                <a:stretch>
                  <a:fillRect/>
                </a:stretch>
              </p:blipFill>
              <p:spPr>
                <a:xfrm>
                  <a:off x="8210927" y="3499513"/>
                  <a:ext cx="306360" cy="7254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1" name="Ink 150">
                  <a:extLst>
                    <a:ext uri="{FF2B5EF4-FFF2-40B4-BE49-F238E27FC236}">
                      <a16:creationId xmlns:a16="http://schemas.microsoft.com/office/drawing/2014/main" id="{7893B336-1C9A-6AE0-0316-73B4DA274497}"/>
                    </a:ext>
                  </a:extLst>
                </p14:cNvPr>
                <p14:cNvContentPartPr/>
                <p14:nvPr/>
              </p14:nvContentPartPr>
              <p14:xfrm>
                <a:off x="8576327" y="4371433"/>
                <a:ext cx="182160" cy="197640"/>
              </p14:xfrm>
            </p:contentPart>
          </mc:Choice>
          <mc:Fallback>
            <p:pic>
              <p:nvPicPr>
                <p:cNvPr id="151" name="Ink 150">
                  <a:extLst>
                    <a:ext uri="{FF2B5EF4-FFF2-40B4-BE49-F238E27FC236}">
                      <a16:creationId xmlns:a16="http://schemas.microsoft.com/office/drawing/2014/main" id="{7893B336-1C9A-6AE0-0316-73B4DA274497}"/>
                    </a:ext>
                  </a:extLst>
                </p:cNvPr>
                <p:cNvPicPr/>
                <p:nvPr/>
              </p:nvPicPr>
              <p:blipFill>
                <a:blip r:embed="rId237"/>
                <a:stretch>
                  <a:fillRect/>
                </a:stretch>
              </p:blipFill>
              <p:spPr>
                <a:xfrm>
                  <a:off x="8567687" y="4362433"/>
                  <a:ext cx="1998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2" name="Ink 151">
                  <a:extLst>
                    <a:ext uri="{FF2B5EF4-FFF2-40B4-BE49-F238E27FC236}">
                      <a16:creationId xmlns:a16="http://schemas.microsoft.com/office/drawing/2014/main" id="{B79DBB8F-ACA7-65FD-11B2-24F6466B92EB}"/>
                    </a:ext>
                  </a:extLst>
                </p14:cNvPr>
                <p14:cNvContentPartPr/>
                <p14:nvPr/>
              </p14:nvContentPartPr>
              <p14:xfrm>
                <a:off x="8815367" y="4397713"/>
                <a:ext cx="136080" cy="153360"/>
              </p14:xfrm>
            </p:contentPart>
          </mc:Choice>
          <mc:Fallback>
            <p:pic>
              <p:nvPicPr>
                <p:cNvPr id="152" name="Ink 151">
                  <a:extLst>
                    <a:ext uri="{FF2B5EF4-FFF2-40B4-BE49-F238E27FC236}">
                      <a16:creationId xmlns:a16="http://schemas.microsoft.com/office/drawing/2014/main" id="{B79DBB8F-ACA7-65FD-11B2-24F6466B92EB}"/>
                    </a:ext>
                  </a:extLst>
                </p:cNvPr>
                <p:cNvPicPr/>
                <p:nvPr/>
              </p:nvPicPr>
              <p:blipFill>
                <a:blip r:embed="rId239"/>
                <a:stretch>
                  <a:fillRect/>
                </a:stretch>
              </p:blipFill>
              <p:spPr>
                <a:xfrm>
                  <a:off x="8806367" y="4389073"/>
                  <a:ext cx="1537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3" name="Ink 152">
                  <a:extLst>
                    <a:ext uri="{FF2B5EF4-FFF2-40B4-BE49-F238E27FC236}">
                      <a16:creationId xmlns:a16="http://schemas.microsoft.com/office/drawing/2014/main" id="{BF145A33-83EC-92D8-39A5-0D39EEFBEED1}"/>
                    </a:ext>
                  </a:extLst>
                </p14:cNvPr>
                <p14:cNvContentPartPr/>
                <p14:nvPr/>
              </p14:nvContentPartPr>
              <p14:xfrm>
                <a:off x="8931647" y="4308073"/>
                <a:ext cx="79920" cy="192600"/>
              </p14:xfrm>
            </p:contentPart>
          </mc:Choice>
          <mc:Fallback>
            <p:pic>
              <p:nvPicPr>
                <p:cNvPr id="153" name="Ink 152">
                  <a:extLst>
                    <a:ext uri="{FF2B5EF4-FFF2-40B4-BE49-F238E27FC236}">
                      <a16:creationId xmlns:a16="http://schemas.microsoft.com/office/drawing/2014/main" id="{BF145A33-83EC-92D8-39A5-0D39EEFBEED1}"/>
                    </a:ext>
                  </a:extLst>
                </p:cNvPr>
                <p:cNvPicPr/>
                <p:nvPr/>
              </p:nvPicPr>
              <p:blipFill>
                <a:blip r:embed="rId241"/>
                <a:stretch>
                  <a:fillRect/>
                </a:stretch>
              </p:blipFill>
              <p:spPr>
                <a:xfrm>
                  <a:off x="8923007" y="4299073"/>
                  <a:ext cx="9756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4" name="Ink 153">
                  <a:extLst>
                    <a:ext uri="{FF2B5EF4-FFF2-40B4-BE49-F238E27FC236}">
                      <a16:creationId xmlns:a16="http://schemas.microsoft.com/office/drawing/2014/main" id="{CCB6BF5F-09B8-88F4-D487-8455E90F48D7}"/>
                    </a:ext>
                  </a:extLst>
                </p14:cNvPr>
                <p14:cNvContentPartPr/>
                <p14:nvPr/>
              </p14:nvContentPartPr>
              <p14:xfrm>
                <a:off x="8997527" y="4345513"/>
                <a:ext cx="238320" cy="146160"/>
              </p14:xfrm>
            </p:contentPart>
          </mc:Choice>
          <mc:Fallback>
            <p:pic>
              <p:nvPicPr>
                <p:cNvPr id="154" name="Ink 153">
                  <a:extLst>
                    <a:ext uri="{FF2B5EF4-FFF2-40B4-BE49-F238E27FC236}">
                      <a16:creationId xmlns:a16="http://schemas.microsoft.com/office/drawing/2014/main" id="{CCB6BF5F-09B8-88F4-D487-8455E90F48D7}"/>
                    </a:ext>
                  </a:extLst>
                </p:cNvPr>
                <p:cNvPicPr/>
                <p:nvPr/>
              </p:nvPicPr>
              <p:blipFill>
                <a:blip r:embed="rId243"/>
                <a:stretch>
                  <a:fillRect/>
                </a:stretch>
              </p:blipFill>
              <p:spPr>
                <a:xfrm>
                  <a:off x="8988887" y="4336513"/>
                  <a:ext cx="25596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5" name="Ink 154">
                  <a:extLst>
                    <a:ext uri="{FF2B5EF4-FFF2-40B4-BE49-F238E27FC236}">
                      <a16:creationId xmlns:a16="http://schemas.microsoft.com/office/drawing/2014/main" id="{8051AB9E-59F7-1B49-B533-F43D00528ACE}"/>
                    </a:ext>
                  </a:extLst>
                </p14:cNvPr>
                <p14:cNvContentPartPr/>
                <p14:nvPr/>
              </p14:nvContentPartPr>
              <p14:xfrm>
                <a:off x="9273647" y="4135633"/>
                <a:ext cx="337680" cy="299520"/>
              </p14:xfrm>
            </p:contentPart>
          </mc:Choice>
          <mc:Fallback>
            <p:pic>
              <p:nvPicPr>
                <p:cNvPr id="155" name="Ink 154">
                  <a:extLst>
                    <a:ext uri="{FF2B5EF4-FFF2-40B4-BE49-F238E27FC236}">
                      <a16:creationId xmlns:a16="http://schemas.microsoft.com/office/drawing/2014/main" id="{8051AB9E-59F7-1B49-B533-F43D00528ACE}"/>
                    </a:ext>
                  </a:extLst>
                </p:cNvPr>
                <p:cNvPicPr/>
                <p:nvPr/>
              </p:nvPicPr>
              <p:blipFill>
                <a:blip r:embed="rId245"/>
                <a:stretch>
                  <a:fillRect/>
                </a:stretch>
              </p:blipFill>
              <p:spPr>
                <a:xfrm>
                  <a:off x="9265007" y="4126633"/>
                  <a:ext cx="35532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7" name="Ink 156">
                  <a:extLst>
                    <a:ext uri="{FF2B5EF4-FFF2-40B4-BE49-F238E27FC236}">
                      <a16:creationId xmlns:a16="http://schemas.microsoft.com/office/drawing/2014/main" id="{00C41214-4666-E141-8201-BF842C90389D}"/>
                    </a:ext>
                  </a:extLst>
                </p14:cNvPr>
                <p14:cNvContentPartPr/>
                <p14:nvPr/>
              </p14:nvContentPartPr>
              <p14:xfrm>
                <a:off x="9643727" y="4175233"/>
                <a:ext cx="142560" cy="138960"/>
              </p14:xfrm>
            </p:contentPart>
          </mc:Choice>
          <mc:Fallback>
            <p:pic>
              <p:nvPicPr>
                <p:cNvPr id="157" name="Ink 156">
                  <a:extLst>
                    <a:ext uri="{FF2B5EF4-FFF2-40B4-BE49-F238E27FC236}">
                      <a16:creationId xmlns:a16="http://schemas.microsoft.com/office/drawing/2014/main" id="{00C41214-4666-E141-8201-BF842C90389D}"/>
                    </a:ext>
                  </a:extLst>
                </p:cNvPr>
                <p:cNvPicPr/>
                <p:nvPr/>
              </p:nvPicPr>
              <p:blipFill>
                <a:blip r:embed="rId247"/>
                <a:stretch>
                  <a:fillRect/>
                </a:stretch>
              </p:blipFill>
              <p:spPr>
                <a:xfrm>
                  <a:off x="9635087" y="4166233"/>
                  <a:ext cx="16020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8" name="Ink 157">
                  <a:extLst>
                    <a:ext uri="{FF2B5EF4-FFF2-40B4-BE49-F238E27FC236}">
                      <a16:creationId xmlns:a16="http://schemas.microsoft.com/office/drawing/2014/main" id="{B4FE77F5-BD66-F774-8597-695CB5EF0A60}"/>
                    </a:ext>
                  </a:extLst>
                </p14:cNvPr>
                <p14:cNvContentPartPr/>
                <p14:nvPr/>
              </p14:nvContentPartPr>
              <p14:xfrm>
                <a:off x="9652007" y="4174153"/>
                <a:ext cx="116640" cy="259920"/>
              </p14:xfrm>
            </p:contentPart>
          </mc:Choice>
          <mc:Fallback>
            <p:pic>
              <p:nvPicPr>
                <p:cNvPr id="158" name="Ink 157">
                  <a:extLst>
                    <a:ext uri="{FF2B5EF4-FFF2-40B4-BE49-F238E27FC236}">
                      <a16:creationId xmlns:a16="http://schemas.microsoft.com/office/drawing/2014/main" id="{B4FE77F5-BD66-F774-8597-695CB5EF0A60}"/>
                    </a:ext>
                  </a:extLst>
                </p:cNvPr>
                <p:cNvPicPr/>
                <p:nvPr/>
              </p:nvPicPr>
              <p:blipFill>
                <a:blip r:embed="rId249"/>
                <a:stretch>
                  <a:fillRect/>
                </a:stretch>
              </p:blipFill>
              <p:spPr>
                <a:xfrm>
                  <a:off x="9643007" y="4165153"/>
                  <a:ext cx="13428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9" name="Ink 158">
                  <a:extLst>
                    <a:ext uri="{FF2B5EF4-FFF2-40B4-BE49-F238E27FC236}">
                      <a16:creationId xmlns:a16="http://schemas.microsoft.com/office/drawing/2014/main" id="{6DAA12D3-5078-EBFF-FF93-C7CA9C2912EC}"/>
                    </a:ext>
                  </a:extLst>
                </p14:cNvPr>
                <p14:cNvContentPartPr/>
                <p14:nvPr/>
              </p14:nvContentPartPr>
              <p14:xfrm>
                <a:off x="8825807" y="4567993"/>
                <a:ext cx="736560" cy="183240"/>
              </p14:xfrm>
            </p:contentPart>
          </mc:Choice>
          <mc:Fallback>
            <p:pic>
              <p:nvPicPr>
                <p:cNvPr id="159" name="Ink 158">
                  <a:extLst>
                    <a:ext uri="{FF2B5EF4-FFF2-40B4-BE49-F238E27FC236}">
                      <a16:creationId xmlns:a16="http://schemas.microsoft.com/office/drawing/2014/main" id="{6DAA12D3-5078-EBFF-FF93-C7CA9C2912EC}"/>
                    </a:ext>
                  </a:extLst>
                </p:cNvPr>
                <p:cNvPicPr/>
                <p:nvPr/>
              </p:nvPicPr>
              <p:blipFill>
                <a:blip r:embed="rId251"/>
                <a:stretch>
                  <a:fillRect/>
                </a:stretch>
              </p:blipFill>
              <p:spPr>
                <a:xfrm>
                  <a:off x="8817167" y="4558993"/>
                  <a:ext cx="7542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65" name="Ink 164">
                  <a:extLst>
                    <a:ext uri="{FF2B5EF4-FFF2-40B4-BE49-F238E27FC236}">
                      <a16:creationId xmlns:a16="http://schemas.microsoft.com/office/drawing/2014/main" id="{B251B597-8BE6-C84A-A6C7-E14D61F27BB8}"/>
                    </a:ext>
                  </a:extLst>
                </p14:cNvPr>
                <p14:cNvContentPartPr/>
                <p14:nvPr/>
              </p14:nvContentPartPr>
              <p14:xfrm>
                <a:off x="8811407" y="5119873"/>
                <a:ext cx="83520" cy="259560"/>
              </p14:xfrm>
            </p:contentPart>
          </mc:Choice>
          <mc:Fallback>
            <p:pic>
              <p:nvPicPr>
                <p:cNvPr id="165" name="Ink 164">
                  <a:extLst>
                    <a:ext uri="{FF2B5EF4-FFF2-40B4-BE49-F238E27FC236}">
                      <a16:creationId xmlns:a16="http://schemas.microsoft.com/office/drawing/2014/main" id="{B251B597-8BE6-C84A-A6C7-E14D61F27BB8}"/>
                    </a:ext>
                  </a:extLst>
                </p:cNvPr>
                <p:cNvPicPr/>
                <p:nvPr/>
              </p:nvPicPr>
              <p:blipFill>
                <a:blip r:embed="rId253"/>
                <a:stretch>
                  <a:fillRect/>
                </a:stretch>
              </p:blipFill>
              <p:spPr>
                <a:xfrm>
                  <a:off x="8802767" y="5111233"/>
                  <a:ext cx="10116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6" name="Ink 165">
                  <a:extLst>
                    <a:ext uri="{FF2B5EF4-FFF2-40B4-BE49-F238E27FC236}">
                      <a16:creationId xmlns:a16="http://schemas.microsoft.com/office/drawing/2014/main" id="{4FBC9F09-F4F5-D40B-CC21-3FE9F3B28EAF}"/>
                    </a:ext>
                  </a:extLst>
                </p14:cNvPr>
                <p14:cNvContentPartPr/>
                <p14:nvPr/>
              </p14:nvContentPartPr>
              <p14:xfrm>
                <a:off x="8683607" y="5071273"/>
                <a:ext cx="345960" cy="280080"/>
              </p14:xfrm>
            </p:contentPart>
          </mc:Choice>
          <mc:Fallback>
            <p:pic>
              <p:nvPicPr>
                <p:cNvPr id="166" name="Ink 165">
                  <a:extLst>
                    <a:ext uri="{FF2B5EF4-FFF2-40B4-BE49-F238E27FC236}">
                      <a16:creationId xmlns:a16="http://schemas.microsoft.com/office/drawing/2014/main" id="{4FBC9F09-F4F5-D40B-CC21-3FE9F3B28EAF}"/>
                    </a:ext>
                  </a:extLst>
                </p:cNvPr>
                <p:cNvPicPr/>
                <p:nvPr/>
              </p:nvPicPr>
              <p:blipFill>
                <a:blip r:embed="rId255"/>
                <a:stretch>
                  <a:fillRect/>
                </a:stretch>
              </p:blipFill>
              <p:spPr>
                <a:xfrm>
                  <a:off x="8674967" y="5062633"/>
                  <a:ext cx="36360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9" name="Ink 168">
                  <a:extLst>
                    <a:ext uri="{FF2B5EF4-FFF2-40B4-BE49-F238E27FC236}">
                      <a16:creationId xmlns:a16="http://schemas.microsoft.com/office/drawing/2014/main" id="{26A4F98C-6DAB-ACA8-3690-2292D88447CD}"/>
                    </a:ext>
                  </a:extLst>
                </p14:cNvPr>
                <p14:cNvContentPartPr/>
                <p14:nvPr/>
              </p14:nvContentPartPr>
              <p14:xfrm>
                <a:off x="9266807" y="4878313"/>
                <a:ext cx="2017080" cy="250200"/>
              </p14:xfrm>
            </p:contentPart>
          </mc:Choice>
          <mc:Fallback>
            <p:pic>
              <p:nvPicPr>
                <p:cNvPr id="169" name="Ink 168">
                  <a:extLst>
                    <a:ext uri="{FF2B5EF4-FFF2-40B4-BE49-F238E27FC236}">
                      <a16:creationId xmlns:a16="http://schemas.microsoft.com/office/drawing/2014/main" id="{26A4F98C-6DAB-ACA8-3690-2292D88447CD}"/>
                    </a:ext>
                  </a:extLst>
                </p:cNvPr>
                <p:cNvPicPr/>
                <p:nvPr/>
              </p:nvPicPr>
              <p:blipFill>
                <a:blip r:embed="rId257"/>
                <a:stretch>
                  <a:fillRect/>
                </a:stretch>
              </p:blipFill>
              <p:spPr>
                <a:xfrm>
                  <a:off x="9258167" y="4869313"/>
                  <a:ext cx="203472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70" name="Ink 169">
                  <a:extLst>
                    <a:ext uri="{FF2B5EF4-FFF2-40B4-BE49-F238E27FC236}">
                      <a16:creationId xmlns:a16="http://schemas.microsoft.com/office/drawing/2014/main" id="{98FF8157-026A-2C69-B83E-E8A868792886}"/>
                    </a:ext>
                  </a:extLst>
                </p14:cNvPr>
                <p14:cNvContentPartPr/>
                <p14:nvPr/>
              </p14:nvContentPartPr>
              <p14:xfrm>
                <a:off x="11253647" y="4681753"/>
                <a:ext cx="232200" cy="226080"/>
              </p14:xfrm>
            </p:contentPart>
          </mc:Choice>
          <mc:Fallback>
            <p:pic>
              <p:nvPicPr>
                <p:cNvPr id="170" name="Ink 169">
                  <a:extLst>
                    <a:ext uri="{FF2B5EF4-FFF2-40B4-BE49-F238E27FC236}">
                      <a16:creationId xmlns:a16="http://schemas.microsoft.com/office/drawing/2014/main" id="{98FF8157-026A-2C69-B83E-E8A868792886}"/>
                    </a:ext>
                  </a:extLst>
                </p:cNvPr>
                <p:cNvPicPr/>
                <p:nvPr/>
              </p:nvPicPr>
              <p:blipFill>
                <a:blip r:embed="rId259"/>
                <a:stretch>
                  <a:fillRect/>
                </a:stretch>
              </p:blipFill>
              <p:spPr>
                <a:xfrm>
                  <a:off x="11244647" y="4672753"/>
                  <a:ext cx="24984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71" name="Ink 170">
                  <a:extLst>
                    <a:ext uri="{FF2B5EF4-FFF2-40B4-BE49-F238E27FC236}">
                      <a16:creationId xmlns:a16="http://schemas.microsoft.com/office/drawing/2014/main" id="{6E3C8700-9F41-13E2-E5A1-89075D590A9A}"/>
                    </a:ext>
                  </a:extLst>
                </p14:cNvPr>
                <p14:cNvContentPartPr/>
                <p14:nvPr/>
              </p14:nvContentPartPr>
              <p14:xfrm>
                <a:off x="11065367" y="4512913"/>
                <a:ext cx="792360" cy="549000"/>
              </p14:xfrm>
            </p:contentPart>
          </mc:Choice>
          <mc:Fallback>
            <p:pic>
              <p:nvPicPr>
                <p:cNvPr id="171" name="Ink 170">
                  <a:extLst>
                    <a:ext uri="{FF2B5EF4-FFF2-40B4-BE49-F238E27FC236}">
                      <a16:creationId xmlns:a16="http://schemas.microsoft.com/office/drawing/2014/main" id="{6E3C8700-9F41-13E2-E5A1-89075D590A9A}"/>
                    </a:ext>
                  </a:extLst>
                </p:cNvPr>
                <p:cNvPicPr/>
                <p:nvPr/>
              </p:nvPicPr>
              <p:blipFill>
                <a:blip r:embed="rId261"/>
                <a:stretch>
                  <a:fillRect/>
                </a:stretch>
              </p:blipFill>
              <p:spPr>
                <a:xfrm>
                  <a:off x="11056367" y="4504273"/>
                  <a:ext cx="810000" cy="5666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72" name="Ink 171">
                  <a:extLst>
                    <a:ext uri="{FF2B5EF4-FFF2-40B4-BE49-F238E27FC236}">
                      <a16:creationId xmlns:a16="http://schemas.microsoft.com/office/drawing/2014/main" id="{9E2D1F0B-52BF-87D9-E03E-69B0A94786C3}"/>
                    </a:ext>
                  </a:extLst>
                </p14:cNvPr>
                <p14:cNvContentPartPr/>
                <p14:nvPr/>
              </p14:nvContentPartPr>
              <p14:xfrm>
                <a:off x="8481647" y="4961113"/>
                <a:ext cx="766080" cy="596880"/>
              </p14:xfrm>
            </p:contentPart>
          </mc:Choice>
          <mc:Fallback>
            <p:pic>
              <p:nvPicPr>
                <p:cNvPr id="172" name="Ink 171">
                  <a:extLst>
                    <a:ext uri="{FF2B5EF4-FFF2-40B4-BE49-F238E27FC236}">
                      <a16:creationId xmlns:a16="http://schemas.microsoft.com/office/drawing/2014/main" id="{9E2D1F0B-52BF-87D9-E03E-69B0A94786C3}"/>
                    </a:ext>
                  </a:extLst>
                </p:cNvPr>
                <p:cNvPicPr/>
                <p:nvPr/>
              </p:nvPicPr>
              <p:blipFill>
                <a:blip r:embed="rId263"/>
                <a:stretch>
                  <a:fillRect/>
                </a:stretch>
              </p:blipFill>
              <p:spPr>
                <a:xfrm>
                  <a:off x="8473007" y="4952473"/>
                  <a:ext cx="783720" cy="6145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74" name="Ink 173">
                  <a:extLst>
                    <a:ext uri="{FF2B5EF4-FFF2-40B4-BE49-F238E27FC236}">
                      <a16:creationId xmlns:a16="http://schemas.microsoft.com/office/drawing/2014/main" id="{17F3A3BA-9A83-FD9B-2DD8-44042B0CFA1C}"/>
                    </a:ext>
                  </a:extLst>
                </p14:cNvPr>
                <p14:cNvContentPartPr/>
                <p14:nvPr/>
              </p14:nvContentPartPr>
              <p14:xfrm>
                <a:off x="10127567" y="4724593"/>
                <a:ext cx="187920" cy="162360"/>
              </p14:xfrm>
            </p:contentPart>
          </mc:Choice>
          <mc:Fallback>
            <p:pic>
              <p:nvPicPr>
                <p:cNvPr id="174" name="Ink 173">
                  <a:extLst>
                    <a:ext uri="{FF2B5EF4-FFF2-40B4-BE49-F238E27FC236}">
                      <a16:creationId xmlns:a16="http://schemas.microsoft.com/office/drawing/2014/main" id="{17F3A3BA-9A83-FD9B-2DD8-44042B0CFA1C}"/>
                    </a:ext>
                  </a:extLst>
                </p:cNvPr>
                <p:cNvPicPr/>
                <p:nvPr/>
              </p:nvPicPr>
              <p:blipFill>
                <a:blip r:embed="rId265"/>
                <a:stretch>
                  <a:fillRect/>
                </a:stretch>
              </p:blipFill>
              <p:spPr>
                <a:xfrm>
                  <a:off x="10118927" y="4715953"/>
                  <a:ext cx="20556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75" name="Ink 174">
                  <a:extLst>
                    <a:ext uri="{FF2B5EF4-FFF2-40B4-BE49-F238E27FC236}">
                      <a16:creationId xmlns:a16="http://schemas.microsoft.com/office/drawing/2014/main" id="{49E13665-9953-9619-813D-73DB012C1FE8}"/>
                    </a:ext>
                  </a:extLst>
                </p14:cNvPr>
                <p14:cNvContentPartPr/>
                <p14:nvPr/>
              </p14:nvContentPartPr>
              <p14:xfrm>
                <a:off x="10376327" y="4664833"/>
                <a:ext cx="182520" cy="184320"/>
              </p14:xfrm>
            </p:contentPart>
          </mc:Choice>
          <mc:Fallback>
            <p:pic>
              <p:nvPicPr>
                <p:cNvPr id="175" name="Ink 174">
                  <a:extLst>
                    <a:ext uri="{FF2B5EF4-FFF2-40B4-BE49-F238E27FC236}">
                      <a16:creationId xmlns:a16="http://schemas.microsoft.com/office/drawing/2014/main" id="{49E13665-9953-9619-813D-73DB012C1FE8}"/>
                    </a:ext>
                  </a:extLst>
                </p:cNvPr>
                <p:cNvPicPr/>
                <p:nvPr/>
              </p:nvPicPr>
              <p:blipFill>
                <a:blip r:embed="rId267"/>
                <a:stretch>
                  <a:fillRect/>
                </a:stretch>
              </p:blipFill>
              <p:spPr>
                <a:xfrm>
                  <a:off x="10367687" y="4656193"/>
                  <a:ext cx="20016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1" name="Ink 160">
                  <a:extLst>
                    <a:ext uri="{FF2B5EF4-FFF2-40B4-BE49-F238E27FC236}">
                      <a16:creationId xmlns:a16="http://schemas.microsoft.com/office/drawing/2014/main" id="{AA91366D-C812-1946-F2CB-1301CEA64C80}"/>
                    </a:ext>
                  </a:extLst>
                </p14:cNvPr>
                <p14:cNvContentPartPr/>
                <p14:nvPr/>
              </p14:nvContentPartPr>
              <p14:xfrm>
                <a:off x="8686127" y="5643673"/>
                <a:ext cx="168840" cy="297720"/>
              </p14:xfrm>
            </p:contentPart>
          </mc:Choice>
          <mc:Fallback>
            <p:pic>
              <p:nvPicPr>
                <p:cNvPr id="161" name="Ink 160">
                  <a:extLst>
                    <a:ext uri="{FF2B5EF4-FFF2-40B4-BE49-F238E27FC236}">
                      <a16:creationId xmlns:a16="http://schemas.microsoft.com/office/drawing/2014/main" id="{AA91366D-C812-1946-F2CB-1301CEA64C80}"/>
                    </a:ext>
                  </a:extLst>
                </p:cNvPr>
                <p:cNvPicPr/>
                <p:nvPr/>
              </p:nvPicPr>
              <p:blipFill>
                <a:blip r:embed="rId269"/>
                <a:stretch>
                  <a:fillRect/>
                </a:stretch>
              </p:blipFill>
              <p:spPr>
                <a:xfrm>
                  <a:off x="8677487" y="5635033"/>
                  <a:ext cx="18648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2" name="Ink 161">
                  <a:extLst>
                    <a:ext uri="{FF2B5EF4-FFF2-40B4-BE49-F238E27FC236}">
                      <a16:creationId xmlns:a16="http://schemas.microsoft.com/office/drawing/2014/main" id="{8EAA5132-12F3-2559-7DA1-3D5C17AAED1D}"/>
                    </a:ext>
                  </a:extLst>
                </p14:cNvPr>
                <p14:cNvContentPartPr/>
                <p14:nvPr/>
              </p14:nvContentPartPr>
              <p14:xfrm>
                <a:off x="8682887" y="5766073"/>
                <a:ext cx="173520" cy="68400"/>
              </p14:xfrm>
            </p:contentPart>
          </mc:Choice>
          <mc:Fallback>
            <p:pic>
              <p:nvPicPr>
                <p:cNvPr id="162" name="Ink 161">
                  <a:extLst>
                    <a:ext uri="{FF2B5EF4-FFF2-40B4-BE49-F238E27FC236}">
                      <a16:creationId xmlns:a16="http://schemas.microsoft.com/office/drawing/2014/main" id="{8EAA5132-12F3-2559-7DA1-3D5C17AAED1D}"/>
                    </a:ext>
                  </a:extLst>
                </p:cNvPr>
                <p:cNvPicPr/>
                <p:nvPr/>
              </p:nvPicPr>
              <p:blipFill>
                <a:blip r:embed="rId271"/>
                <a:stretch>
                  <a:fillRect/>
                </a:stretch>
              </p:blipFill>
              <p:spPr>
                <a:xfrm>
                  <a:off x="8674247" y="5757073"/>
                  <a:ext cx="19116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4" name="Ink 163">
                  <a:extLst>
                    <a:ext uri="{FF2B5EF4-FFF2-40B4-BE49-F238E27FC236}">
                      <a16:creationId xmlns:a16="http://schemas.microsoft.com/office/drawing/2014/main" id="{73FE2B3C-6532-1CEB-6317-13BA11456262}"/>
                    </a:ext>
                  </a:extLst>
                </p14:cNvPr>
                <p14:cNvContentPartPr/>
                <p14:nvPr/>
              </p14:nvContentPartPr>
              <p14:xfrm>
                <a:off x="8635727" y="5692633"/>
                <a:ext cx="190080" cy="132120"/>
              </p14:xfrm>
            </p:contentPart>
          </mc:Choice>
          <mc:Fallback>
            <p:pic>
              <p:nvPicPr>
                <p:cNvPr id="164" name="Ink 163">
                  <a:extLst>
                    <a:ext uri="{FF2B5EF4-FFF2-40B4-BE49-F238E27FC236}">
                      <a16:creationId xmlns:a16="http://schemas.microsoft.com/office/drawing/2014/main" id="{73FE2B3C-6532-1CEB-6317-13BA11456262}"/>
                    </a:ext>
                  </a:extLst>
                </p:cNvPr>
                <p:cNvPicPr/>
                <p:nvPr/>
              </p:nvPicPr>
              <p:blipFill>
                <a:blip r:embed="rId273"/>
                <a:stretch>
                  <a:fillRect/>
                </a:stretch>
              </p:blipFill>
              <p:spPr>
                <a:xfrm>
                  <a:off x="8627087" y="5683633"/>
                  <a:ext cx="20772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77" name="Ink 176">
                  <a:extLst>
                    <a:ext uri="{FF2B5EF4-FFF2-40B4-BE49-F238E27FC236}">
                      <a16:creationId xmlns:a16="http://schemas.microsoft.com/office/drawing/2014/main" id="{0E10DF07-852F-B7EF-AAD5-236793D8C376}"/>
                    </a:ext>
                  </a:extLst>
                </p14:cNvPr>
                <p14:cNvContentPartPr/>
                <p14:nvPr/>
              </p14:nvContentPartPr>
              <p14:xfrm>
                <a:off x="9143327" y="5664193"/>
                <a:ext cx="44280" cy="153720"/>
              </p14:xfrm>
            </p:contentPart>
          </mc:Choice>
          <mc:Fallback>
            <p:pic>
              <p:nvPicPr>
                <p:cNvPr id="177" name="Ink 176">
                  <a:extLst>
                    <a:ext uri="{FF2B5EF4-FFF2-40B4-BE49-F238E27FC236}">
                      <a16:creationId xmlns:a16="http://schemas.microsoft.com/office/drawing/2014/main" id="{0E10DF07-852F-B7EF-AAD5-236793D8C376}"/>
                    </a:ext>
                  </a:extLst>
                </p:cNvPr>
                <p:cNvPicPr/>
                <p:nvPr/>
              </p:nvPicPr>
              <p:blipFill>
                <a:blip r:embed="rId275"/>
                <a:stretch>
                  <a:fillRect/>
                </a:stretch>
              </p:blipFill>
              <p:spPr>
                <a:xfrm>
                  <a:off x="9134327" y="5655553"/>
                  <a:ext cx="619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8" name="Ink 177">
                  <a:extLst>
                    <a:ext uri="{FF2B5EF4-FFF2-40B4-BE49-F238E27FC236}">
                      <a16:creationId xmlns:a16="http://schemas.microsoft.com/office/drawing/2014/main" id="{242FCB15-5D1A-AEF6-B18F-A2C5CD7493AA}"/>
                    </a:ext>
                  </a:extLst>
                </p14:cNvPr>
                <p14:cNvContentPartPr/>
                <p14:nvPr/>
              </p14:nvContentPartPr>
              <p14:xfrm>
                <a:off x="9244127" y="5654113"/>
                <a:ext cx="129240" cy="127800"/>
              </p14:xfrm>
            </p:contentPart>
          </mc:Choice>
          <mc:Fallback>
            <p:pic>
              <p:nvPicPr>
                <p:cNvPr id="178" name="Ink 177">
                  <a:extLst>
                    <a:ext uri="{FF2B5EF4-FFF2-40B4-BE49-F238E27FC236}">
                      <a16:creationId xmlns:a16="http://schemas.microsoft.com/office/drawing/2014/main" id="{242FCB15-5D1A-AEF6-B18F-A2C5CD7493AA}"/>
                    </a:ext>
                  </a:extLst>
                </p:cNvPr>
                <p:cNvPicPr/>
                <p:nvPr/>
              </p:nvPicPr>
              <p:blipFill>
                <a:blip r:embed="rId277"/>
                <a:stretch>
                  <a:fillRect/>
                </a:stretch>
              </p:blipFill>
              <p:spPr>
                <a:xfrm>
                  <a:off x="9235487" y="5645113"/>
                  <a:ext cx="14688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9" name="Ink 178">
                  <a:extLst>
                    <a:ext uri="{FF2B5EF4-FFF2-40B4-BE49-F238E27FC236}">
                      <a16:creationId xmlns:a16="http://schemas.microsoft.com/office/drawing/2014/main" id="{C1462374-16B0-CDCE-6F4D-D8C8339259F4}"/>
                    </a:ext>
                  </a:extLst>
                </p14:cNvPr>
                <p14:cNvContentPartPr/>
                <p14:nvPr/>
              </p14:nvContentPartPr>
              <p14:xfrm>
                <a:off x="8964047" y="5535673"/>
                <a:ext cx="406080" cy="413640"/>
              </p14:xfrm>
            </p:contentPart>
          </mc:Choice>
          <mc:Fallback>
            <p:pic>
              <p:nvPicPr>
                <p:cNvPr id="179" name="Ink 178">
                  <a:extLst>
                    <a:ext uri="{FF2B5EF4-FFF2-40B4-BE49-F238E27FC236}">
                      <a16:creationId xmlns:a16="http://schemas.microsoft.com/office/drawing/2014/main" id="{C1462374-16B0-CDCE-6F4D-D8C8339259F4}"/>
                    </a:ext>
                  </a:extLst>
                </p:cNvPr>
                <p:cNvPicPr/>
                <p:nvPr/>
              </p:nvPicPr>
              <p:blipFill>
                <a:blip r:embed="rId279"/>
                <a:stretch>
                  <a:fillRect/>
                </a:stretch>
              </p:blipFill>
              <p:spPr>
                <a:xfrm>
                  <a:off x="8955047" y="5527033"/>
                  <a:ext cx="42372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81" name="Ink 180">
                  <a:extLst>
                    <a:ext uri="{FF2B5EF4-FFF2-40B4-BE49-F238E27FC236}">
                      <a16:creationId xmlns:a16="http://schemas.microsoft.com/office/drawing/2014/main" id="{96F120F6-E0C4-1F1D-F753-F5D39BA20D23}"/>
                    </a:ext>
                  </a:extLst>
                </p14:cNvPr>
                <p14:cNvContentPartPr/>
                <p14:nvPr/>
              </p14:nvContentPartPr>
              <p14:xfrm>
                <a:off x="9661367" y="5027713"/>
                <a:ext cx="31320" cy="119880"/>
              </p14:xfrm>
            </p:contentPart>
          </mc:Choice>
          <mc:Fallback>
            <p:pic>
              <p:nvPicPr>
                <p:cNvPr id="181" name="Ink 180">
                  <a:extLst>
                    <a:ext uri="{FF2B5EF4-FFF2-40B4-BE49-F238E27FC236}">
                      <a16:creationId xmlns:a16="http://schemas.microsoft.com/office/drawing/2014/main" id="{96F120F6-E0C4-1F1D-F753-F5D39BA20D23}"/>
                    </a:ext>
                  </a:extLst>
                </p:cNvPr>
                <p:cNvPicPr/>
                <p:nvPr/>
              </p:nvPicPr>
              <p:blipFill>
                <a:blip r:embed="rId281"/>
                <a:stretch>
                  <a:fillRect/>
                </a:stretch>
              </p:blipFill>
              <p:spPr>
                <a:xfrm>
                  <a:off x="9652367" y="5019073"/>
                  <a:ext cx="489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82" name="Ink 181">
                  <a:extLst>
                    <a:ext uri="{FF2B5EF4-FFF2-40B4-BE49-F238E27FC236}">
                      <a16:creationId xmlns:a16="http://schemas.microsoft.com/office/drawing/2014/main" id="{1A29C871-7B16-813E-B799-3A57AB584B0F}"/>
                    </a:ext>
                  </a:extLst>
                </p14:cNvPr>
                <p14:cNvContentPartPr/>
                <p14:nvPr/>
              </p14:nvContentPartPr>
              <p14:xfrm>
                <a:off x="9661727" y="5304553"/>
                <a:ext cx="240120" cy="261000"/>
              </p14:xfrm>
            </p:contentPart>
          </mc:Choice>
          <mc:Fallback>
            <p:pic>
              <p:nvPicPr>
                <p:cNvPr id="182" name="Ink 181">
                  <a:extLst>
                    <a:ext uri="{FF2B5EF4-FFF2-40B4-BE49-F238E27FC236}">
                      <a16:creationId xmlns:a16="http://schemas.microsoft.com/office/drawing/2014/main" id="{1A29C871-7B16-813E-B799-3A57AB584B0F}"/>
                    </a:ext>
                  </a:extLst>
                </p:cNvPr>
                <p:cNvPicPr/>
                <p:nvPr/>
              </p:nvPicPr>
              <p:blipFill>
                <a:blip r:embed="rId283"/>
                <a:stretch>
                  <a:fillRect/>
                </a:stretch>
              </p:blipFill>
              <p:spPr>
                <a:xfrm>
                  <a:off x="9652727" y="5295913"/>
                  <a:ext cx="25776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83" name="Ink 182">
                  <a:extLst>
                    <a:ext uri="{FF2B5EF4-FFF2-40B4-BE49-F238E27FC236}">
                      <a16:creationId xmlns:a16="http://schemas.microsoft.com/office/drawing/2014/main" id="{8FCF567E-15A3-16DA-3460-D32A28074361}"/>
                    </a:ext>
                  </a:extLst>
                </p14:cNvPr>
                <p14:cNvContentPartPr/>
                <p14:nvPr/>
              </p14:nvContentPartPr>
              <p14:xfrm>
                <a:off x="9949007" y="5416873"/>
                <a:ext cx="131040" cy="129960"/>
              </p14:xfrm>
            </p:contentPart>
          </mc:Choice>
          <mc:Fallback>
            <p:pic>
              <p:nvPicPr>
                <p:cNvPr id="183" name="Ink 182">
                  <a:extLst>
                    <a:ext uri="{FF2B5EF4-FFF2-40B4-BE49-F238E27FC236}">
                      <a16:creationId xmlns:a16="http://schemas.microsoft.com/office/drawing/2014/main" id="{8FCF567E-15A3-16DA-3460-D32A28074361}"/>
                    </a:ext>
                  </a:extLst>
                </p:cNvPr>
                <p:cNvPicPr/>
                <p:nvPr/>
              </p:nvPicPr>
              <p:blipFill>
                <a:blip r:embed="rId285"/>
                <a:stretch>
                  <a:fillRect/>
                </a:stretch>
              </p:blipFill>
              <p:spPr>
                <a:xfrm>
                  <a:off x="9940007" y="5408233"/>
                  <a:ext cx="1486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84" name="Ink 183">
                  <a:extLst>
                    <a:ext uri="{FF2B5EF4-FFF2-40B4-BE49-F238E27FC236}">
                      <a16:creationId xmlns:a16="http://schemas.microsoft.com/office/drawing/2014/main" id="{F1900DC4-FCD4-46E3-5976-FFE3B22AF7C4}"/>
                    </a:ext>
                  </a:extLst>
                </p14:cNvPr>
                <p14:cNvContentPartPr/>
                <p14:nvPr/>
              </p14:nvContentPartPr>
              <p14:xfrm>
                <a:off x="10103447" y="5379793"/>
                <a:ext cx="122040" cy="122400"/>
              </p14:xfrm>
            </p:contentPart>
          </mc:Choice>
          <mc:Fallback>
            <p:pic>
              <p:nvPicPr>
                <p:cNvPr id="184" name="Ink 183">
                  <a:extLst>
                    <a:ext uri="{FF2B5EF4-FFF2-40B4-BE49-F238E27FC236}">
                      <a16:creationId xmlns:a16="http://schemas.microsoft.com/office/drawing/2014/main" id="{F1900DC4-FCD4-46E3-5976-FFE3B22AF7C4}"/>
                    </a:ext>
                  </a:extLst>
                </p:cNvPr>
                <p:cNvPicPr/>
                <p:nvPr/>
              </p:nvPicPr>
              <p:blipFill>
                <a:blip r:embed="rId287"/>
                <a:stretch>
                  <a:fillRect/>
                </a:stretch>
              </p:blipFill>
              <p:spPr>
                <a:xfrm>
                  <a:off x="10094447" y="5370793"/>
                  <a:ext cx="1396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85" name="Ink 184">
                  <a:extLst>
                    <a:ext uri="{FF2B5EF4-FFF2-40B4-BE49-F238E27FC236}">
                      <a16:creationId xmlns:a16="http://schemas.microsoft.com/office/drawing/2014/main" id="{A58749DE-7357-CA5F-E770-CD09E3701FFF}"/>
                    </a:ext>
                  </a:extLst>
                </p14:cNvPr>
                <p14:cNvContentPartPr/>
                <p14:nvPr/>
              </p14:nvContentPartPr>
              <p14:xfrm>
                <a:off x="10258967" y="5357113"/>
                <a:ext cx="183600" cy="337680"/>
              </p14:xfrm>
            </p:contentPart>
          </mc:Choice>
          <mc:Fallback>
            <p:pic>
              <p:nvPicPr>
                <p:cNvPr id="185" name="Ink 184">
                  <a:extLst>
                    <a:ext uri="{FF2B5EF4-FFF2-40B4-BE49-F238E27FC236}">
                      <a16:creationId xmlns:a16="http://schemas.microsoft.com/office/drawing/2014/main" id="{A58749DE-7357-CA5F-E770-CD09E3701FFF}"/>
                    </a:ext>
                  </a:extLst>
                </p:cNvPr>
                <p:cNvPicPr/>
                <p:nvPr/>
              </p:nvPicPr>
              <p:blipFill>
                <a:blip r:embed="rId289"/>
                <a:stretch>
                  <a:fillRect/>
                </a:stretch>
              </p:blipFill>
              <p:spPr>
                <a:xfrm>
                  <a:off x="10250327" y="5348473"/>
                  <a:ext cx="20124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86" name="Ink 185">
                  <a:extLst>
                    <a:ext uri="{FF2B5EF4-FFF2-40B4-BE49-F238E27FC236}">
                      <a16:creationId xmlns:a16="http://schemas.microsoft.com/office/drawing/2014/main" id="{B2914199-C57B-4495-95EB-745277A06295}"/>
                    </a:ext>
                  </a:extLst>
                </p14:cNvPr>
                <p14:cNvContentPartPr/>
                <p14:nvPr/>
              </p14:nvContentPartPr>
              <p14:xfrm>
                <a:off x="10454087" y="5372593"/>
                <a:ext cx="116280" cy="107280"/>
              </p14:xfrm>
            </p:contentPart>
          </mc:Choice>
          <mc:Fallback>
            <p:pic>
              <p:nvPicPr>
                <p:cNvPr id="186" name="Ink 185">
                  <a:extLst>
                    <a:ext uri="{FF2B5EF4-FFF2-40B4-BE49-F238E27FC236}">
                      <a16:creationId xmlns:a16="http://schemas.microsoft.com/office/drawing/2014/main" id="{B2914199-C57B-4495-95EB-745277A06295}"/>
                    </a:ext>
                  </a:extLst>
                </p:cNvPr>
                <p:cNvPicPr/>
                <p:nvPr/>
              </p:nvPicPr>
              <p:blipFill>
                <a:blip r:embed="rId291"/>
                <a:stretch>
                  <a:fillRect/>
                </a:stretch>
              </p:blipFill>
              <p:spPr>
                <a:xfrm>
                  <a:off x="10445447" y="5363593"/>
                  <a:ext cx="13392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87" name="Ink 186">
                  <a:extLst>
                    <a:ext uri="{FF2B5EF4-FFF2-40B4-BE49-F238E27FC236}">
                      <a16:creationId xmlns:a16="http://schemas.microsoft.com/office/drawing/2014/main" id="{099309FF-EDFE-87FA-3FB7-98850688CC2B}"/>
                    </a:ext>
                  </a:extLst>
                </p14:cNvPr>
                <p14:cNvContentPartPr/>
                <p14:nvPr/>
              </p14:nvContentPartPr>
              <p14:xfrm>
                <a:off x="10603127" y="5333713"/>
                <a:ext cx="239760" cy="140040"/>
              </p14:xfrm>
            </p:contentPart>
          </mc:Choice>
          <mc:Fallback>
            <p:pic>
              <p:nvPicPr>
                <p:cNvPr id="187" name="Ink 186">
                  <a:extLst>
                    <a:ext uri="{FF2B5EF4-FFF2-40B4-BE49-F238E27FC236}">
                      <a16:creationId xmlns:a16="http://schemas.microsoft.com/office/drawing/2014/main" id="{099309FF-EDFE-87FA-3FB7-98850688CC2B}"/>
                    </a:ext>
                  </a:extLst>
                </p:cNvPr>
                <p:cNvPicPr/>
                <p:nvPr/>
              </p:nvPicPr>
              <p:blipFill>
                <a:blip r:embed="rId293"/>
                <a:stretch>
                  <a:fillRect/>
                </a:stretch>
              </p:blipFill>
              <p:spPr>
                <a:xfrm>
                  <a:off x="10594127" y="5325073"/>
                  <a:ext cx="25740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9" name="Ink 188">
                  <a:extLst>
                    <a:ext uri="{FF2B5EF4-FFF2-40B4-BE49-F238E27FC236}">
                      <a16:creationId xmlns:a16="http://schemas.microsoft.com/office/drawing/2014/main" id="{F2E79CAB-B4E5-DB8A-D632-B2E2235884D2}"/>
                    </a:ext>
                  </a:extLst>
                </p14:cNvPr>
                <p14:cNvContentPartPr/>
                <p14:nvPr/>
              </p14:nvContentPartPr>
              <p14:xfrm>
                <a:off x="8666687" y="3984433"/>
                <a:ext cx="40680" cy="217080"/>
              </p14:xfrm>
            </p:contentPart>
          </mc:Choice>
          <mc:Fallback>
            <p:pic>
              <p:nvPicPr>
                <p:cNvPr id="189" name="Ink 188">
                  <a:extLst>
                    <a:ext uri="{FF2B5EF4-FFF2-40B4-BE49-F238E27FC236}">
                      <a16:creationId xmlns:a16="http://schemas.microsoft.com/office/drawing/2014/main" id="{F2E79CAB-B4E5-DB8A-D632-B2E2235884D2}"/>
                    </a:ext>
                  </a:extLst>
                </p:cNvPr>
                <p:cNvPicPr/>
                <p:nvPr/>
              </p:nvPicPr>
              <p:blipFill>
                <a:blip r:embed="rId295"/>
                <a:stretch>
                  <a:fillRect/>
                </a:stretch>
              </p:blipFill>
              <p:spPr>
                <a:xfrm>
                  <a:off x="8658047" y="3975433"/>
                  <a:ext cx="583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90" name="Ink 189">
                  <a:extLst>
                    <a:ext uri="{FF2B5EF4-FFF2-40B4-BE49-F238E27FC236}">
                      <a16:creationId xmlns:a16="http://schemas.microsoft.com/office/drawing/2014/main" id="{0ECAE9C3-A334-1339-96E8-0A3EBF98D4C9}"/>
                    </a:ext>
                  </a:extLst>
                </p14:cNvPr>
                <p14:cNvContentPartPr/>
                <p14:nvPr/>
              </p14:nvContentPartPr>
              <p14:xfrm>
                <a:off x="8617007" y="4092433"/>
                <a:ext cx="121680" cy="52560"/>
              </p14:xfrm>
            </p:contentPart>
          </mc:Choice>
          <mc:Fallback>
            <p:pic>
              <p:nvPicPr>
                <p:cNvPr id="190" name="Ink 189">
                  <a:extLst>
                    <a:ext uri="{FF2B5EF4-FFF2-40B4-BE49-F238E27FC236}">
                      <a16:creationId xmlns:a16="http://schemas.microsoft.com/office/drawing/2014/main" id="{0ECAE9C3-A334-1339-96E8-0A3EBF98D4C9}"/>
                    </a:ext>
                  </a:extLst>
                </p:cNvPr>
                <p:cNvPicPr/>
                <p:nvPr/>
              </p:nvPicPr>
              <p:blipFill>
                <a:blip r:embed="rId297"/>
                <a:stretch>
                  <a:fillRect/>
                </a:stretch>
              </p:blipFill>
              <p:spPr>
                <a:xfrm>
                  <a:off x="8608007" y="4083433"/>
                  <a:ext cx="13932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92" name="Ink 191">
                  <a:extLst>
                    <a:ext uri="{FF2B5EF4-FFF2-40B4-BE49-F238E27FC236}">
                      <a16:creationId xmlns:a16="http://schemas.microsoft.com/office/drawing/2014/main" id="{F9097245-5802-705E-B1CB-2395C22BEBAF}"/>
                    </a:ext>
                  </a:extLst>
                </p14:cNvPr>
                <p14:cNvContentPartPr/>
                <p14:nvPr/>
              </p14:nvContentPartPr>
              <p14:xfrm>
                <a:off x="9173927" y="3737113"/>
                <a:ext cx="30600" cy="88560"/>
              </p14:xfrm>
            </p:contentPart>
          </mc:Choice>
          <mc:Fallback>
            <p:pic>
              <p:nvPicPr>
                <p:cNvPr id="192" name="Ink 191">
                  <a:extLst>
                    <a:ext uri="{FF2B5EF4-FFF2-40B4-BE49-F238E27FC236}">
                      <a16:creationId xmlns:a16="http://schemas.microsoft.com/office/drawing/2014/main" id="{F9097245-5802-705E-B1CB-2395C22BEBAF}"/>
                    </a:ext>
                  </a:extLst>
                </p:cNvPr>
                <p:cNvPicPr/>
                <p:nvPr/>
              </p:nvPicPr>
              <p:blipFill>
                <a:blip r:embed="rId299"/>
                <a:stretch>
                  <a:fillRect/>
                </a:stretch>
              </p:blipFill>
              <p:spPr>
                <a:xfrm>
                  <a:off x="9164927" y="3728113"/>
                  <a:ext cx="482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93" name="Ink 192">
                  <a:extLst>
                    <a:ext uri="{FF2B5EF4-FFF2-40B4-BE49-F238E27FC236}">
                      <a16:creationId xmlns:a16="http://schemas.microsoft.com/office/drawing/2014/main" id="{096B3FE7-EC22-1DF5-0B86-1DC7FCCFAD12}"/>
                    </a:ext>
                  </a:extLst>
                </p14:cNvPr>
                <p14:cNvContentPartPr/>
                <p14:nvPr/>
              </p14:nvContentPartPr>
              <p14:xfrm>
                <a:off x="9749927" y="3752233"/>
                <a:ext cx="18720" cy="33480"/>
              </p14:xfrm>
            </p:contentPart>
          </mc:Choice>
          <mc:Fallback>
            <p:pic>
              <p:nvPicPr>
                <p:cNvPr id="193" name="Ink 192">
                  <a:extLst>
                    <a:ext uri="{FF2B5EF4-FFF2-40B4-BE49-F238E27FC236}">
                      <a16:creationId xmlns:a16="http://schemas.microsoft.com/office/drawing/2014/main" id="{096B3FE7-EC22-1DF5-0B86-1DC7FCCFAD12}"/>
                    </a:ext>
                  </a:extLst>
                </p:cNvPr>
                <p:cNvPicPr/>
                <p:nvPr/>
              </p:nvPicPr>
              <p:blipFill>
                <a:blip r:embed="rId301"/>
                <a:stretch>
                  <a:fillRect/>
                </a:stretch>
              </p:blipFill>
              <p:spPr>
                <a:xfrm>
                  <a:off x="9741287" y="3743593"/>
                  <a:ext cx="363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94" name="Ink 193">
                  <a:extLst>
                    <a:ext uri="{FF2B5EF4-FFF2-40B4-BE49-F238E27FC236}">
                      <a16:creationId xmlns:a16="http://schemas.microsoft.com/office/drawing/2014/main" id="{EC57EA0D-3F5F-9A86-84C9-93B59F016673}"/>
                    </a:ext>
                  </a:extLst>
                </p14:cNvPr>
                <p14:cNvContentPartPr/>
                <p14:nvPr/>
              </p14:nvContentPartPr>
              <p14:xfrm>
                <a:off x="10396127" y="3705073"/>
                <a:ext cx="10080" cy="83160"/>
              </p14:xfrm>
            </p:contentPart>
          </mc:Choice>
          <mc:Fallback>
            <p:pic>
              <p:nvPicPr>
                <p:cNvPr id="194" name="Ink 193">
                  <a:extLst>
                    <a:ext uri="{FF2B5EF4-FFF2-40B4-BE49-F238E27FC236}">
                      <a16:creationId xmlns:a16="http://schemas.microsoft.com/office/drawing/2014/main" id="{EC57EA0D-3F5F-9A86-84C9-93B59F016673}"/>
                    </a:ext>
                  </a:extLst>
                </p:cNvPr>
                <p:cNvPicPr/>
                <p:nvPr/>
              </p:nvPicPr>
              <p:blipFill>
                <a:blip r:embed="rId303"/>
                <a:stretch>
                  <a:fillRect/>
                </a:stretch>
              </p:blipFill>
              <p:spPr>
                <a:xfrm>
                  <a:off x="10387487" y="3696073"/>
                  <a:ext cx="2772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95" name="Ink 194">
                  <a:extLst>
                    <a:ext uri="{FF2B5EF4-FFF2-40B4-BE49-F238E27FC236}">
                      <a16:creationId xmlns:a16="http://schemas.microsoft.com/office/drawing/2014/main" id="{0DC9E18B-357C-910E-EF1B-B46BA5E20AA2}"/>
                    </a:ext>
                  </a:extLst>
                </p14:cNvPr>
                <p14:cNvContentPartPr/>
                <p14:nvPr/>
              </p14:nvContentPartPr>
              <p14:xfrm>
                <a:off x="10744247" y="3734593"/>
                <a:ext cx="16200" cy="59760"/>
              </p14:xfrm>
            </p:contentPart>
          </mc:Choice>
          <mc:Fallback>
            <p:pic>
              <p:nvPicPr>
                <p:cNvPr id="195" name="Ink 194">
                  <a:extLst>
                    <a:ext uri="{FF2B5EF4-FFF2-40B4-BE49-F238E27FC236}">
                      <a16:creationId xmlns:a16="http://schemas.microsoft.com/office/drawing/2014/main" id="{0DC9E18B-357C-910E-EF1B-B46BA5E20AA2}"/>
                    </a:ext>
                  </a:extLst>
                </p:cNvPr>
                <p:cNvPicPr/>
                <p:nvPr/>
              </p:nvPicPr>
              <p:blipFill>
                <a:blip r:embed="rId305"/>
                <a:stretch>
                  <a:fillRect/>
                </a:stretch>
              </p:blipFill>
              <p:spPr>
                <a:xfrm>
                  <a:off x="10735247" y="3725953"/>
                  <a:ext cx="3384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96" name="Ink 195">
                  <a:extLst>
                    <a:ext uri="{FF2B5EF4-FFF2-40B4-BE49-F238E27FC236}">
                      <a16:creationId xmlns:a16="http://schemas.microsoft.com/office/drawing/2014/main" id="{326F2AB7-7DEE-CC67-9C36-D98D6F5FCB52}"/>
                    </a:ext>
                  </a:extLst>
                </p14:cNvPr>
                <p14:cNvContentPartPr/>
                <p14:nvPr/>
              </p14:nvContentPartPr>
              <p14:xfrm>
                <a:off x="11171567" y="3737113"/>
                <a:ext cx="10440" cy="53640"/>
              </p14:xfrm>
            </p:contentPart>
          </mc:Choice>
          <mc:Fallback>
            <p:pic>
              <p:nvPicPr>
                <p:cNvPr id="196" name="Ink 195">
                  <a:extLst>
                    <a:ext uri="{FF2B5EF4-FFF2-40B4-BE49-F238E27FC236}">
                      <a16:creationId xmlns:a16="http://schemas.microsoft.com/office/drawing/2014/main" id="{326F2AB7-7DEE-CC67-9C36-D98D6F5FCB52}"/>
                    </a:ext>
                  </a:extLst>
                </p:cNvPr>
                <p:cNvPicPr/>
                <p:nvPr/>
              </p:nvPicPr>
              <p:blipFill>
                <a:blip r:embed="rId307"/>
                <a:stretch>
                  <a:fillRect/>
                </a:stretch>
              </p:blipFill>
              <p:spPr>
                <a:xfrm>
                  <a:off x="11162567" y="3728113"/>
                  <a:ext cx="2808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99" name="Ink 198">
                  <a:extLst>
                    <a:ext uri="{FF2B5EF4-FFF2-40B4-BE49-F238E27FC236}">
                      <a16:creationId xmlns:a16="http://schemas.microsoft.com/office/drawing/2014/main" id="{853FB3A6-8592-F1E2-1E82-9D84D71E3146}"/>
                    </a:ext>
                  </a:extLst>
                </p14:cNvPr>
                <p14:cNvContentPartPr/>
                <p14:nvPr/>
              </p14:nvContentPartPr>
              <p14:xfrm>
                <a:off x="8950007" y="2231953"/>
                <a:ext cx="45360" cy="59040"/>
              </p14:xfrm>
            </p:contentPart>
          </mc:Choice>
          <mc:Fallback>
            <p:pic>
              <p:nvPicPr>
                <p:cNvPr id="199" name="Ink 198">
                  <a:extLst>
                    <a:ext uri="{FF2B5EF4-FFF2-40B4-BE49-F238E27FC236}">
                      <a16:creationId xmlns:a16="http://schemas.microsoft.com/office/drawing/2014/main" id="{853FB3A6-8592-F1E2-1E82-9D84D71E3146}"/>
                    </a:ext>
                  </a:extLst>
                </p:cNvPr>
                <p:cNvPicPr/>
                <p:nvPr/>
              </p:nvPicPr>
              <p:blipFill>
                <a:blip r:embed="rId309"/>
                <a:stretch>
                  <a:fillRect/>
                </a:stretch>
              </p:blipFill>
              <p:spPr>
                <a:xfrm>
                  <a:off x="8941367" y="2223313"/>
                  <a:ext cx="630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00" name="Ink 199">
                  <a:extLst>
                    <a:ext uri="{FF2B5EF4-FFF2-40B4-BE49-F238E27FC236}">
                      <a16:creationId xmlns:a16="http://schemas.microsoft.com/office/drawing/2014/main" id="{F0EC3D1B-32F7-668B-754E-1465AE3B32B8}"/>
                    </a:ext>
                  </a:extLst>
                </p14:cNvPr>
                <p14:cNvContentPartPr/>
                <p14:nvPr/>
              </p14:nvContentPartPr>
              <p14:xfrm>
                <a:off x="8767127" y="2613193"/>
                <a:ext cx="74520" cy="49680"/>
              </p14:xfrm>
            </p:contentPart>
          </mc:Choice>
          <mc:Fallback>
            <p:pic>
              <p:nvPicPr>
                <p:cNvPr id="200" name="Ink 199">
                  <a:extLst>
                    <a:ext uri="{FF2B5EF4-FFF2-40B4-BE49-F238E27FC236}">
                      <a16:creationId xmlns:a16="http://schemas.microsoft.com/office/drawing/2014/main" id="{F0EC3D1B-32F7-668B-754E-1465AE3B32B8}"/>
                    </a:ext>
                  </a:extLst>
                </p:cNvPr>
                <p:cNvPicPr/>
                <p:nvPr/>
              </p:nvPicPr>
              <p:blipFill>
                <a:blip r:embed="rId311"/>
                <a:stretch>
                  <a:fillRect/>
                </a:stretch>
              </p:blipFill>
              <p:spPr>
                <a:xfrm>
                  <a:off x="8758487" y="2604193"/>
                  <a:ext cx="9216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01" name="Ink 200">
                  <a:extLst>
                    <a:ext uri="{FF2B5EF4-FFF2-40B4-BE49-F238E27FC236}">
                      <a16:creationId xmlns:a16="http://schemas.microsoft.com/office/drawing/2014/main" id="{3113100C-0EBD-81E4-3253-805B2E037C88}"/>
                    </a:ext>
                  </a:extLst>
                </p14:cNvPr>
                <p14:cNvContentPartPr/>
                <p14:nvPr/>
              </p14:nvContentPartPr>
              <p14:xfrm>
                <a:off x="8637167" y="2950513"/>
                <a:ext cx="61920" cy="41760"/>
              </p14:xfrm>
            </p:contentPart>
          </mc:Choice>
          <mc:Fallback>
            <p:pic>
              <p:nvPicPr>
                <p:cNvPr id="201" name="Ink 200">
                  <a:extLst>
                    <a:ext uri="{FF2B5EF4-FFF2-40B4-BE49-F238E27FC236}">
                      <a16:creationId xmlns:a16="http://schemas.microsoft.com/office/drawing/2014/main" id="{3113100C-0EBD-81E4-3253-805B2E037C88}"/>
                    </a:ext>
                  </a:extLst>
                </p:cNvPr>
                <p:cNvPicPr/>
                <p:nvPr/>
              </p:nvPicPr>
              <p:blipFill>
                <a:blip r:embed="rId313"/>
                <a:stretch>
                  <a:fillRect/>
                </a:stretch>
              </p:blipFill>
              <p:spPr>
                <a:xfrm>
                  <a:off x="8628167" y="2941513"/>
                  <a:ext cx="7956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02" name="Ink 201">
                  <a:extLst>
                    <a:ext uri="{FF2B5EF4-FFF2-40B4-BE49-F238E27FC236}">
                      <a16:creationId xmlns:a16="http://schemas.microsoft.com/office/drawing/2014/main" id="{15646845-6DC9-154C-6E84-4966C17F87DC}"/>
                    </a:ext>
                  </a:extLst>
                </p14:cNvPr>
                <p14:cNvContentPartPr/>
                <p14:nvPr/>
              </p14:nvContentPartPr>
              <p14:xfrm>
                <a:off x="10298927" y="839473"/>
                <a:ext cx="36360" cy="35280"/>
              </p14:xfrm>
            </p:contentPart>
          </mc:Choice>
          <mc:Fallback>
            <p:pic>
              <p:nvPicPr>
                <p:cNvPr id="202" name="Ink 201">
                  <a:extLst>
                    <a:ext uri="{FF2B5EF4-FFF2-40B4-BE49-F238E27FC236}">
                      <a16:creationId xmlns:a16="http://schemas.microsoft.com/office/drawing/2014/main" id="{15646845-6DC9-154C-6E84-4966C17F87DC}"/>
                    </a:ext>
                  </a:extLst>
                </p:cNvPr>
                <p:cNvPicPr/>
                <p:nvPr/>
              </p:nvPicPr>
              <p:blipFill>
                <a:blip r:embed="rId315"/>
                <a:stretch>
                  <a:fillRect/>
                </a:stretch>
              </p:blipFill>
              <p:spPr>
                <a:xfrm>
                  <a:off x="10290287" y="830473"/>
                  <a:ext cx="540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03" name="Ink 202">
                  <a:extLst>
                    <a:ext uri="{FF2B5EF4-FFF2-40B4-BE49-F238E27FC236}">
                      <a16:creationId xmlns:a16="http://schemas.microsoft.com/office/drawing/2014/main" id="{7E0D815C-29BF-F3BD-52D3-34D8D1B02928}"/>
                    </a:ext>
                  </a:extLst>
                </p14:cNvPr>
                <p14:cNvContentPartPr/>
                <p14:nvPr/>
              </p14:nvContentPartPr>
              <p14:xfrm>
                <a:off x="8537447" y="3162193"/>
                <a:ext cx="46440" cy="38160"/>
              </p14:xfrm>
            </p:contentPart>
          </mc:Choice>
          <mc:Fallback>
            <p:pic>
              <p:nvPicPr>
                <p:cNvPr id="203" name="Ink 202">
                  <a:extLst>
                    <a:ext uri="{FF2B5EF4-FFF2-40B4-BE49-F238E27FC236}">
                      <a16:creationId xmlns:a16="http://schemas.microsoft.com/office/drawing/2014/main" id="{7E0D815C-29BF-F3BD-52D3-34D8D1B02928}"/>
                    </a:ext>
                  </a:extLst>
                </p:cNvPr>
                <p:cNvPicPr/>
                <p:nvPr/>
              </p:nvPicPr>
              <p:blipFill>
                <a:blip r:embed="rId317"/>
                <a:stretch>
                  <a:fillRect/>
                </a:stretch>
              </p:blipFill>
              <p:spPr>
                <a:xfrm>
                  <a:off x="8528807" y="3153553"/>
                  <a:ext cx="640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04" name="Ink 203">
                  <a:extLst>
                    <a:ext uri="{FF2B5EF4-FFF2-40B4-BE49-F238E27FC236}">
                      <a16:creationId xmlns:a16="http://schemas.microsoft.com/office/drawing/2014/main" id="{C36C0C9A-0003-591B-3F1A-3C48F4524D48}"/>
                    </a:ext>
                  </a:extLst>
                </p14:cNvPr>
                <p14:cNvContentPartPr/>
                <p14:nvPr/>
              </p14:nvContentPartPr>
              <p14:xfrm>
                <a:off x="8607287" y="3100633"/>
                <a:ext cx="360" cy="2160"/>
              </p14:xfrm>
            </p:contentPart>
          </mc:Choice>
          <mc:Fallback>
            <p:pic>
              <p:nvPicPr>
                <p:cNvPr id="204" name="Ink 203">
                  <a:extLst>
                    <a:ext uri="{FF2B5EF4-FFF2-40B4-BE49-F238E27FC236}">
                      <a16:creationId xmlns:a16="http://schemas.microsoft.com/office/drawing/2014/main" id="{C36C0C9A-0003-591B-3F1A-3C48F4524D48}"/>
                    </a:ext>
                  </a:extLst>
                </p:cNvPr>
                <p:cNvPicPr/>
                <p:nvPr/>
              </p:nvPicPr>
              <p:blipFill>
                <a:blip r:embed="rId211"/>
                <a:stretch>
                  <a:fillRect/>
                </a:stretch>
              </p:blipFill>
              <p:spPr>
                <a:xfrm>
                  <a:off x="8598287" y="3091993"/>
                  <a:ext cx="180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205" name="Ink 204">
                  <a:extLst>
                    <a:ext uri="{FF2B5EF4-FFF2-40B4-BE49-F238E27FC236}">
                      <a16:creationId xmlns:a16="http://schemas.microsoft.com/office/drawing/2014/main" id="{26DBB3BD-9DFA-F22B-D82D-7DD49ED4674F}"/>
                    </a:ext>
                  </a:extLst>
                </p14:cNvPr>
                <p14:cNvContentPartPr/>
                <p14:nvPr/>
              </p14:nvContentPartPr>
              <p14:xfrm>
                <a:off x="8624567" y="2910193"/>
                <a:ext cx="62280" cy="161280"/>
              </p14:xfrm>
            </p:contentPart>
          </mc:Choice>
          <mc:Fallback>
            <p:pic>
              <p:nvPicPr>
                <p:cNvPr id="205" name="Ink 204">
                  <a:extLst>
                    <a:ext uri="{FF2B5EF4-FFF2-40B4-BE49-F238E27FC236}">
                      <a16:creationId xmlns:a16="http://schemas.microsoft.com/office/drawing/2014/main" id="{26DBB3BD-9DFA-F22B-D82D-7DD49ED4674F}"/>
                    </a:ext>
                  </a:extLst>
                </p:cNvPr>
                <p:cNvPicPr/>
                <p:nvPr/>
              </p:nvPicPr>
              <p:blipFill>
                <a:blip r:embed="rId320"/>
                <a:stretch>
                  <a:fillRect/>
                </a:stretch>
              </p:blipFill>
              <p:spPr>
                <a:xfrm>
                  <a:off x="8615927" y="2901553"/>
                  <a:ext cx="799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206" name="Ink 205">
                  <a:extLst>
                    <a:ext uri="{FF2B5EF4-FFF2-40B4-BE49-F238E27FC236}">
                      <a16:creationId xmlns:a16="http://schemas.microsoft.com/office/drawing/2014/main" id="{B6E97C07-15A5-D5AF-7CF1-20DD7658BDF4}"/>
                    </a:ext>
                  </a:extLst>
                </p14:cNvPr>
                <p14:cNvContentPartPr/>
                <p14:nvPr/>
              </p14:nvContentPartPr>
              <p14:xfrm>
                <a:off x="8696927" y="2756113"/>
                <a:ext cx="20160" cy="96480"/>
              </p14:xfrm>
            </p:contentPart>
          </mc:Choice>
          <mc:Fallback>
            <p:pic>
              <p:nvPicPr>
                <p:cNvPr id="206" name="Ink 205">
                  <a:extLst>
                    <a:ext uri="{FF2B5EF4-FFF2-40B4-BE49-F238E27FC236}">
                      <a16:creationId xmlns:a16="http://schemas.microsoft.com/office/drawing/2014/main" id="{B6E97C07-15A5-D5AF-7CF1-20DD7658BDF4}"/>
                    </a:ext>
                  </a:extLst>
                </p:cNvPr>
                <p:cNvPicPr/>
                <p:nvPr/>
              </p:nvPicPr>
              <p:blipFill>
                <a:blip r:embed="rId322"/>
                <a:stretch>
                  <a:fillRect/>
                </a:stretch>
              </p:blipFill>
              <p:spPr>
                <a:xfrm>
                  <a:off x="8687927" y="2747113"/>
                  <a:ext cx="3780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207" name="Ink 206">
                  <a:extLst>
                    <a:ext uri="{FF2B5EF4-FFF2-40B4-BE49-F238E27FC236}">
                      <a16:creationId xmlns:a16="http://schemas.microsoft.com/office/drawing/2014/main" id="{26D59A40-48EA-C44D-ECBE-0545F09DF653}"/>
                    </a:ext>
                  </a:extLst>
                </p14:cNvPr>
                <p14:cNvContentPartPr/>
                <p14:nvPr/>
              </p14:nvContentPartPr>
              <p14:xfrm>
                <a:off x="8736167" y="2572513"/>
                <a:ext cx="69840" cy="101160"/>
              </p14:xfrm>
            </p:contentPart>
          </mc:Choice>
          <mc:Fallback>
            <p:pic>
              <p:nvPicPr>
                <p:cNvPr id="207" name="Ink 206">
                  <a:extLst>
                    <a:ext uri="{FF2B5EF4-FFF2-40B4-BE49-F238E27FC236}">
                      <a16:creationId xmlns:a16="http://schemas.microsoft.com/office/drawing/2014/main" id="{26D59A40-48EA-C44D-ECBE-0545F09DF653}"/>
                    </a:ext>
                  </a:extLst>
                </p:cNvPr>
                <p:cNvPicPr/>
                <p:nvPr/>
              </p:nvPicPr>
              <p:blipFill>
                <a:blip r:embed="rId324"/>
                <a:stretch>
                  <a:fillRect/>
                </a:stretch>
              </p:blipFill>
              <p:spPr>
                <a:xfrm>
                  <a:off x="8727527" y="2563873"/>
                  <a:ext cx="874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208" name="Ink 207">
                  <a:extLst>
                    <a:ext uri="{FF2B5EF4-FFF2-40B4-BE49-F238E27FC236}">
                      <a16:creationId xmlns:a16="http://schemas.microsoft.com/office/drawing/2014/main" id="{60A4862B-958B-46F6-8DB4-009884AFC93A}"/>
                    </a:ext>
                  </a:extLst>
                </p14:cNvPr>
                <p14:cNvContentPartPr/>
                <p14:nvPr/>
              </p14:nvContentPartPr>
              <p14:xfrm>
                <a:off x="8827967" y="2351473"/>
                <a:ext cx="49680" cy="143280"/>
              </p14:xfrm>
            </p:contentPart>
          </mc:Choice>
          <mc:Fallback>
            <p:pic>
              <p:nvPicPr>
                <p:cNvPr id="208" name="Ink 207">
                  <a:extLst>
                    <a:ext uri="{FF2B5EF4-FFF2-40B4-BE49-F238E27FC236}">
                      <a16:creationId xmlns:a16="http://schemas.microsoft.com/office/drawing/2014/main" id="{60A4862B-958B-46F6-8DB4-009884AFC93A}"/>
                    </a:ext>
                  </a:extLst>
                </p:cNvPr>
                <p:cNvPicPr/>
                <p:nvPr/>
              </p:nvPicPr>
              <p:blipFill>
                <a:blip r:embed="rId326"/>
                <a:stretch>
                  <a:fillRect/>
                </a:stretch>
              </p:blipFill>
              <p:spPr>
                <a:xfrm>
                  <a:off x="8819327" y="2342833"/>
                  <a:ext cx="673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209" name="Ink 208">
                  <a:extLst>
                    <a:ext uri="{FF2B5EF4-FFF2-40B4-BE49-F238E27FC236}">
                      <a16:creationId xmlns:a16="http://schemas.microsoft.com/office/drawing/2014/main" id="{FB0C7B67-689A-C528-3686-F4400E548377}"/>
                    </a:ext>
                  </a:extLst>
                </p14:cNvPr>
                <p14:cNvContentPartPr/>
                <p14:nvPr/>
              </p14:nvContentPartPr>
              <p14:xfrm>
                <a:off x="8945327" y="2218273"/>
                <a:ext cx="69840" cy="97560"/>
              </p14:xfrm>
            </p:contentPart>
          </mc:Choice>
          <mc:Fallback>
            <p:pic>
              <p:nvPicPr>
                <p:cNvPr id="209" name="Ink 208">
                  <a:extLst>
                    <a:ext uri="{FF2B5EF4-FFF2-40B4-BE49-F238E27FC236}">
                      <a16:creationId xmlns:a16="http://schemas.microsoft.com/office/drawing/2014/main" id="{FB0C7B67-689A-C528-3686-F4400E548377}"/>
                    </a:ext>
                  </a:extLst>
                </p:cNvPr>
                <p:cNvPicPr/>
                <p:nvPr/>
              </p:nvPicPr>
              <p:blipFill>
                <a:blip r:embed="rId328"/>
                <a:stretch>
                  <a:fillRect/>
                </a:stretch>
              </p:blipFill>
              <p:spPr>
                <a:xfrm>
                  <a:off x="8936327" y="2209633"/>
                  <a:ext cx="8748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210" name="Ink 209">
                  <a:extLst>
                    <a:ext uri="{FF2B5EF4-FFF2-40B4-BE49-F238E27FC236}">
                      <a16:creationId xmlns:a16="http://schemas.microsoft.com/office/drawing/2014/main" id="{38113D42-6CF1-59B2-E1C7-176901A027CA}"/>
                    </a:ext>
                  </a:extLst>
                </p14:cNvPr>
                <p14:cNvContentPartPr/>
                <p14:nvPr/>
              </p14:nvContentPartPr>
              <p14:xfrm>
                <a:off x="9064487" y="2075353"/>
                <a:ext cx="50040" cy="81720"/>
              </p14:xfrm>
            </p:contentPart>
          </mc:Choice>
          <mc:Fallback>
            <p:pic>
              <p:nvPicPr>
                <p:cNvPr id="210" name="Ink 209">
                  <a:extLst>
                    <a:ext uri="{FF2B5EF4-FFF2-40B4-BE49-F238E27FC236}">
                      <a16:creationId xmlns:a16="http://schemas.microsoft.com/office/drawing/2014/main" id="{38113D42-6CF1-59B2-E1C7-176901A027CA}"/>
                    </a:ext>
                  </a:extLst>
                </p:cNvPr>
                <p:cNvPicPr/>
                <p:nvPr/>
              </p:nvPicPr>
              <p:blipFill>
                <a:blip r:embed="rId330"/>
                <a:stretch>
                  <a:fillRect/>
                </a:stretch>
              </p:blipFill>
              <p:spPr>
                <a:xfrm>
                  <a:off x="9055487" y="2066353"/>
                  <a:ext cx="676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211" name="Ink 210">
                  <a:extLst>
                    <a:ext uri="{FF2B5EF4-FFF2-40B4-BE49-F238E27FC236}">
                      <a16:creationId xmlns:a16="http://schemas.microsoft.com/office/drawing/2014/main" id="{66FA0043-404A-004E-8FAD-BDD1FA17CD7B}"/>
                    </a:ext>
                  </a:extLst>
                </p14:cNvPr>
                <p14:cNvContentPartPr/>
                <p14:nvPr/>
              </p14:nvContentPartPr>
              <p14:xfrm>
                <a:off x="9176807" y="1928113"/>
                <a:ext cx="66960" cy="79920"/>
              </p14:xfrm>
            </p:contentPart>
          </mc:Choice>
          <mc:Fallback>
            <p:pic>
              <p:nvPicPr>
                <p:cNvPr id="211" name="Ink 210">
                  <a:extLst>
                    <a:ext uri="{FF2B5EF4-FFF2-40B4-BE49-F238E27FC236}">
                      <a16:creationId xmlns:a16="http://schemas.microsoft.com/office/drawing/2014/main" id="{66FA0043-404A-004E-8FAD-BDD1FA17CD7B}"/>
                    </a:ext>
                  </a:extLst>
                </p:cNvPr>
                <p:cNvPicPr/>
                <p:nvPr/>
              </p:nvPicPr>
              <p:blipFill>
                <a:blip r:embed="rId332"/>
                <a:stretch>
                  <a:fillRect/>
                </a:stretch>
              </p:blipFill>
              <p:spPr>
                <a:xfrm>
                  <a:off x="9168167" y="1919113"/>
                  <a:ext cx="8460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212" name="Ink 211">
                  <a:extLst>
                    <a:ext uri="{FF2B5EF4-FFF2-40B4-BE49-F238E27FC236}">
                      <a16:creationId xmlns:a16="http://schemas.microsoft.com/office/drawing/2014/main" id="{D8253E56-C83C-51BE-227D-9E12B2891AD5}"/>
                    </a:ext>
                  </a:extLst>
                </p14:cNvPr>
                <p14:cNvContentPartPr/>
                <p14:nvPr/>
              </p14:nvContentPartPr>
              <p14:xfrm>
                <a:off x="9265367" y="1689793"/>
                <a:ext cx="127440" cy="169560"/>
              </p14:xfrm>
            </p:contentPart>
          </mc:Choice>
          <mc:Fallback>
            <p:pic>
              <p:nvPicPr>
                <p:cNvPr id="212" name="Ink 211">
                  <a:extLst>
                    <a:ext uri="{FF2B5EF4-FFF2-40B4-BE49-F238E27FC236}">
                      <a16:creationId xmlns:a16="http://schemas.microsoft.com/office/drawing/2014/main" id="{D8253E56-C83C-51BE-227D-9E12B2891AD5}"/>
                    </a:ext>
                  </a:extLst>
                </p:cNvPr>
                <p:cNvPicPr/>
                <p:nvPr/>
              </p:nvPicPr>
              <p:blipFill>
                <a:blip r:embed="rId334"/>
                <a:stretch>
                  <a:fillRect/>
                </a:stretch>
              </p:blipFill>
              <p:spPr>
                <a:xfrm>
                  <a:off x="9256367" y="1680793"/>
                  <a:ext cx="14508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213" name="Ink 212">
                  <a:extLst>
                    <a:ext uri="{FF2B5EF4-FFF2-40B4-BE49-F238E27FC236}">
                      <a16:creationId xmlns:a16="http://schemas.microsoft.com/office/drawing/2014/main" id="{FA65182F-3DDE-F6A7-C292-33F87D656A2F}"/>
                    </a:ext>
                  </a:extLst>
                </p14:cNvPr>
                <p14:cNvContentPartPr/>
                <p14:nvPr/>
              </p14:nvContentPartPr>
              <p14:xfrm>
                <a:off x="9428087" y="1586113"/>
                <a:ext cx="48240" cy="73800"/>
              </p14:xfrm>
            </p:contentPart>
          </mc:Choice>
          <mc:Fallback>
            <p:pic>
              <p:nvPicPr>
                <p:cNvPr id="213" name="Ink 212">
                  <a:extLst>
                    <a:ext uri="{FF2B5EF4-FFF2-40B4-BE49-F238E27FC236}">
                      <a16:creationId xmlns:a16="http://schemas.microsoft.com/office/drawing/2014/main" id="{FA65182F-3DDE-F6A7-C292-33F87D656A2F}"/>
                    </a:ext>
                  </a:extLst>
                </p:cNvPr>
                <p:cNvPicPr/>
                <p:nvPr/>
              </p:nvPicPr>
              <p:blipFill>
                <a:blip r:embed="rId336"/>
                <a:stretch>
                  <a:fillRect/>
                </a:stretch>
              </p:blipFill>
              <p:spPr>
                <a:xfrm>
                  <a:off x="9419447" y="1577473"/>
                  <a:ext cx="6588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214" name="Ink 213">
                  <a:extLst>
                    <a:ext uri="{FF2B5EF4-FFF2-40B4-BE49-F238E27FC236}">
                      <a16:creationId xmlns:a16="http://schemas.microsoft.com/office/drawing/2014/main" id="{CBB7D555-33A2-6D1F-1591-4C4173A42A4D}"/>
                    </a:ext>
                  </a:extLst>
                </p14:cNvPr>
                <p14:cNvContentPartPr/>
                <p14:nvPr/>
              </p14:nvContentPartPr>
              <p14:xfrm>
                <a:off x="9551567" y="1417273"/>
                <a:ext cx="79560" cy="93960"/>
              </p14:xfrm>
            </p:contentPart>
          </mc:Choice>
          <mc:Fallback>
            <p:pic>
              <p:nvPicPr>
                <p:cNvPr id="214" name="Ink 213">
                  <a:extLst>
                    <a:ext uri="{FF2B5EF4-FFF2-40B4-BE49-F238E27FC236}">
                      <a16:creationId xmlns:a16="http://schemas.microsoft.com/office/drawing/2014/main" id="{CBB7D555-33A2-6D1F-1591-4C4173A42A4D}"/>
                    </a:ext>
                  </a:extLst>
                </p:cNvPr>
                <p:cNvPicPr/>
                <p:nvPr/>
              </p:nvPicPr>
              <p:blipFill>
                <a:blip r:embed="rId338"/>
                <a:stretch>
                  <a:fillRect/>
                </a:stretch>
              </p:blipFill>
              <p:spPr>
                <a:xfrm>
                  <a:off x="9542567" y="1408273"/>
                  <a:ext cx="9720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215" name="Ink 214">
                  <a:extLst>
                    <a:ext uri="{FF2B5EF4-FFF2-40B4-BE49-F238E27FC236}">
                      <a16:creationId xmlns:a16="http://schemas.microsoft.com/office/drawing/2014/main" id="{9E2C49D1-27C9-D8D9-CED8-FD2865AA0CA6}"/>
                    </a:ext>
                  </a:extLst>
                </p14:cNvPr>
                <p14:cNvContentPartPr/>
                <p14:nvPr/>
              </p14:nvContentPartPr>
              <p14:xfrm>
                <a:off x="9660647" y="1309993"/>
                <a:ext cx="24120" cy="42120"/>
              </p14:xfrm>
            </p:contentPart>
          </mc:Choice>
          <mc:Fallback>
            <p:pic>
              <p:nvPicPr>
                <p:cNvPr id="215" name="Ink 214">
                  <a:extLst>
                    <a:ext uri="{FF2B5EF4-FFF2-40B4-BE49-F238E27FC236}">
                      <a16:creationId xmlns:a16="http://schemas.microsoft.com/office/drawing/2014/main" id="{9E2C49D1-27C9-D8D9-CED8-FD2865AA0CA6}"/>
                    </a:ext>
                  </a:extLst>
                </p:cNvPr>
                <p:cNvPicPr/>
                <p:nvPr/>
              </p:nvPicPr>
              <p:blipFill>
                <a:blip r:embed="rId340"/>
                <a:stretch>
                  <a:fillRect/>
                </a:stretch>
              </p:blipFill>
              <p:spPr>
                <a:xfrm>
                  <a:off x="9652007" y="1300993"/>
                  <a:ext cx="4176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16" name="Ink 215">
                  <a:extLst>
                    <a:ext uri="{FF2B5EF4-FFF2-40B4-BE49-F238E27FC236}">
                      <a16:creationId xmlns:a16="http://schemas.microsoft.com/office/drawing/2014/main" id="{4AE420E4-C601-19CB-F1BA-880D2D5CCBAD}"/>
                    </a:ext>
                  </a:extLst>
                </p14:cNvPr>
                <p14:cNvContentPartPr/>
                <p14:nvPr/>
              </p14:nvContentPartPr>
              <p14:xfrm>
                <a:off x="9760007" y="1182553"/>
                <a:ext cx="60120" cy="60120"/>
              </p14:xfrm>
            </p:contentPart>
          </mc:Choice>
          <mc:Fallback>
            <p:pic>
              <p:nvPicPr>
                <p:cNvPr id="216" name="Ink 215">
                  <a:extLst>
                    <a:ext uri="{FF2B5EF4-FFF2-40B4-BE49-F238E27FC236}">
                      <a16:creationId xmlns:a16="http://schemas.microsoft.com/office/drawing/2014/main" id="{4AE420E4-C601-19CB-F1BA-880D2D5CCBAD}"/>
                    </a:ext>
                  </a:extLst>
                </p:cNvPr>
                <p:cNvPicPr/>
                <p:nvPr/>
              </p:nvPicPr>
              <p:blipFill>
                <a:blip r:embed="rId342"/>
                <a:stretch>
                  <a:fillRect/>
                </a:stretch>
              </p:blipFill>
              <p:spPr>
                <a:xfrm>
                  <a:off x="9751007" y="1173553"/>
                  <a:ext cx="7776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17" name="Ink 216">
                  <a:extLst>
                    <a:ext uri="{FF2B5EF4-FFF2-40B4-BE49-F238E27FC236}">
                      <a16:creationId xmlns:a16="http://schemas.microsoft.com/office/drawing/2014/main" id="{273BF998-3991-AAFF-A080-0BBA09EC3CC1}"/>
                    </a:ext>
                  </a:extLst>
                </p14:cNvPr>
                <p14:cNvContentPartPr/>
                <p14:nvPr/>
              </p14:nvContentPartPr>
              <p14:xfrm>
                <a:off x="9879167" y="1081753"/>
                <a:ext cx="51840" cy="71640"/>
              </p14:xfrm>
            </p:contentPart>
          </mc:Choice>
          <mc:Fallback>
            <p:pic>
              <p:nvPicPr>
                <p:cNvPr id="217" name="Ink 216">
                  <a:extLst>
                    <a:ext uri="{FF2B5EF4-FFF2-40B4-BE49-F238E27FC236}">
                      <a16:creationId xmlns:a16="http://schemas.microsoft.com/office/drawing/2014/main" id="{273BF998-3991-AAFF-A080-0BBA09EC3CC1}"/>
                    </a:ext>
                  </a:extLst>
                </p:cNvPr>
                <p:cNvPicPr/>
                <p:nvPr/>
              </p:nvPicPr>
              <p:blipFill>
                <a:blip r:embed="rId344"/>
                <a:stretch>
                  <a:fillRect/>
                </a:stretch>
              </p:blipFill>
              <p:spPr>
                <a:xfrm>
                  <a:off x="9870167" y="1072753"/>
                  <a:ext cx="6948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18" name="Ink 217">
                  <a:extLst>
                    <a:ext uri="{FF2B5EF4-FFF2-40B4-BE49-F238E27FC236}">
                      <a16:creationId xmlns:a16="http://schemas.microsoft.com/office/drawing/2014/main" id="{E4F575F4-6FA0-2464-05BC-7319FB9195DA}"/>
                    </a:ext>
                  </a:extLst>
                </p14:cNvPr>
                <p14:cNvContentPartPr/>
                <p14:nvPr/>
              </p14:nvContentPartPr>
              <p14:xfrm>
                <a:off x="10018487" y="964033"/>
                <a:ext cx="89640" cy="39960"/>
              </p14:xfrm>
            </p:contentPart>
          </mc:Choice>
          <mc:Fallback>
            <p:pic>
              <p:nvPicPr>
                <p:cNvPr id="218" name="Ink 217">
                  <a:extLst>
                    <a:ext uri="{FF2B5EF4-FFF2-40B4-BE49-F238E27FC236}">
                      <a16:creationId xmlns:a16="http://schemas.microsoft.com/office/drawing/2014/main" id="{E4F575F4-6FA0-2464-05BC-7319FB9195DA}"/>
                    </a:ext>
                  </a:extLst>
                </p:cNvPr>
                <p:cNvPicPr/>
                <p:nvPr/>
              </p:nvPicPr>
              <p:blipFill>
                <a:blip r:embed="rId346"/>
                <a:stretch>
                  <a:fillRect/>
                </a:stretch>
              </p:blipFill>
              <p:spPr>
                <a:xfrm>
                  <a:off x="10009847" y="955393"/>
                  <a:ext cx="1072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19" name="Ink 218">
                  <a:extLst>
                    <a:ext uri="{FF2B5EF4-FFF2-40B4-BE49-F238E27FC236}">
                      <a16:creationId xmlns:a16="http://schemas.microsoft.com/office/drawing/2014/main" id="{FAEBB1D0-A675-9E26-6548-689DC95C099B}"/>
                    </a:ext>
                  </a:extLst>
                </p14:cNvPr>
                <p14:cNvContentPartPr/>
                <p14:nvPr/>
              </p14:nvContentPartPr>
              <p14:xfrm>
                <a:off x="10187687" y="775033"/>
                <a:ext cx="189000" cy="139680"/>
              </p14:xfrm>
            </p:contentPart>
          </mc:Choice>
          <mc:Fallback>
            <p:pic>
              <p:nvPicPr>
                <p:cNvPr id="219" name="Ink 218">
                  <a:extLst>
                    <a:ext uri="{FF2B5EF4-FFF2-40B4-BE49-F238E27FC236}">
                      <a16:creationId xmlns:a16="http://schemas.microsoft.com/office/drawing/2014/main" id="{FAEBB1D0-A675-9E26-6548-689DC95C099B}"/>
                    </a:ext>
                  </a:extLst>
                </p:cNvPr>
                <p:cNvPicPr/>
                <p:nvPr/>
              </p:nvPicPr>
              <p:blipFill>
                <a:blip r:embed="rId348"/>
                <a:stretch>
                  <a:fillRect/>
                </a:stretch>
              </p:blipFill>
              <p:spPr>
                <a:xfrm>
                  <a:off x="10178687" y="766033"/>
                  <a:ext cx="2066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20" name="Ink 219">
                  <a:extLst>
                    <a:ext uri="{FF2B5EF4-FFF2-40B4-BE49-F238E27FC236}">
                      <a16:creationId xmlns:a16="http://schemas.microsoft.com/office/drawing/2014/main" id="{66AF925E-2A8D-52E4-A02A-74C44606E807}"/>
                    </a:ext>
                  </a:extLst>
                </p14:cNvPr>
                <p14:cNvContentPartPr/>
                <p14:nvPr/>
              </p14:nvContentPartPr>
              <p14:xfrm>
                <a:off x="10426367" y="645793"/>
                <a:ext cx="79560" cy="82440"/>
              </p14:xfrm>
            </p:contentPart>
          </mc:Choice>
          <mc:Fallback>
            <p:pic>
              <p:nvPicPr>
                <p:cNvPr id="220" name="Ink 219">
                  <a:extLst>
                    <a:ext uri="{FF2B5EF4-FFF2-40B4-BE49-F238E27FC236}">
                      <a16:creationId xmlns:a16="http://schemas.microsoft.com/office/drawing/2014/main" id="{66AF925E-2A8D-52E4-A02A-74C44606E807}"/>
                    </a:ext>
                  </a:extLst>
                </p:cNvPr>
                <p:cNvPicPr/>
                <p:nvPr/>
              </p:nvPicPr>
              <p:blipFill>
                <a:blip r:embed="rId350"/>
                <a:stretch>
                  <a:fillRect/>
                </a:stretch>
              </p:blipFill>
              <p:spPr>
                <a:xfrm>
                  <a:off x="10417367" y="636793"/>
                  <a:ext cx="9720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21" name="Ink 220">
                  <a:extLst>
                    <a:ext uri="{FF2B5EF4-FFF2-40B4-BE49-F238E27FC236}">
                      <a16:creationId xmlns:a16="http://schemas.microsoft.com/office/drawing/2014/main" id="{744B79CF-9997-B667-FE91-881761032EBA}"/>
                    </a:ext>
                  </a:extLst>
                </p14:cNvPr>
                <p14:cNvContentPartPr/>
                <p14:nvPr/>
              </p14:nvContentPartPr>
              <p14:xfrm>
                <a:off x="10575047" y="584593"/>
                <a:ext cx="360" cy="2160"/>
              </p14:xfrm>
            </p:contentPart>
          </mc:Choice>
          <mc:Fallback>
            <p:pic>
              <p:nvPicPr>
                <p:cNvPr id="221" name="Ink 220">
                  <a:extLst>
                    <a:ext uri="{FF2B5EF4-FFF2-40B4-BE49-F238E27FC236}">
                      <a16:creationId xmlns:a16="http://schemas.microsoft.com/office/drawing/2014/main" id="{744B79CF-9997-B667-FE91-881761032EBA}"/>
                    </a:ext>
                  </a:extLst>
                </p:cNvPr>
                <p:cNvPicPr/>
                <p:nvPr/>
              </p:nvPicPr>
              <p:blipFill>
                <a:blip r:embed="rId211"/>
                <a:stretch>
                  <a:fillRect/>
                </a:stretch>
              </p:blipFill>
              <p:spPr>
                <a:xfrm>
                  <a:off x="10566407" y="575593"/>
                  <a:ext cx="180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130" name="Ink 129">
                  <a:extLst>
                    <a:ext uri="{FF2B5EF4-FFF2-40B4-BE49-F238E27FC236}">
                      <a16:creationId xmlns:a16="http://schemas.microsoft.com/office/drawing/2014/main" id="{8A4278BF-9FDF-DB18-E221-AA0639272E21}"/>
                    </a:ext>
                  </a:extLst>
                </p14:cNvPr>
                <p14:cNvContentPartPr/>
                <p14:nvPr/>
              </p14:nvContentPartPr>
              <p14:xfrm>
                <a:off x="10715087" y="440953"/>
                <a:ext cx="94680" cy="86400"/>
              </p14:xfrm>
            </p:contentPart>
          </mc:Choice>
          <mc:Fallback>
            <p:pic>
              <p:nvPicPr>
                <p:cNvPr id="130" name="Ink 129">
                  <a:extLst>
                    <a:ext uri="{FF2B5EF4-FFF2-40B4-BE49-F238E27FC236}">
                      <a16:creationId xmlns:a16="http://schemas.microsoft.com/office/drawing/2014/main" id="{8A4278BF-9FDF-DB18-E221-AA0639272E21}"/>
                    </a:ext>
                  </a:extLst>
                </p:cNvPr>
                <p:cNvPicPr/>
                <p:nvPr/>
              </p:nvPicPr>
              <p:blipFill>
                <a:blip r:embed="rId353"/>
                <a:stretch>
                  <a:fillRect/>
                </a:stretch>
              </p:blipFill>
              <p:spPr>
                <a:xfrm>
                  <a:off x="10706087" y="432313"/>
                  <a:ext cx="11232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131" name="Ink 130">
                  <a:extLst>
                    <a:ext uri="{FF2B5EF4-FFF2-40B4-BE49-F238E27FC236}">
                      <a16:creationId xmlns:a16="http://schemas.microsoft.com/office/drawing/2014/main" id="{ED5036A4-097A-38EF-B8A8-BB4B184FA627}"/>
                    </a:ext>
                  </a:extLst>
                </p14:cNvPr>
                <p14:cNvContentPartPr/>
                <p14:nvPr/>
              </p14:nvContentPartPr>
              <p14:xfrm>
                <a:off x="10732727" y="428353"/>
                <a:ext cx="96120" cy="113760"/>
              </p14:xfrm>
            </p:contentPart>
          </mc:Choice>
          <mc:Fallback>
            <p:pic>
              <p:nvPicPr>
                <p:cNvPr id="131" name="Ink 130">
                  <a:extLst>
                    <a:ext uri="{FF2B5EF4-FFF2-40B4-BE49-F238E27FC236}">
                      <a16:creationId xmlns:a16="http://schemas.microsoft.com/office/drawing/2014/main" id="{ED5036A4-097A-38EF-B8A8-BB4B184FA627}"/>
                    </a:ext>
                  </a:extLst>
                </p:cNvPr>
                <p:cNvPicPr/>
                <p:nvPr/>
              </p:nvPicPr>
              <p:blipFill>
                <a:blip r:embed="rId355"/>
                <a:stretch>
                  <a:fillRect/>
                </a:stretch>
              </p:blipFill>
              <p:spPr>
                <a:xfrm>
                  <a:off x="10724087" y="419713"/>
                  <a:ext cx="11376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22" name="Ink 221">
                  <a:extLst>
                    <a:ext uri="{FF2B5EF4-FFF2-40B4-BE49-F238E27FC236}">
                      <a16:creationId xmlns:a16="http://schemas.microsoft.com/office/drawing/2014/main" id="{70E6EDD0-D07A-8771-656B-E13B89E5C200}"/>
                    </a:ext>
                  </a:extLst>
                </p14:cNvPr>
                <p14:cNvContentPartPr/>
                <p14:nvPr/>
              </p14:nvContentPartPr>
              <p14:xfrm>
                <a:off x="10684487" y="447073"/>
                <a:ext cx="77760" cy="50400"/>
              </p14:xfrm>
            </p:contentPart>
          </mc:Choice>
          <mc:Fallback>
            <p:pic>
              <p:nvPicPr>
                <p:cNvPr id="222" name="Ink 221">
                  <a:extLst>
                    <a:ext uri="{FF2B5EF4-FFF2-40B4-BE49-F238E27FC236}">
                      <a16:creationId xmlns:a16="http://schemas.microsoft.com/office/drawing/2014/main" id="{70E6EDD0-D07A-8771-656B-E13B89E5C200}"/>
                    </a:ext>
                  </a:extLst>
                </p:cNvPr>
                <p:cNvPicPr/>
                <p:nvPr/>
              </p:nvPicPr>
              <p:blipFill>
                <a:blip r:embed="rId357"/>
                <a:stretch>
                  <a:fillRect/>
                </a:stretch>
              </p:blipFill>
              <p:spPr>
                <a:xfrm>
                  <a:off x="10675487" y="438073"/>
                  <a:ext cx="95400" cy="68040"/>
                </a:xfrm>
                <a:prstGeom prst="rect">
                  <a:avLst/>
                </a:prstGeom>
              </p:spPr>
            </p:pic>
          </mc:Fallback>
        </mc:AlternateContent>
      </p:grpSp>
      <p:grpSp>
        <p:nvGrpSpPr>
          <p:cNvPr id="239" name="Group 238">
            <a:extLst>
              <a:ext uri="{FF2B5EF4-FFF2-40B4-BE49-F238E27FC236}">
                <a16:creationId xmlns:a16="http://schemas.microsoft.com/office/drawing/2014/main" id="{C869F355-D8CD-BDF9-48D8-B8C99925D696}"/>
              </a:ext>
            </a:extLst>
          </p:cNvPr>
          <p:cNvGrpSpPr/>
          <p:nvPr/>
        </p:nvGrpSpPr>
        <p:grpSpPr>
          <a:xfrm>
            <a:off x="9527447" y="1657393"/>
            <a:ext cx="484560" cy="215640"/>
            <a:chOff x="9527447" y="1657393"/>
            <a:chExt cx="484560" cy="215640"/>
          </a:xfrm>
        </p:grpSpPr>
        <mc:AlternateContent xmlns:mc="http://schemas.openxmlformats.org/markup-compatibility/2006">
          <mc:Choice xmlns:p14="http://schemas.microsoft.com/office/powerpoint/2010/main" xmlns:aink="http://schemas.microsoft.com/office/drawing/2016/ink" Requires="p14 aink">
            <p:contentPart p14:bwMode="auto" r:id="rId358">
              <p14:nvContentPartPr>
                <p14:cNvPr id="226" name="Ink 225">
                  <a:extLst>
                    <a:ext uri="{FF2B5EF4-FFF2-40B4-BE49-F238E27FC236}">
                      <a16:creationId xmlns:a16="http://schemas.microsoft.com/office/drawing/2014/main" id="{0A2903B5-29E7-FEE3-13C9-6074E1204588}"/>
                    </a:ext>
                  </a:extLst>
                </p14:cNvPr>
                <p14:cNvContentPartPr/>
                <p14:nvPr/>
              </p14:nvContentPartPr>
              <p14:xfrm>
                <a:off x="9527447" y="1657393"/>
                <a:ext cx="149760" cy="215640"/>
              </p14:xfrm>
            </p:contentPart>
          </mc:Choice>
          <mc:Fallback>
            <p:pic>
              <p:nvPicPr>
                <p:cNvPr id="226" name="Ink 225">
                  <a:extLst>
                    <a:ext uri="{FF2B5EF4-FFF2-40B4-BE49-F238E27FC236}">
                      <a16:creationId xmlns:a16="http://schemas.microsoft.com/office/drawing/2014/main" id="{0A2903B5-29E7-FEE3-13C9-6074E1204588}"/>
                    </a:ext>
                  </a:extLst>
                </p:cNvPr>
                <p:cNvPicPr/>
                <p:nvPr/>
              </p:nvPicPr>
              <p:blipFill>
                <a:blip r:embed="rId359"/>
                <a:stretch>
                  <a:fillRect/>
                </a:stretch>
              </p:blipFill>
              <p:spPr>
                <a:xfrm>
                  <a:off x="9509447" y="1639753"/>
                  <a:ext cx="185400" cy="251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60">
              <p14:nvContentPartPr>
                <p14:cNvPr id="227" name="Ink 226">
                  <a:extLst>
                    <a:ext uri="{FF2B5EF4-FFF2-40B4-BE49-F238E27FC236}">
                      <a16:creationId xmlns:a16="http://schemas.microsoft.com/office/drawing/2014/main" id="{CF2D42E8-E93F-2813-F0F9-E770F5EC17B4}"/>
                    </a:ext>
                  </a:extLst>
                </p14:cNvPr>
                <p14:cNvContentPartPr/>
                <p14:nvPr/>
              </p14:nvContentPartPr>
              <p14:xfrm>
                <a:off x="9576767" y="1757113"/>
                <a:ext cx="435240" cy="10080"/>
              </p14:xfrm>
            </p:contentPart>
          </mc:Choice>
          <mc:Fallback>
            <p:pic>
              <p:nvPicPr>
                <p:cNvPr id="227" name="Ink 226">
                  <a:extLst>
                    <a:ext uri="{FF2B5EF4-FFF2-40B4-BE49-F238E27FC236}">
                      <a16:creationId xmlns:a16="http://schemas.microsoft.com/office/drawing/2014/main" id="{CF2D42E8-E93F-2813-F0F9-E770F5EC17B4}"/>
                    </a:ext>
                  </a:extLst>
                </p:cNvPr>
                <p:cNvPicPr/>
                <p:nvPr/>
              </p:nvPicPr>
              <p:blipFill>
                <a:blip r:embed="rId361"/>
                <a:stretch>
                  <a:fillRect/>
                </a:stretch>
              </p:blipFill>
              <p:spPr>
                <a:xfrm>
                  <a:off x="9559127" y="1739113"/>
                  <a:ext cx="470880" cy="45720"/>
                </a:xfrm>
                <a:prstGeom prst="rect">
                  <a:avLst/>
                </a:prstGeom>
              </p:spPr>
            </p:pic>
          </mc:Fallback>
        </mc:AlternateContent>
      </p:grpSp>
      <p:grpSp>
        <p:nvGrpSpPr>
          <p:cNvPr id="238" name="Group 237">
            <a:extLst>
              <a:ext uri="{FF2B5EF4-FFF2-40B4-BE49-F238E27FC236}">
                <a16:creationId xmlns:a16="http://schemas.microsoft.com/office/drawing/2014/main" id="{E98A00B1-BA50-4A92-36DA-82E0897471A9}"/>
              </a:ext>
            </a:extLst>
          </p:cNvPr>
          <p:cNvGrpSpPr/>
          <p:nvPr/>
        </p:nvGrpSpPr>
        <p:grpSpPr>
          <a:xfrm>
            <a:off x="10218647" y="1324393"/>
            <a:ext cx="1458360" cy="774720"/>
            <a:chOff x="10218647" y="1324393"/>
            <a:chExt cx="1458360" cy="774720"/>
          </a:xfrm>
        </p:grpSpPr>
        <mc:AlternateContent xmlns:mc="http://schemas.openxmlformats.org/markup-compatibility/2006">
          <mc:Choice xmlns:p14="http://schemas.microsoft.com/office/powerpoint/2010/main" xmlns:aink="http://schemas.microsoft.com/office/drawing/2016/ink" Requires="p14 aink">
            <p:contentPart p14:bwMode="auto" r:id="rId362">
              <p14:nvContentPartPr>
                <p14:cNvPr id="228" name="Ink 227">
                  <a:extLst>
                    <a:ext uri="{FF2B5EF4-FFF2-40B4-BE49-F238E27FC236}">
                      <a16:creationId xmlns:a16="http://schemas.microsoft.com/office/drawing/2014/main" id="{3A488E78-B475-D2A3-03AD-C31F1F7806BB}"/>
                    </a:ext>
                  </a:extLst>
                </p14:cNvPr>
                <p14:cNvContentPartPr/>
                <p14:nvPr/>
              </p14:nvContentPartPr>
              <p14:xfrm>
                <a:off x="10218647" y="1324393"/>
                <a:ext cx="186480" cy="774720"/>
              </p14:xfrm>
            </p:contentPart>
          </mc:Choice>
          <mc:Fallback>
            <p:pic>
              <p:nvPicPr>
                <p:cNvPr id="228" name="Ink 227">
                  <a:extLst>
                    <a:ext uri="{FF2B5EF4-FFF2-40B4-BE49-F238E27FC236}">
                      <a16:creationId xmlns:a16="http://schemas.microsoft.com/office/drawing/2014/main" id="{3A488E78-B475-D2A3-03AD-C31F1F7806BB}"/>
                    </a:ext>
                  </a:extLst>
                </p:cNvPr>
                <p:cNvPicPr/>
                <p:nvPr/>
              </p:nvPicPr>
              <p:blipFill>
                <a:blip r:embed="rId363"/>
                <a:stretch>
                  <a:fillRect/>
                </a:stretch>
              </p:blipFill>
              <p:spPr>
                <a:xfrm>
                  <a:off x="10201007" y="1306753"/>
                  <a:ext cx="222120" cy="810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64">
              <p14:nvContentPartPr>
                <p14:cNvPr id="229" name="Ink 228">
                  <a:extLst>
                    <a:ext uri="{FF2B5EF4-FFF2-40B4-BE49-F238E27FC236}">
                      <a16:creationId xmlns:a16="http://schemas.microsoft.com/office/drawing/2014/main" id="{257F81D4-F3DF-261A-105D-0CA1D1C036F2}"/>
                    </a:ext>
                  </a:extLst>
                </p14:cNvPr>
                <p14:cNvContentPartPr/>
                <p14:nvPr/>
              </p14:nvContentPartPr>
              <p14:xfrm>
                <a:off x="10221167" y="1714633"/>
                <a:ext cx="191520" cy="64440"/>
              </p14:xfrm>
            </p:contentPart>
          </mc:Choice>
          <mc:Fallback>
            <p:pic>
              <p:nvPicPr>
                <p:cNvPr id="229" name="Ink 228">
                  <a:extLst>
                    <a:ext uri="{FF2B5EF4-FFF2-40B4-BE49-F238E27FC236}">
                      <a16:creationId xmlns:a16="http://schemas.microsoft.com/office/drawing/2014/main" id="{257F81D4-F3DF-261A-105D-0CA1D1C036F2}"/>
                    </a:ext>
                  </a:extLst>
                </p:cNvPr>
                <p:cNvPicPr/>
                <p:nvPr/>
              </p:nvPicPr>
              <p:blipFill>
                <a:blip r:embed="rId365"/>
                <a:stretch>
                  <a:fillRect/>
                </a:stretch>
              </p:blipFill>
              <p:spPr>
                <a:xfrm>
                  <a:off x="10203167" y="1696993"/>
                  <a:ext cx="227160" cy="100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66">
              <p14:nvContentPartPr>
                <p14:cNvPr id="230" name="Ink 229">
                  <a:extLst>
                    <a:ext uri="{FF2B5EF4-FFF2-40B4-BE49-F238E27FC236}">
                      <a16:creationId xmlns:a16="http://schemas.microsoft.com/office/drawing/2014/main" id="{8030E40B-AD34-30F5-9FC3-1ADE98977E4A}"/>
                    </a:ext>
                  </a:extLst>
                </p14:cNvPr>
                <p14:cNvContentPartPr/>
                <p14:nvPr/>
              </p14:nvContentPartPr>
              <p14:xfrm>
                <a:off x="10464887" y="1693393"/>
                <a:ext cx="79200" cy="117720"/>
              </p14:xfrm>
            </p:contentPart>
          </mc:Choice>
          <mc:Fallback>
            <p:pic>
              <p:nvPicPr>
                <p:cNvPr id="230" name="Ink 229">
                  <a:extLst>
                    <a:ext uri="{FF2B5EF4-FFF2-40B4-BE49-F238E27FC236}">
                      <a16:creationId xmlns:a16="http://schemas.microsoft.com/office/drawing/2014/main" id="{8030E40B-AD34-30F5-9FC3-1ADE98977E4A}"/>
                    </a:ext>
                  </a:extLst>
                </p:cNvPr>
                <p:cNvPicPr/>
                <p:nvPr/>
              </p:nvPicPr>
              <p:blipFill>
                <a:blip r:embed="rId367"/>
                <a:stretch>
                  <a:fillRect/>
                </a:stretch>
              </p:blipFill>
              <p:spPr>
                <a:xfrm>
                  <a:off x="10446887" y="1675753"/>
                  <a:ext cx="114840" cy="153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68">
              <p14:nvContentPartPr>
                <p14:cNvPr id="231" name="Ink 230">
                  <a:extLst>
                    <a:ext uri="{FF2B5EF4-FFF2-40B4-BE49-F238E27FC236}">
                      <a16:creationId xmlns:a16="http://schemas.microsoft.com/office/drawing/2014/main" id="{D9924AB3-730E-C5F6-DBA2-7597902CE59B}"/>
                    </a:ext>
                  </a:extLst>
                </p14:cNvPr>
                <p14:cNvContentPartPr/>
                <p14:nvPr/>
              </p14:nvContentPartPr>
              <p14:xfrm>
                <a:off x="10632647" y="1652713"/>
                <a:ext cx="128880" cy="109080"/>
              </p14:xfrm>
            </p:contentPart>
          </mc:Choice>
          <mc:Fallback>
            <p:pic>
              <p:nvPicPr>
                <p:cNvPr id="231" name="Ink 230">
                  <a:extLst>
                    <a:ext uri="{FF2B5EF4-FFF2-40B4-BE49-F238E27FC236}">
                      <a16:creationId xmlns:a16="http://schemas.microsoft.com/office/drawing/2014/main" id="{D9924AB3-730E-C5F6-DBA2-7597902CE59B}"/>
                    </a:ext>
                  </a:extLst>
                </p:cNvPr>
                <p:cNvPicPr/>
                <p:nvPr/>
              </p:nvPicPr>
              <p:blipFill>
                <a:blip r:embed="rId369"/>
                <a:stretch>
                  <a:fillRect/>
                </a:stretch>
              </p:blipFill>
              <p:spPr>
                <a:xfrm>
                  <a:off x="10615007" y="1634713"/>
                  <a:ext cx="164520" cy="144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0">
              <p14:nvContentPartPr>
                <p14:cNvPr id="232" name="Ink 231">
                  <a:extLst>
                    <a:ext uri="{FF2B5EF4-FFF2-40B4-BE49-F238E27FC236}">
                      <a16:creationId xmlns:a16="http://schemas.microsoft.com/office/drawing/2014/main" id="{72585BAD-DB8A-B1A8-DAE7-D71574DB1DB9}"/>
                    </a:ext>
                  </a:extLst>
                </p14:cNvPr>
                <p14:cNvContentPartPr/>
                <p14:nvPr/>
              </p14:nvContentPartPr>
              <p14:xfrm>
                <a:off x="10832807" y="1610593"/>
                <a:ext cx="106920" cy="136080"/>
              </p14:xfrm>
            </p:contentPart>
          </mc:Choice>
          <mc:Fallback>
            <p:pic>
              <p:nvPicPr>
                <p:cNvPr id="232" name="Ink 231">
                  <a:extLst>
                    <a:ext uri="{FF2B5EF4-FFF2-40B4-BE49-F238E27FC236}">
                      <a16:creationId xmlns:a16="http://schemas.microsoft.com/office/drawing/2014/main" id="{72585BAD-DB8A-B1A8-DAE7-D71574DB1DB9}"/>
                    </a:ext>
                  </a:extLst>
                </p:cNvPr>
                <p:cNvPicPr/>
                <p:nvPr/>
              </p:nvPicPr>
              <p:blipFill>
                <a:blip r:embed="rId371"/>
                <a:stretch>
                  <a:fillRect/>
                </a:stretch>
              </p:blipFill>
              <p:spPr>
                <a:xfrm>
                  <a:off x="10814807" y="1592953"/>
                  <a:ext cx="142560" cy="171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2">
              <p14:nvContentPartPr>
                <p14:cNvPr id="233" name="Ink 232">
                  <a:extLst>
                    <a:ext uri="{FF2B5EF4-FFF2-40B4-BE49-F238E27FC236}">
                      <a16:creationId xmlns:a16="http://schemas.microsoft.com/office/drawing/2014/main" id="{B742420A-763E-9DE7-1419-FB59864FE197}"/>
                    </a:ext>
                  </a:extLst>
                </p14:cNvPr>
                <p14:cNvContentPartPr/>
                <p14:nvPr/>
              </p14:nvContentPartPr>
              <p14:xfrm>
                <a:off x="11050967" y="1582153"/>
                <a:ext cx="91080" cy="135000"/>
              </p14:xfrm>
            </p:contentPart>
          </mc:Choice>
          <mc:Fallback>
            <p:pic>
              <p:nvPicPr>
                <p:cNvPr id="233" name="Ink 232">
                  <a:extLst>
                    <a:ext uri="{FF2B5EF4-FFF2-40B4-BE49-F238E27FC236}">
                      <a16:creationId xmlns:a16="http://schemas.microsoft.com/office/drawing/2014/main" id="{B742420A-763E-9DE7-1419-FB59864FE197}"/>
                    </a:ext>
                  </a:extLst>
                </p:cNvPr>
                <p:cNvPicPr/>
                <p:nvPr/>
              </p:nvPicPr>
              <p:blipFill>
                <a:blip r:embed="rId373"/>
                <a:stretch>
                  <a:fillRect/>
                </a:stretch>
              </p:blipFill>
              <p:spPr>
                <a:xfrm>
                  <a:off x="11033327" y="1564153"/>
                  <a:ext cx="126720" cy="170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4">
              <p14:nvContentPartPr>
                <p14:cNvPr id="234" name="Ink 233">
                  <a:extLst>
                    <a:ext uri="{FF2B5EF4-FFF2-40B4-BE49-F238E27FC236}">
                      <a16:creationId xmlns:a16="http://schemas.microsoft.com/office/drawing/2014/main" id="{2F182933-E1C1-10EF-CBE5-4219AFDE1FA3}"/>
                    </a:ext>
                  </a:extLst>
                </p14:cNvPr>
                <p14:cNvContentPartPr/>
                <p14:nvPr/>
              </p14:nvContentPartPr>
              <p14:xfrm>
                <a:off x="11180927" y="1571713"/>
                <a:ext cx="100800" cy="99720"/>
              </p14:xfrm>
            </p:contentPart>
          </mc:Choice>
          <mc:Fallback>
            <p:pic>
              <p:nvPicPr>
                <p:cNvPr id="234" name="Ink 233">
                  <a:extLst>
                    <a:ext uri="{FF2B5EF4-FFF2-40B4-BE49-F238E27FC236}">
                      <a16:creationId xmlns:a16="http://schemas.microsoft.com/office/drawing/2014/main" id="{2F182933-E1C1-10EF-CBE5-4219AFDE1FA3}"/>
                    </a:ext>
                  </a:extLst>
                </p:cNvPr>
                <p:cNvPicPr/>
                <p:nvPr/>
              </p:nvPicPr>
              <p:blipFill>
                <a:blip r:embed="rId375"/>
                <a:stretch>
                  <a:fillRect/>
                </a:stretch>
              </p:blipFill>
              <p:spPr>
                <a:xfrm>
                  <a:off x="11163287" y="1554073"/>
                  <a:ext cx="136440" cy="135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6">
              <p14:nvContentPartPr>
                <p14:cNvPr id="235" name="Ink 234">
                  <a:extLst>
                    <a:ext uri="{FF2B5EF4-FFF2-40B4-BE49-F238E27FC236}">
                      <a16:creationId xmlns:a16="http://schemas.microsoft.com/office/drawing/2014/main" id="{F1D6BD8F-A01B-DE7A-F503-31EEE681CCBC}"/>
                    </a:ext>
                  </a:extLst>
                </p14:cNvPr>
                <p14:cNvContentPartPr/>
                <p14:nvPr/>
              </p14:nvContentPartPr>
              <p14:xfrm>
                <a:off x="11363447" y="1529593"/>
                <a:ext cx="133920" cy="140400"/>
              </p14:xfrm>
            </p:contentPart>
          </mc:Choice>
          <mc:Fallback>
            <p:pic>
              <p:nvPicPr>
                <p:cNvPr id="235" name="Ink 234">
                  <a:extLst>
                    <a:ext uri="{FF2B5EF4-FFF2-40B4-BE49-F238E27FC236}">
                      <a16:creationId xmlns:a16="http://schemas.microsoft.com/office/drawing/2014/main" id="{F1D6BD8F-A01B-DE7A-F503-31EEE681CCBC}"/>
                    </a:ext>
                  </a:extLst>
                </p:cNvPr>
                <p:cNvPicPr/>
                <p:nvPr/>
              </p:nvPicPr>
              <p:blipFill>
                <a:blip r:embed="rId377"/>
                <a:stretch>
                  <a:fillRect/>
                </a:stretch>
              </p:blipFill>
              <p:spPr>
                <a:xfrm>
                  <a:off x="11345807" y="1511593"/>
                  <a:ext cx="169560" cy="176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8">
              <p14:nvContentPartPr>
                <p14:cNvPr id="236" name="Ink 235">
                  <a:extLst>
                    <a:ext uri="{FF2B5EF4-FFF2-40B4-BE49-F238E27FC236}">
                      <a16:creationId xmlns:a16="http://schemas.microsoft.com/office/drawing/2014/main" id="{36111B52-AC88-B3FF-8904-9D29D7E52D04}"/>
                    </a:ext>
                  </a:extLst>
                </p14:cNvPr>
                <p14:cNvContentPartPr/>
                <p14:nvPr/>
              </p14:nvContentPartPr>
              <p14:xfrm>
                <a:off x="11533007" y="1371553"/>
                <a:ext cx="144000" cy="294120"/>
              </p14:xfrm>
            </p:contentPart>
          </mc:Choice>
          <mc:Fallback>
            <p:pic>
              <p:nvPicPr>
                <p:cNvPr id="236" name="Ink 235">
                  <a:extLst>
                    <a:ext uri="{FF2B5EF4-FFF2-40B4-BE49-F238E27FC236}">
                      <a16:creationId xmlns:a16="http://schemas.microsoft.com/office/drawing/2014/main" id="{36111B52-AC88-B3FF-8904-9D29D7E52D04}"/>
                    </a:ext>
                  </a:extLst>
                </p:cNvPr>
                <p:cNvPicPr/>
                <p:nvPr/>
              </p:nvPicPr>
              <p:blipFill>
                <a:blip r:embed="rId379"/>
                <a:stretch>
                  <a:fillRect/>
                </a:stretch>
              </p:blipFill>
              <p:spPr>
                <a:xfrm>
                  <a:off x="11515367" y="1353553"/>
                  <a:ext cx="179640" cy="329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80">
              <p14:nvContentPartPr>
                <p14:cNvPr id="237" name="Ink 236">
                  <a:extLst>
                    <a:ext uri="{FF2B5EF4-FFF2-40B4-BE49-F238E27FC236}">
                      <a16:creationId xmlns:a16="http://schemas.microsoft.com/office/drawing/2014/main" id="{51120529-82FB-5E62-5473-0CE4128EB1D5}"/>
                    </a:ext>
                  </a:extLst>
                </p14:cNvPr>
                <p14:cNvContentPartPr/>
                <p14:nvPr/>
              </p14:nvContentPartPr>
              <p14:xfrm>
                <a:off x="11507447" y="1477033"/>
                <a:ext cx="109440" cy="14040"/>
              </p14:xfrm>
            </p:contentPart>
          </mc:Choice>
          <mc:Fallback>
            <p:pic>
              <p:nvPicPr>
                <p:cNvPr id="237" name="Ink 236">
                  <a:extLst>
                    <a:ext uri="{FF2B5EF4-FFF2-40B4-BE49-F238E27FC236}">
                      <a16:creationId xmlns:a16="http://schemas.microsoft.com/office/drawing/2014/main" id="{51120529-82FB-5E62-5473-0CE4128EB1D5}"/>
                    </a:ext>
                  </a:extLst>
                </p:cNvPr>
                <p:cNvPicPr/>
                <p:nvPr/>
              </p:nvPicPr>
              <p:blipFill>
                <a:blip r:embed="rId381"/>
                <a:stretch>
                  <a:fillRect/>
                </a:stretch>
              </p:blipFill>
              <p:spPr>
                <a:xfrm>
                  <a:off x="11489807" y="1459033"/>
                  <a:ext cx="145080" cy="49680"/>
                </a:xfrm>
                <a:prstGeom prst="rect">
                  <a:avLst/>
                </a:prstGeom>
              </p:spPr>
            </p:pic>
          </mc:Fallback>
        </mc:AlternateContent>
      </p:grpSp>
      <p:grpSp>
        <p:nvGrpSpPr>
          <p:cNvPr id="254" name="Group 253">
            <a:extLst>
              <a:ext uri="{FF2B5EF4-FFF2-40B4-BE49-F238E27FC236}">
                <a16:creationId xmlns:a16="http://schemas.microsoft.com/office/drawing/2014/main" id="{D06C4729-0D35-FA7A-BDAE-4D69E0ADEC66}"/>
              </a:ext>
            </a:extLst>
          </p:cNvPr>
          <p:cNvGrpSpPr/>
          <p:nvPr/>
        </p:nvGrpSpPr>
        <p:grpSpPr>
          <a:xfrm>
            <a:off x="9940727" y="1967713"/>
            <a:ext cx="2144160" cy="705960"/>
            <a:chOff x="9940727" y="1967713"/>
            <a:chExt cx="2144160" cy="705960"/>
          </a:xfrm>
        </p:grpSpPr>
        <mc:AlternateContent xmlns:mc="http://schemas.openxmlformats.org/markup-compatibility/2006">
          <mc:Choice xmlns:p14="http://schemas.microsoft.com/office/powerpoint/2010/main" xmlns:aink="http://schemas.microsoft.com/office/drawing/2016/ink" Requires="p14 aink">
            <p:contentPart p14:bwMode="auto" r:id="rId382">
              <p14:nvContentPartPr>
                <p14:cNvPr id="240" name="Ink 239">
                  <a:extLst>
                    <a:ext uri="{FF2B5EF4-FFF2-40B4-BE49-F238E27FC236}">
                      <a16:creationId xmlns:a16="http://schemas.microsoft.com/office/drawing/2014/main" id="{47440420-2E4F-6826-D8AD-F8FF7F41BDDA}"/>
                    </a:ext>
                  </a:extLst>
                </p14:cNvPr>
                <p14:cNvContentPartPr/>
                <p14:nvPr/>
              </p14:nvContentPartPr>
              <p14:xfrm>
                <a:off x="9940727" y="2281273"/>
                <a:ext cx="203040" cy="392400"/>
              </p14:xfrm>
            </p:contentPart>
          </mc:Choice>
          <mc:Fallback>
            <p:pic>
              <p:nvPicPr>
                <p:cNvPr id="240" name="Ink 239">
                  <a:extLst>
                    <a:ext uri="{FF2B5EF4-FFF2-40B4-BE49-F238E27FC236}">
                      <a16:creationId xmlns:a16="http://schemas.microsoft.com/office/drawing/2014/main" id="{47440420-2E4F-6826-D8AD-F8FF7F41BDDA}"/>
                    </a:ext>
                  </a:extLst>
                </p:cNvPr>
                <p:cNvPicPr/>
                <p:nvPr/>
              </p:nvPicPr>
              <p:blipFill>
                <a:blip r:embed="rId383"/>
                <a:stretch>
                  <a:fillRect/>
                </a:stretch>
              </p:blipFill>
              <p:spPr>
                <a:xfrm>
                  <a:off x="9922727" y="2263273"/>
                  <a:ext cx="238680" cy="428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84">
              <p14:nvContentPartPr>
                <p14:cNvPr id="241" name="Ink 240">
                  <a:extLst>
                    <a:ext uri="{FF2B5EF4-FFF2-40B4-BE49-F238E27FC236}">
                      <a16:creationId xmlns:a16="http://schemas.microsoft.com/office/drawing/2014/main" id="{CB6E1523-BAF3-1ABF-8981-E0ABFF74B2EC}"/>
                    </a:ext>
                  </a:extLst>
                </p14:cNvPr>
                <p14:cNvContentPartPr/>
                <p14:nvPr/>
              </p14:nvContentPartPr>
              <p14:xfrm>
                <a:off x="10207487" y="2374513"/>
                <a:ext cx="30240" cy="209520"/>
              </p14:xfrm>
            </p:contentPart>
          </mc:Choice>
          <mc:Fallback>
            <p:pic>
              <p:nvPicPr>
                <p:cNvPr id="241" name="Ink 240">
                  <a:extLst>
                    <a:ext uri="{FF2B5EF4-FFF2-40B4-BE49-F238E27FC236}">
                      <a16:creationId xmlns:a16="http://schemas.microsoft.com/office/drawing/2014/main" id="{CB6E1523-BAF3-1ABF-8981-E0ABFF74B2EC}"/>
                    </a:ext>
                  </a:extLst>
                </p:cNvPr>
                <p:cNvPicPr/>
                <p:nvPr/>
              </p:nvPicPr>
              <p:blipFill>
                <a:blip r:embed="rId385"/>
                <a:stretch>
                  <a:fillRect/>
                </a:stretch>
              </p:blipFill>
              <p:spPr>
                <a:xfrm>
                  <a:off x="10189487" y="2356513"/>
                  <a:ext cx="65880" cy="245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86">
              <p14:nvContentPartPr>
                <p14:cNvPr id="242" name="Ink 241">
                  <a:extLst>
                    <a:ext uri="{FF2B5EF4-FFF2-40B4-BE49-F238E27FC236}">
                      <a16:creationId xmlns:a16="http://schemas.microsoft.com/office/drawing/2014/main" id="{F70D8471-E2C2-2D43-6A1C-F96D9C7643E4}"/>
                    </a:ext>
                  </a:extLst>
                </p14:cNvPr>
                <p14:cNvContentPartPr/>
                <p14:nvPr/>
              </p14:nvContentPartPr>
              <p14:xfrm>
                <a:off x="10090487" y="2287393"/>
                <a:ext cx="345240" cy="290520"/>
              </p14:xfrm>
            </p:contentPart>
          </mc:Choice>
          <mc:Fallback>
            <p:pic>
              <p:nvPicPr>
                <p:cNvPr id="242" name="Ink 241">
                  <a:extLst>
                    <a:ext uri="{FF2B5EF4-FFF2-40B4-BE49-F238E27FC236}">
                      <a16:creationId xmlns:a16="http://schemas.microsoft.com/office/drawing/2014/main" id="{F70D8471-E2C2-2D43-6A1C-F96D9C7643E4}"/>
                    </a:ext>
                  </a:extLst>
                </p:cNvPr>
                <p:cNvPicPr/>
                <p:nvPr/>
              </p:nvPicPr>
              <p:blipFill>
                <a:blip r:embed="rId387"/>
                <a:stretch>
                  <a:fillRect/>
                </a:stretch>
              </p:blipFill>
              <p:spPr>
                <a:xfrm>
                  <a:off x="10072847" y="2269393"/>
                  <a:ext cx="380880" cy="326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88">
              <p14:nvContentPartPr>
                <p14:cNvPr id="243" name="Ink 242">
                  <a:extLst>
                    <a:ext uri="{FF2B5EF4-FFF2-40B4-BE49-F238E27FC236}">
                      <a16:creationId xmlns:a16="http://schemas.microsoft.com/office/drawing/2014/main" id="{CC6B0858-A777-D5AE-9375-A7E2039FD985}"/>
                    </a:ext>
                  </a:extLst>
                </p14:cNvPr>
                <p14:cNvContentPartPr/>
                <p14:nvPr/>
              </p14:nvContentPartPr>
              <p14:xfrm>
                <a:off x="10523207" y="2380993"/>
                <a:ext cx="48600" cy="120600"/>
              </p14:xfrm>
            </p:contentPart>
          </mc:Choice>
          <mc:Fallback>
            <p:pic>
              <p:nvPicPr>
                <p:cNvPr id="243" name="Ink 242">
                  <a:extLst>
                    <a:ext uri="{FF2B5EF4-FFF2-40B4-BE49-F238E27FC236}">
                      <a16:creationId xmlns:a16="http://schemas.microsoft.com/office/drawing/2014/main" id="{CC6B0858-A777-D5AE-9375-A7E2039FD985}"/>
                    </a:ext>
                  </a:extLst>
                </p:cNvPr>
                <p:cNvPicPr/>
                <p:nvPr/>
              </p:nvPicPr>
              <p:blipFill>
                <a:blip r:embed="rId389"/>
                <a:stretch>
                  <a:fillRect/>
                </a:stretch>
              </p:blipFill>
              <p:spPr>
                <a:xfrm>
                  <a:off x="10505567" y="2363353"/>
                  <a:ext cx="84240" cy="156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0">
              <p14:nvContentPartPr>
                <p14:cNvPr id="244" name="Ink 243">
                  <a:extLst>
                    <a:ext uri="{FF2B5EF4-FFF2-40B4-BE49-F238E27FC236}">
                      <a16:creationId xmlns:a16="http://schemas.microsoft.com/office/drawing/2014/main" id="{8B296773-86AD-6AF1-1506-94C4940E964D}"/>
                    </a:ext>
                  </a:extLst>
                </p14:cNvPr>
                <p14:cNvContentPartPr/>
                <p14:nvPr/>
              </p14:nvContentPartPr>
              <p14:xfrm>
                <a:off x="10521407" y="2239873"/>
                <a:ext cx="4320" cy="6480"/>
              </p14:xfrm>
            </p:contentPart>
          </mc:Choice>
          <mc:Fallback>
            <p:pic>
              <p:nvPicPr>
                <p:cNvPr id="244" name="Ink 243">
                  <a:extLst>
                    <a:ext uri="{FF2B5EF4-FFF2-40B4-BE49-F238E27FC236}">
                      <a16:creationId xmlns:a16="http://schemas.microsoft.com/office/drawing/2014/main" id="{8B296773-86AD-6AF1-1506-94C4940E964D}"/>
                    </a:ext>
                  </a:extLst>
                </p:cNvPr>
                <p:cNvPicPr/>
                <p:nvPr/>
              </p:nvPicPr>
              <p:blipFill>
                <a:blip r:embed="rId391"/>
                <a:stretch>
                  <a:fillRect/>
                </a:stretch>
              </p:blipFill>
              <p:spPr>
                <a:xfrm>
                  <a:off x="10503407" y="2222233"/>
                  <a:ext cx="39960" cy="42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2">
              <p14:nvContentPartPr>
                <p14:cNvPr id="245" name="Ink 244">
                  <a:extLst>
                    <a:ext uri="{FF2B5EF4-FFF2-40B4-BE49-F238E27FC236}">
                      <a16:creationId xmlns:a16="http://schemas.microsoft.com/office/drawing/2014/main" id="{61984596-DE46-492A-89E9-0C473A442E5C}"/>
                    </a:ext>
                  </a:extLst>
                </p14:cNvPr>
                <p14:cNvContentPartPr/>
                <p14:nvPr/>
              </p14:nvContentPartPr>
              <p14:xfrm>
                <a:off x="10606727" y="2324473"/>
                <a:ext cx="155520" cy="113040"/>
              </p14:xfrm>
            </p:contentPart>
          </mc:Choice>
          <mc:Fallback>
            <p:pic>
              <p:nvPicPr>
                <p:cNvPr id="245" name="Ink 244">
                  <a:extLst>
                    <a:ext uri="{FF2B5EF4-FFF2-40B4-BE49-F238E27FC236}">
                      <a16:creationId xmlns:a16="http://schemas.microsoft.com/office/drawing/2014/main" id="{61984596-DE46-492A-89E9-0C473A442E5C}"/>
                    </a:ext>
                  </a:extLst>
                </p:cNvPr>
                <p:cNvPicPr/>
                <p:nvPr/>
              </p:nvPicPr>
              <p:blipFill>
                <a:blip r:embed="rId393"/>
                <a:stretch>
                  <a:fillRect/>
                </a:stretch>
              </p:blipFill>
              <p:spPr>
                <a:xfrm>
                  <a:off x="10589087" y="2306833"/>
                  <a:ext cx="191160" cy="148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4">
              <p14:nvContentPartPr>
                <p14:cNvPr id="246" name="Ink 245">
                  <a:extLst>
                    <a:ext uri="{FF2B5EF4-FFF2-40B4-BE49-F238E27FC236}">
                      <a16:creationId xmlns:a16="http://schemas.microsoft.com/office/drawing/2014/main" id="{476FB60B-A559-E50D-4542-0C4FB04F153D}"/>
                    </a:ext>
                  </a:extLst>
                </p14:cNvPr>
                <p14:cNvContentPartPr/>
                <p14:nvPr/>
              </p14:nvContentPartPr>
              <p14:xfrm>
                <a:off x="10823447" y="2285593"/>
                <a:ext cx="106200" cy="126720"/>
              </p14:xfrm>
            </p:contentPart>
          </mc:Choice>
          <mc:Fallback>
            <p:pic>
              <p:nvPicPr>
                <p:cNvPr id="246" name="Ink 245">
                  <a:extLst>
                    <a:ext uri="{FF2B5EF4-FFF2-40B4-BE49-F238E27FC236}">
                      <a16:creationId xmlns:a16="http://schemas.microsoft.com/office/drawing/2014/main" id="{476FB60B-A559-E50D-4542-0C4FB04F153D}"/>
                    </a:ext>
                  </a:extLst>
                </p:cNvPr>
                <p:cNvPicPr/>
                <p:nvPr/>
              </p:nvPicPr>
              <p:blipFill>
                <a:blip r:embed="rId395"/>
                <a:stretch>
                  <a:fillRect/>
                </a:stretch>
              </p:blipFill>
              <p:spPr>
                <a:xfrm>
                  <a:off x="10805807" y="2267953"/>
                  <a:ext cx="141840" cy="162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6">
              <p14:nvContentPartPr>
                <p14:cNvPr id="247" name="Ink 246">
                  <a:extLst>
                    <a:ext uri="{FF2B5EF4-FFF2-40B4-BE49-F238E27FC236}">
                      <a16:creationId xmlns:a16="http://schemas.microsoft.com/office/drawing/2014/main" id="{CF7F110F-B766-1D95-467B-3131D270FA1B}"/>
                    </a:ext>
                  </a:extLst>
                </p14:cNvPr>
                <p14:cNvContentPartPr/>
                <p14:nvPr/>
              </p14:nvContentPartPr>
              <p14:xfrm>
                <a:off x="10984007" y="2261833"/>
                <a:ext cx="108360" cy="104400"/>
              </p14:xfrm>
            </p:contentPart>
          </mc:Choice>
          <mc:Fallback>
            <p:pic>
              <p:nvPicPr>
                <p:cNvPr id="247" name="Ink 246">
                  <a:extLst>
                    <a:ext uri="{FF2B5EF4-FFF2-40B4-BE49-F238E27FC236}">
                      <a16:creationId xmlns:a16="http://schemas.microsoft.com/office/drawing/2014/main" id="{CF7F110F-B766-1D95-467B-3131D270FA1B}"/>
                    </a:ext>
                  </a:extLst>
                </p:cNvPr>
                <p:cNvPicPr/>
                <p:nvPr/>
              </p:nvPicPr>
              <p:blipFill>
                <a:blip r:embed="rId397"/>
                <a:stretch>
                  <a:fillRect/>
                </a:stretch>
              </p:blipFill>
              <p:spPr>
                <a:xfrm>
                  <a:off x="10966007" y="2243833"/>
                  <a:ext cx="144000" cy="140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8">
              <p14:nvContentPartPr>
                <p14:cNvPr id="248" name="Ink 247">
                  <a:extLst>
                    <a:ext uri="{FF2B5EF4-FFF2-40B4-BE49-F238E27FC236}">
                      <a16:creationId xmlns:a16="http://schemas.microsoft.com/office/drawing/2014/main" id="{5BD1260E-D08D-7769-F4B6-B031BFB9ADE9}"/>
                    </a:ext>
                  </a:extLst>
                </p14:cNvPr>
                <p14:cNvContentPartPr/>
                <p14:nvPr/>
              </p14:nvContentPartPr>
              <p14:xfrm>
                <a:off x="11107487" y="2148433"/>
                <a:ext cx="86760" cy="187560"/>
              </p14:xfrm>
            </p:contentPart>
          </mc:Choice>
          <mc:Fallback>
            <p:pic>
              <p:nvPicPr>
                <p:cNvPr id="248" name="Ink 247">
                  <a:extLst>
                    <a:ext uri="{FF2B5EF4-FFF2-40B4-BE49-F238E27FC236}">
                      <a16:creationId xmlns:a16="http://schemas.microsoft.com/office/drawing/2014/main" id="{5BD1260E-D08D-7769-F4B6-B031BFB9ADE9}"/>
                    </a:ext>
                  </a:extLst>
                </p:cNvPr>
                <p:cNvPicPr/>
                <p:nvPr/>
              </p:nvPicPr>
              <p:blipFill>
                <a:blip r:embed="rId399"/>
                <a:stretch>
                  <a:fillRect/>
                </a:stretch>
              </p:blipFill>
              <p:spPr>
                <a:xfrm>
                  <a:off x="11089487" y="2130793"/>
                  <a:ext cx="122400" cy="223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00">
              <p14:nvContentPartPr>
                <p14:cNvPr id="249" name="Ink 248">
                  <a:extLst>
                    <a:ext uri="{FF2B5EF4-FFF2-40B4-BE49-F238E27FC236}">
                      <a16:creationId xmlns:a16="http://schemas.microsoft.com/office/drawing/2014/main" id="{09DE8C2A-42B5-36B3-8B6A-DD8C9C196ACA}"/>
                    </a:ext>
                  </a:extLst>
                </p14:cNvPr>
                <p14:cNvContentPartPr/>
                <p14:nvPr/>
              </p14:nvContentPartPr>
              <p14:xfrm>
                <a:off x="11117567" y="2203873"/>
                <a:ext cx="195120" cy="96840"/>
              </p14:xfrm>
            </p:contentPart>
          </mc:Choice>
          <mc:Fallback>
            <p:pic>
              <p:nvPicPr>
                <p:cNvPr id="249" name="Ink 248">
                  <a:extLst>
                    <a:ext uri="{FF2B5EF4-FFF2-40B4-BE49-F238E27FC236}">
                      <a16:creationId xmlns:a16="http://schemas.microsoft.com/office/drawing/2014/main" id="{09DE8C2A-42B5-36B3-8B6A-DD8C9C196ACA}"/>
                    </a:ext>
                  </a:extLst>
                </p:cNvPr>
                <p:cNvPicPr/>
                <p:nvPr/>
              </p:nvPicPr>
              <p:blipFill>
                <a:blip r:embed="rId401"/>
                <a:stretch>
                  <a:fillRect/>
                </a:stretch>
              </p:blipFill>
              <p:spPr>
                <a:xfrm>
                  <a:off x="11099927" y="2185873"/>
                  <a:ext cx="230760" cy="132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02">
              <p14:nvContentPartPr>
                <p14:cNvPr id="250" name="Ink 249">
                  <a:extLst>
                    <a:ext uri="{FF2B5EF4-FFF2-40B4-BE49-F238E27FC236}">
                      <a16:creationId xmlns:a16="http://schemas.microsoft.com/office/drawing/2014/main" id="{F1862184-13E5-62AC-7885-C5851FD809B8}"/>
                    </a:ext>
                  </a:extLst>
                </p14:cNvPr>
                <p14:cNvContentPartPr/>
                <p14:nvPr/>
              </p14:nvContentPartPr>
              <p14:xfrm>
                <a:off x="11252927" y="2057353"/>
                <a:ext cx="9720" cy="35280"/>
              </p14:xfrm>
            </p:contentPart>
          </mc:Choice>
          <mc:Fallback>
            <p:pic>
              <p:nvPicPr>
                <p:cNvPr id="250" name="Ink 249">
                  <a:extLst>
                    <a:ext uri="{FF2B5EF4-FFF2-40B4-BE49-F238E27FC236}">
                      <a16:creationId xmlns:a16="http://schemas.microsoft.com/office/drawing/2014/main" id="{F1862184-13E5-62AC-7885-C5851FD809B8}"/>
                    </a:ext>
                  </a:extLst>
                </p:cNvPr>
                <p:cNvPicPr/>
                <p:nvPr/>
              </p:nvPicPr>
              <p:blipFill>
                <a:blip r:embed="rId403"/>
                <a:stretch>
                  <a:fillRect/>
                </a:stretch>
              </p:blipFill>
              <p:spPr>
                <a:xfrm>
                  <a:off x="11235287" y="2039353"/>
                  <a:ext cx="45360" cy="70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04">
              <p14:nvContentPartPr>
                <p14:cNvPr id="251" name="Ink 250">
                  <a:extLst>
                    <a:ext uri="{FF2B5EF4-FFF2-40B4-BE49-F238E27FC236}">
                      <a16:creationId xmlns:a16="http://schemas.microsoft.com/office/drawing/2014/main" id="{CF0EBCF0-7BD8-9A76-EA84-9A5AAC0EBC49}"/>
                    </a:ext>
                  </a:extLst>
                </p14:cNvPr>
                <p14:cNvContentPartPr/>
                <p14:nvPr/>
              </p14:nvContentPartPr>
              <p14:xfrm>
                <a:off x="11422847" y="2115313"/>
                <a:ext cx="161280" cy="181080"/>
              </p14:xfrm>
            </p:contentPart>
          </mc:Choice>
          <mc:Fallback>
            <p:pic>
              <p:nvPicPr>
                <p:cNvPr id="251" name="Ink 250">
                  <a:extLst>
                    <a:ext uri="{FF2B5EF4-FFF2-40B4-BE49-F238E27FC236}">
                      <a16:creationId xmlns:a16="http://schemas.microsoft.com/office/drawing/2014/main" id="{CF0EBCF0-7BD8-9A76-EA84-9A5AAC0EBC49}"/>
                    </a:ext>
                  </a:extLst>
                </p:cNvPr>
                <p:cNvPicPr/>
                <p:nvPr/>
              </p:nvPicPr>
              <p:blipFill>
                <a:blip r:embed="rId405"/>
                <a:stretch>
                  <a:fillRect/>
                </a:stretch>
              </p:blipFill>
              <p:spPr>
                <a:xfrm>
                  <a:off x="11405207" y="2097673"/>
                  <a:ext cx="196920" cy="216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06">
              <p14:nvContentPartPr>
                <p14:cNvPr id="252" name="Ink 251">
                  <a:extLst>
                    <a:ext uri="{FF2B5EF4-FFF2-40B4-BE49-F238E27FC236}">
                      <a16:creationId xmlns:a16="http://schemas.microsoft.com/office/drawing/2014/main" id="{04184EE8-2FDD-D074-988D-D8D3F38241E3}"/>
                    </a:ext>
                  </a:extLst>
                </p14:cNvPr>
                <p14:cNvContentPartPr/>
                <p14:nvPr/>
              </p14:nvContentPartPr>
              <p14:xfrm>
                <a:off x="11657567" y="2079313"/>
                <a:ext cx="251640" cy="156240"/>
              </p14:xfrm>
            </p:contentPart>
          </mc:Choice>
          <mc:Fallback>
            <p:pic>
              <p:nvPicPr>
                <p:cNvPr id="252" name="Ink 251">
                  <a:extLst>
                    <a:ext uri="{FF2B5EF4-FFF2-40B4-BE49-F238E27FC236}">
                      <a16:creationId xmlns:a16="http://schemas.microsoft.com/office/drawing/2014/main" id="{04184EE8-2FDD-D074-988D-D8D3F38241E3}"/>
                    </a:ext>
                  </a:extLst>
                </p:cNvPr>
                <p:cNvPicPr/>
                <p:nvPr/>
              </p:nvPicPr>
              <p:blipFill>
                <a:blip r:embed="rId407"/>
                <a:stretch>
                  <a:fillRect/>
                </a:stretch>
              </p:blipFill>
              <p:spPr>
                <a:xfrm>
                  <a:off x="11639567" y="2061673"/>
                  <a:ext cx="287280" cy="191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08">
              <p14:nvContentPartPr>
                <p14:cNvPr id="253" name="Ink 252">
                  <a:extLst>
                    <a:ext uri="{FF2B5EF4-FFF2-40B4-BE49-F238E27FC236}">
                      <a16:creationId xmlns:a16="http://schemas.microsoft.com/office/drawing/2014/main" id="{4BF427A9-164F-FB51-58DA-BBFC41A04094}"/>
                    </a:ext>
                  </a:extLst>
                </p14:cNvPr>
                <p14:cNvContentPartPr/>
                <p14:nvPr/>
              </p14:nvContentPartPr>
              <p14:xfrm>
                <a:off x="11906687" y="1967713"/>
                <a:ext cx="178200" cy="286560"/>
              </p14:xfrm>
            </p:contentPart>
          </mc:Choice>
          <mc:Fallback>
            <p:pic>
              <p:nvPicPr>
                <p:cNvPr id="253" name="Ink 252">
                  <a:extLst>
                    <a:ext uri="{FF2B5EF4-FFF2-40B4-BE49-F238E27FC236}">
                      <a16:creationId xmlns:a16="http://schemas.microsoft.com/office/drawing/2014/main" id="{4BF427A9-164F-FB51-58DA-BBFC41A04094}"/>
                    </a:ext>
                  </a:extLst>
                </p:cNvPr>
                <p:cNvPicPr/>
                <p:nvPr/>
              </p:nvPicPr>
              <p:blipFill>
                <a:blip r:embed="rId409"/>
                <a:stretch>
                  <a:fillRect/>
                </a:stretch>
              </p:blipFill>
              <p:spPr>
                <a:xfrm>
                  <a:off x="11889047" y="1949713"/>
                  <a:ext cx="213840" cy="322200"/>
                </a:xfrm>
                <a:prstGeom prst="rect">
                  <a:avLst/>
                </a:prstGeom>
              </p:spPr>
            </p:pic>
          </mc:Fallback>
        </mc:AlternateContent>
      </p:grpSp>
      <p:grpSp>
        <p:nvGrpSpPr>
          <p:cNvPr id="264" name="Group 263">
            <a:extLst>
              <a:ext uri="{FF2B5EF4-FFF2-40B4-BE49-F238E27FC236}">
                <a16:creationId xmlns:a16="http://schemas.microsoft.com/office/drawing/2014/main" id="{E5C344ED-AC2E-12B5-845F-5A1CB0554096}"/>
              </a:ext>
            </a:extLst>
          </p:cNvPr>
          <p:cNvGrpSpPr/>
          <p:nvPr/>
        </p:nvGrpSpPr>
        <p:grpSpPr>
          <a:xfrm>
            <a:off x="5820167" y="252313"/>
            <a:ext cx="2293560" cy="691200"/>
            <a:chOff x="5820167" y="252313"/>
            <a:chExt cx="2293560" cy="691200"/>
          </a:xfrm>
        </p:grpSpPr>
        <mc:AlternateContent xmlns:mc="http://schemas.openxmlformats.org/markup-compatibility/2006">
          <mc:Choice xmlns:p14="http://schemas.microsoft.com/office/powerpoint/2010/main" xmlns:aink="http://schemas.microsoft.com/office/drawing/2016/ink" Requires="p14 aink">
            <p:contentPart p14:bwMode="auto" r:id="rId410">
              <p14:nvContentPartPr>
                <p14:cNvPr id="255" name="Ink 254">
                  <a:extLst>
                    <a:ext uri="{FF2B5EF4-FFF2-40B4-BE49-F238E27FC236}">
                      <a16:creationId xmlns:a16="http://schemas.microsoft.com/office/drawing/2014/main" id="{655C479F-545C-80E9-C3B4-FA7C8E364B93}"/>
                    </a:ext>
                  </a:extLst>
                </p14:cNvPr>
                <p14:cNvContentPartPr/>
                <p14:nvPr/>
              </p14:nvContentPartPr>
              <p14:xfrm>
                <a:off x="5824127" y="347713"/>
                <a:ext cx="379800" cy="453240"/>
              </p14:xfrm>
            </p:contentPart>
          </mc:Choice>
          <mc:Fallback>
            <p:pic>
              <p:nvPicPr>
                <p:cNvPr id="255" name="Ink 254">
                  <a:extLst>
                    <a:ext uri="{FF2B5EF4-FFF2-40B4-BE49-F238E27FC236}">
                      <a16:creationId xmlns:a16="http://schemas.microsoft.com/office/drawing/2014/main" id="{655C479F-545C-80E9-C3B4-FA7C8E364B93}"/>
                    </a:ext>
                  </a:extLst>
                </p:cNvPr>
                <p:cNvPicPr/>
                <p:nvPr/>
              </p:nvPicPr>
              <p:blipFill>
                <a:blip r:embed="rId411"/>
                <a:stretch>
                  <a:fillRect/>
                </a:stretch>
              </p:blipFill>
              <p:spPr>
                <a:xfrm>
                  <a:off x="5806127" y="329713"/>
                  <a:ext cx="415440" cy="488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2">
              <p14:nvContentPartPr>
                <p14:cNvPr id="256" name="Ink 255">
                  <a:extLst>
                    <a:ext uri="{FF2B5EF4-FFF2-40B4-BE49-F238E27FC236}">
                      <a16:creationId xmlns:a16="http://schemas.microsoft.com/office/drawing/2014/main" id="{DB3EFA52-C307-B4D4-EAA7-D58F748FE7DB}"/>
                    </a:ext>
                  </a:extLst>
                </p14:cNvPr>
                <p14:cNvContentPartPr/>
                <p14:nvPr/>
              </p14:nvContentPartPr>
              <p14:xfrm>
                <a:off x="6283487" y="509353"/>
                <a:ext cx="148320" cy="187200"/>
              </p14:xfrm>
            </p:contentPart>
          </mc:Choice>
          <mc:Fallback>
            <p:pic>
              <p:nvPicPr>
                <p:cNvPr id="256" name="Ink 255">
                  <a:extLst>
                    <a:ext uri="{FF2B5EF4-FFF2-40B4-BE49-F238E27FC236}">
                      <a16:creationId xmlns:a16="http://schemas.microsoft.com/office/drawing/2014/main" id="{DB3EFA52-C307-B4D4-EAA7-D58F748FE7DB}"/>
                    </a:ext>
                  </a:extLst>
                </p:cNvPr>
                <p:cNvPicPr/>
                <p:nvPr/>
              </p:nvPicPr>
              <p:blipFill>
                <a:blip r:embed="rId413"/>
                <a:stretch>
                  <a:fillRect/>
                </a:stretch>
              </p:blipFill>
              <p:spPr>
                <a:xfrm>
                  <a:off x="6265847" y="491353"/>
                  <a:ext cx="183960" cy="222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4">
              <p14:nvContentPartPr>
                <p14:cNvPr id="257" name="Ink 256">
                  <a:extLst>
                    <a:ext uri="{FF2B5EF4-FFF2-40B4-BE49-F238E27FC236}">
                      <a16:creationId xmlns:a16="http://schemas.microsoft.com/office/drawing/2014/main" id="{87CD4E6D-5B37-94F0-4C10-8E1F0D8265B0}"/>
                    </a:ext>
                  </a:extLst>
                </p14:cNvPr>
                <p14:cNvContentPartPr/>
                <p14:nvPr/>
              </p14:nvContentPartPr>
              <p14:xfrm>
                <a:off x="6480047" y="445993"/>
                <a:ext cx="127440" cy="197640"/>
              </p14:xfrm>
            </p:contentPart>
          </mc:Choice>
          <mc:Fallback>
            <p:pic>
              <p:nvPicPr>
                <p:cNvPr id="257" name="Ink 256">
                  <a:extLst>
                    <a:ext uri="{FF2B5EF4-FFF2-40B4-BE49-F238E27FC236}">
                      <a16:creationId xmlns:a16="http://schemas.microsoft.com/office/drawing/2014/main" id="{87CD4E6D-5B37-94F0-4C10-8E1F0D8265B0}"/>
                    </a:ext>
                  </a:extLst>
                </p:cNvPr>
                <p:cNvPicPr/>
                <p:nvPr/>
              </p:nvPicPr>
              <p:blipFill>
                <a:blip r:embed="rId415"/>
                <a:stretch>
                  <a:fillRect/>
                </a:stretch>
              </p:blipFill>
              <p:spPr>
                <a:xfrm>
                  <a:off x="6462047" y="428353"/>
                  <a:ext cx="163080" cy="233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6">
              <p14:nvContentPartPr>
                <p14:cNvPr id="258" name="Ink 257">
                  <a:extLst>
                    <a:ext uri="{FF2B5EF4-FFF2-40B4-BE49-F238E27FC236}">
                      <a16:creationId xmlns:a16="http://schemas.microsoft.com/office/drawing/2014/main" id="{549837E0-27B8-81E8-161C-D28B1C22F2E6}"/>
                    </a:ext>
                  </a:extLst>
                </p14:cNvPr>
                <p14:cNvContentPartPr/>
                <p14:nvPr/>
              </p14:nvContentPartPr>
              <p14:xfrm>
                <a:off x="6737087" y="416473"/>
                <a:ext cx="203760" cy="200160"/>
              </p14:xfrm>
            </p:contentPart>
          </mc:Choice>
          <mc:Fallback>
            <p:pic>
              <p:nvPicPr>
                <p:cNvPr id="258" name="Ink 257">
                  <a:extLst>
                    <a:ext uri="{FF2B5EF4-FFF2-40B4-BE49-F238E27FC236}">
                      <a16:creationId xmlns:a16="http://schemas.microsoft.com/office/drawing/2014/main" id="{549837E0-27B8-81E8-161C-D28B1C22F2E6}"/>
                    </a:ext>
                  </a:extLst>
                </p:cNvPr>
                <p:cNvPicPr/>
                <p:nvPr/>
              </p:nvPicPr>
              <p:blipFill>
                <a:blip r:embed="rId417"/>
                <a:stretch>
                  <a:fillRect/>
                </a:stretch>
              </p:blipFill>
              <p:spPr>
                <a:xfrm>
                  <a:off x="6719087" y="398473"/>
                  <a:ext cx="239400" cy="235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8">
              <p14:nvContentPartPr>
                <p14:cNvPr id="259" name="Ink 258">
                  <a:extLst>
                    <a:ext uri="{FF2B5EF4-FFF2-40B4-BE49-F238E27FC236}">
                      <a16:creationId xmlns:a16="http://schemas.microsoft.com/office/drawing/2014/main" id="{744CC261-2D54-222B-A711-8FBF373FAAC6}"/>
                    </a:ext>
                  </a:extLst>
                </p14:cNvPr>
                <p14:cNvContentPartPr/>
                <p14:nvPr/>
              </p14:nvContentPartPr>
              <p14:xfrm>
                <a:off x="6997007" y="417193"/>
                <a:ext cx="61200" cy="138960"/>
              </p14:xfrm>
            </p:contentPart>
          </mc:Choice>
          <mc:Fallback>
            <p:pic>
              <p:nvPicPr>
                <p:cNvPr id="259" name="Ink 258">
                  <a:extLst>
                    <a:ext uri="{FF2B5EF4-FFF2-40B4-BE49-F238E27FC236}">
                      <a16:creationId xmlns:a16="http://schemas.microsoft.com/office/drawing/2014/main" id="{744CC261-2D54-222B-A711-8FBF373FAAC6}"/>
                    </a:ext>
                  </a:extLst>
                </p:cNvPr>
                <p:cNvPicPr/>
                <p:nvPr/>
              </p:nvPicPr>
              <p:blipFill>
                <a:blip r:embed="rId419"/>
                <a:stretch>
                  <a:fillRect/>
                </a:stretch>
              </p:blipFill>
              <p:spPr>
                <a:xfrm>
                  <a:off x="6979007" y="399193"/>
                  <a:ext cx="96840" cy="174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20">
              <p14:nvContentPartPr>
                <p14:cNvPr id="260" name="Ink 259">
                  <a:extLst>
                    <a:ext uri="{FF2B5EF4-FFF2-40B4-BE49-F238E27FC236}">
                      <a16:creationId xmlns:a16="http://schemas.microsoft.com/office/drawing/2014/main" id="{21D4CE94-E140-7965-9E13-1D60C62022AA}"/>
                    </a:ext>
                  </a:extLst>
                </p14:cNvPr>
                <p14:cNvContentPartPr/>
                <p14:nvPr/>
              </p14:nvContentPartPr>
              <p14:xfrm>
                <a:off x="7020047" y="252313"/>
                <a:ext cx="17280" cy="6840"/>
              </p14:xfrm>
            </p:contentPart>
          </mc:Choice>
          <mc:Fallback>
            <p:pic>
              <p:nvPicPr>
                <p:cNvPr id="260" name="Ink 259">
                  <a:extLst>
                    <a:ext uri="{FF2B5EF4-FFF2-40B4-BE49-F238E27FC236}">
                      <a16:creationId xmlns:a16="http://schemas.microsoft.com/office/drawing/2014/main" id="{21D4CE94-E140-7965-9E13-1D60C62022AA}"/>
                    </a:ext>
                  </a:extLst>
                </p:cNvPr>
                <p:cNvPicPr/>
                <p:nvPr/>
              </p:nvPicPr>
              <p:blipFill>
                <a:blip r:embed="rId421"/>
                <a:stretch>
                  <a:fillRect/>
                </a:stretch>
              </p:blipFill>
              <p:spPr>
                <a:xfrm>
                  <a:off x="7002047" y="234673"/>
                  <a:ext cx="52920" cy="42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22">
              <p14:nvContentPartPr>
                <p14:cNvPr id="261" name="Ink 260">
                  <a:extLst>
                    <a:ext uri="{FF2B5EF4-FFF2-40B4-BE49-F238E27FC236}">
                      <a16:creationId xmlns:a16="http://schemas.microsoft.com/office/drawing/2014/main" id="{4099CFA6-13CA-01D1-B8DE-4157EA57017A}"/>
                    </a:ext>
                  </a:extLst>
                </p14:cNvPr>
                <p14:cNvContentPartPr/>
                <p14:nvPr/>
              </p14:nvContentPartPr>
              <p14:xfrm>
                <a:off x="7165487" y="367873"/>
                <a:ext cx="112320" cy="201240"/>
              </p14:xfrm>
            </p:contentPart>
          </mc:Choice>
          <mc:Fallback>
            <p:pic>
              <p:nvPicPr>
                <p:cNvPr id="261" name="Ink 260">
                  <a:extLst>
                    <a:ext uri="{FF2B5EF4-FFF2-40B4-BE49-F238E27FC236}">
                      <a16:creationId xmlns:a16="http://schemas.microsoft.com/office/drawing/2014/main" id="{4099CFA6-13CA-01D1-B8DE-4157EA57017A}"/>
                    </a:ext>
                  </a:extLst>
                </p:cNvPr>
                <p:cNvPicPr/>
                <p:nvPr/>
              </p:nvPicPr>
              <p:blipFill>
                <a:blip r:embed="rId423"/>
                <a:stretch>
                  <a:fillRect/>
                </a:stretch>
              </p:blipFill>
              <p:spPr>
                <a:xfrm>
                  <a:off x="7147487" y="349873"/>
                  <a:ext cx="147960" cy="236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24">
              <p14:nvContentPartPr>
                <p14:cNvPr id="262" name="Ink 261">
                  <a:extLst>
                    <a:ext uri="{FF2B5EF4-FFF2-40B4-BE49-F238E27FC236}">
                      <a16:creationId xmlns:a16="http://schemas.microsoft.com/office/drawing/2014/main" id="{34D280A9-4549-8C96-5F48-E715B11D8D9A}"/>
                    </a:ext>
                  </a:extLst>
                </p14:cNvPr>
                <p14:cNvContentPartPr/>
                <p14:nvPr/>
              </p14:nvContentPartPr>
              <p14:xfrm>
                <a:off x="7312007" y="329713"/>
                <a:ext cx="283680" cy="235080"/>
              </p14:xfrm>
            </p:contentPart>
          </mc:Choice>
          <mc:Fallback>
            <p:pic>
              <p:nvPicPr>
                <p:cNvPr id="262" name="Ink 261">
                  <a:extLst>
                    <a:ext uri="{FF2B5EF4-FFF2-40B4-BE49-F238E27FC236}">
                      <a16:creationId xmlns:a16="http://schemas.microsoft.com/office/drawing/2014/main" id="{34D280A9-4549-8C96-5F48-E715B11D8D9A}"/>
                    </a:ext>
                  </a:extLst>
                </p:cNvPr>
                <p:cNvPicPr/>
                <p:nvPr/>
              </p:nvPicPr>
              <p:blipFill>
                <a:blip r:embed="rId425"/>
                <a:stretch>
                  <a:fillRect/>
                </a:stretch>
              </p:blipFill>
              <p:spPr>
                <a:xfrm>
                  <a:off x="7294007" y="311713"/>
                  <a:ext cx="319320" cy="270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26">
              <p14:nvContentPartPr>
                <p14:cNvPr id="263" name="Ink 262">
                  <a:extLst>
                    <a:ext uri="{FF2B5EF4-FFF2-40B4-BE49-F238E27FC236}">
                      <a16:creationId xmlns:a16="http://schemas.microsoft.com/office/drawing/2014/main" id="{3A266896-8CA1-718A-9B21-CA0D1F8D9F03}"/>
                    </a:ext>
                  </a:extLst>
                </p14:cNvPr>
                <p14:cNvContentPartPr/>
                <p14:nvPr/>
              </p14:nvContentPartPr>
              <p14:xfrm>
                <a:off x="5820167" y="680353"/>
                <a:ext cx="2293560" cy="263160"/>
              </p14:xfrm>
            </p:contentPart>
          </mc:Choice>
          <mc:Fallback>
            <p:pic>
              <p:nvPicPr>
                <p:cNvPr id="263" name="Ink 262">
                  <a:extLst>
                    <a:ext uri="{FF2B5EF4-FFF2-40B4-BE49-F238E27FC236}">
                      <a16:creationId xmlns:a16="http://schemas.microsoft.com/office/drawing/2014/main" id="{3A266896-8CA1-718A-9B21-CA0D1F8D9F03}"/>
                    </a:ext>
                  </a:extLst>
                </p:cNvPr>
                <p:cNvPicPr/>
                <p:nvPr/>
              </p:nvPicPr>
              <p:blipFill>
                <a:blip r:embed="rId427"/>
                <a:stretch>
                  <a:fillRect/>
                </a:stretch>
              </p:blipFill>
              <p:spPr>
                <a:xfrm>
                  <a:off x="5802527" y="662353"/>
                  <a:ext cx="2329200" cy="298800"/>
                </a:xfrm>
                <a:prstGeom prst="rect">
                  <a:avLst/>
                </a:prstGeom>
              </p:spPr>
            </p:pic>
          </mc:Fallback>
        </mc:AlternateContent>
      </p:grpSp>
    </p:spTree>
    <p:extLst>
      <p:ext uri="{BB962C8B-B14F-4D97-AF65-F5344CB8AC3E}">
        <p14:creationId xmlns:p14="http://schemas.microsoft.com/office/powerpoint/2010/main" val="344294508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4862</TotalTime>
  <Words>1170</Words>
  <Application>Microsoft Office PowerPoint</Application>
  <PresentationFormat>Widescreen</PresentationFormat>
  <Paragraphs>147</Paragraphs>
  <Slides>17</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Agency FB</vt:lpstr>
      <vt:lpstr>Arial</vt:lpstr>
      <vt:lpstr>Arial Rounded MT Bold</vt:lpstr>
      <vt:lpstr>Calibri</vt:lpstr>
      <vt:lpstr>Calibri Light</vt:lpstr>
      <vt:lpstr>CIDFont+F2</vt:lpstr>
      <vt:lpstr>Patua One</vt:lpstr>
      <vt:lpstr>Office Theme</vt:lpstr>
      <vt:lpstr>1_Office Theme</vt:lpstr>
      <vt:lpstr>PowerPoint Presentation</vt:lpstr>
      <vt:lpstr>PowerPoint Presentation</vt:lpstr>
      <vt:lpstr>What is planning </vt:lpstr>
      <vt:lpstr>Planning Evolution with SAC</vt:lpstr>
      <vt:lpstr>What is collaborative planning</vt:lpstr>
      <vt:lpstr>What are all we do in SAC</vt:lpstr>
      <vt:lpstr>Planning Jargons</vt:lpstr>
      <vt:lpstr>Planning Model – need to know</vt:lpstr>
      <vt:lpstr>PowerPoint Presentation</vt:lpstr>
      <vt:lpstr>Planning model – Account Dimension</vt:lpstr>
      <vt:lpstr>Create Planning Model – Hands on</vt:lpstr>
      <vt:lpstr>PowerPoint Presentation</vt:lpstr>
      <vt:lpstr>Version Management</vt:lpstr>
      <vt:lpstr>Planning continues…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527</cp:revision>
  <dcterms:created xsi:type="dcterms:W3CDTF">2016-07-10T03:33:26Z</dcterms:created>
  <dcterms:modified xsi:type="dcterms:W3CDTF">2023-02-07T08:22:46Z</dcterms:modified>
</cp:coreProperties>
</file>