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notesSlides/notesSlide2.xml" ContentType="application/vnd.openxmlformats-officedocument.presentationml.notesSlide+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2"/>
  </p:notesMasterIdLst>
  <p:sldIdLst>
    <p:sldId id="256" r:id="rId3"/>
    <p:sldId id="463" r:id="rId4"/>
    <p:sldId id="499" r:id="rId5"/>
    <p:sldId id="454" r:id="rId6"/>
    <p:sldId id="455" r:id="rId7"/>
    <p:sldId id="483" r:id="rId8"/>
    <p:sldId id="457" r:id="rId9"/>
    <p:sldId id="500" r:id="rId10"/>
    <p:sldId id="459" r:id="rId11"/>
    <p:sldId id="458" r:id="rId12"/>
    <p:sldId id="484" r:id="rId13"/>
    <p:sldId id="390" r:id="rId14"/>
    <p:sldId id="498" r:id="rId15"/>
    <p:sldId id="391" r:id="rId16"/>
    <p:sldId id="392" r:id="rId17"/>
    <p:sldId id="462" r:id="rId18"/>
    <p:sldId id="475" r:id="rId19"/>
    <p:sldId id="399" r:id="rId20"/>
    <p:sldId id="4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8.048"/>
    </inkml:context>
    <inkml:brush xml:id="br0">
      <inkml:brushProperty name="width" value="0.05" units="cm"/>
      <inkml:brushProperty name="height" value="0.05" units="cm"/>
    </inkml:brush>
  </inkml:definitions>
  <inkml:trace contextRef="#ctx0" brushRef="#br0">87 313 24575,'-4'6'0,"1"-1"0,0 0 0,1 1 0,-1-1 0,1 1 0,0 0 0,0 0 0,1 0 0,-1 0 0,2 0 0,-2 9 0,-2 10 0,-6 39 0,-3 100 0,9-90 0,4-70 0,-1 1 0,1-1 0,-1 1 0,1 0 0,-1-1 0,-1 1 0,1-1 0,-3 5 0,4-9 0,0 0 0,0 0 0,0 0 0,0 1 0,0-1 0,0 0 0,0 0 0,0 0 0,0 0 0,0 0 0,-1 0 0,1 0 0,0 0 0,0 0 0,0 0 0,0 0 0,0 0 0,0 0 0,0 0 0,0 0 0,0 1 0,-1-1 0,1 0 0,0 0 0,0 0 0,0 0 0,0 0 0,0 0 0,0 0 0,0 0 0,0 0 0,-1 0 0,1-1 0,0 1 0,0 0 0,0 0 0,0 0 0,0 0 0,0 0 0,0 0 0,0 0 0,0 0 0,-1 0 0,1 0 0,0 0 0,0 0 0,0 0 0,0 0 0,0 0 0,0-1 0,0 1 0,0 0 0,0 0 0,0 0 0,0 0 0,0 0 0,0 0 0,0 0 0,0 0 0,0-1 0,-4-11 0,-1-14 0,-1-101 0,14-186 0,-7 299 0,2-24 0,12-56 0,-14 85 0,2 0 0,-1 0 0,2 0 0,-1 0 0,1 0 0,0 1 0,1 0 0,-1 0 0,2 0 0,-1 0 0,12-11 0,-15 17 0,0 0 0,1 0 0,-1 0 0,0 0 0,1 0 0,0 0 0,-1 1 0,1-1 0,0 1 0,0 0 0,0 0 0,0 0 0,0 0 0,0 0 0,0 1 0,0-1 0,0 1 0,0 0 0,0 0 0,0 0 0,0 0 0,0 1 0,0-1 0,0 1 0,0 0 0,0 0 0,0 0 0,0 0 0,0 0 0,0 1 0,-1-1 0,1 1 0,0 0 0,-1 0 0,1 0 0,-1 0 0,0 0 0,0 0 0,2 3 0,7 9 0,0 0 0,-2 1 0,1 0 0,-2 0 0,11 27 0,2 11-170,-2 2-1,-3 0 0,-2 1 1,-3 1-1,-2 0 0,-2 0 1,-2 79-1,-5-95-6655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2.990"/>
    </inkml:context>
    <inkml:brush xml:id="br0">
      <inkml:brushProperty name="width" value="0.05" units="cm"/>
      <inkml:brushProperty name="height" value="0.05" units="cm"/>
    </inkml:brush>
  </inkml:definitions>
  <inkml:trace contextRef="#ctx0" brushRef="#br0">1225 0 24575,'1'23'0,"6"41"0,1-3 0,91 1095 0,-30-636 0,-68-519 0,-1 0 0,1 1 0,-1-1 0,0 1 0,1-1 0,-1 0 0,0 1 0,0-1 0,0 1 0,0-1 0,0 1 0,0-1 0,0 1 0,0-1 0,-1 1 0,1-1 0,-1 1 0,1-1 0,-1 0 0,1 1 0,-1-1 0,0 0 0,0 1 0,-1 1 0,-1-3 0,0 1 0,0 0 0,0-1 0,0 1 0,0-1 0,0 0 0,0 0 0,0 0 0,0 0 0,0-1 0,-4 0 0,-53-4 0,-1 2 0,-72 7 0,-124 23 0,158-16 0,-270 39 127,124-15-1619,106-18-5334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6.645"/>
    </inkml:context>
    <inkml:brush xml:id="br0">
      <inkml:brushProperty name="width" value="0.05" units="cm"/>
      <inkml:brushProperty name="height" value="0.05" units="cm"/>
    </inkml:brush>
  </inkml:definitions>
  <inkml:trace contextRef="#ctx0" brushRef="#br0">94 138 24575,'70'-58'0,"-58"46"0,-8 10 0,-1-1 0,1-1 0,-1 1 0,0 0 0,0-1 0,0 1 0,0-1 0,-1 0 0,1 0 0,1-6 0,-4 10 0,1-1 0,-1 1 0,0-1 0,0 0 0,0 1 0,0-1 0,0 1 0,0-1 0,0 0 0,0 1 0,0-1 0,0 1 0,0-1 0,0 0 0,-1 1 0,1-1 0,0 1 0,0-1 0,-1 1 0,1-1 0,0 0 0,-1 1 0,1 0 0,0-1 0,-1 1 0,1-1 0,-1 1 0,0-1 0,-20-6 0,-24 7 0,29 3 0,0 0 0,-25 8 0,36-9 0,0 0 0,0-1 0,0 2 0,0-1 0,1 1 0,-1-1 0,1 1 0,-1 1 0,1-1 0,0 0 0,1 1 0,-4 4 0,6-7 0,0 0 0,1 0 0,-1-1 0,1 1 0,0 0 0,-1 0 0,1 0 0,0 0 0,0 0 0,-1 0 0,1 0 0,0 0 0,0 0 0,0 0 0,0 0 0,0 0 0,0 0 0,0 0 0,1 0 0,-1-1 0,0 1 0,0 0 0,1 0 0,-1 0 0,1 1 0,1 1 0,0-1 0,0 0 0,0 0 0,0 0 0,0 0 0,0 0 0,0-1 0,0 1 0,4 1 0,5 3 0,1-1 0,23 7 0,-34-11 0,64 15 0,37 14 0,-92-27 0,-1 1 0,1 0 0,-1 1 0,0 0 0,-1 0 0,0 1 0,15 13 0,-20-16 0,-1 0 0,1 0 0,-1 0 0,0 1 0,-1-1 0,1 1 0,0-1 0,-1 1 0,0-1 0,0 1 0,0 0 0,0 0 0,0-1 0,-1 1 0,0 0 0,0 0 0,0 0 0,0 0 0,0-1 0,-1 1 0,0 0 0,0 0 0,0-1 0,0 1 0,0 0 0,-1-1 0,0 1 0,-3 5 0,0-1 0,0 0 0,0-1 0,-1 1 0,0-1 0,0 0 0,-1-1 0,1 1 0,-2-1 0,1-1 0,-16 10 0,21-14-72,0 0 1,0 0-1,1 0 0,-1-1 0,0 1 0,0 0 0,0-1 0,0 1 1,-1-1-1,1 0 0,0 0 0,0 0 0,0 0 0,0 0 0,0 0 1,0-1-1,0 1 0,-2-1 0,-9-7-6754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7.033"/>
    </inkml:context>
    <inkml:brush xml:id="br0">
      <inkml:brushProperty name="width" value="0.05" units="cm"/>
      <inkml:brushProperty name="height" value="0.05" units="cm"/>
    </inkml:brush>
  </inkml:definitions>
  <inkml:trace contextRef="#ctx0" brushRef="#br0">0 279 24575,'5'-5'0,"6"-6"0,6-1 0,10-3 0,4-4 0,7-4 0,11-2 0,1-2 0,3 4 0,0 2 0,-3-2 0,-6 5 0,-10-1 0,-16 4 0,-15 4 0,-13 3 0,-5 5-8191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7.376"/>
    </inkml:context>
    <inkml:brush xml:id="br0">
      <inkml:brushProperty name="width" value="0.05" units="cm"/>
      <inkml:brushProperty name="height" value="0.05" units="cm"/>
    </inkml:brush>
  </inkml:definitions>
  <inkml:trace contextRef="#ctx0" brushRef="#br0">3 30 24575,'-2'-11'0,"2"3"0,14 2 0,18 3 0,0 2 0,1 1 0,-1 1 0,0 2 0,49 10 0,-44-7 0,-30-5 0,1 1 0,-1 0 0,1 0 0,-1 0 0,0 1 0,0 0 0,12 7 0,-18-9 0,1 0 0,-1 0 0,1 0 0,-1 0 0,0 0 0,1 1 0,-1-1 0,0 0 0,0 1 0,0-1 0,0 1 0,0 0 0,0-1 0,-1 1 0,1-1 0,0 1 0,-1 0 0,1 0 0,-1-1 0,0 1 0,0 0 0,1 0 0,-1-1 0,0 1 0,0 0 0,-1 0 0,1 0 0,0-1 0,-1 1 0,1 0 0,-1 0 0,1-1 0,-1 1 0,0-1 0,0 1 0,0 0 0,0-1 0,-1 2 0,-4 5 15,0 0-1,0-1 1,-1 1-1,0-1 1,0-1 0,-15 11-1,-53 28-1054,66-40 613,-36 20-6399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8.690"/>
    </inkml:context>
    <inkml:brush xml:id="br0">
      <inkml:brushProperty name="width" value="0.05" units="cm"/>
      <inkml:brushProperty name="height" value="0.05" units="cm"/>
    </inkml:brush>
  </inkml:definitions>
  <inkml:trace contextRef="#ctx0" brushRef="#br0">142 85 24575,'-22'0'0,"12"-1"0,1 1 0,0 0 0,0 1 0,-1 0 0,-16 4 0,23-4 0,1 0 0,-1 0 0,1 0 0,-1 1 0,1-1 0,0 1 0,0-1 0,0 1 0,-1 0 0,1 0 0,1 0 0,-1 0 0,0 0 0,1 1 0,-1-1 0,1 0 0,-1 1 0,1-1 0,0 1 0,0 0 0,0-1 0,1 1 0,-1 0 0,0 3 0,0 5 0,-1 0 0,2 1 0,0-1 0,0 0 0,1 0 0,0 0 0,1 1 0,0-1 0,1-1 0,0 1 0,1 0 0,0-1 0,1 0 0,0 0 0,1 0 0,0 0 0,8 10 0,-9-14 0,0 1 0,1-1 0,0-1 0,0 1 0,0-1 0,1 0 0,-1-1 0,1 0 0,0 0 0,0 0 0,1-1 0,-1 0 0,1 0 0,0-1 0,-1 0 0,1 0 0,0-1 0,0 0 0,0 0 0,0-1 0,1 0 0,-1-1 0,0 1 0,14-4 0,-16 2 0,0 0 0,0 0 0,-1 0 0,1-1 0,-1 0 0,1 0 0,-1 0 0,0 0 0,0-1 0,0 0 0,-1 0 0,1-1 0,-1 1 0,0-1 0,0 0 0,-1 0 0,0 0 0,1 0 0,-2-1 0,1 1 0,-1-1 0,1 0 0,-2 1 0,1-1 0,-1 0 0,2-9 0,-2 5 0,0 0 0,-1 0 0,0 0 0,-1-1 0,0 1 0,0 0 0,-1 1 0,0-1 0,-1 0 0,0 0 0,-1 1 0,0 0 0,0 0 0,-1 0 0,-8-13 0,3 11 15,0-1 0,0 2 0,-1-1 0,0 1 0,-1 1 0,0 0 0,-25-14 0,28 18-129,-1 1 0,1 0-1,-1 0 1,1 1 0,-1 0 0,0 1-1,0 0 1,-1 1 0,1 0 0,0 0-1,0 1 1,-15 2 0,-3 3-6712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9.045"/>
    </inkml:context>
    <inkml:brush xml:id="br0">
      <inkml:brushProperty name="width" value="0.05" units="cm"/>
      <inkml:brushProperty name="height" value="0.05" units="cm"/>
    </inkml:brush>
  </inkml:definitions>
  <inkml:trace contextRef="#ctx0" brushRef="#br0">21 285 24575,'0'-3'0,"-1"-1"0,1 1 0,-1 0 0,0 0 0,0 0 0,-1 0 0,-2-4 0,-6-21 0,10 27 0,-1 0 0,1 0 0,0 0 0,0-1 0,0 1 0,0 0 0,0 0 0,0 0 0,0 0 0,1 0 0,-1 0 0,0 0 0,0 0 0,1 0 0,-1 0 0,1 0 0,-1 0 0,1 0 0,-1 0 0,1 0 0,-1 1 0,1-1 0,0 0 0,0 0 0,-1 1 0,1-1 0,1 0 0,0 0 0,0 1 0,-1-1 0,1 1 0,0 0 0,0 0 0,-1-1 0,1 1 0,0 1 0,0-1 0,0 0 0,-1 0 0,1 1 0,0-1 0,2 2 0,5 1 0,0 1 0,-1 0 0,1 1 0,-1 0 0,9 7 0,0 3 0,-1 1 0,0 1 0,25 37 0,-25-32 0,0-2 0,30 30 0,-45-49 0,0 1 0,0-1 0,0 0 0,0 1 0,1-1 0,-1 0 0,1 0 0,-1 0 0,1 0 0,-1-1 0,1 1 0,-1 0 0,1-1 0,0 1 0,-1-1 0,1 1 0,0-1 0,0 0 0,-1 0 0,1 0 0,0 0 0,0 0 0,-1 0 0,1 0 0,0 0 0,0-1 0,-1 1 0,1-1 0,0 1 0,-1-1 0,1 0 0,-1 1 0,1-1 0,-1 0 0,1 0 0,-1 0 0,0 0 0,1-1 0,-1 1 0,0 0 0,0-1 0,0 1 0,0 0 0,0-1 0,0 1 0,0-1 0,0 0 0,0-1 0,5-8 0,-1-1 0,-1-1 0,0 1 0,0 0 0,1-15 0,1 1 0,-2-1 0,-2 1 0,0-1 0,-1 0 0,-2 0 0,-1 0 0,-1 1 0,-1-1 0,-12-39 0,16 64-87,0 1 32,-1 0-1,1 0 1,0-1-1,-1 1 1,1 0-1,-1 0 0,1 0 1,-1 0-1,1 0 1,-1 0-1,0 0 0,1 0 1,-1 0-1,0 0 1,0 0-1,0 0 0,0 0 1,0 0-1,0 1 1,0-1-1,0 0 1,-2 0-1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9.513"/>
    </inkml:context>
    <inkml:brush xml:id="br0">
      <inkml:brushProperty name="width" value="0.05" units="cm"/>
      <inkml:brushProperty name="height" value="0.05" units="cm"/>
    </inkml:brush>
  </inkml:definitions>
  <inkml:trace contextRef="#ctx0" brushRef="#br0">277 1 24575,'-19'0'0,"0"1"0,-1 1 0,1 1 0,0 1 0,1 0 0,-28 11 0,39-13 0,-1 1 0,1 0 0,0 1 0,0 0 0,1 0 0,-1 1 0,1-1 0,0 1 0,0 1 0,0-1 0,1 1 0,0 0 0,0 0 0,0 0 0,1 1 0,0 0 0,0 0 0,-3 11 0,6-16 0,0 1 0,0 0 0,1-1 0,-1 1 0,1 0 0,0 0 0,0 0 0,0-1 0,0 1 0,0 0 0,0 0 0,1 0 0,0-1 0,-1 1 0,1 0 0,0-1 0,0 1 0,2 3 0,0-3 0,0 1 0,0-1 0,0 1 0,0-1 0,0 0 0,1 0 0,-1 0 0,1-1 0,0 0 0,6 4 0,8 1 0,0 0 0,1-1 0,0-1 0,22 4 0,-38-9 0,59 7 0,-46-6 0,-1 0 0,1 2 0,-1-1 0,16 6 0,-31-8 0,1 0 0,-1 0 0,1 0 0,0 0 0,-1 0 0,1 0 0,-1 1 0,1-1 0,-1 0 0,1 0 0,-1 1 0,1-1 0,-1 0 0,1 0 0,-1 1 0,1-1 0,-1 0 0,1 1 0,-1-1 0,0 1 0,1-1 0,-1 1 0,0-1 0,1 1 0,-1-1 0,0 1 0,1-1 0,-1 1 0,0-1 0,0 1 0,0-1 0,0 1 0,0 0 0,1-1 0,-1 1 0,0-1 0,0 1 0,0-1 0,0 1 0,-1 0 0,1-1 0,0 1 0,0-1 0,0 1 0,0-1 0,-1 1 0,1-1 0,0 1 0,0-1 0,-1 1 0,-2 2 0,0 0 0,1 0 0,-1-1 0,-1 1 0,1-1 0,-6 4 0,-29 12-395,-39 15-1,64-28-178,-67 26-6252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1.900"/>
    </inkml:context>
    <inkml:brush xml:id="br0">
      <inkml:brushProperty name="width" value="0.05" units="cm"/>
      <inkml:brushProperty name="height" value="0.05" units="cm"/>
    </inkml:brush>
  </inkml:definitions>
  <inkml:trace contextRef="#ctx0" brushRef="#br0">389 117 24575,'1'-4'0,"-1"1"0,0-1 0,-1 0 0,1 0 0,-1 0 0,0 1 0,0-1 0,0 0 0,0 1 0,0-1 0,-1 0 0,0 1 0,1 0 0,-1-1 0,-3-2 0,3 5 0,0-1 0,0 1 0,0 0 0,0-1 0,0 1 0,0 0 0,0 1 0,0-1 0,0 0 0,-1 0 0,1 1 0,0 0 0,-1-1 0,1 1 0,0 0 0,-1 0 0,1 0 0,0 0 0,-1 1 0,1-1 0,0 1 0,0-1 0,-1 1 0,1 0 0,0 0 0,-3 1 0,-10 5 0,1 0 0,0 1 0,1 1 0,0 0 0,0 1 0,1 0 0,-15 15 0,-3 8 0,-37 50 0,56-67 0,0 1 0,1 0 0,0 1 0,2 0 0,0 1 0,1 0 0,1 0 0,0 0 0,2 1 0,-4 34 0,7-45 0,1 0 0,0 0 0,0 0 0,1 1 0,0-1 0,1 0 0,0 0 0,0 0 0,1-1 0,0 1 0,0 0 0,1-1 0,0 0 0,1 0 0,0 0 0,0 0 0,1-1 0,0 0 0,0 0 0,0-1 0,1 0 0,0 0 0,0 0 0,1-1 0,12 7 0,-13-8 0,0-1 0,0 0 0,0-1 0,0 1 0,1-1 0,-1-1 0,0 1 0,1-1 0,0-1 0,-1 0 0,16-1 0,-12 0 0,0-2 0,1 1 0,-1-1 0,-1-1 0,1 0 0,-1-1 0,14-7 0,-3-2 0,0 0 0,-2-1 0,0-1 0,-1-1 0,0 0 0,27-36 0,-28 29 0,-1 0 0,0-1 0,-2 0 0,-1-1 0,-2-1 0,0 0 0,11-43 0,-20 57 0,1 0 0,-2 0 0,0 0 0,0 0 0,-1 0 0,-1 0 0,0 0 0,-4-18 0,2 23 0,1-1 0,-1 1 0,-1 0 0,1 0 0,-1 0 0,-1 1 0,1-1 0,-1 1 0,-1 0 0,1 1 0,-1-1 0,0 1 0,-12-9 0,10 9 8,0 1 0,0 1 0,0-1 0,0 1 0,-1 1 0,0 0 0,0 0 0,0 0 0,0 1 0,0 1 0,0-1 0,0 2 0,-1-1 0,-16 2 0,9 1-194,1 0 1,-1 2-1,1-1 0,0 2 1,1 0-1,-1 1 1,-20 11-1,7 0-6640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2.444"/>
    </inkml:context>
    <inkml:brush xml:id="br0">
      <inkml:brushProperty name="width" value="0.05" units="cm"/>
      <inkml:brushProperty name="height" value="0.05" units="cm"/>
    </inkml:brush>
  </inkml:definitions>
  <inkml:trace contextRef="#ctx0" brushRef="#br0">0 0 24575,'5'0'0,"1"5"0,0 6 0,-1 11 0,3 6 0,0 3 0,-1 5 0,-2 2 0,-1 4 0,-2 4 0,-1 3 0,3 3 0,2-2 0,0-1 0,-2-4 0,-1-5 0,4-4 0,1-9-8191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3.002"/>
    </inkml:context>
    <inkml:brush xml:id="br0">
      <inkml:brushProperty name="width" value="0.05" units="cm"/>
      <inkml:brushProperty name="height" value="0.05" units="cm"/>
    </inkml:brush>
  </inkml:definitions>
  <inkml:trace contextRef="#ctx0" brushRef="#br0">259 0 24575,'-5'0'0,"-6"0"0,-7 5 0,-3 6 0,-4 1 0,2 3 0,1 4 0,-1 4 0,-1-3 0,4 1 0,0-4 0,3 0 0,1-3 0,2-3-8191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3.361"/>
    </inkml:context>
    <inkml:brush xml:id="br0">
      <inkml:brushProperty name="width" value="0.05" units="cm"/>
      <inkml:brushProperty name="height" value="0.05" units="cm"/>
    </inkml:brush>
  </inkml:definitions>
  <inkml:trace contextRef="#ctx0" brushRef="#br0">243 0 24575,'0'5'0,"-5"6"0,-6 5 0,-6 6 0,0 3 0,-2 2 0,-2 2 0,-3-1 0,4 1 0,-1 0 0,0-6 0,2-1 0,5 0 0,1-4 0,1 1 0,4-5-8191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3.566"/>
    </inkml:context>
    <inkml:brush xml:id="br0">
      <inkml:brushProperty name="width" value="0.05" units="cm"/>
      <inkml:brushProperty name="height" value="0.05" units="cm"/>
    </inkml:brush>
  </inkml:definitions>
  <inkml:trace contextRef="#ctx0" brushRef="#br0">11 17 24575,'-1'0'0,"1"0"0,0 0 0,-1 0 0,1 0 0,0 0 0,-1 0 0,1 0 0,0 0 0,-1 0 0,1 0 0,0 0 0,-1 0 0,1 0 0,0 0 0,-1 0 0,1-1 0,0 1 0,0 0 0,-1 0 0,1 0 0,0 0 0,-1-1 0,1 1 0,0 0 0,0 0 0,-1-1 0,1 1 0,0 0 0,0 0 0,0-1 0,-1 1 0,1 0 0,0 0 0,0-1 0,0 1 0,0 0 0,0-1 0,0 1 0,0 0 0,0-1 0,0 1 0,0 0 0,0-1 0,0 1 0,0 0 0,0-1 0,0 1 0,0-1 0,0 1 0,1-1 0,-1 1 0,0-1 0,1 1 0,-1-1 0,1 1 0,-1-1 0,1 1 0,-1-1 0,1 1 0,0 0 0,-1 0 0,1-1 0,-1 1 0,1 0 0,0 0 0,-1-1 0,1 1 0,-1 0 0,1 0 0,0 0 0,-1 0 0,1 0 0,0 0 0,-1 0 0,1 0 0,0 0 0,-1 0 0,2 1 0,3 1 0,0 0 0,0 0 0,0 1 0,0-1 0,0 1 0,-1 0 0,0 1 0,1-1 0,-1 1 0,0 0 0,-1 0 0,1 0 0,-1 0 0,1 0 0,-1 1 0,-1 0 0,1 0 0,3 9 0,3 6 0,-2 1 0,0 1 0,5 27 0,-3-7 0,2 5 0,-3 0 0,6 87 0,-16-104-1365,-4-5-5461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3.717"/>
    </inkml:context>
    <inkml:brush xml:id="br0">
      <inkml:brushProperty name="width" value="0.05" units="cm"/>
      <inkml:brushProperty name="height" value="0.05" units="cm"/>
    </inkml:brush>
  </inkml:definitions>
  <inkml:trace contextRef="#ctx0" brushRef="#br0">0 1 24575,'0'4'0,"5"3"0,6 3 0,6 6 0,4-1 0,0 3 0,0-2 0,1 0 0,2 4 0,2 1 0,-5-2-8191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4.120"/>
    </inkml:context>
    <inkml:brush xml:id="br0">
      <inkml:brushProperty name="width" value="0.05" units="cm"/>
      <inkml:brushProperty name="height" value="0.05" units="cm"/>
    </inkml:brush>
  </inkml:definitions>
  <inkml:trace contextRef="#ctx0" brushRef="#br0">0 0 24575,'5'0'0,"7"0"0,5 0 0,4 0 0,0 5 0,0 1 0,1 0 0,-3-1-8191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4.928"/>
    </inkml:context>
    <inkml:brush xml:id="br0">
      <inkml:brushProperty name="width" value="0.05" units="cm"/>
      <inkml:brushProperty name="height" value="0.05" units="cm"/>
    </inkml:brush>
  </inkml:definitions>
  <inkml:trace contextRef="#ctx0" brushRef="#br0">193 144 24575,'-2'-3'0,"0"1"0,-1 0 0,1 0 0,0 0 0,-1 0 0,0 1 0,1-1 0,-1 1 0,0 0 0,0-1 0,0 1 0,0 0 0,0 1 0,0-1 0,0 0 0,0 1 0,0 0 0,0 0 0,-3 0 0,1 1 0,1 0 0,0 0 0,-1 0 0,1 1 0,0-1 0,0 1 0,0 0 0,0 0 0,0 1 0,1-1 0,-1 1 0,-3 3 0,0 1 0,-1 1 0,1 0 0,0 1 0,1-1 0,0 1 0,0 0 0,1 1 0,0 0 0,1-1 0,-4 13 0,5-12 0,1 0 0,0 1 0,1-1 0,0 1 0,0-1 0,1 1 0,1 0 0,0-1 0,0 1 0,3 11 0,-2-16 0,0 0 0,1 0 0,-1 0 0,1 0 0,0 0 0,0-1 0,1 1 0,0-1 0,0 0 0,0 0 0,0 0 0,1 0 0,0-1 0,0 0 0,0 0 0,1 0 0,9 4 0,-5-4 0,0 0 0,1 0 0,0-1 0,0 0 0,0-1 0,0 0 0,0-1 0,0-1 0,1 1 0,-1-2 0,0 0 0,0 0 0,1-1 0,-1 0 0,-1-1 0,1 0 0,0-1 0,-1 0 0,1 0 0,-1-1 0,0-1 0,-1 0 0,0 0 0,0-1 0,0 0 0,11-12 0,-11 11 0,0-2 0,-1 1 0,-1-1 0,0 0 0,0 0 0,-1-1 0,0 0 0,-1 0 0,0 0 0,6-22 0,-9 24 0,0-1 0,-1 1 0,0-1 0,0 0 0,-1 1 0,-1-1 0,1 0 0,-1 1 0,-1-1 0,0 1 0,0-1 0,-1 1 0,0 0 0,-7-14 0,5 14-80,0 0 0,0 0-1,0 0 1,-1 1 0,0 0-1,-1 0 1,0 1 0,0 0-1,-1 0 1,1 0 0,-2 1 0,1 0-1,-1 1 1,1 0 0,-1 0-1,-16-5 1,-1 4-6746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5.300"/>
    </inkml:context>
    <inkml:brush xml:id="br0">
      <inkml:brushProperty name="width" value="0.05" units="cm"/>
      <inkml:brushProperty name="height" value="0.05" units="cm"/>
    </inkml:brush>
  </inkml:definitions>
  <inkml:trace contextRef="#ctx0" brushRef="#br0">1 1 24575,'1'0'0,"0"0"0,0 1 0,0-1 0,-1 0 0,1 1 0,0-1 0,0 1 0,0-1 0,0 1 0,-1-1 0,1 1 0,0-1 0,0 1 0,-1 0 0,1 0 0,0-1 0,-1 1 0,1 0 0,-1 0 0,1 0 0,-1 0 0,1-1 0,-1 3 0,10 26 0,-6-19 0,4 22 0,0 1 0,-2 0 0,3 63 0,-3-33 0,60 409 0,-50-398-1365,-9-46-5461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5.670"/>
    </inkml:context>
    <inkml:brush xml:id="br0">
      <inkml:brushProperty name="width" value="0.05" units="cm"/>
      <inkml:brushProperty name="height" value="0.05" units="cm"/>
    </inkml:brush>
  </inkml:definitions>
  <inkml:trace contextRef="#ctx0" brushRef="#br0">200 1 24575,'-5'4'0,"-1"7"0,-5 6 0,-5 4 0,-4 5 0,1 1 0,-1 1 0,-2 1 0,-2 0 0,4-1 0,0-4 0,4-7-8191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6.014"/>
    </inkml:context>
    <inkml:brush xml:id="br0">
      <inkml:brushProperty name="width" value="0.05" units="cm"/>
      <inkml:brushProperty name="height" value="0.05" units="cm"/>
    </inkml:brush>
  </inkml:definitions>
  <inkml:trace contextRef="#ctx0" brushRef="#br0">229 0 24575,'0'5'0,"-4"1"0,-8 4 0,0 6 0,-4 4 0,-3-1 0,-3 1 0,-3 2 0,3 2 0,1 1 0,-1-3 0,3-1 0,0 0 0,3-3-8191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6.416"/>
    </inkml:context>
    <inkml:brush xml:id="br0">
      <inkml:brushProperty name="width" value="0.05" units="cm"/>
      <inkml:brushProperty name="height" value="0.05" units="cm"/>
    </inkml:brush>
  </inkml:definitions>
  <inkml:trace contextRef="#ctx0" brushRef="#br0">1 26 24575,'0'-5'0,"4"-1"0,7 0 0,6 1 0,5 2 0,-2 6 0,1 2 0,1 0 0,3 4 0,0 6 0,1 0 0,1-3 0,-4 2 0,-6-2-8191</inkml:trace>
  <inkml:trace contextRef="#ctx0" brushRef="#br0" timeOffset="1">194 302 24575,'5'0'0,"5"0"0,2 5 0,4 1 0,3 0 0,4 4 0,2-1 0,-3-1-8191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18.652"/>
    </inkml:context>
    <inkml:brush xml:id="br0">
      <inkml:brushProperty name="width" value="0.05" units="cm"/>
      <inkml:brushProperty name="height" value="0.05" units="cm"/>
    </inkml:brush>
  </inkml:definitions>
  <inkml:trace contextRef="#ctx0" brushRef="#br0">1 1095 24575,'3'-1'0,"1"0"0,0 0 0,-1 0 0,0 0 0,1-1 0,-1 1 0,0-1 0,0 0 0,0 0 0,0-1 0,0 1 0,0 0 0,3-5 0,6-4 0,780-639 0,-791 649 0,87-73 0,89-96 0,-153 147 0,1 0 0,1 2 0,56-36 0,-79 55-170,1 0-1,-1-1 0,0 1 1,1-1-1,-1 0 0,0 0 1,3-5-1,-1-3-6655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19.195"/>
    </inkml:context>
    <inkml:brush xml:id="br0">
      <inkml:brushProperty name="width" value="0.05" units="cm"/>
      <inkml:brushProperty name="height" value="0.05" units="cm"/>
    </inkml:brush>
  </inkml:definitions>
  <inkml:trace contextRef="#ctx0" brushRef="#br0">131 315 24575,'-15'0'0,"0"0"0,0-1 0,1-1 0,-1 0 0,0-1 0,-27-10 0,52 7 0,0 2 0,0-1 0,12-3 0,259-99 0,-221 81 0,-1-4 0,85-56 0,-140 83 0,0 0 0,0 1 0,0-1 0,0 1 0,1 0 0,-1 0 0,0 1 0,6-2 0,-9 3 0,1 0 0,-1 0 0,0 0 0,1 0 0,-1 0 0,0 1 0,1-1 0,-1 0 0,0 1 0,0-1 0,1 1 0,-1-1 0,0 1 0,0 0 0,0 0 0,0-1 0,0 1 0,0 0 0,0 0 0,0 0 0,0 0 0,0 0 0,0 0 0,-1 0 0,1 0 0,0 1 0,-1-1 0,1 0 0,-1 0 0,1 1 0,-1-1 0,0 0 0,1 2 0,12 48 0,-1 0 0,6 68 0,-13-79 0,22 232 0,-18-158 0,-6-34 0,-2-47 0,1 0 0,7 42 0,-4-62-44,0 3 181,-5-16-161,0-1 1,0 1-1,0 0 1,0 0-1,0 0 1,-1 0-1,1 0 1,0 0-1,0 0 1,0-1-1,0 1 1,0 0-1,0 0 1,0 0-1,0 0 1,-1 0-1,1 0 1,0 0-1,0 0 1,0 0-1,0 0 1,0 0-1,0 0 1,0 0-1,-1 0 1,1 0-1,0 0 0,0 0 1,0 0-1,0 0 1,0 0-1,-1 0 1,1 0-1,0 0 1,0 0-1,0 0 1,0 0-1,0 0 1,0 0-1,-1 0 1,1 0-1,0 0 1,0 0-1,0 0 1,0 0-1,0 0 1,0 0-1,0 1 1,0-1-1,-1 0 1,1 0-1,0 0 1,0 0-1,0 0 1,0 0-1,0 1 1,0-1-1,0 0 0,0 0 1,0 0-1,0 0 1,-10-8-6803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1.383"/>
    </inkml:context>
    <inkml:brush xml:id="br0">
      <inkml:brushProperty name="width" value="0.05" units="cm"/>
      <inkml:brushProperty name="height" value="0.05" units="cm"/>
    </inkml:brush>
  </inkml:definitions>
  <inkml:trace contextRef="#ctx0" brushRef="#br0">17 828 24575,'0'1'0,"0"-1"0,0 0 0,0 1 0,0-1 0,0 0 0,0 1 0,0-1 0,0 0 0,0 1 0,0-1 0,0 0 0,0 1 0,0-1 0,0 0 0,0 1 0,0-1 0,0 0 0,-1 0 0,1 1 0,0-1 0,0 0 0,0 1 0,0-1 0,-1 0 0,1 0 0,0 0 0,0 1 0,-1-1 0,1 0 0,0 0 0,0 0 0,-1 1 0,1-1 0,0 0 0,0 0 0,-1 0 0,1 0 0,0 0 0,-1 0 0,1 0 0,0 0 0,-1 0 0,1 0 0,0 0 0,-1 0 0,1 0 0,0 0 0,-1 0 0,1 0 0,-1 0 0,1 0 0,-1-1 0,1 1 0,-1-1 0,1 1 0,-1-1 0,1 1 0,-1-1 0,1 1 0,0-1 0,-1 1 0,1-1 0,0 0 0,-1 1 0,1-1 0,0 0 0,0 1 0,0-1 0,-1 0 0,1 1 0,0-1 0,0 0 0,0 1 0,0-1 0,0 0 0,0 1 0,1-1 0,-1 0 0,0 0 0,5-13 0,0 2 0,1-1 0,0 0 0,1 1 0,0 0 0,1 1 0,10-12 0,-2 1 0,47-60 0,143-143 0,96-49 0,-288 262 0,36-24 60,-41 31-297,1-2-1,-1 1 1,0-1-1,-1-1 1,11-10-1,-15 10-6588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3.986"/>
    </inkml:context>
    <inkml:brush xml:id="br0">
      <inkml:brushProperty name="width" value="0.05" units="cm"/>
      <inkml:brushProperty name="height" value="0.05" units="cm"/>
    </inkml:brush>
  </inkml:definitions>
  <inkml:trace contextRef="#ctx0" brushRef="#br0">30 803 24575,'-9'-117'0,"0"38"0,6 33 0,-6-154 0,9 158 0,2 1 0,13-72 0,-12 99 0,0 0 0,1 0 0,1 1 0,0-1 0,1 1 0,9-15 0,-13 24 0,1 0 0,-1 0 0,1 0 0,0 1 0,0-1 0,1 1 0,-1 0 0,1 0 0,0 0 0,-1 1 0,1-1 0,0 1 0,1 0 0,-1 0 0,0 0 0,1 1 0,-1-1 0,1 1 0,-1 0 0,1 1 0,-1-1 0,9 1 0,-1 1 0,1 1 0,-1 0 0,0 1 0,0 0 0,0 1 0,0 1 0,-1 0 0,1 0 0,-1 1 0,-1 1 0,1 0 0,11 9 0,2 4 0,-1 2 0,0 0 0,32 42 0,-37-41 0,-1 1 0,-2 0 0,0 1 0,-1 1 0,-2 0 0,-1 1 0,11 37 0,-19-51 0,0 1 0,0 0 0,-1 0 0,-1 0 0,-1 0 0,0 0 0,0 0 0,-1 0 0,-1 0 0,-1 0 0,0 0 0,0-1 0,-2 1 0,0-1 0,0 0 0,-1 0 0,-8 12 0,-3-1 0,0-2 0,-2 0 0,0-1 0,-1 0 0,-1-2 0,-1-1 0,-1-1 0,0 0 0,-1-2 0,-1-1 0,0 0 0,-1-2 0,-1-2 0,1 0 0,-2-1 0,-54 9 0,88-18 0,1 1 0,-1 0 0,1 0 0,-1 0 0,0 1 0,1 0 0,-1 0 0,6 4 0,11 3 0,27 7 40,-2 3 0,77 41 0,-100-46-252,-1 2 0,0 0 0,-1 1-1,-1 2 1,-1 0 0,27 31 0,-30-26-6614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1.755"/>
    </inkml:context>
    <inkml:brush xml:id="br0">
      <inkml:brushProperty name="width" value="0.05" units="cm"/>
      <inkml:brushProperty name="height" value="0.05" units="cm"/>
    </inkml:brush>
  </inkml:definitions>
  <inkml:trace contextRef="#ctx0" brushRef="#br0">410 275 24575,'10'-13'0,"-1"-1"0,0 1 0,-1-2 0,0 1 0,-1-1 0,-1 0 0,6-22 0,-11 32 0,1 0 0,-1 0 0,0 0 0,-1 0 0,1 0 0,-1 0 0,0-1 0,0 1 0,-1 0 0,0 0 0,0 0 0,0 0 0,0 0 0,-1 0 0,0 0 0,0 0 0,-3-6 0,3 8 0,-1 0 0,1 0 0,0 0 0,-1 0 0,0 0 0,0 1 0,0-1 0,0 1 0,0 0 0,0 0 0,0 0 0,-1 0 0,1 1 0,-1-1 0,1 1 0,-1 0 0,0 0 0,0 0 0,1 1 0,-1-1 0,0 1 0,0 0 0,0 0 0,-5 1 0,-5 1 0,1 1 0,0 0 0,0 1 0,1 1 0,-1 0 0,1 0 0,0 1 0,0 1 0,1 0 0,0 1 0,0 0 0,-15 15 0,2 0 0,1 2 0,2 0 0,-36 55 0,43-59 0,0 2 0,2-1 0,1 1 0,-13 41 0,21-56 0,1 0 0,1 0 0,0 1 0,0-1 0,1 0 0,-1 0 0,2 1 0,1 9 0,-1-13 0,0 0 0,0 0 0,1 0 0,0 0 0,0-1 0,0 1 0,1-1 0,0 1 0,-1-1 0,1 0 0,1 1 0,-1-2 0,1 1 0,4 4 0,-1-3 0,0-1 0,0 0 0,0 0 0,0-1 0,1 0 0,-1 0 0,1 0 0,0-1 0,0-1 0,0 1 0,15 0 0,-4-1 0,1-1 0,0-1 0,34-5 0,-36 2-341,0 0 0,-1-2-1,25-10 1,-4-2-6485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2.177"/>
    </inkml:context>
    <inkml:brush xml:id="br0">
      <inkml:brushProperty name="width" value="0.05" units="cm"/>
      <inkml:brushProperty name="height" value="0.05" units="cm"/>
    </inkml:brush>
  </inkml:definitions>
  <inkml:trace contextRef="#ctx0" brushRef="#br0">102 127 24575,'6'-6'0,"-1"-1"0,1 1 0,-1-2 0,0 1 0,7-14 0,-11 19 0,0-1 0,0 1 0,0 0 0,0-1 0,0 1 0,0-1 0,-1 1 0,1-1 0,-1 1 0,0-1 0,0 0 0,0 1 0,0-1 0,0 0 0,-1 1 0,1-1 0,-1 1 0,1-1 0,-1 1 0,0-1 0,0 1 0,-2-4 0,2 5 0,0 0 0,0 0 0,0 0 0,0 0 0,0 0 0,0 1 0,0-1 0,-1 0 0,1 1 0,0-1 0,0 1 0,-1-1 0,1 1 0,0 0 0,0 0 0,-1-1 0,1 1 0,0 0 0,-1 0 0,1 0 0,0 0 0,-1 0 0,1 1 0,0-1 0,-1 0 0,1 1 0,0-1 0,0 1 0,0-1 0,-1 1 0,1-1 0,0 1 0,0 0 0,0 0 0,-2 1 0,-3 2 0,0 1 0,1 0 0,-1 0 0,-8 11 0,7-7 0,0 1 0,1 0 0,0 0 0,1 1 0,0 0 0,0 0 0,2 0 0,-1 1 0,1-1 0,1 1 0,0 0 0,-1 13 0,3-19 0,0 0 0,0 0 0,0-1 0,1 1 0,0 0 0,0 0 0,0 0 0,1-1 0,0 1 0,0-1 0,0 1 0,1-1 0,0 0 0,0 0 0,0 0 0,0 0 0,1 0 0,0-1 0,0 1 0,0-1 0,1 0 0,-1-1 0,1 1 0,0-1 0,0 0 0,6 3 0,0-2 0,-1 0 0,1-1 0,0 0 0,0-1 0,0 0 0,0-1 0,0 0 0,0-1 0,0 0 0,0 0 0,0-2 0,0 1 0,0-1 0,0-1 0,0 0 0,11-5 0,-14 5 0,0 0 0,-1-1 0,1 0 0,-1 0 0,0-1 0,0 1 0,0-2 0,-1 1 0,0-1 0,0 0 0,0 0 0,-1-1 0,1 1 0,-2-1 0,1-1 0,-1 1 0,0 0 0,-1-1 0,1 0 0,-2 0 0,4-13 0,-5 17 5,-1 0 0,1 0 0,-1 1-1,0-1 1,0 0 0,0 0 0,-1 0 0,0 1-1,1-1 1,-1 0 0,0 0 0,-1 1 0,1-1-1,-1 1 1,1-1 0,-1 1 0,0 0-1,-1 0 1,1 0 0,0 0 0,-1 0 0,0 0-1,1 1 1,-6-4 0,1 1-140,0 1 0,0 0 0,0 0 0,-1 1 0,1 0 0,-1 0 0,0 1 0,0 0 0,0 0 0,-12 0 0,-6 0-6691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2.517"/>
    </inkml:context>
    <inkml:brush xml:id="br0">
      <inkml:brushProperty name="width" value="0.05" units="cm"/>
      <inkml:brushProperty name="height" value="0.05" units="cm"/>
    </inkml:brush>
  </inkml:definitions>
  <inkml:trace contextRef="#ctx0" brushRef="#br0">0 81 24575,'1'-3'0,"-1"0"0,1 1 0,0-1 0,-1 1 0,1-1 0,0 1 0,1-1 0,-1 1 0,0 0 0,1-1 0,1-1 0,-2 3 0,0 0 0,-1-1 0,1 1 0,0 0 0,0 0 0,0 0 0,0 0 0,0 0 0,1 0 0,-1 1 0,0-1 0,0 0 0,1 0 0,-1 1 0,0-1 0,1 1 0,-1-1 0,1 1 0,-1 0 0,0 0 0,3-1 0,-1 2 0,1 1 0,0-1 0,-1 1 0,1-1 0,-1 1 0,1 0 0,-1 1 0,0-1 0,0 0 0,0 1 0,4 4 0,32 39 0,-29-32 0,-8-12 0,70 93 0,-62-81 0,-1 1 0,0 1 0,-1 0 0,9 26 0,-21-64 0,0 0 0,2 0 0,0 0 0,2 0 0,0-1 0,2 1 0,0 0 0,2 0 0,8-30 0,-10 47 0,-1 1 0,1-1 0,0 1 0,1 0 0,-1 0 0,1 0 0,-1 0 0,1 1 0,0-1 0,1 1 0,-1 0 0,1 0 0,-1 0 0,1 0 0,0 0 0,5-2 0,-6 4 0,0 0 0,-1 0 0,1 1 0,0-1 0,0 1 0,0-1 0,0 1 0,0 0 0,0 0 0,0 0 0,-1 1 0,1-1 0,0 1 0,0-1 0,0 1 0,0 0 0,-1 0 0,1 0 0,0 1 0,-1-1 0,1 1 0,-1-1 0,0 1 0,1 0 0,-1 0 0,0 0 0,2 2 0,7 8 15,-1 0 0,-1 0 1,0 1-1,0 0 0,8 20 0,28 74-794,-36-84 102,5 13-6149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2.955"/>
    </inkml:context>
    <inkml:brush xml:id="br0">
      <inkml:brushProperty name="width" value="0.05" units="cm"/>
      <inkml:brushProperty name="height" value="0.05" units="cm"/>
    </inkml:brush>
  </inkml:definitions>
  <inkml:trace contextRef="#ctx0" brushRef="#br0">354 478 24575,'-1'-1'0,"1"-1"0,-1 1 0,1 0 0,-1-1 0,1 1 0,-1-1 0,0 1 0,0 0 0,1-1 0,-1 1 0,0 0 0,0 0 0,-1 0 0,1 0 0,0 0 0,0 0 0,-2-1 0,-27-17 0,22 15 0,0-1 0,-1 1 0,0 0 0,-1 0 0,1 1 0,-1 0 0,1 0 0,-1 1 0,0 1 0,0 0 0,0 0 0,0 1 0,0 0 0,0 1 0,0 0 0,0 0 0,-10 3 0,13-2 0,0 1 0,0-1 0,0 1 0,1 0 0,-1 0 0,1 1 0,0 0 0,0 0 0,0 1 0,1-1 0,-1 1 0,1 0 0,0 1 0,1-1 0,-1 1 0,1 0 0,0 0 0,1 1 0,-1-1 0,1 1 0,0 0 0,-3 12 0,5-13 0,0 0 0,1 0 0,0 0 0,0 0 0,0 0 0,1 0 0,-1 0 0,1 0 0,1 0 0,-1 0 0,1-1 0,0 1 0,1 0 0,-1-1 0,1 0 0,0 1 0,0-1 0,1 0 0,-1-1 0,9 9 0,-6-6 0,1 0 0,0-1 0,1 0 0,0 0 0,0 0 0,0-1 0,0 0 0,1-1 0,0 0 0,0 0 0,0-1 0,11 3 0,-13-4 0,-1-1 0,0 0 0,1-1 0,-1 1 0,1-1 0,-1-1 0,1 1 0,-1-1 0,1 0 0,-1 0 0,0-1 0,1 0 0,8-4 0,-10 3 0,0 0 0,-1-1 0,1 1 0,-1-1 0,0 0 0,0 0 0,0 0 0,-1-1 0,0 1 0,1-1 0,-2 0 0,1 0 0,0 0 0,-1 0 0,0 0 0,2-7 0,4-21 0,0 0 0,-2 0 0,-2-1 0,-1 1 0,-1-1 0,-2 0 0,-6-44 0,-51-229 0,54 290 0,53 193 0,68 171-1365,-100-299-5461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3.322"/>
    </inkml:context>
    <inkml:brush xml:id="br0">
      <inkml:brushProperty name="width" value="0.05" units="cm"/>
      <inkml:brushProperty name="height" value="0.05" units="cm"/>
    </inkml:brush>
  </inkml:definitions>
  <inkml:trace contextRef="#ctx0" brushRef="#br0">0 1 24575,'0'4'0,"0"7"0,0 1-8191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3.696"/>
    </inkml:context>
    <inkml:brush xml:id="br0">
      <inkml:brushProperty name="width" value="0.05" units="cm"/>
      <inkml:brushProperty name="height" value="0.05" units="cm"/>
    </inkml:brush>
  </inkml:definitions>
  <inkml:trace contextRef="#ctx0" brushRef="#br0">24 94 24575,'-5'0'0,"-6"0"0,4 0 0,7 0 0,9 0 0,7-4 0,11-3 0,4 2 0,8-5 0,1 0 0,-1-3 0,-3 1 0,-3 2 0,-7-2 0,-12 2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4.588"/>
    </inkml:context>
    <inkml:brush xml:id="br0">
      <inkml:brushProperty name="width" value="0.05" units="cm"/>
      <inkml:brushProperty name="height" value="0.05" units="cm"/>
    </inkml:brush>
  </inkml:definitions>
  <inkml:trace contextRef="#ctx0" brushRef="#br0">155 107 24575,'0'-1'0,"0"-1"0,0 1 0,0 0 0,0 0 0,-1 0 0,1 0 0,0 0 0,-1-1 0,1 1 0,-1 0 0,1 0 0,-1 0 0,0 0 0,1 0 0,-1 0 0,0 1 0,0-1 0,1 0 0,-1 0 0,0 0 0,0 1 0,0-1 0,0 0 0,0 1 0,0-1 0,0 1 0,0-1 0,0 1 0,-1 0 0,1-1 0,0 1 0,0 0 0,0 0 0,0 0 0,-1 0 0,1 0 0,0 0 0,0 0 0,0 0 0,0 0 0,-1 0 0,1 1 0,0-1 0,0 1 0,0-1 0,0 1 0,0-1 0,0 1 0,0-1 0,0 1 0,0 0 0,0 0 0,0-1 0,1 1 0,-1 0 0,0 0 0,0 1 0,-6 6 0,1 1 0,1 0 0,-1 1 0,2-1 0,-1 1 0,1 0 0,1 0 0,-4 16 0,2-5 0,2 0 0,0 1 0,0 26 0,4-35 0,1-1 0,0 1 0,0-1 0,1 1 0,1-1 0,0 0 0,0 0 0,1-1 0,1 1 0,0-1 0,1 0 0,0-1 0,11 14 0,-13-18 0,1 0 0,0 0 0,0-1 0,0 0 0,1 0 0,0 0 0,0-1 0,0 0 0,12 5 0,-13-7 0,-1 0 0,0-1 0,1 0 0,-1 0 0,1 0 0,0-1 0,-1 0 0,1 0 0,-1 0 0,1-1 0,0 1 0,-1-2 0,0 1 0,1 0 0,5-3 0,-5 1 0,-1 1 0,0-1 0,0 0 0,0 0 0,0 0 0,-1-1 0,1 0 0,-1 0 0,0 0 0,0 0 0,0-1 0,0 1 0,5-11 0,-5 6 0,0 1 0,-1-1 0,1 0 0,-2 0 0,1-1 0,-2 1 0,1 0 0,0-11 0,-2 4 0,0-1 0,-1 1 0,0 0 0,-2 0 0,0 1 0,0-1 0,-1 0 0,-1 1 0,-14-28 0,10 28 0,-1-1 0,0 2 0,-1-1 0,-1 1 0,0 1 0,-1 0 0,-1 1 0,0 1 0,0 0 0,-1 1 0,0 0 0,-1 1 0,0 1 0,-31-12 0,40 19 17,0-1 0,0 1 1,0 0-1,-1 0 0,1 1 0,-9 0 0,14 0-88,-1 1 1,1-1-1,-1 0 0,1 1 0,-1-1 1,1 1-1,0 0 0,-1 0 1,1 0-1,0 0 0,0 0 0,0 0 1,0 1-1,0-1 0,0 1 1,0 0-1,0-1 0,0 1 0,1 0 1,-3 4-1,-2 11-6755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5.012"/>
    </inkml:context>
    <inkml:brush xml:id="br0">
      <inkml:brushProperty name="width" value="0.05" units="cm"/>
      <inkml:brushProperty name="height" value="0.05" units="cm"/>
    </inkml:brush>
  </inkml:definitions>
  <inkml:trace contextRef="#ctx0" brushRef="#br0">1 92 24575,'0'-1'0,"3"-35"0,-3 36 0,0-1 0,1 1 0,-1-1 0,0 1 0,0-1 0,0 1 0,1-1 0,-1 1 0,0-1 0,1 1 0,-1-1 0,1 1 0,-1-1 0,0 1 0,1-1 0,-1 1 0,1 0 0,-1-1 0,1 1 0,-1 0 0,1-1 0,0 1 0,0 0 0,0 0 0,0 1 0,0-1 0,0 0 0,-1 0 0,1 0 0,0 1 0,0-1 0,0 0 0,-1 1 0,1-1 0,0 1 0,0-1 0,-1 1 0,1-1 0,0 1 0,-1-1 0,2 2 0,7 8 0,0 1 0,0 0 0,-1 0 0,0 1 0,6 13 0,29 68 0,-33-71 0,13 38 0,11 22 0,-34-81 0,0 0 0,1 0 0,0 0 0,-1 0 0,1 0 0,0 0 0,-1 0 0,1 0 0,0 0 0,0 0 0,0 0 0,0 0 0,0-1 0,1 2 0,-2-2 0,1 0 0,-1 0 0,0 0 0,1 0 0,-1 0 0,0 0 0,1 0 0,-1 0 0,0-1 0,1 1 0,-1 0 0,0 0 0,1 0 0,-1 0 0,0 0 0,1-1 0,-1 1 0,0 0 0,0 0 0,1-1 0,-1 1 0,0 0 0,0 0 0,0-1 0,1 1 0,-1 0 0,0-1 0,0 1 0,0 0 0,1-1 0,8-37 0,-7 27 0,16-73 0,51-145 0,-68 227 0,-1 0 0,1 0 0,0 0 0,0 0 0,0 0 0,-1 1 0,2-1 0,-1 0 0,0 0 0,0 1 0,1-1 0,-1 1 0,1-1 0,-1 1 0,1 0 0,-1 0 0,1-1 0,0 1 0,0 0 0,-1 1 0,1-1 0,0 0 0,0 0 0,0 1 0,4-1 0,-4 1 0,1 1 0,0-1 0,0 1 0,-1 0 0,1 0 0,-1 0 0,1 0 0,-1 0 0,1 0 0,-1 1 0,0 0 0,1-1 0,-1 1 0,0 0 0,0 0 0,0 0 0,0 0 0,2 4 0,15 20 42,-2 1-1,15 31 0,-16-29-785,33 48-1,-31-55-6081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5.896"/>
    </inkml:context>
    <inkml:brush xml:id="br0">
      <inkml:brushProperty name="width" value="0.05" units="cm"/>
      <inkml:brushProperty name="height" value="0.05" units="cm"/>
    </inkml:brush>
  </inkml:definitions>
  <inkml:trace contextRef="#ctx0" brushRef="#br0">61 69 24575,'-20'-28'0,"18"25"0,0-1 0,0 0 0,-1 1 0,1 0 0,-1 0 0,0 0 0,1 0 0,-1 0 0,0 0 0,-1 1 0,-5-5 0,9 8 0,-1 0 0,1-1 0,0 1 0,0 0 0,-1-1 0,1 1 0,0 0 0,0-1 0,0 1 0,0 0 0,0 0 0,0-1 0,0 1 0,0 0 0,0-1 0,0 1 0,0 0 0,1-1 0,-1 1 0,0 0 0,0-1 0,1 1 0,0 0 0,5 23 0,36 88 0,18 53 0,-59-160 0,1 2 0,0 0 0,1 0 0,0-1 0,6 13 0,-9-19 0,1 1 0,-1 0 0,1-1 0,-1 1 0,1 0 0,0-1 0,-1 1 0,1-1 0,0 1 0,-1-1 0,1 1 0,0-1 0,0 1 0,-1-1 0,1 0 0,0 1 0,0-1 0,0 0 0,1 1 0,-1-2 0,0 1 0,1 0 0,-1-1 0,0 1 0,0-1 0,0 1 0,0-1 0,0 1 0,0-1 0,0 0 0,0 1 0,0-1 0,0 0 0,0 0 0,-1 0 0,1 0 0,0 0 0,1-1 0,8-15 0,0 0 0,0 0 0,12-34 0,-16 33 0,2 1 0,0 0 0,1 0 0,12-16 0,-20 32 0,-1-1 0,1 1 0,0 0 0,0 0 0,0 0 0,0 0 0,0 0 0,0 0 0,0 0 0,0 1 0,1-1 0,-1 0 0,0 0 0,0 1 0,1-1 0,-1 1 0,0-1 0,1 1 0,-1 0 0,2-1 0,-2 1 0,0 1 0,0-1 0,0 0 0,0 1 0,0-1 0,0 1 0,0-1 0,0 1 0,0 0 0,0-1 0,0 1 0,-1 0 0,1-1 0,0 1 0,0 0 0,-1 0 0,1 0 0,-1 0 0,2 1 0,2 7 0,0 0 0,-1 0 0,0 0 0,3 14 0,-5-16 0,1 0 0,0 1 0,0-1 0,1 0 0,0 0 0,1 0 0,-1 0 0,1 0 0,0-1 0,1 0 0,0 0 0,0 0 0,9 8 0,-11-11 0,1-1 0,-1 0 0,0 0 0,1 0 0,-1 0 0,1-1 0,-1 0 0,1 1 0,0-1 0,0 0 0,-1-1 0,1 1 0,0-1 0,0 0 0,0 0 0,0 0 0,0 0 0,0 0 0,0-1 0,-1 0 0,1 0 0,0 0 0,0 0 0,-1-1 0,1 1 0,5-5 0,0 0 0,-1 0 0,0-1 0,0 0 0,0 0 0,-1-1 0,0 0 0,-1 0 0,1-1 0,-2 0 0,8-15 0,8-9 0,-16 31 0,1 10 0,5 22 0,-4-7 0,-4-18 0,0-1 0,1 0 0,-1 1 0,1-1 0,-1 0 0,1 0 0,1-1 0,-1 1 0,0-1 0,1 0 0,-1 0 0,1-1 0,7 4 0,-10-6 0,-1 1 0,1-1 0,-1 1 0,1-1 0,-1 1 0,1-1 0,0 0 0,-1 0 0,1 0 0,0 0 0,-1 0 0,1 0 0,0 0 0,-1 0 0,1-1 0,-1 1 0,1-1 0,0 1 0,-1-1 0,1 0 0,-1 1 0,0-1 0,1 0 0,-1 0 0,1 0 0,-1 0 0,0 0 0,0 0 0,0-1 0,0 1 0,0 0 0,0-1 0,0 1 0,0 0 0,0-1 0,-1 1 0,1-1 0,0 0 0,-1 1 0,1-1 0,-1 1 0,0-1 0,0 0 0,0 1 0,1-1 0,-2-1 0,-1-15 0,-1 15 0,-3 11 0,3 4 0,0-1 0,1 1 0,0 0 0,1 0 0,0 0 0,1-1 0,1 14 0,15 88 0,-8-66 0,30 179 0,16 115 0,-51-318 0,-2 1 0,-1 35 0,-1-53 0,1 0 0,-1 0 0,0 0 0,0 0 0,-1-1 0,1 1 0,-1 0 0,-1-1 0,1 1 0,-1-1 0,0 0 0,0 0 0,0 0 0,-1 0 0,-5 5 0,7-8 0,0-1 0,0 1 0,-1 0 0,1-1 0,-1 1 0,1-1 0,-1 0 0,0 0 0,1 0 0,-1 0 0,0 0 0,0-1 0,0 1 0,0-1 0,1 0 0,-1 0 0,-4 0 0,2-1 0,0 0 0,0 0 0,0 0 0,0-1 0,0 0 0,0 0 0,1 0 0,-1-1 0,-4-3 0,-2-2 0,0-1 0,1 0 0,1 0 0,-1-1 0,1 0 0,-12-19 0,9 8 0,0-1 0,1 0 0,1-1 0,2 0 0,0-1 0,1 0 0,2 0 0,0-1 0,2 1 0,0-1 0,2 0 0,2-28 0,0 30 0,1 1 0,1 0 0,1 0 0,1 1 0,1-1 0,1 1 0,1 0 0,1 1 0,0 0 0,2 0 0,0 1 0,1 1 0,27-32 0,-31 42 17,0 0 0,0 1 1,1 0-1,0 0 0,1 1 0,10-6 0,-14 10-141,-1-1 0,1 0 1,0 1-1,0 0 0,1 1 0,-1-1 1,0 1-1,1 1 0,-1-1 0,0 1 1,12 1-1,6 4-6702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6.813"/>
    </inkml:context>
    <inkml:brush xml:id="br0">
      <inkml:brushProperty name="width" value="0.05" units="cm"/>
      <inkml:brushProperty name="height" value="0.05" units="cm"/>
    </inkml:brush>
  </inkml:definitions>
  <inkml:trace contextRef="#ctx0" brushRef="#br0">49 219 24575,'-7'-7'0,"1"1"0,1-2 0,-1 1 0,-6-13 0,10 17 0,1 0 0,-1 0 0,1-1 0,-1 1 0,1 0 0,0-1 0,0 1 0,1-1 0,-1 1 0,1-1 0,0 1 0,0-1 0,0 1 0,1-5 0,-1 7 0,0 0 0,1 0 0,-1 0 0,1 1 0,-1-1 0,1 0 0,-1 1 0,1-1 0,-1 0 0,1 1 0,0-1 0,-1 1 0,1-1 0,0 0 0,-1 1 0,1 0 0,0-1 0,0 1 0,0 0 0,-1-1 0,1 1 0,0 0 0,0 0 0,0-1 0,0 1 0,0 0 0,-1 0 0,1 0 0,0 0 0,0 0 0,0 1 0,0-1 0,0 0 0,-1 0 0,1 0 0,0 1 0,0-1 0,0 0 0,0 1 0,-1-1 0,1 1 0,0-1 0,-1 1 0,2 0 0,4 2 0,0 1 0,-1 0 0,1 0 0,7 7 0,0 4 0,0 0 0,-1 1 0,-1 1 0,-1 0 0,0 0 0,-1 1 0,-1 0 0,-1 1 0,0-1 0,-2 1 0,0 1 0,3 23 0,-9-24 0,1-19 0,-1 0 0,1 0 0,0 0 0,0 0 0,0 0 0,-1 0 0,1 0 0,0 0 0,0 0 0,0 0 0,-1 0 0,1 0 0,0 0 0,0 0 0,0 0 0,-1 0 0,1 0 0,0 0 0,0 0 0,0 0 0,-1 0 0,1-1 0,0 1 0,0 0 0,0 0 0,0 0 0,-1 0 0,1 0 0,0-1 0,0 1 0,0 0 0,0 0 0,0 0 0,0 0 0,0-1 0,-1 1 0,1 0 0,0 0 0,0 0 0,0-1 0,-2-3 0,-1-1 0,1 1 0,1-1 0,-1 1 0,-2-10 0,-1-16 0,2 0 0,1-1 0,3-45 0,0 60 0,1 1 0,0-1 0,1 1 0,0 0 0,2 0 0,0 0 0,0 0 0,14-23 0,-18 36 0,1-1 0,0 0 0,-1 0 0,1 1 0,0-1 0,1 1 0,-1 0 0,0 0 0,1 0 0,-1 0 0,1 0 0,0 0 0,-1 1 0,1-1 0,0 1 0,5-2 0,-6 3 0,1-1 0,-1 1 0,1 0 0,0 0 0,-1 0 0,1 1 0,-1-1 0,1 1 0,-1-1 0,1 1 0,-1 0 0,0 0 0,1 0 0,-1 0 0,0 0 0,4 3 0,1 1 0,-1 1 0,0 0 0,1 0 0,-2 1 0,1-1 0,-1 1 0,0 1 0,-1-1 0,1 1 0,5 13 0,3 17 0,-1-1 0,-2 1 0,6 44 0,-16-82 0,1 0 0,-1 0 0,0-1 0,0 1 0,0 0 0,0 0 0,0 0 0,0 0 0,0 0 0,0 0 0,0 0 0,0 0 0,0 0 0,0 0 0,0 0 0,0 0 0,0 0 0,0 0 0,0 0 0,1 0 0,-1 0 0,0 0 0,0 0 0,0 0 0,0 0 0,0 0 0,0 0 0,0 0 0,0 0 0,0 0 0,0 0 0,0 0 0,0 0 0,0 0 0,1 0 0,-1 0 0,0 0 0,0 0 0,0 0 0,0 0 0,0 0 0,0 0 0,0 0 0,0 0 0,0 0 0,0 0 0,0 0 0,0 0 0,0 0 0,0 0 0,0 0 0,0 0 0,1 1 0,-1-1 0,0 0 0,0 0 0,0 0 0,0 0 0,0 0 0,0 0 0,0 0 0,0 0 0,0 0 0,0 0 0,0 0 0,0 0 0,5-10 0,8-18 0,-11 23 0,7-16 0,1 0 0,0 1 0,25-34 0,-30 47 0,0 1 0,0-1 0,1 1 0,0 0 0,1 0 0,-1 0 0,1 1 0,0 0 0,0 1 0,1-1 0,-1 1 0,1 1 0,11-4 0,-13 6 0,-1 0 0,1 1 0,-1 0 0,0 1 0,1-1 0,-1 1 0,0 0 0,1 0 0,-1 0 0,0 1 0,0 0 0,0 0 0,0 0 0,0 1 0,-1 0 0,1 0 0,-1 0 0,1 0 0,-1 0 0,4 5 0,2 2 0,-1-1 0,0 1 0,0 1 0,-1 0 0,-1 0 0,13 24 0,-5 0-1365,-3-4-5461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4.390"/>
    </inkml:context>
    <inkml:brush xml:id="br0">
      <inkml:brushProperty name="width" value="0.05" units="cm"/>
      <inkml:brushProperty name="height" value="0.05" units="cm"/>
    </inkml:brush>
  </inkml:definitions>
  <inkml:trace contextRef="#ctx0" brushRef="#br0">60 185 24575,'0'-1'0,"1"1"0,-1-1 0,1 1 0,-1-1 0,1 1 0,-1-1 0,1 1 0,-1 0 0,1 0 0,-1-1 0,1 1 0,-1 0 0,1 0 0,0-1 0,-1 1 0,1 0 0,-1 0 0,1 0 0,0 0 0,-1 0 0,1 0 0,-1 0 0,1 0 0,0 0 0,-1 0 0,2 0 0,27 2 0,-19-1 0,1 0 0,0-1 0,0-1 0,0 0 0,0 0 0,0-1 0,18-6 0,-27 8 0,0-1 0,0 1 0,0-1 0,0 0 0,0 0 0,-1 0 0,1 0 0,0 0 0,-1 0 0,1 0 0,-1-1 0,1 1 0,-1-1 0,0 1 0,1-1 0,-1 1 0,0-1 0,0 0 0,0 0 0,0 1 0,0-1 0,-1 0 0,1 0 0,0 0 0,-1 0 0,1 0 0,-1 0 0,0 0 0,0 0 0,0 0 0,0 0 0,0 0 0,0 0 0,-1 0 0,1 0 0,0 0 0,-1 0 0,0 0 0,1 1 0,-1-1 0,0 0 0,0 0 0,0 0 0,-3-2 0,-1-4 0,0 1 0,-1 1 0,0-1 0,0 1 0,0 0 0,-1 0 0,0 1 0,0 0 0,-14-8 0,14 9 0,1 1 0,-2-1 0,1 1 0,0 0 0,-1 1 0,1 0 0,-1 0 0,0 0 0,0 1 0,-15 0 0,21 1 0,-1 1 0,0-1 0,1 0 0,-1 1 0,1 0 0,-1 0 0,1 0 0,0 0 0,-1 0 0,1 0 0,0 1 0,0-1 0,0 1 0,0-1 0,0 1 0,0 0 0,0 0 0,0 0 0,-2 4 0,2-2 0,0 0 0,0 0 0,0 1 0,0-1 0,1 1 0,0 0 0,0-1 0,1 1 0,-1 0 0,1 5 0,0 4 0,1 0 0,1 0 0,0-1 0,1 1 0,0-1 0,9 22 0,-8-24-114,2-1 1,-1 0-1,1 0 0,1 0 0,0-1 1,0 0-1,1 0 0,0-1 0,0 0 1,1 0-1,15 10 0,6 0-6712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7.186"/>
    </inkml:context>
    <inkml:brush xml:id="br0">
      <inkml:brushProperty name="width" value="0.05" units="cm"/>
      <inkml:brushProperty name="height" value="0.05" units="cm"/>
    </inkml:brush>
  </inkml:definitions>
  <inkml:trace contextRef="#ctx0" brushRef="#br0">73 213 24575,'12'-3'0,"-8"13"0,-3-8 0,0-1 0,1 1 0,-1-1 0,1 0 0,-1 1 0,1-1 0,0 0 0,-1 0 0,1 0 0,0 0 0,0 0 0,-1-1 0,1 1 0,0-1 0,0 1 0,0-1 0,0 1 0,0-1 0,0 0 0,0 0 0,0 0 0,0 0 0,0 0 0,2-1 0,1 0 0,-1 1 0,0-1 0,0 0 0,0 0 0,1 0 0,-1-1 0,0 1 0,-1-1 0,1 0 0,5-4 0,-7 4 0,1 0 0,-1 0 0,0-1 0,0 1 0,0-1 0,0 0 0,0 1 0,0-1 0,-1 0 0,1 0 0,-1 0 0,0 0 0,0 0 0,0 0 0,-1-1 0,1 1 0,0-5 0,-1 2 0,-1 1 0,1-1 0,-1 1 0,0-1 0,0 1 0,-1-1 0,0 1 0,1 0 0,-6-9 0,3 6 0,-1 0 0,0 0 0,0 1 0,-1 0 0,0 0 0,0 0 0,0 1 0,-1 0 0,0 0 0,0 0 0,-1 1 0,-12-6 0,18 10 0,-1-1 0,1 1 0,-1 0 0,1 0 0,-1 1 0,0-1 0,1 1 0,-1-1 0,0 1 0,0 0 0,1 0 0,-1 0 0,0 0 0,0 0 0,1 1 0,-1-1 0,0 1 0,1 0 0,-1 0 0,0 0 0,1 0 0,0 0 0,-1 0 0,1 1 0,-1-1 0,1 1 0,0 0 0,0 0 0,0 0 0,0 0 0,0 0 0,1 0 0,-1 0 0,1 0 0,-1 1 0,-1 4 0,0 0 0,0 0 0,1 0 0,0 1 0,0-1 0,0 0 0,1 1 0,1-1 0,-1 1 0,1 0 0,0-1 0,1 1 0,2 9 0,0-4 9,0 0 1,2-1-1,0 1 0,0-1 0,1 0 1,0 0-1,1-1 0,1 0 0,0 0 0,0-1 1,1 0-1,18 16 0,-18-18-102,0-1 0,0-1 1,1 0-1,0 0 0,0-1 0,0 0 0,1 0 0,-1-1 1,1-1-1,0 0 0,1-1 0,-1 0 0,0 0 1,1-1-1,13-1 0,13-3-6733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7.565"/>
    </inkml:context>
    <inkml:brush xml:id="br0">
      <inkml:brushProperty name="width" value="0.05" units="cm"/>
      <inkml:brushProperty name="height" value="0.05" units="cm"/>
    </inkml:brush>
  </inkml:definitions>
  <inkml:trace contextRef="#ctx0" brushRef="#br0">0 102 24575,'7'10'0,"1"1"0,0-2 0,11 11 0,19 15 0,-22-21 0,0 0 0,-2 0 0,1 2 0,-2 0 0,0 0 0,21 36 0,-34-51 0,1 0 0,0 0 0,-1 0 0,1 0 0,-1 0 0,1 0 0,-1 0 0,0 0 0,0 0 0,1 1 0,-1-1 0,0 0 0,0 0 0,0 0 0,0 0 0,0 0 0,0 1 0,-1-1 0,1 0 0,0 0 0,-1 0 0,1 0 0,0 0 0,-1 0 0,1 0 0,-1 0 0,0 0 0,1 0 0,-1 0 0,-1 1 0,1-1 0,0-1 0,0 0 0,0 0 0,-1 0 0,1 1 0,0-1 0,0 0 0,0-1 0,0 1 0,0 0 0,0 0 0,0 0 0,0-1 0,0 1 0,0 0 0,0-1 0,0 1 0,0-1 0,0 1 0,0-1 0,0 0 0,0 1 0,1-1 0,-1 0 0,0 0 0,0 1 0,1-1 0,-1 0 0,0 0 0,1 0 0,-1 0 0,1 0 0,-1-1 0,-2-4 0,1 0 0,-1 0 0,1 0 0,0 0 0,1 0 0,0 0 0,0 0 0,0-1 0,1 1 0,-1-1 0,2 1 0,-1 0 0,1-1 0,0 1 0,3-12 0,1-3 0,2 1 0,0 0 0,15-29 0,-15 36 24,1 0 0,0 1 0,0 0 0,14-15 0,-17 22-138,-1 1 0,1-1-1,0 1 1,0 0 0,0 0 0,0 1-1,1 0 1,-1 0 0,1 0 0,0 1-1,0-1 1,9-1 0,10 2-6712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7.906"/>
    </inkml:context>
    <inkml:brush xml:id="br0">
      <inkml:brushProperty name="width" value="0.05" units="cm"/>
      <inkml:brushProperty name="height" value="0.05" units="cm"/>
    </inkml:brush>
  </inkml:definitions>
  <inkml:trace contextRef="#ctx0" brushRef="#br0">1 7 24575,'0'-5'0,"0"4"0,0 5 0,4 8 0,2 7 0,0 3 0,-1 5 0,3 1 0,0 0 0,-1-3-8191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8.278"/>
    </inkml:context>
    <inkml:brush xml:id="br0">
      <inkml:brushProperty name="width" value="0.05" units="cm"/>
      <inkml:brushProperty name="height" value="0.05" units="cm"/>
    </inkml:brush>
  </inkml:definitions>
  <inkml:trace contextRef="#ctx0" brushRef="#br0">11 35 24575,'0'-5'0,"0"-6"0,-4-1 0,-2 5 0</inkml:trace>
  <inkml:trace contextRef="#ctx0" brushRef="#br0" timeOffset="1">233 35 24575,'2'45'0,"2"0"0,2 0 0,2-1 0,2 0 0,2-1 0,1 0 0,23 49 0,-25-68 30,2 0 0,0-1 0,25 33 0,-29-45-195,0 0 0,1 0 0,0-1 0,0 0 0,1-1 0,1 0 0,-1-1 0,16 8 0,-2-5-6661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28.606"/>
    </inkml:context>
    <inkml:brush xml:id="br0">
      <inkml:brushProperty name="width" value="0.05" units="cm"/>
      <inkml:brushProperty name="height" value="0.05" units="cm"/>
    </inkml:brush>
  </inkml:definitions>
  <inkml:trace contextRef="#ctx0" brushRef="#br0">115 243 24575,'-10'-9'0,"-7"-8"0,-5-6 0,-5-4 0,3-1 0,11-2 0,11 6 0,11 1 0,14 5 0,12 5 0,9 5 0,12-1 0,5 2 0,-7 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5.121"/>
    </inkml:context>
    <inkml:brush xml:id="br0">
      <inkml:brushProperty name="width" value="0.05" units="cm"/>
      <inkml:brushProperty name="height" value="0.05" units="cm"/>
    </inkml:brush>
  </inkml:definitions>
  <inkml:trace contextRef="#ctx0" brushRef="#br0">0 1 24575,'22'3'0,"-1"2"0,0 0 0,0 1 0,-1 1 0,24 12 0,1-1 0,305 86 0,7-28 0,198 53 0,-494-111 0,12 3 0,0 3 0,69 35 0,-139-58 0,1 1 0,-1 0 0,0 0 0,-1 0 0,1 0 0,0 1 0,0-1 0,3 6 0,-5-8 0,-1 1 0,0-1 0,1 1 0,-1 0 0,0-1 0,0 1 0,1-1 0,-1 1 0,0 0 0,0-1 0,0 1 0,0-1 0,0 1 0,0 0 0,0-1 0,0 1 0,0 0 0,0-1 0,0 1 0,0 0 0,0-1 0,0 1 0,0 0 0,-1-1 0,1 1 0,0-1 0,-1 1 0,1-1 0,0 1 0,-1-1 0,1 1 0,-1-1 0,1 1 0,0-1 0,-1 1 0,1-1 0,-1 1 0,0-1 0,1 0 0,-1 1 0,1-1 0,-1 0 0,1 0 0,-1 1 0,0-1 0,1 0 0,-1 0 0,0 0 0,0 0 0,-15 2-1365,1-4-5461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5.727"/>
    </inkml:context>
    <inkml:brush xml:id="br0">
      <inkml:brushProperty name="width" value="0.05" units="cm"/>
      <inkml:brushProperty name="height" value="0.05" units="cm"/>
    </inkml:brush>
  </inkml:definitions>
  <inkml:trace contextRef="#ctx0" brushRef="#br0">179 435 24575,'0'0'0,"-1"0"0,1 1 0,0-1 0,0 0 0,0 1 0,0-1 0,-1 0 0,1 0 0,0 1 0,0-1 0,-1 0 0,1 1 0,0-1 0,0 0 0,-1 0 0,1 0 0,0 1 0,-1-1 0,1 0 0,0 0 0,-1 0 0,1 0 0,0 1 0,-1-1 0,1 0 0,0 0 0,-1 0 0,1 0 0,-1 0 0,1 0 0,0 0 0,-1 0 0,1 0 0,0 0 0,-1-1 0,1 1 0,-1 0 0,1 0 0,0 0 0,-1 0 0,1 0 0,0-1 0,0 1 0,-1 0 0,1 0 0,0 0 0,-1-1 0,1 1 0,0 0 0,0-1 0,-1 1 0,1 0 0,0-1 0,0 1 0,0 0 0,0-1 0,-1 1 0,1 0 0,0-1 0,0 1 0,0 0 0,0-1 0,0 1 0,0 0 0,0-1 0,0 1 0,0-1 0,0 1 0,-3 11 0,-1 1 0,2 0 0,0 1 0,0-1 0,1 24 0,-1 10 0,-110 590 0,105-599 0,7-28 0,-2-1 0,1 1 0,-1 0 0,0-1 0,-1 0 0,0 1 0,0-1 0,-7 11 0,17-59 0,18-87 0,13-165 0,-35 267 0,12-143 0,-5 40 0,48-230 0,-53 335 0,1 1 0,2 1 0,0-1 0,14-26 0,-19 43 0,0 1 0,1-1 0,-1 0 0,1 1 0,0 0 0,0 0 0,0 0 0,0 0 0,10-5 0,-11 7 0,1 0 0,-1 1 0,1 0 0,-1 0 0,1 0 0,-1 0 0,1 0 0,0 1 0,-1 0 0,1-1 0,0 1 0,-1 1 0,1-1 0,0 0 0,-1 1 0,8 2 0,-2 1 0,0 0 0,0 1 0,0 0 0,0 0 0,-1 1 0,0 0 0,0 1 0,0 0 0,-1 0 0,0 0 0,11 17 0,7 11 0,28 55 0,-47-81 0,36 73 0,47 127 0,13 96 0,-76-226 0,118 429-1365,-138-480-5461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6.131"/>
    </inkml:context>
    <inkml:brush xml:id="br0">
      <inkml:brushProperty name="width" value="0.05" units="cm"/>
      <inkml:brushProperty name="height" value="0.05" units="cm"/>
    </inkml:brush>
  </inkml:definitions>
  <inkml:trace contextRef="#ctx0" brushRef="#br0">127 340 24575,'-10'-5'0,"-7"-5"0,-6-7 0,1-5 0,0-3 0,3-2 0,6-2 0,13 1 0,17 3 0,15 3 0,15 0 0,15 3 0,15 1 0,9 3 0,8-1 0,2 3 0,0-1 0,-18 1-8191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6.485"/>
    </inkml:context>
    <inkml:brush xml:id="br0">
      <inkml:brushProperty name="width" value="0.05" units="cm"/>
      <inkml:brushProperty name="height" value="0.05" units="cm"/>
    </inkml:brush>
  </inkml:definitions>
  <inkml:trace contextRef="#ctx0" brushRef="#br0">1 152 24575,'0'-22'0,"-1"9"0,1-1 0,1 0 0,4-25 0,0 27 0,0 12 0,2 23 0,17 133 0,7 0 0,84 252 0,-82-319-39,37 120-1287,-62-174-5500</inkml:trace>
  <inkml:trace contextRef="#ctx0" brushRef="#br0" timeOffset="1">388 290 24575,'1'-40'0,"0"-5"0,-2 0 0,-2 0 0,-11-60 0,9 95 0,2 17 0,1 21 0,8 44 0,3-1 0,3 0 0,27 91 0,85 223 0,-44-149 0,-49-124 120,-29-101-306,0 1 1,-1 0-1,0-1 0,0 1 1,-2 0-1,1 0 1,-4 18-1,-3-10-6640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6.825"/>
    </inkml:context>
    <inkml:brush xml:id="br0">
      <inkml:brushProperty name="width" value="0.05" units="cm"/>
      <inkml:brushProperty name="height" value="0.05" units="cm"/>
    </inkml:brush>
  </inkml:definitions>
  <inkml:trace contextRef="#ctx0" brushRef="#br0">109 35 24575,'-8'0'0,"0"-1"0,0 1 0,0 1 0,-1 0 0,1 0 0,-15 4 0,21-5 0,0 1 0,0 0 0,0 0 0,0 1 0,0-1 0,0 0 0,0 1 0,0-1 0,1 1 0,-1-1 0,0 1 0,1 0 0,-1 0 0,1 0 0,0 0 0,0 0 0,0 0 0,0 0 0,0 0 0,0 1 0,0-1 0,1 0 0,-1 0 0,1 1 0,-1 2 0,1 5 0,0 0 0,0 0 0,1 1 0,0-1 0,1 0 0,0 0 0,6 18 0,3 0 0,18 37 0,-14-36 0,2 0 0,1-1 0,1 0 0,1-2 0,1 0 0,1-1 0,38 31 0,-56-52 0,1-1 0,0 1 0,0-1 0,0-1 0,0 1 0,1-1 0,-1 1 0,1-2 0,-1 1 0,1 0 0,0-1 0,0 0 0,-1-1 0,1 1 0,0-1 0,0 0 0,0-1 0,11-1 0,-12 0 0,0 0 0,1 0 0,-1 0 0,0-1 0,-1 0 0,1 0 0,0 0 0,-1 0 0,1-1 0,-1 0 0,0 1 0,0-2 0,-1 1 0,1 0 0,-1-1 0,0 0 0,0 1 0,-1-1 0,5-10 0,-3 2 0,0 1 0,-1-1 0,0 0 0,-1 1 0,0-2 0,-1 1 0,0 0 0,-1 0 0,-1 0 0,-4-23 0,2 18 0,-2 1 0,0-1 0,-1 1 0,0 0 0,-2 1 0,0 0 0,-17-26 0,16 28 0,-1 2 0,-1-1 0,0 1 0,0 1 0,-1 0 0,0 1 0,-1 0 0,-24-14 0,27 19 0,0 0 0,-1 0 0,1 1 0,-1 1 0,0 0 0,0 0 0,-1 1 0,1 0 0,0 1 0,-1 0 0,1 1 0,-21 3 0,28-3-76,-1 0 1,1 1-1,0 0 0,0 0 0,-1 0 0,1 1 0,0-1 0,0 1 1,0 0-1,1 0 0,-1 0 0,0 1 0,1-1 0,-1 1 1,1 0-1,0 0 0,-4 5 0,-3 9-6750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4.888"/>
    </inkml:context>
    <inkml:brush xml:id="br0">
      <inkml:brushProperty name="width" value="0.05" units="cm"/>
      <inkml:brushProperty name="height" value="0.05" units="cm"/>
    </inkml:brush>
  </inkml:definitions>
  <inkml:trace contextRef="#ctx0" brushRef="#br0">47 168 24575,'0'1'0,"0"0"0,0 0 0,-1 0 0,1 0 0,0 0 0,0 0 0,-1 0 0,1 0 0,-1 0 0,1 0 0,-1 0 0,1-1 0,-1 1 0,0 0 0,1 0 0,-1-1 0,0 1 0,0 0 0,0-1 0,1 1 0,-1 0 0,0-1 0,0 1 0,0-1 0,0 0 0,0 1 0,0-1 0,0 0 0,0 0 0,0 1 0,0-1 0,0 0 0,0 0 0,0 0 0,0 0 0,0 0 0,0 0 0,0-1 0,0 1 0,0 0 0,0 0 0,0-1 0,0 1 0,0-1 0,0 1 0,0-1 0,1 1 0,-1-1 0,0 1 0,0-1 0,0 0 0,1 0 0,-1 1 0,0-1 0,1 0 0,-1 0 0,1 0 0,-1 1 0,1-1 0,-1 0 0,1 0 0,-1 0 0,1 0 0,0 0 0,0-1 0,1 14 0,1 0 0,1 0 0,0 0 0,0-1 0,1 1 0,9 17 0,0-5 0,29 43 0,-7-24 0,-33-41 0,-1 0 0,0-1 0,1 1 0,-1-1 0,1 1 0,0-1 0,0 0 0,-1 0 0,1 0 0,0 0 0,0 0 0,0 0 0,0-1 0,0 1 0,0 0 0,0-1 0,0 0 0,0 1 0,0-1 0,0 0 0,1 0 0,-1 0 0,3-1 0,-4 0 0,1 0 0,0-1 0,-1 1 0,1-1 0,-1 1 0,1-1 0,-1 1 0,0-1 0,1 0 0,-1 0 0,0 0 0,0 1 0,-1-1 0,1 0 0,0 0 0,-1-1 0,1-1 0,9-43 0,-8 35 0,5-58 0,-7 51 0,2 0 0,0 1 0,6-20 0,-8 37 0,0-1 0,1 1 0,-1-1 0,0 1 0,1-1 0,-1 1 0,1-1 0,0 1 0,-1-1 0,1 1 0,0 0 0,0-1 0,0 1 0,0 0 0,0 0 0,0 0 0,0 0 0,0 0 0,1 0 0,-1 0 0,0 0 0,1 0 0,-1 0 0,0 1 0,1-1 0,-1 1 0,1-1 0,-1 1 0,3-1 0,-1 2 0,0-1 0,-1 1 0,1 0 0,0 0 0,-1 0 0,1 0 0,-1 1 0,1-1 0,-1 1 0,0-1 0,0 1 0,0 0 0,0 0 0,0 0 0,0 0 0,2 4 0,37 47 0,-19-22 0,36 38 0,-51-62 0,1 0 0,-1 0 0,1-1 0,0 0 0,1-1 0,-1 1 0,1-1 0,0-1 0,1 0 0,10 3 0,-16-5 0,1-1 0,-1 0 0,1-1 0,0 1 0,-1-1 0,1 0 0,-1 0 0,1-1 0,0 1 0,-1-1 0,1 0 0,-1 0 0,0 0 0,1-1 0,-1 0 0,0 1 0,7-5 0,-5 2 0,-1-1 0,0 1 0,0-1 0,0 0 0,-1 0 0,1 0 0,-1-1 0,-1 1 0,1-1 0,-1 0 0,4-7 0,-3 3 0,0 0 0,-1 0 0,0-1 0,0 1 0,-1-1 0,-1 1 0,0-1 0,0 0 0,-1 0 0,0 1 0,-1-1 0,0 0 0,-1 0 0,0 1 0,-4-12 0,3 15-47,0 0 0,-1-1 0,1 2 0,-2-1 0,1 0 0,-1 1 0,0 0 0,0 0 0,0 0-1,-1 1 1,0-1 0,0 1 0,0 1 0,-1-1 0,0 1 0,0 1 0,0-1 0,0 1 0,0 0 0,-1 0 0,1 1 0,-1 0-1,0 1 1,1 0 0,-1 0 0,0 0 0,0 1 0,-14 1 0,-2 5-6779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7.204"/>
    </inkml:context>
    <inkml:brush xml:id="br0">
      <inkml:brushProperty name="width" value="0.05" units="cm"/>
      <inkml:brushProperty name="height" value="0.05" units="cm"/>
    </inkml:brush>
  </inkml:definitions>
  <inkml:trace contextRef="#ctx0" brushRef="#br0">309 98 24575,'-12'-12'0,"0"0"0,-1 1 0,0 0 0,-1 1 0,-1 0 0,-24-11 0,35 19 0,0 0 0,0 1 0,0-1 0,0 1 0,0 0 0,0 0 0,0 1 0,0-1 0,-1 1 0,1 0 0,0 0 0,0 1 0,-1-1 0,1 1 0,0 0 0,0 0 0,0 0 0,0 0 0,0 1 0,0 0 0,0 0 0,1 0 0,-1 0 0,0 0 0,1 1 0,0-1 0,0 1 0,0 0 0,0 0 0,0 1 0,-4 5 0,-2 4 0,1 1 0,1 0 0,0 0 0,0 0 0,2 1 0,0 0 0,1 0 0,0 0 0,1 0 0,1 1 0,0 0 0,1-1 0,1 1 0,0 0 0,1-1 0,4 19 0,-3-23 0,0 0 0,1-1 0,0 1 0,1-1 0,0 1 0,0-1 0,1 0 0,1 0 0,-1-1 0,2 0 0,-1 0 0,1 0 0,1-1 0,-1 0 0,1 0 0,1-1 0,-1 0 0,1-1 0,1 0 0,-1 0 0,1-1 0,0 0 0,16 6 0,26 1-1365,-2-5-5461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7.574"/>
    </inkml:context>
    <inkml:brush xml:id="br0">
      <inkml:brushProperty name="width" value="0.05" units="cm"/>
      <inkml:brushProperty name="height" value="0.05" units="cm"/>
    </inkml:brush>
  </inkml:definitions>
  <inkml:trace contextRef="#ctx0" brushRef="#br0">557 115 24575,'0'-3'0,"-1"0"0,0 0 0,0 0 0,0 0 0,-1 0 0,1 1 0,0-1 0,-1 0 0,0 1 0,0-1 0,0 1 0,0 0 0,-4-4 0,-33-27 0,29 27 0,0 1 0,0 0 0,0 0 0,-1 1 0,1 0 0,-1 1 0,0 1 0,0-1 0,-1 2 0,1-1 0,0 1 0,0 1 0,-1 0 0,1 1 0,-20 4 0,17-2 0,0 0 0,0 1 0,1 1 0,0 0 0,0 1 0,0 1 0,0 0 0,1 0 0,1 1 0,-1 1 0,1 0 0,-11 11 0,8-4 0,0 0 0,1 1 0,1 1 0,0 0 0,1 1 0,1 0 0,-10 27 0,16-34 0,0-1 0,1 1 0,0 0 0,1 0 0,0 0 0,1 0 0,0 0 0,1 1 0,1-1 0,0 0 0,0 0 0,1 0 0,0 0 0,7 16 0,-6-21 0,0 1 0,1-1 0,0-1 0,0 1 0,1-1 0,0 1 0,0-1 0,1-1 0,-1 1 0,1-1 0,0 0 0,1 0 0,-1 0 0,1-1 0,0 0 0,0-1 0,0 0 0,1 0 0,-1 0 0,1-1 0,-1 0 0,15 2 0,-12-3 0,1 0 0,0 0 0,0-1 0,-1-1 0,1 0 0,0 0 0,-1-1 0,1-1 0,-1 1 0,1-2 0,-1 1 0,0-1 0,-1-1 0,1 0 0,-1 0 0,12-9 0,-9 3 0,0 0 0,0-1 0,-1 0 0,-1-1 0,0 0 0,-1 0 0,0-1 0,9-21 0,-7 10 0,-1 0 0,-2 0 0,0-1 0,4-33 0,-12 72 9,-1 0-1,2 0 1,0 0-1,0-1 1,1 1 0,1 0-1,0 0 1,1-1-1,0 0 1,1 0-1,0 0 1,1 0-1,10 14 1,-10-17-34,0 0 0,1 0 0,0-1-1,0 0 1,1 0 0,0 0 0,17 11 0,-19-16-67,0 1 1,0-1-1,0-1 0,0 1 0,0-1 1,1 0-1,-1 0 0,1 0 1,-1-1-1,1 0 0,0-1 0,0 0 1,10 0-1,14-5-6734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7.966"/>
    </inkml:context>
    <inkml:brush xml:id="br0">
      <inkml:brushProperty name="width" value="0.05" units="cm"/>
      <inkml:brushProperty name="height" value="0.05" units="cm"/>
    </inkml:brush>
  </inkml:definitions>
  <inkml:trace contextRef="#ctx0" brushRef="#br0">136 505 24575,'-2'-34'0,"-2"0"0,-2 0 0,-15-56 0,16 73 0,-4-19 0,-57-192 0,53 200 0,13 28 0,0-1 0,0 1 0,0 0 0,0 0 0,0 0 0,0 0 0,0-1 0,0 1 0,-1 0 0,1 0 0,0 0 0,0 0 0,0 0 0,0 0 0,0-1 0,0 1 0,0 0 0,-1 0 0,1 0 0,0 0 0,0 0 0,0 0 0,0 0 0,0 0 0,-1 0 0,1 0 0,0-1 0,0 1 0,0 0 0,0 0 0,-1 0 0,1 0 0,0 0 0,0 0 0,0 0 0,0 0 0,-1 0 0,1 0 0,0 1 0,0-1 0,0 0 0,0 0 0,-1 0 0,1 0 0,0 0 0,0 0 0,0 0 0,0 0 0,0 0 0,0 0 0,-1 1 0,1-1 0,0 0 0,0 0 0,0 0 0,0 0 0,0 0 0,0 1 0,0-1 0,0 0 0,0 0 0,-1 0 0,1 0 0,0 0 0,0 1 0,0-1 0,0 0 0,0 0 0,0 1 0,0 6 0,-1 0 0,1 1 0,0-1 0,1 1 0,-1-1 0,1 1 0,4 9 0,-2 1 0,87 342 0,30-6 0,-78-232 0,-24-67-1365,-4-12-5461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8.380"/>
    </inkml:context>
    <inkml:brush xml:id="br0">
      <inkml:brushProperty name="width" value="0.05" units="cm"/>
      <inkml:brushProperty name="height" value="0.05" units="cm"/>
    </inkml:brush>
  </inkml:definitions>
  <inkml:trace contextRef="#ctx0" brushRef="#br0">37 717 24575,'-3'-3'0,"1"-1"0,0 1 0,0-1 0,0 0 0,0 0 0,0 0 0,1 0 0,0 0 0,-1-5 0,-6-14 0,7 21 0,-1-1 0,1-1 0,0 1 0,0 0 0,0 0 0,0 0 0,1 0 0,-1-1 0,1 1 0,0 0 0,0-1 0,0 1 0,0 0 0,0-1 0,1 1 0,0 0 0,0 0 0,-1-1 0,4-4 0,-2 6 0,0-1 0,1 0 0,-1 1 0,1 0 0,0-1 0,-1 1 0,1 0 0,0 1 0,0-1 0,1 0 0,-1 1 0,0 0 0,0-1 0,1 1 0,-1 1 0,1-1 0,-1 0 0,1 1 0,3 0 0,72-6 0,118 9 0,-78 0 0,-75-1 0,35 0 0,-71-3 0,-1 1 0,0-1 0,0 0 0,0-1 0,0 0 0,0 0 0,0 0 0,7-5 0,-13 7 0,-1-1 0,1 1 0,-1 0 0,1 0 0,-1-1 0,1 1 0,-1 0 0,1 0 0,-1 0 0,1 0 0,0-1 0,-1 1 0,1 0 0,-1 0 0,1 0 0,-1 0 0,1 0 0,0 1 0,-1-1 0,1 0 0,-1 0 0,1 0 0,-1 0 0,1 1 0,-1-1 0,1 0 0,-1 0 0,1 1 0,-1-1 0,1 0 0,-1 1 0,1-1 0,-1 1 0,0-1 0,1 1 0,-1-1 0,0 0 0,1 1 0,-1-1 0,0 1 0,1 0 0,-1-1 0,0 1 0,0-1 0,0 1 0,0 0 0,6 38 0,-4-20 0,52 227-1365,-48-216-5461</inkml:trace>
  <inkml:trace contextRef="#ctx0" brushRef="#br0" timeOffset="1">700 193 24575,'-5'-9'0,"-6"-13"0,-6-7 0,0-8 0,-2 2 0,2 2 0,4 12 0,5 14 0,3 13 0,3 5-8191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39.162"/>
    </inkml:context>
    <inkml:brush xml:id="br0">
      <inkml:brushProperty name="width" value="0.05" units="cm"/>
      <inkml:brushProperty name="height" value="0.05" units="cm"/>
    </inkml:brush>
  </inkml:definitions>
  <inkml:trace contextRef="#ctx0" brushRef="#br0">113 237 24575,'-5'-1'0,"1"0"0,-1 0 0,1 0 0,-1-1 0,0 1 0,1-1 0,-5-3 0,6 3 0,1 1 0,-1-1 0,1 1 0,-1 0 0,0 0 0,0 0 0,0 0 0,1 0 0,-1 1 0,0-1 0,0 1 0,0 0 0,0 0 0,0 0 0,0 0 0,-5 1 0,7 0 0,0 0 0,0 0 0,-1 0 0,1 0 0,0 0 0,0 0 0,0 1 0,0-1 0,0 0 0,1 1 0,-1-1 0,0 0 0,1 1 0,-1-1 0,0 1 0,1-1 0,0 1 0,-1 0 0,1 1 0,-2 33 0,2-34 0,1 21 0,1 1 0,1-1 0,2 0 0,0 0 0,9 24 0,-1-9 0,3-1 0,22 41 0,-25-56 0,1 0 0,1-1 0,0 0 0,35 34 0,-41-46 0,0-1 0,1 0 0,0 0 0,0-1 0,1 0 0,0-1 0,0 0 0,0-1 0,1-1 0,0 1 0,0-2 0,12 3 0,-19-5 0,-1 0 0,1-1 0,0 0 0,-1 0 0,1 0 0,0-1 0,-1 1 0,1-1 0,-1 0 0,1-1 0,-1 1 0,1-1 0,-1 0 0,0 0 0,0 0 0,6-5 0,-4 3 0,-1-1 0,0 0 0,0-1 0,0 1 0,-1-1 0,1 0 0,-2 0 0,1 0 0,5-13 0,-1-3 0,-1-2 0,-1 1 0,-1-1 0,-1 1 0,2-34 0,-4 24 0,-2-1 0,-1 1 0,-2-1 0,-1 1 0,-16-63 0,13 72 0,-1 0 0,-1 0 0,-1 2 0,-2-1 0,0 1 0,-1 1 0,-1 0 0,-26-30 0,34 45 0,0 0 0,0 1 0,0-1 0,0 2 0,-1-1 0,0 1 0,0 0 0,0 0 0,-1 1 0,1 0 0,-1 0 0,0 1 0,1 0 0,-12-2 0,15 4 0,0 0 0,-1 0 0,1 0 0,0 0 0,-1 1 0,1-1 0,0 1 0,0 0 0,-1 1 0,1-1 0,0 1 0,0-1 0,0 1 0,1 1 0,-1-1 0,0 0 0,1 1 0,-1 0 0,1 0 0,0 0 0,0 0 0,0 0 0,0 1 0,1-1 0,0 1 0,-1-1 0,-2 9 0,1-2 0,0-1 0,1 1 0,0 0 0,1 0 0,0 0 0,1 0 0,0 0 0,1 1 0,0-1 0,0 0 0,1 0 0,0 1 0,1-1 0,0 0 0,1 0 0,0 0 0,0-1 0,7 12 0,-4-8 0,0-1 0,1-1 0,1 1 0,0-1 0,1 0 0,0-1 0,0 0 0,1 0 0,0-1 0,1-1 0,0 0 0,0 0 0,17 8 0,-23-14 0,0 0 0,0-1 0,1 1 0,-1-1 0,0 0 0,0 0 0,1-1 0,-1 0 0,1 0 0,-1 0 0,0 0 0,1-1 0,-1 0 0,0 0 0,0 0 0,0-1 0,0 0 0,0 0 0,0 0 0,0-1 0,0 1 0,-1-1 0,1 0 0,-1-1 0,4-3 0,12-11 0,0-1 0,-2-1 0,28-38 0,-32 41 0,-10 11 0,53-61 0,-52 62 0,0 0 0,0 1 0,1 0 0,-1-1 0,1 2 0,0-1 0,0 1 0,0 0 0,0 0 0,10-2 0,-14 4 0,0 1 0,0 0 0,0-1 0,0 1 0,1 0 0,-1 0 0,0 1 0,0-1 0,0 0 0,0 1 0,1-1 0,-1 1 0,0 0 0,0 0 0,0 0 0,0 0 0,-1 0 0,3 1 0,0 1 0,-1 0 0,1 1 0,-1-1 0,0 1 0,0-1 0,0 1 0,0 0 0,1 5 0,5 8 0,-2 1 0,0 0 0,5 23 0,-9-30 0,38 165 0,-4-14 0,-37-161 0,0 1 0,1 0 0,-1-1 0,1 1 0,-1-1 0,1 1 0,0-1 0,-1 1 0,1-1 0,0 1 0,0-1 0,0 0 0,0 0 0,0 1 0,0-1 0,2 1 0,-2-2 0,-1 0 0,1 0 0,-1 0 0,1 0 0,0 0 0,-1 0 0,1 0 0,-1 0 0,1 0 0,0 0 0,-1 0 0,1 0 0,-1 0 0,1 0 0,0-1 0,-1 1 0,1 0 0,-1-1 0,1 1 0,-1 0 0,1-1 0,-1 1 0,1 0 0,-1-1 0,1 1 0,-1-1 0,1 0 0,4-6 0,0 0 0,-1 0 0,1-1 0,3-11 0,-7 17 0,91-224 0,-14 28 0,-74 189 0,0 1 0,0 0 0,0 0 0,1 0 0,10-11 0,-14 18 0,-1 1 0,1-1 0,-1 0 0,1 1 0,0-1 0,-1 1 0,1-1 0,-1 1 0,1 0 0,0-1 0,0 1 0,-1 0 0,1-1 0,0 1 0,0 0 0,-1 0 0,1 0 0,0-1 0,0 1 0,0 0 0,-1 0 0,1 0 0,0 0 0,0 1 0,0-1 0,-1 0 0,2 0 0,0 2 0,0 0 0,-1-1 0,1 1 0,-1 0 0,0-1 0,1 1 0,-1 0 0,0 0 0,0 0 0,0 0 0,-1 0 0,1 0 0,0 1 0,-1-1 0,1 4 0,24 136 0,-20-101 0,1 0 0,3-1 0,1-1 0,16 43 0,-21-71 0,0 1 0,1-1 0,1-1 0,0 1 0,0-1 0,1 0 0,0-1 0,0 0 0,1 0 0,1-1 0,-1 0 0,1 0 0,0-1 0,1 0 0,0-1 0,0-1 0,23 9 0,-28-12 6,0 0 0,1 0 0,-1-1 0,0 0 0,1 0 0,0 0 0,-1-1 0,1 0 0,-1 0 0,1-1 0,0 0 0,-1 0 0,1 0 0,-1-1 0,0 0 0,1 0 0,-1-1 0,0 0 0,8-5 0,-7 3-105,0 0 0,-1-1 0,0 0 0,0 0 0,0 0 0,-1-1 0,1 0 0,-2 0 0,1 0 0,-1-1 0,0 1 0,-1-1 0,0 0 0,4-13 0,1-11-6727</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1:42:33.140"/>
    </inkml:context>
    <inkml:brush xml:id="br0">
      <inkml:brushProperty name="width" value="0.05" units="cm"/>
      <inkml:brushProperty name="height" value="0.05" units="cm"/>
      <inkml:brushProperty name="color" value="#00B050"/>
      <inkml:brushProperty name="fitToCurve" value="1"/>
    </inkml:brush>
  </inkml:definitions>
  <inkml:trace contextRef="#ctx0" brushRef="#br0">268 0 0,'-24'24'16,"-1"-24"-16,-24 25 0,25-25 16,-25 24-16,25-24 0,-1 0 15,1 24-15,0-24 16,24 25-16,0-1 16,0 1-1,0-50 126</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4:47:24.760"/>
    </inkml:context>
    <inkml:brush xml:id="br0">
      <inkml:brushProperty name="width" value="0.05292" units="cm"/>
      <inkml:brushProperty name="height" value="0.05292" units="cm"/>
      <inkml:brushProperty name="color" value="#FF0000"/>
    </inkml:brush>
  </inkml:definitions>
  <inkml:trace contextRef="#ctx0" brushRef="#br0">17780 10425 0,'0'0'0,"-18"-36"16,1 19-1,-1-1-15,0 0 0,18-17 16,0 17-16,0 1 16,0-1-16,18 18 15,-18 18 16</inkml:trace>
  <inkml:trace contextRef="#ctx0" brushRef="#br0" timeOffset="3786.37">8520 13917 0,'-18'-53'31,"18"36"-15,18 17 0,-18 17-1,17 1-15,-17 17 16,0 194 15,-17 1 0,17-142-15,0-53 0</inkml:trace>
  <inkml:trace contextRef="#ctx0" brushRef="#br0" timeOffset="4055.06">8890 13829 0,'0'0'16,"0"-18"-16,0 1 0,0 34 31,18 89 0,-18-71-31,17 124 16,-17-18-1,0-53 1,0-35-16,0 18 31,-17-18-31</inkml:trace>
  <inkml:trace contextRef="#ctx0" brushRef="#br0" timeOffset="4321">8361 14235 0,'0'0'0,"-35"-18"0,17 18 0,0 0 15,18 35 1,88 0-1,-17 18 17,-36-17-32,53 17 15,18 0 1,-17-1 0</inkml:trace>
  <inkml:trace contextRef="#ctx0" brushRef="#br0" timeOffset="4569.09">9349 14217 0,'0'0'0,"35"-53"16,-17 35-16,-18 1 0,-18 17 15,0 0-15,-70 35 31,-35 53-15,-19 18 0,37-35-1,-1 17 1,71-71-16</inkml:trace>
  <inkml:trace contextRef="#ctx0" brushRef="#br0" timeOffset="6235.76">3281 14905 0,'-18'0'16,"36"0"-16,-53 0 0,17 0 16,53 0-1,-17 0 1,17 0-16,-17 0 15,123 17 1,176 1 15,-228-18 1</inkml:trace>
  <inkml:trace contextRef="#ctx0" brushRef="#br0" timeOffset="6453.94">3528 14922 0,'0'18'32,"0"0"-17,17-1 1,-17 1-16,0 0 15,18 70 1,-18-18 0,0-34-16,0 52 15,-35 0 1,35-17 0</inkml:trace>
  <inkml:trace contextRef="#ctx0" brushRef="#br0" timeOffset="7071.58">4022 15099 0,'0'0'0,"-18"0"31,18 18-31,0-1 16,0 36 0,0-35-16,0 35 15,0 52 1,-18-16 15,1-72-15,17 1-1,-18-18 1,18-71 0,0 1-1,18-107 1,-1 89-1,36 0 17,-35 53-32,17 35 15,36 17 1,-18 1 15,-36 35-15,-34-18-1,-19 1 1,-52-1 0,35-18-1,0-17 1</inkml:trace>
  <inkml:trace contextRef="#ctx0" brushRef="#br0" timeOffset="7720.92">4374 15134 0,'0'-17'31,"0"34"-15,0 18-1,0-17-15,0 53 16,-17 17 15,-1-18-15,18-34 0,-17-19-1,17-34 1,0-19-1,17 1-15,-17-35 16,35-36 0,36-53-1,0 53 1,17 88 0,-18 54-1,-17 34 16,-88 19-15,0-37 0,-71 1-1,53-35 1,0 0 0,35-18-1,54 17 1,-1 1-1,0 0 1,36 34 0,-18-16-1,0 17 1,-18-36 0</inkml:trace>
  <inkml:trace contextRef="#ctx0" brushRef="#br0" timeOffset="7922.15">4957 15222 0,'-18'18'31,"0"-18"-31,18-18 15,53 18 1,0 0 0,-35 0-16,17 0 15</inkml:trace>
  <inkml:trace contextRef="#ctx0" brushRef="#br0" timeOffset="8088.52">4957 15311 0,'0'0'16,"-71"35"-1,36-18 1,70 1 0,36 0-1,-19-18 1,54 0 0,-88 0-16</inkml:trace>
  <inkml:trace contextRef="#ctx0" brushRef="#br0" timeOffset="9171.82">5980 14870 0,'0'-18'0,"0"36"0,-18-36 0,0 18 16,18-18 0,-17 18-1,34 0-15,1 0 16,0 0-16,17 0 16,106 0-1,53 0 1,0 0 15,-176-17-15,-36 17-16</inkml:trace>
  <inkml:trace contextRef="#ctx0" brushRef="#br0" timeOffset="9371.92">6209 14799 0,'0'0'0,"-18"0"0,18 18 31,0-1-15,18 36-1,17 53 1,-17 0 0,-18-18-1,0-35 1,0-35-16</inkml:trace>
  <inkml:trace contextRef="#ctx0" brushRef="#br0" timeOffset="9828.25">6685 14958 0,'0'0'0,"0"-18"0,18 18 31,-1 18-15,-17 17 0,0 18-1,0-18-15,-17 71 16,17-71 0,-18-17-1,18 0 1,-18-54-1,18 1 1,-17-71 0,34-35-1,36 18 1,36 52 0,-19 71-1,36 35 1,-35 36 15,-54-1-15,-34-52-1,-89 17 1,-71-17 0</inkml:trace>
  <inkml:trace contextRef="#ctx0" brushRef="#br0" timeOffset="10220.7">5644 15293 0,'0'0'0,"-70"18"31,88-18-15,17 17 0,71-17-1,229 35 1,176-17-1,71 35 1,-405-53 0,140 35-16,-105-17 15,-71 0 1,-141-18 0,-35 0-1</inkml:trace>
  <inkml:trace contextRef="#ctx0" brushRef="#br0" timeOffset="10872.21">5627 15628 0,'0'0'15,"0"-18"1,0 1-16,17 17 16,1-18-16,17 18 15,18 0-15,0 0 16,194 0 0,-35 0-1,-159 0-15,-18 0 31</inkml:trace>
  <inkml:trace contextRef="#ctx0" brushRef="#br0" timeOffset="11075.82">5803 15575 0,'0'0'0,"18"35"31,-18-17-16,17 0-15,1 17 0,-18 18 16,35 70 0,-35 18-1,0-17 1,0-89 0</inkml:trace>
  <inkml:trace contextRef="#ctx0" brushRef="#br0" timeOffset="11555.21">6262 15769 0,'0'0'0,"17"-17"31,-17 34-31,0 1 0,18 70 16,-18 18 15,0 0-15,0-36-1,0-35 1,-18-17 0,1-53-1,-1-71 1,18 18-1,18-71 1,17 36 0,53 52 15,0 89-15,-17 17-1,-36 0 1,-35 71-1,-88-53 1,0-18 0,0-17-1,17 0-15</inkml:trace>
  <inkml:trace contextRef="#ctx0" brushRef="#br0" timeOffset="11806.28">6738 16034 0,'-18'0'15,"36"0"-15,-18 0 16,35 0-1,-17-18-15,105 18 16,-52 0 0,0-18-1</inkml:trace>
  <inkml:trace contextRef="#ctx0" brushRef="#br0" timeOffset="12005.4">6879 15840 0,'0'0'15,"-35"-18"-15,53 36 32,-18 35-17,17-36 1,1 89 0,-18 0-1,0-71-15,0 36 31,-18-54-31</inkml:trace>
  <inkml:trace contextRef="#ctx0" brushRef="#br0" timeOffset="12256.87">7302 15893 0,'0'0'0,"18"0"0,-36 17 32,1 54-17,-1-36 1,18 0-16,0-17 0,-17 88 31,17-53-15,0-18-1,0-17 1</inkml:trace>
  <inkml:trace contextRef="#ctx0" brushRef="#br0" timeOffset="12413">7267 16016 0,'0'-53'0,"0"106"0,0-159 16,18 0-1,-1 54 1,36 52-1,36 17 1,52 36 15</inkml:trace>
  <inkml:trace contextRef="#ctx0" brushRef="#br0" timeOffset="12572.44">7302 16034 0,'-17'0'16,"34"0"-16,-52 17 16,53-17-16,-1 0 15,36 0 1,18-17 0</inkml:trace>
  <inkml:trace contextRef="#ctx0" brushRef="#br0" timeOffset="13173.93">7832 15910 0,'0'-17'16,"0"34"-16,0-52 16,-18 35-1,18 18 1,-35 70-1,17-53 1,-17 53 0,0-17-1,17-36 1,18-53 15,35-52-15,0-36-1,-17 71 1,35-71 0,-18 53-16,1 53 15,-1 53 17,-18-18-32,19 89 31,52-1-16,0-70 1,-53-35 0,1-18-1,17-71 1,-18-52 0,-35-18-1,0 17 1,0 89-1,0 17 1,-18 36 0</inkml:trace>
  <inkml:trace contextRef="#ctx0" brushRef="#br0" timeOffset="13374.14">8502 15363 0,'0'-17'16,"0"34"-1,35-34 1,-17 17-16,-1 0 0</inkml:trace>
  <inkml:trace contextRef="#ctx0" brushRef="#br0" timeOffset="13524.28">8484 15505 0,'0'0'0,"-17"17"16,-19 1-16,36-1 15,53 1 16,-17 0-31,52-18 16,18 0-16</inkml:trace>
  <inkml:trace contextRef="#ctx0" brushRef="#br0" timeOffset="14409.95">9472 14799 0,'0'-18'16,"-18"18"0,18-17-1,18-19 17,0 19-32,17-1 15,-17 18-15,70-35 31,53 17 1,-71 36-1,-70 52-15,0 36-1,-17-18 1,-1 18-1,1-35 1,-19-36 0</inkml:trace>
  <inkml:trace contextRef="#ctx0" brushRef="#br0" timeOffset="14875.17">9578 14993 0,'0'-18'16,"0"36"-16,-18-89 15,36 36 1,0 35 0,70 0-1,53 18 1,-35-18 0,35 0-1,-35-18 1,-71 1-1,-17-1 17,-36 18-17,0 53 1,18-18 0,0 0-1,18 1 1,35 34-1,17-52 1,19-18 0,-1-71-1,-71 18 1,-34-52 0,-71 34-1,-54 53 1,72 54-1</inkml:trace>
  <inkml:trace contextRef="#ctx0" brushRef="#br0" timeOffset="15225.01">9190 15222 0,'0'0'0,"-18"0"0,1 0 16,87 0 0,18 0-1,-35 0-15,335 18 31,-123 0-31,193-1 16,-158 1 0,106 0 15,-388-18-15,-89 0-1</inkml:trace>
  <inkml:trace contextRef="#ctx0" brushRef="#br0" timeOffset="15677.44">9313 15452 0,'0'0'0,"-17"-18"0,17 0 0,0 1 15,17-1 1,1 18 0,17 0-1,1 0-15,122 18 32,-87 52-1,-71-17-16,-35 53 1,17-35 0,-17 17-1</inkml:trace>
  <inkml:trace contextRef="#ctx0" brushRef="#br0" timeOffset="16162.2">9437 15663 0,'-18'0'15,"1"-17"-15,-1-1 16,71 18 0,53 0-1,-1 0 1,-16 18-1,52-36 17,-141 0-17,0 1 1,-36 17 0,-52 0-1,53 35 1,0 53-1,35-52 1,53 52 0,17-53-1,1-35 1,-1-35 0,-52-36-1,-18 1 1,-53-1-1,18 18 1,17 53 0</inkml:trace>
  <inkml:trace contextRef="#ctx0" brushRef="#br0" timeOffset="16374.25">10195 15699 0,'0'0'0,"-17"0"15,17-18 1,17 18-16,1-18 16,52 18-1,19 0 1,-54-17-16</inkml:trace>
  <inkml:trace contextRef="#ctx0" brushRef="#br0" timeOffset="16540.62">10266 15522 0,'-18'0'16,"36"0"-16,-53 0 0,17 0 15,18 18-15,0 17 16,0 53-1,0 18 1,18-18 0,-1-35-1</inkml:trace>
  <inkml:trace contextRef="#ctx0" brushRef="#br0" timeOffset="16975.09">10477 15681 0,'0'0'0,"0"-35"0,0 17 16,0-35-16,36 18 15,17 35 17,35 35-17,0 36 1,-70-36-1,-36 0 1,-35-17 0,-17-18-1,34 0 1,54 18 15,53-1-15,-54 1-16,89 52 31,-88-52-31,-54 35 16,1-35-1,-53-1 17,17-34-17,54-1-15</inkml:trace>
  <inkml:trace contextRef="#ctx0" brushRef="#br0" timeOffset="17327.76">11042 15699 0,'18'0'16,"-36"0"-16,36-18 0,-36 18 15,-17 0 1,-1 35-1,36 18 1,0-35-16,0 52 16,36 1-1,34-18 17,36-53-17,-53-53 1,-35-35-1,-36 35 1,-70-18 0,35 54-1,-18 17 1,54 0-16</inkml:trace>
  <inkml:trace contextRef="#ctx0" brushRef="#br0" timeOffset="17636.97">11518 15381 0,'-17'-18'0,"34"36"0,-52-53 16,17 35-16,1-18 15,70 18 32,-18 0-47</inkml:trace>
  <inkml:trace contextRef="#ctx0" brushRef="#br0" timeOffset="17794.02">11553 15487 0,'0'0'15,"-88"18"16,176-1 1,-35-34-32,-17 17 15</inkml:trace>
  <inkml:trace contextRef="#ctx0" brushRef="#br0" timeOffset="18659.66">12065 15081 0,'-53'-17'16,"106"34"-16,-124-34 0,71-1 0,0 0 31,89 1-15,-54 17-16,0 0 15,106 0 16,-105 0-31,34-36 32,-88 36-1,-17 124 0,18 70 0,17-159-31,0 18 16,17-18-16</inkml:trace>
  <inkml:trace contextRef="#ctx0" brushRef="#br0" timeOffset="18828.96">12153 15293 0,'-17'0'0,"34"0"0,-34-18 16,17-17 0,17 17-16,36 18 15,53-17 1,0 17 0</inkml:trace>
  <inkml:trace contextRef="#ctx0" brushRef="#br0" timeOffset="19159.79">12700 15187 0,'0'-18'16,"-35"18"-1,17-17-15,-17 17 16,17 0 0,-17 70-1,35-34 1,18 69-1,52-52 1,-35-35 0,18-18-1,-17-35 1,-19-36 0,-52-35 15,0 71-31,17 17 31,0 18-15</inkml:trace>
  <inkml:trace contextRef="#ctx0" brushRef="#br0" timeOffset="19425.18">12947 15134 0,'0'0'0,"0"-17"16,-18-1-16,18 36 62,-17-18-31,-1 0-31,0-18 16,1 18 0,17-18-1</inkml:trace>
  <inkml:trace contextRef="#ctx0" brushRef="#br0" timeOffset="19693">13282 15099 0,'-18'0'0,"36"0"0,-53 0 0,17 0 15,18 18 1,-17 17-1,-1 35 1,0-34-16,-70 122 31,53-69-15,-1-37-16</inkml:trace>
  <inkml:trace contextRef="#ctx0" brushRef="#br0" timeOffset="19922.07">13247 15505 0,'0'0'15,"0"-18"-15,17-17 16,-17 17 0,18 18-16,-36 0 93</inkml:trace>
  <inkml:trace contextRef="#ctx0" brushRef="#br0" timeOffset="21682.86">4604 16845 0,'0'0'0,"-18"-35"16,36 35-1,-1-18-15,1 18 16,0-17-16,-1 17 0,19-18 16,-1 18-16,0-18 15,18 18-15,-18 0 0,1 0 16</inkml:trace>
  <inkml:trace contextRef="#ctx0" brushRef="#br0" timeOffset="21818.98">4727 16933 0,'-35'36'0,"70"-72"0,-176 125 32,370-89 15</inkml:trace>
  <inkml:trace contextRef="#ctx0" brushRef="#br0" timeOffset="22295.85">5715 16827 0,'0'0'15,"35"-17"-15,-17-18 0,35-18 16,-18-36 0,-35 54-1,-70-18 1,-72 36 0,-34 52-1,53 35 1,105 1-1,88 52 17,283 89-17,-300-177 1,35 36 0,-88-18-1,-264 17 16,193-70-31,-52 0 16,17-17 0,106-1-1</inkml:trace>
  <inkml:trace contextRef="#ctx0" brushRef="#br0" timeOffset="23210.04">6103 17057 0,'0'-18'16,"0"36"-16,-18-36 0,1 18 15,34 18 17,36-1-1,71-17 0,-107 0-31,19-17 16,-19-36-1,-52 18 1,-35-18 0,-1 35-1,18 36 1,0 52-1,53 107 17,35-124-17,-17-36 1,88 18 0,-71-35-16</inkml:trace>
  <inkml:trace contextRef="#ctx0" brushRef="#br0" timeOffset="23579.62">6403 16986 0,'0'-17'16,"0"34"-16,0-52 0,0 0 15,18 70 17,-1-17-32,18 52 31,-17 18-16,0-35-15,-18-17 32,0-54-1,17-35-15,-17 35-16,71-87 15,-36 69 1,18 19-1,-18 52 1,1 53 0,-19 0 15,-17-52-31</inkml:trace>
  <inkml:trace contextRef="#ctx0" brushRef="#br0" timeOffset="23901.08">7038 17039 0,'18'-17'0,"-36"34"0,71-70 31,-53 0-31,-18 36 31,-35 17-15,0 17-1,36 1-15,-19 35 16,36-18 0,53 18-1,18 0 1,-36 0 0,-35-35-1,-17-1 1,-36 1 15,0-18-15</inkml:trace>
  <inkml:trace contextRef="#ctx0" brushRef="#br0" timeOffset="24116.82">7250 17057 0,'17'-18'15,"-34"36"-15,34-53 0,-17 17 16,0 36 15,0 17-15,0 0-16,18 53 16,17 0 15,-35-70-16</inkml:trace>
  <inkml:trace contextRef="#ctx0" brushRef="#br0" timeOffset="24264.94">7355 16739 0,'0'-35'0,"0"70"0,0-88 16,-17 36-16,17 34 31</inkml:trace>
  <inkml:trace contextRef="#ctx0" brushRef="#br0" timeOffset="24478.5">7549 16775 0,'0'0'0,"0"-18"0,0 0 15,0 36 1,0 0 0,18 87-1,0-16 1,-18 16 0,17 54-1,-17-141-15</inkml:trace>
  <inkml:trace contextRef="#ctx0" brushRef="#br0" timeOffset="24828.84">7444 17110 0,'-18'-36'16,"36"72"-16,-36-89 15,53 35-15,18 18 16,0 0-1,35 0 1,36 0 0,-54 0-1,-70-17 1,0-1 0,-17-17-1,17 52 16,17 1-15,-17 17-16,36 71 31,-19-88-31,-17 52 16</inkml:trace>
  <inkml:trace contextRef="#ctx0" brushRef="#br0" timeOffset="24978.06">7920 16792 0,'0'-17'16,"0"34"-16,0-70 0,-18 53 16,18-17-16,0 34 15,18-17-15</inkml:trace>
  <inkml:trace contextRef="#ctx0" brushRef="#br0" timeOffset="25313.62">8026 16951 0,'0'-18'31,"0"36"-15,17-18-1,-17 35-15,36 53 16,-19 18 15,19-35-15,-1-36-16,-18-35 16,1-18-1,17-34 1,18-54-1,-35-18 1,-18 89 0,0 0-1</inkml:trace>
  <inkml:trace contextRef="#ctx0" brushRef="#br0" timeOffset="25520.69">8431 17022 0,'-17'-18'0,"-1"0"15,18 1-15,0-1 32,18 53-17,-18 71 1,17-35-1,-17-18-15,0 17 16</inkml:trace>
  <inkml:trace contextRef="#ctx0" brushRef="#br0" timeOffset="25660.01">8502 16757 0,'-18'-35'0,"36"70"0,-36-106 0,1 54 32</inkml:trace>
  <inkml:trace contextRef="#ctx0" brushRef="#br0" timeOffset="25865.03">8608 16757 0,'0'-18'0,"0"36"0,0-53 16,17 52 15,-17 36-15,18 71-1,-18-18-15,18 35 16</inkml:trace>
  <inkml:trace contextRef="#ctx0" brushRef="#br0" timeOffset="26462.32">8537 17145 0,'0'0'0,"-17"-18"0,-1 1 15,-17-1 1,52-17-1,19 35-15,34-18 16,71 1 0,-53 17-1,18-18 1,-70-35 15,-54 18-15,-17-1-1,-1 19 1,1 34 0,35 36-1,35 0 1,1 0 0,52-35-1,-18-18 1,-34-35-1,-19-1 1,1 1 0,-36 53-1,18 105 1,0 106 0,18-70-1,0 35 16,-124-106-15,35-141 0,18-35-1,53-53 1,141-88 0,-52 158-16</inkml:trace>
  <inkml:trace contextRef="#ctx0" brushRef="#br0" timeOffset="49306.08">15699 13899 0,'17'0'16,"1"0"-16,-53 0 0,70-17 15,-17-1-15,-18 1 32,0 34-1,0 1-15,0 52-1,0-34 1,0 17-1,0 52 1,-18-34 0,0-18-1,1-18 1</inkml:trace>
  <inkml:trace contextRef="#ctx0" brushRef="#br0" timeOffset="49591.67">16016 13899 0,'0'-17'0,"0"34"0,0-52 16,0 53 30,18 35-46,-1-36 16,1 72 0,0-19-1,-18 18 1,-18-35 0,-17-18-1</inkml:trace>
  <inkml:trace contextRef="#ctx0" brushRef="#br0" timeOffset="49839.08">15452 14129 0,'-36'0'0,"72"0"0,-89 0 16,35 0-16,53 17 15,-17 1 1,88 35 0,-18-18-1,36 36 1,-54-36 0,-35-17-16</inkml:trace>
  <inkml:trace contextRef="#ctx0" brushRef="#br0" timeOffset="50020.98">16210 14252 0,'0'0'31,"53"-53"-31,-53 36 0,18 17 0,-36 17 16,-70 36 15,-159 106 0,194-124-31,0 1 0</inkml:trace>
  <inkml:trace contextRef="#ctx0" brushRef="#br0" timeOffset="51272.84">14764 15117 0,'17'0'0,"-34"0"0,34-18 0,1 18 16,0-18-16,-1 1 0,-17-1 15,18 0-15,-18 1 16,0-1-16,-18 0 15,1 18 1,-36 0-16,-212 106 47,195 18-16,87-107-31,36 19 16,71 17-1,17-1 1,-71-16 0,-70-19-1,-88 19 1,-71-19 15,-17 1-15,70-36-1,71 1 1,35-1-16</inkml:trace>
  <inkml:trace contextRef="#ctx0" brushRef="#br0" timeOffset="51806.78">14975 15064 0,'0'0'16,"18"0"15,-18 17-31,0 1 16,0 17-16,0 0 0,0 195 46,0-177-46,0 105 16,-18-69 0,1-1 15,17-106-15,0-35-1,-18 18-15,18-106 16,0-71 15,18 159-31,-1 0 16,36 36-1,36 34 1,-19 36 15,-35-17-15,-35 16-1,-88-16 1,0-19 0,-36 1-1,89-18-15</inkml:trace>
  <inkml:trace contextRef="#ctx0" brushRef="#br0" timeOffset="52272.51">15328 15293 0,'0'-18'16,"18"18"15,35 0 0,-36 0-31,19 18 32,-19-18-32,19-18 15,-19-17 16,-17 17-15,-17 1-16,-36-19 16,0 36-1,-53 53 17,88-17-17,36 52 1,17-35-1,36 0 1,35-53 0</inkml:trace>
  <inkml:trace contextRef="#ctx0" brushRef="#br0" timeOffset="53639.6">15822 15064 0,'0'-18'16,"0"36"-16,18-54 0,-18 19 0,17-1 15,-17 0-15,0 1 16,0-1-16,0 0 0,-35 36 31,17 0-31,-52 211 32,105 53 14,0-141-30,-17-35 0,-53-70-1,-36-36 1,-17-89 0,17-34-1,71-1 1,18 71-1,53 1 1,-1 34 0,18 18-1,-35 0 1,36 0 15,-89-18-15,35 1-1,-35-1 1,0 0 0,0 36 15,17 17-15,-17-17-16,18 52 15,0-17 1,-18-17-1</inkml:trace>
  <inkml:trace contextRef="#ctx0" brushRef="#br0" timeOffset="53789.11">16069 15081 0,'-18'-17'0,"36"34"0,-53-17 31,35 18-15</inkml:trace>
  <inkml:trace contextRef="#ctx0" brushRef="#br0" timeOffset="54124.7">16351 15205 0,'0'0'0,"0"-18"32,-17 18-17,-1 0-15,-35 0 16,18 18-1,17-18 1,-17 53 0,52 0-1,36 17 1,18-35 0,52-17-1,-70-36 1,-35 1-16</inkml:trace>
  <inkml:trace contextRef="#ctx0" brushRef="#br0" timeOffset="54308.52">16563 15258 0,'0'35'15,"0"-70"-15,-18-18 0,18 35 32,0 36-17,18-18-15,0 53 31,-18-36-31,52 54 16,-34-36 0,17 0-1</inkml:trace>
  <inkml:trace contextRef="#ctx0" brushRef="#br0" timeOffset="54454.21">16633 15011 0,'0'0'0,"0"-18"16,-17 18-1,17 18 1,0-1 0</inkml:trace>
  <inkml:trace contextRef="#ctx0" brushRef="#br0" timeOffset="54675.24">16845 14958 0,'0'0'0,"-18"0"16,18 17-1,18 36 1,0 18-1,-1-18-15,19 141 32,-36-159-17,0 0-15</inkml:trace>
  <inkml:trace contextRef="#ctx0" brushRef="#br0" timeOffset="55328.96">16775 15240 0,'-18'-18'0,"36"36"0,-54-53 16,36 17 0,18 18-1,0 0-15,34 0 16,19 0 0,35 0-1,0-18 16,-89 1-31,-17-18 16,-17 17 0,-36 18-1,18 18 1,35-1 15,0 18-15,35 1-1,35-1 1,1-35 0,-18-18-1,-36 1 1,-17-36 0,0 18-1,0 52 1,0 36-1,0 88 1,0 124 15,-35-124-15,-35-71 0,-1-70-1,-35-88 1,71-18-1,35-35 1,53 53 0,123 18 15,-140 70-31,52 0 16</inkml:trace>
  <inkml:trace contextRef="#ctx0" brushRef="#br0" timeOffset="56524.36">14834 16069 0,'18'-18'16,"0"18"15,-1 0-15,-17 18-16,0 0 0,18 17 16,-18-17-16,17 52 15,-17-35-15,18 71 31,-18-18-15</inkml:trace>
  <inkml:trace contextRef="#ctx0" brushRef="#br0" timeOffset="56693.42">14817 16175 0,'0'-53'15,"0"106"-15,0-141 0,0 70 0,70-17 16,54 17 0,87 18 15,-158 18-31</inkml:trace>
  <inkml:trace contextRef="#ctx0" brushRef="#br0" timeOffset="56845.28">14905 16192 0,'0'0'0,"-35"18"0,-1-18 16,19 18-16,105-18 31,-53 0-15,36 0-16,52-18 15</inkml:trace>
  <inkml:trace contextRef="#ctx0" brushRef="#br0" timeOffset="57325.25">15381 16122 0,'0'-18'16,"0"36"-16,0-18 31,0 18-16,18 17 1,-18 0-16,0 89 31,0-107-31,0 54 16,0-54 0,17-34 15,-17-1-31,0-52 15,18-1 1,-18-123 15,18 141-15,35 18 0,17 35-1,-17 17 1,35 19-1,-105 17 1,-72-18 0,1 0-1,-35-17 1,87-18-16</inkml:trace>
  <inkml:trace contextRef="#ctx0" brushRef="#br0" timeOffset="57892.81">15822 16122 0,'-18'0'16,"18"18"15,18-1-16,17 54 1,1-1 0,-19 1-1,-17-53 1,0-1-16,-17 18 16,-1-52 15,0-18-16,18-36-15,-17-53 16,105-70 15,-53 159-15,36 18 0,35 34-1,-54 36 1,-104 35-1,-107-35 17,71-35-32,17-1 15,71 1 1,18-18 0,105 35-1,18 18 1,-35 0-1,-71-17 1</inkml:trace>
  <inkml:trace contextRef="#ctx0" brushRef="#br0" timeOffset="58446.86">16792 16122 0,'0'0'16,"-17"0"-16,-1 0 0,36 0 15,-18-18 1,17 18-16,18 0 0,-17 0 16</inkml:trace>
  <inkml:trace contextRef="#ctx0" brushRef="#br0" timeOffset="58611.28">16845 16210 0,'0'0'16,"-35"18"-16,0-1 0,-1 1 15,89 0 17,88-18-17,-88-18-15</inkml:trace>
  <inkml:trace contextRef="#ctx0" brushRef="#br0" timeOffset="60526.02">18927 15399 0,'0'-18'0,"0"0"15,0 1 1,17 17 0,-17 17-1,18-17-15,-1 18 0,-17 17 16,18-17-16,0 17 16,-18 106-1,0-105 1,0-19-16,0 36 15,-18-17 1</inkml:trace>
  <inkml:trace contextRef="#ctx0" brushRef="#br0" timeOffset="60843.97">18909 15557 0,'-18'-35'0,"36"70"0,-53-140 15,17 52-15,18 0 16,35-35-1,159 70 17,-158 18-17,34 35 1,-70 18 0,-35-18-1,-71 18 1,71-35-1,-1 0 1,36-1 0,53-17-1,18 0 1,17 0 0,-17 0-1</inkml:trace>
  <inkml:trace contextRef="#ctx0" brushRef="#br0" timeOffset="61311.11">19597 15328 0,'-18'0'0,"36"0"0,-53 0 16,17 0-1,18 18 1,18 17-1,-18-17-15,17 35 16,18 52 0,-17-16-1,0-36 1,-1-18 0,-17-53-1,-35-35 1,0 0-1,0-70 1,17-1 0,71 19 15,35 34-15,53 106 15,-106 18-31,-17-35 15,-53 52 1,-18-34 0,-53 17-1,88-53-15</inkml:trace>
  <inkml:trace contextRef="#ctx0" brushRef="#br0" timeOffset="61912.86">18203 16157 0,'-17'0'0,"34"0"0,-52-17 16,35-1-1,35 18 1,-17 0-16,35 0 0,17 0 16,19-18-16,16 18 15,425 0 1,-72 0 0,512 36-1,-282-1 16,-705-53-15</inkml:trace>
  <inkml:trace contextRef="#ctx0" brushRef="#br0" timeOffset="63245.31">18362 16563 0,'0'-18'15,"0"36"16,0 35 1,0-18-32,18 0 0,-1 71 31,-17 71 0,0-160-31</inkml:trace>
  <inkml:trace contextRef="#ctx0" brushRef="#br0" timeOffset="63429.68">18380 16651 0,'0'0'0,"0"-35"0,0 0 15,53-36 1,52 36-1,72 17 17,-124 36-17,-36 17-15</inkml:trace>
  <inkml:trace contextRef="#ctx0" brushRef="#br0" timeOffset="63578.97">18503 16686 0,'-17'18'0,"34"-36"0,-87 54 31,70-19-31,53-34 31,-36 17-31,71-18 16,36 0 0</inkml:trace>
  <inkml:trace contextRef="#ctx0" brushRef="#br0" timeOffset="63827.97">18944 16633 0,'0'-17'16,"0"34"-16,0-17 46,18 71-30,-18-36 0,0 53-1,0-17 1,0-36-16</inkml:trace>
  <inkml:trace contextRef="#ctx0" brushRef="#br0" timeOffset="64127.85">18944 16722 0,'0'0'0,"0"-36"0,0 1 0,0 0 16,0-18 0,35 0-1,36 35 1,17 36-1,0 17 17,-88 1-32,0-1 15,-70 0 1,-18 0 0,52-17-1,-34 0 16,70-36-31</inkml:trace>
  <inkml:trace contextRef="#ctx0" brushRef="#br0" timeOffset="64396.92">19367 16792 0,'0'0'0,"18"-17"15,0 17 1,17-18-16,0 18 0,71 0 31,-18 0-31</inkml:trace>
  <inkml:trace contextRef="#ctx0" brushRef="#br0" timeOffset="64595.78">19526 16633 0,'0'0'15,"0"-17"-15,-17 17 0,34 17 32,-17 1-32,18 17 15,17 54 1,-17 16 0,-1-34-1</inkml:trace>
  <inkml:trace contextRef="#ctx0" brushRef="#br0" timeOffset="65001.08">19897 16633 0,'-18'0'0,"36"0"0,-54-17 0,36-1 16,18 1 0,141 17 15,-71-18-31,35 18 16,-123 0 15,-17 0-16,-89 0 1,35 0 0,36 18-1,17 34 1,1 107 0,34-88-1,19-1 1,-19-34-1</inkml:trace>
  <inkml:trace contextRef="#ctx0" brushRef="#br0" timeOffset="65531.44">20373 16686 0,'0'0'0,"0"-17"0,0 52 31,0-17-31,0-1 16,-18 36-1,1 53 1,-1 0 0,18-88-1,18-36 16,-1 0-31,1-70 16,0-18 0,-1 18-1,36 17 17,-35 89-32,17 53 15,0-1 1,18 36 15,18-18-15,-1-70-1,-17-36 1,-35-141 15,-18 107-31,-18-19 16,1-17-1,-1 88 1,0 17 0</inkml:trace>
  <inkml:trace contextRef="#ctx0" brushRef="#br0" timeOffset="66329.2">16933 17833 0,'0'-18'15,"18"18"-15,0-17 16,70 17 0</inkml:trace>
  <inkml:trace contextRef="#ctx0" brushRef="#br0" timeOffset="66478.88">16933 17939 0,'-70'17'31,"140"-34"-31,-87 34 16,87-17-1,18-17-15</inkml:trace>
  <inkml:trace contextRef="#ctx0" brushRef="#br0" timeOffset="77916.39">18045 17515 0,'17'0'0,"-34"-35"15,17 17 1,0 1-16,-18-1 16,36 1-16,-1 17 15,1 0 1,35 0 0,-18 70 15,-123 18 0,-18-17-15,88-53-1,-17-1 1,17-17 0,36 0-1,70 0 1,-52 0-1,87 0 1,-17-17 0,-88 17-16</inkml:trace>
  <inkml:trace contextRef="#ctx0" brushRef="#br0" timeOffset="78267.69">18521 17498 0,'0'-18'0,"0"36"0,0-54 16,-18 36-1,1 0 1,-36 18 0,17 35-1,19 18 1,17-54-1,53 36 1,35-35 0,-18-18-1,1-35 1,-36-18 0,-52 0-1,-19 17 1,-52 19-1,18 17 1</inkml:trace>
  <inkml:trace contextRef="#ctx0" brushRef="#br0" timeOffset="78770.84">17410 17886 0,'-18'0'0,"0"17"0,54-34 0,-89 34 16,70-17 30,124 0-30,36-17 0,70 17-1,300 0 1,-336 0 0,160 17-1,-54 1-15,-35 0 16,-229-18-1,-123 0 1</inkml:trace>
  <inkml:trace contextRef="#ctx0" brushRef="#br0" timeOffset="81387.3">17709 18327 0,'-17'0'16,"-36"0"-1,53 17 1,-18-17-16,18 18 16,-17 0-16,-1-18 0,18 35 15,-18-17-15,18-1 16,0 1-16,89 52 31,69-70 0,-87-70 1,-159-36-1,-1 53-15,19 18-1,52-18 1,71 0 15,18 18-15,17 17-1,-35 18 1,-36 53 0,-34-35-1,-18 52 1,-1-17-1,19-18-15</inkml:trace>
  <inkml:trace contextRef="#ctx0" brushRef="#br0" timeOffset="81802.77">18150 18344 0,'-35'-17'31,"17"17"-31,1 0 16,-1 17 0,1 1-1,-1 17 1,18-17-16,0 17 15,70-17 1,-17-18 0,53 0-1,-35-18 1,-71-52 0,-88-36 15,70 88-16,-35 1-15,0 34 32,35 1-17</inkml:trace>
  <inkml:trace contextRef="#ctx0" brushRef="#br0" timeOffset="82019.23">18486 18344 0,'0'0'0,"-18"0"16,36 0 0,70-17-1,0 17 1,-70 0-1,17 0-15,-18 0 16</inkml:trace>
  <inkml:trace contextRef="#ctx0" brushRef="#br0" timeOffset="82189.5">18609 18239 0,'0'0'16,"-18"-18"-16,-17 0 15,35 1 1,0 34-1,0 54 1,0 17 0,0 0 15,18-70-31</inkml:trace>
  <inkml:trace contextRef="#ctx0" brushRef="#br0" timeOffset="82503.37">18891 18309 0,'0'0'0,"0"-35"0,0 17 16,18-17-16,0 17 16,70 1-1,0 52 1,-70 53-1,-36-70 1,-106 70 0,72-88-1,34 35 17,71-35-17,-18 0-15,36 0 16,-1 0-1</inkml:trace>
  <inkml:trace contextRef="#ctx0" brushRef="#br0" timeOffset="82826.7">19403 18309 0,'0'0'0,"-18"-17"15,-35-1 1,18 18-1,-18 35 1,53 0 0,35 36-1,36-53 1,-18-1 0,53-34-1,-71-36 16,-53 0-31,-52 0 32,-36 18-17,53 35 1,53 35 0</inkml:trace>
  <inkml:trace contextRef="#ctx0" brushRef="#br0" timeOffset="83053.66">20073 17762 0,'-18'0'0,"36"0"0,-71-17 16,18 17-1</inkml:trace>
  <inkml:trace contextRef="#ctx0" brushRef="#br0" timeOffset="83220.78">20020 17921 0,'0'0'16,"-18"0"-16,1 0 0,-1 0 15,36 0 1,-1 0-16,89 0 16,-17 0-1</inkml:trace>
  <inkml:trace contextRef="#ctx0" brushRef="#br0" timeOffset="83820.05">20637 17815 0,'0'0'15,"-17"0"-15,-1-17 0,1-1 16,17 0-16,0 1 15,0-1-15,35 0 16,-18 1 0,1-1-16,70-17 31,-52 88 0,-54 88 0,-35-53-15,-53-35 0,18-18-1,53-35 17,52-17-17,19-19-15,69 1 16,-52 35 15,36 35-15,-54 1-1,0 17 1,-17-36-16</inkml:trace>
  <inkml:trace contextRef="#ctx0" brushRef="#br0" timeOffset="84169.57">21149 17833 0,'0'-18'15,"0"36"-15,0-71 0,0 35 16,-18-17-16,-17 35 16,-35 88 15,70-52-31,0 69 31,35-52-15,35-17-1,-17-36 1,0-53 0,-35-36-1,-36-16 1,-70 34 15,70 71-31,-17 0 16,35 53-1</inkml:trace>
  <inkml:trace contextRef="#ctx0" brushRef="#br0" timeOffset="84467.34">21396 17709 0,'0'-17'15,"0"34"-15,-18-52 0,18 0 16,0 17 0,-17 36-1,-19 52 16,19-70 1,17-17-17,17 17 1,1-18 0</inkml:trace>
  <inkml:trace contextRef="#ctx0" brushRef="#br0" timeOffset="84703.7">21625 17604 0,'-17'0'16,"34"0"-16,-52 0 0,35 17 15,0 36 1,-18 0 0,1-18-16,17 54 15,-36 16 1,36-52 0</inkml:trace>
  <inkml:trace contextRef="#ctx0" brushRef="#br0" timeOffset="84956.5">21802 17939 0,'17'-18'0,"-34"36"16,34-54-16,-17 54 31,0 0-15,0 17-1,-17-17 1,-1-36 0,18 0-1,0-17 1,0 17-16</inkml:trace>
  <inkml:trace contextRef="#ctx0" brushRef="#br0" timeOffset="90173.01">22278 17533 0,'0'-18'15,"-18"1"17,18 34 46,-17 1-63,17 0-15,0 88 32,0-71-32,0 0 0,0 0 15,0 36 1,17-1-1,-17-34 1,18-1 0,0 0-1</inkml:trace>
  <inkml:trace contextRef="#ctx0" brushRef="#br0" timeOffset="90455.07">22013 17868 0,'-17'0'16,"34"0"-16,-52 0 15,53 0 1,-18 18-1,35-1 1,-17-17-16,52 53 16,-17-17-1,-18-19 1,-17-17 0</inkml:trace>
  <inkml:trace contextRef="#ctx0" brushRef="#br0" timeOffset="90672.36">22472 17921 0,'0'-18'15,"0"36"-15,18-53 0,-1 17 16,-17 1 0,-35 34 15,0 1-31,-36 35 15,1 0 1,34 0 0,1-36-1</inkml:trace>
  <inkml:trace contextRef="#ctx0" brushRef="#br0" timeOffset="92741.08">13705 15064 0,'0'-18'32,"0"0"-32,0 36 46,0 0-46,0-1 16,0 1-16,-17 17 16,17 0-16,-18 54 15,18-54-15,0 106 47,-18-106-31</inkml:trace>
  <inkml:trace contextRef="#ctx0" brushRef="#br0" timeOffset="93141.65">13635 14940 0,'0'0'0,"-18"0"15,1 18 1,-1 17 0,0 0-1,1-17-15,-1 35 16,-17-18 15,17-17-15,18-36-1,0 1 1,0-1 0,35-53-1,-17 54 1,35-19 0,17 19-1,19 70 16,-36 0-15,-53-36-16</inkml:trace>
  <inkml:trace contextRef="#ctx0" brushRef="#br0" timeOffset="104997.97">17163 9507 0,'0'-17'0,"0"34"0,-18-34 16,53-1-16,-17 18 15,-18-18-15,35 18 16,-17-17-16,17 17 0,0-18 16,18 18-16,0 0 15,35-17-15,1 17 16</inkml:trace>
  <inkml:trace contextRef="#ctx0" brushRef="#br0" timeOffset="105180.15">17198 9684 0,'-18'17'16,"-17"19"15,88-89-31,-88 106 0,70-53 15,-17 0-15,105-18 32,36-35-17,-53 18-15</inkml:trace>
  <inkml:trace contextRef="#ctx0" brushRef="#br0" timeOffset="105460.98">17374 9243 0,'0'0'16,"-35"-18"-16,0 18 0,-1-18 15,19 1 1,52 34 0,-17 1-16,70 17 15,71 18 1,17 36 15,-35-1-15,-176 70-1,-18-105 1,-70 18 0,-1-18-16</inkml:trace>
  <inkml:trace contextRef="#ctx0" brushRef="#br0" timeOffset="106123.72">18309 9243 0,'-17'-18'16,"17"36"15,0-1-31,17 1 0,-17 17 16,18-17-16,-1 17 0,54 106 31,-36-52 32,-105-160-48,-36-158 17,71 105-17,-1-17 1,72 35-1,-1 71 1,194 53 15,-158 35-15,-54-36-16,1 54 16,-89 17-1,-105 18 16</inkml:trace>
  <inkml:trace contextRef="#ctx0" brushRef="#br0" timeOffset="106811.88">18609 9331 0,'0'0'0,"0"-18"16,0 1 0,0-1-1,53 18 17,-18 0-32,106 106 31,-105-71-16,-19 36 17,-17-54-17,-53-17 17,53-17-17,0-1-15,0-70 16,53-18-1,-17 53 1,69 18 15,-87 35-15,17 17-16</inkml:trace>
  <inkml:trace contextRef="#ctx0" brushRef="#br0" timeOffset="107263.72">19297 9349 0,'0'0'16,"-18"0"-16,1 0 0,-1 0 15,0 0 1,36 0 15,17 0-15,-17 0-16,52 0 15,1-18 1,-36 0 0,1-17-1,-36-18 1,-53 0 15,-36 18-15,37 35-1,-19 53 1,53 17 0,36 19-1,123 34 16,-70-105-15,-18-18-16</inkml:trace>
  <inkml:trace contextRef="#ctx0" brushRef="#br0" timeOffset="107746.66">20161 9155 0,'0'-18'0,"0"36"0,-17-36 16,-1 0-16,0 1 16,-35 17-1,-35 0 1,0 17 0,53 19-1,17 34 1,18 18-1,71-35 1,17-35 0,53-18-1,0-35 1,-53-36 0,-70 0 15,-53 1-16,17 35 1,18 70 0,0-17-1,18 52 1,-1-17 0,1 18-1,0-54 1,-1-17-16</inkml:trace>
  <inkml:trace contextRef="#ctx0" brushRef="#br0" timeOffset="107879.72">20391 8943 0,'-18'-18'15,"36"36"-15,-54-36 0,19 18 0,-19 18 31,19 17-31</inkml:trace>
  <inkml:trace contextRef="#ctx0" brushRef="#br0" timeOffset="108264.5">20637 9049 0,'0'0'16,"0"-18"-16,-17 18 31,-1 0-31,1 18 16,-1-18-1,0 17-15,1 19 31,87 34-15,-35-70 0,36 35-1,17 1 1,-52-1 0,-36-17-1,-71-1 1,-17-17-1,52-17 1</inkml:trace>
  <inkml:trace contextRef="#ctx0" brushRef="#br0" timeOffset="108463.68">20814 9049 0,'18'-18'15,"-36"36"-15,53-36 16,-17 36-1,-1-1 1,-17 1 0,53 35-1,18 53 17,-53-71-32</inkml:trace>
  <inkml:trace contextRef="#ctx0" brushRef="#br0" timeOffset="108622.42">20884 8767 0,'-17'-18'0,"34"36"15,-52-18-15,35 17 16,0 36-1</inkml:trace>
  <inkml:trace contextRef="#ctx0" brushRef="#br0" timeOffset="109396.68">21237 8996 0,'-17'0'15,"34"0"-15,-52 0 0,17 0 16,1 0-16,17 17 16,0 36-1,0-17 1,53 87 15,-36-105-31,1-18 16,35 35-1,17-35 1,-34-18 0,-1-35-1,-53-52 1,-35-1 0,-53 35-1,54 54 1,-1 52-1,53 35 1,0-17 0,17-17-1,19-19 1,-1-34 0,35-19-1,-34 1 1,17-35 15,35 34 0,-53 54-15,-17 0-16,-1 34 16,1 1-1,0 0 16,-18-70-15,17 17 0,-17-18-16,71-53 31,-36 36-31,18 0 16,0 35 15,0 53-16,0 35 1,-36-70-16</inkml:trace>
  <inkml:trace contextRef="#ctx0" brushRef="#br0" timeOffset="116992.62">22190 8872 0,'0'18'63,"17"-18"-32,1 0-15,17 0-1,-17 0-15,88 0 32,-71-18-1</inkml:trace>
  <inkml:trace contextRef="#ctx0" brushRef="#br0" timeOffset="117216.77">22207 9049 0,'0'0'16,"0"17"-16,18-17 16,0 0-1,17 0 1,-17 0-16,-1-17 16,36-1-1</inkml:trace>
  <inkml:trace contextRef="#ctx0" brushRef="#br0" timeOffset="123762.48">23230 8343 0,'-17'-17'0,"34"34"0,-52-34 15,17 17-15,1 0 16,-1 0-1,36 0 17,-1 0-17,1 0 1,123-18 0,-105 0-16,122 1 31,1-1 0</inkml:trace>
  <inkml:trace contextRef="#ctx0" brushRef="#br0" timeOffset="123985.62">23372 8308 0,'0'0'0,"0"18"16,0-1 15,17 18-15,1-17-16,-1 53 15,19 87 17,-19-87-32,1 0 15,0-71 1</inkml:trace>
  <inkml:trace contextRef="#ctx0" brushRef="#br0" timeOffset="124455.26">23830 8414 0,'0'0'0,"0"17"31,0 1-31,0 0 0,0 35 16,35 35 15,-17-53-31,-18 0 16,0-17-1,0 0 1,-35-36 15,-1-53-15,1 1-1,0-71 1,35 35 0,35 35-1,53 54 1,-35 34-1,71 89 32,-142-88-47,18-1 16,-35 1-16,-18 17 16</inkml:trace>
  <inkml:trace contextRef="#ctx0" brushRef="#br0" timeOffset="124819.37">22842 9049 0,'-17'0'16,"34"0"-16,-52 17 0,17 1 15,36-18 1,17 0-16,106 0 31,71-18-31,247-17 16,264 0 15,-441 35-15,-17-18-1,-212 18 1,-89 0-16</inkml:trace>
  <inkml:trace contextRef="#ctx0" brushRef="#br0" timeOffset="125519.63">22931 9454 0,'0'0'16,"-18"0"-16,18-17 15,18 17 1,-1 0-16,71-18 16,124-17 15,-106 17 0,-53 18-31</inkml:trace>
  <inkml:trace contextRef="#ctx0" brushRef="#br0" timeOffset="125736.73">23160 9384 0,'-18'0'16,"36"0"-16,-53 0 15,35 18-15,0-1 16,35 36 0,0 35-1,0 71 17,-17-124-17,-18 36-15,0-18 16</inkml:trace>
  <inkml:trace contextRef="#ctx0" brushRef="#br0" timeOffset="126223.58">23407 9543 0,'0'-18'15,"0"36"-15,0-54 0,0 19 16,0 34-1,17-17 1,-17 53 0,18 53-1,0-53 1,-18 0 0,0-35-16,17 34 15,-17-34 1,0-36-1,-17-87 17,-1 16-17,0-52 1,36 53 0,17 18-1,18 34 1,18 36-1,-36 53 1,-53 18 15,-17-54-15,-18 19-16,-17-1 16,34-35-1</inkml:trace>
  <inkml:trace contextRef="#ctx0" brushRef="#br0" timeOffset="126469.78">23848 9543 0,'0'17'16,"-18"-17"-16,36-17 47,-1 17-47,36-18 15,-17 18-15,52-35 16,-18-1 0</inkml:trace>
  <inkml:trace contextRef="#ctx0" brushRef="#br0" timeOffset="126654.45">23989 9402 0,'-35'-18'16,"88"53"0,-71-52-16,-35-1 0,35 18 0,18 18 31,0-1-15,18 18-1,0-17-15,-1 53 16,-17-18-1,18 17 1,0-35 0</inkml:trace>
  <inkml:trace contextRef="#ctx0" brushRef="#br0" timeOffset="126905.55">24324 9384 0,'0'0'16,"0"18"15,0-1-15,18 18-16,-18-17 16,0 17-1,17 36 1,19 17 15,-19-88-15,-17-18-16</inkml:trace>
  <inkml:trace contextRef="#ctx0" brushRef="#br0" timeOffset="127056.17">24395 9507 0,'-18'-70'16,"18"35"-16,18 140 31,-54-281-31,36 158 0,53 1 31,35 34-15,18-17-1,-53 36 1</inkml:trace>
  <inkml:trace contextRef="#ctx0" brushRef="#br0" timeOffset="127206.05">24324 9490 0,'0'0'16,"-53"17"-16,71-17 16,-1 18-1,19-18-15,52-18 16,35 1 0</inkml:trace>
  <inkml:trace contextRef="#ctx0" brushRef="#br0" timeOffset="127670.75">24765 9384 0,'0'0'0,"-18"0"16,18 18 15,18 17-15,17 35-1,-35-52 1,18 17-16,0 53 16,-1-35-1,-17-35 1,0-53 15,-17-1-31,-1-69 16,0 34 15,36-52-15,35 52-1,17 53 1,19 36 0,-54 17-1,-18 18 1,-69 0-1,-142-18 17,158-52-17,19-1-15</inkml:trace>
  <inkml:trace contextRef="#ctx0" brushRef="#br0" timeOffset="128137.45">25312 8890 0,'-18'0'0,"36"0"0,-71 0 16,35-18 0,36 18-1,0-17 1,-1 17-16,1 0 15,-1 0-15</inkml:trace>
  <inkml:trace contextRef="#ctx0" brushRef="#br0" timeOffset="128261.89">25400 8961 0,'-35'35'31,"70"-70"-31,-53 87 16,54-52-1,17 0 1,-18 0-16</inkml:trace>
  <inkml:trace contextRef="#ctx0" brushRef="#br0" timeOffset="130306.67">26053 8467 0,'0'0'16,"-18"0"-16,0-18 0,1 0 16,-1 18-16,18-17 31,18 17-15,17 0-16,-17 0 15,87-18 1,89 0 31,-194 1-32,-17 17 1,-1 17 0,18 36-1,0 71 1,35-1 15,1-17-15,-19-18-1,-17-70-15</inkml:trace>
  <inkml:trace contextRef="#ctx0" brushRef="#br0" timeOffset="130472.19">26141 8837 0,'-18'-35'16,"36"70"-16,-36-88 0,1 36 0,17-1 16,0 0-16,35 1 15,35-1 1,19 18 0,16-18-1</inkml:trace>
  <inkml:trace contextRef="#ctx0" brushRef="#br0" timeOffset="130964.84">26705 8502 0,'-17'-18'0,"34"36"16,-52-36-16,17 18 0,1 0 15,17 18 1,-18 17-1,18 36 1,18-1 0,52-17-1,-34-35 1,52-18 0,-35-18-1,-36-35 16,-52 18-15,-106-106 0,53 88-1,0-35 1,88 35 0,17 18-1,54 17 1,70 53 15,-124 1-15,-17-1-1,0-18-15,0 54 16,-35 17 15</inkml:trace>
  <inkml:trace contextRef="#ctx0" brushRef="#br0" timeOffset="131270.51">26987 8326 0,'0'0'31,"0"-18"-31,0 36 15,-17-18 48,-1 0-32,18-18 0</inkml:trace>
  <inkml:trace contextRef="#ctx0" brushRef="#br0" timeOffset="131506.21">27252 8255 0,'0'18'31,"-18"-1"-31,18 1 16,-17 17-16,-1 36 16,1-36-16,-19 106 15,19 0 16,-1-123-31</inkml:trace>
  <inkml:trace contextRef="#ctx0" brushRef="#br0" timeOffset="131777.56">27393 8625 0,'0'0'15,"-17"-17"1,17-1 78,0 0-79,-18 18 17</inkml:trace>
  <inkml:trace contextRef="#ctx0" brushRef="#br0" timeOffset="132889.5">17251 12435 0,'-18'0'0,"36"0"15,-71 0-15,88 0 32,-17-17-32,17 17 0,0-18 15,1 18-15,17-18 0,-1 18 16,-16-17-16,-1 17 15,18 0-15</inkml:trace>
  <inkml:trace contextRef="#ctx0" brushRef="#br0" timeOffset="133041.37">17410 12524 0,'-106'70'47,"123"-52"-31,107-142-1,-159 160-15,-1 52 0,230-106 32,-158 1-32,-1-1 15</inkml:trace>
  <inkml:trace contextRef="#ctx0" brushRef="#br0" timeOffset="133256.84">17462 12347 0,'-35'-17'0,"70"34"0,-140-70 15,69 36-15,1-1 16,70 36 0,177 87 15,-53 1-15,-124-70-1,-17 52 1,-71 53-1,-35-53-15</inkml:trace>
  <inkml:trace contextRef="#ctx0" brushRef="#br0" timeOffset="134578.59">18574 12241 0,'17'-17'0,"-34"34"15,34-70-15,-17 36 0,18-54 16,-18 36-16,0-18 16,-18-17-16,18 52 15,-17-17-15,-1-1 16,0 36 0,-17 89-1,18-37 1,140 654 31,-35-424-32,-88-141 17</inkml:trace>
  <inkml:trace contextRef="#ctx0" brushRef="#br0" timeOffset="135574.69">18433 12612 0,'0'0'16,"35"-18"-16,0 18 16,18-17-1,88-19 1,18 1-1,-71 35 1,0-18 0,-35 1 15,-35-19 0,-36 19-15,1 17-16,-19 0 15,-34 53 17,35 0-32,-1 17 15,72-17 17,87-18-1,-88-52-31,-17-1 15,35-35 1,-53-53 15,0 53-31,0 36 16,0 52 0,0 36-1,17-1 1,1-17-1,35-18 1,0-35 0,-18-17-1,0-71 1,-17-36 15,-36-52-15,-17-1-1,18 89 1,-19 70 0,19 89-1,17 52 1,105 160 15,-52-213-15,0-17-1,-35-53-15,70 0 16,-53-70 0,-17-19-1,-36-52 17,-17 0-17,-18 71 1,36 70-1,17 88 1,0 35 0,35 1-1,18-18 1,-36-71-16</inkml:trace>
  <inkml:trace contextRef="#ctx0" brushRef="#br0" timeOffset="136614.22">19914 12312 0,'-70'0'15,"140"0"-15,-158 0 0,70 0 16,1 0-16,17 35 31,0-17-31,53 52 16,-18-34-1,36 17 1,17-36 0,-35-17-1,-36-35 1,-52-71 15,-53 36-15,17 34-16,-35 1 31,89 35-15,34 35-1,36-35 1,53 18-1,18-53 1,-54 17 0,1-17-1,-36 17 1,-35 0 0,-18 18-1,18 18 1,-17 35-1,17 18 1,0-1 0,35-17-1,0-18 17,54-35-17,-54-17 1,18-36-1,-36 0 1,1-71 15,-18 142-15,0 17 0,0 1-1,0-1-15,35 35 16,18-34-1,-18-36 1,36-36 0,0-34-1,-54-142 17,-34 106-17,-19-17 1,-17 70-1,18 141 1,35-53 0,18 54-1,35 52 1,17-18 0,1-52-1,-18-54 1</inkml:trace>
  <inkml:trace contextRef="#ctx0" brushRef="#br0" timeOffset="137293.91">21114 11977 0,'0'0'0,"-18"-18"15,0 18-15,36 0 31,0 0-31,-1 0 16,89-17 0</inkml:trace>
  <inkml:trace contextRef="#ctx0" brushRef="#br0" timeOffset="137444.76">21096 12171 0,'0'0'16,"-53"35"-16,71-17 31,-1-18-31,107-18 16,52 0-1,-87-17 1</inkml:trace>
  <inkml:trace contextRef="#ctx0" brushRef="#br0" timeOffset="138275.84">22031 11642 0,'-18'0'16,"36"0"-16,-71-18 0,35 18 31,18-18-31,18 18 47,-36 0 125,1 0-172,34 0 47,19 0-47,-1 0 16,0 0-16,71-17 15,0 17 1,17 0-1,-70-18 1,-70 18 0</inkml:trace>
  <inkml:trace contextRef="#ctx0" brushRef="#br0" timeOffset="138441.87">22225 11589 0,'0'0'15,"-18"0"-15,18 17 0,0 1 16,18 35-1,0 88 17,-1-53-32,-17 18 31,0-71-31</inkml:trace>
  <inkml:trace contextRef="#ctx0" brushRef="#br0" timeOffset="138976.15">22454 11730 0,'0'0'15,"0"-53"-15,-17 35 16,17 36 0,17 0-1,1 34 1,-18-16-16,18 34 15,17 1 1,-35-53 15,0-54-15,-18 19 0,1-72-1,17-16 1,17 52-1,1 35 1,35 53 0,-18 53-1,18-17 1,18-18 0,-19-35-1,-16-18 1,-36-53-1,-36-88 17,1-1-17,18 90 1,34 16 0,18 89-1,18 18-15</inkml:trace>
  <inkml:trace contextRef="#ctx0" brushRef="#br0" timeOffset="139292.37">21749 12524 0,'0'0'16,"-36"17"-16,54-17 15,35 0 1,0-17-16,35-1 16,247-53-1,89 1 1,-36-1-1,-177 36 1,-70 35 0,-123 0-16</inkml:trace>
  <inkml:trace contextRef="#ctx0" brushRef="#br0" timeOffset="140013.74">21802 12929 0,'-18'0'0,"36"0"0,-54 0 16,36-17 0,18 17-1,0-18-15,17 18 16,53-35-16,-35 35 16,71-36-1,122-16 1,-263 52 15</inkml:trace>
  <inkml:trace contextRef="#ctx0" brushRef="#br0" timeOffset="140210.31">21978 12823 0,'-18'0'16,"1"18"-16,105-53 15,-141 52-15,124 72 31,-36-36-15,-17 17 0,-1-35-16,-17 71 15,35-35 17,-17-54-32</inkml:trace>
  <inkml:trace contextRef="#ctx0" brushRef="#br0" timeOffset="140776.69">22472 12841 0,'-18'-18'16,"36"36"0,-53-36-16,17 36 0,18 0 15,0 70 1,18-35-1,17 53 1,-17-36 0,-1-34-1,-17-54 17,0-17-17,-17-36 1,17-52-1,17-1 1,18 71 0,-17 53-1,17 53 1,18 35 0,0 0-1,0-35 1,-35-35-1,17-36 1,0-35 15,-17-17-15,-18-54 0,0 19-1,0 34 1,0 89-1,-18-1 1,18 36 0</inkml:trace>
  <inkml:trace contextRef="#ctx0" brushRef="#br0" timeOffset="140979.19">23125 12894 0,'17'-18'31,"1"18"-31,52-17 16,-34-1 0,-19 18-16,54-18 15,-53 1-15</inkml:trace>
  <inkml:trace contextRef="#ctx0" brushRef="#br0" timeOffset="141142.47">23230 12718 0,'-17'0'15,"-1"0"-15,106 0 16,-141 0-16,0 0 0,53 17 16,0 1-16,36 70 15,-19 18 1,19-18-1,-19-53 1</inkml:trace>
  <inkml:trace contextRef="#ctx0" brushRef="#br0" timeOffset="141527.9">23548 12718 0,'0'0'0,"0"-18"16,-18 0-16,36 36 31,0 17-15,17 53 0,-35-70-16,35 70 15,-35-52 1,0-19-1,0-52 1,-35-71 15,0-123 1,35 158-32,35 36 15,18 17 1,35 36-1,0 17 1,-70-17-16</inkml:trace>
  <inkml:trace contextRef="#ctx0" brushRef="#br0" timeOffset="141659.84">23618 12823 0,'-17'18'16,"34"-36"-16,-52 54 0,53-36 31,17 0-31,-17-18 16,17 18-16</inkml:trace>
  <inkml:trace contextRef="#ctx0" brushRef="#br0" timeOffset="142202.2">23989 12629 0,'0'0'16,"0"-35"-1,0 53 17,0-1-32,0 19 15,0 70 1,0-71 0,0 18-16,0 0 15,18-18 1,-18-53-1,0-17 17,0-36-32,0-34 31,0 34-15,17 36-1,1 52 1,52 125 15,-34-90-15,-19-34-16,19 17 15,16-17 1,1-36 0,-17-70-1,-36 18 1,-18-71-1,-17 17 17,35 89-17,-18 70 1,18 18 0</inkml:trace>
  <inkml:trace contextRef="#ctx0" brushRef="#br0" timeOffset="142413.07">24112 11889 0,'0'0'0,"-17"-18"0,-1 18 16,-17-18 0,52 18-16</inkml:trace>
  <inkml:trace contextRef="#ctx0" brushRef="#br0" timeOffset="142579.6">24059 12083 0,'-35'35'16,"70"-70"-16,-52 70 0,34-35 15,19 0-15,34-18 16,124-17 0</inkml:trace>
  <inkml:trace contextRef="#ctx0" brushRef="#br0" timeOffset="144395.41">25823 11483 0,'0'0'16,"-17"0"-16,-1 0 15,0 0-15,1 0 32,17-18-1,159-17 0,-71 35-15,-18-18-1,18 1 1,-88 52 15,0-17-31,-17 70 16,17-18 0,17 54-1,36-18 1,-35-53-1,0-36 1</inkml:trace>
  <inkml:trace contextRef="#ctx0" brushRef="#br0" timeOffset="144561.43">26000 11730 0,'-36'-18'16,"72"36"-16,-89-53 0,53 17 31,17 0-31,36 1 16,71-1-1,-71 0 1</inkml:trace>
  <inkml:trace contextRef="#ctx0" brushRef="#br0" timeOffset="145033.84">26405 11465 0,'0'0'15,"-17"-17"-15,-19-19 16,19 19 0,-1-36-1,18 35 1,53 36 0,-18-1-1,18 1 1,-35 0-1,17-1 1,-35 1 0,-17-18 15,-1 18-15,18-1 15,18 1-16,-1-18 1,19 18-16,-19-1 16,54 18-1,-54-17 1,1 35 0,-53-18-1,-18 1 1,0-36-1,-35-36 1,88 19 0</inkml:trace>
  <inkml:trace contextRef="#ctx0" brushRef="#br0" timeOffset="145311.44">26723 11271 0,'0'0'0,"0"-17"15,18-1-15,-18 0 16,17 1 0,-17 34-1,18 19 1,-1-1 0,-17-17-1,0-1 1,-35-17-1,18-17 1,17-1 0,0 0 15,17 1-31</inkml:trace>
  <inkml:trace contextRef="#ctx0" brushRef="#br0" timeOffset="145545.17">27005 11271 0,'18'-17'0,"-36"34"0,36-52 16,-1 17-16,-17 36 31,0 0-15,0 35-1,0-18-15,-17 88 16,-1-35 0,0-35-1</inkml:trace>
  <inkml:trace contextRef="#ctx0" brushRef="#br0" timeOffset="145814.67">27305 11589 0,'0'0'0,"0"-18"0,-18 18 15,18-18-15,0 1 78,0-1-62,18 1 0,-36 17 15</inkml:trace>
  <inkml:trace contextRef="#ctx0" brushRef="#br0" timeOffset="149580.31">18274 6509 0,'0'0'15,"0"-18"-15,0 0 0,-18 18 31,1 36-15,17-1-16,-18 18 16,-17 35-1,-18 53 1,35-105-16,0-19 0,18 18 16,-17-35 15,105-211 0,0-424 16,-52 335-31,-19 247-1,54 71 1,35 140-1,-1 72 1,-34-72 0,-36 72-1,-52-72 1,-36-105 0</inkml:trace>
  <inkml:trace contextRef="#ctx0" brushRef="#br0" timeOffset="149745.74">18362 6650 0,'-53'-53'16,"36"18"-16,158 176 16,-318-335-16,283 335 0,-212-300 0,89 141 15,17-17 1,17 18 0,124-19 15,-88 36-31,18-17 15</inkml:trace>
  <inkml:trace contextRef="#ctx0" brushRef="#br0" timeOffset="150063.62">18997 6368 0,'0'0'0,"35"0"0,-17-18 0,0 0 16,-18 1-16,17-1 16,1-17-1,-53 0 1,-106 70 15,88 18-31,35-36 16,0 54-1,36 17 1,17-53 0,53 1-1,18-54 1</inkml:trace>
  <inkml:trace contextRef="#ctx0" brushRef="#br0" timeOffset="150332.74">19262 6368 0,'0'0'0,"17"-36"0,1-17 16,-18 18 0,0-18-1,0 36 1,-18 17 0,-17 53-1,0-1 1,17 37-1,18-19 1,35-35 0,36-17-1,17-36 1,0-34 0</inkml:trace>
  <inkml:trace contextRef="#ctx0" brushRef="#br0" timeOffset="151482.37">19544 6191 0,'0'-17'16,"-18"-1"0,18 0-16,18 89 15,-18-89-15,-18-17 32,18 53-17,0 17 1,0 18-1,18 17 1,-18-52 0,18 17-16,34-17 15,-16-18 1,17-35 0,-36-18 15,1-35-16,-18 17 1,18 53 0,-18 18-1,0 53 1,35 35 0,18 36 15,-36-106-16,1-36 1,-18 0-16,18-35 16,-18 0-1,-18-17 1,18-1 0,0 54 15,35 52 0,36 18-15,-36 0-16,-17 0 15,-18-36 1,0 1 0,-18-18-1,0-53 1,18-35-1,18 0 1,17 52 0,36 19-1,17 34 1,-35 19 0,18-1 15,-36-35-16,-35 18 1,0-54 0,0-17-1,-35 18 1,17 17 0,-17 18-1,-1 53 1,19 18-1,-1 17 1,18-17 0,35-36-1,-17-17 1,35-36 0,-18-35-1,-17 0 16,0 0-15,-1 53 0,1 53 15,-1 0-31,1-18 16,0 1-1,-1-36-15</inkml:trace>
  <inkml:trace contextRef="#ctx0" brushRef="#br0" timeOffset="152199.73">20708 6156 0,'35'-53'15,"-35"0"1,-53 177-16,71-142 0,17-106 0,-35 107 16,-17 17-1,-19 17 1,-17 19-1,18 70 17,35-71-32,18 0 15,35 0 1,0-17 0,35-36-1,-35-34 1,-36-37-1,-17 19 1,0 34 0,-17 36-1,17 36 1,17 34 0,1 1 15,17-53-16,1-18 1,17-53 0,-1-71 15,-34 71-31,-18 36 16,0 87 15,18-17-31,-18 71 15,35 105 1,18-35 0,-35-35-1,-124-89 17,18-87-17,-18-54 1,18-70-1,88 35 1,52 18 0,72 17-1,-18 54 1,-53-1 0</inkml:trace>
  <inkml:trace contextRef="#ctx0" brushRef="#br0" timeOffset="152397.63">21502 5980 0,'0'0'0,"-18"-18"0,1 0 15,17 1-15,17-1 16,1 18-1,17 0 1,-17 18-16</inkml:trace>
  <inkml:trace contextRef="#ctx0" brushRef="#br0" timeOffset="152517.87">21449 6103 0,'-18'18'0,"36"-36"0,-53 36 15,70-18 1,-17 0-1,17 0-15,88-36 16</inkml:trace>
  <inkml:trace contextRef="#ctx0" brushRef="#br0" timeOffset="154084.96">23513 5397 0,'0'0'16,"-36"0"-16,19 0 16,-1 0-16,36 0 31,-1 0-15,19-17-1,-1 17-15,18-18 16,264-35 15,-264 36-15,-194 17 15,18 17-15,87-17-16,-17 18 15,36 0 1,34 17-1,54 35 1,0 36 0,-19 0-1,-16-35 1,-1-54 0</inkml:trace>
  <inkml:trace contextRef="#ctx0" brushRef="#br0" timeOffset="154517.51">24077 5450 0,'0'-17'0,"0"34"0,18-70 16,-18 36 0,0 34-1,0 19-15,17 17 16,19 35-1,17 18 17,-36-106-17,-34-18 1,-19-35 0,19 18-1,-36-71 1,17-53-1,36 106 1,36 18 0,17 53-1,17 35 1,-52 0 0,-18-1-1,-53-16 1,-18-1-1,54-35 1</inkml:trace>
  <inkml:trace contextRef="#ctx0" brushRef="#br0" timeOffset="154727.25">24465 5521 0,'0'0'15,"18"0"-15,-18 18 16,17-18 15,1 0-31,53-18 16,-1 0 0,36-52-1</inkml:trace>
  <inkml:trace contextRef="#ctx0" brushRef="#br0" timeOffset="154910.25">24624 5292 0,'-53'-18'16,"18"0"-1,158 71 1,-158-70-16,-53 17 16,105 35-1,36 53 1,-17 18-1,34 0 17,-52-89-32</inkml:trace>
  <inkml:trace contextRef="#ctx0" brushRef="#br0" timeOffset="155132.66">24994 5292 0,'0'0'16,"0"-18"0,18 53 15,0 18-31,-1-35 16,1 35-1,17 35 1,-17-35-1,-1-18-15</inkml:trace>
  <inkml:trace contextRef="#ctx0" brushRef="#br0" timeOffset="155317.34">25047 5362 0,'-17'-53'0,"34"106"0,-52-176 15,17 70 1,18 18-16,18 17 15,17 18 1,89 0 15,-54 18-31,1-1 16</inkml:trace>
  <inkml:trace contextRef="#ctx0" brushRef="#br0" timeOffset="155484.37">25047 5345 0,'-17'0'0,"34"0"0,-52 17 16,17-17-16,18 18 15,36-18 1,52 0 0,18-18-1,-53 1 1</inkml:trace>
  <inkml:trace contextRef="#ctx0" brushRef="#br0" timeOffset="155966.03">25559 5186 0,'0'0'15,"-36"-18"-15,19 18 16,34 53 15,1-18-15,17 36-1,1-1 1,-1 1 0,-17-18-16,-18-35 15,0-36 16,-18-35-15,-17-35 0,17 0-1,18 35 1,0-18-16,35-35 31,1 89-15,34 34-1,-35 1 1,1 53 0,-36-54-1,-71 18 1,1-17 0,17 0-16</inkml:trace>
  <inkml:trace contextRef="#ctx0" brushRef="#br0" timeOffset="156718.31">23142 5292 0,'0'0'16,"0"17"-16,-17 19 15,-1-19 1,0 107 0,159 193 15,159-211-15</inkml:trace>
  <inkml:trace contextRef="#ctx0" brushRef="#br0" timeOffset="157099.72">26088 5009 0,'0'0'0,"18"0"16,-1 0-1,1 0-15,-1 0 16,19 0-16,52 53 31,35 88-31,-17 106 32,-106-194-17,-70 71-15</inkml:trace>
  <inkml:trace contextRef="#ctx0" brushRef="#br0" timeOffset="157616.7">22207 6438 0,'-17'18'16,"34"-36"-16,-17 36 0,71-36 15,141 1 1,1340-125 31,1429 54-16,-2611 88-15,212 0-1,-88 0 1,-388-35-16</inkml:trace>
  <inkml:trace contextRef="#ctx0" brushRef="#br0" timeOffset="158291.56">22419 6897 0,'0'0'0,"0"-18"0,0 1 15,0-1-15,0 36 32,0-1-32,0 71 15,35 159 16,36-123-15,52-54 0</inkml:trace>
  <inkml:trace contextRef="#ctx0" brushRef="#br0" timeOffset="158667.91">23072 6985 0,'-53'-18'16,"106"36"-16,-177-53 0,54 35 15,70-18 1,88 0 0,0 1-1,53-1 1,-53 1-1,-105 17 17,-54 17-32,1-17 15,-19 18 17,72 17-17,17 36 1,35-18-1,0 52 1,18 1 0,-53-88-16</inkml:trace>
  <inkml:trace contextRef="#ctx0" brushRef="#br0" timeOffset="159102.26">23477 6950 0,'0'-18'16,"0"36"-16,0-54 0,18 54 31,-18 17-31,18-17 16,-1 70-1,1-35 1,17 18-1,-35-18 1,18-71 0,-53-35-1,-1-18 1,-17-52 0,36 0-1,52 52 1,18 53-1,17 36 1,1 35 15,-89 0-15,-52 0 0,-18-18-1,17-17-15</inkml:trace>
  <inkml:trace contextRef="#ctx0" brushRef="#br0" timeOffset="159286.41">23795 7056 0,'0'0'0,"0"17"0,17-17 31,1 0-31,35-17 16,-35 17 0,88-36-16</inkml:trace>
  <inkml:trace contextRef="#ctx0" brushRef="#br0" timeOffset="159485.66">23865 6862 0,'-35'0'16,"70"0"-16,-88 0 0,53 35 31,18-18-31,35 54 16,-18-18 0,-17 35-1,17-17 1</inkml:trace>
  <inkml:trace contextRef="#ctx0" brushRef="#br0" timeOffset="159938.47">24271 6862 0,'0'17'47,"18"-17"-47,-1 53 15,-17-35-15,18-1 0,0 19 16,-18 34 0,17 18-1</inkml:trace>
  <inkml:trace contextRef="#ctx0" brushRef="#br0" timeOffset="160086.22">24342 6950 0,'0'0'16,"-18"-36"-16,18-34 16,0 17-16,18 35 15,17-17 1,53 35 0,-53 18-16</inkml:trace>
  <inkml:trace contextRef="#ctx0" brushRef="#br0" timeOffset="160238.19">24359 6950 0,'-35'17'0,"70"-34"0,-70 52 16,53-35 0,-1 0-1,19 0-15,69 0 16</inkml:trace>
  <inkml:trace contextRef="#ctx0" brushRef="#br0" timeOffset="160700.64">24871 6897 0,'0'0'16,"-18"-18"-16,1 18 15,-1-17-15,0-1 16,18 53 15,0-17-31,36 52 16,-1 36-1,-18-35 1,1-36 0,0-17-1,-18-89 16,-36-35-15,19 71 0,-18-53-16,17-18 31,36 35-15,105 89 15,-105 0-31,52 17 15,-17 36 1,-53-36 0,-70 0-1,-54 0 1,89-35-16</inkml:trace>
  <inkml:trace contextRef="#ctx0" brushRef="#br0" timeOffset="160888.04">25188 7003 0,'0'0'0,"18"0"15,0 0 1,35-18-16,-1 18 15,37-35 1</inkml:trace>
  <inkml:trace contextRef="#ctx0" brushRef="#br0" timeOffset="161069.79">25294 6809 0,'-35'17'31,"70"-34"-31,-70 52 0,53 0 16,-1 0 0,1 36-16,-1-53 15,1 52 1,17 1 0</inkml:trace>
  <inkml:trace contextRef="#ctx0" brushRef="#br0" timeOffset="161304.34">25594 6826 0,'0'0'0,"-18"-17"0,1 17 16,34-18-1,1 18-15,17-18 16,53 1 0,71-1-1,-35 0-15</inkml:trace>
  <inkml:trace contextRef="#ctx0" brushRef="#br0" timeOffset="161469.41">25876 6703 0,'-70'0'15,"17"35"-15,176-70 16,-264 88-16,123-18 0,18 18 16,0 17-1,36 36 1,-1-35 0,-17-54-1</inkml:trace>
  <inkml:trace contextRef="#ctx0" brushRef="#br0" timeOffset="162023.16">26088 6826 0,'0'-17'16,"0"-1"-1,0 36-15,0-1 16,0 36-1,18 0 1,-18 71 0,0-89-1,0 0 1,0-105 31,0 34-47,-18-34 15,18-1-15,18-35 16,-1 89 15,36 34-15,0 72 0,18-1-1,-1-18 1,-35-34-1,18-36 1,-17-53 0,-1-36-1,-35 19 1,-18-18 0,18 35-1,-17 70 1,17 19 15,0-1-31</inkml:trace>
  <inkml:trace contextRef="#ctx0" brushRef="#br0" timeOffset="162203.17">26776 6897 0,'17'0'15,"1"0"1,0-18 0,70 1-1,0-1 1,36 0 0</inkml:trace>
  <inkml:trace contextRef="#ctx0" brushRef="#br0" timeOffset="162388.41">26917 6703 0,'-71'-18'0,"142"36"0,-159-36 15,70 18 1,18 18-16,18 17 16,-1 0-1,36 106 1,-17-88-1,-19 36 1</inkml:trace>
  <inkml:trace contextRef="#ctx0" brushRef="#br0" timeOffset="162686.87">27323 6703 0,'0'0'0,"-18"0"15,18 17-15,18 1 16,-18 0-1,35 52 1,0 18 0,18-35-1,-53-35-15</inkml:trace>
  <inkml:trace contextRef="#ctx0" brushRef="#br0" timeOffset="162887.81">27411 6773 0,'-18'-53'0,"36"106"0,-53-159 15,17 71-15,18-18 16,0 18 0,70 35-1,19 18 1,52 17-1,-71-17 1</inkml:trace>
  <inkml:trace contextRef="#ctx0" brushRef="#br0" timeOffset="163038.81">27428 6791 0,'-35'35'31,"53"-35"-16,-1 0-15,-17-35 0,53 70 16,-35-35-16,70 0 16</inkml:trace>
  <inkml:trace contextRef="#ctx0" brushRef="#br0" timeOffset="163269.6">27958 6720 0,'0'0'0,"0"-17"16,-18-1-16,0 0 31,1 18-15,17 36-16,-18-1 15,18 89 17,0-89-32,0 0 15,0 18 1,0-71-1,0 1 1</inkml:trace>
  <inkml:trace contextRef="#ctx0" brushRef="#br0" timeOffset="163580.77">27887 6826 0,'0'-106'16,"18"53"0,-1 36-1,-52 193 1,88-335-16,-18 248 31,-17-36-31,17 0 16,18-1-1,0-16 1,-18-19 0,18-70 15,-53 1-31,0-54 31,-17 17-15,-1 54-1,18 53 1,-18 17 0</inkml:trace>
  <inkml:trace contextRef="#ctx0" brushRef="#br0" timeOffset="163823.4">28240 6526 0,'0'-17'15,"0"34"-15,17-34 16,19 52-1,-19 0-15,54 36 16,-36-18 0,106 211 15,-211-228-31,17-19 16</inkml:trace>
  <inkml:trace contextRef="#ctx0" brushRef="#br0" timeOffset="164137.18">28593 5891 0,'-53'-17'15,"106"34"-15,-124-52 16,53 17-16,18 1 15,18 17-15</inkml:trace>
  <inkml:trace contextRef="#ctx0" brushRef="#br0" timeOffset="164253.99">28663 6050 0,'-35'18'0,"70"-36"15,-123 71-15,88-35 16,-18-18-16,71 0 15</inkml:trace>
  <inkml:trace contextRef="#ctx0" brushRef="#br0" timeOffset="169229.2">29210 5838 0,'-18'0'31,"1"0"1,34 0 14,1 0-30,17 0 0,53 0-1,1 0 1,-19-17 15,-70 34 0,-17 1-15,17 17-16,0 18 16,0 71-1,0-18 1,17-53 0,-17-36-1</inkml:trace>
  <inkml:trace contextRef="#ctx0" brushRef="#br0" timeOffset="169391.27">29263 6103 0,'0'0'16,"0"-18"-16,18 1 15,34 17 1,19-18-1,-36 18 1,36-18-16</inkml:trace>
  <inkml:trace contextRef="#ctx0" brushRef="#br0" timeOffset="169714.51">29651 5821 0,'-18'-18'15,"36"36"-15,-36-53 16,1 35-16,17 17 31,0 18-15,0-17-16,0 17 16,0 18-1,17-17 1,19-19-1,34 36 1,-17-18 15,-35-17-31,-36 0 16,-35-1 0</inkml:trace>
  <inkml:trace contextRef="#ctx0" brushRef="#br0" timeOffset="169878.53">29616 5874 0,'0'-18'0,"0"36"0,0-54 16,0 1-16,17 18 16,-17-1-16,36 0 15,34 1 1,18 34-1</inkml:trace>
  <inkml:trace contextRef="#ctx0" brushRef="#br0" timeOffset="170128.51">30074 6015 0,'-17'0'0,"34"0"31,1 0-15,17 0-16,0 0 16,18-18-1,-17 18 1</inkml:trace>
  <inkml:trace contextRef="#ctx0" brushRef="#br0" timeOffset="170728.33">30586 5856 0,'0'0'15,"17"-18"1,-17 1-16,18-18 15,-18-1 1,-35-34 15,17 52-15,-17 18-16,-18 35 31,0 18-15,35-17-1,1 16 1,34 1 0,1-35-1,17 0 1,18-54 15,-35 36-31,35-53 16,-36 71 15,-17 17-15,18-17-1,-18 70 1,0-35-16,18 18 16,17-36-1</inkml:trace>
  <inkml:trace contextRef="#ctx0" brushRef="#br0" timeOffset="171023.18">30850 5838 0,'0'0'0,"-35"-35"0,35 18 15,-18-1-15,1 18 31,17 18-31,17 17 16,54 53 15,-53-70-15,17 17-16,36 53 31,-71-70-15,-18-1-1,-35 1 1,18-18-16</inkml:trace>
  <inkml:trace contextRef="#ctx0" brushRef="#br0" timeOffset="171213.56">30868 5786 0,'0'0'16,"0"-53"-16,-18 35 15,18 0-15,18 18 32,0 0-17,-1 18-15,54 0 32,-18-18-32</inkml:trace>
  <inkml:trace contextRef="#ctx0" brushRef="#br0" timeOffset="171556.61">31168 5680 0,'0'-18'0,"0"36"15,-18-36-15,18 36 16,36-1-1,-36 1 1,35 17-16,-18-17 16,1 17 15,-36-35-15,-34-17-1,52-1 1,0-17-1,0-1 1,17 19 0,1 17-1,-1 0-15</inkml:trace>
  <inkml:trace contextRef="#ctx0" brushRef="#br0" timeOffset="171789.95">31468 5715 0,'0'-35'16,"0"70"-16,0-53 31,17 71-16,-17-35-15,0 52 16,0 19 0,-17 34-1</inkml:trace>
  <inkml:trace contextRef="#ctx0" brushRef="#br0" timeOffset="172089.74">31679 5980 0,'0'0'0,"0"-18"0,-17 18 15,17-18 95,17 18-95,1 18 1,0-18 0,-18 18-16</inkml:trace>
  <inkml:trace contextRef="#ctx0" brushRef="#br0" timeOffset="172443.24">29669 6791 0,'0'0'0,"-159"18"16,141-18-1,36-18 1,88 0-16,70-17 16,89 17-1,246-35 1,195 18 15,-548 35-31,125 0 16,-160 0-1,-176 0 1</inkml:trace>
  <inkml:trace contextRef="#ctx0" brushRef="#br0" timeOffset="173040.31">30180 7426 0,'18'0'0,"-36"0"15,53-18-15,-17 1 16,17-19-16,36 19 47,-71 34-32,0 19-15,18 17 16,-1 52 0,1-52-1,17-17 17,-17-36-32,17-36 15,53-87 1,71-54-1,88-87 17,-177 211-32,89-53 31,-124 106-15,18 35-1,-17 18 1,-19-35-1,-34-18 17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09.319"/>
    </inkml:context>
    <inkml:brush xml:id="br0">
      <inkml:brushProperty name="width" value="0.05" units="cm"/>
      <inkml:brushProperty name="height" value="0.05" units="cm"/>
    </inkml:brush>
  </inkml:definitions>
  <inkml:trace contextRef="#ctx0" brushRef="#br0">103 218 24575,'-9'-5'0,"-8"-1"0,-11 0 0,0-3 0,9-1 0,17-3 0,14 1 0,19-2 0,23 1 0,20-2 0,18-3 0,11 1 0,7-1 0,-1 3 0,-10-1 0,-12 2 0,-16 4 0,-21 3-8191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09.659"/>
    </inkml:context>
    <inkml:brush xml:id="br0">
      <inkml:brushProperty name="width" value="0.05" units="cm"/>
      <inkml:brushProperty name="height" value="0.05" units="cm"/>
    </inkml:brush>
  </inkml:definitions>
  <inkml:trace contextRef="#ctx0" brushRef="#br0">1 1 24575,'0'4'0,"5"7"0,1 6 0,5 5 0,5 3 0,-1 7 0,3 7 0,2 7 0,3 4 0,2 4 0,-4 1 0,1 6 0,0 2 0,-4 0 0,-4-2 0,0-6 0,-2-4 0,-4-10-8191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0.034"/>
    </inkml:context>
    <inkml:brush xml:id="br0">
      <inkml:brushProperty name="width" value="0.05" units="cm"/>
      <inkml:brushProperty name="height" value="0.05" units="cm"/>
    </inkml:brush>
  </inkml:definitions>
  <inkml:trace contextRef="#ctx0" brushRef="#br0">0 160 24575,'0'-1'0,"1"0"0,-1 0 0,0 0 0,1 0 0,-1 0 0,1 0 0,-1 1 0,1-1 0,-1 0 0,1 0 0,-1 0 0,1 1 0,0-1 0,0 0 0,-1 0 0,1 1 0,0-1 0,0 1 0,0-1 0,0 1 0,0-1 0,0 1 0,0-1 0,0 1 0,0 0 0,0 0 0,1-1 0,33-4 0,-31 5 0,16-2 0,0 2 0,0 1 0,0 0 0,0 2 0,0 0 0,0 1 0,32 12 0,-37-11 0,-1 1 0,1 0 0,-1 1 0,-1 1 0,1 0 0,-2 1 0,1 0 0,-1 1 0,0 0 0,14 18 0,-24-26 0,0 1 0,0-1 0,0 1 0,0-1 0,-1 1 0,1 0 0,-1 0 0,0 0 0,0 0 0,0 0 0,0 0 0,0 0 0,-1 0 0,1 0 0,-1 0 0,0 0 0,0 0 0,0 0 0,0 1 0,-1-1 0,1 0 0,-2 4 0,1-4 0,-1-1 0,1 1 0,-1-1 0,0 1 0,0-1 0,0 0 0,0 1 0,0-1 0,-1 0 0,1 0 0,-1-1 0,1 1 0,-1 0 0,1-1 0,-1 0 0,0 1 0,0-1 0,0 0 0,0-1 0,0 1 0,0 0 0,0-1 0,-3 1 0,3-1 0,0 0 0,0 1 0,-1-1 0,1 0 0,0 0 0,0 0 0,0-1 0,0 1 0,0-1 0,0 0 0,0 0 0,0 0 0,0 0 0,1 0 0,-1-1 0,0 1 0,0-1 0,1 0 0,-1 1 0,1-1 0,0-1 0,0 1 0,0 0 0,0 0 0,0-1 0,0 1 0,0-1 0,1 0 0,-3-5 0,2 2 0,0 0 0,0 0 0,1 0 0,0 0 0,0 0 0,1 0 0,0 0 0,0 0 0,0 0 0,1-1 0,0 1 0,0 0 0,0 0 0,4-8 0,0 1 11,1 0 0,0 1 0,1 0 0,1 0 0,0 0 0,1 1-1,0 1 1,0-1 0,1 1 0,14-10 0,-4 4-308,1 1 0,1 2 0,0 0 0,40-17 0,-28 17-6529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5.325"/>
    </inkml:context>
    <inkml:brush xml:id="br0">
      <inkml:brushProperty name="width" value="0.05" units="cm"/>
      <inkml:brushProperty name="height" value="0.05" units="cm"/>
    </inkml:brush>
  </inkml:definitions>
  <inkml:trace contextRef="#ctx0" brushRef="#br0">170 48 24575,'0'0'0,"0"0"0,1 0 0,-1 0 0,0 0 0,0 0 0,0 0 0,0 0 0,0 0 0,0 0 0,0 0 0,1 0 0,-1 0 0,0 0 0,0 0 0,0 0 0,0 0 0,0 0 0,0 0 0,1 0 0,-1 0 0,0 0 0,0 0 0,0 0 0,0 0 0,0 0 0,0 0 0,1 0 0,-1 0 0,0 0 0,0 0 0,0-1 0,0 1 0,0 0 0,0 0 0,0 0 0,0 0 0,0 0 0,0 0 0,0 0 0,1-1 0,-1 1 0,0 0 0,0 0 0,0 0 0,0 0 0,0 0 0,0 0 0,0-1 0,0 1 0,0 0 0,0 0 0,0 0 0,0 0 0,0 0 0,0-1 0,-8-6 0,-13-8 0,20 15 0,-4-3 0,0 0 0,0 0 0,0 1 0,-1-1 0,1 2 0,-1-1 0,0 0 0,1 1 0,-1 0 0,0 1 0,0-1 0,-7 1 0,10 0 0,1 1 0,-1-1 0,0 0 0,1 1 0,-1 0 0,0 0 0,1 0 0,-1 0 0,1 0 0,-1 0 0,1 1 0,0-1 0,0 1 0,-1 0 0,1 0 0,0 0 0,0 0 0,1 0 0,-1 0 0,0 0 0,1 0 0,-1 1 0,1-1 0,0 0 0,0 1 0,0 0 0,-1 4 0,-1 3 0,1 0 0,1 0 0,0 0 0,0 0 0,1 0 0,0 0 0,1 0 0,0 0 0,1 0 0,4 16 0,-4-18 0,1-1 0,0 1 0,0 0 0,1-1 0,0 0 0,0 0 0,1 0 0,0 0 0,0-1 0,0 0 0,1 0 0,0 0 0,10 7 0,-14-12 0,0 1 0,0-1 0,0 0 0,0 0 0,1 0 0,-1 0 0,0 0 0,1 0 0,-1-1 0,0 1 0,1-1 0,-1 1 0,1-1 0,-1 0 0,1 0 0,-1 0 0,1-1 0,-1 1 0,4-1 0,-2-1 0,0 1 0,-1-1 0,1 0 0,0 0 0,-1 0 0,1-1 0,-1 1 0,0-1 0,0 0 0,5-5 0,1-4 0,-1 0 0,1-1 0,-2 0 0,0 0 0,7-19 0,-5 3 0,-7 22 0,0 1 0,0 0 0,0 0 0,1-1 0,6-8 0,-9 14 0,0 1 0,1-1 0,-1 1 0,0-1 0,1 1 0,-1 0 0,1-1 0,-1 1 0,0-1 0,1 1 0,-1 0 0,1 0 0,0-1 0,-1 1 0,1 0 0,-1 0 0,1 0 0,-1-1 0,1 1 0,-1 0 0,1 0 0,0 0 0,-1 0 0,1 0 0,-1 0 0,1 0 0,-1 0 0,1 1 0,0-1 0,-1 0 0,1 0 0,-1 0 0,1 1 0,-1-1 0,1 0 0,-1 0 0,1 1 0,-1-1 0,1 0 0,-1 1 0,0-1 0,1 1 0,-1-1 0,1 1 0,-1-1 0,1 1 0,18 28 0,-15-23 0,19 31-682,30 36-1,-36-53-6143</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0.358"/>
    </inkml:context>
    <inkml:brush xml:id="br0">
      <inkml:brushProperty name="width" value="0.05" units="cm"/>
      <inkml:brushProperty name="height" value="0.05" units="cm"/>
    </inkml:brush>
  </inkml:definitions>
  <inkml:trace contextRef="#ctx0" brushRef="#br0">273 83 24575,'2'-1'0,"0"-1"0,0 0 0,-1 1 0,1-1 0,0 0 0,-1 0 0,1 0 0,-1 0 0,0-1 0,0 1 0,0 0 0,0 0 0,0-1 0,0 1 0,-1-1 0,1 1 0,-1-1 0,1 1 0,-1-1 0,0 1 0,0-4 0,-1 4 0,0 0 0,0 0 0,-1 0 0,1 0 0,0 1 0,-1-1 0,1 0 0,-1 1 0,1-1 0,-1 1 0,0 0 0,1-1 0,-1 1 0,0 0 0,0 0 0,0 0 0,0 0 0,0 1 0,0-1 0,0 1 0,-1-1 0,1 1 0,0-1 0,-4 1 0,-3-1 0,0 1 0,0 0 0,0 0 0,0 1 0,0 0 0,1 0 0,-1 1 0,0 0 0,0 1 0,1 0 0,0 0 0,-1 1 0,1 0 0,1 0 0,-1 1 0,1 0 0,-8 6 0,7-4 0,0 0 0,1 0 0,0 1 0,0 0 0,0 0 0,1 1 0,1 0 0,-1 0 0,1 0 0,1 0 0,0 1 0,0 0 0,1 0 0,-3 13 0,5-20 0,1 1 0,-1-1 0,1 1 0,-1 0 0,1-1 0,1 1 0,-1 0 0,0-1 0,1 1 0,0 0 0,-1-1 0,2 1 0,-1-1 0,0 1 0,1-1 0,-1 0 0,1 1 0,0-1 0,0 0 0,0 0 0,1 0 0,-1-1 0,1 1 0,-1 0 0,1-1 0,0 0 0,0 0 0,0 0 0,0 0 0,1 0 0,-1 0 0,0-1 0,5 2 0,-1-1 0,1 0 0,-1-1 0,1 0 0,-1 0 0,1 0 0,0-1 0,-1 0 0,1-1 0,0 1 0,-1-1 0,1-1 0,-1 0 0,0 0 0,1 0 0,7-5 0,-7 3 0,0 0 0,-1-1 0,1-1 0,-1 1 0,0-1 0,-1 0 0,1-1 0,-1 1 0,-1-1 0,9-13 0,0-4 0,-1-1 0,10-29 0,-14 32 0,-9 21 0,1-1 0,0 0 0,-1 1 0,1-1 0,0 0 0,0 1 0,-1-1 0,1 1 0,1 0 0,-1-1 0,0 1 0,0 0 0,0-1 0,1 1 0,-1 0 0,0 0 0,1 0 0,-1 0 0,1 1 0,2-2 0,-3 2 0,1 0 0,-1 0 0,0 0 0,0 0 0,1 1 0,-1-1 0,0 0 0,0 1 0,1-1 0,-1 1 0,0 0 0,0-1 0,0 1 0,0 0 0,0-1 0,0 1 0,0 0 0,0 0 0,0 0 0,1 2 0,5 6 0,-1 1 0,0-1 0,0 1 0,6 19 0,-1-3-107,-4-8-207,0 1-1,2-1 0,17 26 1,-10-22-6512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0.749"/>
    </inkml:context>
    <inkml:brush xml:id="br0">
      <inkml:brushProperty name="width" value="0.05" units="cm"/>
      <inkml:brushProperty name="height" value="0.05" units="cm"/>
    </inkml:brush>
  </inkml:definitions>
  <inkml:trace contextRef="#ctx0" brushRef="#br0">145 395 24575,'-4'0'0,"-3"4"0,6 7 0,3 6 0,5 5 0,2 3 0,4 2 0,-1 2 0,3-5 0,-1-7-8191</inkml:trace>
  <inkml:trace contextRef="#ctx0" brushRef="#br0" timeOffset="1">34 36 24575,'0'-5'0,"-4"-6"0,-7-1 0,-1 6 0,6 4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1.107"/>
    </inkml:context>
    <inkml:brush xml:id="br0">
      <inkml:brushProperty name="width" value="0.05" units="cm"/>
      <inkml:brushProperty name="height" value="0.05" units="cm"/>
    </inkml:brush>
  </inkml:definitions>
  <inkml:trace contextRef="#ctx0" brushRef="#br0">0 0 24575,'1'3'0,"-1"0"0,1 0 0,0 0 0,-1-1 0,1 1 0,1 0 0,-1-1 0,0 1 0,1-1 0,-1 1 0,1-1 0,0 1 0,0-1 0,3 3 0,37 31 0,-27-23 0,25 18 0,30 27 0,-65-54 0,0 2 0,0-1 0,-1 0 0,1 1 0,-1 0 0,0 0 0,-1 0 0,0 0 0,4 10 0,-6-4 0,-8-12 0,-10-16 0,14 10 0,0 0 0,1 0 0,0-1 0,0 1 0,0-1 0,1 1 0,0-1 0,0 0 0,0 0 0,1 0 0,0 1 0,1-1 0,0 0 0,0 0 0,0 1 0,0-1 0,1 0 0,0 1 0,1 0 0,4-10 0,-4 12 0,0-1 0,0 0 0,0 1 0,1-1 0,0 1 0,0 0 0,0 1 0,0-1 0,0 1 0,1-1 0,0 1 0,0 0 0,0 1 0,0-1 0,0 1 0,0 0 0,0 1 0,1-1 0,-1 1 0,1 0 0,-1 0 0,1 1 0,-1-1 0,1 1 0,5 1 0,-1 1 9,-1-1 1,0 2-1,0-1 0,0 1 0,0 1 1,0 0-1,-1 0 0,0 0 0,1 1 0,-2 1 1,1-1-1,9 9 0,-8-5-174,1 1 0,-1-1 0,0 1 0,-1 1 0,-1 0 0,1 0 0,-2 0 0,7 15 0,-1 7-6661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1.547"/>
    </inkml:context>
    <inkml:brush xml:id="br0">
      <inkml:brushProperty name="width" value="0.05" units="cm"/>
      <inkml:brushProperty name="height" value="0.05" units="cm"/>
    </inkml:brush>
  </inkml:definitions>
  <inkml:trace contextRef="#ctx0" brushRef="#br0">413 484 24575,'0'-5'0,"0"-1"0,-1 0 0,0 1 0,-1 0 0,1-1 0,-1 1 0,0 0 0,0-1 0,0 1 0,-1 1 0,0-1 0,0 0 0,0 1 0,-1-1 0,1 1 0,-1 0 0,0 0 0,0 0 0,-1 1 0,1-1 0,-1 1 0,0 0 0,1 0 0,-1 1 0,0 0 0,-7-3 0,2 1 0,-1 1 0,0 0 0,0 0 0,0 1 0,0 0 0,0 1 0,0 0 0,-1 1 0,1 1 0,0-1 0,0 2 0,-13 2 0,14 0 0,-1 0 0,0 1 0,1 0 0,0 1 0,0 0 0,1 0 0,-1 1 0,1 0 0,1 1 0,0 0 0,0 0 0,-7 10 0,10-11 0,0 0 0,1 0 0,0 0 0,0 0 0,1 1 0,-1-1 0,-3 16 0,6-18 0,0-1 0,1 1 0,0 0 0,-1 0 0,1 0 0,1 0 0,-1-1 0,1 1 0,0 0 0,0 0 0,0-1 0,0 1 0,1-1 0,2 5 0,-2-5 0,1 0 0,-1 0 0,1 0 0,0 0 0,0-1 0,0 1 0,0-1 0,0 0 0,1 0 0,0 0 0,-1-1 0,1 1 0,0-1 0,9 4 0,-6-4 0,0 0 0,0 0 0,0 0 0,0-1 0,0-1 0,0 1 0,1-1 0,-1 0 0,7-1 0,-2-1 0,0 0 0,0-1 0,-1 0 0,0-1 0,1 0 0,-1 0 0,-1-1 0,1-1 0,-1 0 0,0-1 0,14-11 0,-12 6 0,0-1 0,-1-1 0,-1 0 0,0 0 0,-1-1 0,0 0 0,-1-1 0,-1 0 0,0 0 0,-2-1 0,0 1 0,0-1 0,-2-1 0,0 1 0,1-31 0,-3 21 0,-2 0 0,0 1 0,-2-1 0,-1 1 0,-1-1 0,-1 1 0,-1 1 0,-2-1 0,-18-38 0,19 53 0,6 20 0,7 25 0,10 33-195,4-1 0,2-1 0,3-2 0,3 0 0,3-1 0,38 59 0,-42-82-6631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1.985"/>
    </inkml:context>
    <inkml:brush xml:id="br0">
      <inkml:brushProperty name="width" value="0.05" units="cm"/>
      <inkml:brushProperty name="height" value="0.05" units="cm"/>
    </inkml:brush>
  </inkml:definitions>
  <inkml:trace contextRef="#ctx0" brushRef="#br0">170 189 24575,'6'-5'0,"-2"1"0,0 1 0,0-1 0,0 1 0,0-1 0,-1 0 0,0 0 0,0-1 0,0 1 0,-1-1 0,1 1 0,-1-1 0,0 0 0,0 0 0,-1 0 0,2-7 0,-2 7 0,0 1 0,-1-1 0,0 1 0,0-1 0,0 1 0,0-1 0,-1 1 0,0-1 0,0 1 0,0 0 0,0-1 0,-1 1 0,1 0 0,-1 0 0,0 0 0,-1 0 0,1 0 0,-3-3 0,3 5 0,0-1 0,-1 1 0,1 1 0,0-1 0,-1 0 0,1 1 0,-1-1 0,0 1 0,1 0 0,-1 0 0,0 0 0,0 0 0,1 0 0,-1 0 0,0 1 0,0 0 0,0-1 0,0 1 0,0 0 0,0 0 0,0 1 0,0-1 0,0 1 0,0-1 0,1 1 0,-1 0 0,0 0 0,-4 2 0,-1 1 0,1 1 0,-1-1 0,1 1 0,0 1 0,0-1 0,1 1 0,0 0 0,0 1 0,0 0 0,1 0 0,0 0 0,0 0 0,1 1 0,-1-1 0,2 1 0,-1 1 0,-2 9 0,3-7 0,-1 0 0,2 0 0,0 1 0,0-1 0,1 0 0,1 1 0,-1-1 0,2 1 0,0-1 0,0 1 0,1-1 0,6 20 0,-7-27 0,0-1 0,0 0 0,1 0 0,-1 0 0,1 0 0,0 0 0,0 0 0,0-1 0,0 1 0,0-1 0,0 1 0,1-1 0,-1 0 0,1 0 0,0 0 0,0 0 0,0 0 0,0-1 0,0 1 0,0-1 0,0 0 0,0 0 0,0 0 0,1 0 0,-1 0 0,0-1 0,0 0 0,1 1 0,-1-1 0,1-1 0,-1 1 0,0 0 0,1-1 0,-1 1 0,0-1 0,6-3 0,-2 2 0,0-1 0,0 0 0,0 0 0,-1-1 0,0 0 0,1 0 0,-2 0 0,1-1 0,0 0 0,-1 0 0,0 0 0,0-1 0,0 0 0,-1 0 0,0 0 0,4-8 0,-1-11 0,-6 21 0,0-1 0,1 1 0,-1-1 0,1 1 0,-1-1 0,2 1 0,2-5 0,-5 9 0,0-1 0,1 1 0,-1 0 0,0-1 0,1 1 0,-1 0 0,1-1 0,-1 1 0,0 0 0,1 0 0,-1 0 0,1-1 0,-1 1 0,1 0 0,-1 0 0,1 0 0,-1 0 0,1 0 0,-1 0 0,1 0 0,-1 0 0,1 0 0,-1 0 0,1 0 0,-1 0 0,0 0 0,2 1 0,0 0 0,0 0 0,-1 0 0,1 0 0,0 1 0,-1-1 0,1 0 0,-1 1 0,1 0 0,-1-1 0,2 3 0,8 12-110,-4-6 150,0 0 1,0-1 0,1 0-1,0-1 1,10 9 0,-15-15-113,0 0 1,0 0 0,1 0-1,-1 0 1,1-1 0,-1 1-1,1-1 1,-1 0-1,1 0 1,0-1 0,0 1-1,-1-1 1,1 1 0,0-1-1,0 0 1,-1-1-1,1 1 1,0-1 0,0 0-1,4-1 1,15-6-6755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2.344"/>
    </inkml:context>
    <inkml:brush xml:id="br0">
      <inkml:brushProperty name="width" value="0.05" units="cm"/>
      <inkml:brushProperty name="height" value="0.05" units="cm"/>
    </inkml:brush>
  </inkml:definitions>
  <inkml:trace contextRef="#ctx0" brushRef="#br0">54 296 24575,'-6'-16'0,"0"0"0,1 0 0,1-1 0,0 0 0,-1-24 0,-1-1 0,2 23 0,-1-9 0,-3-45 0,9 62 0,5 16 0,4 20 0,77 272 134,-23-68-1633,-52-190-5327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2.674"/>
    </inkml:context>
    <inkml:brush xml:id="br0">
      <inkml:brushProperty name="width" value="0.05" units="cm"/>
      <inkml:brushProperty name="height" value="0.05" units="cm"/>
    </inkml:brush>
  </inkml:definitions>
  <inkml:trace contextRef="#ctx0" brushRef="#br0">5 299 24575,'-1'0'0,"1"-1"0,0 1 0,-1-1 0,1 1 0,0-1 0,-1 1 0,1-1 0,0 1 0,0-1 0,-1 0 0,1 1 0,0-1 0,0 1 0,0-1 0,0 0 0,0 1 0,0-1 0,0 1 0,0-1 0,0 0 0,0 1 0,0-1 0,0 1 0,0-1 0,0 0 0,1 1 0,-1-1 0,0 1 0,0-1 0,1 1 0,-1-1 0,0 1 0,1-1 0,-1 1 0,1-1 0,-1 1 0,1-1 0,-1 1 0,0 0 0,1-1 0,0 1 0,-1 0 0,1-1 0,-1 1 0,1 0 0,29-14 0,27 0 0,82-12 0,10-1 0,-124 21 0,-1-1 0,0-2 0,44-21 0,-64 28 0,1-1 0,-1 0 0,1 1 0,-1-2 0,0 1 0,0-1 0,-1 1 0,1-1 0,-1 0 0,5-6 0,-8 8 0,1 0 0,0 1 0,0-1 0,-1 0 0,1 0 0,-1 1 0,0-1 0,1 0 0,-1 0 0,0 0 0,0 1 0,0-1 0,0 0 0,0 0 0,-1 0 0,1 1 0,0-1 0,-1 0 0,0 0 0,1 1 0,-1-1 0,0 0 0,0 1 0,0-1 0,0 1 0,0-1 0,0 1 0,0-1 0,0 1 0,-1 0 0,1 0 0,-3-2 0,-2-2 0,0 0 0,-1 0 0,1 1 0,-1 0 0,0 1 0,0-1 0,0 1 0,-1 1 0,1-1 0,-1 1 0,1 1 0,-1-1 0,0 1 0,-12 0 0,16 1 0,-1 1 0,1-1 0,0 1 0,-1 0 0,1 0 0,0 0 0,0 0 0,0 1 0,0 0 0,0 0 0,0 0 0,0 0 0,0 1 0,1-1 0,-1 1 0,1 0 0,0 0 0,0 0 0,0 0 0,0 1 0,1-1 0,-1 1 0,1 0 0,0 0 0,0 0 0,0 0 0,-1 6 0,0 0 0,0 1 0,1-1 0,0 1 0,0-1 0,1 1 0,1 0 0,0 0 0,1-1 0,0 1 0,0 0 0,5 15 0,-5-21 0,0-1 0,1 1 0,0-1 0,0 1 0,0-1 0,0 0 0,1 0 0,-1 0 0,1 0 0,0 0 0,0-1 0,1 1 0,-1-1 0,1 0 0,0 0 0,-1 0 0,2 0 0,-1-1 0,0 1 0,0-1 0,1 0 0,-1-1 0,1 1 0,-1-1 0,1 0 0,0 0 0,7 1 0,-8-2 0,0 0 0,0 0 0,0-1 0,0 1 0,0-1 0,0 0 0,0 0 0,0 0 0,0-1 0,-1 1 0,1-1 0,0 0 0,-1 0 0,0 0 0,7-6 0,0-1 0,0-1 0,-1-1 0,11-13 0,2-4 0,-21 27 0,0 0 0,-1 0 0,1 1 0,0-1 0,-1 0 0,1 1 0,0-1 0,0 0 0,0 1 0,-1-1 0,1 1 0,0 0 0,0-1 0,0 1 0,0 0 0,0-1 0,0 1 0,0 0 0,0 0 0,0 0 0,0 0 0,0 0 0,0 0 0,0 0 0,0 0 0,0 0 0,0 0 0,0 1 0,0-1 0,0 0 0,-1 1 0,1-1 0,0 1 0,0-1 0,0 1 0,0-1 0,-1 1 0,1-1 0,0 1 0,0 0 0,-1-1 0,1 1 0,0 0 0,-1 0 0,1 0 0,-1-1 0,1 1 0,-1 0 0,1 2 0,4 6 0,0 1 0,0 0 0,4 17 0,-5-17 0,4 12-455,2 0 0,22 38 0,-12-31-6371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3.129"/>
    </inkml:context>
    <inkml:brush xml:id="br0">
      <inkml:brushProperty name="width" value="0.05" units="cm"/>
      <inkml:brushProperty name="height" value="0.05" units="cm"/>
    </inkml:brush>
  </inkml:definitions>
  <inkml:trace contextRef="#ctx0" brushRef="#br0">417 189 24575,'-7'-8'0,"0"-1"0,1 1 0,1-1 0,-10-20 0,-10-14 0,20 35 0,-1 1 0,1 0 0,-2 0 0,1 1 0,-1-1 0,0 1 0,0 1 0,-1-1 0,-8-4 0,11 8 0,1 0 0,-1 0 0,-1 0 0,1 1 0,0 0 0,0 0 0,-1 0 0,1 0 0,0 1 0,-1 0 0,1 0 0,-1 0 0,1 1 0,0 0 0,-1 0 0,-9 3 0,2 1 0,0 1 0,0 0 0,0 1 0,1 0 0,0 1 0,0 0 0,1 1 0,0 0 0,1 1 0,-16 18 0,22-24 0,1 0 0,0 1 0,0-1 0,0 0 0,0 1 0,1 0 0,0 0 0,0 0 0,0 0 0,1 0 0,0 0 0,0 0 0,0 0 0,0 1 0,1-1 0,0 0 0,0 1 0,0-1 0,1 0 0,0 1 0,0-1 0,0 0 0,0 0 0,1 0 0,0 0 0,0 0 0,0 0 0,1-1 0,0 1 0,0-1 0,5 7 0,0-2 0,0-1 0,1 0 0,0-1 0,0 0 0,0-1 0,1 1 0,19 8 0,82 28 0,-53-23 0,-34-11 0,-4-2 0,36 18 0,-52-23 0,0 0 0,0 1 0,0-1 0,0 1 0,-1 0 0,1 0 0,-1 0 0,0 1 0,1-1 0,-2 1 0,1 0 0,0-1 0,-1 1 0,3 7 0,-4-10 0,-1 1 0,1 0 0,-1 0 0,0-1 0,1 1 0,-1 0 0,0 0 0,0-1 0,0 1 0,0 0 0,-1 0 0,1 0 0,0-1 0,-1 1 0,1 0 0,-1 0 0,0-1 0,0 1 0,1-1 0,-3 3 0,0 0 0,0-1 0,0 0 0,0 0 0,0 0 0,0 0 0,-1-1 0,1 0 0,-7 4 0,-3 0 0,0 0 0,-1-1 0,0-1 0,-16 3 0,20-4-72,0-2 1,0 1-1,0-2 0,0 1 0,0-1 0,0-1 0,0 0 0,0 0 1,0-1-1,0 0 0,0-1 0,1 0 0,-1 0 0,1-1 0,0 0 1,0-1-1,0 0 0,-12-9 0,-2-8-6754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3.724"/>
    </inkml:context>
    <inkml:brush xml:id="br0">
      <inkml:brushProperty name="width" value="0.05" units="cm"/>
      <inkml:brushProperty name="height" value="0.05" units="cm"/>
    </inkml:brush>
  </inkml:definitions>
  <inkml:trace contextRef="#ctx0" brushRef="#br0">156 511 24575,'-20'2'0,"-1"0"0,1 2 0,0 1 0,-33 11 0,51-15 0,0 0 0,0 0 0,0 0 0,0 0 0,0 0 0,0 0 0,1 0 0,-1 1 0,-3 2 0,6 1 0,14-5 0,13-5 0,0 0 0,27-11 0,-43 12 0,0-1 0,0 0 0,-1 0 0,0-1 0,0-1 0,19-14 0,-28 19 0,-1 1 0,1-1 0,0 1 0,0-1 0,-1 0 0,1 0 0,-1 0 0,0 0 0,0 0 0,1 0 0,-1 0 0,0 0 0,-1-1 0,1 1 0,0 0 0,-1-1 0,1 1 0,-1-5 0,0 5 0,0 0 0,-1 0 0,1 0 0,-1 0 0,0 0 0,0 0 0,0 0 0,0 0 0,0 0 0,0 0 0,0 1 0,0-1 0,-1 0 0,1 1 0,-1-1 0,1 1 0,-3-2 0,-1-1 0,0 1 0,0 0 0,0 1 0,0-1 0,-1 1 0,1 0 0,-1 0 0,0 0 0,1 1 0,-1 0 0,0 0 0,0 0 0,0 1 0,-6 0 0,6 1 0,1 0 0,0 1 0,-1-1 0,1 1 0,0 0 0,0 0 0,0 1 0,1-1 0,-1 1 0,1 0 0,-1 1 0,1-1 0,0 1 0,0 0 0,0 0 0,1 0 0,0 0 0,-1 0 0,1 1 0,1 0 0,-1-1 0,1 1 0,-3 7 0,3-6 0,0 0 0,0 1 0,0-1 0,1 0 0,0 1 0,1-1 0,-1 1 0,1-1 0,0 1 0,1-1 0,-1 1 0,1-1 0,1 0 0,-1 1 0,1-1 0,0 0 0,1 0 0,-1 0 0,5 7 0,-1-4 0,0-1 0,1 0 0,-1 0 0,2-1 0,-1 1 0,1-1 0,0-1 0,0 0 0,1 0 0,0-1 0,0 0 0,0 0 0,1-1 0,-1 0 0,17 4 0,-13-6 0,1 1 0,-1-2 0,1 0 0,-1-1 0,1 0 0,0-1 0,-1 0 0,0-1 0,1-1 0,-1 0 0,15-6 0,-13 3 0,0 0 0,0-1 0,-1-1 0,0 0 0,0-1 0,-1-1 0,0 0 0,0 0 0,13-16 0,-18 17 0,0-1 0,0 0 0,-1 0 0,-1-1 0,0 1 0,0-1 0,-1-1 0,0 1 0,-1-1 0,0 0 0,-1 0 0,2-19 0,-3 9 0,-2 0 0,-1 0 0,0 0 0,-2 0 0,0 1 0,-13-43 0,4 30 0,-1 0 0,-1 0 0,-27-44 0,38 72 0,-1 0 0,0 1 0,0-1 0,0 1 0,-9-8 0,12 12 0,1 1 0,-1-1 0,0 0 0,0 1 0,0-1 0,1 1 0,-1-1 0,0 1 0,0 0 0,0-1 0,0 1 0,0 0 0,0-1 0,0 1 0,0 0 0,0 0 0,0 0 0,0 0 0,0 0 0,0 0 0,0 0 0,0 0 0,0 1 0,0-1 0,0 0 0,0 0 0,0 1 0,0-1 0,1 1 0,-1-1 0,0 1 0,0-1 0,0 1 0,0-1 0,1 1 0,-1 0 0,0 0 0,1-1 0,-1 1 0,0 0 0,1 0 0,-1 0 0,1 0 0,-1-1 0,1 3 0,-4 5 0,1-1 0,0 1 0,0 1 0,1-1 0,0 0 0,0 1 0,1-1 0,1 1 0,-1-1 0,1 1 0,0-1 0,3 14 0,3 12 0,16 56 0,53 126 0,-60-183 0,0-1 0,2-1 0,1-1 0,33 41 0,-23-41-1365,-4-10-5461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4.129"/>
    </inkml:context>
    <inkml:brush xml:id="br0">
      <inkml:brushProperty name="width" value="0.05" units="cm"/>
      <inkml:brushProperty name="height" value="0.05" units="cm"/>
    </inkml:brush>
  </inkml:definitions>
  <inkml:trace contextRef="#ctx0" brushRef="#br0">1 97 24575,'0'-5'0,"0"-6"0,4-1 0,12 1 0,7-2 0,9 1 0,9 3 0,2 3 0,3-3 0,-6 1-8191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5.667"/>
    </inkml:context>
    <inkml:brush xml:id="br0">
      <inkml:brushProperty name="width" value="0.05" units="cm"/>
      <inkml:brushProperty name="height" value="0.05" units="cm"/>
    </inkml:brush>
  </inkml:definitions>
  <inkml:trace contextRef="#ctx0" brushRef="#br0">10 111 24575,'-4'-14'0,"-1"-4"0,9 14 0,10 9 0,-1 2 0,-1 2 0,1-1 0,-2 2 0,1-1 0,-1 2 0,16 19 0,53 76 0,-76-101 0,3 5 0,1 1 0,-2 0 0,1 0 0,8 22 0,-19-47 11,2-1 0,0 1 0,1-1 0,0 1 0,2-1 0,-1 1-1,2-1 1,0 1 0,0-1 0,8-22 0,-7 26-98,0 0-1,1 1 1,0 0 0,0 0-1,1 0 1,1 0 0,0 1-1,0 0 1,0 0-1,1 1 1,1 0 0,-1 0-1,1 0 1,1 1 0,-1 0-1,12-6 1,4 2-6739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5.220"/>
    </inkml:context>
    <inkml:brush xml:id="br0">
      <inkml:brushProperty name="width" value="0.05" units="cm"/>
      <inkml:brushProperty name="height" value="0.05" units="cm"/>
    </inkml:brush>
  </inkml:definitions>
  <inkml:trace contextRef="#ctx0" brushRef="#br0">1 0 24575,'1'14'0,"1"0"0,1-1 0,0 1 0,1-1 0,0 1 0,1-1 0,10 19 0,3 8 0,116 346 0,-73-203 0,-46-137 0,218 723 0,-49 200 0,-177-914-1365,-4-13-5461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5.579"/>
    </inkml:context>
    <inkml:brush xml:id="br0">
      <inkml:brushProperty name="width" value="0.05" units="cm"/>
      <inkml:brushProperty name="height" value="0.05" units="cm"/>
    </inkml:brush>
  </inkml:definitions>
  <inkml:trace contextRef="#ctx0" brushRef="#br0">0 974 24575,'1'1'0,"-1"0"0,0 0 0,1 0 0,-1 0 0,1 0 0,-1 0 0,1 0 0,-1 0 0,1 0 0,0 0 0,-1-1 0,1 1 0,0 0 0,0 0 0,0-1 0,0 1 0,0 0 0,-1-1 0,1 1 0,0-1 0,0 1 0,1-1 0,-1 1 0,0-1 0,0 0 0,0 0 0,0 1 0,0-1 0,0 0 0,0 0 0,2 0 0,42 0 0,-40 0 0,395-51-4,-246 27-188,1550-262-5120,-11-61 4329,-876 144 37,-800 198 1071,-2 1 11,1-1 0,-1 0 0,-1 0 0,1-2 0,-1 0 1,23-16-1,-17 1-1968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6.458"/>
    </inkml:context>
    <inkml:brush xml:id="br0">
      <inkml:brushProperty name="width" value="0.05" units="cm"/>
      <inkml:brushProperty name="height" value="0.05" units="cm"/>
    </inkml:brush>
  </inkml:definitions>
  <inkml:trace contextRef="#ctx0" brushRef="#br0">1 998 24575,'1'-3'0,"0"1"0,0 0 0,0-1 0,1 1 0,-1 0 0,1 0 0,-1 0 0,1 0 0,0 0 0,0 0 0,0 1 0,0-1 0,0 0 0,0 1 0,0 0 0,1-1 0,3 0 0,-2-1 0,31-14 0,1 1 0,0 2 0,1 1 0,68-14 0,-85 22 0,1125-228-1375,-1022 211 1338,1105-186-1642,-291 51 200,-256 25-206,-107 19 3142,-562 111 349,-17 4-381,-20 12-375,22-10-1019,0 0 1,1 0-1,-1 0 1,1 0 0,0 1-1,0-1 1,0 1-1,1-1 1,-1 1-1,1 0 1,0-1 0,1 1-1,-1 0 1,1 0-1,0 0 1,0 0-1,1 8 1,3 13-64,0 0 0,9 27 1,-6-29 75,20 89-44,77 300 0,31-8 0,93 104 0,-118-275 0,-35-56 0,-60-138 0,-1 2 0,10 59 0,-19-50 0,-7-51 0,1 0 0,-1-1 0,0 1 0,0 0 0,1-1 0,-1 1 0,0-1 0,1 0 0,-1 0 0,1 1 0,-1-1 0,1 0 0,-1 0 0,1 0 0,-3-3 0,-10-4 0,0 3-341,0 0 0,0 0-1,-18-2 1,-8 0-6485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7.080"/>
    </inkml:context>
    <inkml:brush xml:id="br0">
      <inkml:brushProperty name="width" value="0.05" units="cm"/>
      <inkml:brushProperty name="height" value="0.05" units="cm"/>
    </inkml:brush>
  </inkml:definitions>
  <inkml:trace contextRef="#ctx0" brushRef="#br0">0 0 24575,'1'7'0,"0"0"0,1 0 0,-1 0 0,1 0 0,1-1 0,-1 1 0,1-1 0,4 7 0,5 14 0,622 1916 0,-574-1718-1365,-48-178-5461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7.469"/>
    </inkml:context>
    <inkml:brush xml:id="br0">
      <inkml:brushProperty name="width" value="0.05" units="cm"/>
      <inkml:brushProperty name="height" value="0.05" units="cm"/>
    </inkml:brush>
  </inkml:definitions>
  <inkml:trace contextRef="#ctx0" brushRef="#br0">22 1 24575,'-1'0'0,"0"0"0,0 0 0,-1 1 0,1-1 0,0 1 0,0-1 0,0 1 0,1-1 0,-1 1 0,0 0 0,0-1 0,0 1 0,0 0 0,0 0 0,1 0 0,-1-1 0,0 1 0,1 0 0,-1 0 0,1 0 0,-1 0 0,1 0 0,-1 0 0,1 0 0,0 0 0,0 1 0,-1-1 0,1 0 0,0 0 0,0 0 0,0 0 0,0 0 0,0 0 0,1 2 0,4 41 0,87 252 0,-59-196 0,144 377 0,-32-94 0,-86-214-455,-7 3 0,30 189 0,-73-299-6371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7.814"/>
    </inkml:context>
    <inkml:brush xml:id="br0">
      <inkml:brushProperty name="width" value="0.05" units="cm"/>
      <inkml:brushProperty name="height" value="0.05" units="cm"/>
    </inkml:brush>
  </inkml:definitions>
  <inkml:trace contextRef="#ctx0" brushRef="#br0">1 0 24575,'1'1'0,"1"0"0,0 0 0,-1 0 0,1 0 0,-1 0 0,0 1 0,1-1 0,-1 0 0,0 1 0,0-1 0,0 1 0,0-1 0,0 1 0,0 0 0,0-1 0,-1 1 0,1 0 0,0 0 0,-1-1 0,1 1 0,-1 3 0,4 6 0,67 162 0,70 180 0,237 537 0,-297-709 0,33 113-1365,-102-250-5461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8.140"/>
    </inkml:context>
    <inkml:brush xml:id="br0">
      <inkml:brushProperty name="width" value="0.05" units="cm"/>
      <inkml:brushProperty name="height" value="0.05" units="cm"/>
    </inkml:brush>
  </inkml:definitions>
  <inkml:trace contextRef="#ctx0" brushRef="#br0">0 0 24575,'10'11'0,"0"1"0,0-1 0,-1 2 0,-1-1 0,13 27 0,27 76 0,-21-45 0,165 359 0,21 48 0,-108-204 120,-86-212-615,-2 1 0,14 97 0,-26-105-6331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8.559"/>
    </inkml:context>
    <inkml:brush xml:id="br0">
      <inkml:brushProperty name="width" value="0.05" units="cm"/>
      <inkml:brushProperty name="height" value="0.05" units="cm"/>
    </inkml:brush>
  </inkml:definitions>
  <inkml:trace contextRef="#ctx0" brushRef="#br0">34 711 24575,'-2'0'0,"1"-1"0,-1 1 0,0 0 0,1-1 0,-1 1 0,1-1 0,-1 1 0,1-1 0,-1 0 0,1 0 0,-1 0 0,1 0 0,0 0 0,-1 0 0,1 0 0,0 0 0,0 0 0,0-1 0,0 1 0,-1-2 0,1 2 0,1 0 0,-1 1 0,1-1 0,0 0 0,-1 0 0,1 0 0,0 1 0,0-1 0,0 0 0,-1 0 0,1 0 0,0 0 0,0 0 0,0 1 0,0-1 0,1 0 0,-1 0 0,0 0 0,0 0 0,0 1 0,1-1 0,-1 0 0,0 0 0,1 0 0,-1 1 0,1-1 0,-1 0 0,1 1 0,-1-1 0,1 0 0,-1 1 0,1-1 0,0 1 0,-1-1 0,1 1 0,0-1 0,0 1 0,-1-1 0,1 1 0,0 0 0,1-1 0,23-8 0,0 1 0,0 2 0,50-7 0,-17 3 0,2831-445-2668,-2164 342 2116,-719 112 556,27-5-282,0-1 1,37-15 0,-45 10-3866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8.936"/>
    </inkml:context>
    <inkml:brush xml:id="br0">
      <inkml:brushProperty name="width" value="0.05" units="cm"/>
      <inkml:brushProperty name="height" value="0.05" units="cm"/>
    </inkml:brush>
  </inkml:definitions>
  <inkml:trace contextRef="#ctx0" brushRef="#br0">17 666 24575,'-17'10'0,"19"-10"0,57-18 0,120-19 0,-106 25 0,2030-341-5088,-1299 245 4788,109-18-65,-888 122 334,48-10 599,-62 10-3543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19.292"/>
    </inkml:context>
    <inkml:brush xml:id="br0">
      <inkml:brushProperty name="width" value="0.05" units="cm"/>
      <inkml:brushProperty name="height" value="0.05" units="cm"/>
    </inkml:brush>
  </inkml:definitions>
  <inkml:trace contextRef="#ctx0" brushRef="#br0">31 835 24575,'-29'-4'0,"29"4"0,-1 0 0,1 0 0,0 0 0,0-1 0,0 1 0,0 0 0,0 0 0,0 0 0,0-1 0,0 1 0,0 0 0,0 0 0,0-1 0,0 1 0,0 0 0,0 0 0,0-1 0,0 1 0,0 0 0,0 0 0,0 0 0,0-1 0,0 1 0,0 0 0,0 0 0,0 0 0,1-1 0,-1 1 0,0 0 0,0 0 0,0 0 0,0-1 0,0 1 0,1 0 0,-1 0 0,0 0 0,0 0 0,0 0 0,1 0 0,-1-1 0,0 1 0,0 0 0,0 0 0,1 0 0,-1 0 0,0 0 0,0 0 0,0 0 0,1 0 0,-1 0 0,1 0 0,56-21 0,328-68 0,-287 70 0,1749-292-4380,-1740 294 4341,814-121-263,296-47-190,-977 147 1479,-231 35-589,-9 2 275,-15 1-193,14 0-592,-27 0-5292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6.117"/>
    </inkml:context>
    <inkml:brush xml:id="br0">
      <inkml:brushProperty name="width" value="0.05" units="cm"/>
      <inkml:brushProperty name="height" value="0.05" units="cm"/>
    </inkml:brush>
  </inkml:definitions>
  <inkml:trace contextRef="#ctx0" brushRef="#br0">171 394 24575,'-7'0'0,"0"-1"0,0-1 0,0 1 0,0-1 0,1 0 0,-1-1 0,-10-5 0,11 5 0,0 0 0,0 1 0,0-1 0,0 1 0,0 1 0,-1-1 0,1 1 0,-11-1 0,15 2 0,1 1 0,-1-1 0,0 1 0,0-1 0,1 1 0,-1 0 0,0-1 0,1 1 0,-1 0 0,1 0 0,-1 0 0,1 0 0,0 0 0,-1 1 0,1-1 0,0 0 0,0 1 0,-1-1 0,1 1 0,1-1 0,-1 1 0,0-1 0,0 1 0,0 0 0,1-1 0,-1 1 0,1 0 0,-1-1 0,1 1 0,0 3 0,-2 7 0,1 0 0,0 0 0,2 18 0,-1-20 0,0-2 0,1-1 0,0 0 0,0 1 0,1-1 0,-1 0 0,1 0 0,1 0 0,0 0 0,0 0 0,0 0 0,1-1 0,-1 0 0,2 0 0,-1 0 0,8 9 0,-8-12 0,-1-1 0,0 1 0,1 0 0,0-1 0,-1 0 0,1 0 0,0 0 0,0 0 0,0-1 0,0 1 0,1-1 0,-1 0 0,0-1 0,1 1 0,-1-1 0,0 1 0,1-1 0,-1-1 0,0 1 0,1 0 0,-1-1 0,0 0 0,1 0 0,-1 0 0,0-1 0,0 0 0,6-3 0,0 0 0,-1-1 0,-1-1 0,1 1 0,-1-1 0,0-1 0,-1 0 0,0 0 0,0 0 0,0-1 0,-1 1 0,-1-2 0,0 1 0,0-1 0,0 1 0,-1-1 0,-1-1 0,5-19 0,-2 0 0,-1 0 0,-1-1 0,-1 1 0,-2-1 0,-3-32 0,1 45 0,-1-16 0,0 0 0,-3 0 0,-10-44 0,5 58 0,10 20 0,0 0 0,0-1 0,0 1 0,-1 0 0,1 0 0,0 0 0,0 0 0,0 0 0,0 0 0,-1 0 0,1 0 0,0 0 0,0-1 0,0 1 0,0 0 0,-1 0 0,1 0 0,0 0 0,0 0 0,0 0 0,0 0 0,-1 0 0,1 0 0,0 0 0,0 0 0,0 0 0,0 1 0,-1-1 0,1 0 0,0 0 0,0 0 0,0 0 0,0 0 0,-1 0 0,1 0 0,0 0 0,0 0 0,0 1 0,0-1 0,0 0 0,0 0 0,-1 0 0,1 0 0,0 0 0,0 1 0,0-1 0,0 0 0,0 0 0,-1 4 0,0-1 0,0 0 0,0 1 0,1-1 0,-1 1 0,1-1 0,0 1 0,0 6 0,7 48-227,3 0-1,2 0 1,3-2-1,2 1 1,25 55-1,-28-79-6598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0.563"/>
    </inkml:context>
    <inkml:brush xml:id="br0">
      <inkml:brushProperty name="width" value="0.05" units="cm"/>
      <inkml:brushProperty name="height" value="0.05" units="cm"/>
    </inkml:brush>
  </inkml:definitions>
  <inkml:trace contextRef="#ctx0" brushRef="#br0">0 416 24575,'0'-4'0,"1"1"0,-1 0 0,1-1 0,-1 1 0,1 0 0,0-1 0,0 1 0,0 0 0,1 0 0,-1 0 0,1 0 0,-1 0 0,1 0 0,0 0 0,0 1 0,1-1 0,-1 1 0,0-1 0,1 1 0,0 0 0,-1 0 0,6-3 0,4-1 0,1-1 0,0 2 0,0 0 0,17-4 0,-21 7 0,394-90-383,9 30-155,-274 42 483,1039-116 55,-1139 133 0,-32 4 22,-7 2 37,-18 7 145,-29 8 325,31-13-504,0 1 0,1 1 0,-1 1 1,1 0-1,1 1 0,-21 15 1,31-21-27,1 1 0,0 0 1,0 0-1,0 0 1,1 0-1,-1 1 1,1 0-1,0 0 0,0-1 1,1 2-1,0-1 1,-1 0-1,2 0 1,-1 1-1,1-1 0,0 1 1,0-1-1,0 1 1,1 0-1,-1-1 1,2 1-1,-1 0 0,0-1 1,3 9-1,2 5 1,0 1 0,2-1 0,0 0 0,18 31 0,49 71 0,-27-48 0,50 93 0,141 333 0,-208-423 0,225 517 0,-148-374 0,-105-215 0,0 0 0,0 0 0,0 0 0,-1 1 0,0-1 0,0 1 0,0-1 0,0 1 0,-1-1 0,1 1 0,-1-1 0,0 1 0,-1 0 0,1-1 0,-1 1 0,-1 4 0,0-4 0,0-1 0,-1 1 0,1-1 0,-1 0 0,0 0 0,0 0 0,0 0 0,-1-1 0,1 1 0,-1-1 0,0 0 0,0 0 0,0 0 0,0 0 0,-5 1 0,-15 7 0,0-1 0,-1-2 0,1 0 0,-48 7 0,31-6 0,-655 118 10,-7-30-1017,160-23 736,306-27 91,178-34-794,18-4-4795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1.282"/>
    </inkml:context>
    <inkml:brush xml:id="br0">
      <inkml:brushProperty name="width" value="0.05" units="cm"/>
      <inkml:brushProperty name="height" value="0.05" units="cm"/>
    </inkml:brush>
  </inkml:definitions>
  <inkml:trace contextRef="#ctx0" brushRef="#br0">28 35 24575,'0'-5'0,"-4"-6"0,-7-1 0,3 6 0,4 9 0,6 8 0,4 12 0,4 7 0,2 2 0,3 6 0,-2 1 0,3-2 0,2-1 0,-1-8-8191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1.670"/>
    </inkml:context>
    <inkml:brush xml:id="br0">
      <inkml:brushProperty name="width" value="0.05" units="cm"/>
      <inkml:brushProperty name="height" value="0.05" units="cm"/>
    </inkml:brush>
  </inkml:definitions>
  <inkml:trace contextRef="#ctx0" brushRef="#br0">73 396 24575,'-2'-11'0,"1"1"0,-1-1 0,-1 0 0,0 0 0,-8-18 0,0-1 0,2 3 0,2 9 0,1 0 0,1-1 0,0 0 0,-2-24 0,7 39 0,0-1 0,0 0 0,0 1 0,0-1 0,1 1 0,-1-1 0,1 1 0,1-1 0,-1 1 0,0-1 0,1 1 0,0 0 0,0 0 0,0 0 0,1 0 0,-1 0 0,1 0 0,0 1 0,0-1 0,0 1 0,1 0 0,-1 0 0,6-3 0,1 0 0,1 0 0,0 1 0,0 1 0,1 0 0,-1 0 0,1 2 0,0-1 0,-1 1 0,1 1 0,0 0 0,16 1 0,-6 0 0,-1 2 0,1 1 0,0 0 0,-1 1 0,29 11 0,-43-13 0,0 1 0,-1 0 0,1 0 0,-1 0 0,0 1 0,0 0 0,0 0 0,0 1 0,6 6 0,-10-9 0,-1 0 0,1 0 0,-1 0 0,0 0 0,1 1 0,-1-1 0,0 0 0,0 0 0,0 1 0,-1-1 0,1 1 0,-1-1 0,1 1 0,-1-1 0,0 1 0,0-1 0,0 1 0,0-1 0,0 1 0,0-1 0,-1 1 0,1-1 0,-1 0 0,0 1 0,0-1 0,0 0 0,0 1 0,0-1 0,0 0 0,-3 3 0,-3 4 0,0 1 0,-1-2 0,-1 1 0,1-1 0,-1 0 0,-1-1 0,1 0 0,-19 9 0,-8 3 0,-46 17 0,-102 21 0,181-55 0,8-1 0,21 0 0,37-1 0,-26 0 0,0 1 0,0 2 0,71 15 0,-87-13 0,0 1 0,0 1 0,-1 1 0,0 1 0,0 1 0,-1 1 0,0 0 0,18 16 0,7 5-1365,-26-22-5461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2.117"/>
    </inkml:context>
    <inkml:brush xml:id="br0">
      <inkml:brushProperty name="width" value="0.05" units="cm"/>
      <inkml:brushProperty name="height" value="0.05" units="cm"/>
    </inkml:brush>
  </inkml:definitions>
  <inkml:trace contextRef="#ctx0" brushRef="#br0">72 257 24575,'0'-5'0,"5"4"0,5 6 0,7 7 0,0 6 0,2 5 0,2 3 0,-2 2 0,-4-4-8191</inkml:trace>
  <inkml:trace contextRef="#ctx0" brushRef="#br0" timeOffset="1">72 91 24575,'-5'-4'0,"-1"-7"0,-5-6 0,0-5 0,-3 2 0,0 8 0,4 7-8191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2.446"/>
    </inkml:context>
    <inkml:brush xml:id="br0">
      <inkml:brushProperty name="width" value="0.05" units="cm"/>
      <inkml:brushProperty name="height" value="0.05" units="cm"/>
    </inkml:brush>
  </inkml:definitions>
  <inkml:trace contextRef="#ctx0" brushRef="#br0">202 76 24575,'0'-4'0,"0"0"0,0 0 0,0 0 0,0 0 0,-1 1 0,0-1 0,0 0 0,0 0 0,0 1 0,0-1 0,-1 1 0,0-1 0,0 1 0,0-1 0,-2-2 0,2 4 0,0 1 0,0 0 0,0-1 0,0 1 0,0 0 0,0 0 0,-1 0 0,1 0 0,0 1 0,-1-1 0,1 1 0,0-1 0,-1 1 0,1 0 0,-1 0 0,1 0 0,-1 0 0,1 0 0,0 0 0,-1 1 0,1-1 0,0 1 0,-1 0 0,1 0 0,-3 1 0,-8 2 0,-1 2 0,1 0 0,0 0 0,0 1 0,1 1 0,-16 12 0,27-19 0,0-1 0,0 1 0,0 0 0,0 0 0,0 0 0,0 0 0,0 0 0,0 0 0,0 0 0,1 0 0,-1 0 0,0 0 0,1 0 0,-1 1 0,1-1 0,-1 0 0,1 0 0,0 1 0,-1-1 0,1 0 0,0 1 0,0-1 0,0 0 0,0 3 0,1-2 0,0-1 0,0 1 0,0-1 0,0 0 0,0 1 0,0-1 0,0 0 0,0 0 0,0 0 0,1 0 0,-1 0 0,0 0 0,1 0 0,-1 0 0,1 0 0,2 0 0,6 3 0,0-1 0,0 0 0,0 0 0,21 1 0,50-3 0,-62-2 0,1 0 0,-1 2 0,1 0 0,-1 1 0,27 7 0,-45-9 0,0 0 0,0 1 0,1-1 0,-1 0 0,0 1 0,0-1 0,0 1 0,0-1 0,0 1 0,0-1 0,0 1 0,0 0 0,0-1 0,0 1 0,0 0 0,-1 0 0,1 0 0,0 0 0,0 0 0,-1 0 0,1 0 0,0 0 0,0 2 0,-1-2 0,-1 0 0,1 0 0,0 0 0,0 0 0,-1 0 0,1 0 0,0 0 0,-1 0 0,0 0 0,1 0 0,-1 0 0,1 0 0,-1 0 0,0 0 0,0-1 0,1 1 0,-1 0 0,0 0 0,-1 0 0,-6 5 0,-1 0 0,0-1 0,-17 8 0,9-7-455,1 0 0,-20 3 0,1-2-6371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2.832"/>
    </inkml:context>
    <inkml:brush xml:id="br0">
      <inkml:brushProperty name="width" value="0.05" units="cm"/>
      <inkml:brushProperty name="height" value="0.05" units="cm"/>
    </inkml:brush>
  </inkml:definitions>
  <inkml:trace contextRef="#ctx0" brushRef="#br0">0 7 24575,'0'-5'0,"0"3"0,0 7 0,0 12 0,0 7 0,0 10 0,0 8 0,5 1 0,2 4 0,4 2 0,4 3 0,6-4 0,2-4 0,-1-5 0,-1-5 0,-3-8-8191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3.189"/>
    </inkml:context>
    <inkml:brush xml:id="br0">
      <inkml:brushProperty name="width" value="0.05" units="cm"/>
      <inkml:brushProperty name="height" value="0.05" units="cm"/>
    </inkml:brush>
  </inkml:definitions>
  <inkml:trace contextRef="#ctx0" brushRef="#br0">143 77 24575,'0'-6'0,"0"-1"0,1 1 0,0 0 0,1 0 0,3-10 0,1-7 0,-6 24 0,0-1 0,0 0 0,-1 0 0,1 0 0,0 0 0,0 0 0,-1 0 0,1 1 0,0-1 0,0 0 0,-1 0 0,1 0 0,0 0 0,0 0 0,-1 0 0,1 0 0,0 0 0,-1 0 0,1 0 0,0 0 0,0 0 0,-1-1 0,1 1 0,0 0 0,0 0 0,-1 0 0,1 0 0,0 0 0,0 0 0,0-1 0,-1 1 0,1 0 0,0 0 0,0 0 0,0-1 0,-1 1 0,1 0 0,0 0 0,0-1 0,0 1 0,0 0 0,0 0 0,0-1 0,-1 1 0,1 0 0,0 0 0,0-1 0,0 1 0,0 0 0,0 0 0,0-1 0,0 1 0,0 0 0,0 0 0,0-1 0,0 1 0,1-1 0,-22 21 0,20-19 0,-12 12 0,-1-1 0,-17 11 0,16-13 0,1 1 0,-13 14 0,26-25 0,0 1 0,0 0 0,0-1 0,0 1 0,1 0 0,-1 0 0,0-1 0,0 1 0,1 0 0,-1 0 0,1 0 0,-1 0 0,1 0 0,-1 0 0,1 0 0,-1 0 0,1 0 0,0 0 0,0 0 0,0 0 0,-1 1 0,1-1 0,0 0 0,0 0 0,1 0 0,-1 0 0,0 0 0,0 0 0,0 0 0,1 0 0,-1 0 0,0 0 0,1 1 0,-1-2 0,1 1 0,0 0 0,-1 0 0,1 0 0,0 0 0,-1 0 0,1 0 0,2 1 0,3 2 0,0-1 0,0 1 0,1-1 0,-1 0 0,12 3 0,-4-1 0,125 53-1365,-97-37-5461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3.548"/>
    </inkml:context>
    <inkml:brush xml:id="br0">
      <inkml:brushProperty name="width" value="0.05" units="cm"/>
      <inkml:brushProperty name="height" value="0.05" units="cm"/>
    </inkml:brush>
  </inkml:definitions>
  <inkml:trace contextRef="#ctx0" brushRef="#br0">1 7 24575,'0'-5'0,"4"4"0,7 5 0,7 8 0,3 7 0,0 8 0,0 6 0,-4 1 0,-4-6-8191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3.878"/>
    </inkml:context>
    <inkml:brush xml:id="br0">
      <inkml:brushProperty name="width" value="0.05" units="cm"/>
      <inkml:brushProperty name="height" value="0.05" units="cm"/>
    </inkml:brush>
  </inkml:definitions>
  <inkml:trace contextRef="#ctx0" brushRef="#br0">143 17 24575,'0'-1'0,"0"1"0,0-1 0,0 0 0,0 0 0,-1 1 0,1-1 0,0 0 0,0 0 0,-1 1 0,1-1 0,0 0 0,-1 1 0,1-1 0,-1 0 0,1 1 0,-1-1 0,1 1 0,-1-1 0,0 1 0,1-1 0,-1 1 0,1 0 0,-1-1 0,0 1 0,0 0 0,1-1 0,-1 1 0,0 0 0,1 0 0,-1-1 0,0 1 0,0 0 0,1 0 0,-1 0 0,0 0 0,0 0 0,0 0 0,1 0 0,-2 1 0,-30 7 0,26-5 0,1 1 0,0 0 0,-1 0 0,1 0 0,1 1 0,-1 0 0,1 0 0,-1 0 0,1 0 0,1 1 0,-5 8 0,3-5 0,1 0 0,0 1 0,0 0 0,1 0 0,1 0 0,0 0 0,-2 15 0,4-18 0,-1 1 0,1-1 0,1 1 0,-1-1 0,1 1 0,1-1 0,-1 0 0,1 1 0,0-1 0,5 9 0,-5-11 0,1-1 0,-1-1 0,1 1 0,-1 0 0,1-1 0,0 1 0,1-1 0,-1 0 0,1 0 0,-1 0 0,1 0 0,0-1 0,0 1 0,0-1 0,0 0 0,0-1 0,8 3 0,-5-3 0,0 0 0,-1 0 0,1-1 0,0 0 0,0-1 0,0 0 0,0 0 0,0 0 0,0-1 0,0 0 0,-1 0 0,1 0 0,-1-1 0,0 0 0,0 0 0,0-1 0,0 0 0,7-6 0,-8 7 0,0-1 0,-1 1 0,1-1 0,-1-1 0,0 1 0,0 0 0,0-1 0,-1 0 0,0 0 0,0 0 0,0 0 0,0-1 0,-1 1 0,0-1 0,0 0 0,0 1 0,-1-1 0,0 0 0,0 0 0,0 0 0,-1-8 0,-1 10 7,1 1 0,-1-1 0,0 0 0,-1 1 0,1-1 1,-1 1-1,1 0 0,-1 0 0,0 0 0,-1-1 0,1 2 0,0-1 0,-1 0 0,1 0 0,-1 1 0,-6-5 0,3 3-193,0 0 1,-1 1-1,0-1 0,0 1 1,0 1-1,0-1 1,-9-1-1,-10 0-6640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4.314"/>
    </inkml:context>
    <inkml:brush xml:id="br0">
      <inkml:brushProperty name="width" value="0.05" units="cm"/>
      <inkml:brushProperty name="height" value="0.05" units="cm"/>
    </inkml:brush>
  </inkml:definitions>
  <inkml:trace contextRef="#ctx0" brushRef="#br0">1 6 24575,'0'-4'0,"0"2"0,0 7 0,0 7 0,4 6 0,3 10 0,-2 4 0,5 2 0,-1 0 0,-1-7-8191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6.472"/>
    </inkml:context>
    <inkml:brush xml:id="br0">
      <inkml:brushProperty name="width" value="0.05" units="cm"/>
      <inkml:brushProperty name="height" value="0.05" units="cm"/>
    </inkml:brush>
  </inkml:definitions>
  <inkml:trace contextRef="#ctx0" brushRef="#br0">245 160 24575,'-1'-6'0,"0"0"0,0 1 0,0-1 0,-1 0 0,0 0 0,0 1 0,-1-1 0,1 1 0,-1-1 0,0 1 0,-1 0 0,1 0 0,-1 1 0,0-1 0,0 1 0,0 0 0,-9-7 0,3 4 0,0-1 0,0 2 0,0-1 0,-1 2 0,1-1 0,-2 1 0,-21-6 0,31 10 0,-1 0 0,1 1 0,-1-1 0,1 1 0,-1-1 0,0 1 0,1 0 0,-1 0 0,1 0 0,-1 0 0,1 0 0,-1 1 0,0-1 0,1 1 0,-1 0 0,1-1 0,0 1 0,-1 0 0,1 1 0,0-1 0,-1 0 0,1 1 0,0-1 0,0 1 0,0 0 0,0-1 0,1 1 0,-1 0 0,0 0 0,-1 4 0,1-2 0,1 0 0,-1 0 0,1 0 0,0 1 0,0-1 0,1 0 0,-1 1 0,1-1 0,0 1 0,0-1 0,1 0 0,-1 1 0,1-1 0,0 1 0,0-1 0,1 0 0,1 5 0,6 9 0,1 0 0,1 0 0,1-1 0,0 0 0,1-1 0,1-1 0,0 0 0,19 15 0,-15-14 0,0 1 0,-2 1 0,0 1 0,0 0 0,14 27 0,-28-44 6,0 1-1,-1 0 1,0-1-1,1 1 0,-1 0 1,0 0-1,-1 0 1,1 0-1,0 0 1,-1 0-1,0 0 1,0 0-1,0 0 0,0 0 1,0 0-1,-1 1 1,1-1-1,-1 0 1,0 0-1,1-1 1,-3 6-1,0-5-88,1 0 1,0 0-1,-1 0 1,1-1-1,-1 1 1,0-1-1,0 1 1,0-1-1,0 0 1,0 0-1,-1-1 1,1 1-1,0 0 1,-1-1-1,1 0 1,-1 0-1,-5 1 1,-14 2-6744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4.828"/>
    </inkml:context>
    <inkml:brush xml:id="br0">
      <inkml:brushProperty name="width" value="0.05" units="cm"/>
      <inkml:brushProperty name="height" value="0.05" units="cm"/>
    </inkml:brush>
  </inkml:definitions>
  <inkml:trace contextRef="#ctx0" brushRef="#br0">52 30 24575,'-5'-23'0,"5"22"0,0 1 0,0-1 0,-1 1 0,1 0 0,0-1 0,-1 1 0,1-1 0,0 1 0,-1 0 0,1 0 0,-1-1 0,1 1 0,-1 0 0,1 0 0,0-1 0,-1 1 0,1 0 0,-1 0 0,1 0 0,-1 0 0,1 0 0,-1 0 0,1-1 0,-1 1 0,0 1 0,-1-1 0,0 1 0,1 0 0,-1 0 0,1 0 0,-1 0 0,1 0 0,-1 0 0,1 0 0,0 0 0,-1 0 0,1 1 0,0-1 0,0 1 0,0-1 0,0 1 0,0-1 0,0 1 0,1 0 0,-1-1 0,0 3 0,-1 2 0,0-1 0,0 1 0,1 0 0,0 0 0,0-1 0,1 1 0,0 0 0,0 0 0,0 0 0,0 0 0,1 0 0,0-1 0,0 1 0,1 0 0,0 0 0,0-1 0,0 1 0,1-1 0,3 7 0,-4-9 0,1 0 0,-1 0 0,1 0 0,-1 0 0,1 0 0,0-1 0,0 1 0,0-1 0,0 0 0,1 0 0,-1 0 0,0 0 0,1-1 0,0 1 0,-1-1 0,1 0 0,0 0 0,0 0 0,-1 0 0,1-1 0,0 0 0,0 0 0,0 0 0,0 0 0,-1 0 0,1-1 0,0 0 0,0 1 0,0-2 0,4 0 0,0-2 0,1 1 0,-1-1 0,1-1 0,-1 0 0,0 0 0,-1 0 0,1-1 0,-1 0 0,7-8 0,-12 12 0,0 0 0,0 0 0,-1 0 0,1 0 0,-1 0 0,1-1 0,-1 1 0,0 0 0,0-1 0,0 1 0,0-1 0,0 1 0,-1-1 0,1 1 0,-1-1 0,1 0 0,-1 1 0,0-1 0,0 0 0,0 1 0,-1-1 0,1 1 0,-1-1 0,1 0 0,-1 1 0,0-1 0,0 1 0,0-1 0,0 1 0,0 0 0,-1 0 0,1-1 0,-1 1 0,1 0 0,-1 0 0,-3-3 0,1 2-59,-1-1 0,1 1-1,-1 0 1,0 1-1,1-1 1,-1 1 0,0 0-1,-1 0 1,1 0 0,0 1-1,0 0 1,-1 0 0,1 0-1,-1 1 1,1 0-1,-1 0 1,1 0 0,-1 0-1,1 1 1,0 0 0,-1 0-1,-5 3 1,-19 7-6767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5.233"/>
    </inkml:context>
    <inkml:brush xml:id="br0">
      <inkml:brushProperty name="width" value="0.05" units="cm"/>
      <inkml:brushProperty name="height" value="0.05" units="cm"/>
    </inkml:brush>
  </inkml:definitions>
  <inkml:trace contextRef="#ctx0" brushRef="#br0">0 28 24575,'0'-5'0,"5"-1"0,1-4 0,0 3 0,-1 9 0,-2 8 0,-1 7 0,-1 5 0,5 5 0,0 1 0,-1-4-8191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5.579"/>
    </inkml:context>
    <inkml:brush xml:id="br0">
      <inkml:brushProperty name="width" value="0.05" units="cm"/>
      <inkml:brushProperty name="height" value="0.05" units="cm"/>
    </inkml:brush>
  </inkml:definitions>
  <inkml:trace contextRef="#ctx0" brushRef="#br0">1 1 24575,'4'0'0,"3"4"0,3 7 0,1 7 0,-2 3 0,-2 9 0,-2 3 0,-3-3-8191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01.701"/>
    </inkml:context>
    <inkml:brush xml:id="br0">
      <inkml:brushProperty name="width" value="0.05" units="cm"/>
      <inkml:brushProperty name="height" value="0.05" units="cm"/>
    </inkml:brush>
  </inkml:definitions>
  <inkml:trace contextRef="#ctx0" brushRef="#br0">616 221 24575,'1'-10'0,"0"0"0,1 1 0,0-1 0,1 1 0,0-1 0,0 1 0,1 0 0,0 0 0,1 0 0,6-8 0,-4 4 0,0-1 0,9-23 0,-15 36 0,0-1 0,-1 1 0,0 0 0,1-1 0,-1 1 0,0 0 0,1-1 0,-1 1 0,0 0 0,0-1 0,0 1 0,0-1 0,-1 1 0,1 0 0,0-1 0,-1 1 0,1 0 0,0-1 0,-1 1 0,0 0 0,1 0 0,-1-1 0,0 1 0,-1-2 0,0 2 0,0 0 0,1 0 0,-1-1 0,0 1 0,0 1 0,0-1 0,0 0 0,0 0 0,-1 1 0,1-1 0,0 1 0,0 0 0,-5-1 0,-4 2 0,0-1 0,1 2 0,-1-1 0,0 1 0,-12 4 0,-43 17 0,-114 54 0,147-60 0,1 1 0,1 2 0,1 1 0,0 2 0,-31 31 0,49-42 0,1 1 0,1 0 0,0 1 0,1 0 0,0 0 0,1 1 0,1 0 0,0 0 0,1 1 0,-7 30 0,11-39 0,1 0 0,0 0 0,0 0 0,1 1 0,0-1 0,0 0 0,1 0 0,-1 0 0,2 0 0,-1 0 0,1 0 0,0 0 0,0 0 0,1 0 0,0-1 0,0 1 0,1-1 0,-1 0 0,2 0 0,-1 0 0,0-1 0,1 1 0,0-1 0,0 0 0,1-1 0,0 1 0,9 5 0,1-2 0,0 0 0,1 0 0,0-2 0,0 0 0,1-1 0,0-1 0,0 0 0,0-2 0,0 0 0,0-1 0,21-1 0,-13-2 0,1 0 0,-1-2 0,0 0 0,0-2 0,0-1 0,-1-1 0,26-12 0,-45 17 0,-1 1 0,1-1 0,0 0 0,-1 0 0,1-1 0,-1 0 0,0 0 0,0 0 0,-1 0 0,8-9 0,-12 13 0,0-1 0,1 1 0,-1-1 0,1 0 0,-1 1 0,0-1 0,0 0 0,1 1 0,-1-1 0,0 0 0,0 0 0,0 1 0,0-1 0,0 0 0,0 0 0,0 1 0,0-1 0,0 0 0,0 1 0,0-1 0,0 0 0,-1 0 0,1 1 0,0-1 0,0 0 0,-1 1 0,1-1 0,0 0 0,-1 1 0,1-1 0,-1 1 0,1-1 0,-1 1 0,1-1 0,-1 1 0,0-1 0,1 1 0,-1-1 0,1 1 0,-1 0 0,0-1 0,1 1 0,-1 0 0,0-1 0,0 1 0,1 0 0,-1 0 0,0 0 0,0 0 0,-39-5 0,14 7 0,0 0 0,0 1 0,1 2 0,-1 1 0,1 0 0,0 2 0,1 1 0,-36 19 0,41-19 0,0 2 0,0 1 0,1 0 0,1 1 0,0 1 0,1 0 0,1 2 0,0-1 0,1 2 0,-20 29 0,30-39 0,0 1 0,1-1 0,-1 1 0,2 0 0,-1-1 0,1 1 0,0 1 0,1-1 0,0 0 0,0 0 0,0 1 0,1-1 0,1 0 0,0 0 0,0 1 0,0-1 0,1 0 0,0 0 0,0 0 0,1 0 0,0-1 0,1 1 0,0-1 0,0 0 0,0 0 0,1 0 0,0 0 0,0-1 0,1 0 0,0 0 0,0 0 0,0-1 0,1 0 0,0 0 0,0 0 0,0-1 0,0 0 0,1-1 0,-1 0 0,16 5 0,1-3 20,0 0 0,0-1 0,0-1 0,1-2 0,45-2 0,-17-4-763,83-18 1,-57 4-6084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02.092"/>
    </inkml:context>
    <inkml:brush xml:id="br0">
      <inkml:brushProperty name="width" value="0.05" units="cm"/>
      <inkml:brushProperty name="height" value="0.05" units="cm"/>
    </inkml:brush>
  </inkml:definitions>
  <inkml:trace contextRef="#ctx0" brushRef="#br0">115 52 24575,'-4'-2'0,"1"-1"0,-1 1 0,1 0 0,-1 0 0,0 0 0,0 1 0,0-1 0,0 1 0,0 0 0,0 0 0,0 0 0,0 1 0,-6-1 0,6 1 0,1 0 0,-1 0 0,0-1 0,0 0 0,0 0 0,1 0 0,-1 0 0,0 0 0,1-1 0,0 0 0,-1 1 0,-5-6 0,9 7 0,0 0 0,0 0 0,-1-1 0,1 1 0,0 0 0,0 0 0,0-1 0,0 1 0,0 0 0,0-1 0,0 1 0,0 0 0,0 0 0,0-1 0,0 1 0,0 0 0,0-1 0,0 1 0,0 0 0,0 0 0,0-1 0,0 1 0,0 0 0,0-1 0,1 1 0,-1 0 0,0 0 0,0-1 0,0 1 0,0 0 0,1 0 0,-1 0 0,0-1 0,0 1 0,1 0 0,-1 0 0,0 0 0,0 0 0,1-1 0,-1 1 0,0 0 0,0 0 0,1 0 0,-1 0 0,0 0 0,1 0 0,-1 0 0,0 0 0,0 0 0,1 0 0,-1 0 0,0 0 0,1 0 0,-1 0 0,18-3 0,-11 3 0,-1 1 0,1 0 0,-1 0 0,1 0 0,-1 1 0,0 0 0,0 0 0,0 0 0,0 1 0,0 0 0,-1 0 0,1 1 0,-1 0 0,0-1 0,0 2 0,0-1 0,0 1 0,-1-1 0,0 1 0,0 0 0,0 1 0,0-1 0,3 9 0,0 1 0,0-1 0,-1 1 0,-1 0 0,0 0 0,-1 0 0,-1 1 0,0-1 0,0 23 0,0-20 0,-2-18 0,-1 0 0,0 0 0,0 0 0,1 0 0,-1 0 0,0 0 0,0 0 0,0 0 0,1 0 0,-1 0 0,0 0 0,0 0 0,1 0 0,-1 0 0,0 0 0,0 0 0,0 0 0,1 0 0,-1 0 0,0 0 0,0 0 0,0-1 0,1 1 0,-1 0 0,0 0 0,0 0 0,0 0 0,0 0 0,0-1 0,1 1 0,-1 0 0,0 0 0,0 0 0,0-1 0,0 1 0,0 0 0,0 0 0,0-1 0,18-37 0,-11 19 0,7-10 0,-4 6 0,25-39 0,-32 57 0,1 0 0,-1 1 0,1-1 0,0 1 0,0 0 0,0 0 0,1 0 0,-1 0 0,1 1 0,0 0 0,0 0 0,0 0 0,9-3 0,-11 6 0,-1-1 0,1 1 0,0-1 0,0 1 0,0 0 0,0 0 0,-1 0 0,1 1 0,0-1 0,0 1 0,0-1 0,-1 1 0,1 0 0,0 0 0,-1 0 0,1 1 0,-1-1 0,1 0 0,-1 1 0,1 0 0,-1-1 0,0 1 0,0 0 0,0 0 0,0 1 0,0-1 0,1 3 0,6 8 0,-1 0 0,0 1 0,10 26 0,-11-23 0,27 58-1365,-19-43-5461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02.608"/>
    </inkml:context>
    <inkml:brush xml:id="br0">
      <inkml:brushProperty name="width" value="0.05" units="cm"/>
      <inkml:brushProperty name="height" value="0.05" units="cm"/>
    </inkml:brush>
  </inkml:definitions>
  <inkml:trace contextRef="#ctx0" brushRef="#br0">282 137 24575,'0'-6'0,"-1"0"0,0 0 0,-1 0 0,1 1 0,-1-1 0,0 0 0,-1 1 0,1-1 0,-1 1 0,0 0 0,-1 0 0,1 0 0,-1 0 0,0 1 0,0 0 0,-1-1 0,1 1 0,-1 1 0,0-1 0,0 1 0,0 0 0,-5-3 0,4 3 0,0-1 0,0 2 0,0-1 0,0 1 0,-1-1 0,1 2 0,-1-1 0,1 1 0,-1 0 0,1 0 0,-1 1 0,0 0 0,1 0 0,-1 0 0,0 1 0,1 0 0,-1 1 0,1-1 0,-10 4 0,12-2 0,-1 0 0,1-1 0,0 1 0,0 1 0,1-1 0,-1 0 0,1 1 0,-1 0 0,1 0 0,0 0 0,0 0 0,1 0 0,0 1 0,-1-1 0,1 1 0,1 0 0,-3 8 0,1-1 0,1 1 0,1-1 0,0 1 0,0-1 0,1 0 0,2 14 0,-2-23 0,1 0 0,-1-1 0,1 1 0,-1 0 0,1 0 0,0 0 0,0-1 0,0 1 0,0 0 0,1-1 0,-1 1 0,1-1 0,-1 0 0,1 1 0,0-1 0,0 0 0,0 0 0,0 0 0,0 0 0,1-1 0,-1 1 0,1 0 0,-1-1 0,1 0 0,-1 0 0,1 1 0,0-2 0,-1 1 0,1 0 0,0 0 0,0-1 0,0 0 0,4 1 0,-1-1 0,0 0 0,0-1 0,0 1 0,0-1 0,0 0 0,0-1 0,0 0 0,-1 0 0,1 0 0,0 0 0,-1-1 0,1 0 0,-1 0 0,0-1 0,5-3 0,-4 0 0,1 0 0,-1 0 0,0-1 0,-1 0 0,0 0 0,0 0 0,-1 0 0,0-1 0,0 1 0,-1-1 0,0 0 0,3-18 0,-5 54 0,1 0 0,1 0 0,7 28 0,-6-33 0,17 87 0,14 91 0,-32-172 0,-1 1 0,-2-1 0,0 1 0,-9 54 0,8-80 0,1 1 0,-1-1 0,0 0 0,0 1 0,0-1 0,0 0 0,-1 1 0,0-1 0,1 0 0,-1 0 0,0 0 0,0-1 0,0 1 0,-1 0 0,1-1 0,-1 1 0,-5 3 0,6-5 0,-1 0 0,1-1 0,-1 1 0,1-1 0,0 1 0,-1-1 0,1 0 0,-1 0 0,1 0 0,-1 0 0,1 0 0,-1-1 0,1 1 0,-1-1 0,1 0 0,-1 1 0,1-1 0,0 0 0,-1 0 0,1-1 0,0 1 0,0 0 0,0-1 0,0 1 0,-3-4 0,-6-5 0,0-1 0,0 0 0,1-1 0,1 0 0,0 0 0,0-1 0,1 0 0,1 0 0,-9-23 0,6 10 0,2 0 0,0-1 0,2 0 0,-4-40 0,9 60 0,0-1 0,1 1 0,0-1 0,0 0 0,0 1 0,1-1 0,1 1 0,-1 0 0,1-1 0,3-6 0,-3 11 0,-1 0 0,1-1 0,0 2 0,1-1 0,-1 0 0,0 0 0,1 1 0,-1-1 0,1 1 0,0 0 0,0 0 0,0 0 0,0 0 0,0 0 0,0 1 0,1-1 0,-1 1 0,0 0 0,1 0 0,-1 0 0,1 1 0,-1-1 0,5 1 0,23-2-1365,0 3-5461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02.935"/>
    </inkml:context>
    <inkml:brush xml:id="br0">
      <inkml:brushProperty name="width" value="0.05" units="cm"/>
      <inkml:brushProperty name="height" value="0.05" units="cm"/>
    </inkml:brush>
  </inkml:definitions>
  <inkml:trace contextRef="#ctx0" brushRef="#br0">29 75 24575,'-5'-4'0,"-1"-7"0,0-6 0,1-4 0,1 5 0,2 11 0,5 10 0,4 14 0,-1 9 0,4 4 0,0 6 0,-2 1 0,-2-2 0,-2-1 0,-2-3 0,-1-7-8191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03.291"/>
    </inkml:context>
    <inkml:brush xml:id="br0">
      <inkml:brushProperty name="width" value="0.05" units="cm"/>
      <inkml:brushProperty name="height" value="0.05" units="cm"/>
    </inkml:brush>
  </inkml:definitions>
  <inkml:trace contextRef="#ctx0" brushRef="#br0">0 0 24575,'0'5'0,"0"6"0,0 1-8191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03.744"/>
    </inkml:context>
    <inkml:brush xml:id="br0">
      <inkml:brushProperty name="width" value="0.05" units="cm"/>
      <inkml:brushProperty name="height" value="0.05" units="cm"/>
    </inkml:brush>
  </inkml:definitions>
  <inkml:trace contextRef="#ctx0" brushRef="#br0">0 72 24575,'20'20'0,"0"1"0,-2 0 0,0 2 0,-2 0 0,-1 1 0,18 34 0,-19-37 0,-13-21 0,-1 1 0,0-1 0,0 0 0,1 0 0,-1 0 0,0 0 0,1 0 0,-1 0 0,0 0 0,0 0 0,1 0 0,-1 0 0,0 0 0,0 0 0,1 0 0,-1-1 0,0 1 0,0 0 0,1 0 0,-1 0 0,0 0 0,0 0 0,0 0 0,1-1 0,-1 1 0,0 0 0,0 0 0,0 0 0,1 0 0,-1-1 0,0 1 0,0 0 0,0 0 0,0-1 0,0 1 0,0 0 0,1 0 0,-1-1 0,0 1 0,0 0 0,0 0 0,0-1 0,5-44 0,-4 31 0,0 0 0,1 1 0,1-1 0,0 1 0,6-16 0,-8 26 0,-1 0 0,1 0 0,1 0 0,-1 0 0,0 0 0,1 1 0,0-1 0,-1 0 0,1 1 0,0 0 0,0-1 0,1 1 0,-1 0 0,0 0 0,1 0 0,-1 0 0,1 0 0,0 1 0,0-1 0,-1 1 0,1 0 0,0 0 0,0 0 0,4-1 0,-4 2 0,-1 0 0,1 1 0,0-1 0,-1 1 0,1 0 0,-1 0 0,0 0 0,1 0 0,-1 0 0,0 0 0,0 0 0,1 1 0,-1-1 0,0 1 0,0 0 0,-1-1 0,1 1 0,0 0 0,-1 0 0,3 4 0,28 49 0,-28-47 0,2 6-273,0 1 0,-1-1 0,0 1 0,3 15 0,-4-4-6553</inkml:trace>
  <inkml:trace contextRef="#ctx0" brushRef="#br0" timeOffset="1">635 127 24575,'4'0'0,"0"1"0,-1 0 0,1 0 0,-1 0 0,1 1 0,5 2 0,19 7 0,-17-9 0,0 0 0,0-1 0,1-1 0,-1 0 0,0 0 0,1-1 0,19-4 0,-27 4 0,0 0 0,0-1 0,0 1 0,0-1 0,0 0 0,0 0 0,0 0 0,-1 0 0,1-1 0,-1 1 0,1-1 0,-1 0 0,0 0 0,0 0 0,-1-1 0,1 1 0,-1 0 0,1-1 0,-1 0 0,0 0 0,-1 0 0,1 0 0,1-5 0,-2 7 0,0-1 0,-1 1 0,1 0 0,-1 0 0,0-1 0,1 1 0,-1 0 0,0 0 0,0-1 0,-1 1 0,1 0 0,0 0 0,-1-1 0,1 1 0,-1 0 0,0 0 0,0 0 0,0 0 0,0 0 0,0 0 0,0 0 0,0 0 0,-1 0 0,1 0 0,-1 1 0,1-1 0,-1 0 0,0 1 0,1-1 0,-1 1 0,0 0 0,0 0 0,0 0 0,0 0 0,0 0 0,0 0 0,-5-1 0,2 1 0,-1 0 0,0 0 0,1 0 0,-1 1 0,0 0 0,1 0 0,-1 0 0,0 1 0,1 0 0,-1 0 0,0 0 0,1 1 0,-1-1 0,-5 4 0,3 0 0,0 0 0,0 0 0,0 0 0,1 1 0,0 0 0,1 1 0,-1-1 0,1 1 0,0 1 0,1-1 0,0 1 0,0 0 0,0 0 0,1 0 0,1 1 0,-1 0 0,1-1 0,1 1 0,0 0 0,0 0 0,-1 13 0,3-15 0,0 0 0,0 0 0,0 0 0,1 0 0,0 0 0,1 0 0,-1 0 0,1 0 0,1 0 0,-1 0 0,1-1 0,0 1 0,1-1 0,0 0 0,0 0 0,0 0 0,0-1 0,1 1 0,0-1 0,0 0 0,1 0 0,-1-1 0,1 0 0,0 0 0,0 0 0,0-1 0,1 1 0,8 2 0,-4-3-105,1 0 0,-1 0 0,1-1 0,0-1 0,0 0 0,0 0 0,0-1 0,0-1 0,0 0 0,0-1 0,-1 0 0,14-4 0,12-5-6721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7.020"/>
    </inkml:context>
    <inkml:brush xml:id="br0">
      <inkml:brushProperty name="width" value="0.05" units="cm"/>
      <inkml:brushProperty name="height" value="0.05" units="cm"/>
    </inkml:brush>
  </inkml:definitions>
  <inkml:trace contextRef="#ctx0" brushRef="#br0">18 296 24575,'0'0'0,"-1"0"0,0 0 0,0 0 0,0 0 0,1-1 0,-1 1 0,0 0 0,0-1 0,0 1 0,1-1 0,-1 1 0,0-1 0,1 1 0,-1-1 0,0 1 0,1-1 0,-1 1 0,1-1 0,-1 0 0,1 1 0,-1-1 0,1 0 0,0 0 0,-1 1 0,1-1 0,0 0 0,-1 0 0,1 0 0,0 1 0,0-1 0,0 0 0,0 0 0,0 0 0,0 0 0,0 1 0,0-1 0,0 0 0,0 0 0,0 0 0,1 0 0,-1 0 0,1-4 0,0 1 0,0-1 0,0 1 0,1 0 0,-1-1 0,4-4 0,1 0 0,1 0 0,1 0 0,0 1 0,0 0 0,0 1 0,1 0 0,0 0 0,10-5 0,6-3 0,51-21 0,-16 14 0,0 2 0,2 2 0,0 4 0,0 2 0,91-6 0,-96 16 0,0 1 0,0 4 0,0 2 0,-1 2 0,0 3 0,71 21 0,-85-17 0,0 2 0,-1 2 0,0 1 0,-2 2 0,-1 2 0,0 2 0,-2 1 0,54 50 0,-67-53 0,-1 1 0,0 1 0,-2 0 0,-2 2 0,0 0 0,-1 1 0,-2 1 0,-1 0 0,-2 1 0,0 1 0,-2 0 0,9 51 0,-10-18 0,-4 0 0,-2 1 0,-7 91 0,-39 194 0,14-137 0,18-126 0,-23 286 0,33-317 0,1 0 0,4 0 0,1 0 0,22 88 0,-21-121 0,1-1 0,1 1 0,1-1 0,1-1 0,25 41 0,-25-50 0,-1 1 0,2-1 0,-1 0 0,2-1 0,0-1 0,0 0 0,0 0 0,2-1 0,26 13 0,-11-9 0,1-1 0,1-2 0,0-1 0,0-1 0,63 6 0,164-5 0,-222-9 0,950-41 0,-919 35 0,-42 5 0,-1-1 0,1-1 0,0-1 0,-1-1 0,0-1 0,24-10 0,-31 5-1365,-10 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6.879"/>
    </inkml:context>
    <inkml:brush xml:id="br0">
      <inkml:brushProperty name="width" value="0.05" units="cm"/>
      <inkml:brushProperty name="height" value="0.05" units="cm"/>
    </inkml:brush>
  </inkml:definitions>
  <inkml:trace contextRef="#ctx0" brushRef="#br0">332 1 24575,'-3'0'0,"0"1"0,0 0 0,0-1 0,0 1 0,0 0 0,0 1 0,0-1 0,1 0 0,-1 1 0,0 0 0,-4 3 0,-28 27 0,29-26 0,-8 9 0,0 1 0,2 1 0,-1 0 0,2 1 0,-18 37 0,-34 104 0,52-128 0,-12 35-341,4 1 0,3 1-1,-8 70 1,21-114-6485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7.344"/>
    </inkml:context>
    <inkml:brush xml:id="br0">
      <inkml:brushProperty name="width" value="0.05" units="cm"/>
      <inkml:brushProperty name="height" value="0.05" units="cm"/>
    </inkml:brush>
  </inkml:definitions>
  <inkml:trace contextRef="#ctx0" brushRef="#br0">35 11 24575,'-2'-1'0,"1"0"0,-1 0 0,0 0 0,1 0 0,-1 0 0,0 0 0,0 0 0,0 1 0,0-1 0,0 1 0,0-1 0,-2 1 0,-4 3 0,13 10 0,13 6 0,0-2 0,2 0 0,0 0 0,1-2 0,31 17 0,15 12 0,-45-29 0,-7-5 0,0 0 0,-1 1 0,-1 0 0,0 1 0,16 19 0,-26-27 0,0 0 0,-1-1 0,0 1 0,0 0 0,0 0 0,0 0 0,-1 0 0,0 0 0,1 0 0,-2 1 0,1-1 0,0 0 0,-1 1 0,0-1 0,0 0 0,0 1 0,0-1 0,-1 1 0,0-1 0,0 0 0,0 0 0,0 1 0,-1-1 0,1 0 0,-1 0 0,0 0 0,-3 4 0,-6 7-195,-1-1 0,0 0 0,-1-1 0,0 0 0,-1-1 0,-25 17 0,6-5-6631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8.467"/>
    </inkml:context>
    <inkml:brush xml:id="br0">
      <inkml:brushProperty name="width" value="0.05" units="cm"/>
      <inkml:brushProperty name="height" value="0.05" units="cm"/>
    </inkml:brush>
  </inkml:definitions>
  <inkml:trace contextRef="#ctx0" brushRef="#br0">393 134 24575,'1'-4'0,"0"1"0,1 0 0,-1-1 0,1 1 0,0 0 0,0 0 0,0 0 0,0 0 0,0 0 0,1 1 0,-1-1 0,1 1 0,0-1 0,3-1 0,13-15 0,-18 17 0,1 0 0,-1 1 0,0-1 0,1 0 0,-1 0 0,0 0 0,0 0 0,-1 0 0,1 0 0,0 0 0,-1 0 0,1-1 0,-1 1 0,0 0 0,1 0 0,-1 0 0,0 0 0,0-1 0,-1 1 0,1 0 0,-1-3 0,0 3 0,0 1 0,0-1 0,-1 1 0,1-1 0,0 1 0,-1 0 0,1 0 0,-1-1 0,1 1 0,-1 0 0,0 0 0,1 1 0,-1-1 0,0 0 0,0 0 0,0 1 0,1-1 0,-1 1 0,0 0 0,0 0 0,0-1 0,0 1 0,0 0 0,0 1 0,-2-1 0,-13 1 0,0 1 0,1 1 0,-1 0 0,1 1 0,0 1 0,-17 7 0,-90 48 0,115-55 0,-1 0 0,1 0 0,0 1 0,0 0 0,0 1 0,1 0 0,0 0 0,-6 8 0,11-13 0,1 1 0,-1 0 0,0 0 0,1 0 0,0 0 0,-1 0 0,1 0 0,0 0 0,1 0 0,-1 1 0,1-1 0,-1 0 0,1 1 0,0-1 0,0 0 0,0 0 0,1 1 0,-1-1 0,1 0 0,0 0 0,-1 1 0,2-1 0,-1 0 0,0 0 0,1 0 0,-1 0 0,4 4 0,0 0 0,0 0 0,1-1 0,0 1 0,1-1 0,-1 0 0,1 0 0,0-1 0,1 0 0,12 7 0,9 1 0,43 15 0,-47-20 0,0 2 0,27 14 0,-50-22 0,1-1 0,0 1 0,0 0 0,-1 0 0,1 0 0,-1 0 0,0 0 0,1 1 0,-1-1 0,0 1 0,0-1 0,-1 1 0,1 0 0,-1 0 0,2 4 0,-2-5 0,-1 0 0,0-1 0,0 1 0,0 0 0,0 0 0,0-1 0,-1 1 0,1 0 0,0 0 0,-1-1 0,1 1 0,-1 0 0,0-1 0,1 1 0,-1-1 0,0 1 0,0-1 0,0 1 0,0-1 0,-1 0 0,1 1 0,0-1 0,0 0 0,-1 0 0,1 0 0,-1 0 0,1 0 0,-1 0 0,-2 1 0,-14 7 17,0-1 0,0 0 1,0-2-1,-1 0 0,0-1 0,-30 4 0,14-5-512,1-1 0,-65-4 0,53-3-6331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8.855"/>
    </inkml:context>
    <inkml:brush xml:id="br0">
      <inkml:brushProperty name="width" value="0.05" units="cm"/>
      <inkml:brushProperty name="height" value="0.05" units="cm"/>
    </inkml:brush>
  </inkml:definitions>
  <inkml:trace contextRef="#ctx0" brushRef="#br0">26 85 24575,'-1'0'0,"0"1"0,0-1 0,0 0 0,0 1 0,0-1 0,0 0 0,0 1 0,0 0 0,0-1 0,1 1 0,-1-1 0,0 1 0,0 0 0,1 0 0,-1-1 0,0 1 0,1 0 0,-1 0 0,1 0 0,-1 0 0,1 0 0,-1-1 0,1 1 0,0 0 0,-1 0 0,1 0 0,0 2 0,-6 31 0,6-30 0,0 32 0,1 0 0,2 0 0,2-1 0,1 1 0,12 40 0,-4-15 0,-13-56 0,0 0 0,0-1 0,0 1 0,1 0 0,0-1 0,0 1 0,4 7 0,-5-11 0,-1-1 0,0 0 0,0 0 0,0 0 0,1 0 0,-1 1 0,0-1 0,0 0 0,1 0 0,-1 0 0,0 0 0,0 0 0,1 0 0,-1 0 0,0 0 0,1 0 0,-1 0 0,0 0 0,0 0 0,1 0 0,-1 0 0,0 0 0,0 0 0,1 0 0,-1 0 0,0 0 0,0 0 0,1 0 0,-1 0 0,0 0 0,0 0 0,1-1 0,-1 1 0,0 0 0,0 0 0,1 0 0,-1-1 0,0 1 0,0 0 0,0 0 0,0 0 0,1-1 0,-1 1 0,0 0 0,0 0 0,0-1 0,0 1 0,0 0 0,0 0 0,0-1 0,0 1 0,0 0 0,0 0 0,0-1 0,0 1 0,0 0 0,0-1 0,0 1 0,0-1 0,5-21 0,-5 19 0,18-149 0,-14 98 0,2 1 0,18-71 0,-22 117 0,1 0 0,0 0 0,0 0 0,0 0 0,1 0 0,0 1 0,0-1 0,10-10 0,-13 15 0,1 1 0,-1-1 0,1 1 0,0-1 0,-1 1 0,1 0 0,0 0 0,0 0 0,0 0 0,0 0 0,0 0 0,0 0 0,1 1 0,-1-1 0,0 1 0,0-1 0,0 1 0,0 0 0,1 0 0,-1 0 0,0 0 0,0 0 0,1 1 0,-1-1 0,0 1 0,0-1 0,0 1 0,0 0 0,0 0 0,0 0 0,0 0 0,0 0 0,0 0 0,2 3 0,5 4 0,1 0 0,-2 0 0,0 1 0,0 1 0,0 0 0,-1 0 0,9 17 0,36 86 0,-36-78 0,56 152-1365,-55-136-5461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9.196"/>
    </inkml:context>
    <inkml:brush xml:id="br0">
      <inkml:brushProperty name="width" value="0.05" units="cm"/>
      <inkml:brushProperty name="height" value="0.05" units="cm"/>
    </inkml:brush>
  </inkml:definitions>
  <inkml:trace contextRef="#ctx0" brushRef="#br0">61 97 24575,'-5'-5'0,"-6"-6"0,-6-1 0,-1-3 0,9 0 0,14 4 0,12 3 0,11 3 0,17 2 0,8-2 0,-4-1-8191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29.586"/>
    </inkml:context>
    <inkml:brush xml:id="br0">
      <inkml:brushProperty name="width" value="0.05" units="cm"/>
      <inkml:brushProperty name="height" value="0.05" units="cm"/>
    </inkml:brush>
  </inkml:definitions>
  <inkml:trace contextRef="#ctx0" brushRef="#br0">295 24 24575,'-3'-2'0,"1"-1"0,-1 1 0,0 0 0,0 0 0,0 0 0,0 1 0,0-1 0,0 1 0,0-1 0,0 1 0,-1 0 0,1 0 0,0 1 0,-1-1 0,1 1 0,-6 0 0,3 0 0,0 1 0,0 0 0,0 0 0,1 1 0,-1-1 0,0 1 0,1 1 0,-11 5 0,-2 3 0,0 2 0,1 1 0,0 0 0,-15 16 0,24-22 0,0 0 0,0 1 0,1 0 0,0 0 0,1 0 0,0 1 0,0 0 0,-5 13 0,10-19 0,0 0 0,0 0 0,0 0 0,0 0 0,1 0 0,0 0 0,-1 0 0,2 0 0,-1 0 0,0 0 0,1 0 0,0 0 0,0 0 0,0 0 0,0 0 0,1 0 0,-1-1 0,1 1 0,0 0 0,0-1 0,0 0 0,1 1 0,-1-1 0,1 0 0,0 0 0,4 3 0,2 2 10,1 0 0,-1-2 0,2 1 0,-1-1 0,1 0 0,-1-1 0,2 0 0,-1-1 0,0-1 0,1 1 0,13 1 0,2-1-381,0-1-1,1-2 1,47-2 0,-28-4-6455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0.002"/>
    </inkml:context>
    <inkml:brush xml:id="br0">
      <inkml:brushProperty name="width" value="0.05" units="cm"/>
      <inkml:brushProperty name="height" value="0.05" units="cm"/>
    </inkml:brush>
  </inkml:definitions>
  <inkml:trace contextRef="#ctx0" brushRef="#br0">2726 106 24575,'-91'-27'13,"-1"4"0,-1 5 0,-103-9 0,40 17-453,-170 10 0,191 8 413,0 5-1,1 7 0,1 5 1,1 6-1,-156 59 0,224-65 28,1 4 0,1 2 0,1 3 0,-105 79 0,126-81 0,1 1 0,3 2 0,0 2 0,3 1 0,1 2 0,2 1 0,-34 60 0,50-74 0,1 2 0,1-1 0,1 2 0,1-1 0,2 2 0,1-1 0,2 1 0,1 0 0,1 0 0,2 47 0,2-56 0,1-1 0,1 1 0,1-1 0,1 0 0,1 0 0,1 0 0,1-1 0,0 0 0,2 0 0,0-1 0,1-1 0,1 1 0,1-2 0,1 0 0,29 29 0,-20-25-19,2-2-1,0 0 1,1-2-1,1-1 1,43 19-1,-26-17-56,1-1 0,0-3-1,51 9 1,-4-9-151,0-3 0,0-4 1,111-7-1,-46-10-354,1-6 1,239-56-1,-198 20-48,287-116 0,-338 106 320,146-85 1,-226 107 199,-1-2-1,-3-4 1,-1-2-1,62-63 1,-106 92 218,-1 0 0,-1-1 0,0-1 0,-2-1 0,-1 0 0,0-1 1,-2 0-1,11-28 0,-19 41-68,-1-1 1,0 0-1,-1 0 1,0 0-1,-1 0 1,0 0-1,0 0 1,-1 0-1,-1-1 1,0 1-1,0 0 1,-1 0-1,-1 0 1,0 0-1,0 1 0,-1-1 1,0 1-1,-1 0 1,0 0-1,-1 0 1,-8-10-1,0 2-45,-1 1-1,-1 1 0,0 0 0,-1 2 1,-1-1-1,0 2 0,-1 1 1,-28-15-1,-11 0 111,-107-35 1,38 24 216,-1 5 1,-142-15 0,-264 2-1214,368 40-2960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0.709"/>
    </inkml:context>
    <inkml:brush xml:id="br0">
      <inkml:brushProperty name="width" value="0.05" units="cm"/>
      <inkml:brushProperty name="height" value="0.05" units="cm"/>
    </inkml:brush>
  </inkml:definitions>
  <inkml:trace contextRef="#ctx0" brushRef="#br0">0 277 24575,'24'-1'0,"44"-7"0,-11 0 0,908-71-542,462-53-438,-1412 130 980,13-1 0,49-14 0,-75 17 12,-1 0-1,0 0 1,0 0 0,0-1 0,1 1 0,-1 0 0,0-1 0,0 1 0,0-1 0,0 1 0,0-1-1,0 0 1,0 1 0,0-1 0,0 0 0,0 0 0,0 0 0,0 0 0,1-2 0,-3 3 12,1-1 1,-1 0 0,1 1 0,-1-1 0,0 1 0,1-1 0,-1 1 0,0-1 0,1 1 0,-1-1 0,0 1 0,1 0 0,-1-1-1,0 1 1,0 0 0,0 0 0,1-1 0,-1 1 0,0 0 0,-1 0 0,-51-5 736,49 5-761,0 1 0,0 0 0,1-1 0,-1 1 0,0 1 0,1-1 0,-1 0 0,1 1 0,-1 0 0,1 0 0,0 0 0,0 0 0,0 1 0,0-1 0,0 1 0,0-1 0,1 1 0,-1 0 0,1 0 0,0 0 0,0 1 0,0-1 0,0 0 0,0 1 0,1 0 0,0-1 0,0 1 0,-1 4 0,-3 13 0,1-1 0,1 1 0,0 41 0,3-55 0,0 51 0,3 1 0,2-1 0,16 68 0,52 171 0,-65-267 0,83 264-1365,-73-246-5461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1.033"/>
    </inkml:context>
    <inkml:brush xml:id="br0">
      <inkml:brushProperty name="width" value="0.05" units="cm"/>
      <inkml:brushProperty name="height" value="0.05" units="cm"/>
    </inkml:brush>
  </inkml:definitions>
  <inkml:trace contextRef="#ctx0" brushRef="#br0">0 124 24575,'0'-2'0,"0"-1"0,0 1 0,1 0 0,-1-1 0,1 1 0,-1 0 0,1 0 0,0 0 0,0-1 0,0 1 0,0 0 0,0 0 0,0 0 0,0 1 0,1-1 0,-1 0 0,1 0 0,-1 1 0,1-1 0,0 1 0,0-1 0,0 1 0,0 0 0,0 0 0,0 0 0,0 0 0,0 0 0,0 0 0,0 0 0,0 1 0,1-1 0,-1 1 0,0-1 0,0 1 0,1 0 0,-1 0 0,0 0 0,3 1 0,3-1 0,0 1 0,0-1 0,1 2 0,-1-1 0,0 1 0,-1 1 0,1-1 0,0 1 0,12 7 0,5 6 0,-11-7 0,0 0 0,0-1 0,1 0 0,28 10 0,-37-17 0,-1 0 0,1 0 0,0 0 0,-1-1 0,1 0 0,0 0 0,-1 0 0,1-1 0,0 1 0,-1-1 0,1-1 0,-1 1 0,1-1 0,-1 0 0,0 0 0,0-1 0,0 1 0,6-5 0,8-9 0,-1 0 0,0-2 0,-1 0 0,-1-1 0,25-37 0,-67 121-1365,10-26-5461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1.572"/>
    </inkml:context>
    <inkml:brush xml:id="br0">
      <inkml:brushProperty name="width" value="0.05" units="cm"/>
      <inkml:brushProperty name="height" value="0.05" units="cm"/>
    </inkml:brush>
  </inkml:definitions>
  <inkml:trace contextRef="#ctx0" brushRef="#br0">0 19 24575,'0'-18'0,"0"29"0,1 34 0,72 535 0,-37-347 0,-14-84-96,40 365-1173,-60-475-5557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2.152"/>
    </inkml:context>
    <inkml:brush xml:id="br0">
      <inkml:brushProperty name="width" value="0.05" units="cm"/>
      <inkml:brushProperty name="height" value="0.05" units="cm"/>
    </inkml:brush>
  </inkml:definitions>
  <inkml:trace contextRef="#ctx0" brushRef="#br0">15 249 24575,'-2'-1'0,"1"-1"0,0 0 0,-1-1 0,1 1 0,0 0 0,0 0 0,0 0 0,0-1 0,0 1 0,1 0 0,-1-1 0,1 1 0,-1-1 0,1 1 0,0-1 0,0 1 0,0-1 0,0 1 0,1-1 0,-1 1 0,0 0 0,1-1 0,0 1 0,0 0 0,0-1 0,1-2 0,1-1 0,0 1 0,-1 0 0,1 1 0,1-1 0,-1 1 0,1-1 0,0 1 0,0 0 0,0 0 0,7-5 0,2 2 0,0 1 0,1 0 0,-1 1 0,1 0 0,0 1 0,23-4 0,95-7 0,-97 13 0,559-28-205,-257 17-154,-175 4 359,627-9 0,-789 18 0,11 0 0,-1 0 0,0 1 0,0 1 0,15 3 0,-24-4 0,0-1 0,1 0 0,-1 1 0,0-1 0,0 1 0,0-1 0,1 1 0,-1 0 0,0-1 0,0 1 0,0 0 0,0 0 0,0-1 0,0 1 0,-1 0 0,1 0 0,0 0 0,0 0 0,-1 1 0,1-1 0,0 0 0,-1 0 0,1 0 0,-1 0 0,1 1 0,-1-1 0,0 0 0,0 0 0,0 1 0,1-1 0,-1 0 0,0 1 0,0-1 0,-1 0 0,1 0 0,0 1 0,0-1 0,-1 0 0,1 0 0,-1 1 0,1-1 0,-1 0 0,1 0 0,-2 1 0,-34 57 133,27-46-47,0 1 0,1-1 1,1 1-1,-6 16 0,5-4-86,1 0 0,2 1 0,1 0 0,0 0 0,3 0 0,0 0 0,1 0 0,7 46 0,9 18 0,32 106 0,-32-140 0,58 253 0,-59-231 0,8 158 0,-23-228 0,0-1 0,0 1 0,-1-1 0,0 1 0,0-1 0,-1 1 0,-5 15 0,5-20 0,0-1 0,0 1 0,-1 0 0,1-1 0,-1 1 0,0-1 0,0 0 0,0 0 0,0 0 0,0 0 0,-1-1 0,0 1 0,1-1 0,-1 0 0,0 0 0,0 0 0,-6 1 0,-16 6 0,0-2 0,-1-2 0,-48 6 0,-86-5 0,85-5 0,-1466 90-1191,1380-83 24,112-10-4666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8.423"/>
    </inkml:context>
    <inkml:brush xml:id="br0">
      <inkml:brushProperty name="width" value="0.05" units="cm"/>
      <inkml:brushProperty name="height" value="0.05" units="cm"/>
    </inkml:brush>
  </inkml:definitions>
  <inkml:trace contextRef="#ctx0" brushRef="#br0">45 215 24575,'-5'-5'0,"-1"-6"0,-5-6 0,0-5 0,2-3 0,6 3 0,10 0 0,7 4 0,7 0 0,8 3 0,5 5 0,1-2 0,4 2 0,-5 3-8191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9.742"/>
    </inkml:context>
    <inkml:brush xml:id="br0">
      <inkml:brushProperty name="width" value="0.05" units="cm"/>
      <inkml:brushProperty name="height" value="0.05" units="cm"/>
    </inkml:brush>
  </inkml:definitions>
  <inkml:trace contextRef="#ctx0" brushRef="#br0">7 1 24575,'-5'0'0,"4"0"0,6 0 0,7 5 0,1 6 0,-1 6 0,2 9 0,-1 10 0,1 8 0,4 6 0,-2 4 0,1 7 0,-2 2 0,1 0 0,-2-1 0,1-7 0,-2-3 0,-3-10-8191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3.386"/>
    </inkml:context>
    <inkml:brush xml:id="br0">
      <inkml:brushProperty name="width" value="0.05" units="cm"/>
      <inkml:brushProperty name="height" value="0.05" units="cm"/>
    </inkml:brush>
  </inkml:definitions>
  <inkml:trace contextRef="#ctx0" brushRef="#br0">364 417 24575,'0'0'0,"-1"0"0,0 0 0,1 1 0,-1-1 0,1 0 0,-1 0 0,0 1 0,1-1 0,-1 0 0,1 1 0,-1-1 0,1 0 0,-1 1 0,1-1 0,-1 1 0,1-1 0,-1 1 0,1-1 0,0 1 0,-1 0 0,1-1 0,0 1 0,-1-1 0,1 1 0,0 0 0,0-1 0,0 1 0,-1 0 0,1-1 0,0 1 0,0 0 0,0-1 0,0 1 0,0 0 0,0-1 0,0 1 0,1 0 0,-1-1 0,0 1 0,0-1 0,1 2 0,7 30 0,-8-32 0,115 390 0,-26 4 0,-72-317 0,71 475 0,-88-549 0,1 0 0,-1 0 0,1 0 0,-1 0 0,1 0 0,0 0 0,1 0 0,-1 0 0,0 0 0,1 0 0,-1-1 0,1 1 0,2 2 0,-2-3 0,0-1 0,0 0 0,0 0 0,0 0 0,-1 0 0,2 0 0,-1 0 0,0 0 0,0 0 0,0-1 0,0 1 0,0-1 0,1 0 0,-1 0 0,0 1 0,0-1 0,0-1 0,5 1 0,258-40 0,-89 12 0,468-53-453,680 3 0,-1282 79 453,-24 0 0,0-1 0,-1 0 0,1-2 0,-1 0 0,27-6 0,-44 8 2,0 0 0,1 0 0,-1 0 0,0 0 0,0 0-1,0 0 1,0 0 0,0 0 0,0 0 0,0-1 0,1 1 0,-1 0-1,0 0 1,0 0 0,0 0 0,0 0 0,0 0 0,0 0 0,0 0-1,1 0 1,-1 0 0,0 0 0,0 0 0,0-1 0,0 1-1,0 0 1,0 0 0,0 0 0,0 0 0,0 0 0,0 0 0,0 0-1,0-1 1,0 1 0,0 0 0,0 0 0,0 0 0,0 0 0,0 0-1,0 0 1,0-1 0,0 1 0,0 0 0,0 0 0,0 0 0,0 0-1,0 0 1,0 0 0,0-1 0,0 1 0,0 0 0,0 0-1,0 0 1,-10-6 235,-19-7 260,21 10-425,-7-4-72,0-1 0,1-1 0,1 0 0,-1 0 0,2-2 0,-1 1 0,1-2 0,1 0 0,0 0 0,1-1 0,-9-14 0,5 6 0,2-1 0,0 0 0,2-1 0,1 0 0,0 0 0,-8-41 0,-47-363 0,-2-12 0,63 422 0,-1-1 0,-1 1 0,0 1 0,-1-1 0,-1 1 0,0 0 0,-1 0 0,-1 1 0,-1 0 0,0 0 0,-1 1 0,0 1 0,-19-17 0,-50-32 0,48 38 0,-45-42 0,76 65 0,0 0 0,-1-1 0,1 1 0,0-1 0,0 1 0,0-1 0,0 0 0,0 1 0,0-1 0,0 0 0,1 0 0,-1 0 0,0 1 0,1-1 0,0 0 0,-1 0 0,1 0 0,0 0 0,0 0 0,0 0 0,0 0 0,1 0 0,-1 0 0,0 0 0,2-2 0,0-17 0,-2 20 0,0 1 0,0-1 0,0 1 0,0-1 0,-1 0 0,1 1 0,0-1 0,0 1 0,-1-1 0,1 0 0,0 1 0,-1-1 0,1 1 0,0-1 0,-1 1 0,1 0 0,-1-1 0,1 1 0,-1-1 0,1 1 0,-1 0 0,1-1 0,-1 1 0,0 0 0,1-1 0,-1 1 0,1 0 0,-1 0 0,0 0 0,1 0 0,-2 0 0,-21-2 0,-167 21 0,77-5 0,-742 54-1597,-289 32 1432,1107-96 151,17-3 13,-1 2 1,1 0-1,-1 1 0,1 0 1,0 2-1,1 1 0,-26 11 1,45-18 15,-1 0 1,1 1-1,-1-1 1,1 0-1,-1 0 1,1 0-1,-1 1 0,1-1 1,-1 0-1,1 1 1,-1-1-1,1 0 1,-1 1-1,1-1 1,0 0-1,-1 1 1,1-1-1,0 1 0,-1-1 1,1 1-1,0-1 1,-1 1-1,1-1 1,0 1-1,0-1 1,0 1-1,0-1 1,-1 1-1,1-1 1,0 1-1,0 0 0,0-1 1,0 1-1,0-1 1,0 1-1,0-1 1,1 1-1,-1 0 1,0-1-1,0 1 1,0-1-1,1 1 0,-1-1 1,0 1-1,0-1 1,1 1-1,-1-1 1,0 0-1,1 1 1,-1-1-1,1 1 1,-1-1-1,27 14-799,-1-5-5661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3.811"/>
    </inkml:context>
    <inkml:brush xml:id="br0">
      <inkml:brushProperty name="width" value="0.05" units="cm"/>
      <inkml:brushProperty name="height" value="0.05" units="cm"/>
    </inkml:brush>
  </inkml:definitions>
  <inkml:trace contextRef="#ctx0" brushRef="#br0">477 0 24575,'-2'0'0,"0"1"0,0-1 0,0 1 0,1-1 0,-1 1 0,0-1 0,0 1 0,1 0 0,-1 0 0,1 0 0,-1 0 0,1 0 0,-1 0 0,1 0 0,0 1 0,-3 1 0,-18 27 0,19-25 0,-216 400 0,52-6 0,158-371-341,1 0 0,1 0-1,-2 31 1,7-29-6485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4.294"/>
    </inkml:context>
    <inkml:brush xml:id="br0">
      <inkml:brushProperty name="width" value="0.05" units="cm"/>
      <inkml:brushProperty name="height" value="0.05" units="cm"/>
    </inkml:brush>
  </inkml:definitions>
  <inkml:trace contextRef="#ctx0" brushRef="#br0">698 6 24575,'9'-5'0,"-12"14"0,-12 18 0,-134 140 0,25-32 0,121-131 0,-193 233 0,153-179 0,3 2 0,-41 80 0,71-121-273,1 0 0,1 1 0,1 1 0,-8 36 0,11-27-6553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4.777"/>
    </inkml:context>
    <inkml:brush xml:id="br0">
      <inkml:brushProperty name="width" value="0.05" units="cm"/>
      <inkml:brushProperty name="height" value="0.05" units="cm"/>
    </inkml:brush>
  </inkml:definitions>
  <inkml:trace contextRef="#ctx0" brushRef="#br0">894 0 24575,'-1'5'0,"-1"-1"0,1 0 0,-1 0 0,0 0 0,0 0 0,0-1 0,0 1 0,-1 0 0,-3 3 0,-5 9 0,-15 27 0,-2-2 0,-47 52 0,-77 67 0,-154 135 0,138-134 0,83-72-1365,66-72-5461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5.215"/>
    </inkml:context>
    <inkml:brush xml:id="br0">
      <inkml:brushProperty name="width" value="0.05" units="cm"/>
      <inkml:brushProperty name="height" value="0.05" units="cm"/>
    </inkml:brush>
  </inkml:definitions>
  <inkml:trace contextRef="#ctx0" brushRef="#br0">820 74 24575,'-25'-35'0,"22"30"0,0 0 0,0 0 0,-1 1 0,1-1 0,-7-5 0,9 10 0,0-1 0,0 1 0,1-1 0,-1 1 0,0-1 0,0 1 0,0 0 0,0-1 0,0 1 0,0 0 0,0 0 0,0 0 0,-1 0 0,1 0 0,0 0 0,0 0 0,0 0 0,0 0 0,0 1 0,0-1 0,0 0 0,0 1 0,0-1 0,0 0 0,1 1 0,-1-1 0,0 1 0,0 0 0,0-1 0,0 1 0,1 0 0,-2 0 0,-28 32 0,22-22 0,-129 149 0,-94 106 0,171-200 0,-165 172 0,223-236-94,-20 18 320,21-20-297,1 1 0,-1 0-1,0-1 1,0 1 0,0 0-1,0-1 1,1 1 0,-1-1-1,0 1 1,0-1 0,0 0 0,0 1-1,0-1 1,0 0 0,0 0-1,0 1 1,0-1 0,0 0 0,-1 0-1,-1 0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6.306"/>
    </inkml:context>
    <inkml:brush xml:id="br0">
      <inkml:brushProperty name="width" value="0.05" units="cm"/>
      <inkml:brushProperty name="height" value="0.05" units="cm"/>
    </inkml:brush>
  </inkml:definitions>
  <inkml:trace contextRef="#ctx0" brushRef="#br0">22 379 24575,'-3'-3'0,"1"0"0,0 0 0,0 0 0,0 0 0,0-1 0,1 1 0,-1-1 0,1 1 0,0-1 0,0 1 0,0-1 0,1 0 0,-1 1 0,1-1 0,0 0 0,0 0 0,0 1 0,0-1 0,1 0 0,-1 1 0,1-1 0,2-4 0,-3 8 0,0 0 0,0 0 0,1 0 0,-1 0 0,0 0 0,0 0 0,1 0 0,-1 0 0,0 0 0,0 0 0,1 0 0,-1 0 0,0 0 0,0 0 0,1 0 0,-1 0 0,0 0 0,0 0 0,1 1 0,-1-1 0,0 0 0,0 0 0,0 0 0,1 0 0,-1 0 0,0 1 0,0-1 0,0 0 0,1 0 0,-1 0 0,0 1 0,0-1 0,0 0 0,0 0 0,0 1 0,0-1 0,0 0 0,1 0 0,-1 1 0,0-1 0,0 0 0,0 0 0,0 1 0,0-1 0,0 0 0,0 0 0,0 1 0,0-1 0,-1 1 0,6 17 0,-4-16 0,12 70 0,-3 2 0,-3 0 0,-4 108 0,-4-362 0,11-253 0,-8 415 0,-2 11 0,0 0 0,1 1 0,0-1 0,0 1 0,0-1 0,1 1 0,0-1 0,0 1 0,1 0 0,-1 0 0,7-9 0,-9 14 0,1 1 0,-1-1 0,1 1 0,-1-1 0,1 1 0,0-1 0,-1 1 0,1 0 0,0-1 0,0 1 0,-1 0 0,1 0 0,0-1 0,-1 1 0,1 0 0,0 0 0,0 0 0,-1 0 0,1 0 0,0 0 0,0 0 0,0 0 0,-1 0 0,1 0 0,0 1 0,-1-1 0,1 0 0,0 0 0,0 1 0,-1-1 0,1 0 0,0 1 0,-1-1 0,1 1 0,-1-1 0,1 1 0,0-1 0,0 2 0,21 24 0,-21-24 0,37 61 0,-2 2 0,44 114 0,-45-96 0,-23-55 0,0 1 0,-2 0 0,-1 1 0,9 52 0,-17-104 0,2 0 0,1 0 0,7-25 0,-2 6 0,38-140 0,-39 157 0,1 1 0,1 0 0,1 0 0,1 1 0,21-29 0,-29 46 0,0 0 0,0 1 0,0-1 0,1 1 0,0 0 0,0 0 0,0 0 0,10-5 0,-13 8 0,1 0 0,-1 0 0,0 1 0,1-1 0,-1 0 0,1 1 0,-1-1 0,1 1 0,-1 0 0,1 0 0,-1 0 0,1 0 0,-1 1 0,1-1 0,-1 1 0,1-1 0,-1 1 0,1 0 0,-1 0 0,0 0 0,0 0 0,1 0 0,-1 1 0,2 1 0,5 5 0,0 0 0,0 1 0,-1 1 0,0-1 0,0 1 0,-1 0 0,-1 1 0,10 20 0,-1 4 0,17 58 0,17 120 91,-26-98-1547,-16-82-5370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6.680"/>
    </inkml:context>
    <inkml:brush xml:id="br0">
      <inkml:brushProperty name="width" value="0.05" units="cm"/>
      <inkml:brushProperty name="height" value="0.05" units="cm"/>
    </inkml:brush>
  </inkml:definitions>
  <inkml:trace contextRef="#ctx0" brushRef="#br0">0 52 24575,'0'-8'0,"3"-28"0,-3 36 0,0-1 0,0 1 0,1-1 0,-1 1 0,0 0 0,0-1 0,0 1 0,1 0 0,-1-1 0,0 1 0,0 0 0,1-1 0,-1 1 0,0 0 0,1 0 0,-1-1 0,0 1 0,1 0 0,-1 0 0,0-1 0,1 1 0,-1 0 0,1 0 0,-1 0 0,0 0 0,1 0 0,0 0 0,0 0 0,0 0 0,0 0 0,0 1 0,0-1 0,1 1 0,-1-1 0,0 1 0,0-1 0,0 1 0,0 0 0,0 0 0,0-1 0,0 1 0,1 1 0,15 18 0,0 1 0,-1 1 0,-1 0 0,0 1 0,-2 0 0,-1 1 0,14 40 0,-10-15 0,-3 0 0,-1 0 0,-2 1 0,-3 1 0,-2-1 0,-2 1 0,-4 57 0,0-101 0,2 35 0,-1-41 0,0 0 0,0 0 0,0 0 0,0 0 0,0 0 0,0 0 0,0 0 0,1 0 0,-1 0 0,0 0 0,1-1 0,-1 1 0,0 0 0,1 0 0,-1 0 0,1 0 0,-1-1 0,1 1 0,0 0 0,-1-1 0,1 1 0,0 0 0,-1-1 0,1 1 0,0-1 0,0 1 0,0-1 0,0 1 0,-1-1 0,1 0 0,0 1 0,0-1 0,0 0 0,2 1 0,7-4 0,0 1 0,0-1 0,0-1 0,0 0 0,15-8 0,11-5 0,8-1 0,0 2 0,1 2 0,64-11 0,-79 23-1365,-8 5-5461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7.627"/>
    </inkml:context>
    <inkml:brush xml:id="br0">
      <inkml:brushProperty name="width" value="0.05" units="cm"/>
      <inkml:brushProperty name="height" value="0.05" units="cm"/>
    </inkml:brush>
  </inkml:definitions>
  <inkml:trace contextRef="#ctx0" brushRef="#br0">45 52 24575,'0'-3'0,"-1"-1"0,0 1 0,0 0 0,0-1 0,0 1 0,0 0 0,-3-6 0,3 8 0,1 0 0,-1 0 0,1-1 0,-1 1 0,0 0 0,1 0 0,-1 0 0,0 0 0,0 0 0,0 0 0,0 0 0,0 0 0,0 1 0,0-1 0,0 0 0,0 1 0,0-1 0,0 0 0,-1 1 0,1-1 0,-2 0 0,2 2 0,0-1 0,1 1 0,-1-1 0,0 1 0,0-1 0,1 1 0,-1-1 0,0 1 0,1 0 0,-1-1 0,1 1 0,-1 0 0,1 0 0,-1-1 0,1 1 0,0 0 0,-1 0 0,1 0 0,0 0 0,-1-1 0,1 1 0,0 0 0,0 0 0,0 0 0,0 0 0,0 0 0,0 0 0,0 1 0,1 34 0,0-28 0,54 511 0,-35-364 0,12 63-1365,-24-170-5461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7.986"/>
    </inkml:context>
    <inkml:brush xml:id="br0">
      <inkml:brushProperty name="width" value="0.05" units="cm"/>
      <inkml:brushProperty name="height" value="0.05" units="cm"/>
    </inkml:brush>
  </inkml:definitions>
  <inkml:trace contextRef="#ctx0" brushRef="#br0">345 1607 24575,'-54'-102'0,"-64"-167"0,107 241 0,-27-67 0,5-1 0,-37-171 0,62 224 0,2-1 0,2 1 0,2-1 0,2 0 0,1 0 0,3 1 0,1-1 0,23-82 0,-23 108 0,1 1 0,1 1 0,1-1 0,0 1 0,1 0 0,1 1 0,0 0 0,1 1 0,1 0 0,0 1 0,15-13 0,-16 17 0,0 1 0,1 0 0,0 0 0,0 2 0,1-1 0,0 1 0,0 1 0,1 0 0,-1 1 0,1 1 0,0 0 0,0 1 0,0 0 0,22 1 0,-9 3 0,-1 0 0,0 3 0,0 0 0,-1 1 0,1 1 0,-1 2 0,-1 1 0,0 0 0,41 25 0,-20-6 0,-1 1 0,-1 2 0,70 71 0,-77-66 0,-2 1 0,-1 2 0,-3 1 0,-1 2 0,-2 1 0,-2 1 0,30 73 0,-43-85 0,-2 0 0,0 0 0,-3 1 0,0 0 0,-2 0 0,-2 0 0,-1 1 0,-2-1 0,-1 1 0,-2 0 0,-1-1 0,-10 38 0,-1-20 0,-3-1 0,-1-1 0,-3 0 0,-2-2 0,-44 67 0,27-55 0,-2-2 0,-3-3 0,-84 80 0,116-121 0,-32 27 0,43-39 0,0 0 0,0 0 0,0 0 0,0 0 0,0 0 0,0-1 0,-1 1 0,1-1 0,-1 0 0,1 0 0,-1 0 0,-6 0 0,9-1-76,1 0 1,-1 0-1,0 0 0,0-1 0,0 1 0,1 0 0,-1 0 0,0-1 1,0 1-1,1 0 0,-1-1 0,0 1 0,1-1 0,-1 1 1,0-1-1,1 1 0,-2-2 0,-5-11-6750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8.361"/>
    </inkml:context>
    <inkml:brush xml:id="br0">
      <inkml:brushProperty name="width" value="0.05" units="cm"/>
      <inkml:brushProperty name="height" value="0.05" units="cm"/>
    </inkml:brush>
  </inkml:definitions>
  <inkml:trace contextRef="#ctx0" brushRef="#br0">47 116 24575,'-2'0'0,"0"0"0,1-1 0,-1 1 0,1-1 0,-1 1 0,1-1 0,-1 0 0,1 1 0,0-1 0,-1 0 0,1 0 0,0 0 0,0 0 0,-1 0 0,1 0 0,-1-2 0,-15-9 0,17 12 0,0 0 0,0 0 0,0 0 0,-1 0 0,1 0 0,0 0 0,0 0 0,0 0 0,-1 0 0,1 0 0,0 0 0,0 0 0,0 0 0,0 0 0,-1 0 0,1 0 0,0 1 0,0-1 0,0 0 0,0 0 0,-1 0 0,1 0 0,0 0 0,0 0 0,0 1 0,0-1 0,0 0 0,0 0 0,0 0 0,-1 0 0,1 1 0,0-1 0,0 0 0,0 0 0,0 0 0,0 1 0,0-1 0,0 0 0,0 0 0,0 0 0,0 1 0,0-1 0,1 16 0,5 17 0,-6-32 0,14 48 0,-9-35 0,-1 0 0,0 1 0,-1 0 0,0 0 0,-1 0 0,-1 1 0,-1-1 0,-1 20 0,1-35 0,0 1 0,0-1 0,0 0 0,0 1 0,0-1 0,0 0 0,0 1 0,0-1 0,0 0 0,0 1 0,0-1 0,0 0 0,0 1 0,0-1 0,0 0 0,-1 1 0,1-1 0,0 0 0,0 1 0,0-1 0,-1 0 0,1 0 0,0 1 0,0-1 0,-1 0 0,1 0 0,0 1 0,0-1 0,-1 0 0,1 0 0,0 0 0,-1 0 0,0 1 0,-5-12 0,-1-22 0,7 11 0,0 1 0,1 0 0,1 0 0,1 0 0,1 0 0,1 0 0,1 1 0,1-1 0,0 1 0,16-28 0,-21 44 8,0-1 0,1 1 0,-1 0 0,1 0 0,0 1 0,0-1 0,0 1 0,1-1 0,-1 1 0,1 0 0,0 0 0,0 1 0,0-1 0,4-1 0,-6 3-65,1 0 0,0 1 0,-1-1 0,1 1-1,0 0 1,-1 0 0,1 0 0,0 0 0,-1 0 0,1 1 0,-1-1 0,1 1-1,0-1 1,-1 1 0,1 0 0,-1 0 0,0 0 0,1 1 0,-1-1 0,0 0 0,1 1-1,-1 0 1,0-1 0,0 1 0,3 4 0,13 14-6769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0.224"/>
    </inkml:context>
    <inkml:brush xml:id="br0">
      <inkml:brushProperty name="width" value="0.05" units="cm"/>
      <inkml:brushProperty name="height" value="0.05" units="cm"/>
    </inkml:brush>
  </inkml:definitions>
  <inkml:trace contextRef="#ctx0" brushRef="#br0">190 902 24575,'-20'-21'0,"1"-2"0,1 0 0,1-1 0,0-1 0,3-1 0,0 0 0,1 0 0,2-2 0,0 1 0,2-1 0,1-1 0,-7-54 0,13 66 0,1 0 0,1 1 0,0-1 0,1 0 0,1 1 0,1-1 0,0 1 0,1 0 0,1 0 0,0 0 0,1 1 0,15-29 0,-10 27 0,1 1 0,0-1 0,1 2 0,0 0 0,2 1 0,-1 0 0,2 1 0,0 0 0,0 2 0,25-14 0,-7 8 0,1 1 0,0 2 0,1 1 0,1 2 0,0 2 0,0 1 0,1 2 0,0 1 0,0 3 0,0 0 0,55 7 0,-48-1 0,-1 3 0,1 1 0,-1 2 0,-1 3 0,0 1 0,-1 2 0,0 1 0,-2 3 0,54 34 0,-75-42 0,-1 2 0,0 0 0,-1 2 0,0-1 0,-2 2 0,0 0 0,0 1 0,-2 1 0,0 0 0,19 40 0,-26-45 0,0 0 0,-2 0 0,1 1 0,-2 0 0,0 0 0,-1 0 0,0 0 0,-1 0 0,-1 0 0,-1 1 0,0-1 0,-1 0 0,0 0 0,-1 0 0,-1 0 0,0-1 0,-9 20 0,0-8 0,-1 0 0,-1 0 0,-2-2 0,0 0 0,-2-1 0,0 0 0,-2-2 0,0 0 0,-46 34 0,36-34 0,-1-1 0,0-1 0,-1-1 0,-1-2 0,-1-2 0,0-1 0,-53 12 0,74-22 0,-1 0 0,1-2 0,-1 1 0,0-2 0,1 0 0,-23-3 0,32 2 0,1 0 0,-1 0 0,1-1 0,0 1 0,-1-1 0,1 0 0,0 0 0,0 0 0,0 0 0,-7-7 0,9 7 0,0 0 0,0 0 0,0-1 0,1 1 0,-1-1 0,0 0 0,1 1 0,0-1 0,0 0 0,0 0 0,0 0 0,0 0 0,0 0 0,1 0 0,0 0 0,-1 0 0,1-6 0,1 4 0,-1 1 0,0-1 0,1 0 0,0 1 0,0-1 0,1 1 0,-1 0 0,1-1 0,0 1 0,0 0 0,0 0 0,1 0 0,0 0 0,3-4 0,0 2 0,-1 1 0,1 0 0,0 0 0,1 1 0,-1-1 0,1 1 0,13-6 0,-3 4 0,1 0 0,-1 1 0,1 1 0,-1 0 0,1 2 0,30-1 0,-34 3 0,1 1 0,-1 1 0,0 0 0,1 1 0,-1 0 0,0 1 0,0 1 0,-1 0 0,0 1 0,1 1 0,-2 0 0,1 0 0,21 19 0,4 7 0,-2 2 0,55 67 0,9 9 0,-78-89-1365,-6-4-5461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8.720"/>
    </inkml:context>
    <inkml:brush xml:id="br0">
      <inkml:brushProperty name="width" value="0.05" units="cm"/>
      <inkml:brushProperty name="height" value="0.05" units="cm"/>
    </inkml:brush>
  </inkml:definitions>
  <inkml:trace contextRef="#ctx0" brushRef="#br0">49 99 24575,'-23'5'0,"22"-5"0,1 0 0,-1 1 0,1-1 0,0 0 0,-1 1 0,1-1 0,0 0 0,-1 1 0,1-1 0,0 0 0,0 1 0,-1-1 0,1 1 0,0-1 0,0 0 0,-1 1 0,1-1 0,0 1 0,0-1 0,0 1 0,0-1 0,0 1 0,0-1 0,0 1 0,0-1 0,0 1 0,1 1 0,-1-1 0,1 1 0,0 0 0,0-1 0,0 1 0,0-1 0,0 0 0,1 1 0,-1-1 0,0 0 0,1 1 0,-1-1 0,0 0 0,1 0 0,0 0 0,-1-1 0,1 1 0,0 0 0,2 0 0,-1 1 0,1-1 0,-1 0 0,0 0 0,0 0 0,1-1 0,-1 1 0,0-1 0,1 0 0,-1 0 0,0 0 0,1 0 0,-1-1 0,0 1 0,0-1 0,1 0 0,-1 0 0,0 0 0,0 0 0,0 0 0,0-1 0,0 0 0,5-3 0,-6 3 0,0 0 0,0-1 0,0 1 0,0 0 0,-1-1 0,1 1 0,-1-1 0,0 0 0,0 1 0,0-1 0,0 0 0,0 0 0,0 1 0,-1-1 0,1 0 0,-1 0 0,0 0 0,0 0 0,0 0 0,0 0 0,-1 0 0,1 1 0,-1-1 0,1 0 0,-1 0 0,-2-4 0,2 3 0,-1 1 0,1-1 0,-1 1 0,0 0 0,0-1 0,0 1 0,0 0 0,0 0 0,-1 0 0,0 1 0,1-1 0,-1 1 0,0-1 0,0 1 0,-6-4 0,7 6 0,0-1 0,0 1 0,1-1 0,-1 1 0,0 0 0,0 0 0,0 0 0,0 0 0,1 0 0,-1 0 0,0 0 0,0 1 0,1-1 0,-1 1 0,0-1 0,0 1 0,1 0 0,-1 0 0,0-1 0,1 1 0,-1 0 0,1 0 0,-1 1 0,1-1 0,0 0 0,0 0 0,-1 1 0,1-1 0,0 1 0,0-1 0,0 1 0,0-1 0,0 1 0,0 2 0,-7 14 0,0 2 0,2-1 0,0 1 0,1 0 0,1 0 0,1 0 0,-1 26 0,3-40-52,1 1-1,-1-1 1,1 1-1,1-1 1,-1 1-1,1-1 1,0 1-1,1-1 1,0 0-1,0 0 1,0 0-1,0 0 1,1 0-1,0 0 1,1 0-1,-1-1 1,1 0-1,0 1 1,0-1-1,1-1 1,-1 1-1,1-1 0,0 0 1,0 0-1,9 5 1,15 3-6774</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9.139"/>
    </inkml:context>
    <inkml:brush xml:id="br0">
      <inkml:brushProperty name="width" value="0.05" units="cm"/>
      <inkml:brushProperty name="height" value="0.05" units="cm"/>
    </inkml:brush>
  </inkml:definitions>
  <inkml:trace contextRef="#ctx0" brushRef="#br0">222 595 24575,'-1'-16'0,"0"-1"0,-5-28 0,5 39 0,0 1 0,-1 0 0,1-1 0,-1 1 0,0 0 0,-1 0 0,1 0 0,-1 0 0,0 1 0,0-1 0,-7-6 0,9 10 0,0 0 0,1 0 0,-1 1 0,0-1 0,0 0 0,-1 1 0,1-1 0,0 1 0,0 0 0,0-1 0,0 1 0,0 0 0,0-1 0,-1 1 0,1 0 0,0 0 0,0 0 0,0 0 0,0 0 0,-1 1 0,1-1 0,-1 0 0,-1 1 0,0 1 0,0-1 0,0 0 0,1 1 0,-1 0 0,1-1 0,-1 1 0,-2 3 0,-3 3 0,0 1 0,1-1 0,-10 17 0,-1 5 0,-21 46 0,33-62 0,1 0 0,0 0 0,1 0 0,1 1 0,0 0 0,-1 15 0,4-28 0,0 1 0,-1-1 0,1 0 0,0 0 0,0 1 0,1-1 0,-1 0 0,0 1 0,1-1 0,0 0 0,-1 0 0,1 0 0,0 1 0,0-1 0,0 0 0,0 0 0,0 0 0,1 0 0,-1-1 0,3 4 0,-2-4 0,0 0 0,0 0 0,0 0 0,0-1 0,0 1 0,0 0 0,0-1 0,0 0 0,0 1 0,0-1 0,1 0 0,-1 0 0,0 0 0,0 0 0,0-1 0,0 1 0,4-1 0,5-3 0,-1 1 0,1-2 0,-1 1 0,0-1 0,0-1 0,17-13 0,-14 9 0,-1-1 0,0 0 0,-1-1 0,0 0 0,-1-1 0,0 0 0,-1-1 0,-1 0 0,0 0 0,-1-1 0,0 0 0,-1 0 0,4-17 0,-5 7 0,0 0 0,-1 0 0,-2 0 0,-1-1 0,-1 1 0,0-1 0,-8-41 0,-3 0 0,-3 0 0,-22-65 0,23 104 0,13 28 0,0 0 0,0 0 0,0 1 0,0-1 0,0 0 0,0 0 0,0 0 0,0 0 0,0 0 0,0 1 0,0-1 0,0 0 0,0 0 0,0 0 0,0 0 0,0 0 0,0 1 0,0-1 0,0 0 0,0 0 0,0 0 0,-1 0 0,1 0 0,0 0 0,0 0 0,0 1 0,0-1 0,0 0 0,0 0 0,0 0 0,-1 0 0,1 0 0,0 0 0,0 0 0,0 0 0,0 0 0,0 0 0,-1 0 0,1 0 0,0 0 0,0 0 0,0 0 0,0 0 0,0 0 0,-1 0 0,1 0 0,0 0 0,0 0 0,0 0 0,0 0 0,0 0 0,-1 0 0,1 0 0,0 0 0,0 0 0,0-1 0,0 1 0,0 0 0,-1 0 0,1 17 0,22 140 0,51 186 0,-62-294-455,3-1 0,35 83 0,-34-101-6371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9.469"/>
    </inkml:context>
    <inkml:brush xml:id="br0">
      <inkml:brushProperty name="width" value="0.05" units="cm"/>
      <inkml:brushProperty name="height" value="0.05" units="cm"/>
    </inkml:brush>
  </inkml:definitions>
  <inkml:trace contextRef="#ctx0" brushRef="#br0">25 12 24575,'0'-4'0,"-4"-3"0,-2 6 0,0 7 0,1 8 0,1 5 0,7 5 0,2 3 0,1 1 0,-2 1 0,5 0 0,0-5-8191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39.860"/>
    </inkml:context>
    <inkml:brush xml:id="br0">
      <inkml:brushProperty name="width" value="0.05" units="cm"/>
      <inkml:brushProperty name="height" value="0.05" units="cm"/>
    </inkml:brush>
  </inkml:definitions>
  <inkml:trace contextRef="#ctx0" brushRef="#br0">85 84 24575,'-4'-4'0,"-2"-12"0,-5-7 0,-5-1 0,0 10 0,3 11 0,4 11 0,3 9 0,2 2-8191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40.222"/>
    </inkml:context>
    <inkml:brush xml:id="br0">
      <inkml:brushProperty name="width" value="0.05" units="cm"/>
      <inkml:brushProperty name="height" value="0.05" units="cm"/>
    </inkml:brush>
  </inkml:definitions>
  <inkml:trace contextRef="#ctx0" brushRef="#br0">277 463 24575,'-1'-2'0,"1"1"0,0-1 0,-1 1 0,0-1 0,1 1 0,-1 0 0,0-1 0,0 1 0,1 0 0,-1 0 0,0-1 0,0 1 0,-1 0 0,1 0 0,0 0 0,0 0 0,-3-1 0,-26-16 0,23 14 0,0 0 0,0 0 0,1 1 0,-1 0 0,0 1 0,-1 0 0,1 0 0,0 0 0,-1 1 0,1 0 0,-14 0 0,17 1 0,-1 0 0,1 1 0,-1 0 0,1 0 0,0 0 0,0 0 0,-1 1 0,1 0 0,0 0 0,0 0 0,0 0 0,1 0 0,-1 1 0,0 0 0,1 0 0,0 0 0,0 0 0,0 0 0,-5 7 0,2 1 0,-1 0 0,1 1 0,1 0 0,0 0 0,1 1 0,0-1 0,1 1 0,0 0 0,1 0 0,1 0 0,0 0 0,1 0 0,0 0 0,3 18 0,-2-23 0,1 1 0,0 0 0,0 0 0,1-1 0,0 0 0,0 1 0,1-1 0,1 0 0,8 12 0,-9-15 0,0 0 0,0-1 0,1 1 0,0-1 0,0 0 0,0 0 0,0 0 0,1-1 0,-1 0 0,1 0 0,0-1 0,0 1 0,0-1 0,10 2 0,-3-2 0,0 0 0,1-1 0,-1-1 0,0 0 0,1-1 0,-1 0 0,0-1 0,0 0 0,0-1 0,0-1 0,0 0 0,0-1 0,-1 0 0,0-1 0,0 0 0,-1-1 0,1 0 0,15-15 0,-14 12 0,-1-2 0,0 0 0,-1 0 0,0-1 0,-1 0 0,0-1 0,-1 0 0,-1 0 0,0-1 0,-1 0 0,-1 0 0,0-1 0,-1 0 0,5-28 0,-5-7 0,-1-1 0,-2 0 0,-3 0 0,-2 0 0,-3 0 0,-20-88 0,16 110 0,10 29 0,0 1 0,0 0 0,0 0 0,0-1 0,0 1 0,0 0 0,-1 0 0,1-1 0,0 1 0,0 0 0,0 0 0,0-1 0,0 1 0,0 0 0,0 0 0,-1-1 0,1 1 0,0 0 0,0 0 0,0 0 0,-1 0 0,1-1 0,0 1 0,0 0 0,0 0 0,-1 0 0,1 0 0,0 0 0,0 0 0,-1-1 0,1 1 0,0 0 0,-1 0 0,1 0 0,0 0 0,0 0 0,-1 0 0,1 0 0,0 0 0,0 0 0,-1 0 0,1 0 0,-1 1 0,-4 12 0,1 23 0,8 60 0,4-1 0,26 115 0,-23-148 0,33 161-1365,-30-168-5461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40.581"/>
    </inkml:context>
    <inkml:brush xml:id="br0">
      <inkml:brushProperty name="width" value="0.05" units="cm"/>
      <inkml:brushProperty name="height" value="0.05" units="cm"/>
    </inkml:brush>
  </inkml:definitions>
  <inkml:trace contextRef="#ctx0" brushRef="#br0">86 640 24575,'-29'-25'0,"22"20"0,1 0 0,0 0 0,0 0 0,1-1 0,0 0 0,-1 0 0,2 0 0,-6-9 0,10 15 0,0-1 0,0 0 0,-1 1 0,1-1 0,0 0 0,0 0 0,0 1 0,0-1 0,0 0 0,0 0 0,0 1 0,0-1 0,0 0 0,0 1 0,1-1 0,-1 0 0,0 0 0,0 1 0,1-1 0,-1 0 0,0 1 0,1-1 0,-1 1 0,1-1 0,-1 0 0,1 1 0,-1-1 0,1 1 0,-1-1 0,1 1 0,-1 0 0,1-1 0,0 1 0,-1-1 0,1 1 0,0 0 0,-1 0 0,1-1 0,0 1 0,0 0 0,-1 0 0,2 0 0,35-5 0,-34 5 0,68 1 0,22 0 0,-85-2 0,1 0 0,-1 0 0,0-1 0,0 1 0,0-2 0,0 0 0,0 0 0,10-5 0,-15 6 0,0 0 0,-1 0 0,1-1 0,0 1 0,-1-1 0,0 0 0,1 1 0,2-7 0,-4 8 0,0 0 0,0 0 0,-1 0 0,1 0 0,-1-1 0,1 1 0,-1 0 0,0 0 0,1 0 0,-1 0 0,0-1 0,0 1 0,0 0 0,1 0 0,-1 0 0,-1-1 0,1 1 0,0 0 0,0 0 0,0 0 0,-1-1 0,1 1 0,0 0 0,-1 0 0,1 0 0,-1 0 0,0 0 0,0-2 0,1 3 0,-1 0 0,1 0 0,-1 0 0,1 0 0,0 0 0,-1 0 0,1 0 0,-1 0 0,1 0 0,0 0 0,-1 0 0,1 1 0,-1-1 0,1 0 0,0 0 0,-1 0 0,1 0 0,0 1 0,-1-1 0,1 0 0,0 0 0,-1 1 0,1-1 0,0 0 0,0 1 0,-1-1 0,1 0 0,0 0 0,0 1 0,-1-1 0,1 1 0,0-1 0,0 0 0,0 1 0,0-1 0,0 0 0,0 1 0,0-1 0,0 1 0,0-1 0,0 0 0,0 1 0,0-1 0,0 1 0,-6 21 0,4 6-170,1 0-1,1 0 0,1 0 1,2 0-1,1 0 0,0 0 1,15 44-1,-10-43-6655</inkml:trace>
  <inkml:trace contextRef="#ctx0" brushRef="#br0" timeOffset="1">335 116 24575,'-5'-10'0,"-1"-7"0,-4-6 0,-1-3 0,-3 2 0,0 10 0,4 12 0,2 12 0,8 8 0,4 1-8191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40.941"/>
    </inkml:context>
    <inkml:brush xml:id="br0">
      <inkml:brushProperty name="width" value="0.05" units="cm"/>
      <inkml:brushProperty name="height" value="0.05" units="cm"/>
    </inkml:brush>
  </inkml:definitions>
  <inkml:trace contextRef="#ctx0" brushRef="#br0">27 25 24575,'-1'0'0,"0"0"0,0 0 0,0 0 0,0 0 0,0 0 0,0 0 0,0 0 0,0 1 0,0-1 0,0 0 0,0 1 0,0-1 0,0 1 0,0-1 0,0 1 0,0-1 0,1 1 0,-1-1 0,0 1 0,0 0 0,0 0 0,1-1 0,-1 1 0,0 1 0,0 0 0,0 0 0,1-1 0,0 1 0,-1 0 0,1-1 0,0 1 0,0 0 0,0 0 0,0-1 0,0 1 0,0 0 0,0 0 0,2 2 0,1 8 0,1-1 0,1 1 0,9 16 0,-8-18 0,81 155 0,-85-162 0,0 1 0,0-1 0,0 1 0,0-1 0,1 0 0,-1 0 0,1 0 0,0 0 0,0 0 0,0 0 0,0-1 0,4 3 0,-5-5 0,0 1 0,0 0 0,-1-1 0,1 0 0,0 1 0,0-1 0,0 0 0,-1 0 0,1 0 0,0 0 0,0 0 0,0-1 0,-1 1 0,1 0 0,0-1 0,0 1 0,-1-1 0,1 0 0,0 0 0,-1 1 0,1-1 0,-1 0 0,1-1 0,-1 1 0,1 0 0,-1 0 0,0 0 0,0-1 0,2-1 0,7-9 0,-1 1 0,-1-2 0,0 1 0,-1-1 0,0 0 0,5-15 0,28-87 0,-17 5-1365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41.266"/>
    </inkml:context>
    <inkml:brush xml:id="br0">
      <inkml:brushProperty name="width" value="0.05" units="cm"/>
      <inkml:brushProperty name="height" value="0.05" units="cm"/>
    </inkml:brush>
  </inkml:definitions>
  <inkml:trace contextRef="#ctx0" brushRef="#br0">113 243 24575,'0'1'0,"0"0"0,1 0 0,-1 1 0,1-1 0,0 0 0,-1 0 0,1 0 0,0 0 0,-1 0 0,1 0 0,0 0 0,0 0 0,0 0 0,0 0 0,0 0 0,0 0 0,0-1 0,0 1 0,1-1 0,-1 1 0,0 0 0,0-1 0,0 0 0,1 1 0,-1-1 0,0 0 0,1 0 0,-1 0 0,3 0 0,2 1 0,0 0 0,0-1 0,1 0 0,-1 0 0,6-1 0,-8 0 0,1 0 0,-1 0 0,0 0 0,-1-1 0,1 0 0,0 1 0,0-1 0,-1 0 0,1-1 0,-1 1 0,1-1 0,-1 1 0,0-1 0,0 0 0,0 0 0,-1-1 0,1 1 0,-1 0 0,0-1 0,3-5 0,-3 3 0,1 0 0,-1 0 0,-1 0 0,1-1 0,-1 1 0,0-1 0,-1 1 0,1-1 0,-1 0 0,-1 1 0,1-1 0,-3-8 0,2 8 0,-1 0 0,0 0 0,-1 0 0,1 0 0,-1 0 0,-1 0 0,1 1 0,-1 0 0,0-1 0,-10-10 0,11 14 0,0 0 0,0 0 0,-1 0 0,1 0 0,-1 1 0,0 0 0,0-1 0,0 1 0,0 1 0,0-1 0,0 1 0,0-1 0,-1 1 0,1 0 0,0 1 0,-1-1 0,1 1 0,-8 0 0,7 1 0,0 0 0,0 0 0,0 0 0,0 1 0,1 0 0,-1 0 0,1 0 0,-1 1 0,1-1 0,0 1 0,0 0 0,0 0 0,0 1 0,0-1 0,1 1 0,0 0 0,0 0 0,-5 7 0,0 1 0,1 1 0,1-1 0,0 1 0,1 1 0,-6 19 0,6-14 11,1 0 0,1 1 0,1-1 0,0 1 0,2 0 0,0-1-1,1 1 1,1 0 0,1-1 0,5 20 0,-5-30-76,-1 0 1,2 0-1,-1 0 1,1-1-1,0 1 1,1-1-1,0 0 0,0 0 1,0-1-1,1 1 1,1-1-1,-1-1 1,1 1-1,0-1 0,0 0 1,1-1-1,0 1 1,0-2-1,0 1 1,1-1-1,-1 0 1,16 4-1,11-1-6761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41.888"/>
    </inkml:context>
    <inkml:brush xml:id="br0">
      <inkml:brushProperty name="width" value="0.05" units="cm"/>
      <inkml:brushProperty name="height" value="0.05" units="cm"/>
    </inkml:brush>
  </inkml:definitions>
  <inkml:trace contextRef="#ctx0" brushRef="#br0">55 230 24575,'-15'-3'0,"15"3"0,-1 0 0,1-1 0,-1 1 0,1 0 0,-1 0 0,1-1 0,-1 1 0,1 0 0,-1 0 0,0 0 0,1 0 0,-1 0 0,1 0 0,-1-1 0,1 1 0,-1 1 0,1-1 0,-1 0 0,1 0 0,-1 0 0,0 0 0,1 0 0,-1 0 0,1 1 0,-1-1 0,1 0 0,-1 0 0,1 1 0,-1-1 0,1 0 0,0 1 0,-1-1 0,1 0 0,-1 1 0,1-1 0,0 1 0,-1-1 0,1 1 0,0-1 0,0 1 0,-1-1 0,1 1 0,0-1 0,0 1 0,0-1 0,-1 1 0,1-1 0,0 1 0,0-1 0,0 1 0,0-1 0,0 1 0,0 0 0,0-1 0,0 1 0,1-1 0,-1 1 0,0 0 0,8 400 0,-8-395 0,-14-270 0,1-54 0,12 313 0,1 1 0,0-1 0,0 1 0,1-1 0,0 1 0,0-1 0,0 1 0,0-1 0,0 1 0,1 0 0,0-1 0,3-4 0,-5 8 0,1 1 0,-1 0 0,0 0 0,1-1 0,-1 1 0,0 0 0,1 0 0,-1-1 0,0 1 0,1 0 0,-1 0 0,1 0 0,-1 0 0,0 0 0,1-1 0,-1 1 0,1 0 0,-1 0 0,0 0 0,1 0 0,-1 0 0,1 0 0,-1 1 0,1-1 0,-1 0 0,0 0 0,1 0 0,-1 0 0,1 0 0,-1 1 0,0-1 0,1 0 0,-1 0 0,0 0 0,1 1 0,-1-1 0,1 1 0,11 14 0,-11-13 0,18 32 0,-1 1 0,-2 1 0,-1 0 0,14 54 0,7 18 0,-30-94 0,-2 0 0,1-1 0,0 0 0,1 0 0,1-1 0,0 1 0,1-1 0,11 13 0,-19-24 0,1-1 0,0 1 0,-1 0 0,1-1 0,0 1 0,0-1 0,0 0 0,-1 1 0,1-1 0,0 0 0,0 1 0,0-1 0,0 0 0,0 0 0,-1 0 0,1 1 0,0-1 0,0 0 0,0 0 0,0-1 0,0 1 0,0 0 0,0 0 0,-1 0 0,1 0 0,0-1 0,0 1 0,0-1 0,0 1 0,-1 0 0,1-1 0,0 1 0,0-1 0,-1 0 0,1 1 0,0-1 0,-1 1 0,1-1 0,-1 0 0,1 0 0,-1 1 0,1-1 0,-1 0 0,1 0 0,-1 0 0,1-1 0,19-46 0,-18 42 0,38-140 0,-25 86 0,24-62 0,-37 117 0,0-1 0,1 1 0,0-1 0,0 1 0,5-7 0,-7 12 0,-1-1 0,1 0 0,-1 1 0,1-1 0,-1 1 0,1-1 0,-1 1 0,1-1 0,0 1 0,-1-1 0,1 1 0,0 0 0,-1-1 0,1 1 0,0 0 0,0-1 0,-1 1 0,1 0 0,0 0 0,0 0 0,-1 0 0,1 0 0,0 0 0,0 0 0,0 0 0,-1 0 0,1 0 0,0 0 0,0 0 0,-1 0 0,1 1 0,0-1 0,0 0 0,-1 1 0,1-1 0,0 0 0,-1 1 0,1-1 0,0 1 0,-1-1 0,1 1 0,-1 0 0,1-1 0,-1 1 0,1-1 0,-1 1 0,0 0 0,1-1 0,-1 1 0,0 0 0,1 0 0,6 14 0,0-1 0,-2 1 0,0 1 0,0-1 0,3 21 0,0 1 0,14 79 134,-6-20-1633,-9-68-5327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42.278"/>
    </inkml:context>
    <inkml:brush xml:id="br0">
      <inkml:brushProperty name="width" value="0.05" units="cm"/>
      <inkml:brushProperty name="height" value="0.05" units="cm"/>
    </inkml:brush>
  </inkml:definitions>
  <inkml:trace contextRef="#ctx0" brushRef="#br0">121 47 24575,'0'-2'0,"0"0"0,0 0 0,0 0 0,0 0 0,-1 0 0,1 1 0,0-1 0,-1 0 0,1 0 0,-1 1 0,0-1 0,0 0 0,0 1 0,0-1 0,0 1 0,0-1 0,0 1 0,0-1 0,0 1 0,-1 0 0,1-1 0,0 1 0,-1 0 0,0 0 0,1 0 0,-1 0 0,1 1 0,-1-1 0,0 0 0,0 1 0,1-1 0,-1 1 0,-3-1 0,2 1 0,1 0 0,-1 0 0,0 0 0,0 0 0,0 0 0,1 1 0,-1-1 0,0 1 0,1 0 0,-1 0 0,0 0 0,1 0 0,-1 1 0,1-1 0,-1 0 0,1 1 0,0 0 0,0 0 0,0 0 0,0 0 0,0 0 0,-2 2 0,1 0 0,1 0 0,-1 0 0,1 0 0,0 0 0,0 0 0,0 0 0,0 0 0,1 1 0,0-1 0,0 1 0,0-1 0,0 1 0,1-1 0,0 1 0,0 0 0,0-1 0,2 9 0,-1-9 0,0-1 0,1 1 0,-1-1 0,1 1 0,0-1 0,0 0 0,0 1 0,0-1 0,1 0 0,-1-1 0,1 1 0,0 0 0,0-1 0,0 1 0,0-1 0,0 0 0,1 0 0,-1 0 0,1-1 0,-1 1 0,8 1 0,1 1 0,1-1 0,0-1 0,0 0 0,0 0 0,0-1 0,0-1 0,20-2 0,-29 1 0,0 1 0,0-1 0,0 0 0,0-1 0,1 1 0,-1 0 0,-1-1 0,1 0 0,0 0 0,0 0 0,5-6 0,-7 7 0,0-1 0,-1 0 0,1-1 0,-1 1 0,1 0 0,-1 0 0,0 0 0,0-1 0,0 1 0,0-1 0,0 1 0,-1-1 0,1 1 0,-1-1 0,1 1 0,-1-1 0,0 1 0,0-1 0,0 0 0,-1 1 0,0-4 0,0 3 0,0-1 0,0 0 0,0 1 0,-1 0 0,1-1 0,-1 1 0,0 0 0,0 0 0,0 0 0,0 0 0,-1 0 0,1 0 0,-1 1 0,0-1 0,0 1 0,0 0 0,0 0 0,0 0 0,-4-2 0,-23-18 0,30 21-22,0 1 0,0 0 0,-1 0 0,1 0 0,0 0 0,0-1 0,0 1 0,0 0 0,0 0 0,0 0 0,0-1 0,0 1 0,0 0 0,0 0 0,0-1 0,0 1 0,0 0 0,0 0 0,0 0 0,0-1 0,0 1 0,0 0 0,0 0 0,0-1 0,0 1 0,0 0 0,0 0 0,0 0 0,0-1 0,0 1 0,0 0 0,1 0 0,-1 0 0,0 0 0,0-1 0,0 1-1,0 0 1,1 0 0,-1 0 0,0 0 0,0 0 0,0-1 0,0 1 0,1 0 0,-1 0 0,0 0 0,0 0 0,1 0 0,-1 0 0,0 0 0,0 0 0,0 0 0,1 0 0,-1 0 0,0 0 0,0 0 0,1 0 0,-1 0 0,0 0 0,0 0 0,1 0 0,10-1-6804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0.627"/>
    </inkml:context>
    <inkml:brush xml:id="br0">
      <inkml:brushProperty name="width" value="0.05" units="cm"/>
      <inkml:brushProperty name="height" value="0.05" units="cm"/>
    </inkml:brush>
  </inkml:definitions>
  <inkml:trace contextRef="#ctx0" brushRef="#br0">23 250 24575,'-2'0'0,"1"1"0,0-1 0,-1 0 0,1 0 0,-1 0 0,1-1 0,0 1 0,-1 0 0,1 0 0,0-1 0,-1 1 0,1-1 0,0 1 0,-3-2 0,4 1 0,0 1 0,0 0 0,0-1 0,0 1 0,0-1 0,0 1 0,0 0 0,0-1 0,0 1 0,0 0 0,1-1 0,-1 1 0,0-1 0,0 1 0,0 0 0,0-1 0,1 1 0,-1 0 0,0-1 0,0 1 0,0 0 0,1 0 0,-1-1 0,0 1 0,1 0 0,-1 0 0,0-1 0,1 1 0,-1 0 0,0 0 0,1 0 0,40-21 0,2 6 0,44-17 0,-78 28 0,0 0 0,-1-1 0,0 0 0,0-1 0,0 1 0,-1-1 0,9-9 0,-15 14 0,1-1 0,-1 1 0,0-1 0,1 0 0,-1 1 0,0-1 0,0 0 0,0 0 0,0 0 0,0 1 0,-1-1 0,1 0 0,-1 0 0,1 0 0,-1 0 0,0-1 0,1 1 0,-1 0 0,0 0 0,-1 0 0,1 0 0,-1-3 0,0 2 0,0 1 0,0-1 0,-1 0 0,0 1 0,1-1 0,-1 1 0,0-1 0,0 1 0,0 0 0,-1 0 0,1 0 0,0 0 0,-5-3 0,-2 0 0,0 0 0,-1 0 0,0 1 0,1 0 0,-1 1 0,-1 0 0,-18-3 0,25 6 0,0-1 0,0 1 0,0 0 0,-1 0 0,1 1 0,0-1 0,0 1 0,0 0 0,-1 0 0,1 0 0,0 1 0,0-1 0,1 1 0,-8 4 0,10-5 0,-1 1 0,0 0 0,0 0 0,0 0 0,1 0 0,-1 0 0,1 0 0,0 0 0,0 0 0,0 1 0,0-1 0,0 1 0,0-1 0,0 0 0,1 1 0,-1-1 0,1 1 0,0-1 0,0 1 0,0 0 0,0-1 0,0 1 0,0-1 0,1 1 0,-1-1 0,2 3 0,0 3 9,1 0-1,0 0 1,0 0-1,1-1 1,0 1 0,0-1-1,1 0 1,0 0-1,0-1 1,1 1-1,-1-1 1,1-1-1,9 8 1,-4-5-195,0 0 1,1-1-1,-1-1 0,1 1 1,1-2-1,-1 0 1,19 5-1,6-1-6640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42.651"/>
    </inkml:context>
    <inkml:brush xml:id="br0">
      <inkml:brushProperty name="width" value="0.05" units="cm"/>
      <inkml:brushProperty name="height" value="0.05" units="cm"/>
    </inkml:brush>
  </inkml:definitions>
  <inkml:trace contextRef="#ctx0" brushRef="#br0">248 186 24575,'-49'-8'0,"36"4"0,0 2 0,0-1 0,-19 0 0,28 3 0,0 1 0,0-1 0,-1 0 0,1 1 0,0 0 0,0 0 0,-1 0 0,1 1 0,0-1 0,0 1 0,0 0 0,1 0 0,-1 0 0,0 1 0,-3 3 0,1 0 0,0-1 0,1 2 0,0-1 0,0 1 0,1 0 0,0 0 0,0 0 0,0 0 0,1 1 0,0-1 0,0 1 0,1 0 0,0 0 0,1 0 0,-1 10 0,1-15 0,1 1 0,0 0 0,0-1 0,0 1 0,1 0 0,-1-1 0,1 1 0,0-1 0,0 1 0,0-1 0,1 1 0,-1-1 0,1 0 0,-1 1 0,1-1 0,0 0 0,1 0 0,-1 0 0,0-1 0,1 1 0,-1-1 0,1 1 0,0-1 0,0 0 0,0 0 0,0 0 0,0 0 0,1 0 0,-1-1 0,1 0 0,-1 1 0,1-1 0,-1-1 0,7 2 0,-4-1 0,0 0 0,0-1 0,0 0 0,0 0 0,-1 0 0,1-1 0,0 0 0,0 0 0,0 0 0,-1-1 0,1 0 0,-1 0 0,1 0 0,-1 0 0,7-5 0,-4 1 0,-1 0 0,0 0 0,0 0 0,-1-1 0,0 0 0,0 0 0,0-1 0,8-15 0,-3 2 0,-2-1 0,0 0 0,-1 0 0,-2-1 0,0 0 0,5-43 0,-8 31 0,-2-45 0,-1 89 0,15 184 0,-12-168-227,2 0-1,0 0 1,2-1-1,1 0 1,12 27-1,-4-22-6598</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43.207"/>
    </inkml:context>
    <inkml:brush xml:id="br0">
      <inkml:brushProperty name="width" value="0.05" units="cm"/>
      <inkml:brushProperty name="height" value="0.05" units="cm"/>
    </inkml:brush>
  </inkml:definitions>
  <inkml:trace contextRef="#ctx0" brushRef="#br0">1 580 24575,'0'-3'0,"0"1"0,1-1 0,0 0 0,-1 1 0,1-1 0,0 0 0,0 1 0,0-1 0,1 1 0,-1 0 0,1-1 0,-1 1 0,1 0 0,0 0 0,0 0 0,0 0 0,0 0 0,0 0 0,0 1 0,0-1 0,1 1 0,-1 0 0,5-3 0,9-3 0,1 1 0,30-9 0,-4 2 0,-37 11 0,-1-1 0,1 0 0,-1 0 0,0-1 0,0 1 0,0-1 0,-1 0 0,1-1 0,-1 1 0,0-1 0,0 0 0,-1 0 0,1 0 0,-1 0 0,0-1 0,-1 1 0,1-1 0,-1 0 0,0 0 0,0 0 0,-1 0 0,1-8 0,-1 9 0,-1 1 0,0-1 0,0 1 0,0 0 0,-1-1 0,1 1 0,-1 0 0,0 0 0,0-1 0,-1 1 0,1 0 0,-1 0 0,0 0 0,0 0 0,0 1 0,-1-1 0,1 1 0,-1-1 0,0 1 0,0 0 0,0 0 0,-1 0 0,1 0 0,0 0 0,-1 1 0,0 0 0,0 0 0,0 0 0,0 0 0,0 0 0,0 1 0,-4-1 0,4 0 0,0 1 0,0 1 0,1-1 0,-1 0 0,0 1 0,0 0 0,0 0 0,0 0 0,0 0 0,1 1 0,-1-1 0,0 1 0,0 0 0,0 0 0,1 1 0,-1-1 0,1 1 0,-1-1 0,-3 4 0,4-3 0,0 1 0,-1 1 0,1-1 0,1 0 0,-1 1 0,0-1 0,1 1 0,0 0 0,0 0 0,0 0 0,0 0 0,0 0 0,1 0 0,0 0 0,0 1 0,-1 5 0,0 6 0,1-1 0,1 1 0,0-1 0,1 1 0,1 0 0,0-1 0,1 0 0,0 0 0,8 18 0,-9-26 0,1 0 0,0-1 0,1 0 0,-1 0 0,1 0 0,1 0 0,-1-1 0,1 1 0,10 8 0,-11-11 0,0 0 0,0-1 0,0 1 0,1-1 0,-1 0 0,1 0 0,-1-1 0,1 1 0,0-1 0,0 0 0,-1 0 0,1-1 0,0 1 0,0-1 0,8-1 0,-2-1 0,1 0 0,-1-1 0,0 0 0,0-1 0,0 0 0,-1 0 0,1-1 0,-1-1 0,0 0 0,0 0 0,-1-1 0,17-16 0,-10 7 0,0 0 0,-1-1 0,-1-1 0,-1 0 0,19-35 0,-22 33 0,0-1 0,-2 0 0,0-1 0,-1 0 0,-1 0 0,3-28 0,-8 40 0,0 1 0,0-1 0,-1 0 0,0 0 0,-1 0 0,0 1 0,-1-1 0,0 0 0,0 1 0,-1-1 0,0 1 0,-1 0 0,0 0 0,0 0 0,-1 1 0,-11-16 0,14 21 0,0 0 0,-1 0 0,1 1 0,-1-1 0,1 1 0,-1-1 0,0 1 0,0 0 0,0 0 0,0 1 0,-1-1 0,1 1 0,0-1 0,-1 1 0,1 0 0,-1 0 0,1 1 0,-1-1 0,1 1 0,-1-1 0,1 1 0,-1 0 0,0 1 0,-6 0 0,6 1 0,0-1 0,1 1 0,-1 0 0,0 0 0,0 0 0,1 1 0,-1-1 0,1 1 0,0 0 0,0 0 0,0 0 0,0 0 0,1 1 0,-1-1 0,1 1 0,0 0 0,0-1 0,0 1 0,0 0 0,-1 7 0,0 0 0,1 0 0,0 1 0,1-1 0,0 1 0,1-1 0,0 1 0,1-1 0,0 1 0,1-1 0,0 0 0,1 1 0,0-1 0,5 11 0,4 9 0,2-1 0,1-1 0,24 38 0,-20-38 0,1-1 0,1-1 0,2 0 0,0-2 0,2 0 0,32 23 0,-32-33-1365,-5-10-5461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4.076"/>
    </inkml:context>
    <inkml:brush xml:id="br0">
      <inkml:brushProperty name="width" value="0.05" units="cm"/>
      <inkml:brushProperty name="height" value="0.05" units="cm"/>
    </inkml:brush>
  </inkml:definitions>
  <inkml:trace contextRef="#ctx0" brushRef="#br0">23 616 24575,'-1'0'0,"0"0"0,0 0 0,0 0 0,0 0 0,0 1 0,1-1 0,-1 0 0,0-1 0,0 1 0,0 0 0,0 0 0,1 0 0,-1 0 0,0-1 0,0 1 0,0 0 0,1-1 0,-1 1 0,0-1 0,0 1 0,1-1 0,-1 1 0,0-1 0,1 1 0,-1-1 0,0-1 0,1 2 0,0-1 0,0 0 0,1 0 0,-1 0 0,0 0 0,1 0 0,-1 0 0,1 0 0,-1 0 0,1 0 0,-1 1 0,1-1 0,0 0 0,-1 0 0,1 1 0,0-1 0,0 0 0,0 0 0,8-6 0,-1 1 0,1 0 0,13-6 0,283-103 0,-222 87 0,405-127-237,204-72-132,-674 221 369,-13 4 0,-1 1 0,1-1 0,-1 1 0,1-1 0,-1 0 0,0-1 0,0 1 0,5-5 0,-9 7 0,0 0 0,0-1 0,0 1 1,1 0-1,-1 0 0,0 0 0,0 0 0,0-1 0,0 1 0,0 0 0,0 0 0,0 0 0,0 0 0,0-1 0,0 1 0,0 0 0,0 0 0,-1 0 0,1-1 1,0 1-1,0 0 0,0 0 0,0 0 0,0 0 0,0 0 0,0-1 0,0 1 0,0 0 0,-1 0 0,1 0 0,0 0 0,0 0 0,0 0 0,0-1 1,0 1-1,-1 0 0,1 0 0,0 0 0,0 0 0,0 0 0,0 0 0,-1 0 0,1 0 0,0 0 0,0 0 0,0 0 0,0 0 0,-1 0 0,1 0 0,0 0 1,0 0-1,0 0 0,-1 0 0,1 0 0,0 0 0,-13-1 97,-43 3-957,28-1-5966</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4.419"/>
    </inkml:context>
    <inkml:brush xml:id="br0">
      <inkml:brushProperty name="width" value="0.05" units="cm"/>
      <inkml:brushProperty name="height" value="0.05" units="cm"/>
    </inkml:brush>
  </inkml:definitions>
  <inkml:trace contextRef="#ctx0" brushRef="#br0">19 1 24575,'-18'0'0,"20"0"0,35 0 0,-12 0 0,-17 0 0,32-1 0,60 9 0,-89-7 0,0 1 0,0 1 0,0 0 0,-1 0 0,1 1 0,-1 0 0,0 1 0,0 0 0,-1 0 0,15 11 0,-22-14-3,0 0-1,1 0 0,-1 0 1,0 0-1,0 1 0,0-1 1,0 1-1,-1-1 0,1 1 1,-1 0-1,1-1 0,-1 1 1,0 0-1,0 0 0,0 0 1,0 0-1,-1 0 0,1 0 1,-1 0-1,0 0 0,0 4 1,-1-2 19,0 0 1,-1 0 0,1 0 0,-1 0-1,0 0 1,0 0 0,-1-1-1,1 1 1,-1-1 0,0 0-1,-6 6 1,-7 8-314,-2-2 0,0 0 0,-1-1 0,-24 14 0,6-5-6529</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5.529"/>
    </inkml:context>
    <inkml:brush xml:id="br0">
      <inkml:brushProperty name="width" value="0.05" units="cm"/>
      <inkml:brushProperty name="height" value="0.05" units="cm"/>
    </inkml:brush>
  </inkml:definitions>
  <inkml:trace contextRef="#ctx0" brushRef="#br0">57 0 24575,'-2'0'0,"0"0"0,0 0 0,0 0 0,0 1 0,0-1 0,0 1 0,0-1 0,0 1 0,0 0 0,1-1 0,-1 1 0,0 0 0,0 0 0,1 0 0,-1 0 0,1 1 0,-1-1 0,1 0 0,-1 1 0,0 1 0,0 1 0,-1-1 0,2 1 0,-1-1 0,0 1 0,1 0 0,-1 0 0,1 0 0,0 0 0,0 5 0,-1 7 0,2 0 0,0 0 0,0 0 0,4 16 0,11 51 0,4-1 0,32 85 0,-33-112 0,159 441 0,-8-25 0,-97-205 0,-72-263 0,1 0 0,1 0 0,-1 0 0,0-1 0,1 1 0,-1 0 0,1-1 0,0 1 0,0-1 0,0 0 0,0 1 0,0-1 0,0 0 0,1 0 0,-1-1 0,1 1 0,-1 0 0,1-1 0,0 1 0,0-1 0,0 0 0,-1 0 0,1 0 0,0 0 0,0-1 0,0 1 0,0-1 0,4 0 0,10 1 0,-1-1 0,1-1 0,32-5 0,-36 4 0,506-93 8,-266 45-175,-119 24 31,1283-222-2863,-1256 226 3139,-141 19 258,-22 2 110,-30 1 579,28 0-941,-179 3-496,123-2-6476</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5.934"/>
    </inkml:context>
    <inkml:brush xml:id="br0">
      <inkml:brushProperty name="width" value="0.05" units="cm"/>
      <inkml:brushProperty name="height" value="0.05" units="cm"/>
    </inkml:brush>
  </inkml:definitions>
  <inkml:trace contextRef="#ctx0" brushRef="#br0">29 1 24575,'-23'4'0,"17"2"0,16 0 0,39 8 0,91 13 0,-31-8 0,-74-11 0,1 2 0,53 22 0,-76-27 0,0 1 0,-1 1 0,0 0 0,-1 0 0,1 2 0,-2-1 0,1 1 0,-1 1 0,0-1 0,8 13 0,-15-18 0,0 0 0,-1 0 0,1 0 0,-1 0 0,0 0 0,0 1 0,0-1 0,-1 1 0,0-1 0,0 1 0,0 0 0,0-1 0,-1 1 0,0 0 0,0-1 0,-1 10 0,0-9 0,-1 1 0,1-1 0,-1 1 0,-1-1 0,1 0 0,-1 0 0,0 0 0,0 0 0,-1 0 0,1-1 0,-1 0 0,-5 5 0,-5 3 0,-1 0 0,0-1 0,-1-1 0,-1 0 0,1-2 0,-1 1 0,-23 6 0,-51 12-1365,3-6-5461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6.274"/>
    </inkml:context>
    <inkml:brush xml:id="br0">
      <inkml:brushProperty name="width" value="0.05" units="cm"/>
      <inkml:brushProperty name="height" value="0.05" units="cm"/>
    </inkml:brush>
  </inkml:definitions>
  <inkml:trace contextRef="#ctx0" brushRef="#br0">44 468 24575,'-43'0'0,"72"-12"0,306-44 0,-202 38 0,1230-200-1075,-1357 217 1075,114-19-18,218-67 0,-329 84 18,-5 2 0,0 0 0,0 0 0,-1 0 0,1 0 0,-1-1 0,1 0 0,-1 1 0,0-1 0,1-1 0,-1 1 0,0 0 0,0-1 0,-1 1 0,1-1 0,2-4 0,-5 7-41,1 0 1,-1-1-1,0 1 0,0-1 1,0 1-1,0 0 0,0-1 1,0 1-1,0-1 0,0 1 0,0-1 1,0 1-1,0 0 0,-1-1 1,1 1-1,0-1 0,0 1 1,0 0-1,0-1 0,-1 1 1,1-1-1,0 1 0,0 0 0,-1-1 1,1 1-1,0 0 0,-1 0 1,0-1-1,-13-7-5859</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6.647"/>
    </inkml:context>
    <inkml:brush xml:id="br0">
      <inkml:brushProperty name="width" value="0.05" units="cm"/>
      <inkml:brushProperty name="height" value="0.05" units="cm"/>
    </inkml:brush>
  </inkml:definitions>
  <inkml:trace contextRef="#ctx0" brushRef="#br0">68 24 24575,'-3'-3'0,"-1"1"0,-1-1 0,1 1 0,0-1 0,-1 1 0,1 1 0,-1-1 0,1 0 0,-1 1 0,0 0 0,0 0 0,-9 0 0,56 19 0,33 5 0,2 0 0,-1 3 0,112 56 0,-176-76 0,0 1 0,-1 1 0,0 0 0,0 0 0,-1 1 0,16 17 0,-24-23 0,1 0 0,-1 0 0,0 0 0,0 0 0,0 0 0,0 1 0,-1-1 0,1 1 0,-1-1 0,0 1 0,0 0 0,0 0 0,0-1 0,-1 1 0,1 0 0,-1 0 0,0 0 0,0-1 0,-1 1 0,1 0 0,-1 0 0,0-1 0,0 1 0,0 0 0,0-1 0,-1 1 0,1-1 0,-3 4 0,-5 5-170,-1-1-1,0 0 0,-1 0 1,0-1-1,0-1 0,-1 0 1,-25 15-1,-36 19-6655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7.082"/>
    </inkml:context>
    <inkml:brush xml:id="br0">
      <inkml:brushProperty name="width" value="0.05" units="cm"/>
      <inkml:brushProperty name="height" value="0.05" units="cm"/>
    </inkml:brush>
  </inkml:definitions>
  <inkml:trace contextRef="#ctx0" brushRef="#br0">142 359 24575,'-58'-21'0,"46"18"0,1-1 0,1 1 0,-1-2 0,-14-8 0,24 13 0,0 0 0,0 0 0,1-1 0,-1 1 0,0-1 0,0 1 0,1-1 0,-1 1 0,0-1 0,0 0 0,1 1 0,-1-1 0,1 0 0,-1 1 0,1-1 0,-1 0 0,1 0 0,-1 1 0,1-1 0,0 0 0,-1 0 0,1 0 0,0 0 0,0 0 0,0 0 0,-1 1 0,1-1 0,0 0 0,0 0 0,0 0 0,0 0 0,1 0 0,-1 0 0,0 0 0,0 0 0,1 1 0,-1-1 0,0 0 0,1 0 0,-1 0 0,1 1 0,-1-1 0,1 0 0,-1 0 0,1 1 0,-1-1 0,1 0 0,0 1 0,-1-1 0,2 0 0,5-4 0,0 0 0,0 0 0,1 1 0,10-4 0,-15 6 0,54-22 0,98-27 0,65-2 0,-203 49 0,154-31 0,118-30 0,-270 57 0,-27 5 0,-33 3 0,-60 9 0,1 4 0,-147 39 0,239-49 0,0-1 0,0 1 0,0 0 0,1 1 0,-1 0 0,1 0 0,0 0 0,-8 7 0,13-9 0,0 0 0,1 0 0,-1 0 0,0 0 0,1 1 0,-1-1 0,1 0 0,0 1 0,-1-1 0,1 0 0,0 1 0,1 0 0,-1-1 0,0 1 0,1-1 0,-1 1 0,1 0 0,0 0 0,0-1 0,0 1 0,0 0 0,1-1 0,-1 1 0,1 0 0,-1-1 0,1 1 0,0-1 0,2 4 0,3 7 0,1 0 0,0-1 0,1 1 0,0-2 0,17 19 0,58 52 0,-47-49 0,177 191 120,-175-178-491,-2 1-1,-2 3 1,31 59 0,-47-73-6455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7.451"/>
    </inkml:context>
    <inkml:brush xml:id="br0">
      <inkml:brushProperty name="width" value="0.05" units="cm"/>
      <inkml:brushProperty name="height" value="0.05" units="cm"/>
    </inkml:brush>
  </inkml:definitions>
  <inkml:trace contextRef="#ctx0" brushRef="#br0">62 200 24575,'-44'-13'0,"27"5"0,16 6 0,7 3 0,49 10 0,-1 3 0,96 37 0,-112-34 0,-1 1 0,0 2 0,-2 1 0,50 39 0,-78-55 0,-1 0 0,-1 1 0,1 0 0,-1 0 0,0 0 0,6 9 0,-11-14 0,1 0 0,0 0 0,-1 1 0,0-1 0,1 0 0,-1 0 0,1 0 0,-1 0 0,0 0 0,0 0 0,0 1 0,0-1 0,0 0 0,0 0 0,0 0 0,0 1 0,0-1 0,-1 0 0,1 0 0,-1 1 0,0 0 0,0-1 0,0 0 0,0 0 0,0 0 0,-1 0 0,1 0 0,0 0 0,-1 0 0,1 0 0,-1 0 0,1 0 0,-1-1 0,0 1 0,1-1 0,-1 1 0,1-1 0,-1 0 0,-3 1 0,-2 0 0,0-1 0,0 0 0,0 0 0,1 0 0,-1 0 0,0-1 0,0-1 0,0 1 0,0-1 0,1 0 0,-1 0 0,1-1 0,0 0 0,0 0 0,-9-6 0,11 6 0,-1-1 0,1 1 0,0-1 0,1 0 0,-1 0 0,1 0 0,-1 0 0,1-1 0,0 1 0,1-1 0,-1 0 0,1 0 0,0 0 0,0 0 0,1 0 0,-1-1 0,1 1 0,0 0 0,1-1 0,-1-8 0,2 0 8,1-1-1,0 1 1,1 0-1,0 0 1,1 1-1,1-1 1,0 1-1,1-1 1,1 2-1,-1-1 1,2 1-1,0 0 1,0 0-1,1 1 1,21-19-1,-17 17-121,1 1 0,0 1-1,1 0 1,0 1 0,0 1 0,1 0-1,1 1 1,-1 1 0,1 0 0,1 2-1,-1 0 1,22-4 0,4 5-6712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1.438"/>
    </inkml:context>
    <inkml:brush xml:id="br0">
      <inkml:brushProperty name="width" value="0.05" units="cm"/>
      <inkml:brushProperty name="height" value="0.05" units="cm"/>
    </inkml:brush>
  </inkml:definitions>
  <inkml:trace contextRef="#ctx0" brushRef="#br0">0 44 24575,'0'-43'0,"17"82"0,7 84-341,-5 0 0,-6 2-1,-2 136 1,-11-229-6485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8.027"/>
    </inkml:context>
    <inkml:brush xml:id="br0">
      <inkml:brushProperty name="width" value="0.05" units="cm"/>
      <inkml:brushProperty name="height" value="0.05" units="cm"/>
    </inkml:brush>
  </inkml:definitions>
  <inkml:trace contextRef="#ctx0" brushRef="#br0">250 212 24575,'6'0'0,"0"0"0,0-1 0,-1 1 0,1-1 0,0 0 0,-1-1 0,7-1 0,-11 2 0,0 1 0,0-1 0,0 1 0,0-1 0,0 0 0,0 1 0,0-1 0,0 0 0,-1 0 0,1 0 0,0 1 0,0-1 0,0 0 0,-1 0 0,1 0 0,-1 0 0,1 0 0,-1 0 0,1-1 0,-1 1 0,1 0 0,-1 0 0,0 0 0,0 0 0,1-1 0,-1 1 0,0 0 0,0 0 0,0 0 0,-1 0 0,1-1 0,0 1 0,0 0 0,-1 0 0,1 0 0,0 0 0,-1 0 0,1 0 0,-1 0 0,1-1 0,-2 0 0,-2-4 0,0 0 0,0-1 0,-1 2 0,0-1 0,0 0 0,0 1 0,-1 0 0,0 0 0,0 1 0,0-1 0,0 1 0,-1 1 0,0-1 0,0 1 0,0 0 0,0 1 0,0 0 0,0 0 0,-1 0 0,1 1 0,-1 0 0,-8 0 0,10 1 0,0-1 0,-1 1 0,1 1 0,-1-1 0,1 1 0,0 0 0,0 1 0,-1 0 0,1-1 0,0 2 0,1-1 0,-1 1 0,0 0 0,1 0 0,-1 1 0,1-1 0,0 1 0,0 0 0,1 1 0,-1-1 0,1 1 0,0 0 0,0 0 0,0 0 0,1 1 0,-4 6 0,4-5 0,0 1 0,1-1 0,-1 0 0,2 0 0,-1 1 0,1-1 0,0 1 0,0-1 0,1 1 0,0 0 0,1-1 0,-1 1 0,2-1 0,-1 1 0,1-1 0,0 1 0,0-1 0,1 0 0,0 0 0,0 0 0,1-1 0,0 1 0,0-1 0,0 1 0,1-1 0,0-1 0,0 1 0,1-1 0,-1 0 0,1 0 0,0 0 0,1-1 0,-1 0 0,1 0 0,0-1 0,12 5 0,-8-5 0,1 0 0,-1-1 0,1 0 0,0-1 0,-1-1 0,1 1 0,0-2 0,0 0 0,-1 0 0,1-1 0,-1 0 0,1-1 0,-1-1 0,20-8 0,-23 8 0,-1 0 0,0 0 0,0 0 0,0-1 0,-1 0 0,0-1 0,0 1 0,0-1 0,-1 0 0,0-1 0,0 1 0,0-1 0,-1 0 0,0 0 0,0 0 0,-1-1 0,0 1 0,0-1 0,-1 0 0,0 0 0,2-16 0,-3 12 0,0 0 0,0-1 0,-1 1 0,-1 0 0,0 0 0,-1 0 0,0 0 0,-1 0 0,0 0 0,-7-14 0,24 55 0,-6-10 0,1 0 0,1-1 0,0 0 0,1 0 0,27 30 0,-29-39 0,0-1 0,0-1 0,1 1 0,0-1 0,1-1 0,-1 0 0,20 7 0,-27-11 0,-1-1 0,1-1 0,0 1 0,-1 0 0,1-1 0,0 1 0,-1-1 0,1 0 0,0 0 0,0 0 0,-1 0 0,1 0 0,0-1 0,-1 1 0,1-1 0,0 0 0,-1 0 0,1 0 0,-1 0 0,1 0 0,-1 0 0,1-1 0,-1 1 0,0-1 0,0 0 0,0 1 0,0-1 0,0 0 0,0 0 0,0 0 0,-1-1 0,1 1 0,-1 0 0,1-1 0,-1 1 0,0-1 0,0 1 0,0-1 0,0-4 0,4-14 0,-1-1 0,-1 0 0,-2-1 0,0 1 0,-1 0 0,-5-34 0,2-2 0,4 37 0,-1 20 0,0 1 0,0 0 0,0 0 0,0 0 0,0 0 0,1 0 0,-1-1 0,0 1 0,0 0 0,0 0 0,0 0 0,0 0 0,0 0 0,0 0 0,0 0 0,0-1 0,0 1 0,0 0 0,0 0 0,1 0 0,-1 0 0,0 0 0,0 0 0,0 0 0,0 0 0,0 0 0,0 0 0,0 0 0,1-1 0,-1 1 0,0 0 0,0 0 0,0 0 0,0 0 0,0 0 0,1 0 0,-1 0 0,0 0 0,0 0 0,0 0 0,0 0 0,0 0 0,1 0 0,-1 1 0,0-1 0,0 0 0,0 0 0,0 0 0,0 0 0,0 0 0,0 0 0,1 0 0,-1 0 0,0 0 0,18 29 0,-12-18 0,15 29-83,-3-5-558,37 53 0,-38-67-6185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8.357"/>
    </inkml:context>
    <inkml:brush xml:id="br0">
      <inkml:brushProperty name="width" value="0.05" units="cm"/>
      <inkml:brushProperty name="height" value="0.05" units="cm"/>
    </inkml:brush>
  </inkml:definitions>
  <inkml:trace contextRef="#ctx0" brushRef="#br0">60 125 24575,'-5'-10'0,"-6"-7"0,-6-10 0,0-6 0,7 8 0,11 12 0,9 14 0,4 6-8191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8.734"/>
    </inkml:context>
    <inkml:brush xml:id="br0">
      <inkml:brushProperty name="width" value="0.05" units="cm"/>
      <inkml:brushProperty name="height" value="0.05" units="cm"/>
    </inkml:brush>
  </inkml:definitions>
  <inkml:trace contextRef="#ctx0" brushRef="#br0">0 91 24575,'3'-19'0,"4"25"0,5 31 0,-11-31 0,0 0 0,0 0 0,1 0 0,-1-1 0,2 1 0,-1-1 0,0 1 0,7 9 0,-8-14 0,1 0 0,-1 1 0,0-1 0,1 0 0,-1 0 0,1 0 0,-1 0 0,1 0 0,-1 0 0,1 0 0,0 0 0,0-1 0,-1 1 0,1-1 0,0 1 0,0-1 0,0 0 0,-1 0 0,1 0 0,0 0 0,0 0 0,0 0 0,0 0 0,-1 0 0,1-1 0,0 1 0,0-1 0,-1 1 0,1-1 0,0 0 0,-1 0 0,1 0 0,2-1 0,43-28 0,-35 21 0,0 1 0,1 1 0,0 0 0,25-10 0,-35 16 0,1 0 0,0 0 0,0 1 0,0-1 0,-1 1 0,1 0 0,0 0 0,0 0 0,0 0 0,0 1 0,0-1 0,-1 1 0,1 0 0,0 0 0,0 1 0,-1-1 0,1 1 0,-1 0 0,1 0 0,-1 0 0,0 0 0,6 5 0,-5-3 0,0 0 0,0-1 0,0 1 0,1-1 0,-1 0 0,1 0 0,0-1 0,0 1 0,0-1 0,0 0 0,1-1 0,-1 1 0,0-1 0,1 0 0,-1 0 0,1-1 0,-1 0 0,1 0 0,-1 0 0,1 0 0,-1-1 0,1 0 0,-1 0 0,1-1 0,-1 1 0,0-1 0,0 0 0,0-1 0,0 1 0,0-1 0,6-4 0,-3 1 0,-1 0 0,0 0 0,0 0 0,0-1 0,-1 1 0,0-2 0,0 1 0,-1-1 0,0 0 0,0 0 0,0 0 0,4-14 0,-9 20 0,1 0 0,0 0 0,0 0 0,-1 0 0,1 0 0,0 0 0,0 0 0,1 0 0,-1 1 0,0-1 0,0 0 0,1 1 0,-1-1 0,1 1 0,0 0 0,2-2 0,-3 2 0,1 1 0,-1 0 0,1 0 0,-1 0 0,1 0 0,-1 0 0,1 0 0,-1 1 0,1-1 0,-1 0 0,1 1 0,-1-1 0,1 1 0,-1-1 0,0 1 0,1 0 0,-1 0 0,0-1 0,1 1 0,-1 0 0,0 0 0,0 0 0,2 2 0,20 21 25,-16-17-372,-1 0-1,1-1 1,15 12-1,-5-9-6478</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9.077"/>
    </inkml:context>
    <inkml:brush xml:id="br0">
      <inkml:brushProperty name="width" value="0.05" units="cm"/>
      <inkml:brushProperty name="height" value="0.05" units="cm"/>
    </inkml:brush>
  </inkml:definitions>
  <inkml:trace contextRef="#ctx0" brushRef="#br0">143 156 24575,'-5'-5'0,"-6"-6"0,-1-6 0,-4-5 0,-3-3 0,-3 3 0,1 0 0,1 4 0,3 5-8191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9.427"/>
    </inkml:context>
    <inkml:brush xml:id="br0">
      <inkml:brushProperty name="width" value="0.05" units="cm"/>
      <inkml:brushProperty name="height" value="0.05" units="cm"/>
    </inkml:brush>
  </inkml:definitions>
  <inkml:trace contextRef="#ctx0" brushRef="#br0">64 28 24575,'1'-1'0,"-1"0"0,0-1 0,0 1 0,0 0 0,0-1 0,0 1 0,0 0 0,-1-1 0,1 1 0,0 0 0,-1-1 0,1 1 0,0 0 0,-1-1 0,0 1 0,1 0 0,-1 0 0,0 0 0,0 0 0,-1-2 0,2 3 0,-1 0 0,0 0 0,0 0 0,1 0 0,-1 0 0,0 0 0,0 0 0,1 0 0,-1 1 0,0-1 0,0 0 0,1 0 0,-1 0 0,0 1 0,0-1 0,1 1 0,-1-1 0,0 0 0,1 1 0,-1-1 0,1 1 0,-1-1 0,1 1 0,-2 0 0,-3 5 0,1-1 0,-1 0 0,1 1 0,0 0 0,1 0 0,-5 9 0,7-14 0,1 0 0,-1 0 0,1 0 0,-1 0 0,1 1 0,-1-1 0,1 0 0,0 0 0,0 0 0,-1 1 0,1-1 0,0 0 0,0 0 0,0 1 0,0-1 0,1 0 0,-1 0 0,0 1 0,0-1 0,1 0 0,-1 0 0,1 0 0,0 2 0,0-3 0,0 1 0,0-1 0,0 1 0,0 0 0,0-1 0,0 0 0,0 1 0,0-1 0,0 0 0,0 1 0,0-1 0,1 0 0,-1 0 0,0 0 0,0 0 0,0 0 0,0 0 0,1 0 0,0-1 0,9-1 0,-1-1 0,0-1 0,18-8 0,8-7 0,-29 14 0,1 0 0,0 1 0,0 0 0,0 0 0,0 1 0,1 0 0,0 0 0,-1 1 0,1 0 0,12-1 0,-19 3 0,0 1 0,-1-1 0,1 1 0,0-1 0,-1 1 0,1 0 0,0-1 0,-1 1 0,1 0 0,-1 0 0,1 0 0,-1 0 0,0 1 0,1-1 0,-1 0 0,0 0 0,0 1 0,0-1 0,1 2 0,17 35 0,-14-24 0,42 77 0,63 95 0,-28-53 0,-74-118 0,5 7 0,21 46 0,-32-64 0,0 1 0,-1 0 0,1 0 0,-1 0 0,0 0 0,0 0 0,0 0 0,-1 0 0,0 0 0,0 0 0,0 0 0,-1 0 0,1 0 0,-1 0 0,0 0 0,-3 7 0,2-9 0,0 0 0,0 0 0,0-1 0,-1 1 0,1-1 0,-1 0 0,0 0 0,1 0 0,-1 0 0,0 0 0,0 0 0,0-1 0,0 1 0,0-1 0,-1 0 0,1 0 0,0 0 0,-1 0 0,1-1 0,0 1 0,-6-1 0,-4 0 0,1 0 0,-1 0 0,1-1 0,-19-4 0,19 2 0,1 0 0,0 0 0,-1-1 0,1-1 0,1 1 0,-1-2 0,1 0 0,0 0 0,0-1 0,1 0 0,-17-16 0,21 18 0,0-1 0,1 0 0,0 0 0,0 0 0,0-1 0,0 1 0,1-1 0,0 0 0,1 0 0,0 0 0,0 0 0,0-1 0,1 1 0,0 0 0,0-1 0,1 1 0,0 0 0,0-1 0,1 1 0,1-9 0,1 5-57,-1 1 0,1-1 1,1 1-1,0 0 0,0 0 0,1 0 0,0 1 0,1-1 0,0 1 0,1 1 0,0-1 1,0 1-1,0 0 0,1 1 0,0 0 0,1 0 0,0 0 0,0 1 0,0 1 1,1 0-1,0 0 0,0 1 0,12-4 0,25-2-6769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7:59.747"/>
    </inkml:context>
    <inkml:brush xml:id="br0">
      <inkml:brushProperty name="width" value="0.05" units="cm"/>
      <inkml:brushProperty name="height" value="0.05" units="cm"/>
    </inkml:brush>
  </inkml:definitions>
  <inkml:trace contextRef="#ctx0" brushRef="#br0">1 0 24575,'5'0'0,"1"5"0,5 6 0,0 10 0,3 12 0,4 9 0,-1 11 0,1 7 0,2 7 0,7 1 0,4-1 0,1 2 0,-4-7 0,-3-3 0,-6-13-8191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00.091"/>
    </inkml:context>
    <inkml:brush xml:id="br0">
      <inkml:brushProperty name="width" value="0.05" units="cm"/>
      <inkml:brushProperty name="height" value="0.05" units="cm"/>
    </inkml:brush>
  </inkml:definitions>
  <inkml:trace contextRef="#ctx0" brushRef="#br0">422 776 24575,'-49'-25'0,"2"-2"0,1-2 0,-43-36 0,69 49 0,0-1 0,2-1 0,0 0 0,1-2 0,1 0 0,1-1 0,1 0 0,-18-35 0,28 47 0,1 1 0,0 0 0,0-1 0,1 0 0,0 1 0,1-1 0,-1 0 0,2 0 0,-1 0 0,1 0 0,1 0 0,-1 0 0,2 0 0,-1 0 0,1 1 0,1-1 0,-1 1 0,1-1 0,1 1 0,0 0 0,0 0 0,0 0 0,1 0 0,0 1 0,1 0 0,0 0 0,0 1 0,11-10 0,4-2 0,1 2 0,1 1 0,1 0 0,0 2 0,0 1 0,2 1 0,-1 1 0,1 1 0,49-10 0,-1 6 0,0 2 0,105 0 0,-107 10 0,-1 3 0,78 13 0,-110-8 0,0 1 0,-1 1 0,0 3 0,0 1 0,47 24 0,-74-32 0,0 2 0,0-1 0,0 1 0,-1 1 0,0 0 0,-1 0 0,0 1 0,14 17 0,-19-20 0,-1-1 0,0 0 0,0 1 0,0-1 0,-1 1 0,0 0 0,0 0 0,0 0 0,-1 0 0,0 0 0,0 0 0,0 1 0,-1-1 0,0 0 0,0 0 0,-1 1 0,1-1 0,-2 0 0,-2 10 0,-2 0 0,-1 0 0,0 0 0,-2-1 0,1 0 0,-2 0 0,0-1 0,-1 0 0,0-1 0,-1 0 0,-25 20 0,-16 9 0,-81 49 0,119-81 0,-283 166 0,284-168 0,9-6 0,0 1 0,0 0 0,0 0 0,0 0 0,1 0 0,-1 1 0,-5 6 0,10-10-21,0 0 0,0 0 0,-1 0 0,1 0 0,0 1 0,0-1 0,0 0 0,0 0 0,0 0 0,0 0 0,0 0 0,0 0 0,0 0 0,0 1 0,0-1 0,0 0 0,0 0 0,0 0 0,0 0 0,0 0 0,0 0 0,0 1 0,0-1 0,0 0 0,0 0 0,0 0 0,0 0 0,0 0 0,0 0 0,0 0 0,0 1 0,0-1 0,0 0 0,0 0 0,1 0 0,-1 0 0,0 0 0,0 0 0,0 0 0,0 0 0,0 0 0,0 0 0,0 0 0,0 1 0,1-1 0,-1 0 0,0 0 0,0 0 0,0 0 0,0 0 0,0 0 0,0 0 0,0 0 0,1 0 0,-1 0 0,0 0 0,0 0 0,0 0 0,0 0 0,0 0 0,0 0 0,0 0 0,1 0 0,-1-1 0,14 0-6805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01.352"/>
    </inkml:context>
    <inkml:brush xml:id="br0">
      <inkml:brushProperty name="width" value="0.05" units="cm"/>
      <inkml:brushProperty name="height" value="0.05" units="cm"/>
    </inkml:brush>
  </inkml:definitions>
  <inkml:trace contextRef="#ctx0" brushRef="#br0">4 748 24575,'-2'-81'0,"0"38"0,2 1 0,2 0 0,11-71 0,-12 110 0,-1 0 0,1 0 0,-1 1 0,1-1 0,0 0 0,0 0 0,0 1 0,1-1 0,-1 1 0,0-1 0,1 1 0,0 0 0,0 0 0,3-4 0,-4 6 0,-1-1 0,1 1 0,0 0 0,-1 0 0,1 0 0,0-1 0,-1 1 0,1 0 0,0 0 0,0 0 0,-1 0 0,1 0 0,0 0 0,-1 0 0,1 0 0,0 1 0,0-1 0,-1 0 0,1 0 0,0 1 0,0 0 0,21 18 0,10 27 0,48 92 0,-35-57 0,214 316 0,-207-330 0,3-3 0,3-2 0,103 86 0,-150-139 0,58 42 0,-63-47 0,0-1 0,0 0 0,0 0 0,0 0 0,1-1 0,-1 0 0,1 0 0,0-1 0,11 2 0,-16-3 0,1 0 0,-1-1 0,1 1 0,-1-1 0,1 1 0,-1-1 0,0 0 0,1 0 0,-1 0 0,0 0 0,0 0 0,0-1 0,0 1 0,0-1 0,0 1 0,0-1 0,0 0 0,-1 1 0,1-1 0,-1 0 0,1 0 0,-1 0 0,0-1 0,1 1 0,-1 0 0,0 0 0,-1-1 0,1 1 0,0 0 0,-1-1 0,1-3 0,2-10 0,-1 1 0,0-1 0,-1-27 0,-1 42 0,-6-107 0,-23-129 0,16 148 0,1 6 0,-32-270 0,37 260 0,8-164 0,0 245 0,-1 1 0,1-1 0,1 1 0,0 0 0,1 0 0,0 0 0,0 0 0,7-13 0,-9 23 0,0 0 0,-1-1 0,1 1 0,0 0 0,0 0 0,0 0 0,0 0 0,0 1 0,0-1 0,0 0 0,0 0 0,0 1 0,0-1 0,0 0 0,0 1 0,1-1 0,-1 1 0,0-1 0,0 1 0,1 0 0,-1 0 0,0-1 0,0 1 0,1 0 0,-1 0 0,0 0 0,1 0 0,-1 1 0,0-1 0,1 0 0,-1 1 0,0-1 0,0 0 0,0 1 0,1-1 0,-1 1 0,1 1 0,4 1 0,0 2 0,0-1 0,-1 0 0,0 1 0,7 8 0,23 31 0,-1 1 0,-3 2 0,30 61 0,-9-16 0,-8-20-1365,-4-10-5461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01.978"/>
    </inkml:context>
    <inkml:brush xml:id="br0">
      <inkml:brushProperty name="width" value="0.05" units="cm"/>
      <inkml:brushProperty name="height" value="0.05" units="cm"/>
    </inkml:brush>
  </inkml:definitions>
  <inkml:trace contextRef="#ctx0" brushRef="#br0">199 849 24575,'8'0'0,"0"0"0,0-1 0,0-1 0,0 0 0,0 0 0,0 0 0,-1-1 0,1 0 0,-1 0 0,0-1 0,0 0 0,9-6 0,-12 7 0,0 0 0,0-1 0,-1 1 0,1 0 0,-1-1 0,0 0 0,0 0 0,0 0 0,0 0 0,-1-1 0,0 1 0,0-1 0,0 1 0,0-1 0,-1 0 0,0 0 0,0 1 0,0-1 0,0 0 0,-1 0 0,0-6 0,0 7 0,0 1 0,-1-1 0,1 1 0,-1 0 0,0-1 0,0 1 0,-1 0 0,1 0 0,0 0 0,-1 0 0,0 0 0,0 0 0,0 0 0,0 0 0,0 1 0,-1-1 0,-4-3 0,2 2 0,1 1 0,-1 1 0,0-1 0,-1 1 0,1-1 0,0 1 0,-1 1 0,1-1 0,-1 1 0,-6-1 0,2 1 0,0 1 0,1-1 0,-1 2 0,1-1 0,-1 1 0,1 1 0,-1 0 0,1 0 0,0 1 0,0 0 0,0 0 0,-16 9 0,14-3 0,1-1 0,0 2 0,0-1 0,1 1 0,1 0 0,-1 1 0,1 0 0,1 1 0,0-1 0,1 1 0,-8 22 0,11-25 0,0 0 0,1 0 0,0 1 0,0-1 0,1 1 0,0-1 0,1 17 0,0-20 0,1 0 0,0 0 0,1 0 0,-1-1 0,1 1 0,0-1 0,0 1 0,1-1 0,-1 0 0,1 1 0,0-1 0,1-1 0,4 6 0,-3-5 0,0 0 0,0-1 0,1 0 0,-1 0 0,1-1 0,0 0 0,0 0 0,0 0 0,0-1 0,1 1 0,-1-1 0,1-1 0,0 0 0,-1 0 0,1 0 0,0 0 0,-1-1 0,1 0 0,11-2 0,-2 0 0,-1-1 0,0 0 0,0-1 0,-1-1 0,1 0 0,-1-1 0,22-12 0,-29 14 0,0-1 0,0 0 0,-1 0 0,0 0 0,0-1 0,0 1 0,-1-2 0,0 1 0,0 0 0,0-1 0,3-7 0,-6 10 0,0 0 0,-1 0 0,1 0 0,-1 0 0,0 0 0,0 0 0,-1 0 0,1 0 0,-1-1 0,0 1 0,0 0 0,0 0 0,0 0 0,-1-1 0,0 1 0,0 0 0,0 0 0,0 0 0,-1 0 0,1 0 0,-1 0 0,-3-5 0,-7-3 0,3 13 0,8 1 0,1-1 0,-1 0 0,0 0 0,1 0 0,-1 1 0,1-1 0,-1 0 0,1 1 0,0-1 0,0 1 0,0-1 0,-1 0 0,1 1 0,0-1 0,1 1 0,-1-1 0,0 0 0,1 2 0,2 10 0,1 0 0,0 0 0,1-1 0,0 0 0,1 0 0,1 0 0,0-1 0,0 0 0,1 0 0,0-1 0,1 0 0,0-1 0,1 1 0,0-2 0,0 0 0,1 0 0,0 0 0,0-2 0,1 1 0,0-1 0,22 7 0,-27-11 0,-1-1 0,1 0 0,0 0 0,-1 0 0,1-1 0,0 0 0,-1 0 0,1-1 0,0 0 0,-1 0 0,1 0 0,-1-1 0,1 0 0,-1 0 0,7-4 0,-6 2 0,0-1 0,0 0 0,0 0 0,-1-1 0,1 0 0,-1 0 0,-1 0 0,1 0 0,-1-1 0,7-12 0,-2-2 0,-1 1 0,0-2 0,-1 1 0,-2-1 0,0 0 0,-2 0 0,0 0 0,1-26 0,-4 2 0,-1 0 0,-3 0 0,-2 1 0,-11-51 0,-3 15 0,-40-107 0,57 184 0,-4-16 0,-1 1 0,0 0 0,-2 1 0,0 0 0,-1 1 0,-1-1 0,-15-17 0,25 33 0,-1 1 0,1-1 0,0 1 0,-1 0 0,1-1 0,-1 1 0,1 0 0,-1 0 0,0 0 0,1 0 0,-1 0 0,0 0 0,0 1 0,-3-2 0,4 2 0,1 0 0,-1 1 0,0-1 0,1 0 0,-1 0 0,0 0 0,1 1 0,-1-1 0,1 0 0,-1 0 0,1 1 0,-1-1 0,0 1 0,1-1 0,-1 0 0,1 1 0,0-1 0,-1 1 0,1-1 0,-1 1 0,1-1 0,0 1 0,-1 0 0,1-1 0,0 1 0,-1-1 0,1 2 0,-1 4 0,0-1 0,0 1 0,0 0 0,1-1 0,0 1 0,0-1 0,0 1 0,3 9 0,4 21 0,3-1 0,1-1 0,2 0 0,29 58 0,86 122 0,-113-190 0,1 2 0,79 114 0,-81-121 0,1-1 0,0-1 0,2-1 0,0 0 0,21 15 0,-35-29-80,0 0 0,0 0-1,0 0 1,0-1 0,0 1-1,1-1 1,-1 0 0,0 0-1,1 0 1,-1 0 0,1-1 0,-1 1-1,1-1 1,-1 0 0,1 0-1,5-1 1,15-6-6746</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02.417"/>
    </inkml:context>
    <inkml:brush xml:id="br0">
      <inkml:brushProperty name="width" value="0.05" units="cm"/>
      <inkml:brushProperty name="height" value="0.05" units="cm"/>
    </inkml:brush>
  </inkml:definitions>
  <inkml:trace contextRef="#ctx0" brushRef="#br0">22 433 24575,'0'-10'0,"-5"-7"0,-1-6 0,0-4 0,1 8 0,7 12 0,2 11 0,5 15 0,2 9 0,3 8 0,-1 4 0,3 4 0,-2-1 0,1-3 0,-1-3 0,-4-4 0,-3-8-8191</inkml:trace>
  <inkml:trace contextRef="#ctx0" brushRef="#br0" timeOffset="1">78 129 24575,'0'-10'0,"-5"-12"0,-1-7 0,-5-3 0,0 8 0,1 13 0,3 13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1.828"/>
    </inkml:context>
    <inkml:brush xml:id="br0">
      <inkml:brushProperty name="width" value="0.05" units="cm"/>
      <inkml:brushProperty name="height" value="0.05" units="cm"/>
    </inkml:brush>
  </inkml:definitions>
  <inkml:trace contextRef="#ctx0" brushRef="#br0">71 88 24575,'1'-2'0,"-1"0"0,1-1 0,0 1 0,0 0 0,0 0 0,0 0 0,0-1 0,0 1 0,0 0 0,1 0 0,-1 1 0,1-1 0,0 0 0,-1 0 0,5-2 0,30-21 0,-25 20 0,0 0 0,1 1 0,-1 1 0,1 0 0,0 0 0,0 1 0,0 1 0,0 0 0,21 0 0,-27 1 0,0 1 0,1-1 0,-1 1 0,0 0 0,0 0 0,0 1 0,0 0 0,0 0 0,0 0 0,0 1 0,-1 0 0,1 0 0,-1 0 0,1 0 0,-1 1 0,-1 0 0,1 0 0,0 1 0,-1-1 0,4 7 0,-6-8 0,0 0 0,-1 0 0,1 1 0,-1-1 0,0 1 0,0-1 0,0 1 0,0-1 0,-1 1 0,1 0 0,-1-1 0,0 1 0,0 0 0,0-1 0,-1 1 0,-1 6 0,0-3 0,0-1 0,-1 1 0,0-1 0,0 0 0,-1 1 0,1-2 0,-1 1 0,-7 7 0,-1 0 0,0-1 0,-1-1 0,0 0 0,-1 0 0,0-2 0,-23 13 0,22-15 20,0-1 0,-1 0 0,1-1 0,-1-1 0,-20 3 0,28-6-134,-1 0 0,1 0-1,0-1 1,0 0 0,-1 0 0,1-1-1,0 0 1,0-1 0,0 0 0,0 0-1,0-1 1,-8-3 0,-4-7-6712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02.778"/>
    </inkml:context>
    <inkml:brush xml:id="br0">
      <inkml:brushProperty name="width" value="0.05" units="cm"/>
      <inkml:brushProperty name="height" value="0.05" units="cm"/>
    </inkml:brush>
  </inkml:definitions>
  <inkml:trace contextRef="#ctx0" brushRef="#br0">221 604 24575,'1'-17'0,"-2"1"0,0-1 0,-1 0 0,0 0 0,-7-20 0,8 34 0,0 0 0,0 0 0,0-1 0,0 1 0,-1 0 0,1 1 0,-1-1 0,0 0 0,0 0 0,0 1 0,0-1 0,0 1 0,-1-1 0,1 1 0,-1 0 0,0 0 0,1 0 0,-1 1 0,0-1 0,0 1 0,0-1 0,0 1 0,-1 0 0,1 0 0,0 0 0,0 1 0,-1-1 0,1 1 0,0 0 0,-1 0 0,1 0 0,0 0 0,-1 0 0,-3 2 0,2-1 0,0 0 0,1 1 0,-1 0 0,0 0 0,1 1 0,-1-1 0,1 1 0,0 0 0,0 0 0,0 0 0,0 1 0,0-1 0,1 1 0,0 0 0,-1 0 0,1 0 0,1 0 0,-1 1 0,1-1 0,-3 7 0,-1 4 0,0 0 0,1 0 0,1 0 0,0 1 0,-2 20 0,5-20 0,0 1 0,1 0 0,1 0 0,1-1 0,0 1 0,1-1 0,1 0 0,0 0 0,1 0 0,14 30 0,-15-38 0,0-1 0,1 0 0,-1-1 0,1 1 0,0-1 0,1 0 0,0 0 0,0-1 0,0 1 0,12 6 0,-12-9 0,-1 0 0,1 0 0,0-1 0,0 0 0,0 0 0,0-1 0,0 0 0,0 0 0,1 0 0,-1-1 0,0 0 0,1 0 0,-1 0 0,0-1 0,9-2 0,-7 1 0,0-1 0,0 0 0,0 0 0,-1-1 0,0 0 0,1-1 0,-1 1 0,-1-1 0,1 0 0,-1-1 0,0 0 0,0 0 0,0 0 0,-1-1 0,0 1 0,0-1 0,-1-1 0,4-8 0,4-8 0,-2 0 0,-1-1 0,0 0 0,6-40 0,-3-8 0,-3-1 0,-4-1 0,-3 1 0,-3-1 0,-3 1 0,-24-122 0,58 310 0,47 114 0,-55-165 0,17 44-682,92 182-1,-104-244-6143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03.360"/>
    </inkml:context>
    <inkml:brush xml:id="br0">
      <inkml:brushProperty name="width" value="0.05" units="cm"/>
      <inkml:brushProperty name="height" value="0.05" units="cm"/>
    </inkml:brush>
  </inkml:definitions>
  <inkml:trace contextRef="#ctx0" brushRef="#br0">253 583 24575,'-1'-7'0,"0"1"0,-1 0 0,1-1 0,-1 1 0,0 0 0,-1-1 0,1 1 0,-1 1 0,0-1 0,-1 0 0,1 1 0,-1-1 0,-1 1 0,1 0 0,0 1 0,-8-7 0,7 6 0,-1 0 0,0 1 0,0-1 0,0 1 0,-1 0 0,1 1 0,-1 0 0,0 0 0,0 0 0,0 1 0,0 0 0,0 0 0,-1 1 0,-7-1 0,12 2 0,0 0 0,0 0 0,0 0 0,1 1 0,-1 0 0,0-1 0,0 1 0,0 0 0,1 0 0,-1 1 0,0-1 0,1 0 0,0 1 0,-1 0 0,1-1 0,0 1 0,-3 3 0,1 0 0,1-1 0,0 0 0,0 1 0,0 0 0,1 0 0,-1 0 0,1 0 0,-2 9 0,0 7 0,0-1 0,2 1 0,-1 36 0,3-53 0,0 12 0,1 0 0,0 0 0,1 0 0,0 0 0,2 0 0,0-1 0,7 19 0,-10-30 0,1 0 0,-1-1 0,1 1 0,0-1 0,0 1 0,0-1 0,1 1 0,-1-1 0,1 0 0,-1 0 0,1-1 0,0 1 0,1 0 0,-1-1 0,0 0 0,1 0 0,-1 0 0,1 0 0,-1 0 0,1-1 0,0 1 0,0-1 0,0 0 0,0 0 0,0-1 0,0 1 0,0-1 0,0 0 0,0 0 0,0 0 0,0-1 0,0 1 0,7-3 0,-3 1 0,-1-1 0,0 0 0,1 0 0,-1-1 0,-1 0 0,1 0 0,-1-1 0,1 1 0,-1-2 0,0 1 0,-1 0 0,0-1 0,0 0 0,0-1 0,0 1 0,-1-1 0,0 1 0,0-1 0,-1-1 0,0 1 0,0 0 0,2-12 0,-1 2 0,0-2 0,-1 1 0,-1 0 0,0 0 0,-2-1 0,0 1 0,-1-1 0,-5-26 0,-1-9 0,7 54 0,0 0 0,0 0 0,0 0 0,0 1 0,0-1 0,0 0 0,1 0 0,-1 0 0,0 1 0,0-1 0,0 0 0,0 0 0,0 0 0,1 0 0,-1 1 0,0-1 0,0 0 0,0 0 0,1 0 0,-1 0 0,0 0 0,0 0 0,0 0 0,1 0 0,-1 0 0,0 0 0,0 0 0,1 0 0,-1 0 0,0 0 0,0 0 0,1 0 0,-1 0 0,0 0 0,0 0 0,0 0 0,1 0 0,-1 0 0,0 0 0,0 0 0,0 0 0,1 0 0,-1 0 0,0-1 0,0 1 0,0 0 0,1 0 0,-1 0 0,0 0 0,0-1 0,0 1 0,0 0 0,0 0 0,1 0 0,-1-1 0,0 1 0,0 0 0,0 0 0,0 0 0,0-1 0,0 1 0,0 0 0,0 0 0,0-1 0,0 1 0,0 0 0,13 16 0,28 57 0,-30-51 0,2-1 0,0 1 0,26 31 0,-38-51 0,1 0 0,-1-1 0,1 1 0,-1-1 0,1 1 0,0-1 0,0 1 0,-1-1 0,1 0 0,0 0 0,0 0 0,0 0 0,1 0 0,-1 0 0,0 0 0,0-1 0,0 1 0,1-1 0,-1 0 0,0 0 0,0 1 0,5-2 0,-5 0 0,0 0 0,1 0 0,-1 0 0,0-1 0,0 1 0,0-1 0,0 1 0,0-1 0,0 0 0,0 0 0,0 0 0,-1 0 0,1 0 0,-1 0 0,1 0 0,-1 0 0,0-1 0,0 1 0,1-5 0,7-20 0,-1-1 0,-1 1 0,-1-1 0,-2-1 0,-1 1 0,-1 0 0,-4-48 0,-34-200 0,20 182 0,100 284 0,-81-182 0,52 96-455,4-2 0,88 114 0,-116-175-6371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03.754"/>
    </inkml:context>
    <inkml:brush xml:id="br0">
      <inkml:brushProperty name="width" value="0.05" units="cm"/>
      <inkml:brushProperty name="height" value="0.05" units="cm"/>
    </inkml:brush>
  </inkml:definitions>
  <inkml:trace contextRef="#ctx0" brushRef="#br0">99 325 24575,'-12'-7'0,"0"0"0,0 0 0,-15-14 0,24 19 0,0 0 0,0 0 0,1-1 0,-1 0 0,1 1 0,-1-1 0,1 0 0,0 0 0,0 0 0,0-1 0,1 1 0,-1 0 0,1-1 0,0 1 0,0-1 0,0 1 0,-1-6 0,3 7 0,-1 1 0,1-1 0,-1 0 0,1 0 0,-1 1 0,1-1 0,0 1 0,0-1 0,0 1 0,0-1 0,0 1 0,0 0 0,1-1 0,-1 1 0,0 0 0,1 0 0,-1 0 0,1 0 0,-1 0 0,1 0 0,-1 0 0,1 0 0,0 1 0,-1-1 0,1 1 0,0-1 0,0 1 0,2-1 0,8-1 0,1 0 0,23 0 0,-29 1 0,419-40 0,-412 39 0,-1-2 0,1 1 0,-1-2 0,0 0 0,0 0 0,17-11 0,-26 14 0,-1-1 0,1 1 0,-1-1 0,0 0 0,0 0 0,0 0 0,0 0 0,0-1 0,-1 1 0,5-8 0,-6 8 0,0 1 0,0-1 0,-1 0 0,1 1 0,-1-1 0,1 0 0,-1 1 0,0-1 0,0 0 0,0 0 0,0 0 0,-1 1 0,1-1 0,-1 0 0,0 1 0,1-1 0,-1 0 0,-2-3 0,3 6 0,0-1 0,0 1 0,0 0 0,0 0 0,-1-1 0,1 1 0,0 0 0,0 0 0,0-1 0,0 1 0,0 0 0,0-1 0,-1 1 0,1 0 0,0 0 0,0 0 0,0-1 0,0 1 0,-1 0 0,1 0 0,0 0 0,0-1 0,-1 1 0,1 0 0,0 0 0,0 0 0,-1 0 0,1 0 0,0 0 0,-1 0 0,1 0 0,0-1 0,0 1 0,-1 0 0,1 0 0,0 0 0,-1 1 0,-5 10 0,2 19 0,7-7 0,1-1 0,1 0 0,1 0 0,13 33 0,44 82 0,-48-107 0,-1-5-1365,-2-5-5461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04.092"/>
    </inkml:context>
    <inkml:brush xml:id="br0">
      <inkml:brushProperty name="width" value="0.05" units="cm"/>
      <inkml:brushProperty name="height" value="0.05" units="cm"/>
    </inkml:brush>
  </inkml:definitions>
  <inkml:trace contextRef="#ctx0" brushRef="#br0">110 174 24575,'-4'-10'0,"-3"-12"0,-4-7 0,0-4 0,-3 0 0,-4 5 0,2 12 0,2 13 0,5 13 0,3 3-8191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04.562"/>
    </inkml:context>
    <inkml:brush xml:id="br0">
      <inkml:brushProperty name="width" value="0.05" units="cm"/>
      <inkml:brushProperty name="height" value="0.05" units="cm"/>
    </inkml:brush>
  </inkml:definitions>
  <inkml:trace contextRef="#ctx0" brushRef="#br0">0 100 24575,'2'29'0,"1"1"0,2 0 0,0-1 0,12 32 0,50 123 0,-63-176 0,0 0 0,0 0 0,1 0 0,0-1 0,0 0 0,1 0 0,0 0 0,0 0 0,1-1 0,-1 0 0,1 0 0,1-1 0,12 7 0,-15-9 0,0-1 0,0 0 0,1 0 0,-1-1 0,1 0 0,-1 0 0,1 0 0,-1 0 0,1-1 0,0 0 0,-1 0 0,1-1 0,-1 1 0,1-1 0,-1-1 0,1 1 0,-1-1 0,1 0 0,-1 0 0,0 0 0,0-1 0,0 1 0,4-5 0,0 1 0,0-1 0,0 0 0,-1-1 0,-1 0 0,1 0 0,-1-1 0,0 0 0,-1 0 0,0 0 0,-1-1 0,8-18 0,-7 13 0,-2 0 0,0 0 0,0 0 0,-1 0 0,-1 0 0,-1-1 0,0 1 0,-2-20 0,0 20 0,-1 0 0,0 1 0,-1-1 0,-1 1 0,-1 0 0,0 0 0,0 0 0,-13-21 0,13 26 0,-1 0 0,0 1 0,-1-1 0,1 1 0,-2 1 0,1 0 0,-1 0 0,0 0 0,-1 1 0,1 0 0,-1 0 0,-16-6 0,23 11 0,0 0 0,0 0 0,0 0 0,0 0 0,0 0 0,0 1 0,0-1 0,0 1 0,0-1 0,-1 1 0,1 0 0,0 0 0,0 0 0,0 0 0,-1 0 0,1 1 0,0-1 0,0 1 0,0-1 0,0 1 0,0 0 0,0 0 0,0 0 0,0 0 0,0 0 0,0 0 0,0 0 0,0 1 0,1-1 0,-1 1 0,1-1 0,-1 1 0,1 0 0,-1-1 0,1 1 0,0 0 0,0 0 0,0 0 0,-1 3 0,0 1 0,0 1 0,0 0 0,1-1 0,0 1 0,0 0 0,0 0 0,1 0 0,0 0 0,1 0 0,-1 0 0,3 9 0,2 4 0,1 0 0,1-1 0,1 1 0,12 20 0,-16-32 0,1 1 0,0-1 0,0 0 0,1-1 0,0 1 0,1-1 0,0-1 0,0 1 0,0-1 0,1 0 0,9 6 0,-14-11 0,-1 0 0,1 0 0,0 0 0,0 0 0,-1 0 0,1 0 0,0-1 0,0 0 0,0 1 0,0-1 0,0 0 0,-1 0 0,1-1 0,0 1 0,0-1 0,0 1 0,5-3 0,-3 1 0,-1 0 0,1-1 0,0 0 0,-1 0 0,0 0 0,0-1 0,0 1 0,0-1 0,3-4 0,5-7 0,-1-1 0,-1 0 0,0-1 0,9-22 0,11-43 0,-22 58 0,0 1 0,23-43 0,-31 64 0,1 0 0,0 1 0,0-1 0,0 0 0,0 1 0,1-1 0,-1 1 0,0 0 0,1-1 0,-1 1 0,0 0 0,1 0 0,0 0 0,-1 0 0,1 0 0,0 0 0,-1 0 0,1 0 0,0 1 0,3-1 0,-3 1 0,-1 0 0,1 1 0,0-1 0,0 1 0,-1-1 0,1 1 0,-1 0 0,1 0 0,-1 0 0,1 0 0,-1 0 0,1 0 0,-1 0 0,0 1 0,1-1 0,-1 0 0,0 1 0,0-1 0,0 1 0,0-1 0,0 1 0,0 2 0,11 20 0,-1 1 0,-1 0 0,10 38 0,-12-34 0,2 0 0,19 40 0,-28-66 0,1 0 0,-1-1 0,1 1 0,0-1 0,0 1 0,-1-1 0,2 0 0,-1 1 0,0-1 0,0 0 0,1-1 0,-1 1 0,1 0 0,-1-1 0,1 1 0,4 1 0,-5-3 0,-1 0 0,1 0 0,0 0 0,-1 0 0,1 0 0,0 0 0,-1-1 0,1 1 0,-1 0 0,1-1 0,0 0 0,-1 1 0,1-1 0,-1 0 0,0 0 0,1 1 0,-1-1 0,0 0 0,1-1 0,-1 1 0,0 0 0,0 0 0,0 0 0,0-1 0,0 1 0,0 0 0,0-1 0,-1 1 0,1-1 0,0 1 0,0-4 0,23-55 0,-19 45 0,1 0 0,0 0 0,1 0 0,1 1 0,0 0 0,1 0 0,16-19 0,-23 30 0,0 1 0,1 0 0,-1 0 0,0 1 0,1-1 0,-1 0 0,1 1 0,-1-1 0,1 1 0,0 0 0,-1 0 0,1 0 0,0 0 0,0 1 0,0-1 0,0 1 0,0 0 0,0-1 0,3 1 0,-2 1 0,0 0 0,0 0 0,0 1 0,0-1 0,0 1 0,0-1 0,0 1 0,-1 1 0,1-1 0,-1 0 0,7 6 0,2 5 0,1 1 0,-2-1 0,0 2 0,-1 0 0,9 16 0,9 19-1365,-4-4-5461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1.356"/>
    </inkml:context>
    <inkml:brush xml:id="br0">
      <inkml:brushProperty name="width" value="0.05" units="cm"/>
      <inkml:brushProperty name="height" value="0.05" units="cm"/>
    </inkml:brush>
  </inkml:definitions>
  <inkml:trace contextRef="#ctx0" brushRef="#br0">6 163 24575,'-1'-1'0,"1"0"0,-1 0 0,1 0 0,-1 1 0,1-1 0,-1 0 0,1 0 0,0 0 0,0 0 0,-1 0 0,1 0 0,0 0 0,0 0 0,0 0 0,0 1 0,0-1 0,0 0 0,0 0 0,0 0 0,0 0 0,1 0 0,-1 0 0,0 0 0,2-1 0,-2 1 0,0 1 0,0-1 0,0 1 0,1-1 0,-1 1 0,0-1 0,1 1 0,-1-1 0,0 1 0,1 0 0,-1-1 0,1 1 0,-1 0 0,0-1 0,1 1 0,-1 0 0,1 0 0,-1-1 0,1 1 0,-1 0 0,1 0 0,-1 0 0,1 0 0,-1-1 0,1 1 0,-1 0 0,1 0 0,-1 0 0,1 0 0,0 0 0,-1 0 0,1 1 0,-1-1 0,1 0 0,-1 0 0,1 0 0,-1 0 0,1 1 0,-1-1 0,1 0 0,-1 0 0,0 1 0,1-1 0,0 1 0,4 6 0,0 0 0,0 0 0,-1 0 0,0 0 0,0 1 0,0 0 0,-1 0 0,-1 0 0,4 14 0,2 5 0,5 10 0,45 112 0,-47-125 0,1 0 0,1-1 0,32 42 0,-40-59 0,0-1 0,0 1 0,0-1 0,1 0 0,0 0 0,0-1 0,1 1 0,-1-1 0,1-1 0,0 1 0,0-1 0,0-1 0,0 1 0,1-1 0,-1 0 0,9 0 0,-5-1 0,0-1 0,-1 0 0,1-1 0,0 0 0,0 0 0,-1-1 0,1-1 0,-1 0 0,0 0 0,16-8 0,-12 4 0,0 0 0,-1-1 0,0-1 0,0 0 0,-1 0 0,-1-1 0,1-1 0,-1 0 0,-1 0 0,0-1 0,-1-1 0,0 0 0,-1 0 0,-1 0 0,0-1 0,6-14 0,-10 17 0,0 0 0,-1-1 0,0 1 0,-1 0 0,0-1 0,-1 1 0,0 0 0,-1-1 0,0 1 0,-1 0 0,0 0 0,-1 0 0,0 0 0,-1 0 0,0 0 0,-1 1 0,-5-11 0,0 6 0,1 1 0,-2 1 0,0-1 0,0 2 0,-1-1 0,-1 2 0,0 0 0,-1 0 0,0 1 0,-24-13 0,20 13 0,0 1 0,0 1 0,-1 1 0,0 1 0,0 0 0,-32-4 0,46 9 0,0 0 0,-1 0 0,1 1 0,-1 0 0,1 0 0,0 1 0,-1-1 0,1 1 0,0 0 0,-1 1 0,1-1 0,0 1 0,0 0 0,0 0 0,0 1 0,1 0 0,-1-1 0,1 1 0,-1 1 0,1-1 0,0 1 0,0 0 0,1 0 0,-1 0 0,1 0 0,0 0 0,0 1 0,0 0 0,-2 5 0,1 0-114,1-1 1,0 1-1,1 0 0,0 0 0,0 0 1,1 1-1,1-1 0,0 0 0,0 0 1,1 1-1,3 15 0,3 2-6712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1.858"/>
    </inkml:context>
    <inkml:brush xml:id="br0">
      <inkml:brushProperty name="width" value="0.05" units="cm"/>
      <inkml:brushProperty name="height" value="0.05" units="cm"/>
    </inkml:brush>
  </inkml:definitions>
  <inkml:trace contextRef="#ctx0" brushRef="#br0">305 167 24575,'-6'0'0,"0"-1"0,-1 0 0,1-1 0,0 1 0,-9-5 0,-19-4 0,22 8 0,0 0 0,0 1 0,-1 1 0,1 0 0,0 1 0,0 0 0,0 0 0,-13 5 0,19-5 0,1 1 0,0 0 0,-1 1 0,1-1 0,0 1 0,1 0 0,-1 0 0,0 1 0,1-1 0,0 1 0,0 0 0,0 0 0,0 1 0,1-1 0,0 1 0,-1 0 0,2 0 0,-1 0 0,-3 8 0,2-2 0,1 0 0,0 0 0,1 0 0,0 0 0,1 0 0,0 1 0,1-1 0,0 0 0,1 1 0,0-1 0,1 0 0,0 0 0,1 0 0,0 0 0,0 0 0,2-1 0,-1 1 0,1-1 0,0 0 0,1-1 0,1 1 0,10 12 0,-6-8 0,1-1 0,1 0 0,0-1 0,0-1 0,1 0 0,0 0 0,1-2 0,1 0 0,-1-1 0,1 0 0,1-1 0,-1-1 0,32 8 0,-32-11 0,1-1 0,-1-1 0,1 0 0,0-1 0,0 0 0,0-2 0,-1 0 0,18-5 0,-28 6 0,1-1 0,-1 0 0,0 0 0,0 0 0,0-1 0,0 0 0,0 0 0,-1-1 0,0 0 0,1 0 0,-1 0 0,-1 0 0,1-1 0,0 0 0,-1 0 0,0 0 0,0 0 0,-1-1 0,0 1 0,0-1 0,0 0 0,0 0 0,2-9 0,-3-1 0,1 1 0,-2-1 0,0 0 0,-1 1 0,-1-1 0,0 1 0,-1-1 0,0 1 0,-2-1 0,0 1 0,0 0 0,-1 1 0,-1-1 0,-1 1 0,-9-17 0,0 6 0,0 0 0,-2 1 0,0 0 0,-2 2 0,0 0 0,-1 1 0,-28-20 0,36 32 30,0 0 0,0 1 0,-21-10 0,27 15-179,0 0 1,0 1-1,0-1 1,-1 2-1,1-1 1,0 1-1,-1 0 1,1 0-1,-9 1 1,-7 4-6678</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2.292"/>
    </inkml:context>
    <inkml:brush xml:id="br0">
      <inkml:brushProperty name="width" value="0.05" units="cm"/>
      <inkml:brushProperty name="height" value="0.05" units="cm"/>
    </inkml:brush>
  </inkml:definitions>
  <inkml:trace contextRef="#ctx0" brushRef="#br0">442 223 24575,'0'-3'0,"-1"1"0,0-1 0,0 0 0,0 1 0,0-1 0,0 1 0,0-1 0,-1 1 0,1 0 0,-1 0 0,0 0 0,1-1 0,-1 2 0,0-1 0,0 0 0,-1 0 0,1 1 0,-4-3 0,-45-25 0,50 29 0,-11-6 0,-1 1 0,0 1 0,0 0 0,0 1 0,-1 0 0,1 1 0,-1 1 0,0 0 0,1 0 0,-1 2 0,0-1 0,-20 5 0,25-3 0,1 0 0,-1 0 0,1 1 0,-1 0 0,1 1 0,0 0 0,0 0 0,1 1 0,-1 0 0,1 0 0,0 0 0,1 1 0,-1 0 0,1 1 0,0-1 0,0 1 0,1 0 0,0 1 0,0-1 0,-4 11 0,7-13 0,0 0 0,0 1 0,0-1 0,1 1 0,0-1 0,0 1 0,0 0 0,1-1 0,0 1 0,0 0 0,0-1 0,1 1 0,0-1 0,0 1 0,3 9 0,-1-7 0,1-1 0,0 1 0,0 0 0,1-1 0,0 0 0,0 0 0,0 0 0,1-1 0,10 9 0,-2-3 0,2 0 0,-1-1 0,1-1 0,1-1 0,0 0 0,0-1 0,1-1 0,32 9 0,-19-10 0,0 0 0,0-2 0,0-2 0,48-1 0,-63-2 0,0 0 0,0-1 0,0-1 0,0-1 0,0 0 0,-1-1 0,1 0 0,-1-2 0,-1 1 0,22-14 0,-32 16 0,1 1 0,-1-1 0,1 0 0,-1 0 0,0 0 0,-1 0 0,1-1 0,-1 0 0,0 0 0,0 0 0,0 0 0,-1 0 0,1 0 0,2-12 0,-4 9 0,1 0 0,-2-1 0,1 1 0,-1-1 0,0 1 0,-1-1 0,0 1 0,0-1 0,-4-10 0,0 2 0,-1 0 0,-1 0 0,-1 1 0,0 0 0,-1 0 0,0 1 0,-2 0 0,0 1 0,-12-13 0,9 13 0,1 1 0,-2 1 0,0 0 0,0 1 0,-1 1 0,0 0 0,-1 1 0,0 1 0,0 0 0,-1 2 0,-34-9 0,49 14-85,0 1 0,0-1-1,0 1 1,0 0 0,0 0-1,0 0 1,0 0 0,0 1-1,0-1 1,0 1 0,0 0-1,0 0 1,1 0 0,-1 0-1,-4 3 1,-7 8-6741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2.696"/>
    </inkml:context>
    <inkml:brush xml:id="br0">
      <inkml:brushProperty name="width" value="0.05" units="cm"/>
      <inkml:brushProperty name="height" value="0.05" units="cm"/>
    </inkml:brush>
  </inkml:definitions>
  <inkml:trace contextRef="#ctx0" brushRef="#br0">305 190 24575,'1'-5'0,"-1"-1"0,0 1 0,-1 0 0,1 0 0,-1 0 0,0-1 0,0 1 0,-1 0 0,0 0 0,0 1 0,0-1 0,0 0 0,0 1 0,-1-1 0,0 1 0,0 0 0,0 0 0,-1 0 0,0 0 0,1 0 0,-1 1 0,0 0 0,-1 0 0,1 0 0,0 0 0,-1 1 0,0-1 0,1 1 0,-1 0 0,-7-1 0,3 0 0,0 0 0,0 1 0,0 1 0,0-1 0,0 1 0,0 1 0,-1 0 0,1 0 0,0 1 0,0 0 0,-1 1 0,1 0 0,-11 3 0,15-3 0,1 0 0,-1 0 0,1 1 0,0-1 0,0 1 0,0 0 0,0 0 0,0 0 0,0 0 0,1 1 0,0 0 0,0-1 0,0 1 0,0 0 0,0 1 0,1-1 0,0 0 0,0 1 0,0-1 0,0 1 0,1 0 0,-1 0 0,1-1 0,1 1 0,-1 0 0,0 6 0,1-2 0,1 1 0,0 0 0,0-1 0,1 1 0,0-1 0,0 0 0,1 1 0,0-1 0,1 0 0,0-1 0,1 1 0,0-1 0,0 0 0,0 0 0,1 0 0,0-1 0,1 1 0,10 7 0,-5-4 0,0-1 0,1-1 0,1 0 0,-1-1 0,1 0 0,1-1 0,-1-1 0,1 0 0,1-1 0,19 4 0,-16-5 0,0-2 0,1 0 0,-1 0 0,0-2 0,1-1 0,-1 0 0,0-1 0,37-10 0,-49 11 0,0-2 0,-1 1 0,1-1 0,-1 0 0,0 0 0,0 0 0,0-1 0,0 0 0,-1 0 0,1-1 0,-1 0 0,0 0 0,-1 0 0,1 0 0,-1-1 0,0 1 0,0-1 0,-1 0 0,0-1 0,0 1 0,0 0 0,-1-1 0,0 0 0,0 1 0,0-1 0,-1 0 0,1-11 0,-2 6 0,0-1 0,0 1 0,-2 0 0,1 0 0,-1 0 0,-1 0 0,0 0 0,-1 0 0,0 1 0,-1 0 0,0-1 0,-11-16 0,10 19 0,0 1 0,0 0 0,-1 1 0,0-1 0,0 1 0,-1 1 0,1-1 0,-2 1 0,1 1 0,-1 0 0,1 0 0,-1 0 0,-1 1 0,1 0 0,-16-3 0,21 6-80,0 0 0,0 0-1,0 1 1,0-1 0,0 1-1,0 0 1,0 0 0,1 1-1,-1-1 1,0 1 0,0 0 0,0 0-1,0 0 1,1 1 0,-1-1-1,-5 4 1,-5 6-6746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3.087"/>
    </inkml:context>
    <inkml:brush xml:id="br0">
      <inkml:brushProperty name="width" value="0.05" units="cm"/>
      <inkml:brushProperty name="height" value="0.05" units="cm"/>
    </inkml:brush>
  </inkml:definitions>
  <inkml:trace contextRef="#ctx0" brushRef="#br0">158 161 24575,'0'-1'0,"-1"0"0,1-1 0,-1 1 0,1 0 0,-1 0 0,1 0 0,-1 0 0,0 0 0,0 0 0,0 0 0,0 0 0,0 0 0,0 0 0,0 0 0,0 0 0,0 1 0,0-1 0,0 0 0,0 1 0,-1-1 0,1 1 0,0-1 0,0 1 0,-1 0 0,1 0 0,0-1 0,0 1 0,-1 0 0,-1 0 0,-41 0 0,41 1 0,0-1 0,0 1 0,0 0 0,0 0 0,0 0 0,1 0 0,-1 1 0,0-1 0,1 1 0,-1-1 0,1 1 0,-1 0 0,1 0 0,0 0 0,-1 1 0,1-1 0,-3 5 0,3-2 0,0-1 0,0 0 0,0 1 0,1-1 0,0 1 0,0-1 0,0 1 0,0 0 0,1 0 0,0 7 0,1 3 0,0-1 0,1 0 0,1 0 0,1 0 0,0 0 0,11 24 0,-6-19 0,2 0 0,0-1 0,1 0 0,1-1 0,0 0 0,2-1 0,0-1 0,0 0 0,2-1 0,-1 0 0,30 16 0,-36-24 0,0-1 0,0 0 0,1-1 0,0 0 0,0-1 0,0 0 0,0 0 0,1-1 0,-1-1 0,14 1 0,-17-3 0,1 1 0,-1-2 0,1 1 0,-1-1 0,1 0 0,-1-1 0,0 0 0,0 0 0,0-1 0,0 0 0,-1 0 0,0-1 0,0 0 0,12-10 0,-11 7 0,0 1 0,0-2 0,-1 1 0,0-1 0,-1 0 0,0-1 0,0 1 0,-1-1 0,-1 0 0,1-1 0,-1 1 0,-1-1 0,0 0 0,-1 0 0,0 0 0,0 0 0,-1 0 0,-1 0 0,0 0 0,-2-14 0,0 10 0,0 0 0,-2 1 0,0 0 0,0 0 0,-1 0 0,-1 1 0,-1-1 0,0 1 0,0 1 0,-1-1 0,-1 1 0,0 1 0,0-1 0,-21-17 0,14 17-65,0 0 0,0 0 0,-2 2 0,1 0 0,-1 1 0,-1 1 0,1 1 0,-1 0 0,0 1 0,-1 1 0,0 1 0,0 1 0,0 1 0,0 0 0,0 2 0,0 0 0,0 2 0,0 0 0,0 1 0,-26 7 0,-11 7-6761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2.385"/>
    </inkml:context>
    <inkml:brush xml:id="br0">
      <inkml:brushProperty name="width" value="0.05" units="cm"/>
      <inkml:brushProperty name="height" value="0.05" units="cm"/>
    </inkml:brush>
  </inkml:definitions>
  <inkml:trace contextRef="#ctx0" brushRef="#br0">1 0 24575,'16'326'0,"-5"-158"0,16 167-1365,-26-305-5461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5.472"/>
    </inkml:context>
    <inkml:brush xml:id="br0">
      <inkml:brushProperty name="width" value="0.05" units="cm"/>
      <inkml:brushProperty name="height" value="0.05" units="cm"/>
    </inkml:brush>
  </inkml:definitions>
  <inkml:trace contextRef="#ctx0" brushRef="#br0">0 7 24575,'0'-5'0,"0"4"0,0 6 0,0 7 0,0 11 0,0 6 0,0 8 0,0 2 0,0 4 0,5 4 0,1-2 0,0-3 0,-1 0 0,-2-1 0,-1-5 0,0-2 0,-2-8-8191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5.862"/>
    </inkml:context>
    <inkml:brush xml:id="br0">
      <inkml:brushProperty name="width" value="0.05" units="cm"/>
      <inkml:brushProperty name="height" value="0.05" units="cm"/>
    </inkml:brush>
  </inkml:definitions>
  <inkml:trace contextRef="#ctx0" brushRef="#br0">21 232 24575,'0'11'0,"-1"1"0,-1-1 0,0 0 0,-5 14 0,-1 8 0,16-57 0,2 1 0,22-39 0,-18 35 0,-3 5 0,2-5 0,2 1 0,0 0 0,36-45 0,-50 69 0,1 0 0,0 0 0,0 0 0,1 0 0,-1 0 0,0 0 0,1 0 0,-1 1 0,1-1 0,-1 1 0,1 0 0,0 0 0,0 0 0,-1 0 0,1 0 0,0 0 0,0 1 0,0 0 0,0-1 0,5 1 0,-5 1 0,1 0 0,-1 0 0,1 1 0,-1-1 0,0 1 0,0-1 0,0 1 0,0 0 0,0 0 0,0 1 0,0-1 0,0 0 0,-1 1 0,0 0 0,1 0 0,2 5 0,27 41-31,32 69 1,-33-60-1274,-8-13-5522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6.253"/>
    </inkml:context>
    <inkml:brush xml:id="br0">
      <inkml:brushProperty name="width" value="0.05" units="cm"/>
      <inkml:brushProperty name="height" value="0.05" units="cm"/>
    </inkml:brush>
  </inkml:definitions>
  <inkml:trace contextRef="#ctx0" brushRef="#br0">0 24 24575,'0'-5'0,"0"-6"0,0 3 0,0 9 0,0 7 0,0 8 0,0 11 0,0 9 0,5 4 0,1 5 0,0 3 0,-1-1 0,-2 1 0,-1-4 0,0-4 0,-2-4 0,0-8-8191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6.643"/>
    </inkml:context>
    <inkml:brush xml:id="br0">
      <inkml:brushProperty name="width" value="0.05" units="cm"/>
      <inkml:brushProperty name="height" value="0.05" units="cm"/>
    </inkml:brush>
  </inkml:definitions>
  <inkml:trace contextRef="#ctx0" brushRef="#br0">159 179 24575,'-21'-5'0,"20"5"0,0-1 0,1 1 0,-1-1 0,0 1 0,0 0 0,0-1 0,0 1 0,-1 0 0,1 0 0,0 0 0,0 0 0,0 0 0,0 0 0,0 0 0,0 0 0,0 0 0,0 1 0,0-1 0,0 0 0,0 1 0,0-1 0,0 0 0,0 1 0,1-1 0,-1 1 0,0 0 0,0-1 0,0 1 0,0 0 0,1-1 0,-1 1 0,0 0 0,0 1 0,-6 6 0,1 0 0,1 1 0,-1-1 0,1 1 0,1 0 0,0 0 0,-5 17 0,5-14 0,-1-1 0,0 1 0,0-1 0,-9 12 0,14-22 0,-1 0 0,1 0 0,-1 0 0,0 0 0,0-1 0,1 1 0,-1 0 0,0 0 0,0 0 0,0 0 0,0-1 0,0 1 0,0-1 0,0 1 0,0 0 0,0-1 0,-2 1 0,3-1 0,-1 0 0,1-1 0,-1 1 0,1 0 0,-1 0 0,1 0 0,0-1 0,-1 1 0,1 0 0,-1-1 0,1 1 0,0 0 0,-1-1 0,1 1 0,0 0 0,0-1 0,-1 1 0,1-1 0,0 1 0,0 0 0,-1-1 0,1 1 0,0-1 0,0 1 0,0-1 0,0 1 0,0-1 0,0 0 0,-1-3 0,1-1 0,-1 0 0,1 0 0,0 0 0,1 0 0,-1 1 0,2-6 0,77-223 0,-77 227 0,1 1 0,-1-1 0,1 0 0,0 1 0,0-1 0,1 1 0,0 0 0,6-7 0,-9 11 0,0 0 0,0 1 0,0-1 0,0 0 0,1 1 0,-1-1 0,0 1 0,0-1 0,0 1 0,0-1 0,0 1 0,1 0 0,-1 0 0,0-1 0,0 1 0,1 0 0,-1 0 0,0 0 0,2 1 0,-1-1 0,0 1 0,0 0 0,0 0 0,0 0 0,0 0 0,-1 0 0,1 1 0,0-1 0,0 1 0,-1-1 0,1 1 0,-1-1 0,1 1 0,1 3 0,9 16-14,0 0 0,-1 0 0,14 45 0,-7-21-1295,2 4-5517</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7.001"/>
    </inkml:context>
    <inkml:brush xml:id="br0">
      <inkml:brushProperty name="width" value="0.05" units="cm"/>
      <inkml:brushProperty name="height" value="0.05" units="cm"/>
    </inkml:brush>
  </inkml:definitions>
  <inkml:trace contextRef="#ctx0" brushRef="#br0">0 0 24575,'5'0'0,"1"5"0,0 6 0,-1 6 0,3 5 0,0 8 0,0 8 0,2 7 0,0 1 0,-3 2 0,-1 2 0,2-3 0,0 0 0,-1-3 0,-2-5 0,-2-8-8191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7.392"/>
    </inkml:context>
    <inkml:brush xml:id="br0">
      <inkml:brushProperty name="width" value="0.05" units="cm"/>
      <inkml:brushProperty name="height" value="0.05" units="cm"/>
    </inkml:brush>
  </inkml:definitions>
  <inkml:trace contextRef="#ctx0" brushRef="#br0">149 129 24575,'0'0'0,"0"-1"0,0 1 0,0 0 0,0-1 0,0 1 0,0 0 0,0-1 0,0 1 0,0 0 0,0-1 0,0 1 0,0 0 0,0-1 0,0 1 0,0 0 0,0-1 0,0 1 0,0 0 0,0-1 0,0 1 0,0 0 0,-1-1 0,1 1 0,0 0 0,0-1 0,-1 1 0,1 0 0,0 0 0,0-1 0,-1 1 0,1 0 0,0 0 0,0 0 0,-1-1 0,1 1 0,0 0 0,-1 0 0,1 0 0,0 0 0,-1 0 0,1-1 0,0 1 0,-1 0 0,1 0 0,0 0 0,-1 0 0,1 0 0,0 0 0,-1 0 0,1 0 0,-1 1 0,1-1 0,0 0 0,-1 0 0,1 0 0,0 0 0,-1 0 0,1 0 0,0 1 0,0-1 0,-1 0 0,1 0 0,0 1 0,0-1 0,-1 0 0,1 0 0,0 1 0,0-1 0,-1 0 0,-17 21 0,-3 21 0,-20 54 0,1-2 0,26-70 0,15-38 0,15-43 0,-3 17 0,5-18 0,3 0 0,32-62 0,-52 116 0,1 0 0,0 0 0,1 1 0,-1-1 0,1 1 0,0 0 0,-1 0 0,1 0 0,1 0 0,-1 0 0,0 1 0,1 0 0,-1-1 0,7-2 0,-8 5 0,1-1 0,-1 1 0,1-1 0,-1 1 0,1 0 0,0 0 0,-1 0 0,1 1 0,-1-1 0,1 0 0,-1 1 0,1 0 0,-1-1 0,1 1 0,-1 0 0,0 1 0,0-1 0,1 0 0,-1 0 0,0 1 0,0 0 0,0-1 0,0 1 0,3 4 0,18 20-2,0 1-1,28 47 0,-17-23-1354,2-2-5469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7.779"/>
    </inkml:context>
    <inkml:brush xml:id="br0">
      <inkml:brushProperty name="width" value="0.05" units="cm"/>
      <inkml:brushProperty name="height" value="0.05" units="cm"/>
    </inkml:brush>
  </inkml:definitions>
  <inkml:trace contextRef="#ctx0" brushRef="#br0">1 0 24575,'4'0'0,"3"5"0,-1 6 0,-2 6 0,0 9 0,-2 6 0,-1 6 0,-1 6 0,0 5 0,0 4 0,0 1 0,4 2 0,2-4 0,0-2 0,-1-4 0,-2-6 0,-1-4 0,-1-10-8191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8.154"/>
    </inkml:context>
    <inkml:brush xml:id="br0">
      <inkml:brushProperty name="width" value="0.05" units="cm"/>
      <inkml:brushProperty name="height" value="0.05" units="cm"/>
    </inkml:brush>
  </inkml:definitions>
  <inkml:trace contextRef="#ctx0" brushRef="#br0">137 268 24575,'0'-6'0,"0"-1"0,0 0 0,-1 1 0,-3-13 0,4 18 0,0 0 0,0 1 0,0-1 0,-1 1 0,1-1 0,0 0 0,-1 1 0,1-1 0,0 1 0,-1-1 0,1 1 0,-1-1 0,1 1 0,-1-1 0,1 1 0,-1-1 0,0 1 0,1-1 0,-1 1 0,1 0 0,-1 0 0,-1-1 0,1 1 0,0 0 0,0 0 0,0 0 0,-1 1 0,1-1 0,0 0 0,0 1 0,0-1 0,0 1 0,0-1 0,0 1 0,0 0 0,0-1 0,0 1 0,0 0 0,0 0 0,-2 1 0,-11 13 0,-1 1 0,2 1 0,0 0 0,2 1 0,0 0 0,-12 25 0,23-43 0,0 0 0,0 0 0,1 0 0,-1 0 0,0 0 0,0 0 0,0 0 0,0 0 0,0 0 0,0 0 0,0 0 0,0 0 0,0 0 0,0 0 0,0 0 0,0 0 0,0 0 0,0 0 0,0 0 0,0 0 0,0 0 0,0 0 0,0 0 0,0 0 0,0 0 0,0 0 0,1 0 0,-1 0 0,0 0 0,0 0 0,0 0 0,0 0 0,0 0 0,0 0 0,0 1 0,7-10 0,10-18 0,-1-13 0,17-72 0,3-6 0,-34 113 0,0 0 0,0 0 0,0 1 0,1-1 0,0 1 0,0-1 0,0 1 0,0 0 0,4-3 0,-5 5 0,-1 1 0,0 0 0,1 0 0,-1 0 0,1 0 0,0 1 0,-1-1 0,1 0 0,0 1 0,-1-1 0,1 1 0,0 0 0,-1-1 0,1 1 0,0 0 0,0 0 0,0 0 0,-1 0 0,1 0 0,0 1 0,0-1 0,-1 0 0,1 1 0,0-1 0,-1 1 0,1 0 0,0 0 0,-1-1 0,3 3 0,6 4 13,1 1 0,-2 0 0,1 1-1,-1 0 1,10 13 0,39 56-606,-43-56-256,20 27-5977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8.531"/>
    </inkml:context>
    <inkml:brush xml:id="br0">
      <inkml:brushProperty name="width" value="0.05" units="cm"/>
      <inkml:brushProperty name="height" value="0.05" units="cm"/>
    </inkml:brush>
  </inkml:definitions>
  <inkml:trace contextRef="#ctx0" brushRef="#br0">57 48 24575,'0'-4'0,"0"-7"0,0-6 0,-4 5 0,-2 9 0,-5 9 0,0 14 0,2 8 0,2 8 0,2 8 0,3 5 0,1 5 0,1-4 0,0-4 0,0-6 0,1-10-8191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18.872"/>
    </inkml:context>
    <inkml:brush xml:id="br0">
      <inkml:brushProperty name="width" value="0.05" units="cm"/>
      <inkml:brushProperty name="height" value="0.05" units="cm"/>
    </inkml:brush>
  </inkml:definitions>
  <inkml:trace contextRef="#ctx0" brushRef="#br0">358 165 24575,'-3'-3'0,"0"1"0,-1-1 0,0 1 0,1 0 0,-1 0 0,0 0 0,0 0 0,0 0 0,-1 1 0,1 0 0,0 0 0,0 0 0,-1 1 0,1-1 0,0 1 0,-1 0 0,1 0 0,-5 1 0,2 0 0,-1 0 0,1 0 0,0 1 0,0 0 0,0 1 0,0-1 0,0 1 0,0 1 0,-10 6 0,6-1 0,0 1 0,1 0 0,1 1 0,0 0 0,0 0 0,-8 15 0,7-10 0,-1-1 0,-18 20 0,28-34 0,0 1 0,-1-1 0,1 1 0,-1-1 0,0 0 0,1 0 0,-1 0 0,0 1 0,0-1 0,0-1 0,0 1 0,1 0 0,-1 0 0,0-1 0,0 1 0,-1-1 0,-1 0 0,3 0 0,-1 0 0,1 0 0,0-1 0,0 1 0,-1 0 0,1-1 0,0 1 0,0-1 0,0 0 0,0 1 0,0-1 0,0 0 0,0 0 0,0 0 0,0 0 0,0 0 0,0 0 0,0 0 0,0 0 0,0-2 0,-1-1 0,0 0 0,0 0 0,1-1 0,-1 1 0,1-1 0,0 1 0,0-1 0,1 1 0,0-1 0,-1 0 0,1 1 0,1-1 0,1-8 0,2-2 0,1 1 0,1 0 0,0 0 0,1 0 0,0 1 0,1 0 0,1 0 0,0 1 0,1 0 0,0 1 0,1 0 0,0 0 0,0 1 0,1 1 0,1 0 0,0 0 0,0 2 0,0-1 0,1 2 0,0 0 0,0 0 0,1 2 0,21-5 0,-26 7 9,0 1-1,0 1 1,0 0-1,0 0 1,0 1 0,0 0-1,0 1 1,0 0-1,0 0 1,0 1-1,-1 1 1,0 0-1,15 8 1,-11-5-174,-1 2 0,0 0 0,-1 0 0,0 1 0,-1 1 0,0 0 0,0 0 0,12 19 0,14 29-6661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2.819"/>
    </inkml:context>
    <inkml:brush xml:id="br0">
      <inkml:brushProperty name="width" value="0.05" units="cm"/>
      <inkml:brushProperty name="height" value="0.05" units="cm"/>
    </inkml:brush>
  </inkml:definitions>
  <inkml:trace contextRef="#ctx0" brushRef="#br0">2 111 24575,'0'25'0,"-1"4"0,1 0 0,2 1 0,8 44 0,-8-67 0,-1 0 0,1 1 0,1-1 0,-1 0 0,1 0 0,0-1 0,1 1 0,-1 0 0,1-1 0,1 0 0,-1 0 0,1 0 0,0-1 0,1 0 0,-1 1 0,1-2 0,0 1 0,0-1 0,0 0 0,9 4 0,-12-7 0,1 0 0,-1 0 0,1 0 0,-1 0 0,1-1 0,-1 1 0,1-1 0,-1 0 0,1 0 0,-1 0 0,1-1 0,-1 1 0,1-1 0,3-1 0,0-1 0,0 0 0,0 0 0,0 0 0,0-1 0,-1 0 0,8-7 0,-2 1 0,-1 0 0,0-1 0,-1 0 0,0-1 0,-1 0 0,9-15 0,-13 17 9,0 0 1,0-1-1,-1 0 0,-1 0 0,0 0 1,0 0-1,-1-1 0,-1 1 0,0 0 0,0-1 1,-1 1-1,-2-15 0,1 19-83,0-1-1,0 1 1,-1-1 0,0 1 0,0 0-1,-1 0 1,0 0 0,0 0 0,-1 0-1,1 1 1,-2-1 0,1 1 0,-1 0-1,0 0 1,0 1 0,0-1 0,-1 1-1,0 0 1,-7-4 0,-10-3-6752</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0.928"/>
    </inkml:context>
    <inkml:brush xml:id="br0">
      <inkml:brushProperty name="width" value="0.05" units="cm"/>
      <inkml:brushProperty name="height" value="0.05" units="cm"/>
    </inkml:brush>
  </inkml:definitions>
  <inkml:trace contextRef="#ctx0" brushRef="#br0">1 0 24575,'1'1'0,"0"-1"0,0 0 0,0 0 0,0 1 0,0-1 0,0 1 0,0-1 0,0 1 0,-1-1 0,1 1 0,0-1 0,0 1 0,0 0 0,-1-1 0,1 1 0,0 0 0,-1 0 0,1-1 0,0 1 0,0 2 0,11 21 0,-9-17 0,52 127 0,39 144 0,19 148 0,-76-280 0,-22-87-119,5 13-193,-3 1 1,-3 0-1,6 96 1,-20-144-6515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1.537"/>
    </inkml:context>
    <inkml:brush xml:id="br0">
      <inkml:brushProperty name="width" value="0.05" units="cm"/>
      <inkml:brushProperty name="height" value="0.05" units="cm"/>
    </inkml:brush>
  </inkml:definitions>
  <inkml:trace contextRef="#ctx0" brushRef="#br0">21 328 24575,'-1'-6'0,"0"1"0,0-1 0,0 1 0,0 0 0,-5-10 0,-4-22 0,10 32 0,0-1 0,1 0 0,-1 0 0,1 1 0,0-1 0,1 0 0,-1 1 0,1-1 0,0 1 0,1 0 0,-1 0 0,1 0 0,0 0 0,0 0 0,0 0 0,1 1 0,0 0 0,0-1 0,0 1 0,0 1 0,1-1 0,0 1 0,-1-1 0,8-2 0,12-7 0,1 1 0,1 1 0,47-14 0,-47 17 0,8-3 0,96-27 0,-117 36 0,1 0 0,-1 0 0,1 1 0,-1 0 0,1 2 0,-1-1 0,24 6 0,-33-5 0,-1 0 0,1 0 0,-1 1 0,0-1 0,0 1 0,0 0 0,1 0 0,-2 0 0,1 0 0,0 1 0,0-1 0,-1 1 0,1 0 0,-1 0 0,0-1 0,0 2 0,0-1 0,0 0 0,-1 0 0,1 0 0,-1 1 0,2 5 0,1 8 0,0 0 0,-1 0 0,1 28 0,-2-19 0,11 73 0,51 190 0,61 87 0,-52-127 0,16 40 0,-87-284 0,0 1 0,0-1 0,0 0 0,0 1 0,-1 0 0,0-1 0,0 8 0,-1-11 0,0 0 0,-1 0 0,1 0 0,-1 0 0,1-1 0,-1 1 0,0 0 0,1 0 0,-1-1 0,0 1 0,0-1 0,0 1 0,0-1 0,-1 1 0,1-1 0,0 1 0,-1-1 0,1 0 0,-1 0 0,1 0 0,-1 0 0,1 0 0,-1 0 0,0 0 0,1-1 0,-3 2 0,-19 5 0,-1-1 0,0-1 0,0-1 0,0-1 0,-31 0 0,11 0 0,-543 61-1365,553-60-5461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3.081"/>
    </inkml:context>
    <inkml:brush xml:id="br0">
      <inkml:brushProperty name="width" value="0.05" units="cm"/>
      <inkml:brushProperty name="height" value="0.05" units="cm"/>
    </inkml:brush>
  </inkml:definitions>
  <inkml:trace contextRef="#ctx0" brushRef="#br0">286 94 24575,'-1'-2'0,"1"-1"0,-1 1 0,0-1 0,0 1 0,-1 0 0,1-1 0,0 1 0,-1 0 0,1 0 0,-1 0 0,-4-3 0,4 3 0,0-1 0,0 1 0,0-1 0,0 1 0,1-1 0,-1 1 0,1-1 0,-3-4 0,4 6 0,1 0 0,-1 0 0,0 1 0,0-1 0,0 0 0,0 0 0,1 0 0,-1 0 0,0 1 0,1-1 0,-1 0 0,1 0 0,-1 1 0,1-1 0,-1 0 0,1 1 0,-1-1 0,1 0 0,0 1 0,-1-1 0,1 1 0,0-1 0,-1 1 0,1 0 0,0-1 0,0 1 0,0-1 0,-1 1 0,1 0 0,0 0 0,0 0 0,0-1 0,0 1 0,0 0 0,-1 0 0,2 0 0,25-4 0,0 1 0,-1 1 0,55 2 0,-31 1 0,1171 2 0,-1208-4 0,0 0 0,1 0 0,20-7 0,-32 8 0,0 0 0,0 0 0,0 0 0,-1 0 0,1 0 0,0 0 0,0 1 0,-1-1 0,1 0 0,0 1 0,-1 0 0,1-1 0,0 1 0,-1 0 0,1 0 0,-1 0 0,1 0 0,-1 0 0,1 0 0,-1 0 0,0 0 0,0 1 0,1-1 0,-1 0 0,0 1 0,0-1 0,0 1 0,-1-1 0,1 1 0,0 0 0,0 1 0,4 9 0,-1-1 0,-1 0 0,4 18 0,-5-21 0,42 243 0,-16-82 0,6 32 0,-9 1 0,0 272 0,-28-225 0,3-248 0,0 0 0,0 0 0,0 0 0,0 0 0,0 0 0,0 0 0,0 1 0,0-1 0,0 0 0,1 0 0,-1 0 0,0 0 0,1 0 0,-1 0 0,1 0 0,-1 0 0,1 0 0,0 0 0,-1 0 0,2 1 0,-1-2 0,0 0 0,0 1 0,0-1 0,0 0 0,0 0 0,0 0 0,0 0 0,0 0 0,0 0 0,0 0 0,0-1 0,0 1 0,-1 0 0,1-1 0,2 1 0,-2-1 0,1 0 0,0 1 0,0-1 0,-1 1 0,1 0 0,0-1 0,0 1 0,0 0 0,0 0 0,0 0 0,0 0 0,-1 1 0,1-1 0,0 0 0,0 1 0,0-1 0,-1 1 0,3 1 0,-2-1 0,0 0 0,1 0 0,-1 1 0,0-1 0,-1 1 0,1-1 0,0 1 0,0 0 0,-1 0 0,1 0 0,-1-1 0,1 2 0,-1-1 0,0 0 0,0 0 0,0 0 0,0 0 0,0 1 0,-1-1 0,1 1 0,-1-1 0,1 0 0,-1 1 0,0-1 0,0 1 0,0-1 0,0 0 0,0 1 0,-1-1 0,0 3 0,-1 0 0,1 0 0,-1-1 0,-1 1 0,1-1 0,-1 1 0,1-1 0,-1 0 0,-1 0 0,1-1 0,0 1 0,-1-1 0,0 1 0,0-1 0,-5 3 0,-12 7 0,-1-2 0,0 0 0,-1-1 0,-34 10 0,-101 18 0,78-20 0,-219 51 104,-252 65-548,397-90 311,-222 98 0,365-137 138,-121 61-19,119-58 28,0 0 0,1 1-1,0 0 1,1 0 0,0 1 0,0 1 0,-14 19-1,22-25 17,0 0 0,0 0 0,1 0-1,0 0 1,-1 0 0,2 1 0,-1-1 0,1 0-1,0 1 1,0-1 0,0 1 0,1 0-1,0-1 1,0 1 0,0-1 0,1 1 0,1 5-1,3 8-39,1-1-1,0 0 1,16 29-1,-13-29 15,-1 1 0,11 35-1,-6 14-3,-3 1 0,3 127 0,-24 140 0,0-95 0,8 762 0,5-575 0,-2-443-1365,0-2-5461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3.438"/>
    </inkml:context>
    <inkml:brush xml:id="br0">
      <inkml:brushProperty name="width" value="0.05" units="cm"/>
      <inkml:brushProperty name="height" value="0.05" units="cm"/>
    </inkml:brush>
  </inkml:definitions>
  <inkml:trace contextRef="#ctx0" brushRef="#br0">53 13 24575,'-52'-12'0,"65"34"0,-2-12 0,0 0 0,0 0 0,1-1 0,1-1 0,-1 0 0,1-1 0,1 0 0,-1-1 0,1 0 0,0-1 0,25 5 0,-28-8 0,0 0 0,-1-1 0,1-1 0,0 0 0,0 0 0,0-1 0,0 0 0,-1-1 0,1 0 0,-1-1 0,1 0 0,-1 0 0,0-1 0,0-1 0,0 0 0,15-10 0,-19 11 0,1-1 0,0 0 0,-1 0 0,0 0 0,-1-1 0,1 1 0,-1-1 0,0-1 0,0 1 0,5-11 0,-11 9 0,-8 11 0,-11 13 0,-19 25-98,5-5-324,-2-1-1,-40 30 1,35-36-6404</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4.380"/>
    </inkml:context>
    <inkml:brush xml:id="br0">
      <inkml:brushProperty name="width" value="0.05" units="cm"/>
      <inkml:brushProperty name="height" value="0.05" units="cm"/>
    </inkml:brush>
  </inkml:definitions>
  <inkml:trace contextRef="#ctx0" brushRef="#br0">57 164 24575,'-1'-2'0,"1"0"0,-1 1 0,0-1 0,1 0 0,-1 1 0,0-1 0,0 1 0,0 0 0,-1-1 0,1 1 0,0 0 0,0-1 0,-1 1 0,1 0 0,-1 0 0,1 0 0,-1 0 0,1 1 0,-1-1 0,-2 0 0,2 0 0,0 0 0,0 0 0,0 0 0,1 0 0,-1-1 0,0 1 0,0 0 0,1-1 0,-1 1 0,0-1 0,1 0 0,0 1 0,-1-1 0,1 0 0,0 0 0,0 0 0,-1-2 0,2 3 0,0 0 0,0 0 0,1 0 0,-1 0 0,0 0 0,1 0 0,-1 1 0,1-1 0,-1 0 0,1 0 0,-1 0 0,1 0 0,-1 1 0,1-1 0,0 0 0,-1 1 0,1-1 0,0 0 0,0 1 0,0-1 0,-1 1 0,1-1 0,0 1 0,0 0 0,0-1 0,0 1 0,0 0 0,0 0 0,0-1 0,0 1 0,1 0 0,38-6 0,-36 6 0,392-6 0,-241 9 0,-35-2 0,181-2 0,-284 1 0,50-4 0,-62 3 0,-1 1 0,1-1 0,-1 0 0,0-1 0,1 1 0,-1-1 0,0 1 0,0-1 0,0-1 0,0 1 0,6-5 0,-10 7 0,0-1 1,1 1-1,-1-1 0,1 1 0,-1 0 0,0-1 0,1 1 1,-1-1-1,0 1 0,0-1 0,1 1 0,-1-1 0,0 0 1,0 1-1,0-1 0,0 1 0,0-1 0,0 1 0,0-1 0,0 1 1,0-1-1,0 0 0,0 1 0,0-1 0,0 1 0,0-1 1,0 1-1,0-1 0,-1 1 0,1-1 0,0 1 0,0-1 1,-1 1-1,1-1 0,-1 0 0,-15-13-1268,15 13 1165,-27-17-6723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4.745"/>
    </inkml:context>
    <inkml:brush xml:id="br0">
      <inkml:brushProperty name="width" value="0.05" units="cm"/>
      <inkml:brushProperty name="height" value="0.05" units="cm"/>
    </inkml:brush>
  </inkml:definitions>
  <inkml:trace contextRef="#ctx0" brushRef="#br0">0 1 24575,'7'1'0,"0"0"0,-1 0 0,1 1 0,0 0 0,-1 0 0,1 0 0,5 4 0,1 0 0,52 24 0,-1 3 0,-2 2 0,-1 4 0,56 46 0,-102-74 0,-1 0 0,0 2 0,-1-1 0,-1 2 0,0 0 0,14 20 0,-24-30 0,0 0 0,1 0 0,-1 0 0,-1 0 0,1 0 0,0 0 0,-1 1 0,0-1 0,0 1 0,-1-1 0,1 1 0,-1-1 0,0 1 0,0-1 0,0 1 0,-1-1 0,1 1 0,-1-1 0,0 1 0,-1-1 0,1 0 0,-1 1 0,0-1 0,0 0 0,0 0 0,0 0 0,-1-1 0,1 1 0,-1 0 0,-6 4 0,-5 6 14,-2-1 1,1-1-1,-2 0 0,0-1 0,0-1 1,-34 15-1,-118 36-994,146-54 495,-76 24-6341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6.313"/>
    </inkml:context>
    <inkml:brush xml:id="br0">
      <inkml:brushProperty name="width" value="0.05" units="cm"/>
      <inkml:brushProperty name="height" value="0.05" units="cm"/>
    </inkml:brush>
  </inkml:definitions>
  <inkml:trace contextRef="#ctx0" brushRef="#br0">4 111 24575,'1'0'0,"-1"0"0,1 0 0,-1 0 0,0-1 0,1 1 0,-1 0 0,0 0 0,0 0 0,1-1 0,-1 1 0,0 0 0,1 0 0,-1-1 0,0 1 0,0 0 0,0-1 0,1 1 0,-1 0 0,0 0 0,0-1 0,0 1 0,0-1 0,0 1 0,1 0 0,-1-1 0,0 1 0,0 0 0,0-1 0,0 1 0,0 0 0,0-1 0,0 1 0,0-1 0,0 1 0,-1 0 0,1-1 0,0 1 0,0 0 0,0-1 0,0 1 0,0 0 0,-1-1 0,1 1 0,0 0 0,0-1 0,-1 1 0,1 0 0,0 0 0,0-1 0,-1 1 0,1 0 0,0 0 0,-1 0 0,1-1 0,0 1 0,-1 0 0,1 0 0,0 0 0,-1 0 0,1 0 0,0 0 0,-1-1 0,1 1 0,0 0 0,-1 0 0,1 0 0,-1 0 0,1 1 0,12-5 0,0 1 0,1 0 0,0 1 0,0 0 0,-1 1 0,18 1 0,19-2 0,833-64 0,-764 55 0,-141 15-1365,-8 2-5461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7.212"/>
    </inkml:context>
    <inkml:brush xml:id="br0">
      <inkml:brushProperty name="width" value="0.05" units="cm"/>
      <inkml:brushProperty name="height" value="0.05" units="cm"/>
    </inkml:brush>
  </inkml:definitions>
  <inkml:trace contextRef="#ctx0" brushRef="#br0">0 57 24575,'1'1'0,"-1"0"0,0 0 0,1 0 0,-1 0 0,1 0 0,-1 0 0,1 0 0,0 0 0,-1 0 0,1 0 0,0 0 0,0-1 0,-1 1 0,1 0 0,0 0 0,0-1 0,0 1 0,0-1 0,0 1 0,0-1 0,0 1 0,0-1 0,0 1 0,0-1 0,0 0 0,0 0 0,3 1 0,32 3 0,26-6 0,80-14 0,-31 3 0,866-37 0,-948 52 0,-30-2 0,1 0 0,0 0-1,0 0 1,0 0 0,0 0-1,0 0 1,0 0 0,0 0-1,0 0 1,0 0 0,0 1-1,0-1 1,0 0 0,0 0-1,0 0 1,0 0 0,0 0-1,0 0 1,0 0 0,0 0-1,0 0 1,0 1 0,0-1-1,0 0 1,0 0 0,0 0-1,0 0 1,0 0 0,0 0-1,0 0 1,0 0 0,0 0-1,0 1 1,0-1-1,0 0 1,0 0 0,0 0-1,0 0 1,0 0 0,0 0-1,1 0 1,-1 0 0,0 0-1,0 0 1,0 0 0,0 0-1,0 0 1,0 0 0,0 0-1,0 0 1,0 1 0,0-1-1,1 0 1,-1 0 0,0 0-1,0 0 1,0 0 0,0 0-1,0 0 1,0 0 0,0 0-1,0-1 1,1 1 0,-1 0-1,0 0 1,0 0 0,-11 6 51,-15 2-1445,-6-3-5432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8.525"/>
    </inkml:context>
    <inkml:brush xml:id="br0">
      <inkml:brushProperty name="width" value="0.05" units="cm"/>
      <inkml:brushProperty name="height" value="0.05" units="cm"/>
    </inkml:brush>
  </inkml:definitions>
  <inkml:trace contextRef="#ctx0" brushRef="#br0">7 2 24575,'-5'5'0,"4"1"0,10 0 0,14-1 0,12-2 0,19-1 0,15-1 0,13 0 0,18-1 0,9-1 0,10-3 0,0-3 0,-3 1 0,-11 1 0,-14 2 0,-18 0 0,-31 2 0,-23 1-8191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9.238"/>
    </inkml:context>
    <inkml:brush xml:id="br0">
      <inkml:brushProperty name="width" value="0.05" units="cm"/>
      <inkml:brushProperty name="height" value="0.05" units="cm"/>
    </inkml:brush>
  </inkml:definitions>
  <inkml:trace contextRef="#ctx0" brushRef="#br0">11 94 24575,'0'1'0,"-1"-1"0,1 0 0,0 0 0,-1 0 0,1 0 0,0 0 0,-1 0 0,1 0 0,0 0 0,-1 0 0,1 0 0,0-1 0,-1 1 0,1 0 0,0 0 0,-1 0 0,1 0 0,0 0 0,-1-1 0,1 1 0,0 0 0,0 0 0,-1 0 0,1-1 0,0 1 0,0 0 0,-1 0 0,1-1 0,0 1 0,0 0 0,0-1 0,-1 1 0,1 0 0,0-1 0,0 1 0,0 0 0,0-1 0,0 0 0,0 1 0,1-1 0,-1 1 0,0-1 0,0 1 0,1-1 0,-1 1 0,0-1 0,1 1 0,-1-1 0,1 1 0,-1-1 0,1 1 0,-1-1 0,1 1 0,-1 0 0,1 0 0,-1-1 0,1 1 0,-1 0 0,1 0 0,-1-1 0,1 1 0,0 0 0,28-6 0,-1 0 0,51-1 0,-35 3 0,405-16 0,-15 1 0,-378 11-1365,-19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3.272"/>
    </inkml:context>
    <inkml:brush xml:id="br0">
      <inkml:brushProperty name="width" value="0.05" units="cm"/>
      <inkml:brushProperty name="height" value="0.05" units="cm"/>
    </inkml:brush>
  </inkml:definitions>
  <inkml:trace contextRef="#ctx0" brushRef="#br0">1 18 24575,'1'-18'0,"3"22"0,6 29 0,-8-23 0,51 241 0,-16-65 0,-37-184 0,1 0 0,-1 0 0,1-1 0,-1 1 0,1 0 0,-1-1 0,1 1 0,0 0 0,0-1 0,0 1 0,0-1 0,0 1 0,2 1 0,-3-3 0,1 0 0,-1 1 0,0-1 0,1 0 0,-1 0 0,1 0 0,-1 0 0,1 0 0,-1 0 0,1 0 0,-1 0 0,1 0 0,-1 0 0,1 0 0,-1 0 0,1 0 0,-1 0 0,1 0 0,-1 0 0,0 0 0,1-1 0,-1 1 0,1 0 0,-1 0 0,0-1 0,1 1 0,-1 0 0,1-1 0,-1 1 0,1-1 0,3-4 0,0 0 0,0 0 0,0-1 0,-1 1 0,4-10 0,6-10 0,1 1 0,0 1 0,24-28 0,-30 41 0,1 0 0,0 0 0,1 1 0,0 1 0,0 0 0,1 0 0,0 1 0,0 0 0,14-5 0,-23 11 0,0 0 0,0-1 0,1 2 0,-1-1 0,1 0 0,-1 0 0,1 1 0,0-1 0,-1 1 0,1 0 0,-1 0 0,1 0 0,0 0 0,-1 0 0,1 0 0,-1 1 0,1-1 0,0 1 0,-1 0 0,0 0 0,1 0 0,-1 0 0,1 0 0,-1 0 0,0 1 0,3 2 0,-2 0 0,0-1 0,0 1 0,-1 0 0,0 0 0,0 1 0,0-1 0,0 0 0,-1 1 0,0-1 0,0 1 0,0 0 0,0-1 0,0 9 0,-1-4 0,0 0 0,-1 0 0,0-1 0,0 1 0,-1 0 0,0-1 0,0 1 0,-1-1 0,0 0 0,-1 1 0,1-1 0,-2-1 0,1 1 0,-7 8 0,7-12 0,1 1 0,-1-1 0,1 0 0,-1 0 0,-1-1 0,1 1 0,0-1 0,-1 0 0,0 0 0,0-1 0,1 1 0,-2-1 0,1 0 0,0 0 0,0-1 0,-1 1 0,1-1 0,0 0 0,-1-1 0,1 1 0,-1-1 0,1 0 0,-1-1 0,-5 0 0,6 0-136,0-1-1,1 1 1,-1-1-1,0 0 1,1 0-1,-1-1 1,1 1-1,0-1 0,-7-5 1,-7-10-6690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29.984"/>
    </inkml:context>
    <inkml:brush xml:id="br0">
      <inkml:brushProperty name="width" value="0.05" units="cm"/>
      <inkml:brushProperty name="height" value="0.05" units="cm"/>
    </inkml:brush>
  </inkml:definitions>
  <inkml:trace contextRef="#ctx0" brushRef="#br0">17 85 24575,'-5'0'0,"-1"-5"0,0-6 0,6-1 0,8 1 0,11 3 0,8 2 0,8-2 0,8 0 0,10 2 0,7 1 0,1 2 0,5 2 0,0 0 0,-6 1 0,-8 0 0,-9 1 0,-11-1-8191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30.486"/>
    </inkml:context>
    <inkml:brush xml:id="br0">
      <inkml:brushProperty name="width" value="0.05" units="cm"/>
      <inkml:brushProperty name="height" value="0.05" units="cm"/>
    </inkml:brush>
  </inkml:definitions>
  <inkml:trace contextRef="#ctx0" brushRef="#br0">0 12 24575,'5'0'0,"6"0"0,6 0 0,4 0 0,4 0 0,7 0 0,3 0 0,4 0 0,10 0 0,6 0 0,4 0 0,0 0 0,-5 0 0,-7 0 0,-6-5 0,-11-2-8191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31.142"/>
    </inkml:context>
    <inkml:brush xml:id="br0">
      <inkml:brushProperty name="width" value="0.05" units="cm"/>
      <inkml:brushProperty name="height" value="0.05" units="cm"/>
    </inkml:brush>
  </inkml:definitions>
  <inkml:trace contextRef="#ctx0" brushRef="#br0">17 86 24575,'0'-5'0,"-4"-1"0,-2-4 0,0-6 0,5 0 0,9 4 0,12 2 0,7 5 0,8 1 0,13 3 0,7 1 0,4 0 0,1 1 0,-10 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31.502"/>
    </inkml:context>
    <inkml:brush xml:id="br0">
      <inkml:brushProperty name="width" value="0.05" units="cm"/>
      <inkml:brushProperty name="height" value="0.05" units="cm"/>
    </inkml:brush>
  </inkml:definitions>
  <inkml:trace contextRef="#ctx0" brushRef="#br0">0 55 24575,'5'0'0,"6"0"0,5-4 0,6-3 0,8 1 0,3-3 0,6-1 0,6 2 0,4 1 0,3 4 0,3 5 0,-8 4-8191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31.876"/>
    </inkml:context>
    <inkml:brush xml:id="br0">
      <inkml:brushProperty name="width" value="0.05" units="cm"/>
      <inkml:brushProperty name="height" value="0.05" units="cm"/>
    </inkml:brush>
  </inkml:definitions>
  <inkml:trace contextRef="#ctx0" brushRef="#br0">6 1655 24575,'0'5'0,"-4"1"0,2 0 0,2-6 0,6-3 0,6 0 0,11-6 0,11 0 0,9-4 0,-4 1-8191</inkml:trace>
  <inkml:trace contextRef="#ctx0" brushRef="#br0" timeOffset="1">862 54 24575,'0'-5'0,"5"-1"0,6 0 0,6-4 0,4 1 0,9 1 0,4 2 0,-5 2-8191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32.203"/>
    </inkml:context>
    <inkml:brush xml:id="br0">
      <inkml:brushProperty name="width" value="0.05" units="cm"/>
      <inkml:brushProperty name="height" value="0.05" units="cm"/>
    </inkml:brush>
  </inkml:definitions>
  <inkml:trace contextRef="#ctx0" brushRef="#br0">12 1 24575,'-5'0'0,"-1"5"0,5 1 0,7 0 0,8-1 0,5-1 0,5-2 0,3-1 0,-3 0-8191</inkml:trace>
  <inkml:trace contextRef="#ctx0" brushRef="#br0" timeOffset="1">40 443 24575,'-5'5'0,"3"-4"0,7-1 0,7-6 0,7-1 0,9-5 0,4 0 0,2 2 0,4 2 0,-4 4-8191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32.576"/>
    </inkml:context>
    <inkml:brush xml:id="br0">
      <inkml:brushProperty name="width" value="0.05" units="cm"/>
      <inkml:brushProperty name="height" value="0.05" units="cm"/>
    </inkml:brush>
  </inkml:definitions>
  <inkml:trace contextRef="#ctx0" brushRef="#br0">1 0 24575,'0'5'0,"0"6"0,4 1 0,7-1 0,6-3 0,5-3 0,3 3 0,7 0 0,8-2 0,10 4 0,7-1 0,-7-2-8191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43.195"/>
    </inkml:context>
    <inkml:brush xml:id="br0">
      <inkml:brushProperty name="width" value="0.05" units="cm"/>
      <inkml:brushProperty name="height" value="0.05" units="cm"/>
    </inkml:brush>
  </inkml:definitions>
  <inkml:trace contextRef="#ctx0" brushRef="#br0">1 0 24575,'0'13'0,"1"-1"0,1 0 0,0 0 0,0 1 0,1-1 0,1-1 0,5 13 0,6 8 0,21 34 0,-2-4 0,92 204-47,134 410 0,-173-400-109,-13 3 0,45 334-1,-104-503 157,-4 0 0,-6 0 0,-15 206 0,8-296 107,2-13-184,0 1 0,-1-1 0,0 1 0,0-1 0,-1 1-1,0-1 1,0 0 0,-1 0 0,0 0 0,0 0-1,-1 0 1,-4 7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43.540"/>
    </inkml:context>
    <inkml:brush xml:id="br0">
      <inkml:brushProperty name="width" value="0.05" units="cm"/>
      <inkml:brushProperty name="height" value="0.05" units="cm"/>
    </inkml:brush>
  </inkml:definitions>
  <inkml:trace contextRef="#ctx0" brushRef="#br0">0 1152 24575,'14'-1'0,"0"0"0,0-1 0,25-7 0,-1 0 0,516-109-614,353-69-2959,1863-226-4448,17 139 6454,-2584 259 2389,412-43 209,-591 55-388,-16 3-380,-1-1 1,0 0 0,0 0-1,0 0 1,0-1 0,0 0-1,0 0 1,0-1 0,0 0-1,8-5 1,-15 3 1043,-8 1 0,-21-2-277,1 1-1,-1 1 1,-35 0 0,16 1-2001,-39-4-4603</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44.717"/>
    </inkml:context>
    <inkml:brush xml:id="br0">
      <inkml:brushProperty name="width" value="0.05" units="cm"/>
      <inkml:brushProperty name="height" value="0.05" units="cm"/>
    </inkml:brush>
  </inkml:definitions>
  <inkml:trace contextRef="#ctx0" brushRef="#br0">64 1409 24575,'-2'-2'0,"-6"-5"0,0-1 0,1-1 0,-1 1 0,2-1 0,-1-1 0,-6-11 0,13 19 0,-1 0 0,0 0 0,0 0 0,1 0 0,-1-1 0,1 1 0,0 0 0,-1 0 0,1 0 0,0-1 0,1 1 0,-1 0 0,0 0 0,1-1 0,0-2 0,0 2 0,1 0 0,-1 1 0,1-1 0,0 1 0,0-1 0,-1 1 0,2 0 0,-1 0 0,0 0 0,0 0 0,1 0 0,-1 0 0,1 1 0,4-3 0,25-11 0,1 2 0,0 1 0,1 2 0,48-9 0,-28 7 0,1099-211-4135,-965 191 3228,2217-354-2082,13 93-453,-2071 261 2980,392-41 1048,-490 37 2507,-238 34-2856,36-10 483,-45 12-538,1-1 1,-1 0-1,1 0 0,-1 0 0,0-1 0,1 1 0,-1 0 0,0-1 0,0 0 0,0 1 0,0-1 0,3-4 0,-4 6-143,-1-1-1,0 1 1,0-1 0,1 1-1,-1-1 1,0 1-1,0-1 1,0 1 0,0-1-1,0 1 1,0-1-1,1 1 1,-1-1-1,0 0 1,-1 1 0,1-1-1,0 1 1,0-1-1,0 1 1,0-1-1,0 1 1,0-1 0,-1 1-1,1-1 1,0 1-1,0-1 1,-1 1-1,1-1 1,0 1 0,-1 0-1,1-1 1,-1 1-1,1-1 1,0 1 0,-1-1-1,-19-10 1637,18 11-1537,-16-8 109,-1 1 0,-1 0 0,1 2 1,-1 0-1,0 1 0,-33-1 0,52 5-247,1 0 0,0 0 0,-1-1 0,1 1 0,-1 0 0,1 0 0,-1 0 0,1 0 0,-1 1 0,1-1 0,0 0 0,-1 0 0,1 0 0,-1 0 0,1 0 0,0 1 0,-1-1 0,1 0 0,-1 0 0,1 0 0,0 1 0,-1-1 0,1 0 0,0 1 0,-1-1 0,1 0 0,0 1 0,0-1 0,-1 0 0,1 1 0,0-1 0,0 1 0,0-1 0,-1 0 0,1 1 0,0-1 0,0 1 0,0-1 0,0 1 0,0-1 0,0 1 0,0-1 0,0 0 0,0 1 0,0-1 0,0 1 0,0-1 0,0 1 0,0-1 0,1 0 0,-1 1 0,0-1 0,0 1 0,0-1 0,1 0 0,-1 1 0,0-1 0,1 0 0,-1 1 0,20 26 0,-18-24 0,30 35 0,-1 2 0,-3 0 0,-1 2 0,41 90 0,233 729-199,-208-572-294,214 817 493,-278-981 8,85 320 99,-111-429 262,-8-13-197,-19-16-139,11 5-30,-6-2-3,0 1 0,-1 1 0,0 1 0,0 0 0,-1 2 0,0 0 0,-27-2 0,-17 2 0,-73 4 0,-609 68-2255,639-54 1621,-137 17-4668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3.650"/>
    </inkml:context>
    <inkml:brush xml:id="br0">
      <inkml:brushProperty name="width" value="0.05" units="cm"/>
      <inkml:brushProperty name="height" value="0.05" units="cm"/>
    </inkml:brush>
  </inkml:definitions>
  <inkml:trace contextRef="#ctx0" brushRef="#br0">1 7 24575,'0'-5'0,"4"4"0,3 6 0,-2 7 0,5 6 0,0 5 0,3 8 0,4 8 0,-1 6 0,1 6 0,-1 3 0,0 2 0,-2-4 0,-4-6 0,-3-7 0,2-4 0,-1-4 0,-2-7-8191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45.719"/>
    </inkml:context>
    <inkml:brush xml:id="br0">
      <inkml:brushProperty name="width" value="0.05" units="cm"/>
      <inkml:brushProperty name="height" value="0.05" units="cm"/>
    </inkml:brush>
  </inkml:definitions>
  <inkml:trace contextRef="#ctx0" brushRef="#br0">134 580 24575,'0'-2'0,"0"0"0,-1 1 0,1-1 0,-1 0 0,1 0 0,-1 1 0,1-1 0,-1 0 0,0 1 0,0-1 0,0 1 0,0-1 0,0 1 0,0 0 0,0-1 0,0 1 0,-1 0 0,1 0 0,0 0 0,-1 0 0,1 0 0,-1 0 0,1 0 0,-1 0 0,1 0 0,-1 1 0,-2-1 0,1 0 0,0 0 0,0 0 0,1 1 0,-1-1 0,0 1 0,0 0 0,0-1 0,0 2 0,0-1 0,0 0 0,0 0 0,1 1 0,-1 0 0,0 0 0,-5 1 0,5 1 0,-1 0 0,0 0 0,1 0 0,-1 0 0,1 0 0,0 1 0,0-1 0,1 1 0,-1 0 0,1 0 0,-1 0 0,1 0 0,1 0 0,-1 1 0,0-1 0,1 1 0,0-1 0,0 1 0,0 5 0,-1 10 0,1 0 0,3 42 0,-2-51 0,32 312 0,-16-176 0,-18-299 0,3 31 0,-12-116 0,1-218 0,11 441 0,10-92 0,-10 96 0,2 0 0,-1 0 0,1 0 0,1 0 0,0 1 0,0 0 0,1-1 0,6-7 0,-10 15 0,0-1 0,1 1 0,0 0 0,-1 1 0,1-1 0,0 0 0,0 0 0,0 1 0,0-1 0,0 1 0,1 0 0,-1-1 0,0 1 0,1 0 0,-1 1 0,1-1 0,-1 0 0,1 1 0,-1-1 0,1 1 0,-1 0 0,1 0 0,-1 0 0,1 0 0,0 0 0,-1 0 0,1 1 0,-1-1 0,1 1 0,-1 0 0,4 1 0,2 2 0,1 1 0,-1 0 0,0 0 0,0 0 0,-1 1 0,1 0 0,8 10 0,19 23 0,-2 1 0,-2 2 0,33 57 0,69 146 0,-96-173 0,-11-22-682,35 96-1,-48-100-6143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46.055"/>
    </inkml:context>
    <inkml:brush xml:id="br0">
      <inkml:brushProperty name="width" value="0.05" units="cm"/>
      <inkml:brushProperty name="height" value="0.05" units="cm"/>
    </inkml:brush>
  </inkml:definitions>
  <inkml:trace contextRef="#ctx0" brushRef="#br0">149 267 24575,'-10'-4'0,"-12"-8"0,-7 0 0,-3-3 0,3-5 0,7-2 0,17-3 0,18 3 0,17 1 0,17-1 0,15-2 0,15 4 0,14 0 0,5 4 0,-14 4-8191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46.414"/>
    </inkml:context>
    <inkml:brush xml:id="br0">
      <inkml:brushProperty name="width" value="0.05" units="cm"/>
      <inkml:brushProperty name="height" value="0.05" units="cm"/>
    </inkml:brush>
  </inkml:definitions>
  <inkml:trace contextRef="#ctx0" brushRef="#br0">5 204 24575,'4'0'0,"-1"1"0,1-1 0,-1 1 0,0 0 0,1 0 0,-1 1 0,0-1 0,0 0 0,1 1 0,-1 0 0,0 0 0,-1 0 0,1 0 0,0 0 0,-1 1 0,1-1 0,-1 1 0,0 0 0,1-1 0,0 4 0,7 10 0,-1-1 0,13 30 0,-11-20 0,42 83 0,-5 3 0,58 200 0,-105-309 0,5 28 0,-7-19 0,0-10 0,1-1 0,0 0 0,0 0 0,0 0 0,-1 0 0,1 0 0,0 0 0,0 1 0,-1-1 0,1 0 0,0 0 0,0 0 0,-1 0 0,1 0 0,0 0 0,0 0 0,0 0 0,-1 0 0,1 0 0,0 0 0,0 0 0,-1 0 0,1-1 0,0 1 0,0 0 0,-1 0 0,1 0 0,0 0 0,0 0 0,0 0 0,-1-1 0,1 1 0,0 0 0,0 0 0,0 0 0,0 0 0,-1-1 0,1 1 0,0 0 0,-7-8 0,0 0 0,0 0 0,0-1 0,2 0 0,-1 0 0,1 0 0,-5-12 0,-7-12 0,13 26 0,-155-303 0,141 270 0,3-1 0,1-1 0,2 0 0,2-1 0,-9-83 0,18 116 0,1 1 0,0-1 0,0 1 0,1-1 0,1 0 0,-1 1 0,2-1 0,4-12 0,-6 19 0,1-1 0,-1 1 0,1 0 0,0 0 0,0 0 0,0 0 0,1 1 0,-1-1 0,1 0 0,0 1 0,-1 0 0,1 0 0,0 0 0,0 0 0,1 0 0,-1 0 0,0 1 0,0-1 0,1 1 0,-1 0 0,1 0 0,-1 1 0,1-1 0,-1 1 0,6-1 0,-2 1 0,0 1 0,0-1 0,0 1 0,0 1 0,-1-1 0,1 1 0,0 0 0,-1 1 0,1-1 0,-1 1 0,0 1 0,0-1 0,0 1 0,0 0 0,-1 0 0,1 1 0,-1 0 0,0 0 0,-1 0 0,1 0 0,4 9 0,-3-6 0,-1 0 0,-1 0 0,0 0 0,0 1 0,0-1 0,-1 1 0,0 0 0,-1 0 0,0 0 0,0 1 0,-1-1 0,0 0 0,-1 1 0,0-1 0,-2 13 0,0-10-80,-2 0 0,1-1-1,-1 1 1,-1-1 0,0 0-1,0 0 1,-1 0 0,-1-1-1,0 0 1,0 0 0,-1-1 0,0 0-1,0 0 1,-1-1 0,-1 0-1,-17 12 1,4-9-6746</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46.760"/>
    </inkml:context>
    <inkml:brush xml:id="br0">
      <inkml:brushProperty name="width" value="0.05" units="cm"/>
      <inkml:brushProperty name="height" value="0.05" units="cm"/>
    </inkml:brush>
  </inkml:definitions>
  <inkml:trace contextRef="#ctx0" brushRef="#br0">83 243 24575,'-4'5'0,"0"-1"0,0 1 0,0 0 0,1 0 0,-1 1 0,1-1 0,1 1 0,-1 0 0,1-1 0,0 1 0,0 0 0,0 0 0,1 0 0,0 1 0,0-1 0,1 0 0,0 0 0,0 1 0,0-1 0,1 0 0,2 12 0,4 7 0,0 1 0,2-1 0,22 44 0,-23-51 0,126 232 0,-104-196 0,-2-1 0,-120-221 0,84 152 0,-114-247 0,105 221 0,2-1 0,2-1 0,2 0 0,-7-61 0,17 94 0,0 0 0,1-1 0,0 1 0,0 0 0,2 0 0,-1 0 0,1 0 0,6-17 0,-7 25 0,1-1 0,-1 1 0,1-1 0,0 1 0,0 0 0,1 0 0,-1-1 0,1 2 0,0-1 0,-1 0 0,1 0 0,0 1 0,0 0 0,1 0 0,-1 0 0,0 0 0,1 0 0,0 0 0,-1 1 0,1 0 0,0 0 0,-1 0 0,1 0 0,0 0 0,0 1 0,0 0 0,6 0 0,0 0 0,0 1 0,0 1 0,0 0 0,0 0 0,-1 1 0,1 0 0,-1 1 0,1 0 0,-1 0 0,0 1 0,-1 0 0,1 0 0,-1 1 0,0 1 0,0-1 0,-1 1 0,0 0 0,0 1 0,-1 0 0,0 0 0,0 0 0,5 11 0,-7-12 0,0 0 0,-1 0 0,1 1 0,-2-1 0,1 1 0,-1 0 0,0 0 0,-1 0 0,1 0 0,-2 0 0,1 0 0,-1 0 0,0 0 0,-1 0 0,0 0 0,0 0 0,-1 0 0,0 0 0,0 0 0,-1-1 0,0 1 0,0-1 0,-1 0 0,0 0 0,0 0 0,0 0 0,-11 11 0,5-9-151,0 0-1,0-1 0,-1 0 0,0-1 1,0 0-1,-1-1 0,0 0 1,-14 4-1,-9 3-6674</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47.138"/>
    </inkml:context>
    <inkml:brush xml:id="br0">
      <inkml:brushProperty name="width" value="0.05" units="cm"/>
      <inkml:brushProperty name="height" value="0.05" units="cm"/>
    </inkml:brush>
  </inkml:definitions>
  <inkml:trace contextRef="#ctx0" brushRef="#br0">1 1 24575,'4'0'0,"3"4"0,3 3 0,1 3 0,3 6 0,4 4 0,4 9 0,2 8 0,7 8 0,3 5 0,4 8 0,2 4 0,-3 1 0,-2 3 0,-2 1 0,-3-8 0,-5-8 0,-8-13-8191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47.696"/>
    </inkml:context>
    <inkml:brush xml:id="br0">
      <inkml:brushProperty name="width" value="0.05" units="cm"/>
      <inkml:brushProperty name="height" value="0.05" units="cm"/>
    </inkml:brush>
  </inkml:definitions>
  <inkml:trace contextRef="#ctx0" brushRef="#br0">139 190 24575,'2'-2'0,"0"0"0,0 0 0,-1-1 0,1 1 0,-1 0 0,1-1 0,-1 1 0,0-1 0,0 0 0,0 1 0,-1-1 0,1 0 0,0 1 0,-1-1 0,0 0 0,0 0 0,0 1 0,0-1 0,0 0 0,0 0 0,-1 0 0,1 1 0,-1-1 0,0 0 0,0 1 0,0-1 0,0 1 0,0-1 0,-1 1 0,1-1 0,-1 1 0,0 0 0,1 0 0,-1 0 0,-4-4 0,2 2 0,1 1 0,-1-1 0,1 1 0,-1 0 0,0 0 0,0 0 0,-1 1 0,1 0 0,0-1 0,-1 1 0,0 1 0,1-1 0,-1 1 0,0 0 0,0 0 0,0 0 0,1 0 0,-1 1 0,-8 0 0,10 1 0,1 0 0,0 0 0,0 0 0,0 0 0,0 0 0,0 1 0,0-1 0,0 1 0,0-1 0,0 1 0,1 0 0,-1-1 0,1 1 0,-1 0 0,1 0 0,0 0 0,0 0 0,-1 1 0,2-1 0,-1 0 0,0 0 0,0 1 0,1-1 0,-1 0 0,1 1 0,0-1 0,-1 0 0,1 1 0,0-1 0,1 3 0,-1 7 0,1-1 0,0 0 0,1 0 0,0 0 0,4 11 0,-1-4 0,2 1 0,0-2 0,1 1 0,1-1 0,1-1 0,0 1 0,1-2 0,0 1 0,27 25 0,-32-35 0,1 0 0,0-1 0,-1 0 0,2-1 0,-1 1 0,0-1 0,1 0 0,0-1 0,0 0 0,0 0 0,0-1 0,0 0 0,1-1 0,-1 1 0,0-1 0,1-1 0,-1 0 0,1 0 0,-1-1 0,1 0 0,-1 0 0,1-1 0,-1 0 0,12-5 0,-12 5 0,0-1 0,0-1 0,-1 0 0,0 0 0,0 0 0,0-1 0,0 0 0,-1 0 0,0 0 0,0-1 0,0 0 0,-1 0 0,1-1 0,-2 0 0,1 0 0,-1 0 0,0 0 0,0 0 0,-1-1 0,0 0 0,0 0 0,-1 0 0,0 0 0,-1 0 0,0 0 0,0 0 0,0-1 0,-1 1 0,0 0 0,-1 0 0,0-1 0,0 1 0,-5-14 0,-1 1 0,-1 1 0,-2 0 0,0 1 0,-1 0 0,0 1 0,-2 0 0,0 0 0,-17-16 0,24 29 0,11 14 0,12 17 0,146 185 0,52 73 0,-181-232 0,-1 2 0,-3 2 0,37 95 0,-61-134 0,-1 1 0,0-1 0,-2 1 0,0 0 0,-1 0 0,0 29 0,-2-40 0,0-1 0,-1 1 0,0-1 0,-1 0 0,0 1 0,1-1 0,-2 0 0,1 0 0,-6 9 0,6-12 0,-1 1 0,1-1 0,-1 1 0,0-1 0,0 0 0,-1 0 0,1-1 0,-1 1 0,1-1 0,-1 0 0,0 1 0,0-2 0,0 1 0,0 0 0,-7 1 0,-2-1 0,1 0 0,-1-1 0,0 0 0,0-1 0,1-1 0,-1 0 0,0-1 0,0 0 0,1-1 0,-1 0 0,1-1 0,0 0 0,-17-9 0,0-2 0,0-1 0,2-1 0,-1-1 0,-27-26 0,33 25 0,1 0 0,1-2 0,1-1 0,1 0 0,1-1 0,1-1 0,-23-46 0,34 59 0,1 0 0,0 0 0,1 0 0,0-1 0,0 1 0,1-1 0,1 0 0,0 0 0,1-17 0,1 21 0,0 0 0,1 0 0,0 0 0,0 0 0,1 0 0,0 1 0,0-1 0,1 1 0,0 0 0,0 0 0,1 0 0,0 0 0,0 1 0,12-12 0,-5 8 0,1 0 0,1 0 0,0 1 0,0 1 0,1 1 0,0 0 0,0 1 0,0 0 0,1 1 0,17-3 0,-17 4 0,1 1 0,-1 1 0,1 1 0,-1 0 0,1 1 0,0 1 0,-1 0 0,1 1 0,29 8 0,-10 7-1365,-14 3-5461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1.627"/>
    </inkml:context>
    <inkml:brush xml:id="br0">
      <inkml:brushProperty name="width" value="0.05" units="cm"/>
      <inkml:brushProperty name="height" value="0.05" units="cm"/>
    </inkml:brush>
  </inkml:definitions>
  <inkml:trace contextRef="#ctx0" brushRef="#br0">1 2415 24575,'81'-4'0,"159"-29"0,-118 13 0,2665-332-6309,-1406 189 5981,-1322 156 234,11 0 680,97-25 1,-162 31-371,-1 0-1,1-1 1,-1 1-1,0-1 1,1 0-1,-1 0 1,0-1 0,6-3-1,-10 5-145,1 0 0,-1 1-1,1-1 1,0 0 0,-1 0 0,1 0-1,-1 0 1,0 0 0,1 0 0,-1 0-1,0 0 1,1 1 0,-1-1 0,0 0 0,0 0-1,0 0 1,0 0 0,0 0 0,0 0-1,0 0 1,0 0 0,-1 0 0,1 0-1,0 0 1,-1 0 0,1 0 0,0 0-1,-1 0 1,1 0 0,-1 0 0,1 1-1,-1-1 1,0 0 0,1 0 0,-1 1-1,0-1 1,0 0 0,1 1 0,-1-1-1,0 0 1,-1 0 0,-39-31 619,31 26-688,1-2 0,-1 1 0,-8-10-1,15 13 0,0 1 0,1-1-1,-1 0 1,0 0 0,1 0-1,0 0 1,0-1 0,0 1-1,1-1 1,0 1 0,-2-8-1,-1-22 1,1-37 0,-3-21 0,-131-579 0,135 665 0,-53-177 0,45 156 0,-2 1 0,-1 1 0,-1 0 0,-28-38 0,40 60 0,0-1 0,0 1 0,-1 0 0,0 0 0,1 0 0,-1 0 0,0 1 0,0-1 0,0 1 0,-1 0 0,1 0 0,-1 0 0,1 0 0,-1 1 0,0-1 0,1 1 0,-6-1 0,8 1 0,1 1 0,-1 0 0,1 0 0,0 0 0,-1 0 0,1 0 0,-1 0 0,1 0 0,-1 0 0,1 0 0,0 1 0,-1-1 0,1 0 0,-1 0 0,1 0 0,0 0 0,-1 0 0,1 1 0,-1-1 0,1 0 0,0 0 0,-1 1 0,1-1 0,0 0 0,0 1 0,-1-1 0,1 0 0,0 1 0,-1-1 0,1 0 0,0 1 0,0-1 0,0 1 0,0-1 0,-1 0 0,1 1 0,0-1 0,0 1 0,0-1 0,0 1 0,0-1 0,0 0 0,0 1 0,0-1 0,0 1 0,0-1 0,0 1 0,1-1 0,-1 0 0,0 1 0,0-1 0,0 1 0,0-1 0,1 0 0,-1 1 0,0-1 0,0 0 0,1 1 0,-1 0 0,17 21 0,-10-16 0,0-1 0,1-1 0,-1 1 0,1-1 0,0-1 0,0 1 0,0-1 0,1-1 0,-1 1 0,1-2 0,-1 1 0,12 0 0,18 0 0,58-3 0,-63 0 0,544-45-264,-388 27-477,-29 4 798,571-58-1311,-4-25-433,-677 90 1612,33-5 122,132-38-1,-172 32 525,-43 19-537,1 0 0,0-1 0,-1 1-1,1 0 1,-1-1 0,1 1 0,-1 0 0,1-1-1,0 1 1,-1-1 0,1 1 0,-1-1 0,0 1-1,1-1 1,-1 1 0,1-1 0,-1 0-1,0 1 1,0-1 0,1 1 0,-1-1 0,0 0-1,0 1 1,0-1 0,0 0 0,1 1 0,-1-1-1,0 0 1,0 1 0,0-1 0,0 0 0,-1 0-1,1 1 1,0-1 0,0 0 0,0 1-1,-1-1 1,1 1 0,0-1 0,0 0 0,-1 1-1,1-1 1,-1 1 0,1-1 0,0 1 0,-1-1-1,1 1 1,-1-1 0,1 1 0,-1-1 0,0 1-1,1 0 1,-1-1 0,1 1 0,-2-1-1,-6-3 143,0-1-1,0 1 0,-1 0 1,0 1-1,1 0 0,-19-4 1,-63-5 53,16 3-1643,44 2-5412</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2.001"/>
    </inkml:context>
    <inkml:brush xml:id="br0">
      <inkml:brushProperty name="width" value="0.05" units="cm"/>
      <inkml:brushProperty name="height" value="0.05" units="cm"/>
    </inkml:brush>
  </inkml:definitions>
  <inkml:trace contextRef="#ctx0" brushRef="#br0">69 0 24575,'-68'0'0,"141"23"0,178 58 0,-215-67 0,0 3 0,-1 1 0,0 1 0,51 39 0,-78-52 0,-1 1 0,1 0 0,-1 0 0,0 0 0,-1 1 0,0 0 0,0 1 0,9 17 0,-13-22 0,-1 0 0,1 1 0,-1-1 0,0 1 0,0 0 0,0-1 0,-1 1 0,1 0 0,-1-1 0,0 1 0,-1 0 0,1 0 0,-1-1 0,0 1 0,0-1 0,0 1 0,-1-1 0,0 1 0,0-1 0,0 0 0,-3 6 0,-6 4-195,0-1 0,-1 0 0,0-1 0,-1 0 0,0 0 0,-28 17 0,-31 18-6631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3.529"/>
    </inkml:context>
    <inkml:brush xml:id="br0">
      <inkml:brushProperty name="width" value="0.05" units="cm"/>
      <inkml:brushProperty name="height" value="0.05" units="cm"/>
    </inkml:brush>
  </inkml:definitions>
  <inkml:trace contextRef="#ctx0" brushRef="#br0">86 47 24575,'-5'0'0,"1"-1"0,-1 0 0,1 0 0,-1 0 0,1 0 0,-1 0 0,1-1 0,0 0 0,0 0 0,0 0 0,0 0 0,0-1 0,0 0 0,1 1 0,-1-1 0,1-1 0,-3-2 0,-4-3 0,19 19 0,0 1 0,-1 1 0,0-1 0,-1 1 0,0 0 0,-1 1 0,6 16 0,0 0 0,389 980-539,-279-680 298,41 139 241,101 487 0,-231-801-17,23 90 684,-56-244-657,10 31 113,-5-23-128,-1-17 7,-3-16-63,-1 1-1,-7-45 1,3 31-1120,-2-33-5645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4.078"/>
    </inkml:context>
    <inkml:brush xml:id="br0">
      <inkml:brushProperty name="width" value="0.05" units="cm"/>
      <inkml:brushProperty name="height" value="0.05" units="cm"/>
    </inkml:brush>
  </inkml:definitions>
  <inkml:trace contextRef="#ctx0" brushRef="#br0">13 13 24575,'-5'0'0,"-1"-5"0,5-1 0,7 5 0,8 7 0,10 8 0,6 6 0,12 4 0,9 2 0,4 3 0,7 4 0,3 3 0,-1-2 0,-1 0 0,-3-3 0,-6-1 0,-13 0 0,-13-7-8191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3.991"/>
    </inkml:context>
    <inkml:brush xml:id="br0">
      <inkml:brushProperty name="width" value="0.05" units="cm"/>
      <inkml:brushProperty name="height" value="0.05" units="cm"/>
    </inkml:brush>
  </inkml:definitions>
  <inkml:trace contextRef="#ctx0" brushRef="#br0">0 393 24575,'5'0'0,"1"-5"0,5-1 0,0 5 0,2 7 0,1 7 0,-4 7 0,2 4 0,-1 3 0,2 1 0,-1 1 0,-2-5-8191</inkml:trace>
  <inkml:trace contextRef="#ctx0" brushRef="#br0" timeOffset="1">166 7 24575,'0'-5'0,"0"3"0,-5 3 0,-1 4 0,0 8 0,1 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4.412"/>
    </inkml:context>
    <inkml:brush xml:id="br0">
      <inkml:brushProperty name="width" value="0.05" units="cm"/>
      <inkml:brushProperty name="height" value="0.05" units="cm"/>
    </inkml:brush>
  </inkml:definitions>
  <inkml:trace contextRef="#ctx0" brushRef="#br0">418 114 24575,'-1'-11'0,"-1"0"0,1 0 0,-2 0 0,0 0 0,0 1 0,-1 0 0,-6-13 0,10 22 0,0 0 0,0 1 0,-1-1 0,1 0 0,0 0 0,-1 0 0,1 1 0,-1-1 0,1 0 0,-1 1 0,1-1 0,-1 1 0,1-1 0,-1 0 0,0 1 0,1-1 0,-1 1 0,0-1 0,1 1 0,-1 0 0,0-1 0,0 1 0,1 0 0,-1 0 0,0-1 0,0 1 0,0 0 0,1 0 0,-1 0 0,0 0 0,0 0 0,0 0 0,0 0 0,1 0 0,-1 0 0,0 0 0,0 1 0,0-1 0,1 0 0,-1 1 0,0-1 0,0 0 0,1 1 0,-1-1 0,0 1 0,1-1 0,-1 1 0,0-1 0,1 1 0,-1 0 0,0 1 0,-5 4 0,1 0 0,0 1 0,0 0 0,-4 9 0,6-12 0,-17 32 0,-238 447 0,234-428-1365,3-9-5461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4.784"/>
    </inkml:context>
    <inkml:brush xml:id="br0">
      <inkml:brushProperty name="width" value="0.05" units="cm"/>
      <inkml:brushProperty name="height" value="0.05" units="cm"/>
    </inkml:brush>
  </inkml:definitions>
  <inkml:trace contextRef="#ctx0" brushRef="#br0">1 62 24575,'-1'-3'0,"1"0"0,0 0 0,0-1 0,1 1 0,-1 0 0,0 0 0,1 0 0,0 0 0,0 0 0,0 0 0,0 0 0,0 0 0,1 0 0,-1 0 0,3-2 0,-2 4 0,0-1 0,0 1 0,0 0 0,0 0 0,0 0 0,0 0 0,0 1 0,1-1 0,-1 1 0,0-1 0,0 1 0,1 0 0,-1-1 0,0 1 0,0 1 0,1-1 0,-1 0 0,0 0 0,1 1 0,-1-1 0,0 1 0,3 1 0,13 3 0,-1 2 0,1 0 0,-1 0 0,28 18 0,63 49 0,-71-47 0,59 47-455,-3 5 0,99 110 0,-179-176-6371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5.113"/>
    </inkml:context>
    <inkml:brush xml:id="br0">
      <inkml:brushProperty name="width" value="0.05" units="cm"/>
      <inkml:brushProperty name="height" value="0.05" units="cm"/>
    </inkml:brush>
  </inkml:definitions>
  <inkml:trace contextRef="#ctx0" brushRef="#br0">356 0 24575,'-3'2'0,"0"-1"0,1 1 0,-1 0 0,1 0 0,0 0 0,0 0 0,0 0 0,0 1 0,0-1 0,0 1 0,0-1 0,1 1 0,-1 0 0,1-1 0,-1 4 0,-2 1 0,-64 141 0,34-66 0,-36 68 0,-48 113 0,101-219-1365,5-8-5461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5.443"/>
    </inkml:context>
    <inkml:brush xml:id="br0">
      <inkml:brushProperty name="width" value="0.05" units="cm"/>
      <inkml:brushProperty name="height" value="0.05" units="cm"/>
    </inkml:brush>
  </inkml:definitions>
  <inkml:trace contextRef="#ctx0" brushRef="#br0">11 159 24575,'-2'-1'0,"1"0"0,0-1 0,1 1 0,-1 0 0,0 0 0,0-1 0,0 1 0,1 0 0,-1-1 0,1 1 0,-1-1 0,1 1 0,0-1 0,-1 1 0,1-2 0,0 2 0,0 1 0,0-1 0,1 1 0,-1-1 0,0 1 0,0-1 0,0 1 0,1-1 0,-1 1 0,0 0 0,0-1 0,1 1 0,-1-1 0,0 1 0,1 0 0,-1-1 0,1 1 0,-1 0 0,0 0 0,1-1 0,-1 1 0,1 0 0,-1 0 0,1-1 0,-1 1 0,1 0 0,-1 0 0,1 0 0,-1 0 0,1 0 0,-1 0 0,1 0 0,-1 0 0,1 0 0,-1 0 0,1 0 0,-1 0 0,1 0 0,-1 0 0,0 1 0,1-1 0,-1 0 0,1 0 0,-1 0 0,1 1 0,-1-1 0,1 0 0,-1 1 0,1-1 0,28 14 0,0 1 0,0 1 0,29 22 0,7 4 0,312 169 0,-361-203-341,0 0 0,0-1-1,19 6 1,-9-8-6485</inkml:trace>
  <inkml:trace contextRef="#ctx0" brushRef="#br0" timeOffset="1">535 49 24575,'0'-4'0,"0"-7"0,-5-6 0,-1 4 0,-5 10 0,1 9 0,-4 14 0,-4 8 0,-4 13 0,-7 9 0,-8 10 0,-7 5 0,-6 4 0,-8 6 0,-9-2 0,8-12-8191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6.836"/>
    </inkml:context>
    <inkml:brush xml:id="br0">
      <inkml:brushProperty name="width" value="0.05" units="cm"/>
      <inkml:brushProperty name="height" value="0.05" units="cm"/>
    </inkml:brush>
  </inkml:definitions>
  <inkml:trace contextRef="#ctx0" brushRef="#br0">78 544 24575,'0'-1'0,"0"-1"0,-1 1 0,1 0 0,0-1 0,-1 1 0,1-1 0,-1 1 0,1 0 0,-1 0 0,0-1 0,0 1 0,1 0 0,-1 0 0,0 0 0,0 0 0,-2-2 0,-5 2 0,4 14 0,5-3 0,-1-1 0,2 0 0,-1 1 0,1-1 0,1 0 0,6 17 0,30 55 0,-21-45 0,141 269 0,-156-300 0,-2-2 0,1-1 0,-1 0 0,0 1 0,0-1 0,1 1 0,-2 0 0,1-1 0,0 1 0,-1 0 0,1 0 0,-1-1 0,0 5 0,-1-7 0,0-1 0,0 1 0,0 0 0,0-1 0,0 0 0,0 1 0,0-1 0,0 0 0,0 1 0,0-1 0,0 0 0,1 0 0,-1 0 0,0 0 0,0 0 0,1 0 0,-2-1 0,2 1 0,-31-41 0,1-2 0,3-1 0,1-1 0,-21-55 0,19 29 0,2-2 0,-17-88 0,34 126 0,2 0 0,2 0 0,1-1 0,3-74 0,2 99 0,1 0 0,0-1 0,1 1 0,0 0 0,1 0 0,1 0 0,10-21 0,-10 25 0,0 1 0,1 0 0,-1 0 0,1 0 0,1 1 0,-1-1 0,1 2 0,0-1 0,1 1 0,-1 0 0,1 0 0,10-4 0,-7 5 0,-1 0 0,1 1 0,0 0 0,0 1 0,0 0 0,0 1 0,0 0 0,0 1 0,1 0 0,-1 0 0,0 2 0,0-1 0,0 1 0,0 1 0,0 0 0,-1 0 0,1 1 0,-1 1 0,0 0 0,0 0 0,0 1 0,10 8 0,-12-9 0,0 2 0,-1-1 0,1 1 0,-1 0 0,0 1 0,-1-1 0,0 2 0,0-1 0,-1 0 0,0 1 0,0 0 0,-1 0 0,0 1 0,-1-1 0,0 1 0,-1-1 0,0 1 0,0 0 0,-1 0 0,0 0 0,-1 0 0,0 0 0,0 1 0,-4 16 0,0-11 0,-1 0 0,0 0 0,-2-1 0,1 0 0,-2 0 0,0 0 0,-1-1 0,-20 25 0,3-10 0,-1-1 0,-51 40 0,73-63 0,-2-1 0,1 1 0,0 1 0,0-1 0,-10 14 0,16-18 0,-1-1 0,1 1 0,-1 0 0,0 0 0,1 0 0,0 0 0,-1 0 0,1 0 0,0 0 0,-1 0 0,1 0 0,0 0 0,0 0 0,0 0 0,0 0 0,0 1 0,0-1 0,0 0 0,0 0 0,0 0 0,1 0 0,-1 0 0,0 0 0,1 0 0,-1 0 0,0 0 0,1 0 0,-1 0 0,1-1 0,0 1 0,-1 0 0,1 0 0,0 0 0,0-1 0,-1 1 0,1 0 0,0-1 0,0 1 0,0 0 0,0-1 0,0 1 0,0-1 0,0 0 0,0 1 0,0-1 0,1 1 0,23 7 0,0-1 0,0 0 0,46 5 0,12 2 0,-21 2-195,-2 2 0,0 2 0,-1 4 0,-1 1 0,-1 4 0,87 58 0,-118-69-6631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7.187"/>
    </inkml:context>
    <inkml:brush xml:id="br0">
      <inkml:brushProperty name="width" value="0.05" units="cm"/>
      <inkml:brushProperty name="height" value="0.05" units="cm"/>
    </inkml:brush>
  </inkml:definitions>
  <inkml:trace contextRef="#ctx0" brushRef="#br0">1 7 24575,'0'-5'0,"5"4"0,6 6 0,6 7 0,0 6 0,2 5 0,2 8 0,2 3 0,3 1 0,-4-2 0,-1-5 0,-3-4 0,-1-5 0,-3-6-8191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7.519"/>
    </inkml:context>
    <inkml:brush xml:id="br0">
      <inkml:brushProperty name="width" value="0.05" units="cm"/>
      <inkml:brushProperty name="height" value="0.05" units="cm"/>
    </inkml:brush>
  </inkml:definitions>
  <inkml:trace contextRef="#ctx0" brushRef="#br0">100 49 24575,'23'-5'0,"-23"5"0,1 0 0,-1-1 0,0 1 0,1 0 0,-1-1 0,0 1 0,1 0 0,-1-1 0,0 1 0,1 0 0,-1-1 0,0 1 0,0-1 0,1 1 0,-1 0 0,0-1 0,0 1 0,0-1 0,0 1 0,1-1 0,-1 1 0,0-1 0,0 1 0,0-1 0,0 1 0,0-1 0,-1-1 0,0 1 0,0-1 0,1 0 0,-1 1 0,0-1 0,0 1 0,-1 0 0,1-1 0,0 1 0,0 0 0,-1 0 0,1-1 0,-1 1 0,1 0 0,-1 0 0,1 1 0,-1-1 0,0 0 0,-3-1 0,3 1 0,-1 0 0,0 0 0,0 0 0,0 1 0,0-1 0,0 0 0,0 1 0,0 0 0,0 0 0,0 0 0,0 0 0,0 0 0,0 1 0,0 0 0,0-1 0,0 1 0,0 0 0,0 0 0,0 0 0,1 1 0,-1-1 0,0 1 0,1 0 0,-1-1 0,1 1 0,0 0 0,-1 0 0,1 1 0,0-1 0,-1 3 0,1-2 0,0 0 0,1 0 0,-1 0 0,1 0 0,0 0 0,0 0 0,0 0 0,0 1 0,1-1 0,-1 1 0,1-1 0,0 0 0,0 1 0,0-1 0,1 0 0,-1 1 0,1-1 0,-1 0 0,1 1 0,0-1 0,1 0 0,-1 0 0,0 0 0,1 0 0,0 0 0,0 0 0,2 3 0,3 2 0,-1-1 0,2 1 0,-1-1 0,1 0 0,0-1 0,0 0 0,14 7 0,2 0 0,37 12 0,23 11 0,-82-34 0,1-1 0,-1 0 0,0 0 0,0 1 0,0 0 0,0-1 0,0 1 0,0 0 0,-1 0 0,1 0 0,-1 0 0,1 0 0,-1 0 0,0 0 0,0 0 0,2 5 0,-3-6 0,0 0 0,1-1 0,-1 1 0,0 0 0,0 0 0,0-1 0,-1 1 0,1 0 0,0 0 0,0-1 0,0 1 0,0 0 0,-1 0 0,1-1 0,0 1 0,-1 0 0,1-1 0,-1 1 0,1-1 0,-1 1 0,0 0 0,0 1 0,-1-1 0,1 0 0,-1 0 0,0-1 0,1 1 0,-1 0 0,0 0 0,0-1 0,1 1 0,-1-1 0,0 0 0,-2 1 0,-7 0-251,-1-1-1,1-1 0,-18-2 0,25 3-106,-32-5-6468</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7.923"/>
    </inkml:context>
    <inkml:brush xml:id="br0">
      <inkml:brushProperty name="width" value="0.05" units="cm"/>
      <inkml:brushProperty name="height" value="0.05" units="cm"/>
    </inkml:brush>
  </inkml:definitions>
  <inkml:trace contextRef="#ctx0" brushRef="#br0">1 155 24575,'23'-64'0,"-19"53"0,-1-1 0,1 1 0,1 0 0,0 0 0,10-16 0,-15 27 0,0-1 0,1 1 0,-1 0 0,0-1 0,0 1 0,0-1 0,1 1 0,-1 0 0,0-1 0,0 1 0,1 0 0,-1-1 0,0 1 0,0 0 0,1-1 0,-1 1 0,0 0 0,1 0 0,-1-1 0,1 1 0,-1 0 0,0 0 0,1 0 0,-1-1 0,1 1 0,-1 0 0,0 0 0,1 0 0,-1 0 0,1 0 0,-1 0 0,1 0 0,-1 0 0,1 0 0,-1 0 0,0 0 0,1 0 0,-1 1 0,1-1 0,-1 0 0,0 0 0,1 0 0,-1 0 0,1 1 0,-1-1 0,0 0 0,1 0 0,-1 1 0,0-1 0,1 0 0,-1 1 0,0-1 0,0 0 0,1 1 0,-1-1 0,0 1 0,0-1 0,0 0 0,0 1 0,1-1 0,-1 1 0,0-1 0,0 0 0,0 1 0,0-1 0,0 1 0,0-1 0,0 1 0,0 0 0,6 39 0,-5-33 0,6 40-170,3-1-1,1 0 0,3-1 1,2 0-1,1-1 0,3-1 1,45 74-1,-40-78-6655</inkml:trace>
  <inkml:trace contextRef="#ctx0" brushRef="#br0" timeOffset="1">360 459 24575,'-1'-29'0,"0"21"0,0 0 0,0 0 0,1 0 0,1 0 0,-1 1 0,1-1 0,1 0 0,-1 0 0,1 1 0,1-1 0,-1 1 0,5-10 0,-6 16 0,-1 1 0,1-1 0,-1 0 0,1 0 0,-1 0 0,1 1 0,0-1 0,-1 0 0,1 1 0,0-1 0,0 1 0,-1-1 0,1 0 0,0 1 0,0 0 0,0-1 0,0 1 0,0 0 0,-1-1 0,1 1 0,0 0 0,0 0 0,0 0 0,0 0 0,0 0 0,0 0 0,1 0 0,-1 0 0,1 1 0,-1 0 0,1 0 0,-1-1 0,0 1 0,0 0 0,1 0 0,-1 0 0,0 1 0,0-1 0,0 0 0,0 0 0,0 0 0,1 3 0,2 3 0,-1 1 0,0-1 0,0 1 0,4 15 0,-5-15 0,-1-1 0,0 1 0,0-1 0,-1 1 0,0 0 0,0-1 0,0 1 0,-1 0 0,-1-1 0,1 1 0,-1-1 0,0 0 0,-1 1 0,0-1 0,0 0 0,0-1 0,-1 1 0,-5 7 0,8-13 0,1 0 0,-1-1 0,0 1 0,1 0 0,0-1 0,-1 1 0,1 0 0,-1 0 0,1-1 0,0 1 0,0 0 0,-1 0 0,1 0 0,0-1 0,0 1 0,0 0 0,0 0 0,0 0 0,0 0 0,0-1 0,0 1 0,0 0 0,1 0 0,-1 0 0,0 0 0,0-1 0,1 1 0,-1 0 0,0 0 0,1-1 0,-1 1 0,1 0 0,-1-1 0,1 1 0,0 0 0,0 0 0,33 24 0,-13-11 0,-7-2-195,0 2 0,0 0 0,-2 1 0,1 0 0,-2 1 0,16 28 0,3 10-6631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8.615"/>
    </inkml:context>
    <inkml:brush xml:id="br0">
      <inkml:brushProperty name="width" value="0.05" units="cm"/>
      <inkml:brushProperty name="height" value="0.05" units="cm"/>
    </inkml:brush>
  </inkml:definitions>
  <inkml:trace contextRef="#ctx0" brushRef="#br0">16 693 24575,'0'-2'0,"0"-1"0,0 1 0,-1 0 0,0 0 0,1 0 0,-1 0 0,0 0 0,0 0 0,-2-3 0,2 3 0,0 1 0,0-1 0,1 1 0,-1-1 0,0 0 0,0 0 0,1 0 0,-1 1 0,1-1 0,0 0 0,0 0 0,-1 0 0,1 0 0,0 1 0,1-1 0,-1 0 0,1-3 0,0 2 0,0-1 0,1 0 0,0 1 0,0 0 0,0-1 0,0 1 0,0 0 0,1 0 0,-1 0 0,1 0 0,0 1 0,0-1 0,6-3 0,50-26 0,-51 28 0,71-30-25,134-38 0,99-7-835,-302 76 813,1613-299-2465,-1113 243 1880,-435 58-50,-36 5-2726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8.958"/>
    </inkml:context>
    <inkml:brush xml:id="br0">
      <inkml:brushProperty name="width" value="0.05" units="cm"/>
      <inkml:brushProperty name="height" value="0.05" units="cm"/>
    </inkml:brush>
  </inkml:definitions>
  <inkml:trace contextRef="#ctx0" brushRef="#br0">147 445 24575,'-9'8'0,"-1"-1"0,-1 0 0,1-1 0,-1 0 0,0 0 0,0-1 0,-15 4 0,-21 12 0,67-21 0,23-7 0,782-207-1220,43-10 707,-593 165-664,-181 44-4104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8.768"/>
    </inkml:context>
    <inkml:brush xml:id="br0">
      <inkml:brushProperty name="width" value="0.05" units="cm"/>
      <inkml:brushProperty name="height" value="0.05" units="cm"/>
    </inkml:brush>
  </inkml:definitions>
  <inkml:trace contextRef="#ctx0" brushRef="#br0">0 55 24575,'5'1'0,"0"0"0,1 0 0,-1 0 0,0 1 0,-1-1 0,1 1 0,0 0 0,0 1 0,-1-1 0,1 1 0,-1 0 0,0 0 0,0 0 0,0 1 0,0-1 0,-1 1 0,0 0 0,1 0 0,-1 0 0,0 1 0,3 6 0,6 10 0,-2 1 0,0 0 0,8 27 0,-12-30 0,-1 1 0,-1 0 0,-1-1 0,0 1 0,-1 24 0,-3-73 0,0-2 0,2 0 0,0-1 0,11-56 0,-7 69 0,0 1 0,1 0 0,1 0 0,16-28 0,-21 42 0,1 0 0,-1 0 0,1 0 0,0 1 0,1 0 0,-1-1 0,0 1 0,1 0 0,0 0 0,8-4 0,-10 6 0,1 0 0,0 0 0,0 0 0,-1 1 0,1-1 0,0 1 0,0-1 0,0 1 0,0 0 0,0 0 0,0 1 0,0-1 0,0 1 0,-1-1 0,1 1 0,0 0 0,0 0 0,0 0 0,2 2 0,2 1 8,0 0 1,0 1-1,-1 0 0,0 0 0,0 1 0,0 0 0,-1 0 0,0 0 0,0 0 1,0 1-1,-1 0 0,6 13 0,3 9-547,17 56 0,-26-74 146,4 14-6433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4.357"/>
    </inkml:context>
    <inkml:brush xml:id="br0">
      <inkml:brushProperty name="width" value="0.05" units="cm"/>
      <inkml:brushProperty name="height" value="0.05" units="cm"/>
    </inkml:brush>
  </inkml:definitions>
  <inkml:trace contextRef="#ctx0" brushRef="#br0">141 1 24575,'-6'2'0,"1"-1"0,0 2 0,0-1 0,0 0 0,1 1 0,-1 0 0,0 0 0,1 1 0,0-1 0,-5 6 0,-5 4 0,1 0 0,-16 21 0,26-29 0,-1-1 0,1 1 0,1 0 0,-1-1 0,1 1 0,0 1 0,0-1 0,0 0 0,1 0 0,0 1 0,0-1 0,0 1 0,1-1 0,0 1 0,0-1 0,0 1 0,0-1 0,1 1 0,0-1 0,0 0 0,5 11 0,-4-10 0,1-1 0,0 0 0,1 1 0,-1-1 0,1-1 0,0 1 0,0 0 0,1-1 0,-1 0 0,1 0 0,0-1 0,0 1 0,0-1 0,1 0 0,-1 0 0,1-1 0,-1 1 0,1-1 0,9 2 0,41 3-1365,-31-6-5461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9.284"/>
    </inkml:context>
    <inkml:brush xml:id="br0">
      <inkml:brushProperty name="width" value="0.05" units="cm"/>
      <inkml:brushProperty name="height" value="0.05" units="cm"/>
    </inkml:brush>
  </inkml:definitions>
  <inkml:trace contextRef="#ctx0" brushRef="#br0">71 494 24575,'-8'4'0,"3"-1"0,-1-1 0,1 0 0,0 1 0,0 0 0,0 1 0,0-1 0,0 1 0,1 0 0,0 0 0,-8 9 0,12-13 0,0 0 0,0 0 0,-1 1 0,1-1 0,0 0 0,0 0 0,0 1 0,0-1 0,0 0 0,0 0 0,0 1 0,0-1 0,0 0 0,0 0 0,0 1 0,0-1 0,0 0 0,0 0 0,0 1 0,0-1 0,0 0 0,0 0 0,1 1 0,-1-1 0,0 0 0,0 0 0,0 0 0,0 1 0,0-1 0,1 0 0,-1 0 0,0 0 0,0 1 0,0-1 0,1 0 0,-1 0 0,0 0 0,0 0 0,0 0 0,1 0 0,-1 1 0,0-1 0,0 0 0,1 0 0,-1 0 0,0 0 0,0 0 0,1 0 0,-1 0 0,8 1 0,-1-1 0,1 0 0,0 0 0,-1-1 0,1 0 0,0 0 0,9-3 0,6-1 0,411-103-21,-296 70-192,317-91-1025,464-115-137,-813 222-3969</inkml:trace>
  <inkml:trace contextRef="#ctx0" brushRef="#br0" timeOffset="1">44 826 24575,'-10'9'0,"-7"8"0,3 2 0,14-4 0,21-3 0,26-9 0,33-10 0,30-12 0,31-13 0,28-11 0,18-7-1078,15 1 1078,-27 8-7113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8:59.627"/>
    </inkml:context>
    <inkml:brush xml:id="br0">
      <inkml:brushProperty name="width" value="0.05" units="cm"/>
      <inkml:brushProperty name="height" value="0.05" units="cm"/>
    </inkml:brush>
  </inkml:definitions>
  <inkml:trace contextRef="#ctx0" brushRef="#br0">153 1 24575,'-19'9'0,"-25"13"0,-9 7 0,18-1 0,34-5 0,45-8 0,48-9 0,51-17 0,42-9 0,-9-3-8191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1.061"/>
    </inkml:context>
    <inkml:brush xml:id="br0">
      <inkml:brushProperty name="width" value="0.05" units="cm"/>
      <inkml:brushProperty name="height" value="0.05" units="cm"/>
    </inkml:brush>
  </inkml:definitions>
  <inkml:trace contextRef="#ctx0" brushRef="#br0">57 1 24575,'-1'0'0,"0"1"0,0-1 0,-1 1 0,1-1 0,0 1 0,0 0 0,0-1 0,0 1 0,0 0 0,0 0 0,0 0 0,0 0 0,0 0 0,0 0 0,0 0 0,1 0 0,-1 0 0,0 0 0,1 1 0,-1-1 0,1 0 0,-1 0 0,1 1 0,0-1 0,-1 0 0,1 0 0,0 3 0,-6 43 0,6-42 0,-3 354 0,6-189 0,-3 75 0,-17 849 0,7-869-1365,9-176-5461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1.439"/>
    </inkml:context>
    <inkml:brush xml:id="br0">
      <inkml:brushProperty name="width" value="0.05" units="cm"/>
      <inkml:brushProperty name="height" value="0.05" units="cm"/>
    </inkml:brush>
  </inkml:definitions>
  <inkml:trace contextRef="#ctx0" brushRef="#br0">91 18 24575,'-27'-8'0,"22"6"0,-1 0 0,1 1 0,-1-1 0,0 1 0,-7-1 0,12 2 0,0 0 0,0 0 0,0 0 0,0 1 0,0-1 0,1 0 0,-1 0 0,0 0 0,0 1 0,0-1 0,0 0 0,0 1 0,1-1 0,-1 1 0,0-1 0,0 1 0,1-1 0,-1 1 0,0 0 0,1-1 0,-1 1 0,1 0 0,-1 0 0,1-1 0,-1 1 0,1 0 0,-1 0 0,1 0 0,0-1 0,-1 1 0,1 0 0,0 0 0,0 0 0,0 0 0,0 0 0,0 0 0,0 0 0,0 1 0,0 2 0,1 1 0,-1-1 0,1 1 0,0-1 0,0 0 0,1 0 0,-1 0 0,1 1 0,0-2 0,0 1 0,1 0 0,-1 0 0,1-1 0,4 6 0,4 3 0,0-1 0,24 18 0,-19-16-114,1-2 1,0 0-1,1-2 0,0 1 0,1-2 1,0-1-1,0 0 0,0-1 0,1-1 1,0-1-1,30 2 0,-4-3-6712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1.764"/>
    </inkml:context>
    <inkml:brush xml:id="br0">
      <inkml:brushProperty name="width" value="0.05" units="cm"/>
      <inkml:brushProperty name="height" value="0.05" units="cm"/>
    </inkml:brush>
  </inkml:definitions>
  <inkml:trace contextRef="#ctx0" brushRef="#br0">533 143 24575,'4'-5'0,"0"1"0,0 0 0,-1-1 0,0 1 0,0-1 0,0 0 0,0 0 0,0 0 0,-1-1 0,0 1 0,0 0 0,1-8 0,-3 11 0,0 0 0,0-1 0,0 1 0,0 0 0,0 0 0,-1-1 0,1 1 0,0 0 0,-1 0 0,0-1 0,0 1 0,1 0 0,-1 0 0,0 0 0,-1 0 0,1 0 0,0 0 0,-1 1 0,1-1 0,-1 0 0,1 1 0,-1-1 0,0 1 0,1-1 0,-1 1 0,0 0 0,0 0 0,0-1 0,0 2 0,0-1 0,-1 0 0,-3-1 0,-4-1 0,0 0 0,0 1 0,0 1 0,0-1 0,0 1 0,0 1 0,0 0 0,-1 0 0,1 1 0,0 1 0,0-1 0,0 2 0,0-1 0,0 1 0,1 1 0,-1 0 0,1 0 0,0 1 0,-12 8 0,2 1 0,0 1 0,1 0 0,1 2 0,0 0 0,1 1 0,1 0 0,-16 27 0,-16 28-3,-45 65-1359,63-100-5464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3.034"/>
    </inkml:context>
    <inkml:brush xml:id="br0">
      <inkml:brushProperty name="width" value="0.05" units="cm"/>
      <inkml:brushProperty name="height" value="0.05" units="cm"/>
    </inkml:brush>
  </inkml:definitions>
  <inkml:trace contextRef="#ctx0" brushRef="#br0">78 17 24575,'-2'-2'0,"0"0"0,0 1 0,0 0 0,0-1 0,0 1 0,0 0 0,0 0 0,0 0 0,0 0 0,0 0 0,-1 0 0,1 1 0,0-1 0,-1 1 0,1 0 0,0 0 0,-4 0 0,4 0 0,1 0 0,-1 0 0,1 1 0,-1-1 0,1 0 0,0 1 0,-1 0 0,1-1 0,-1 1 0,1 0 0,0-1 0,0 1 0,0 0 0,-1 0 0,1 0 0,0 0 0,0 0 0,0 1 0,0-1 0,1 0 0,-1 0 0,0 1 0,0-1 0,1 0 0,-1 1 0,1-1 0,-1 1 0,0 2 0,-1 12 0,1 1 0,0 0 0,1 0 0,1 0 0,1 0 0,4 24 0,-1-13 0,20 142-15,56 517-160,-62-200-356,-76 854 0,35-1204 1475,22-137-939,0 0 1,0 1-1,-1-1 1,1 0 0,0 0-1,0 1 1,0-1-1,0 0 1,0 1 0,0-1-1,0 0 1,0 1-1,0-1 1,0 0 0,0 0-1,0 1 1,0-1-1,0 0 1,0 1 0,0-1-1,0 0 1,0 1-1,0-1 1,0 0 0,0 0-1,0 1 1,1-1 0,-1 0-1,0 1 1,0-1-1,0 0 1,0 0 0,1 0-1,-1 1 1,0-1-1,0 0 1,1 0 0,-1 0-1,0 1 1,0-1-1,1 0 1,-1 0 0,0 0-1,1 0 1,-1 0-1,0 0 1,1 0 0,15-6 32,-7 1-37,16-4-1,0 1 0,0 1 0,44-7 0,87-2 0,-127 14 0,718-24-1886,-498 23 1211,135-4-1536,57 2 1052,56 6-1266,2240 80-2675,-6 72 3606,-2293-127 1436,-77-8 58,-80-11 173,-278-7-164,88 2 672,163-17-1,-178-1 936,-70 14-1446,0 1 1,-1-2 0,1 1-1,-1-1 1,1 0-1,-1 0 1,0 0 0,0-1-1,5-4 1,-9 6 23,1 0 0,-1 0 0,1 0 0,-1 0 0,0 0 1,0 0-1,0-1 0,0 1 0,0 0 0,-1-1 0,1 1 0,-1 0 0,1-1 0,-1 1 0,0-1 1,0 1-1,0-1 0,0 1 0,0-1 0,-1 1 0,1 0 0,-1-1 0,0 1 0,1 0 0,-1-1 1,-2-3-1,-3-6 536,-1 1 0,1-1 0,-15-16 0,14 18-386,-2-2-146,0-1 0,1 0 0,1-1 0,1 0 0,0 0 0,0-1 0,1 1 0,-3-21 0,3 5-234,2-1 0,1 1 0,3-39 0,-3-37 36,-5 1 0,-27-135 0,15 114 0,-18-155 0,-1-300 0,39 450 0,4 1 0,7 1 0,5 0 0,55-207 0,-37 230 0,7-28 0,-41 132 0,-1-1 0,1 1 0,-1-1 0,1 1 0,-1-1 0,0 1 0,0-1 0,0 1 0,-1-1 0,1 1 0,-2-5 0,2 6 0,0 0 0,-1 0 0,1 0 0,-1 0 0,0 0 0,1 1 0,-1-1 0,0 0 0,0 0 0,1 0 0,-1 1 0,0-1 0,0 0 0,0 1 0,0-1 0,0 1 0,0-1 0,0 1 0,-1-1 0,-5 0 0,1 1 0,0-1 0,-1 1 0,1 0 0,-1 1 0,1-1 0,-9 3 0,3-1 0,-113 12 7,-129-2-1,-131-19-899,288 4 291,-3354-69-6540,1914 71 6758,-23 0-2604,312-33 5367,852 28 534,340 9-1740,-1 3 0,1 2 0,1 2 1,-104 35-1,115-26-708,42-18-445,0 0 0,0 1-1,0-1 1,0 0 0,1 0-1,-1 1 1,0-1-1,1 1 1,0 0 0,-1-1-1,1 1 1,0 0 0,-1 0-1,1 0 1,0-1-1,1 1 1,-1 1 0,-1 2-1,2-4-19,0 0 0,1 0 0,-1 1 0,0-1 0,0 0 0,1 0 0,-1 0 0,1 0 0,-1 0 0,1 1 0,0-1 0,-1 0 0,1 0 0,0 0 0,0-1 0,-1 1 0,1 0 0,0 0 0,0 0 0,0-1 0,0 1 0,0 0 0,0-1 0,1 1 0,-1-1 0,2 1 0,33 11 0,-33-11 0,23 5-682,41 2-1,-19-4-6143</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3.619"/>
    </inkml:context>
    <inkml:brush xml:id="br0">
      <inkml:brushProperty name="width" value="0.05" units="cm"/>
      <inkml:brushProperty name="height" value="0.05" units="cm"/>
    </inkml:brush>
  </inkml:definitions>
  <inkml:trace contextRef="#ctx0" brushRef="#br0">0 126 24575,'1'-4'0,"-1"-1"0,1 1 0,0 0 0,0-1 0,1 1 0,-1 0 0,1 0 0,0 0 0,0 0 0,4-5 0,28-35 0,-31 40 0,0 1 0,0 0 0,1-1 0,-1 2 0,1-1 0,0 0 0,5-2 0,-8 4 0,0 1 0,0-1 0,0 1 0,0-1 0,0 1 0,0 0 0,0 0 0,1-1 0,-1 1 0,0 0 0,0 0 0,0 0 0,0 0 0,0 0 0,0 1 0,0-1 0,0 0 0,0 0 0,0 1 0,1-1 0,-1 1 0,0-1 0,-1 1 0,1-1 0,0 1 0,0-1 0,0 1 0,0 0 0,0 0 0,0-1 0,-1 1 0,1 0 0,0 0 0,-1 0 0,1 0 0,0 2 0,3 6 0,0 1 0,-1 1 0,-1-1 0,0 0 0,0 1 0,-1-1 0,0 1 0,0-1 0,-2 13 0,1 3 0,35 485 0,27 1 0,-3-30 0,-40-297 0,35 296 0,-53-473 0,2 12 0,0 0 0,8 25 0,-4-30 117,-7-14-143,0-1 0,0 0 0,0 0 0,0 0 0,0 0 0,0 1 0,1-1 0,-1 0 0,0 0 0,0 0 0,0 0 0,0 1 0,1-1 0,-1 0 0,0 0 0,0 0 0,0 0 0,1 0 0,-1 0 0,0 0 0,0 0 0,0 0 0,1 1 0,-1-1 0,0 0 0,0 0 0,0 0 0,1 0 0,-1 0 0,0 0 0,0-1 0,1 1 0,-1 0 0,0 0 0,0 0 0,0 0 0,1 0 0,-1 0 0,0 0 0,0 0 0,0 0 0,1-1 0,-1 1 0,0 0 0,0 0 0,0 0 0,0 0 0,0 0 0,1-1 0,-1 1 0,0 0 0,0 0 0,0 0 0,0-1 0,0 1 0,0 0 0,6-14-6800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4.038"/>
    </inkml:context>
    <inkml:brush xml:id="br0">
      <inkml:brushProperty name="width" value="0.05" units="cm"/>
      <inkml:brushProperty name="height" value="0.05" units="cm"/>
    </inkml:brush>
  </inkml:definitions>
  <inkml:trace contextRef="#ctx0" brushRef="#br0">86 1 24575,'-4'0'0,"0"0"0,0 0 0,0 0 0,0 1 0,0-1 0,0 1 0,0 0 0,0 0 0,0 1 0,0-1 0,-5 4 0,7-3 0,-1-1 0,1 1 0,0 1 0,0-1 0,0 0 0,1 1 0,-1-1 0,1 0 0,-1 1 0,1 0 0,0-1 0,0 1 0,0 0 0,0 0 0,0 0 0,1-1 0,-1 5 0,-2 22 0,1 0 0,1-1 0,1 1 0,2 0 0,1 0 0,7 29 0,1-8 0,2-2 0,31 75 0,17 4-1365,-47-99-5461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4.380"/>
    </inkml:context>
    <inkml:brush xml:id="br0">
      <inkml:brushProperty name="width" value="0.05" units="cm"/>
      <inkml:brushProperty name="height" value="0.05" units="cm"/>
    </inkml:brush>
  </inkml:definitions>
  <inkml:trace contextRef="#ctx0" brushRef="#br0">72 495 24575,'-12'-30'0,"1"0"0,1-1 0,2 0 0,-7-60 0,8 50 0,4 24 0,1-1 0,0 1 0,1-1 0,1 0 0,1 1 0,4-30 0,-4 43 0,0-1 0,0 1 0,0 0 0,1-1 0,-1 1 0,1 0 0,0 0 0,1 0 0,-1 0 0,1 0 0,-1 1 0,1-1 0,0 1 0,0 0 0,1 0 0,-1 0 0,1 0 0,-1 0 0,1 1 0,0 0 0,0 0 0,0 0 0,0 0 0,1 0 0,-1 1 0,0 0 0,1 0 0,-1 0 0,1 0 0,8 1 0,4 0 0,-1 1 0,1 1 0,0 1 0,-1 0 0,0 1 0,1 1 0,-2 0 0,1 2 0,26 13 0,-2 3 0,-2 1 0,50 40 0,-70-49 0,1 0 0,-2 1 0,0 2 0,-1-1 0,-1 2 0,0 0 0,15 28 0,-26-41 0,-1 1 0,0 0 0,0-1 0,-1 1 0,1 0 0,-2 1 0,1-1 0,-1 0 0,0 1 0,0-1 0,-1 0 0,0 1 0,0-1 0,-1 1 0,0-1 0,0 0 0,-1 0 0,0 1 0,0-1 0,-1 0 0,1-1 0,-2 1 0,1 0 0,-1-1 0,0 0 0,0 0 0,-8 9 0,-1-1 13,-1-1 0,-1 0 0,0-1 0,-1 0 0,-33 18 0,-94 37-599,101-49-271,4-2-5969</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5.023"/>
    </inkml:context>
    <inkml:brush xml:id="br0">
      <inkml:brushProperty name="width" value="0.05" units="cm"/>
      <inkml:brushProperty name="height" value="0.05" units="cm"/>
    </inkml:brush>
  </inkml:definitions>
  <inkml:trace contextRef="#ctx0" brushRef="#br0">0 175 24575,'0'-2'0,"0"0"0,0 0 0,1 0 0,-1 0 0,0 0 0,1 0 0,-1 0 0,1 0 0,0 0 0,0 0 0,-1 0 0,1 0 0,0 0 0,1 1 0,-1-1 0,0 0 0,0 1 0,1-1 0,-1 1 0,1-1 0,-1 1 0,1 0 0,0 0 0,-1 0 0,1 0 0,0 0 0,0 0 0,0 0 0,0 0 0,0 1 0,3-1 0,-2 0 0,1 1 0,0-1 0,0 1 0,0 0 0,0 0 0,0 0 0,0 1 0,0 0 0,0-1 0,0 2 0,0-1 0,0 0 0,-1 1 0,1-1 0,5 5 0,2 2 0,-2 0 0,1 1 0,-1 0 0,0 1 0,-1-1 0,0 2 0,-1-1 0,0 1 0,-1 1 0,0-1 0,6 17 0,4 14 0,18 83 0,-31-114 0,10 65 0,-12-71 0,0 0 0,-1 0 0,0 0 0,0 0 0,-1-1 0,0 1 0,1 0 0,-2 0 0,1 0 0,0 0 0,-1-1 0,-3 7 0,5-10 0,-1 0 0,1-1 0,-1 1 0,1 0 0,-1-1 0,1 1 0,-1 0 0,1-1 0,-1 1 0,0-1 0,1 1 0,-1-1 0,0 1 0,0-1 0,1 1 0,-1-1 0,0 0 0,0 1 0,0-1 0,1 0 0,-1 0 0,0 0 0,0 0 0,0 1 0,0-1 0,0 0 0,1-1 0,-1 1 0,0 0 0,0 0 0,0 0 0,0 0 0,1-1 0,-1 1 0,0 0 0,0-1 0,0 1 0,1-1 0,-1 1 0,0 0 0,1-1 0,-1 0 0,0 1 0,1-1 0,-1 1 0,0-2 0,-3-2 0,0 0 0,1-1 0,-1 0 0,1 1 0,-5-10 0,1-4 0,0-1 0,1 1 0,0-1 0,2 0 0,0 0 0,2-1 0,0 1 0,1-1 0,0 1 0,2-1 0,4-28 0,1 14 0,1 1 0,1 1 0,2-1 0,1 1 0,29-56 0,-36 80 0,0 1 0,1-1 0,-1 1 0,1 0 0,10-10 0,-15 17 3,0 1-1,0-1 0,0 0 0,0 1 1,0-1-1,0 0 0,0 1 1,0-1-1,0 0 0,0 1 1,0-1-1,0 0 0,0 1 1,1-1-1,-1 0 0,0 1 0,0-1 1,0 0-1,1 0 0,-1 1 1,0-1-1,0 0 0,1 0 1,-1 1-1,0-1 0,0 0 1,1 0-1,-1 0 0,0 0 0,1 1 1,-1-1-1,0 0 0,1 0 1,-1 0-1,0 0 0,1 0 1,-1 0-1,0 0 0,1 0 1,-1 0-1,0 0 0,1 0 0,-1 0 1,1 0-1,17 3-1471,-4-3-5357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4.759"/>
    </inkml:context>
    <inkml:brush xml:id="br0">
      <inkml:brushProperty name="width" value="0.05" units="cm"/>
      <inkml:brushProperty name="height" value="0.05" units="cm"/>
    </inkml:brush>
  </inkml:definitions>
  <inkml:trace contextRef="#ctx0" brushRef="#br0">332 483 24575,'0'-4'0,"0"0"0,0 0 0,-1 0 0,0 0 0,0 0 0,0-1 0,0 2 0,0-1 0,-1 0 0,0 0 0,0 0 0,0 1 0,0-1 0,-1 1 0,1-1 0,-1 1 0,0 0 0,0 0 0,0 0 0,0 1 0,0-1 0,-1 1 0,1 0 0,-7-3 0,5 2 0,0 1 0,-1 0 0,1 1 0,-1-1 0,1 1 0,-1 0 0,0 0 0,1 1 0,-1 0 0,0 0 0,0 0 0,1 1 0,-1 0 0,0 0 0,1 0 0,-1 1 0,-7 2 0,-2 3 0,0 1 0,1 0 0,-1 1 0,2 1 0,-1 0 0,-22 23 0,31-28 0,0 1 0,0 0 0,0 0 0,1 1 0,0-1 0,1 1 0,-6 13 0,8-16 0,0 0 0,0 0 0,0 1 0,1-1 0,-1 1 0,1-1 0,0 0 0,0 1 0,1-1 0,-1 1 0,1-1 0,0 0 0,0 1 0,2 4 0,-1-5 0,0-1 0,0 0 0,0 0 0,1 0 0,-1-1 0,1 1 0,0-1 0,-1 1 0,1-1 0,0 0 0,0 0 0,1 0 0,-1 0 0,0-1 0,1 1 0,-1-1 0,1 0 0,-1 0 0,1 0 0,-1 0 0,1-1 0,0 1 0,-1-1 0,1 0 0,6-1 0,4 1 0,-1-1 0,1-1 0,0 0 0,0-1 0,20-7 0,-18 4 0,-1-1 0,0-1 0,0 0 0,-1-1 0,0 0 0,-1-1 0,0-1 0,0 0 0,-1 0 0,-1-2 0,0 1 0,0-2 0,-2 1 0,0-1 0,0-1 0,-1 1 0,8-21 0,-6 8 0,-1 0 0,-2 0 0,0 0 0,-2-1 0,-1 0 0,-1 0 0,-1 0 0,-2 0 0,-4-44 0,-8-12 0,8 73 0,3 15 0,1 20 0,14 57 0,3-1 0,3-1 0,62 150 0,-64-191-1365,-2-7-5461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5.458"/>
    </inkml:context>
    <inkml:brush xml:id="br0">
      <inkml:brushProperty name="width" value="0.05" units="cm"/>
      <inkml:brushProperty name="height" value="0.05" units="cm"/>
    </inkml:brush>
  </inkml:definitions>
  <inkml:trace contextRef="#ctx0" brushRef="#br0">212 24 24575,'-4'-3'0,"1"1"0,-1-1 0,0 1 0,0 0 0,0 0 0,0 0 0,0 0 0,0 1 0,0 0 0,-1 0 0,1 0 0,0 0 0,-1 1 0,1-1 0,-1 1 0,1 0 0,-1 0 0,1 1 0,0 0 0,-1-1 0,1 2 0,-5 0 0,2 0 0,1 1 0,-1-1 0,0 1 0,1 0 0,0 1 0,0 0 0,0 0 0,0 0 0,0 0 0,1 1 0,0 0 0,-9 11 0,11-10 0,-1 1 0,1-1 0,0 1 0,1 0 0,0 0 0,0 0 0,0 0 0,1 0 0,0 0 0,1 1 0,-1-1 0,1 0 0,1 1 0,-1-1 0,1 0 0,1 0 0,-1 0 0,1 0 0,5 13 0,2 2 0,1-1 0,1 1 0,0-2 0,28 37 0,-28-44 0,0 0 0,1 0 0,0-1 0,1-1 0,1 0 0,0-1 0,0 0 0,1-1 0,0-1 0,27 11 0,-34-16 0,-1 0 0,1-1 0,0-1 0,0 1 0,0-1 0,1-1 0,-1 1 0,0-1 0,0-1 0,15-2 0,-17 2 0,0-1 0,0 0 0,0-1 0,0 0 0,0 0 0,-1 0 0,1 0 0,-1-1 0,0 0 0,0 0 0,0 0 0,-1-1 0,1 0 0,-1 0 0,4-6 0,-2 3 0,-1 0 0,1-1 0,-2 0 0,1 1 0,-1-2 0,-1 1 0,0 0 0,0-1 0,-1 0 0,0 1 0,-1-1 0,0 0 0,0 0 0,-1-13 0,-2 12 0,0 0 0,0 1 0,-1-1 0,0 0 0,-1 1 0,0 0 0,0 0 0,-2 0 0,1 0 0,-1 1 0,0 0 0,-13-15 0,7 13-97,1-1-1,-2 2 1,0 0-1,0 0 1,0 1-1,-1 1 1,-1 0-1,1 1 1,-1 1-1,0 0 1,-1 1-1,0 1 0,-25-4 1,12 4-6729</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5.894"/>
    </inkml:context>
    <inkml:brush xml:id="br0">
      <inkml:brushProperty name="width" value="0.05" units="cm"/>
      <inkml:brushProperty name="height" value="0.05" units="cm"/>
    </inkml:brush>
  </inkml:definitions>
  <inkml:trace contextRef="#ctx0" brushRef="#br0">26 123 24575,'-2'-16'0,"0"1"0,0 0 0,-8-24 0,1 1 0,179 608 0,-140-480 0,-9-37 0,-14-36 0,0 1 0,-1-1 0,-1 1 0,0 0 0,2 19 0,-7-36 0,0 0 0,0-1 0,0 1 0,0 0 0,0 0 0,0-1 0,0 1 0,0 0 0,0-1 0,0 1 0,0 0 0,0-1 0,-1 1 0,1 0 0,0-1 0,0 1 0,-1 0 0,1-1 0,0 1 0,-1-1 0,1 1 0,-1-1 0,0 2 0,-10-7 0,-12-22 0,20 20 0,0 0 0,0 0 0,1 0 0,-1 0 0,2 0 0,-1 0 0,1-1 0,0 1 0,0 0 0,1-1 0,0 1 0,1-1 0,-1 1 0,1 0 0,1-1 0,0 1 0,0 0 0,0 0 0,0 0 0,1 0 0,1 0 0,-1 1 0,1-1 0,0 1 0,0 0 0,1 0 0,0 1 0,0-1 0,0 1 0,1 0 0,-1 0 0,1 1 0,1 0 0,-1 0 0,0 0 0,1 1 0,0 0 0,0 0 0,0 0 0,0 1 0,0 0 0,0 1 0,1 0 0,9-1 0,-2 2 0,1 2 0,-1-1 0,0 2 0,1 0 0,-1 1 0,0 0 0,-1 1 0,1 1 0,-1 0 0,21 13 0,-24-12 0,-1-1 0,0 2 0,0-1 0,-1 2 0,0-1 0,0 1 0,0 0 0,-2 1 0,1 0 0,-1 0 0,0 1 0,-1 0 0,7 19 0,-11-26 0,0 0 0,-1 1 0,0-1 0,0 1 0,0-1 0,-1 1 0,1-1 0,-1 1 0,0 0 0,-1-1 0,1 1 0,-1-1 0,1 1 0,-2-1 0,1 1 0,0-1 0,-4 7 0,2-7 0,0 1 0,0 0 0,-1-1 0,0 0 0,0 1 0,0-2 0,0 1 0,-1 0 0,1-1 0,-1 0 0,0 0 0,-7 3 0,-9 2 0,0 0 0,-1-2 0,0 0 0,-1-2 0,-41 4 0,-37-2-1365,3-3-5461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7.977"/>
    </inkml:context>
    <inkml:brush xml:id="br0">
      <inkml:brushProperty name="width" value="0.05" units="cm"/>
      <inkml:brushProperty name="height" value="0.05" units="cm"/>
    </inkml:brush>
  </inkml:definitions>
  <inkml:trace contextRef="#ctx0" brushRef="#br0">242 142 24575,'-18'-15'0,"-1"0"0,0 2 0,-1 0 0,-37-17 0,28 14 0,-47-17 0,73 29 0,12 2 0,17 2 0,235 20 4,148 7-119,1150-15-2296,-963-35 1999,-565 22 713,0-2 0,39-9 0,-79 15-38,0 1-1,0 0 1,0 1-1,1 0 1,0 0-1,0 1 1,-13 11 0,16-12-269,1 1 1,0-1 0,0 1-1,0-1 1,0 1 0,1 0-1,0 1 1,1-1 0,-1 0-1,1 1 1,0 0 0,-1 8-1,-1 14 6,1 0 0,2 0 0,3 50 0,19 90 0,-9-91 0,143 770 0,-29-188 0,-102-503 0,-7 1 0,-7 0 0,-13 203 0,2-342 0,-1-1 0,-1 1 0,0-1 0,-6 18 0,7-30 0,0-1 0,0 0 0,-1 0 0,1 0 0,-1 0 0,0-1 0,0 1 0,-1-1 0,1 0 0,-1 0 0,0 0 0,0 0 0,-1 0 0,1-1 0,-1 0 0,1 0 0,-9 4 0,-18 3 0,1-1 0,-1-2 0,-1 0 0,-47 2 0,16-1 0,-81 8-144,-262-6 0,-144-44-661,455 27 850,-1328-136-45,1390 139 0,8 2 0,1-1 0,-1-1 0,1-2 0,-26-8 0,30 3-1191,13 2-4761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8.967"/>
    </inkml:context>
    <inkml:brush xml:id="br0">
      <inkml:brushProperty name="width" value="0.05" units="cm"/>
      <inkml:brushProperty name="height" value="0.05" units="cm"/>
    </inkml:brush>
  </inkml:definitions>
  <inkml:trace contextRef="#ctx0" brushRef="#br0">338 288 24575,'7'-84'0,"-4"68"0,-1 0 0,-1 0 0,0 1 0,-1-1 0,-1 0 0,0 0 0,-1 0 0,-5-16 0,6 29 0,1 1 0,-1 0 0,0-1 0,0 1 0,0 0 0,-1-1 0,1 1 0,-1 0 0,1 0 0,-1 0 0,0 0 0,1 0 0,-1 1 0,0-1 0,0 0 0,-1 1 0,1 0 0,0-1 0,0 1 0,-1 0 0,-2-1 0,0 1 0,1 0 0,0 1 0,-1 0 0,1 0 0,0 0 0,-1 0 0,1 1 0,0-1 0,-1 1 0,1 0 0,-7 3 0,-4 2 0,1 1 0,0 1 0,0 0 0,1 0 0,-25 21 0,25-16 0,1 0 0,0 1 0,0 0 0,1 1 0,1 0 0,1 1 0,0 0 0,1 0 0,1 1 0,0 0 0,1 0 0,1 1 0,1-1 0,0 1 0,2 0 0,0 0 0,0 1 0,2-1 0,0 0 0,4 20 0,-2-18 0,1 0 0,1-1 0,1 0 0,1 0 0,0 0 0,2 0 0,0-1 0,1-1 0,0 1 0,2-1 0,0-1 0,1 0 0,0-1 0,2 0 0,-1-1 0,2 0 0,0-1 0,21 14 0,-19-17 17,1-1 0,0 0 1,0-2-1,0 0 0,1-1 0,27 5 0,-2-4-760,73 3 1,-41-9-6084</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9.531"/>
    </inkml:context>
    <inkml:brush xml:id="br0">
      <inkml:brushProperty name="width" value="0.05" units="cm"/>
      <inkml:brushProperty name="height" value="0.05" units="cm"/>
    </inkml:brush>
  </inkml:definitions>
  <inkml:trace contextRef="#ctx0" brushRef="#br0">280 623 24575,'-1'-9'0,"0"1"0,0-1 0,0 0 0,-1 0 0,-1 1 0,1-1 0,-1 1 0,-1 0 0,1 0 0,-1 0 0,-1 0 0,0 1 0,0-1 0,0 1 0,-8-7 0,8 8 0,-1 1 0,0 0 0,0 0 0,0 0 0,-1 0 0,0 1 0,0 0 0,0 1 0,0 0 0,0 0 0,-1 0 0,1 1 0,-1 0 0,0 0 0,0 1 0,1 0 0,-10 0 0,14 1 0,0 0 0,-1 1 0,1-1 0,0 1 0,0 0 0,0-1 0,0 1 0,0 1 0,0-1 0,0 0 0,0 1 0,0-1 0,0 1 0,1 0 0,-1 0 0,0 0 0,1 0 0,-3 4 0,2-2 0,0 1 0,0 0 0,0 0 0,0 0 0,1 0 0,0 0 0,0 1 0,1-1 0,-3 11 0,2-3 0,1 1 0,0 0 0,1-1 0,1 1 0,0 0 0,1-1 0,0 1 0,4 13 0,-4-21 0,0 0 0,1 0 0,-1 0 0,1-1 0,1 1 0,-1 0 0,1-1 0,-1 0 0,2 0 0,-1 0 0,0-1 0,1 1 0,0-1 0,6 4 0,-8-6 0,0 0 0,1-1 0,-1 1 0,1-1 0,-1 1 0,1-1 0,0 0 0,0-1 0,-1 1 0,1-1 0,0 1 0,0-1 0,0 0 0,-1 0 0,1-1 0,0 1 0,0-1 0,0 0 0,-1 0 0,1 0 0,0-1 0,-1 1 0,0-1 0,6-3 0,-1-1 0,1-1 0,-2 0 0,1 0 0,-1 0 0,0-1 0,0 0 0,-1-1 0,0 0 0,0 0 0,-1 0 0,0 0 0,5-17 0,1-5 0,-1 0 0,9-56 0,-8-9 0,-11 118 0,1 1 0,1 0 0,1-1 0,1 1 0,1-1 0,10 27 0,-11-36 0,1 1 0,1-1 0,0 0 0,1-1 0,1 1 0,0-1 0,0-1 0,1 0 0,0 0 0,1 0 0,14 10 0,-19-17 0,1 0 0,0 0 0,0 0 0,0-1 0,1 0 0,-1 0 0,1-1 0,0 0 0,0 0 0,-1 0 0,1-1 0,0 0 0,1 0 0,-1-1 0,0 0 0,0 0 0,0-1 0,0 0 0,0 0 0,0 0 0,0-1 0,-1 0 0,1-1 0,0 1 0,-1-1 0,0 0 0,1-1 0,9-7 0,-3 1 0,-1 0 0,-1-1 0,0 0 0,0-1 0,-1 0 0,0-1 0,-1 0 0,-1 0 0,0-1 0,-1 0 0,11-30 0,-8 10 0,-2 0 0,-2-1 0,-1 0 0,-1 0 0,-3 0 0,0 0 0,-2 0 0,-2-1 0,-1 1 0,-2 1 0,-14-49 0,17 75 0,0 0 0,0 0 0,0 1 0,-8-12 0,11 18 0,0 0 0,-1 1 0,1-1 0,0 0 0,-1 0 0,1 1 0,-1-1 0,1 1 0,-1-1 0,1 0 0,-1 1 0,1-1 0,-1 1 0,0-1 0,1 1 0,-1-1 0,0 1 0,0 0 0,1-1 0,-1 1 0,0 0 0,0 0 0,1-1 0,-1 1 0,0 0 0,0 0 0,0 0 0,1 0 0,-1 0 0,0 0 0,0 0 0,0 0 0,1 1 0,-1-1 0,0 0 0,0 0 0,1 0 0,-1 1 0,0-1 0,1 1 0,-1-1 0,0 0 0,1 1 0,-1-1 0,0 1 0,1 0 0,-1-1 0,1 1 0,-1-1 0,1 1 0,-1 0 0,1-1 0,-1 1 0,1 0 0,0-1 0,-1 1 0,1 0 0,0 0 0,0 0 0,0 0 0,-4 8 0,0 0 0,1 1 0,1-1 0,-1 0 0,2 1 0,-1 0 0,1-1 0,1 13 0,5 83 0,-3-93 0,3 29-136,3 0-1,1 0 1,2-1-1,2 0 1,1-1-1,3 0 1,0-2-1,3 0 0,39 56 1,-38-61-6690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09.887"/>
    </inkml:context>
    <inkml:brush xml:id="br0">
      <inkml:brushProperty name="width" value="0.05" units="cm"/>
      <inkml:brushProperty name="height" value="0.05" units="cm"/>
    </inkml:brush>
  </inkml:definitions>
  <inkml:trace contextRef="#ctx0" brushRef="#br0">52 383 24575,'-36'-41'0,"34"39"0,0-1 0,1 1 0,-1 0 0,1 0 0,0-1 0,0 1 0,0-1 0,0 1 0,0-1 0,0 1 0,0-1 0,1 1 0,0-1 0,-1 0 0,1 1 0,0-1 0,0-4 0,1 6 0,0 0 0,0-1 0,0 1 0,0 0 0,0-1 0,0 1 0,0 0 0,0 0 0,0 0 0,1 0 0,-1 0 0,0 0 0,1 0 0,-1 0 0,0 1 0,1-1 0,-1 0 0,1 1 0,0-1 0,-1 1 0,1 0 0,-1-1 0,3 1 0,43-3 0,-37 3 0,220-14 0,-199 10 0,0-2 0,0-1 0,-1-2 0,0-1 0,38-18 0,-63 26 0,0-1 0,0 0 0,-1-1 0,1 1 0,0-1 0,-1 0 0,0 0 0,0 0 0,-1 0 0,1-1 0,-1 0 0,0 0 0,0 0 0,0 0 0,-1 0 0,4-9 0,-5 10 0,0 1 0,-1-1 0,1 1 0,-1-1 0,1 1 0,-1-1 0,0 1 0,-1-1 0,1 1 0,-1-1 0,1 1 0,-1-1 0,0 1 0,0 0 0,-1-1 0,1 1 0,-1 0 0,1 0 0,-1 0 0,0 0 0,0 0 0,0 0 0,-1 0 0,1 1 0,-1-1 0,1 1 0,-7-4 0,5 3 0,-1 1 0,0-1 0,0 1 0,0 0 0,0 1 0,0-1 0,-1 1 0,1 0 0,0 0 0,-1 1 0,1 0 0,0 0 0,-1 0 0,1 0 0,0 1 0,-1 0 0,1 0 0,0 0 0,0 1 0,-9 3 0,5-1 0,1 0 0,0 0 0,0 0 0,1 1 0,-1 0 0,1 1 0,0 0 0,0 0 0,1 0 0,0 1 0,-9 12 0,10-11 0,0 0 0,1 1 0,0-1 0,1 1 0,0 0 0,0 0 0,1 0 0,0 1 0,1-1 0,0 1 0,0-1 0,1 0 0,0 1 0,1-1 0,0 1 0,0-1 0,1 0 0,1 1 0,-1-1 0,1 0 0,1 0 0,0-1 0,0 1 0,8 11 0,-3-6 0,1 1 0,1-1 0,1-1 0,0 0 0,0 0 0,1-1 0,1-1 0,0 0 0,0-1 0,1-1 0,1 0 0,20 9 0,-12-9-151,1-2-1,0 0 0,0-1 0,0-2 1,1-1-1,-1 0 0,1-2 1,37-3-1,-9-4-6674</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11.056"/>
    </inkml:context>
    <inkml:brush xml:id="br0">
      <inkml:brushProperty name="width" value="0.05" units="cm"/>
      <inkml:brushProperty name="height" value="0.05" units="cm"/>
    </inkml:brush>
  </inkml:definitions>
  <inkml:trace contextRef="#ctx0" brushRef="#br0">0 44 24575,'0'-4'0,"5"-3"0,1-3 0,5-1 0,4 2 0,1 6 0,-3 10 0,-4 7 0,-8 11 0,-4 11 0,-1 8 0,-1 6 0,1 5 0,2 1 0,4 1 0,4 1 0,4-1 0,1-10-8191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11.528"/>
    </inkml:context>
    <inkml:brush xml:id="br0">
      <inkml:brushProperty name="width" value="0.05" units="cm"/>
      <inkml:brushProperty name="height" value="0.05" units="cm"/>
    </inkml:brush>
  </inkml:definitions>
  <inkml:trace contextRef="#ctx0" brushRef="#br0">84 86 24575,'0'-15'0,"0"-25"0,0 39 0,-1-1 0,1 0 0,0 1 0,0-1 0,-1 1 0,1-1 0,-1 1 0,1-1 0,-1 1 0,0 0 0,0-1 0,0 1 0,1 0 0,-1-1 0,0 1 0,0 0 0,-1 0 0,1 0 0,-2-2 0,2 3 0,0 0 0,-1-1 0,1 1 0,0 0 0,0 0 0,0 0 0,0 0 0,-1 0 0,1 0 0,0 0 0,0 1 0,0-1 0,0 0 0,-1 1 0,1-1 0,0 0 0,0 1 0,0-1 0,0 1 0,0 0 0,0-1 0,0 1 0,0 0 0,1 0 0,-1 0 0,0-1 0,0 1 0,0 0 0,1 0 0,-2 2 0,-17 33 0,15-28 0,2 0 0,-1 0 0,1 0 0,0 0 0,1 1 0,0-1 0,0 1 0,1-1 0,0 1 0,1-1 0,0 1 0,0-1 0,1 0 0,0 1 0,0-1 0,1 0 0,5 12 0,-3-12 0,0 0 0,0 0 0,1-1 0,0 1 0,0-1 0,1-1 0,0 1 0,0-1 0,1-1 0,-1 1 0,1-1 0,0 0 0,1-1 0,-1 0 0,15 4 0,-9-3 0,0-1 0,1-1 0,-1-1 0,1 0 0,0-1 0,0 0 0,-1-1 0,1-1 0,15-2 0,-23 2 0,-1-1 0,1 1 0,0-2 0,-1 1 0,1-1 0,-1 0 0,0 0 0,0 0 0,8-7 0,-10 7 0,-1 0 0,1 0 0,-1-1 0,0 0 0,0 1 0,-1-1 0,1 0 0,-1 0 0,0 0 0,0-1 0,0 1 0,0 0 0,-1-1 0,0 1 0,1-7 0,-2 5 0,0-1 0,0 1 0,-1 0 0,1-1 0,-2 1 0,1 0 0,-1 0 0,1 0 0,-2 0 0,1 0 0,-1 0 0,0 0 0,0 1 0,0-1 0,-1 1 0,0 0 0,-9-9 0,3 3 0,-1 0 0,-1 1 0,0 0 0,0 1 0,-1 0 0,-18-9 0,22 13-85,0 1 0,-1 0-1,1 1 1,-1-1 0,1 2-1,-1 0 1,0 0 0,0 0-1,0 1 1,0 1 0,0 0-1,0 0 1,0 1 0,0 0-1,-12 4 1,-12 6-6741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11.977"/>
    </inkml:context>
    <inkml:brush xml:id="br0">
      <inkml:brushProperty name="width" value="0.05" units="cm"/>
      <inkml:brushProperty name="height" value="0.05" units="cm"/>
    </inkml:brush>
  </inkml:definitions>
  <inkml:trace contextRef="#ctx0" brushRef="#br0">0 23 24575,'0'-4'0,"0"-7"0,0 3 0,0 9 0,0 7 0,0 8 0,0 11 0,0 9 0,0 5 0,0 3 0,0 4 0,0 4 0,0-3 0,0-10-8191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12.600"/>
    </inkml:context>
    <inkml:brush xml:id="br0">
      <inkml:brushProperty name="width" value="0.05" units="cm"/>
      <inkml:brushProperty name="height" value="0.05" units="cm"/>
    </inkml:brush>
  </inkml:definitions>
  <inkml:trace contextRef="#ctx0" brushRef="#br0">0 7 24575,'0'-5'0,"0"4"0,0 6 0,5 7 0,1 6 0,0 5 0,-1 3 0,-2 2 0,-1 1 0,-1 0 0,0-5-8191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5.620"/>
    </inkml:context>
    <inkml:brush xml:id="br0">
      <inkml:brushProperty name="width" value="0.05" units="cm"/>
      <inkml:brushProperty name="height" value="0.05" units="cm"/>
    </inkml:brush>
  </inkml:definitions>
  <inkml:trace contextRef="#ctx0" brushRef="#br0">301 252 24575,'0'-15'0,"0"-1"0,-1 0 0,-1 0 0,0 1 0,-8-28 0,9 39 0,-1 0 0,1 1 0,-1-1 0,0 1 0,0-1 0,0 1 0,0-1 0,-1 1 0,0 0 0,1 0 0,-1 0 0,0 1 0,0-1 0,-1 1 0,1-1 0,0 1 0,-1 0 0,0 1 0,1-1 0,-1 0 0,0 1 0,0 0 0,0 0 0,0 0 0,0 0 0,0 1 0,0 0 0,-4 0 0,1 0 0,-1 1 0,1 0 0,0 1 0,0 0 0,0 0 0,0 1 0,0 0 0,1 0 0,-1 0 0,1 1 0,0 0 0,0 0 0,0 0 0,0 1 0,1 0 0,0 0 0,-6 7 0,3-2 0,-1 1 0,1 0 0,0 0 0,1 0 0,1 1 0,0 0 0,0 1 0,-5 20 0,10-29 0,0 1 0,0-1 0,1 1 0,0 0 0,0 0 0,0-1 0,0 1 0,1 0 0,0-1 0,0 1 0,0 0 0,0-1 0,1 1 0,0-1 0,0 0 0,0 1 0,0-1 0,1 0 0,-1 0 0,1-1 0,4 4 0,-5-4 0,1 0 0,0 0 0,0-1 0,0 0 0,1 1 0,-1-1 0,1-1 0,-1 1 0,1 0 0,-1-1 0,1 0 0,0 0 0,0 0 0,0 0 0,0 0 0,-1-1 0,1 0 0,0 0 0,0 0 0,0 0 0,0 0 0,0-1 0,0 0 0,0 0 0,6-2 0,-2-1 0,0-1 0,0 1 0,-1-1 0,0 0 0,0-1 0,0 0 0,-1 0 0,0 0 0,0-1 0,0 0 0,-1 0 0,8-15 0,-9 17 0,-1 0 0,-1 0 0,1-1 0,-1 0 0,0 1 0,0-1 0,0 0 0,-1 0 0,0 0 0,0 0 0,-1 0 0,1 0 0,-1 0 0,-1 0 0,1 0 0,-1-1 0,0 1 0,0 1 0,-4-9 0,7 19 0,-1 0 0,1 0 0,-1 0 0,2 0 0,-1 0 0,0-1 0,5 6 0,-2-3 0,1-1 0,0 0 0,0 0 0,0-1 0,1 0 0,0 0 0,0 0 0,0-1 0,1 0 0,-1 0 0,1-1 0,0 0 0,0-1 0,0 1 0,0-2 0,1 1 0,-1-1 0,0 0 0,1-1 0,-1 0 0,1 0 0,-1-1 0,0 0 0,1 0 0,-1-1 0,0 0 0,0-1 0,0 0 0,0 0 0,0 0 0,-1-1 0,12-8 0,-12 7 0,0 0 0,0-1 0,0 0 0,-1 0 0,0-1 0,0 1 0,-1-1 0,1-1 0,-2 1 0,1-1 0,-1 0 0,0 0 0,-1 0 0,0 0 0,3-9 0,25 70 0,-29-50 0,-1 0 0,1-1 0,0 1 0,0 0 0,1-1 0,-1 1 0,0-1 0,1 1 0,-1-1 0,1 0 0,0 0 0,0-1 0,0 1 0,0 0 0,0-1 0,0 0 0,0 1 0,0-1 0,1-1 0,-1 1 0,0 0 0,1-1 0,-1 0 0,0 1 0,1-1 0,-1-1 0,0 1 0,1 0 0,-1-1 0,0 0 0,1 0 0,4-2 0,0 0 0,0-1 0,0 0 0,0-1 0,-1 0 0,1 0 0,-1-1 0,-1 0 0,1 0 0,-1 0 0,0-1 0,7-10 0,60-108 0,-73 124 0,0 0 0,1 0 0,0 0 0,-1 0 0,1 0 0,-1 1 0,1-1 0,0 0 0,0 0 0,-1 1 0,1-1 0,0 1 0,0-1 0,0 1 0,0-1 0,-1 1 0,1-1 0,0 1 0,0 0 0,2-1 0,-3 1 0,1 1 0,-1-1 0,1 0 0,-1 0 0,1 1 0,-1-1 0,1 1 0,-1-1 0,1 0 0,-1 1 0,1-1 0,-1 1 0,1-1 0,-1 1 0,0-1 0,1 1 0,-1-1 0,0 1 0,1 0 0,-1-1 0,0 1 0,0-1 0,0 2 0,7 45 0,3 87 0,49 238 0,-49-330 0,-3-20 0,-2 0 0,0 1 0,-1 0 0,-2 0 0,0 0 0,-2 24 0,-1-44 0,1-1 0,0 0 0,-1 1 0,1-1 0,-1 0 0,0 1 0,0-1 0,0 0 0,0 0 0,0 0 0,0 0 0,0 0 0,-1 0 0,1 0 0,-1 0 0,0 0 0,1-1 0,-1 1 0,0-1 0,0 1 0,0-1 0,0 0 0,0 0 0,0 0 0,-1 0 0,1 0 0,0 0 0,0-1 0,-1 1 0,1-1 0,0 1 0,-1-1 0,1 0 0,-1 0 0,1 0 0,0 0 0,-1 0 0,-2-1 0,-5-1 0,0 0 0,1 0 0,-1-1 0,1 0 0,0-1 0,0 0 0,0 0 0,-8-7 0,11 7 0,0 0 0,0 0 0,0-1 0,1 0 0,0 0 0,0-1 0,0 0 0,1 0 0,0 0 0,0 0 0,0 0 0,1-1 0,0 1 0,-3-11 0,3 8 0,1-1 0,1 1 0,0-1 0,0 1 0,1-1 0,0 1 0,0-1 0,1 1 0,1-1 0,2-9 0,1 1 0,1 2 0,0-1 0,1 1 0,1 0 0,1 0 0,0 1 0,1 0 0,0 0 0,1 1 0,1 1 0,20-18 0,-13 15-273,1 2 0,0 1 0,1 0 0,29-13 0,12 1-6553</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13.394"/>
    </inkml:context>
    <inkml:brush xml:id="br0">
      <inkml:brushProperty name="width" value="0.05" units="cm"/>
      <inkml:brushProperty name="height" value="0.05" units="cm"/>
    </inkml:brush>
  </inkml:definitions>
  <inkml:trace contextRef="#ctx0" brushRef="#br0">42 135 24575,'4'-15'0,"0"-6"0,-9 18 0,-9 11 0,12-7 0,0 0 0,0 0 0,0 0 0,1 0 0,-1 1 0,0-1 0,0 1 0,1-1 0,-1 1 0,1 0 0,-1 0 0,1 0 0,0-1 0,0 1 0,0 0 0,0 1 0,0-1 0,0 0 0,1 0 0,-1 0 0,1 0 0,-1 1 0,1-1 0,0 0 0,0 0 0,0 1 0,0-1 0,0 0 0,0 0 0,1 1 0,-1-1 0,1 0 0,0 0 0,-1 0 0,1 0 0,0 0 0,0 0 0,0 0 0,1 0 0,-1 0 0,3 3 0,1 0 0,0 0 0,0 0 0,1 0 0,0-1 0,0 1 0,0-1 0,0-1 0,0 1 0,1-1 0,-1-1 0,1 1 0,8 1 0,-7-2 0,-1-1 0,1 0 0,-1-1 0,1 1 0,-1-2 0,1 1 0,-1-1 0,1 0 0,-1 0 0,1-1 0,10-4 0,-15 5 0,1-1 0,-1 0 0,1 0 0,-1 0 0,1 0 0,-1 0 0,0-1 0,0 1 0,0-1 0,0 0 0,-1 0 0,1 0 0,-1 0 0,0 0 0,0-1 0,0 1 0,0-1 0,0 1 0,-1-1 0,1 0 0,-1 1 0,0-1 0,0-7 0,0 4-65,0 0 0,-1 0 0,0 0 0,-1 0 0,0 0 0,0 0 0,0 0 0,-1 0 0,0 0 0,0 1 0,-1-1 0,0 1 0,0-1 0,0 1 0,-1 0 0,0 0 0,0 1 0,-1-1 0,1 1 0,-8-7 0,-9-2-6761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13.876"/>
    </inkml:context>
    <inkml:brush xml:id="br0">
      <inkml:brushProperty name="width" value="0.05" units="cm"/>
      <inkml:brushProperty name="height" value="0.05" units="cm"/>
    </inkml:brush>
  </inkml:definitions>
  <inkml:trace contextRef="#ctx0" brushRef="#br0">80 59 24575,'-1'4'0,"-1"1"0,0-1 0,0 0 0,-1 0 0,1 0 0,-1 0 0,0-1 0,0 1 0,0-1 0,0 1 0,-7 4 0,0 2 0,7-7 0,0 0 0,0 0 0,0 0 0,1 1 0,-1-1 0,1 1 0,0-1 0,0 1 0,1 0 0,-1 0 0,1 0 0,-1 0 0,1 0 0,0 0 0,1 1 0,-1-1 0,1 0 0,0 0 0,0 1 0,0-1 0,1 0 0,1 8 0,0-7 0,0-1 0,0 1 0,0 0 0,1-1 0,0 1 0,0-1 0,0 0 0,0 0 0,1 0 0,0-1 0,0 1 0,0-1 0,0 0 0,0 0 0,1 0 0,-1 0 0,1-1 0,6 3 0,0-2 0,0 0 0,0 0 0,1-1 0,-1-1 0,1 0 0,-1 0 0,1-1 0,0-1 0,-1 0 0,1-1 0,-1 0 0,0 0 0,0-1 0,0-1 0,14-5 0,-19 6 0,1 0 0,-1-1 0,0 1 0,0-1 0,0-1 0,0 1 0,-1-1 0,0 0 0,0 0 0,0 0 0,6-10 0,-9 11 0,1 0 0,-1-1 0,0 0 0,-1 0 0,1 1 0,-1-1 0,0 0 0,0 0 0,0 0 0,-1 0 0,1 0 0,-1-1 0,-1 1 0,1 0 0,-1 0 0,0 0 0,-2-8 0,1 7 8,0 1 0,-1-1 0,1 1 0,-1-1 0,0 1 0,-1 0 0,1 0 0,-1 0 0,0 0 0,0 1 0,-1 0 0,1 0 0,-1 0 0,-6-4 0,1 2-220,0 0 0,0 1 0,-1 0-1,1 1 1,-1 0 0,-19-4 0,-8 2-6614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18.952"/>
    </inkml:context>
    <inkml:brush xml:id="br0">
      <inkml:brushProperty name="width" value="0.05" units="cm"/>
      <inkml:brushProperty name="height" value="0.05" units="cm"/>
    </inkml:brush>
  </inkml:definitions>
  <inkml:trace contextRef="#ctx0" brushRef="#br0">13 90 24575,'0'0'0,"-1"0"0,1 0 0,-1 1 0,1-1 0,0 0 0,-1 0 0,1 0 0,-1-1 0,1 1 0,-1 0 0,1 0 0,0 0 0,-1 0 0,1 0 0,-1 0 0,1-1 0,0 1 0,-1 0 0,1 0 0,0-1 0,-1 1 0,1 0 0,0 0 0,-1-1 0,1 1 0,0 0 0,-1-1 0,1 1 0,0 0 0,0-1 0,0 1 0,-1-1 0,1 1 0,0 0 0,0-1 0,0 1 0,0-1 0,0 1 0,0-1 0,0 1 0,0 0 0,0-1 0,0 1 0,0-1 0,0 1 0,0-1 0,0 1 0,0 0 0,0-1 0,0 1 0,1-1 0,-1 1 0,0 0 0,0-1 0,1 1 0,-1 0 0,0-1 0,1 1 0,17-22 0,-7 14 0,1 2 0,0 0 0,1 0 0,-1 1 0,1 1 0,0 0 0,0 0 0,1 2 0,20-3 0,-22 4 0,0 0 0,-1 1 0,1 1 0,0-1 0,-1 2 0,1 0 0,-1 0 0,1 1 0,-1 0 0,0 1 0,16 8 0,-24-10 0,1-1 0,-1 1 0,0 1 0,0-1 0,0 0 0,0 1 0,0-1 0,-1 1 0,1 0 0,-1 0 0,0 0 0,1 0 0,-2 1 0,1-1 0,0 0 0,-1 1 0,1 0 0,-1-1 0,0 1 0,0 0 0,0-1 0,-1 1 0,1 0 0,-1 0 0,0-1 0,0 1 0,0 0 0,-1 0 0,-1 5 0,0-2 0,0-1 0,0 1 0,-1-1 0,0 0 0,-1 0 0,1 0 0,-1 0 0,0-1 0,-1 1 0,1-1 0,-1 0 0,0 0 0,-1-1 0,1 0 0,-10 6 0,-14 6 0,0-1 0,-2-1 0,1-2 0,-2-1 0,-32 6 0,60-16 0,-2 0 0,1 1 0,-1-1 0,0 1 0,1 0 0,-12 6 0,15-2 0,10-2 0,12-1 0,40 1 0,46 4 0,145 26-1365,-213-29-5461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19.310"/>
    </inkml:context>
    <inkml:brush xml:id="br0">
      <inkml:brushProperty name="width" value="0.05" units="cm"/>
      <inkml:brushProperty name="height" value="0.05" units="cm"/>
    </inkml:brush>
  </inkml:definitions>
  <inkml:trace contextRef="#ctx0" brushRef="#br0">33 89 24575,'-9'-9'0,"6"7"0,0 0 0,1-1 0,-1 1 0,1-1 0,-1 0 0,1 0 0,-3-5 0,5 7 0,0 0 0,0 0 0,-1 0 0,1 0 0,0 0 0,0 0 0,0 0 0,0 0 0,0 0 0,0 0 0,1 0 0,-1-1 0,0 1 0,0 0 0,1 0 0,-1 0 0,1 0 0,-1 1 0,1-1 0,-1 0 0,1 0 0,-1 0 0,1 0 0,0 0 0,0 1 0,-1-1 0,1 0 0,0 1 0,0-1 0,0 0 0,1 0 0,5-2 0,-1-1 0,0 1 0,1 1 0,0-1 0,-1 1 0,1 0 0,0 1 0,0 0 0,0 0 0,0 0 0,9 1 0,2 0 0,1 1 0,-1 0 0,21 5 0,-28-3 0,1-1 0,-1 1 0,0 1 0,0 0 0,-1 0 0,12 7 0,-18-8 0,0 0 0,-1 0 0,1 0 0,-1 0 0,1 0 0,-1 1 0,0 0 0,0 0 0,0 0 0,-1 0 0,0 0 0,1 0 0,-1 0 0,-1 1 0,1-1 0,-1 1 0,2 6 0,-2 4 13,0 0 0,0 0 0,-2 0 0,0-1-1,0 1 1,-1 0 0,-8 24 0,-4 42-1481,13-58-5358</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19.666"/>
    </inkml:context>
    <inkml:brush xml:id="br0">
      <inkml:brushProperty name="width" value="0.05" units="cm"/>
      <inkml:brushProperty name="height" value="0.05" units="cm"/>
    </inkml:brush>
  </inkml:definitions>
  <inkml:trace contextRef="#ctx0" brushRef="#br0">1 123 24575,'0'-5'0,"4"-6"0,12-1 0,7-3 0,9 0 0,4-1 0,5 1 0,6 4 0,-2-1 0,-7 2-8191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0.007"/>
    </inkml:context>
    <inkml:brush xml:id="br0">
      <inkml:brushProperty name="width" value="0.05" units="cm"/>
      <inkml:brushProperty name="height" value="0.05" units="cm"/>
    </inkml:brush>
  </inkml:definitions>
  <inkml:trace contextRef="#ctx0" brushRef="#br0">12 111 24575,'-5'0'0,"-1"-4"0,5-3 0,7 1 0,8 1 0,6 1 0,-1 7 0,-8 2 0,-10 1 0,-11-6 0,-8-3 0,-1-5 0,3-2-8191</inkml:trace>
  <inkml:trace contextRef="#ctx0" brushRef="#br0" timeOffset="1">316 1 24575,'-5'0'0,"-1"4"0,-4 7 0,-1 6 0,1 5 0,-1 3 0,0 2 0,-2 1 0,1 1 0,2-5-8191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0.381"/>
    </inkml:context>
    <inkml:brush xml:id="br0">
      <inkml:brushProperty name="width" value="0.05" units="cm"/>
      <inkml:brushProperty name="height" value="0.05" units="cm"/>
    </inkml:brush>
  </inkml:definitions>
  <inkml:trace contextRef="#ctx0" brushRef="#br0">47 56 24575,'0'-5'0,"-4"-1"0,-7 0 0,-1-3 0,1-6 0,3 1-8191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1.222"/>
    </inkml:context>
    <inkml:brush xml:id="br0">
      <inkml:brushProperty name="width" value="0.05" units="cm"/>
      <inkml:brushProperty name="height" value="0.05" units="cm"/>
    </inkml:brush>
  </inkml:definitions>
  <inkml:trace contextRef="#ctx0" brushRef="#br0">69 58 24575,'-2'0'0,"1"0"0,-1-1 0,1 1 0,-1 0 0,1-1 0,0 1 0,-1-1 0,1 0 0,0 1 0,-1-1 0,1 0 0,0 0 0,0 0 0,0 0 0,0 0 0,0 0 0,-1-1 0,1 2 0,1-1 0,-1 1 0,1-1 0,0 1 0,-1-1 0,1 1 0,0-1 0,0 0 0,-1 1 0,1-1 0,0 1 0,0-1 0,0 1 0,-1-1 0,1 0 0,0 1 0,0-1 0,0 0 0,0 1 0,0-1 0,1 1 0,-1-1 0,0 0 0,0 1 0,0-1 0,0 1 0,1-1 0,-1 0 0,0 1 0,0-1 0,1 1 0,-1-1 0,1 1 0,-1-1 0,0 1 0,1-1 0,-1 1 0,1 0 0,-1-1 0,1 0 0,5-2 0,-1 1 0,1-1 0,-1 1 0,1 0 0,0 0 0,0 1 0,-1 0 0,13-2 0,53 1 0,-46 3 0,4-3 0,50 3 0,-74-1 0,1 0 0,-1 1 0,0 0 0,-1 0 0,1 1 0,0-1 0,0 1 0,0 0 0,-1 0 0,1 1 0,-1-1 0,5 4 0,-8-5 0,-1 0 0,1-1 0,0 1 0,-1 0 0,1 0 0,0 0 0,-1-1 0,1 1 0,-1 0 0,1 0 0,-1 0 0,0 0 0,1 0 0,-1 0 0,0 0 0,0 0 0,1 0 0,-1 0 0,0 0 0,0 0 0,0 0 0,0 0 0,-1 2 0,1-1 0,-1 0 0,0 1 0,0-1 0,0 0 0,-1 0 0,1 0 0,0 0 0,-1 0 0,-2 3 0,-5 4 0,0-2 0,-1 1 0,-11 7 0,16-13 0,-37 23 0,30-18 0,0 0 0,0 0 0,0 1 0,-17 16 0,28-24 0,1 1 0,-1 0 0,1-1 0,-1 1 0,1-1 0,0 1 0,-1 0 0,1-1 0,0 1 0,-1 0 0,1-1 0,0 1 0,-1 0 0,1 0 0,0-1 0,0 1 0,0 0 0,0 0 0,0-1 0,0 1 0,0 0 0,0 0 0,0-1 0,0 1 0,1 0 0,-1 1 0,1 0 0,0-1 0,0 1 0,1-1 0,-1 1 0,0-1 0,0 1 0,1-1 0,-1 1 0,1-1 0,2 2 0,7 3 0,1 0 0,20 8 0,-19-9 0,-6-2 0,1 1 0,-1 0 0,0 0 0,0 1 0,-1 0 0,1 0 0,10 12 0,-15-15 0,-1-1 0,0 1 0,0-1 0,0 1 0,0-1 0,0 1 0,0 0 0,0-1 0,-1 1 0,1 0 0,0 0 0,-1 0 0,0-1 0,1 1 0,-1 0 0,0 0 0,0 0 0,0 0 0,0 0 0,0 0 0,-1-1 0,1 1 0,0 0 0,-1 0 0,0 0 0,1 0 0,-1-1 0,0 1 0,0 0 0,0-1 0,0 1 0,0-1 0,0 1 0,0-1 0,-1 1 0,1-1 0,0 0 0,-1 0 0,1 0 0,-1 0 0,-1 1 0,-7 5 0,-1-1 0,0 0 0,0-1 0,0 0 0,0-1 0,-23 5 0,-75 11 0,17-12-1365,54-6-5461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1.705"/>
    </inkml:context>
    <inkml:brush xml:id="br0">
      <inkml:brushProperty name="width" value="0.05" units="cm"/>
      <inkml:brushProperty name="height" value="0.05" units="cm"/>
    </inkml:brush>
  </inkml:definitions>
  <inkml:trace contextRef="#ctx0" brushRef="#br0">81 364 24575,'-1'0'0,"-1"0"0,1 0 0,-1 0 0,0 0 0,1 1 0,-1-1 0,1 1 0,-1-1 0,1 1 0,-1-1 0,1 1 0,-1 0 0,1 0 0,0 0 0,-1 0 0,1 0 0,0 0 0,0 0 0,0 0 0,0 0 0,0 1 0,0-1 0,0 0 0,0 1 0,0-1 0,1 1 0,-1-1 0,1 1 0,-1-1 0,1 1 0,-1-1 0,1 1 0,0-1 0,0 1 0,0 2 0,-1 0 0,1-1 0,0 1 0,1 0 0,-1-1 0,1 1 0,-1-1 0,1 1 0,0-1 0,0 1 0,1-1 0,-1 1 0,1-1 0,-1 0 0,5 5 0,-2-3 0,2-1 0,-1 0 0,0 1 0,1-2 0,0 1 0,0-1 0,0 0 0,0 0 0,0-1 0,1 1 0,-1-2 0,1 1 0,-1-1 0,13 2 0,-12-3 0,0 1 0,1-1 0,-1 0 0,0 0 0,1-1 0,-1 0 0,0-1 0,0 1 0,0-2 0,0 1 0,0 0 0,0-1 0,9-6 0,-14 8 0,-1 0 0,1 0 0,0-1 0,0 1 0,-1 0 0,1-1 0,0 0 0,-1 1 0,0-1 0,1 0 0,-1 0 0,0 0 0,0 0 0,0 0 0,0 0 0,0 0 0,0 0 0,-1 0 0,1 0 0,-1-1 0,0 1 0,1 0 0,-1 0 0,0-1 0,0 1 0,0 0 0,-1 0 0,1-1 0,-1 1 0,1 0 0,-1 0 0,0 0 0,1 0 0,-1 0 0,0 0 0,0 0 0,-1 0 0,1 0 0,0 0 0,-2-2 0,-7-7 0,1 0 0,-2 1 0,1 0 0,-22-15 0,29 22 0,-24-17 0,-68-57 0,85 67 0,0 0 0,0 0 0,1-2 0,0 1 0,0-1 0,-7-15 0,14 24 0,0-1 0,1 0 0,-1 1 0,1-1 0,0 0 0,0 0 0,0 0 0,0 0 0,1 0 0,-1 0 0,1 0 0,0 0 0,0 0 0,1 0 0,-1 0 0,1 0 0,0 0 0,0 0 0,0 1 0,1-1 0,-1 0 0,4-4 0,-2 4 0,0 0 0,0 0 0,0 1 0,1 0 0,0-1 0,-1 1 0,1 1 0,1-1 0,-1 1 0,0-1 0,0 1 0,1 0 0,0 1 0,-1-1 0,1 1 0,0 0 0,-1 0 0,7 0 0,2-1 0,1 1 0,0 1 0,0 0 0,0 1 0,-1 1 0,1 0 0,-1 1 0,16 5 0,-23-7 0,-1 1 0,1 0 0,-1 1 0,0-1 0,0 1 0,0 0 0,0 0 0,0 1 0,-1 0 0,0-1 0,0 2 0,0-1 0,0 0 0,0 1 0,-1-1 0,0 1 0,0 0 0,0 0 0,-1 1 0,1-1 0,-1 0 0,1 8 0,-2-8 8,-1 0 0,0 1 0,0-1 0,0 1 0,-1-1 0,0 0 0,0 1 0,0-1 0,0 0 0,-1 0 0,0 0 0,0 0 0,-1 0 0,-5 9 0,3-6-194,-1 0 1,0 0-1,0 0 0,-1-1 1,0 0-1,0-1 1,-12 9-1,-1-3-6640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2.097"/>
    </inkml:context>
    <inkml:brush xml:id="br0">
      <inkml:brushProperty name="width" value="0.05" units="cm"/>
      <inkml:brushProperty name="height" value="0.05" units="cm"/>
    </inkml:brush>
  </inkml:definitions>
  <inkml:trace contextRef="#ctx0" brushRef="#br0">88 0 24575,'-5'0'0,"-6"0"0,-6 0 0,-5 0 0,2 5 0,8 1 0,11 0 0,11-1 0,8-2 0,6-1 0,-1-1-8191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6.582"/>
    </inkml:context>
    <inkml:brush xml:id="br0">
      <inkml:brushProperty name="width" value="0.05" units="cm"/>
      <inkml:brushProperty name="height" value="0.05" units="cm"/>
    </inkml:brush>
  </inkml:definitions>
  <inkml:trace contextRef="#ctx0" brushRef="#br0">0 59 24575,'0'-6'0,"0"1"0,1-1 0,0 1 0,-1 0 0,1-1 0,4-8 0,-5 14 0,0-1 0,0 0 0,1 1 0,-1-1 0,0 0 0,1 1 0,-1-1 0,1 1 0,-1-1 0,1 0 0,-1 1 0,1-1 0,-1 1 0,1 0 0,0-1 0,-1 1 0,1-1 0,0 1 0,-1 0 0,1 0 0,0-1 0,1 1 0,-1 0 0,1 0 0,-1 0 0,0 1 0,1-1 0,-1 1 0,0-1 0,1 1 0,-1-1 0,0 1 0,1 0 0,-1-1 0,0 1 0,0 0 0,0 0 0,0 0 0,2 2 0,3 3 0,-1 1 0,0-1 0,0 1 0,0 0 0,-1 1 0,0-1 0,3 10 0,20 61 0,-19-54 0,47 163 0,41 245 0,-74-253 0,-8 0 0,-14 288 0,-2-409 0,-2 0 0,-20 96 0,8-112 0,15-41 0,0 0 0,1 0 0,-1 0 0,0 0 0,1 0 0,-1 0 0,0 0 0,0 0 0,0 0 0,0 0 0,0-1 0,0 1 0,-2 1 0,3-2 0,-1 0 0,1 0 0,-1 0 0,0 0 0,1 0 0,-1-1 0,1 1 0,-1 0 0,1 0 0,-1 0 0,1 0 0,-1-1 0,1 1 0,-1 0 0,1-1 0,-1 1 0,1 0 0,0-1 0,-1 1 0,1 0 0,0-1 0,-1 1 0,1-1 0,0 1 0,-1-1 0,1 1 0,0-1 0,0 1 0,-1-1 0,1 1 0,0-1 0,0 0 0,-1-1 0,0-1 0,0 0 0,1 1 0,-1-1 0,1 1 0,0-1 0,0 1 0,0-1 0,0 0 0,0 1 0,0-1 0,1 0 0,-1 1 0,1-1 0,0 1 0,0-1 0,0 1 0,0 0 0,0-1 0,0 1 0,1 0 0,-1 0 0,1 0 0,0 0 0,-1 0 0,1 0 0,0 0 0,4-2 0,-1-1 0,1 0 0,0 1 0,1 0 0,-1 0 0,1 1 0,0 0 0,0 0 0,0 0 0,7-1 0,188-27 0,-104 18 0,2495-300-4833,7 94 1170,-2038 186 3568,-508 30 162,-25 2 94,5 0 212,1-2 1,61-12-1,-80 8 761,-16 7-1117,0 0-1,0-1 0,1 1 0,-1 0 1,0 0-1,0 0 0,0 0 1,0-1-1,0 1 0,0 0 0,0 0 1,0 0-1,0-1 0,0 1 0,0 0 1,0 0-1,0 0 0,0-1 0,0 1 1,0 0-1,0 0 0,0-1 1,0 1-1,0 0 0,0 0 0,0 0 1,0 0-1,0-1 0,0 1 0,-1 0 1,1 0-1,0 0 0,0 0 1,0-1-1,0 1 0,0 0 0,-1 0 1,-22-11-210,22 10 136,-44-12-2394</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2.422"/>
    </inkml:context>
    <inkml:brush xml:id="br0">
      <inkml:brushProperty name="width" value="0.05" units="cm"/>
      <inkml:brushProperty name="height" value="0.05" units="cm"/>
    </inkml:brush>
  </inkml:definitions>
  <inkml:trace contextRef="#ctx0" brushRef="#br0">300 0 24575,'5'5'0,"1"6"0,0 5 0,-6 6 0,-8 8 0,-6 3 0,-12 6 0,-9 1 0,-5 3 0,-3-1 0,-1-3 0,3-4 0,4-7 0,9-9-8191</inkml:trace>
  <inkml:trace contextRef="#ctx0" brushRef="#br0" timeOffset="1">327 304 24575,'0'5'0,"5"1"0,6 0 0,6-1 0,5-2 0,-6 4 0,-11 0 0,-10-1 0,-5-1-8191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3.064"/>
    </inkml:context>
    <inkml:brush xml:id="br0">
      <inkml:brushProperty name="width" value="0.05" units="cm"/>
      <inkml:brushProperty name="height" value="0.05" units="cm"/>
    </inkml:brush>
  </inkml:definitions>
  <inkml:trace contextRef="#ctx0" brushRef="#br0">188 143 24575,'2'-1'0,"0"1"0,1-1 0,-1 1 0,0-1 0,0 0 0,0 0 0,0 0 0,1 0 0,-2-1 0,1 1 0,0 0 0,0-1 0,0 0 0,-1 1 0,1-1 0,0 0 0,-1 0 0,0 0 0,1 0 0,-1 0 0,0 0 0,0 0 0,0 0 0,1-5 0,-1 3 0,1 0 0,-1-1 0,1 1 0,-1-1 0,-1 1 0,1-1 0,-1 1 0,0-1 0,0 1 0,0-1 0,-1-7 0,-1 9 0,1 0 0,0 1 0,-1 0 0,1-1 0,-1 1 0,0 0 0,0 0 0,0 0 0,0 0 0,0 0 0,0 0 0,-1 0 0,1 1 0,0-1 0,-1 1 0,1 0 0,-1 0 0,0 0 0,1 0 0,-1 0 0,0 0 0,0 1 0,0-1 0,1 1 0,-1 0 0,0 0 0,0 0 0,-5 1 0,-1-1 0,0 1 0,-1 0 0,1 1 0,0 0 0,1 1 0,-1 0 0,-14 6 0,15-4 0,0 0 0,1 0 0,-1 1 0,1-1 0,0 2 0,1-1 0,-11 14 0,15-18 0,1-1 0,0 1 0,0-1 0,0 1 0,0-1 0,0 1 0,0 0 0,0 0 0,1-1 0,-1 1 0,1 0 0,-1 0 0,1 0 0,0 0 0,-1 0 0,1-1 0,0 1 0,0 0 0,0 0 0,1 0 0,-1 0 0,0 0 0,1 0 0,-1-1 0,1 1 0,0 0 0,0 0 0,-1-1 0,1 1 0,0 0 0,0-1 0,1 1 0,-1-1 0,0 1 0,0-1 0,1 0 0,-1 0 0,1 1 0,-1-1 0,1 0 0,-1 0 0,1 0 0,3 1 0,3 1 0,0 0 0,1 0 0,0 0 0,0-1 0,0-1 0,0 1 0,0-1 0,0-1 0,0 0 0,0 0 0,0-1 0,0 0 0,0 0 0,0-1 0,13-5 0,-13 5 0,-1-1 0,0 0 0,0-1 0,1 0 0,-2 0 0,1-1 0,-1 0 0,1 0 0,-1 0 0,-1-1 0,1 0 0,-1-1 0,0 0 0,0 0 0,7-13 0,-10 11 0,-6 8 0,-10 11 0,4 3 0,-1 0 0,2 1 0,0 0 0,0 1 0,2-1 0,-6 17 0,1 4 0,-12 57 0,21-80-136,0 1-1,0-1 1,1 1-1,1-1 1,0 1-1,1 0 1,0-1-1,1 1 0,3 12 1,6 6-6690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3.409"/>
    </inkml:context>
    <inkml:brush xml:id="br0">
      <inkml:brushProperty name="width" value="0.05" units="cm"/>
      <inkml:brushProperty name="height" value="0.05" units="cm"/>
    </inkml:brush>
  </inkml:definitions>
  <inkml:trace contextRef="#ctx0" brushRef="#br0">1 171 24575,'0'-6'0,"0"0"0,1-1 0,0 1 0,0 0 0,0 0 0,1-1 0,0 1 0,0 1 0,1-1 0,-1 0 0,1 0 0,1 1 0,-1 0 0,1-1 0,0 1 0,0 1 0,0-1 0,1 1 0,-1-1 0,1 1 0,0 1 0,0-1 0,1 1 0,-1 0 0,9-4 0,-1 1 0,0 0 0,0 1 0,0 1 0,22-4 0,-28 6 0,1 1 0,0 0 0,0 0 0,0 1 0,0 0 0,0 0 0,0 1 0,0 0 0,8 3 0,-14-4 0,-1 1 0,0-1 0,1 1 0,-1-1 0,0 1 0,0 0 0,1-1 0,-1 1 0,0 0 0,0 0 0,0 0 0,0 0 0,0 0 0,0 0 0,0 0 0,0 0 0,-1 0 0,1 0 0,0 1 0,0-1 0,-1 0 0,1 3 0,0-2 0,-1 0 0,0 1 0,0-1 0,0 0 0,0 1 0,-1-1 0,1 0 0,-1 1 0,1-1 0,-1 0 0,0 0 0,-1 3 0,-4 6 0,0-1 0,0 0 0,-1 0 0,-8 9 0,14-18 0,-33 36 0,-42 35 0,5-3 0,70-69 0,0 1 0,0 0 0,0 0 0,0-1 0,0 1 0,0 0 0,0 0 0,1 0 0,-1 0 0,0 0 0,1 0 0,-1 0 0,1 1 0,-1-1 0,1 0 0,-1 0 0,1 0 0,0 1 0,0-1 0,-1 0 0,1 2 0,1-2 0,-1-1 0,1 1 0,0-1 0,-1 1 0,1-1 0,0 1 0,-1-1 0,1 0 0,0 1 0,0-1 0,0 0 0,-1 1 0,1-1 0,0 0 0,0 0 0,0 0 0,-1 0 0,1 0 0,0 0 0,0 0 0,0 0 0,1 0 0,55-11 0,24-10-1365,-41 13-5461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3.785"/>
    </inkml:context>
    <inkml:brush xml:id="br0">
      <inkml:brushProperty name="width" value="0.05" units="cm"/>
      <inkml:brushProperty name="height" value="0.05" units="cm"/>
    </inkml:brush>
  </inkml:definitions>
  <inkml:trace contextRef="#ctx0" brushRef="#br0">28 34 24575,'-5'0'0,"-1"-5"0,-4-1 0,3 0 0,9 1 0,8 2 0,7 1 0,-4 1 0,-9 0 0,-5-3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24.116"/>
    </inkml:context>
    <inkml:brush xml:id="br0">
      <inkml:brushProperty name="width" value="0.05" units="cm"/>
      <inkml:brushProperty name="height" value="0.05" units="cm"/>
    </inkml:brush>
  </inkml:definitions>
  <inkml:trace contextRef="#ctx0" brushRef="#br0">138 14 24575,'0'-5'0,"-5"-2"0,-1 6 0,-4 7 0,-1 8 0,-3 5 0,-4 10 0,1 4 0,-1 1 0,-3 0 0,3-6-8191</inkml:trace>
  <inkml:trace contextRef="#ctx0" brushRef="#br0" timeOffset="1">56 289 24575,'4'0'0,"3"-5"0,3-1 0,6 0 0,4 1 0,-1 7 0,1 6 0,-3 8 0,-9 1 0,-11 2 0,-4-2-8191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39.482"/>
    </inkml:context>
    <inkml:brush xml:id="br0">
      <inkml:brushProperty name="width" value="0.05" units="cm"/>
      <inkml:brushProperty name="height" value="0.05" units="cm"/>
    </inkml:brush>
  </inkml:definitions>
  <inkml:trace contextRef="#ctx0" brushRef="#br0">277 496 24575,'0'-4'0,"1"0"0,-1 0 0,1 0 0,0 1 0,0-1 0,1 1 0,-1-1 0,1 0 0,0 1 0,0 0 0,0 0 0,3-4 0,34-37 0,-21 25 0,-15 15 0,2-1 0,1-1 0,-1 0 0,-1-1 0,1 1 0,-1-1 0,3-8 0,-6 14 0,-1 0 0,1 0 0,-1 0 0,0 0 0,1-1 0,-1 1 0,0 0 0,0 0 0,0-1 0,0 1 0,0 0 0,-1 0 0,1-1 0,0 1 0,0 0 0,-1 0 0,1 0 0,-2-3 0,1 3 0,0-1 0,-1 1 0,1 0 0,0-1 0,-1 1 0,0 0 0,1 0 0,-1 0 0,0 0 0,0 0 0,1 0 0,-1 0 0,0 1 0,0-1 0,-3 0 0,-4 0 0,1 0 0,-1 1 0,1 0 0,0 0 0,-1 1 0,1 0 0,0 1 0,0 0 0,-16 5 0,-5 3 0,-35 19 0,48-21 0,1 0 0,1 1 0,-1 1 0,1 0 0,1 1 0,0 1 0,1 0 0,-18 22 0,26-30 0,1 0 0,1 0 0,-1 0 0,0 0 0,1 1 0,0-1 0,0 1 0,0-1 0,1 1 0,0 0 0,0 0 0,0 0 0,0 0 0,1 0 0,-1 0 0,1 0 0,1 0 0,-1 0 0,1 0 0,0 0 0,0-1 0,0 1 0,0 0 0,1 0 0,0-1 0,0 1 0,1-1 0,-1 1 0,1-1 0,0 0 0,0 0 0,0 0 0,7 6 0,-4-5 0,0 0 0,0 0 0,0 0 0,1-1 0,-1 0 0,1 0 0,0-1 0,1 1 0,-1-2 0,0 1 0,1-1 0,0 0 0,-1-1 0,1 0 0,0 0 0,0 0 0,0-1 0,-1 0 0,1-1 0,0 0 0,0 0 0,-1-1 0,1 0 0,0 0 0,-1 0 0,13-7 0,-9 3 0,0 1 0,0-2 0,0 1 0,-1-1 0,0-1 0,-1 0 0,0 0 0,0-1 0,-1 0 0,0-1 0,0 0 0,-1 0 0,0-1 0,-1 1 0,-1-1 0,8-18 0,-8 10 0,-1-1 0,0 0 0,-1 0 0,-2 0 0,0 0 0,-1-1 0,0 1 0,-2 0 0,-4-22 0,-5-7 0,-2 0 0,-27-68 0,29 79 0,11 38 0,0 0 0,0 0 0,0 0 0,0 0 0,0 0 0,0 0 0,0 0 0,0 0 0,1 0 0,-1 0 0,0 0 0,0 0 0,0 0 0,0 0 0,0 0 0,0 0 0,0 0 0,0 0 0,0 0 0,0 0 0,0 0 0,1 0 0,-1 0 0,0 0 0,0 0 0,0 0 0,0 0 0,0-1 0,0 1 0,0 0 0,0 0 0,0 0 0,0 0 0,0 0 0,0 0 0,0 0 0,0 0 0,0 0 0,0 0 0,0-1 0,0 1 0,0 0 0,0 0 0,0 0 0,0 0 0,0 0 0,0 0 0,0 0 0,0 0 0,0 0 0,0 0 0,0-1 0,0 1 0,0 0 0,0 0 0,0 0 0,0 0 0,10 19 0,53 120 0,-6 4 0,47 178 0,-93-283-1365,0-8-5461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39.860"/>
    </inkml:context>
    <inkml:brush xml:id="br0">
      <inkml:brushProperty name="width" value="0.05" units="cm"/>
      <inkml:brushProperty name="height" value="0.05" units="cm"/>
    </inkml:brush>
  </inkml:definitions>
  <inkml:trace contextRef="#ctx0" brushRef="#br0">248 141 24575,'2'-2'0,"0"-1"0,0 1 0,0 0 0,0 0 0,0-1 0,-1 1 0,1-1 0,-1 0 0,0 1 0,0-1 0,0 0 0,0 0 0,0 0 0,-1 1 0,1-1 0,-1 0 0,0 0 0,1 0 0,-1 0 0,-1 0 0,1 0 0,0 0 0,-1 0 0,0 0 0,1 0 0,-1 0 0,-3-4 0,2 3 0,0 0 0,-1 0 0,1 0 0,-1 1 0,0-1 0,0 1 0,0 0 0,-1 0 0,1 0 0,-1 0 0,1 1 0,-1-1 0,0 1 0,0 0 0,0 0 0,0 1 0,-7-3 0,4 2 0,1 1 0,-1 0 0,0 0 0,0 1 0,1-1 0,-1 2 0,0-1 0,0 1 0,1 0 0,-1 0 0,0 0 0,1 1 0,-1 0 0,1 1 0,0-1 0,0 1 0,0 1 0,0-1 0,0 1 0,1 0 0,-1 0 0,1 0 0,0 1 0,1 0 0,-1 0 0,1 0 0,0 1 0,0-1 0,0 1 0,1 0 0,0 0 0,0 0 0,1 1 0,-1-1 0,1 0 0,1 1 0,-2 9 0,3-12 0,-1 0 0,1-1 0,1 1 0,-1 0 0,0-1 0,1 1 0,0 0 0,0-1 0,0 1 0,0-1 0,0 1 0,1-1 0,0 0 0,-1 0 0,1 1 0,1-1 0,-1 0 0,0-1 0,1 1 0,-1 0 0,1-1 0,0 1 0,0-1 0,0 0 0,0 0 0,0 0 0,0 0 0,1-1 0,-1 1 0,1-1 0,3 1 0,13 4 0,0 0 0,1-2 0,0-1 0,25 2 0,-30-4 0,7 1 0,-8-1 0,0 0 0,0 1 0,0 1 0,0 0 0,0 1 0,15 6 0,-29-9 0,0-1 0,0 0 0,-1 0 0,1 1 0,0-1 0,-1 0 0,1 1 0,0-1 0,-1 1 0,1-1 0,0 1 0,-1-1 0,1 1 0,-1-1 0,1 1 0,-1-1 0,1 1 0,-1 0 0,0-1 0,1 1 0,-1 0 0,0-1 0,1 1 0,-1 0 0,0 0 0,0-1 0,0 1 0,0 0 0,1 0 0,-1-1 0,0 1 0,0 0 0,-1 0 0,1-1 0,0 1 0,0 0 0,0 0 0,0-1 0,-1 1 0,1 0 0,0 0 0,-1-1 0,1 1 0,0 0 0,-1-1 0,1 1 0,-1-1 0,1 1 0,-1 0 0,1-1 0,-1 1 0,0-1 0,1 0 0,-2 1 0,-3 4 0,-1-1 0,0-1 0,0 1 0,-12 5 0,-14 2-227,0-1-1,-1-1 1,0-2-1,0-1 1,-54 2-1,43-6-6598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0.181"/>
    </inkml:context>
    <inkml:brush xml:id="br0">
      <inkml:brushProperty name="width" value="0.05" units="cm"/>
      <inkml:brushProperty name="height" value="0.05" units="cm"/>
    </inkml:brush>
  </inkml:definitions>
  <inkml:trace contextRef="#ctx0" brushRef="#br0">17 7 24575,'-4'-5'0,"-3"3"0,1 7 0,6 8 0,8 1 0,6 7 0,7 5 0,-1 3 0,1 6 0,2 2 0,1 3 0,-3 0 0,-5-1 0,-1-4 0,-3 2 0,-3-5-8191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0.603"/>
    </inkml:context>
    <inkml:brush xml:id="br0">
      <inkml:brushProperty name="width" value="0.05" units="cm"/>
      <inkml:brushProperty name="height" value="0.05" units="cm"/>
    </inkml:brush>
  </inkml:definitions>
  <inkml:trace contextRef="#ctx0" brushRef="#br0">1391 134 24575,'-31'-7'0,"-1"1"0,0 1 0,0 2 0,0 1 0,-61 4 0,61-1 0,-64 2 0,0 5 0,0 3 0,-131 33 0,179-30 0,1 2 0,0 2 0,-53 29 0,69-31 0,2 3 0,0 0 0,1 2 0,1 1 0,-34 35 0,46-40 0,1 0 0,1 0 0,0 2 0,2-1 0,0 2 0,1-1 0,-14 41 0,16-32 0,0 0 0,2 1 0,2 0 0,0 1 0,1 41 0,4-27 0,3 0 0,1-1 0,2 1 0,2-2 0,2 1 0,2-1 0,2-1 0,21 43 0,-20-52 0,2-1 0,1 0 0,2-2 0,1 0 0,1-1 0,1-1 0,2-1 0,0-2 0,2-1 0,0 0 0,61 34 0,-44-33 0,1-3 0,1-1 0,1-3 0,0-1 0,1-3 0,1-1 0,98 8 0,-67-16-56,0-3 0,-1-4 0,1-4 0,-1-3 0,-1-3 1,0-4-1,-1-3 0,-1-4 0,-1-3 0,-1-3 0,-1-4 0,-3-3 0,0-2 0,125-96 0,-159 104 50,-1-2 0,-2 0 0,-1-3-1,-2 0 1,-1-3 0,-3 0 0,-1-1 0,-1-2 0,31-75 0,-46 91 0,-1-1 1,-2 0 0,-1 0-1,-1 0 1,-1-1 0,-1 1 0,-3-52-1,-2 56 5,-1 0-1,-1 1 0,-1 0 0,0 0 1,-2 1-1,-1-1 0,-1 1 0,0 1 1,-2 0-1,-20-30 0,12 26 69,-1 0 1,-1 1-1,-1 2 1,-1 0-1,-1 1 0,0 1 1,-2 1-1,0 2 1,-1 0-1,0 2 0,-35-13 1,-18-2-60,-1 4 1,-155-28-1,145 37-232,1 4 0,-1 5 0,-1 3 0,1 4 0,-158 20 0,151-2-6495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1.973"/>
    </inkml:context>
    <inkml:brush xml:id="br0">
      <inkml:brushProperty name="width" value="0.05" units="cm"/>
      <inkml:brushProperty name="height" value="0.05" units="cm"/>
    </inkml:brush>
  </inkml:definitions>
  <inkml:trace contextRef="#ctx0" brushRef="#br0">256 497 24575,'2'0'0,"0"-1"0,0 1 0,0-1 0,-1 0 0,1 0 0,0 0 0,0 0 0,-1 0 0,1-1 0,0 1 0,-1 0 0,1-1 0,-1 1 0,0-1 0,1 1 0,-1-1 0,0 0 0,0 1 0,0-1 0,0 0 0,-1 0 0,2-2 0,1-3 0,0-1 0,0 0 0,-1 1 0,2-10 0,-4 14 0,1-1 0,-1 0 0,0 0 0,0 1 0,0-1 0,0 0 0,-1 0 0,0 1 0,1-1 0,-1 0 0,-1 1 0,1-1 0,0 1 0,-1-1 0,0 1 0,0 0 0,0-1 0,0 1 0,0 0 0,-1 1 0,1-1 0,-1 0 0,0 1 0,0-1 0,0 1 0,0 0 0,0 0 0,0 0 0,-1 0 0,1 1 0,-6-3 0,2 2 0,0 0 0,-1 0 0,1 1 0,0 0 0,-1 0 0,1 0 0,-1 1 0,1 0 0,-1 1 0,1 0 0,-1 0 0,1 1 0,0-1 0,0 1 0,-9 4 0,9-2 0,-1 1 0,1-1 0,-1 1 0,1 1 0,0-1 0,1 1 0,0 0 0,0 1 0,0 0 0,1 0 0,0 0 0,0 0 0,0 1 0,1 0 0,0 0 0,-3 11 0,3-8 0,1 1 0,0 0 0,1-1 0,0 1 0,1 0 0,0 0 0,1 0 0,1 1 0,-1-1 0,2 0 0,4 18 0,-5-25 0,1 0 0,0 0 0,0 0 0,0-1 0,0 1 0,1-1 0,0 1 0,0-1 0,0 0 0,0 0 0,1 0 0,0-1 0,0 1 0,0-1 0,0 0 0,0 0 0,0 0 0,1 0 0,-1-1 0,1 0 0,0 0 0,0 0 0,0-1 0,0 1 0,0-1 0,0 0 0,0-1 0,0 1 0,1-1 0,6-1 0,0 1 0,-1-1 0,0-1 0,0 0 0,0 0 0,0-1 0,0 0 0,0-1 0,-1 0 0,0-1 0,0 0 0,0-1 0,0 0 0,9-8 0,-10 6 0,-1 0 0,0-1 0,0 1 0,-1-2 0,0 1 0,-1-1 0,0 0 0,0 0 0,-1-1 0,7-20 0,-8 15 0,0 0 0,-1 0 0,-1-1 0,0 1 0,-1 0 0,-3-32 0,-5 1 0,-2 1 0,-2 1 0,-2-1 0,-26-60 0,36 96 0,-13-29 0,15 37 0,0 0 0,0 0 0,0 0 0,0 0 0,-1 0 0,1 0 0,0 1 0,-1-1 0,1 0 0,-1 1 0,0-1 0,1 1 0,-5-3 0,6 5 0,0 1 0,-1-1 0,1 0 0,0 0 0,0 0 0,0 0 0,0 0 0,0 0 0,0 0 0,1 0 0,-1 0 0,0 0 0,0 0 0,1 0 0,-1 0 0,1 0 0,-1 0 0,1 1 0,37 81 67,65 109 0,13 27-1566,-97-177-5327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17.698"/>
    </inkml:context>
    <inkml:brush xml:id="br0">
      <inkml:brushProperty name="width" value="0.05" units="cm"/>
      <inkml:brushProperty name="height" value="0.05" units="cm"/>
    </inkml:brush>
  </inkml:definitions>
  <inkml:trace contextRef="#ctx0" brushRef="#br0">0 884 24575,'388'-24'34,"15"-28"-514,-238 29-342,120-15-312,1503-188-3807,-1040 146 4916,1652-197-1996,-1959 214 2539,-153 10 3076,-271 50-3230,-13 2-200,0 1 1,-1 0-1,1-1 0,0 0 1,-1 0-1,1 0 1,0 0-1,-1-1 0,0 1 1,1-1-1,-1 0 0,0 0 1,5-4-1,-8 6-138,0 0 0,0-1 0,1 1 0,-1 0 1,0 0-1,0-1 0,0 1 0,0 0 0,0 0 0,0-1 0,0 1 0,0 0 0,0 0 0,0-1 0,0 1 0,0 0 1,0 0-1,0-1 0,0 1 0,0 0 0,0 0 0,0-1 0,0 1 0,0 0 0,0 0 0,-1-1 0,1 1 1,0 0-1,0 0 0,0 0 0,0-1 0,-1 1 0,1 0 0,0 0 0,0 0 0,0-1 0,-1 1 0,1 0 1,0 0-1,-16-7 781,-15 2-304,26 4-482,0 0 0,0 1 0,0-1 0,0 1 0,0 1 0,0-1 0,0 1-1,0 0 1,0 0 0,0 0 0,0 1 0,-8 3 0,11-3-22,0 0 1,0-1-1,0 1 1,0 0-1,0 0 1,1 0-1,-1 0 1,1 1-1,-1-1 1,1 0-1,0 1 1,0-1-1,0 1 1,0-1-1,0 1 1,1-1-1,-1 1 1,1-1-1,0 1 1,0 0-1,-1-1 1,2 1-1,-1 0 1,0-1-1,1 1 1,0 4-1,44 190 1,-11-56 0,128 789 0,-117-651 0,-21-111 0,-9-55 0,43 166 0,-53-266 0,-4-9 0,0-1 0,0 1 0,0-1 0,0 1 0,0-1 0,-1 1 0,1 4 0,-1-7 0,0 0 0,-1 0 0,1 0 0,0-1 0,-1 1 0,1 0 0,0 0 0,-1-1 0,1 1 0,-1 0 0,1-1 0,-1 1 0,0 0 0,1-1 0,-1 1 0,1-1 0,-1 1 0,0-1 0,0 0 0,1 1 0,-1-1 0,0 1 0,0-1 0,1 0 0,-1 0 0,0 0 0,0 1 0,0-1 0,0 0 0,1 0 0,-1 0 0,0 0 0,0 0 0,0 0 0,0-1 0,1 1 0,-2 0 0,-189-15 0,-55-2 0,-132 26-2369,178 2-3453</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2.458"/>
    </inkml:context>
    <inkml:brush xml:id="br0">
      <inkml:brushProperty name="width" value="0.05" units="cm"/>
      <inkml:brushProperty name="height" value="0.05" units="cm"/>
    </inkml:brush>
  </inkml:definitions>
  <inkml:trace contextRef="#ctx0" brushRef="#br0">264 98 24575,'0'-5'0,"0"0"0,-1-1 0,1 1 0,-1-1 0,0 1 0,0 0 0,0 0 0,-1 0 0,0 0 0,0 0 0,-5-10 0,5 13 0,0 0 0,0 0 0,0 0 0,0 0 0,-1 0 0,1 0 0,-1 1 0,1-1 0,-1 1 0,1 0 0,-1-1 0,0 1 0,0 0 0,0 1 0,1-1 0,-1 0 0,0 1 0,0 0 0,0 0 0,0 0 0,0 0 0,0 0 0,-4 1 0,-4 0 0,0 2 0,0-1 0,0 1 0,0 1 0,0 0 0,-18 10 0,22-10 0,0 0 0,0 0 0,0 1 0,1 0 0,0 0 0,0 1 0,0-1 0,1 1 0,0 0 0,-7 12 0,10-16 0,1 0 0,0 0 0,0 0 0,0 0 0,1 0 0,-1 0 0,0 0 0,1 1 0,-1-1 0,1 0 0,0 0 0,0 1 0,-1-1 0,2 0 0,-1 1 0,0-1 0,0 0 0,1 0 0,-1 1 0,1-1 0,0 0 0,0 0 0,0 0 0,0 0 0,0 0 0,0 0 0,0 0 0,1 0 0,-1 0 0,1-1 0,-1 1 0,1 0 0,0-1 0,-1 1 0,1-1 0,0 0 0,0 0 0,4 2 0,5 2 0,0 0 0,1 0 0,0-1 0,0-1 0,21 4 0,71 6 0,-59-8 0,81 18 0,-123-22 0,0 0 0,-1 0 0,1 0 0,0 0 0,-1 0 0,1 0 0,-1 1 0,1-1 0,-1 1 0,0 0 0,0 0 0,0 0 0,4 3 0,-6-4 0,1 0 0,-1 0 0,0 1 0,1-1 0,-1 0 0,0 0 0,0 0 0,0 1 0,0-1 0,1 0 0,-2 0 0,1 0 0,0 0 0,0 1 0,0-1 0,0 0 0,-1 0 0,1 0 0,-1 0 0,1 0 0,-1 1 0,1-1 0,-1 0 0,0 0 0,1 0 0,-1 0 0,0-1 0,0 1 0,0 0 0,1 0 0,-1 0 0,0-1 0,-2 2 0,-13 10-151,-1-2-1,-1 1 0,0-2 0,0 0 1,-1-2-1,0 0 0,0 0 1,-24 3-1,6-2-6674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2.844"/>
    </inkml:context>
    <inkml:brush xml:id="br0">
      <inkml:brushProperty name="width" value="0.05" units="cm"/>
      <inkml:brushProperty name="height" value="0.05" units="cm"/>
    </inkml:brush>
  </inkml:definitions>
  <inkml:trace contextRef="#ctx0" brushRef="#br0">18 87 24575,'-9'-23'0,"9"22"0,-1 0 0,0 0 0,0 0 0,0 0 0,1 0 0,-1 0 0,1 0 0,-1 0 0,1 0 0,-1-1 0,1 1 0,0 0 0,-1 0 0,1 0 0,0-1 0,0 1 0,0 0 0,0 0 0,0-1 0,0 1 0,0 0 0,0 0 0,1-1 0,-1 1 0,0 0 0,1 0 0,-1 0 0,1-1 0,-1 1 0,1 0 0,0 0 0,0 0 0,-1 0 0,1 0 0,2-1 0,2-1 0,0 0 0,0 0 0,0 1 0,0 0 0,0 0 0,1 0 0,-1 1 0,1 0 0,0 0 0,-1 0 0,9 0 0,64 2 0,-72 0 0,1 0 0,0 0 0,0 0 0,0 1 0,0 0 0,-1 0 0,1 1 0,9 5 0,-14-7 0,0 0 0,-1 0 0,1 0 0,0 0 0,-1 1 0,1-1 0,-1 1 0,1-1 0,-1 1 0,0 0 0,1 0 0,-1-1 0,0 1 0,0 0 0,0 0 0,-1 0 0,1 0 0,0 0 0,-1 0 0,1 0 0,-1 0 0,0 1 0,0-1 0,0 0 0,0 0 0,0 0 0,0 0 0,0 0 0,-1 1 0,1-1 0,-2 3 0,-1 4 0,-1 0 0,0-1 0,-1 0 0,1 0 0,-2 0 0,1 0 0,-1-1 0,-9 9 0,-7 5 0,-30 21 0,10-8 0,40-33 0,1 0 0,-1 0 0,1 0 0,-1 1 0,1-1 0,0 0 0,-1 1 0,1-1 0,0 1 0,0-1 0,0 1 0,0 0 0,0-1 0,1 1 0,-1 0 0,0 0 0,0 3 0,1-4 0,1 0 0,-1-1 0,0 1 0,1 0 0,-1-1 0,1 1 0,-1 0 0,1-1 0,0 1 0,-1-1 0,1 1 0,0 0 0,-1-1 0,1 0 0,0 1 0,-1-1 0,1 1 0,0-1 0,0 0 0,0 1 0,-1-1 0,1 0 0,0 0 0,0 0 0,0 0 0,1 0 0,9 1 0,1 0 0,0-2 0,0 1 0,12-3 0,30-7-1365,-1-1-5461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3.246"/>
    </inkml:context>
    <inkml:brush xml:id="br0">
      <inkml:brushProperty name="width" value="0.05" units="cm"/>
      <inkml:brushProperty name="height" value="0.05" units="cm"/>
    </inkml:brush>
  </inkml:definitions>
  <inkml:trace contextRef="#ctx0" brushRef="#br0">1630 139 24575,'-25'0'0,"-335"6"0,243 0 0,-125 25 0,178-19 0,0 3 0,1 3 0,-87 37 0,108-35 0,0 2 0,0 1 0,2 2 0,2 2 0,-59 52 0,73-56 0,0 2 0,2 0 0,1 2 0,1 0 0,1 1 0,2 1 0,0 0 0,2 2 0,2 0 0,-11 35 0,16-42 0,2 1 0,1-1 0,2 1 0,0 1 0,1-1 0,1 0 0,2 0 0,1 1 0,0-1 0,2 0 0,1 0 0,1-1 0,1 1 0,11 24 0,-6-21 0,2-2 0,1 1 0,1-2 0,0 0 0,3-1 0,0-1 0,1 0 0,31 26 0,-21-24 0,2-1 0,0-2 0,2-1 0,0-2 0,67 28 0,-40-26 0,0-2 0,1-3 0,1-3 0,0-3 0,1-2 0,0-3 0,112-6 0,-101-5-39,-1-3 0,0-4 0,0-2 0,-1-4 0,-1-3-1,-1-3 1,-2-3 0,0-4 0,85-52 0,-106 53-6,-2-2 0,-1-2 0,-1-2 0,-2-2 1,51-62-1,-64 64 29,-2-1 1,-1 0 0,-3-3 0,0 0-1,-3-1 1,-2 0 0,16-53-1,-25 65 13,-2-2-1,0 1 0,-3-1 1,0 0-1,-2 0 1,-1 0-1,-2 0 0,-5-35 1,3 47 14,-1 0-1,-1 1 1,-1 0 0,0 0 0,-2 1 0,0 0 0,-1 0 0,-1 0 0,0 1-1,-1 1 1,-1 0 0,-1 0 0,0 1 0,-19-15 0,8 10 67,-2 1 0,-1 2 0,0 0 0,-1 2 0,0 1 0,-1 2 0,-1 0 0,-35-8 0,-15 1-103,-161-17 0,-67 23-1340,172 17-5461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4.758"/>
    </inkml:context>
    <inkml:brush xml:id="br0">
      <inkml:brushProperty name="width" value="0.05" units="cm"/>
      <inkml:brushProperty name="height" value="0.05" units="cm"/>
    </inkml:brush>
  </inkml:definitions>
  <inkml:trace contextRef="#ctx0" brushRef="#br0">224 84 24575,'1'-3'0,"-1"1"0,0-1 0,0 1 0,0-1 0,0 1 0,-1 0 0,1-1 0,-1 1 0,1-1 0,-1 1 0,0 0 0,0-1 0,0 1 0,0 0 0,-1 0 0,1 0 0,0 0 0,-1 0 0,0 0 0,1 0 0,-1 1 0,0-1 0,0 0 0,0 1 0,0 0 0,0-1 0,0 1 0,0 0 0,0 0 0,-1 0 0,1 0 0,0 0 0,-1 1 0,-3-1 0,1 1 0,0-1 0,0 2 0,-1-1 0,1 1 0,0-1 0,0 1 0,0 1 0,0-1 0,0 1 0,1 0 0,-1 0 0,0 0 0,1 1 0,-1-1 0,-6 7 0,2-1 0,1 0 0,1 0 0,-1 1 0,1 0 0,1 1 0,0-1 0,0 1 0,1 0 0,0 1 0,1-1 0,0 1 0,0 0 0,2 0 0,-1 0 0,1 0 0,0 16 0,1-18 0,0-1 0,1 1 0,1 0 0,0 0 0,0-1 0,0 1 0,1 0 0,1-1 0,-1 0 0,1 1 0,1-1 0,0 0 0,0-1 0,0 1 0,1-1 0,0 0 0,0 0 0,1 0 0,0-1 0,0 1 0,13 8 0,-15-12 0,1 0 0,-1 0 0,1-1 0,0 0 0,0 0 0,0 0 0,0 0 0,0-1 0,0 0 0,1 0 0,-1 0 0,0-1 0,1 1 0,-1-2 0,10 0 0,-7 0 0,0-1 0,-1-1 0,1 1 0,0-1 0,-1-1 0,1 1 0,-1-1 0,0-1 0,10-7 0,-5 2 0,0 0 0,-1-1 0,-1-1 0,1 0 0,-2 0 0,1-1 0,-2 0 0,0-1 0,-1 0 0,8-18 0,-12 23 0,-1 0 0,0-1 0,0 1 0,0-1 0,-2 1 0,1-1 0,-1 0 0,0 1 0,-1-1 0,0 1 0,-1-1 0,0 1 0,-6-18 0,6 21 0,0 1 0,-1-1 0,0 1 0,0 0 0,0 0 0,-1 0 0,1 0 0,-1 0 0,0 1 0,-1 0 0,1-1 0,-1 2 0,0-1 0,0 1 0,0-1 0,0 1 0,-1 1 0,1-1 0,-1 1 0,0 0 0,1 0 0,-13-2 0,15 4-40,1-1 0,-1 1 0,0 0 0,0 0-1,0 0 1,1 1 0,-1-1 0,0 0 0,0 1 0,1 0 0,-1 0-1,0 0 1,1 0 0,-1 0 0,1 0 0,-1 1 0,1-1-1,0 1 1,0 0 0,-1 0 0,1 0 0,0 0 0,1 0 0,-1 0-1,0 0 1,0 0 0,1 1 0,0-1 0,-1 1 0,1-1-1,0 1 1,0 0 0,0 2 0,-2 17-6786</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5.337"/>
    </inkml:context>
    <inkml:brush xml:id="br0">
      <inkml:brushProperty name="width" value="0.05" units="cm"/>
      <inkml:brushProperty name="height" value="0.05" units="cm"/>
    </inkml:brush>
  </inkml:definitions>
  <inkml:trace contextRef="#ctx0" brushRef="#br0">26 346 24575,'-10'-1'0,"1"0"0,4 15 0,4-6 0,0 0 0,1 0 0,1 1 0,-1-1 0,1 0 0,1 0 0,-1 0 0,2 0 0,-1 0 0,1-1 0,5 12 0,2 1 0,0-1 0,2-1 0,15 20 0,-18-26 0,0 0 0,2-1 0,-1 0 0,1-1 0,1 0 0,-1-1 0,2 0 0,24 13 0,-31-19 0,-1-1 0,1 0 0,0 0 0,0 0 0,0-1 0,0 0 0,0 0 0,1-1 0,-1 1 0,0-1 0,0-1 0,1 1 0,-1-1 0,0 0 0,0 0 0,0-1 0,0 0 0,0 0 0,0 0 0,-1-1 0,1 0 0,-1 0 0,0 0 0,6-5 0,-3 1 0,0 0 0,-1-1 0,0 1 0,0-1 0,-1-1 0,0 1 0,0-1 0,-1 0 0,-1 0 0,1-1 0,5-19 0,-7 20 0,-1 0 0,0 0 0,0 0 0,-1-1 0,0 1 0,-1 0 0,0-1 0,0 1 0,-1 0 0,0-1 0,-1 1 0,0 0 0,-5-14 0,7 21 0,-1 0 0,0 1 0,1-1 0,-1 0 0,0 1 0,0-1 0,0 1 0,0 0 0,0-1 0,-1 1 0,1 0 0,0-1 0,0 1 0,-1 0 0,-1-1 0,3 2 0,-1 0 0,1 0 0,-1 0 0,0-1 0,1 1 0,-1 0 0,1 0 0,-1 0 0,0 0 0,1 1 0,-1-1 0,1 0 0,-1 0 0,1 0 0,-1 0 0,1 1 0,-1-1 0,1 0 0,-1 0 0,1 1 0,-1-1 0,1 0 0,-1 1 0,1-1 0,-1 1 0,1-1 0,0 0 0,-1 1 0,1 0 0,-2 2 0,1-1 0,-1 1 0,1 0 0,0 0 0,0 0 0,0 0 0,0 0 0,1 0 0,-1 0 0,1 0 0,0 0 0,-1 0 0,2 0 0,-1 0 0,1 6 0,1-3 0,-1 0 0,2 0 0,-1-1 0,1 1 0,0 0 0,0-1 0,0 0 0,1 0 0,0 0 0,0 0 0,0 0 0,0-1 0,1 0 0,0 0 0,0 0 0,0 0 0,0-1 0,1 0 0,-1 0 0,1 0 0,0-1 0,-1 0 0,1 0 0,0 0 0,8 0 0,1 1 0,0-1 0,-1 0 0,1-1 0,0-1 0,0-1 0,0 0 0,0 0 0,-1-2 0,25-6 0,-26 4 0,-1 1 0,1-2 0,-1 0 0,0 0 0,-1-1 0,0 0 0,0-1 0,0-1 0,-1 1 0,0-2 0,-1 1 0,0-1 0,10-15 0,-10 10 0,0 0 0,-1-1 0,-1 0 0,0 0 0,-1-1 0,-1 1 0,0-1 0,-2-1 0,4-28 0,-4-16 0,-4-85 0,20 320 0,1-69-682,38 113-1,-42-169-6143</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5.885"/>
    </inkml:context>
    <inkml:brush xml:id="br0">
      <inkml:brushProperty name="width" value="0.05" units="cm"/>
      <inkml:brushProperty name="height" value="0.05" units="cm"/>
    </inkml:brush>
  </inkml:definitions>
  <inkml:trace contextRef="#ctx0" brushRef="#br0">47 230 24575,'-5'-5'0,"0"0"0,0 0 0,0-1 0,0 1 0,0-1 0,1 0 0,-6-10 0,10 14 0,-1 1 0,1-1 0,-1 0 0,1 0 0,0 0 0,-1 1 0,1-1 0,0 0 0,0 0 0,0 0 0,0 1 0,1-1 0,-1 0 0,0 0 0,1 1 0,0-1 0,-1 0 0,1 0 0,0 1 0,0-1 0,-1 1 0,1-1 0,1 1 0,-1-1 0,0 1 0,0 0 0,0-1 0,1 1 0,-1 0 0,1 0 0,-1 0 0,1 0 0,1-1 0,15-8 0,1 2 0,-1 0 0,1 0 0,1 2 0,-1 0 0,30-3 0,-1-2 0,188-41 0,-234 52 0,40-3 0,-41 3 0,0 0 0,0 0 0,0 0 0,0 0 0,0 0 0,0 1 0,0-1 0,0 0 0,0 1 0,0-1 0,0 0 0,0 1 0,0-1 0,0 1 0,-1 0 0,1-1 0,0 1 0,0-1 0,-1 1 0,1 0 0,0 0 0,-1 0 0,1-1 0,-1 1 0,1 0 0,-1 0 0,1 0 0,-1 0 0,0 0 0,1 0 0,-1 0 0,0 0 0,0 0 0,0 0 0,1 0 0,-1 0 0,0 1 0,-6 43 0,4-30 0,0 0 0,1 0 0,1 23 0,9 27 0,4-1 0,33 101 0,1 5 0,-37-132 0,-5-20 0,-1 1 0,3 29 0,-7-48 0,1 1 0,-1-1 0,0 0 0,0 0 0,0 0 0,0 1 0,0-1 0,0 0 0,0 0 0,0 1 0,0-1 0,0 0 0,0 0 0,0 1 0,0-1 0,0 0 0,0 0 0,0 1 0,0-1 0,0 0 0,0 0 0,0 1 0,0-1 0,0 0 0,0 0 0,0 1 0,0-1 0,-1 0 0,1 0 0,0 0 0,0 1 0,0-1 0,0 0 0,-1 0 0,1 0 0,0 0 0,0 1 0,0-1 0,-1 0 0,1 0 0,0 0 0,0 0 0,-1 0 0,1 0 0,0 0 0,0 0 0,-1 1 0,-11-12 0,-10-24 0,10 6 0,2 0 0,1-1 0,1 0 0,1-1 0,-4-55 0,5-160 0,6 213 0,0 20 0,3-64 0,-2 70 0,0-1 0,1 1 0,-1 0 0,1 0 0,1 0 0,-1 1 0,1-1 0,4-6 0,-6 11 0,0 0 0,0 0 0,1 1 0,-1-1 0,0 1 0,1-1 0,-1 1 0,1 0 0,0 0 0,-1 0 0,1 0 0,0 0 0,0 0 0,0 0 0,-1 0 0,1 0 0,0 1 0,0-1 0,0 1 0,0 0 0,3-1 0,-1 1 0,1 1 0,-1-1 0,0 1 0,0 0 0,1 0 0,-1 0 0,0 1 0,0-1 0,6 5 0,1 0 0,-1 0 0,-1 1 0,1 0 0,-1 1 0,-1 0 0,13 14 0,-17-17 0,-1-1 0,1 1 0,-1 0 0,0-1 0,-1 1 0,1 1 0,-1-1 0,0 0 0,-1 0 0,1 1 0,-1-1 0,0 1 0,0-1 0,-1 1 0,1 0 0,-1-1 0,0 1 0,-2 6 0,1-6 0,-1 0 0,0 0 0,-1 0 0,0-1 0,0 1 0,0 0 0,0-1 0,-1 0 0,0 0 0,0 0 0,0 0 0,-1-1 0,1 0 0,-1 1 0,-10 5 0,5-3-114,1-1 1,-1 0-1,-1-1 0,1 0 0,-1 0 1,0-1-1,0 0 0,-1-1 0,1-1 1,-1 0-1,-14 1 0,-3-5-6712</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6.445"/>
    </inkml:context>
    <inkml:brush xml:id="br0">
      <inkml:brushProperty name="width" value="0.05" units="cm"/>
      <inkml:brushProperty name="height" value="0.05" units="cm"/>
    </inkml:brush>
  </inkml:definitions>
  <inkml:trace contextRef="#ctx0" brushRef="#br0">21 343 24575,'-1'0'0,"0"0"0,0 1 0,0-1 0,0 0 0,0 1 0,0-1 0,0 1 0,0-1 0,0 1 0,0-1 0,0 1 0,0 0 0,1 0 0,-1-1 0,0 1 0,1 0 0,-1 0 0,0 0 0,1 0 0,-1-1 0,1 1 0,-1 0 0,1 0 0,0 0 0,-1 0 0,1 0 0,0 0 0,0 1 0,0-1 0,-1 0 0,1 0 0,0 0 0,1 0 0,-1 2 0,4 37 0,2-11 0,3-1 0,0 0 0,1 0 0,22 38 0,-30-62 0,0 0 0,1 0 0,0-1 0,-1 1 0,1-1 0,1 0 0,-1 0 0,0 0 0,1 0 0,-1-1 0,1 1 0,0-1 0,0 0 0,8 3 0,-9-4 0,0 0 0,-1-1 0,1 0 0,0 1 0,0-1 0,0 0 0,-1 0 0,1-1 0,0 1 0,0 0 0,-1-1 0,1 0 0,0 0 0,0 0 0,-1 0 0,1 0 0,-1 0 0,1 0 0,-1-1 0,0 0 0,1 1 0,-1-1 0,0 0 0,3-4 0,3-3 0,0-1 0,-1-1 0,0 1 0,-1-1 0,-1-1 0,1 1 0,-2-1 0,1 0 0,-2 0 0,4-17 0,-2 3 0,-2-1 0,-1 0 0,-1-47 0,3 95 0,2-1 0,0 0 0,1 0 0,1 0 0,1-1 0,1 0 0,13 19 0,-21-35 0,0 0 0,1 0 0,-1 0 0,1-1 0,0 1 0,0-1 0,0 1 0,0-1 0,0 0 0,1 0 0,-1-1 0,1 1 0,-1-1 0,1 0 0,-1 0 0,1 0 0,0 0 0,0 0 0,-1-1 0,1 0 0,0 0 0,0 0 0,0 0 0,-1 0 0,1-1 0,0 0 0,0 1 0,-1-2 0,1 1 0,-1 0 0,1-1 0,-1 1 0,1-1 0,4-3 0,0 0 0,-1-1 0,1 1 0,-1-1 0,0-1 0,-1 1 0,0-1 0,0 0 0,0-1 0,-1 1 0,0-1 0,0 0 0,-1 0 0,5-12 0,-3 0 0,-2-1 0,0 1 0,-1-1 0,-1 0 0,0 0 0,-2 0 0,-1 0 0,0 0 0,-2 0 0,0 0 0,-1 1 0,-2 0 0,0-1 0,-1 2 0,0-1 0,-2 1 0,-16-26 0,25 43 0,-1 1 0,0-1 0,0 1 0,-1-1 0,1 1 0,0 0 0,0-1 0,-1 1 0,1 0 0,-1 0 0,1 0 0,-1 0 0,1 0 0,-1 0 0,0 0 0,0 1 0,-1-2 0,2 2 0,0 0 0,0 0 0,0 1 0,0-1 0,0 0 0,0 0 0,0 1 0,0-1 0,0 0 0,0 1 0,0-1 0,0 1 0,0-1 0,0 1 0,0 0 0,1-1 0,-1 1 0,0 0 0,0-1 0,1 1 0,-1 0 0,0 1 0,-2 3 0,0 1 0,0-1 0,0 1 0,1 0 0,0 0 0,0 0 0,1 0 0,-1 7 0,-2 19 17,3-1 0,0 1 1,2 0-1,2-1 0,0 1 0,15 57 0,-7-52-265,1 0 1,2-1-1,1 0 1,2-1-1,26 40 1,-18-38-6579</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6.808"/>
    </inkml:context>
    <inkml:brush xml:id="br0">
      <inkml:brushProperty name="width" value="0.05" units="cm"/>
      <inkml:brushProperty name="height" value="0.05" units="cm"/>
    </inkml:brush>
  </inkml:definitions>
  <inkml:trace contextRef="#ctx0" brushRef="#br0">44 206 24575,'0'-4'0,"-4"-3"0,-3-3 0,-3-6 0,-1-4 0,2-4 0,6-3 0,10 5 0,7 4 0,7 6 0,8 1 0,10 2 0,6 2 0,2 2 0,1 3 0,-3 1 0,-4-4 0,-8-1-8191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7.169"/>
    </inkml:context>
    <inkml:brush xml:id="br0">
      <inkml:brushProperty name="width" value="0.05" units="cm"/>
      <inkml:brushProperty name="height" value="0.05" units="cm"/>
    </inkml:brush>
  </inkml:definitions>
  <inkml:trace contextRef="#ctx0" brushRef="#br0">0 56 24575,'5'0'0,"6"0"0,6 0 0,5 0 0,3 0 0,2-5 0,6-1 0,2 0 0,0-4 0,3-4 0,-5-1-8191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7.556"/>
    </inkml:context>
    <inkml:brush xml:id="br0">
      <inkml:brushProperty name="width" value="0.05" units="cm"/>
      <inkml:brushProperty name="height" value="0.05" units="cm"/>
    </inkml:brush>
  </inkml:definitions>
  <inkml:trace contextRef="#ctx0" brushRef="#br0">301 538 24575,'1'-27'0,"0"9"0,-1 0 0,-1 1 0,-1-1 0,-5-25 0,6 38 0,0 1 0,0 0 0,-1 0 0,0 0 0,0 0 0,0 0 0,0 0 0,-1 0 0,1 1 0,-1-1 0,0 1 0,0 0 0,0-1 0,-1 2 0,1-1 0,-1 0 0,1 1 0,-1-1 0,0 1 0,0 0 0,0 0 0,-9-2 0,6 3 0,0-1 0,0 1 0,-1 1 0,1-1 0,0 1 0,-1 1 0,1-1 0,0 1 0,0 0 0,-1 1 0,1 0 0,0 0 0,1 0 0,-1 1 0,0 0 0,1 1 0,-1-1 0,1 1 0,0 0 0,-10 10 0,10-9 0,1 0 0,-1 1 0,1-1 0,0 1 0,1 1 0,-1-1 0,1 1 0,0 0 0,1-1 0,0 2 0,0-1 0,0 0 0,1 1 0,0-1 0,1 1 0,-1 0 0,1-1 0,1 1 0,0 12 0,0-15 0,1 0 0,0-1 0,0 0 0,0 1 0,1-1 0,-1 0 0,1 1 0,0-1 0,0 0 0,0 0 0,1 0 0,0-1 0,-1 1 0,1-1 0,1 1 0,-1-1 0,0 0 0,1 0 0,-1 0 0,1-1 0,0 1 0,0-1 0,0 0 0,0 0 0,1 0 0,-1-1 0,0 0 0,5 1 0,1 0 0,-1 0 0,1-1 0,0 0 0,-1-1 0,1 0 0,0-1 0,-1 0 0,1-1 0,0 1 0,-1-2 0,0 1 0,13-7 0,-10 4 0,0-1 0,-1-1 0,1 1 0,-2-2 0,1 0 0,-1 0 0,0-1 0,-1 0 0,0-1 0,0 0 0,-1 0 0,0-1 0,11-22 0,-11 17 0,-2 0 0,0 0 0,-1-1 0,0 0 0,-1 0 0,-1 0 0,-1 0 0,-1-1 0,0 1 0,-2-20 0,0 11 0,-2 0 0,0 0 0,-1 1 0,-2-1 0,-1 1 0,-1 0 0,-12-27 0,20 51 0,-1 0 0,1 0 0,-1 0 0,1 0 0,-1 0 0,0 0 0,1 0 0,-1 0 0,0 0 0,0 1 0,0-1 0,0 0 0,0 0 0,0 1 0,-1-2 0,1 2 0,1 0 0,-1 0 0,1 0 0,0 0 0,-1 0 0,1 1 0,0-1 0,-1 0 0,1 0 0,0 0 0,-1 0 0,1 1 0,0-1 0,-1 0 0,1 0 0,0 1 0,0-1 0,-1 0 0,1 1 0,0-1 0,0 0 0,-1 1 0,1-1 0,0 0 0,0 1 0,0-1 0,0 0 0,0 1 0,0-1 0,-1 1 0,0 4 0,0 0 0,0 0 0,1 0 0,-1 0 0,1 10 0,5 26 0,1 0 0,23 79 0,39 77 0,-58-169 0,13 28-1365,-3-11-5461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26.563"/>
    </inkml:context>
    <inkml:brush xml:id="br0">
      <inkml:brushProperty name="width" value="0.05" units="cm"/>
      <inkml:brushProperty name="height" value="0.05" units="cm"/>
    </inkml:brush>
  </inkml:definitions>
  <inkml:trace contextRef="#ctx0" brushRef="#br0">387 343 24575,'5'-5'0,"-1"-2"0,0 1 0,-1 0 0,1-1 0,-1 0 0,3-8 0,5-13 0,48-117 0,-41 95 0,-16 45 0,0 0 0,0 0 0,-1 0 0,0 0 0,0-1 0,0-8 0,-1 13 0,0 0 0,0 0 0,0 0 0,-1 0 0,1 0 0,0 0 0,0 0 0,-1 0 0,1 1 0,-1-1 0,1 0 0,-1 0 0,1 0 0,-1 1 0,1-1 0,-1 0 0,0 1 0,1-1 0,-1 0 0,0 1 0,0-1 0,1 1 0,-1-1 0,0 1 0,0-1 0,0 1 0,0 0 0,1-1 0,-1 1 0,0 0 0,0 0 0,0 0 0,0 0 0,0 0 0,0 0 0,0 0 0,0 0 0,0 0 0,0 0 0,1 0 0,-1 0 0,0 1 0,0-1 0,0 0 0,-1 2 0,-14 2 0,1 1 0,-1 1 0,1 1 0,1 0 0,-28 18 0,-63 55 0,76-55 0,1 1 0,-43 52 0,63-67 0,0-1 0,1 1 0,0 0 0,1 0 0,0 1 0,1-1 0,0 1 0,0 1 0,2-1 0,0 1 0,-4 24 0,7-32 0,0 0 0,0 0 0,0 0 0,0-1 0,1 1 0,0 0 0,0 0 0,0 0 0,1-1 0,-1 1 0,1 0 0,0-1 0,1 0 0,-1 1 0,1-1 0,0 0 0,0 0 0,0-1 0,0 1 0,1 0 0,-1-1 0,1 0 0,0 0 0,0 0 0,0-1 0,0 1 0,1-1 0,-1 0 0,1 0 0,-1 0 0,1-1 0,0 0 0,8 2 0,8 0 0,0-1 0,1-1 0,-1 0 0,1-2 0,-1 0 0,27-6 0,-38 5 0,-3 1 0,0-1 0,-1 2 0,1-1 0,0 1 0,12 1 0,-18-1 0,-1 0 0,0 0 0,1 0 0,-1 0 0,1 0 0,-1 0 0,0 0 0,1 0 0,-1 1 0,1-1 0,-1 0 0,0 0 0,1 0 0,-1 1 0,0-1 0,1 0 0,-1 1 0,0-1 0,1 0 0,-1 1 0,0-1 0,0 0 0,1 1 0,-1-1 0,0 0 0,0 1 0,0-1 0,1 1 0,-1-1 0,0 0 0,0 1 0,0-1 0,0 1 0,0-1 0,0 1 0,0-1 0,0 0 0,0 1 0,0-1 0,0 1 0,0-1 0,0 1 0,-1-1 0,1 0 0,0 1 0,0-1 0,0 1 0,-1-1 0,1 0 0,0 1 0,0-1 0,-1 0 0,1 1 0,0-1 0,-1 1 0,-21 21 0,19-19 0,-120 95 0,-11 10 0,118-94 0,1 2 0,1-1 0,0 2 0,1 0 0,-19 35 0,29-47 0,0 0 0,1 0 0,0 0 0,0 1 0,0-1 0,1 0 0,0 1 0,0-1 0,0 1 0,1 11 0,0-14 0,1 0 0,0 0 0,-1 0 0,1 0 0,0 0 0,1 0 0,-1 0 0,0-1 0,1 1 0,0 0 0,-1-1 0,1 1 0,0-1 0,0 1 0,1-1 0,-1 0 0,0 0 0,1 0 0,0 0 0,4 2 0,5 2 0,1 0 0,0-1 0,0-1 0,0 0 0,0-1 0,1 0 0,0-1 0,-1-1 0,1 0 0,0-1 0,-1 0 0,1-1 0,22-4 0,-2-2 0,-1-1 0,-1-1 0,0-2 0,44-21 0,-14-1-1365,-8 1-5461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7.914"/>
    </inkml:context>
    <inkml:brush xml:id="br0">
      <inkml:brushProperty name="width" value="0.05" units="cm"/>
      <inkml:brushProperty name="height" value="0.05" units="cm"/>
    </inkml:brush>
  </inkml:definitions>
  <inkml:trace contextRef="#ctx0" brushRef="#br0">211 110 24575,'1'-4'0,"0"-1"0,0 1 0,1-1 0,0 1 0,-1 0 0,1-1 0,5-5 0,-5 5 0,1 1 0,-1 0 0,0-1 0,0 0 0,0 0 0,0 1 0,0-9 0,-2 12 0,0 0 0,0 0 0,0 0 0,0 1 0,0-1 0,0 0 0,0 0 0,-1 1 0,1-1 0,0 0 0,0 0 0,-1 1 0,1-1 0,-1 0 0,1 1 0,-1-1 0,1 0 0,-1 1 0,1-1 0,-2 0 0,0 0 0,0 0 0,0 0 0,0 0 0,0 0 0,0 0 0,0 1 0,0-1 0,0 1 0,-1 0 0,1-1 0,-2 1 0,-9 1 0,-1 0 0,1 1 0,0 0 0,0 1 0,1 0 0,-1 1 0,1 1 0,-1 0 0,1 0 0,1 1 0,-1 1 0,1 0 0,-14 12 0,23-17 0,0-1 0,0 1 0,0 0 0,0 0 0,0 0 0,0 1 0,1-1 0,-1 0 0,1 1 0,0-1 0,0 0 0,0 1 0,0 0 0,-1 3 0,2-4 0,0-1 0,0 1 0,0 0 0,1-1 0,-1 1 0,0-1 0,1 1 0,-1-1 0,1 1 0,-1-1 0,1 1 0,0-1 0,0 1 0,0-1 0,0 0 0,0 1 0,0-1 0,0 0 0,0 0 0,0 0 0,0 0 0,1 0 0,-1 0 0,0 0 0,1 0 0,1 0 0,30 16 0,1-3 0,0-1 0,64 16 0,38 14 0,-127-40 0,0 1 0,-1 0 0,1 1 0,12 9 0,-19-12 0,0-1 0,-1 0 0,1 1 0,-1-1 0,1 1 0,-1-1 0,0 1 0,1 0 0,-1-1 0,0 1 0,0 0 0,0 0 0,0 0 0,-1 0 0,1 0 0,-1 0 0,1 0 0,-1 0 0,1 0 0,-1 0 0,0 0 0,0 0 0,0 0 0,0 0 0,-1 0 0,1 0 0,-1 4 0,-1-2 2,0 0-1,0-1 1,0 1-1,-1 0 1,1-1-1,-1 1 1,0-1 0,1 0-1,-2 0 1,-6 5-1,-39 24-1002,42-28 620,-66 36-6445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8.285"/>
    </inkml:context>
    <inkml:brush xml:id="br0">
      <inkml:brushProperty name="width" value="0.05" units="cm"/>
      <inkml:brushProperty name="height" value="0.05" units="cm"/>
    </inkml:brush>
  </inkml:definitions>
  <inkml:trace contextRef="#ctx0" brushRef="#br0">5025 17 24575,'-29'-8'0,"1"0"0,-3 7 0,1 2 0,0 1 0,0 1 0,1 1 0,-43 13 0,14-5 0,-2039 443-6853,-182 36 3686,2242-484 3299,-184 33 726,167-35-19</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8.673"/>
    </inkml:context>
    <inkml:brush xml:id="br0">
      <inkml:brushProperty name="width" value="0.05" units="cm"/>
      <inkml:brushProperty name="height" value="0.05" units="cm"/>
    </inkml:brush>
  </inkml:definitions>
  <inkml:trace contextRef="#ctx0" brushRef="#br0">660 37 24575,'4'-4'0,"0"0"0,-1 0 0,0-1 0,1 1 0,-1-1 0,2-6 0,-16 17 0,-6 9 0,-252 275 0,167-187 0,-115 149 0,208-240 0,0 1 0,1 0 0,0 0 0,1 1 0,0 0 0,1 0 0,-5 22 0,9-31 0,1 0 0,1 1 0,-1-1 0,1 1 0,0-1 0,0 1 0,1-1 0,-1 0 0,1 1 0,0-1 0,1 0 0,-1 1 0,1-1 0,0 0 0,1 0 0,-1 0 0,1-1 0,0 1 0,0-1 0,0 1 0,1-1 0,-1 0 0,1 0 0,5 4 0,8 4-170,1-1-1,0 0 0,1-1 1,0-1-1,0-1 0,1-1 1,28 7-1,62 16-6655</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9.379"/>
    </inkml:context>
    <inkml:brush xml:id="br0">
      <inkml:brushProperty name="width" value="0.05" units="cm"/>
      <inkml:brushProperty name="height" value="0.05" units="cm"/>
    </inkml:brush>
  </inkml:definitions>
  <inkml:trace contextRef="#ctx0" brushRef="#br0">48 56 24575,'0'-5'0,"-4"-6"0,-7-6 0,-6 0 0,5 12 0,9 12 0,9 18 0,14 15 0,8 15 0,8 16 0,3 11 0,0 9 0,-3 4 0,-2 5 0,-7-15-8191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49.755"/>
    </inkml:context>
    <inkml:brush xml:id="br0">
      <inkml:brushProperty name="width" value="0.05" units="cm"/>
      <inkml:brushProperty name="height" value="0.05" units="cm"/>
    </inkml:brush>
  </inkml:definitions>
  <inkml:trace contextRef="#ctx0" brushRef="#br0">370 1406 24575,'-108'-261'0,"-115"-333"0,213 559 0,1 0 0,2 0 0,2 0 0,1-1 0,1-50 0,3 74 0,1 1 0,0 0 0,1-1 0,0 1 0,0 0 0,2 0 0,-1 1 0,1-1 0,1 1 0,0-1 0,0 1 0,1 1 0,0-1 0,1 1 0,0 0 0,1 1 0,0-1 0,0 1 0,0 1 0,1 0 0,12-7 0,-1 3-1,1 1-1,1 1 0,0 1 0,0 0 1,1 2-1,0 1 0,0 1 1,0 1-1,0 1 0,29 1 1,11 3-223,1 2 0,97 21 0,-88-10 199,0 4 0,-1 3 0,-2 2 0,0 4 0,75 42 0,-109-50 26,0 2 0,-1 1 0,-2 2 0,0 1 0,-2 1 0,-1 2 0,-1 1 1,-2 2-1,0 0 0,37 64 0,-53-75-6,0 0-1,-2 1 1,0 1 0,-1-1 0,-2 1-1,0 1 1,-2-1 0,0 1 0,0 28-1,-4-32 2,-1 0-1,-1 0 1,-1 0 0,-1 0-1,0 0 1,-1-1 0,-2 1-1,0-1 1,0-1-1,-2 0 1,-13 21 0,0-6 4,-2-2 0,-1 0 0,-2-2 0,-1 0 0,-1-2 0,-1-2 0,-1 0 0,-67 38 0,34-27 0,-2-4 0,-1-2 0,-135 40 0,201-70 0,-121 29 0,109-27 0,0 0 0,0-1 0,-1 0 0,1-2 0,0 1 0,0-1 0,-14-4 0,26 5 16,-1 0 0,1 0 0,0-1 0,-1 1 0,1-1 0,0 1 0,-1-1 0,1 0 0,0 1 0,0-1 0,-1 0 0,1 0 0,0 0 0,-1-1 0,2 2-4,0-1 0,0 0 0,0 1 0,0-1 0,0 1 0,0-1 0,0 1 1,1-1-1,-1 1 0,0-1 0,0 1 0,0-1 0,1 1 0,-1-1 0,0 1 0,1-1 0,-1 1 0,0-1 0,1 1 0,-1 0 0,1-1 0,-1 1 1,0 0-1,1-1 0,-1 1 0,1 0 0,-1 0 0,1-1 0,-1 1 0,1 0 0,-1 0 0,1 0 0,0 0 0,-1 0 0,1 0 0,0 0 0,13-5 25,0 1 0,0 0-1,0 1 1,0 1-1,18-1 1,78 3-14,-92 1-19,80 5-174,0 5-1,0 4 0,-1 4 1,-2 4-1,0 5 0,-1 4 1,88 44-1,-100-39-6655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0.100"/>
    </inkml:context>
    <inkml:brush xml:id="br0">
      <inkml:brushProperty name="width" value="0.05" units="cm"/>
      <inkml:brushProperty name="height" value="0.05" units="cm"/>
    </inkml:brush>
  </inkml:definitions>
  <inkml:trace contextRef="#ctx0" brushRef="#br0">219 464 24575,'-2'-2'0,"0"0"0,0 0 0,0 0 0,0 0 0,1 0 0,-1 0 0,1 0 0,-1-1 0,1 1 0,0-1 0,0 1 0,0-1 0,-1-4 0,2 5 0,1 1 0,-1-1 0,1 1 0,-1-1 0,1 1 0,0 0 0,0 0 0,0-1 0,0 1 0,0 0 0,0 0 0,0 0 0,0 0 0,0 0 0,0 0 0,1 0 0,-1 0 0,0 1 0,0-1 0,1 0 0,-1 1 0,1-1 0,-1 1 0,1 0 0,1-1 0,19-7 0,11-3 0,0-2 0,-1-2 0,42-24 0,-67 35 0,0-1 0,-1 1 0,1-1 0,-1-1 0,0 1 0,0-1 0,-1 0 0,0 0 0,0-1 0,0 1 0,-1-1 0,0 0 0,0 0 0,-1-1 0,1 1 0,-2-1 0,1 0 0,-1 0 0,0 1 0,0-15 0,-2 16 0,0 0 0,-1-1 0,1 1 0,-2 0 0,1 0 0,-1 0 0,0 0 0,0 0 0,0 0 0,-1 0 0,0 1 0,0-1 0,-1 1 0,1 0 0,-1 0 0,0 0 0,-1 1 0,1-1 0,-1 1 0,0 0 0,0 0 0,0 1 0,0-1 0,-1 1 0,1 0 0,-9-2 0,-1-1 0,1 1 0,-1 0 0,-1 1 0,1 1 0,0 0 0,-1 1 0,0 1 0,1 0 0,-25 3 0,26 0 0,1 0 0,-1 0 0,1 2 0,0 0 0,0 0 0,1 1 0,-1 0 0,1 1 0,0 1 0,1 0 0,0 1 0,-19 16 0,24-18 0,0 0 0,1 0 0,-1 0 0,2 1 0,-1 0 0,1 0 0,0 0 0,0 0 0,1 1 0,0 0 0,0-1 0,1 1 0,0 0 0,1 0 0,-1 1 0,1-1 0,1 0 0,0 0 0,0 0 0,1 1 0,0-1 0,2 11 0,0-8 7,1 0 0,0 0-1,1-1 1,0 1 0,0-1-1,1 0 1,0 0-1,1-1 1,0 0 0,1 0-1,0-1 1,0 0 0,1 0-1,0-1 1,0 0 0,0 0-1,16 7 1,1 0-255,1-2 1,1-1-1,0 0 1,0-3-1,47 9 1,4-4-6579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0.535"/>
    </inkml:context>
    <inkml:brush xml:id="br0">
      <inkml:brushProperty name="width" value="0.05" units="cm"/>
      <inkml:brushProperty name="height" value="0.05" units="cm"/>
    </inkml:brush>
  </inkml:definitions>
  <inkml:trace contextRef="#ctx0" brushRef="#br0">32 65 24575,'-23'-17'0,"15"17"0,9 16 0,9 5 0,-1-1 0,2-1 0,1 0 0,23 30 0,0 1 0,201 344 0,-183-288 0,74 211 0,-126-314 0,4 9 0,-1 1 0,-1-1 0,0 1 0,2 26 0,-5-39 0,0 0 0,0 1 0,0-1 0,1 0 0,-1 1 0,0-1 0,0 0 0,0 1 0,0-1 0,0 0 0,0 1 0,0-1 0,0 0 0,0 1 0,0-1 0,0 1 0,-1-1 0,1 0 0,0 1 0,0-1 0,0 0 0,0 0 0,0 1 0,-1-1 0,1 0 0,0 1 0,0-1 0,0 0 0,-1 0 0,1 1 0,0-1 0,-1 0 0,1 0 0,0 1 0,0-1 0,-1 0 0,1 0 0,0 0 0,-1 0 0,1 0 0,0 0 0,-1 1 0,1-1 0,0 0 0,-1 0 0,1 0 0,-14-13 0,-10-24 0,1-1 0,-33-76 0,32 62 0,-46-99 0,-79-251 0,147 395 0,-9-30 0,-12-71 0,22 98 0,0 0 0,0 0 0,1 0 0,1 0 0,-1 0 0,1 0 0,1 0 0,0 1 0,0-1 0,1 0 0,1 1 0,6-15 0,-7 19 0,1 1 0,0-1 0,0 1 0,0 0 0,0 0 0,1 0 0,-1 0 0,1 1 0,0 0 0,0 0 0,0 0 0,1 1 0,-1-1 0,1 1 0,-1 0 0,1 1 0,0 0 0,0 0 0,10-1 0,-7 1 0,0 1 0,0 0 0,0 0 0,0 1 0,0 0 0,0 1 0,-1 0 0,1 0 0,0 1 0,-1 0 0,0 0 0,11 7 0,-15-8 0,0 1 0,-1-1 0,1 1 0,-1 0 0,0 0 0,0 1 0,0-1 0,0 1 0,-1 0 0,1-1 0,-1 1 0,0 0 0,0 0 0,0 0 0,-1 1 0,1-1 0,-1 0 0,0 1 0,0-1 0,-1 1 0,1-1 0,-1 1 0,0-1 0,0 1 0,-1-1 0,1 1 0,-1-1 0,0 0 0,-3 8 0,-1 3 0,0-1 0,-2 1 0,0-2 0,0 1 0,-1-1 0,0 0 0,-15 16 0,-13 12-1365,2-6-5461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1.050"/>
    </inkml:context>
    <inkml:brush xml:id="br0">
      <inkml:brushProperty name="width" value="0.05" units="cm"/>
      <inkml:brushProperty name="height" value="0.05" units="cm"/>
    </inkml:brush>
  </inkml:definitions>
  <inkml:trace contextRef="#ctx0" brushRef="#br0">155 63 24575,'-18'-23'0,"16"20"0,1 0 0,-1 0 0,0 0 0,0 1 0,0-1 0,0 1 0,0-1 0,0 1 0,-1 0 0,1 0 0,-1 0 0,0 0 0,1 0 0,-1 1 0,-6-3 0,8 4 0,-1 0 0,1 0 0,0 0 0,-1 1 0,1-1 0,0 1 0,-1-1 0,1 1 0,0-1 0,0 1 0,-1 0 0,1 0 0,0-1 0,0 1 0,0 0 0,0 0 0,0 0 0,0 0 0,0 0 0,0 0 0,1 1 0,-1-1 0,0 0 0,1 0 0,-1 1 0,0-1 0,1 0 0,0 0 0,-1 3 0,-11 41 0,12-44 0,-6 36 0,2-1 0,-1 53 0,5-75 0,1-1 0,0 1 0,1-1 0,0 1 0,1-1 0,1 0 0,0 0 0,1 0 0,11 23 0,-14-33 0,0 1 0,0-1 0,1 0 0,-1 0 0,1 0 0,0 0 0,0 0 0,0 0 0,0-1 0,0 1 0,0-1 0,1 0 0,-1 0 0,1 0 0,0 0 0,-1-1 0,1 0 0,0 1 0,0-1 0,0-1 0,0 1 0,0 0 0,7-1 0,-5-1 0,1 0 0,-1 0 0,0-1 0,0 0 0,1 0 0,-1 0 0,0-1 0,-1 0 0,1 0 0,-1-1 0,1 1 0,-1-1 0,0 0 0,5-5 0,-3 1 0,0 0 0,0-1 0,-1 0 0,0 0 0,0 0 0,-1 0 0,0-1 0,-1 0 0,0 0 0,-1 0 0,0-1 0,0 1 0,-1-1 0,-1 1 0,1-1 0,-2 0 0,0 0 0,0 0 0,-4-21 0,3 24 0,0-1 0,-1 1 0,-1-1 0,1 1 0,-1 0 0,-1 0 0,1 0 0,-1 1 0,-1-1 0,1 1 0,-1 0 0,-1 0 0,1 0 0,-1 1 0,0 0 0,-1 0 0,1 0 0,-1 1 0,-1 0 0,1 1 0,0-1 0,-1 1 0,0 1 0,-16-6 0,14 7 14,1 0-1,-1 0 0,0 1 0,1 1 1,-1-1-1,0 2 0,0-1 1,-9 3-1,15-3-81,0 1 1,0 0-1,0 0 1,0 1-1,0-1 1,1 1-1,-1-1 1,1 1-1,-1 0 1,1 1-1,0-1 1,-1 1-1,1-1 1,0 1-1,1 0 1,-1 0-1,0 0 1,1 0-1,0 1 1,0-1-1,-3 7 1,-3 18-6759</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1.425"/>
    </inkml:context>
    <inkml:brush xml:id="br0">
      <inkml:brushProperty name="width" value="0.05" units="cm"/>
      <inkml:brushProperty name="height" value="0.05" units="cm"/>
    </inkml:brush>
  </inkml:definitions>
  <inkml:trace contextRef="#ctx0" brushRef="#br0">36 250 24575,'-2'0'0,"1"0"0,-1-1 0,1 1 0,-1 0 0,0-1 0,1 1 0,-1-1 0,1 0 0,0 1 0,-1-1 0,1 0 0,0 0 0,-1 0 0,1 0 0,0 0 0,0 0 0,0 0 0,0-1 0,0 1 0,0 0 0,0 0 0,0-1 0,0 1 0,1-1 0,-1 1 0,0-3 0,1 3 0,-1 0 0,1 0 0,-1-1 0,1 1 0,0 0 0,0-1 0,0 1 0,0 0 0,0 0 0,0-1 0,0 1 0,0 0 0,0-1 0,1 1 0,-1 0 0,0 0 0,1-1 0,-1 1 0,1 0 0,0 0 0,-1 0 0,1 0 0,0 0 0,0 0 0,-1 0 0,1 0 0,0 0 0,0 0 0,0 0 0,0 0 0,0 1 0,2-2 0,3 0 0,0 0 0,0 1 0,0 0 0,0 0 0,0 0 0,0 1 0,0 0 0,0 0 0,0 0 0,0 1 0,1 0 0,-1 0 0,-1 1 0,7 2 0,14 4 0,40 20 0,-45-18 0,0 0 0,-1 2 0,25 19 0,-40-28 0,-1 0 0,0 0 0,0 0 0,-1 1 0,1 0 0,0 0 0,-1 0 0,0 0 0,0 0 0,-1 1 0,1-1 0,-1 1 0,0 0 0,0 0 0,0 0 0,-1 0 0,0 0 0,1 0 0,-2 0 0,1 0 0,-1 7 0,0-9 0,0-1 0,-1 1 0,0 0 0,1-1 0,-1 1 0,0-1 0,0 1 0,-1-1 0,1 1 0,0-1 0,-1 0 0,1 0 0,-1 1 0,0-1 0,0 0 0,0-1 0,0 1 0,0 0 0,0 0 0,0-1 0,-1 0 0,1 1 0,0-1 0,-1 0 0,1 0 0,-1 0 0,0 0 0,1-1 0,-1 1 0,0-1 0,1 1 0,-1-1 0,0 0 0,-4-1 0,1 1 0,0 0 0,-1-1 0,1 0 0,0 0 0,0 0 0,0-1 0,0 0 0,0-1 0,0 1 0,0-1 0,1 0 0,-1 0 0,-9-8 0,10 6-5,1 0-1,-1-1 0,1 1 0,-1-1 1,2 0-1,-1 0 0,1 0 0,0 0 1,0-1-1,0 0 0,1 1 0,0-1 1,-1-10-1,1 6 28,2 1 0,0 0 1,0-1-1,1 1 0,0 0 0,0 0 1,1-1-1,6-14 0,-3 9-146,2 0 0,0 1 1,0 0-1,2 1 0,0-1 0,0 2 1,1-1-1,1 1 0,0 1 0,1 0 1,15-12-1,12-4-6702</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1.797"/>
    </inkml:context>
    <inkml:brush xml:id="br0">
      <inkml:brushProperty name="width" value="0.05" units="cm"/>
      <inkml:brushProperty name="height" value="0.05" units="cm"/>
    </inkml:brush>
  </inkml:definitions>
  <inkml:trace contextRef="#ctx0" brushRef="#br0">280 538 24575,'-1'-4'0,"0"0"0,-1 1 0,1-1 0,-1 0 0,0 1 0,0-1 0,0 1 0,-1 0 0,1 0 0,-5-5 0,-10-15 0,9 7 0,2 0 0,-7-20 0,-6-16 0,18 49 0,-1 1 0,1 0 0,-1 0 0,1 0 0,-1 0 0,0 0 0,0 1 0,0-1 0,0 0 0,0 1 0,0-1 0,-1 1 0,1 0 0,0 0 0,-4-1 0,3 0 0,0 1 0,0 0 0,0-1 0,1 1 0,-1-1 0,0 0 0,1 0 0,-1 0 0,1 0 0,-4-4 0,-16-33 0,1 0 0,2-1 0,2-1 0,-16-57 0,25 76 0,3 0 0,12 27 0,17 36 0,201 485 0,-129-244-1365,-76-210-5461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26.954"/>
    </inkml:context>
    <inkml:brush xml:id="br0">
      <inkml:brushProperty name="width" value="0.05" units="cm"/>
      <inkml:brushProperty name="height" value="0.05" units="cm"/>
    </inkml:brush>
  </inkml:definitions>
  <inkml:trace contextRef="#ctx0" brushRef="#br0">34 247 24575,'-3'-1'0,"1"0"0,-1 0 0,0-1 0,1 1 0,-1 0 0,1-1 0,-1 0 0,1 0 0,-4-3 0,2 1 0,19 18 0,32 38 0,-28-30 0,26 24 0,-39-40 0,0-1 0,0 0 0,0-1 0,1 0 0,0 0 0,0 0 0,0-1 0,1 0 0,8 3 0,-13-6 0,0 1 0,0 0 0,0-1 0,-1 0 0,1 0 0,0 0 0,0 0 0,0 0 0,0-1 0,0 1 0,0-1 0,-1 0 0,1 0 0,0 0 0,-1 0 0,1 0 0,3-2 0,-2 0 0,0-1 0,0 1 0,-1-1 0,1 1 0,-1-1 0,0 0 0,0 0 0,0 0 0,3-6 0,1-5 0,-1 0 0,0 0 0,-1 0 0,0-1 0,2-18 0,-1-13-455,-2 0 0,-3-71 0,-2 89-6371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2.140"/>
    </inkml:context>
    <inkml:brush xml:id="br0">
      <inkml:brushProperty name="width" value="0.05" units="cm"/>
      <inkml:brushProperty name="height" value="0.05" units="cm"/>
    </inkml:brush>
  </inkml:definitions>
  <inkml:trace contextRef="#ctx0" brushRef="#br0">0 238 24575,'0'-10'0,"0"-7"0,5-5 0,6-5 0,10-2 0,12 0 0,9 4 0,7 2 0,9 0 0,4 5 0,-8 4-8191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2.486"/>
    </inkml:context>
    <inkml:brush xml:id="br0">
      <inkml:brushProperty name="width" value="0.05" units="cm"/>
      <inkml:brushProperty name="height" value="0.05" units="cm"/>
    </inkml:brush>
  </inkml:definitions>
  <inkml:trace contextRef="#ctx0" brushRef="#br0">755 730 24575,'23'-36'0,"-1"-2"0,-2 0 0,-2-2 0,-1 0 0,-3 0 0,-1-2 0,-2 0 0,-1 0 0,-3-1 0,3-57 0,-9 82 0,0 1 0,-2-1 0,0 1 0,-5-28 0,5 40 0,-1 0 0,1-1 0,-1 1 0,0 0 0,0 0 0,-1 0 0,1 1 0,-1-1 0,0 0 0,0 1 0,-1 0 0,1 0 0,-1 0 0,0 0 0,0 1 0,-1-1 0,1 1 0,-9-5 0,-1 3 0,1 0 0,-1 1 0,0 0 0,0 2 0,0-1 0,0 2 0,0-1 0,-1 2 0,1 0 0,0 1 0,-25 4 0,-5 4 0,1 1 0,-61 24 0,44-12 0,2 2 0,-61 36 0,98-48 0,0 1 0,1 1 0,0 1 0,1 0 0,1 2 0,1 0 0,0 1 0,-21 30 0,33-42 0,1 0 0,0 1 0,0-1 0,1 1 0,0 0 0,0 0 0,1 1 0,-1-1 0,1 0 0,1 1 0,0-1 0,0 1 0,0 0 0,1-1 0,0 1 0,1 0 0,-1-1 0,2 1 0,-1-1 0,1 1 0,0-1 0,0 1 0,1-1 0,0 0 0,1 0 0,4 8 0,5 2 0,0 0 0,2-2 0,-1 1 0,2-2 0,0 0 0,1 0 0,0-2 0,37 21 0,15 2 0,77 28 0,-145-62 0,404 137 0,-152-56 0,-248-80 0,10 2 0,-1 1 0,1 1 0,-2 0 0,1 0 0,-1 2 0,0-1 0,16 14 0,-27-20 0,-1 0 0,1 1 0,-1-1 0,0 1 0,1-1 0,-1 1 0,0-1 0,0 1 0,0 0 0,0-1 0,-1 1 0,1 0 0,0 0 0,-1 0 0,1 0 0,-1 0 0,0-1 0,1 1 0,-1 0 0,0 0 0,0 0 0,0 0 0,-1 3 0,0-1 0,-1-1 0,1 0 0,-1 0 0,0 0 0,0 0 0,0 0 0,0 0 0,0 0 0,-1 0 0,1-1 0,-1 1 0,-3 1 0,-9 7 0,-1-1 0,-1 0 0,-30 13 0,-11 2 40,-1-3 0,-105 25 0,123-39-288,0-1 1,0-2-1,-1-2 1,1-2-1,-47-4 1,20-6-6579</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2.878"/>
    </inkml:context>
    <inkml:brush xml:id="br0">
      <inkml:brushProperty name="width" value="0.05" units="cm"/>
      <inkml:brushProperty name="height" value="0.05" units="cm"/>
    </inkml:brush>
  </inkml:definitions>
  <inkml:trace contextRef="#ctx0" brushRef="#br0">1 59 24575,'0'-5'0,"0"-6"0,0-5 0,4-1 0,2 7 0,5 11 0,9 14 0,7 14 0,7 11 0,3 13 0,5 12 0,-1 4 0,3 4 0,-2 4 0,-7-1 0,-6-5 0,-3-5 0,-6-13-8191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3.547"/>
    </inkml:context>
    <inkml:brush xml:id="br0">
      <inkml:brushProperty name="width" value="0.05" units="cm"/>
      <inkml:brushProperty name="height" value="0.05" units="cm"/>
    </inkml:brush>
  </inkml:definitions>
  <inkml:trace contextRef="#ctx0" brushRef="#br0">67 706 24575,'-17'-17'0,"11"12"0,0 0 0,0-1 0,1 0 0,-1 0 0,1 0 0,-7-12 0,12 16 0,-1 0 0,0-1 0,1 1 0,-1 0 0,1 0 0,-1 0 0,1 0 0,0 0 0,0-1 0,0 1 0,0 0 0,1 0 0,-1 0 0,0 0 0,1 0 0,0-1 0,-1 1 0,1 0 0,0 0 0,0 1 0,0-1 0,0 0 0,1 0 0,-1 0 0,0 1 0,1-1 0,-1 0 0,1 1 0,0 0 0,2-3 0,13-8 0,1 1 0,1 0 0,-1 1 0,2 1 0,-1 0 0,33-8 0,-3-1 0,373-129 0,-397 140 0,-15 4 0,0 1 0,0-2 0,0 1 0,-1-1 0,1-1 0,-1 1 0,0-2 0,14-9 0,-33 14 0,-8 4 0,-25 12 0,1 1 0,-48 27 0,73-34 0,1 0 0,0 1 0,1 1 0,0 1 0,1 0 0,0 1 0,1 0 0,-13 18 0,24-28 0,0-1 0,0 1 0,0 0 0,0-1 0,0 1 0,1 0 0,-1 0 0,1 1 0,0-1 0,0 0 0,0 0 0,1 0 0,-1 1 0,1-1 0,0 0 0,-1 1 0,1-1 0,1 1 0,-1-1 0,1 0 0,-1 0 0,1 1 0,0-1 0,0 0 0,0 0 0,0 0 0,1 0 0,0 0 0,-1 0 0,1 0 0,0 0 0,0-1 0,0 1 0,4 2 0,0 0 0,0 0 0,1 0 0,0-1 0,0 0 0,0-1 0,0 1 0,0-1 0,1-1 0,-1 0 0,1 0 0,0 0 0,-1-1 0,14 1 0,-5-1 0,-1-2 0,0 0 0,0 0 0,1-1 0,-1-1 0,-1-1 0,1 0 0,0-1 0,-1 0 0,0-1 0,0-1 0,-1 0 0,0-1 0,15-11 0,-25 15 0,1 1 0,-1 0 0,0-1 0,0 0 0,-1 0 0,1 0 0,-1 0 0,0 0 0,0 0 0,0-1 0,1-4 0,7-53 0,-10 52 0,1 0 0,1-1 0,0 1 0,0 0 0,1 1 0,7-18 0,-4 17 0,1 0 0,0 1 0,0-1 0,1 2 0,0-1 0,1 1 0,0 0 0,0 1 0,1 0 0,0 0 0,0 1 0,1 1 0,-1 0 0,20-7 0,-13 6 0,1 1 0,0 1 0,0 0 0,0 1 0,0 1 0,0 1 0,1 0 0,32 4 0,-42-1 0,0-1 0,0 1 0,0 1 0,-1-1 0,0 1 0,1 1 0,-1 0 0,0 0 0,-1 1 0,1-1 0,-1 2 0,7 5 0,-11-8 0,0 0 0,0 0 0,-1 0 0,1 0 0,-1 1 0,0-1 0,0 1 0,0 0 0,0-1 0,-1 1 0,0 0 0,1 0 0,-1 0 0,-1 0 0,1 0 0,-1 0 0,1 0 0,-1 0 0,0 0 0,-1 0 0,1 0 0,-1 0 0,1 0 0,-1 0 0,-1 0 0,1 0 0,0 0 0,-3 4 0,0 0 0,0 0 0,-1 0 0,0 0 0,-1-1 0,0 1 0,0-1 0,0-1 0,-1 1 0,0-1 0,0 0 0,-1-1 0,1 0 0,-1 0 0,-9 4 0,16-9 0,0 1 0,0-1 0,0 1 0,0-1 0,0 0 0,-1 0 0,1 1 0,0-1 0,0 0 0,0 0 0,0 0 0,0 0 0,-1 0 0,1-1 0,0 1 0,0 0 0,0 0 0,0-1 0,0 1 0,0-1 0,0 1 0,0-1 0,0 1 0,0-1 0,-1-1 0,0 1 0,1-1 0,0 0 0,0 1 0,0-1 0,1 0 0,-1 0 0,0 0 0,1 0 0,-1 0 0,1 1 0,-1-1 0,1 0 0,0-3 0,0-4 0,0 0 0,1 1 0,0-1 0,0 1 0,6-17 0,1 5 0,1-1 0,1 2 0,1-1 0,1 1 0,22-27 0,-10 18 0,1 1 0,45-38 0,-56 54 0,0 0 0,0 2 0,17-9 0,-26 15 0,1 0 0,-1 1 0,1-1 0,0 1 0,0 1 0,0-1 0,1 1 0,-1 0 0,0 0 0,0 1 0,10 0 0,-14 1 0,1-1 0,-1 1 0,0-1 0,0 1 0,0 0 0,0 0 0,-1 0 0,1 0 0,0 0 0,0 0 0,0 0 0,-1 1 0,1-1 0,-1 1 0,1-1 0,-1 1 0,1 0 0,-1-1 0,0 1 0,0 0 0,0 0 0,0 0 0,0 0 0,-1 0 0,1 0 0,0 0 0,0 4 0,1 6 0,-1 1 0,0-1 0,-1 24 0,0 7 0,1-40 0,-1 0 0,1 0 0,0 0 0,0 1 0,0-1 0,0 0 0,0 0 0,1 0 0,-1-1 0,1 1 0,0 0 0,0-1 0,0 1 0,0-1 0,0 1 0,1-1 0,-1 0 0,6 3 0,-4-3 0,0 0 0,0 0 0,1 0 0,-1-1 0,1 0 0,-1 0 0,1 0 0,-1 0 0,1-1 0,0 0 0,-1 0 0,6 0 0,-2-1 0,-1 0 0,0 0 0,0-1 0,0 0 0,0 0 0,0 0 0,0-1 0,-1 0 0,1-1 0,-1 1 0,0-1 0,0 0 0,0-1 0,0 0 0,-1 1 0,0-2 0,5-5 0,-6 2 0,1 0 0,-2-1 0,1 1 0,-1-1 0,-1 0 0,0 0 0,0 0 0,-1-1 0,0 1 0,-1 0 0,0 0 0,-2-14 0,2-41 0,24 116 0,245 615 0,-206-487 0,-56-155 0,-1 1 0,-2 0 0,0 0 0,-1 0 0,-2 35 0,-1-54 0,-1 0 0,1 0 0,-1-1 0,0 1 0,-1 0 0,0-1 0,0 1 0,0-1 0,0 1 0,-1-1 0,0 0 0,0 0 0,0 0 0,-8 8 0,8-11 0,0 1 0,0-1 0,0 1 0,-1-1 0,1 0 0,-1-1 0,1 1 0,-1 0 0,0-1 0,1 0 0,-1 0 0,0 0 0,0 0 0,0-1 0,0 0 0,0 1 0,0-1 0,0-1 0,0 1 0,0-1 0,1 1 0,-7-3 0,-5-2 0,1 0 0,0-1 0,0-1 0,1 0 0,0-1 0,0 0 0,1-1 0,0-1 0,0 0 0,-14-16 0,6 3 0,1 0 0,0-1 0,2-1 0,-18-35 0,23 37 0,1 0 0,2-1 0,0 0 0,2 0 0,1-1 0,0 0 0,2 0 0,-2-33 0,6 47 0,0 0 0,0 0 0,1-1 0,0 1 0,1 0 0,0 0 0,1 0 0,0 0 0,1 1 0,0-1 0,1 1 0,0 0 0,1 0 0,0 0 0,0 1 0,1 0 0,0 0 0,0 1 0,1 0 0,0 0 0,10-6 0,35-16-1365,0 9-5461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4.170"/>
    </inkml:context>
    <inkml:brush xml:id="br0">
      <inkml:brushProperty name="width" value="0.05" units="cm"/>
      <inkml:brushProperty name="height" value="0.05" units="cm"/>
    </inkml:brush>
  </inkml:definitions>
  <inkml:trace contextRef="#ctx0" brushRef="#br0">58 105 24575,'-19'-15'0,"15"13"0,1-1 0,0 1 0,0 0 0,0-1 0,0 1 0,0-1 0,1 0 0,-1 0 0,1 0 0,0-1 0,0 1 0,-4-7 0,7 9 0,-1 0 0,0 0 0,0 0 0,1 0 0,-1 0 0,0 1 0,1-1 0,-1 0 0,1 0 0,-1 0 0,1 0 0,0 1 0,-1-1 0,1 0 0,0 1 0,-1-1 0,1 0 0,0 1 0,0-1 0,0 1 0,-1-1 0,1 1 0,0-1 0,0 1 0,0 0 0,0-1 0,0 1 0,1 0 0,34-9 0,-30 7 0,37-5 0,1 2 0,0 2 0,-1 1 0,1 3 0,0 1 0,56 11 0,-76-9 0,-1 1 0,1 1 0,-2 1 0,1 1 0,-1 2 0,0 0 0,-1 1 0,21 14 0,-33-19 0,1 1 0,-1 0 0,-1 1 0,1 0 0,-1 1 0,-1-1 0,0 1 0,0 1 0,-1 0 0,0-1 0,0 2 0,-1-1 0,0 1 0,-1 0 0,-1 0 0,1 0 0,-2 0 0,3 17 0,-5-8 0,0 0 0,-2 0 0,0-1 0,-1 1 0,-1-1 0,-1 0 0,0 0 0,-2 0 0,0-1 0,-13 24 0,-9 12 0,-2-2 0,-41 50 0,-57 59 0,-50 71 0,159-203 0,2 2 0,1 0 0,2 1 0,0 0 0,3 1 0,-10 39 0,19-58 0,0 0 0,1 0 0,1 0 0,0 0 0,1 0 0,1 0 0,0 0 0,1 0 0,0 0 0,1 0 0,1 0 0,9 24 0,-4-21 0,-1-1 0,2 0 0,0 0 0,1-1 0,1 0 0,0-1 0,1 0 0,0-1 0,19 14 0,-2-5 0,2-1 0,-1-2 0,2-1 0,1-1 0,0-2 0,1-1 0,57 14 0,-21-12 0,0-3 0,140 6 0,-199-19 0,-6 0 0,1 1 0,-1-1 0,0 1 0,1 0 0,-1 0 0,8 3 0,-13-4 0,-1 0 0,1 1 0,-1-1 0,1 0 0,-1 0 0,0 0 0,1 1 0,-1-1 0,0 0 0,1 1 0,-1-1 0,0 0 0,1 1 0,-1-1 0,0 0 0,0 1 0,0-1 0,1 1 0,-1-1 0,0 0 0,0 1 0,0-1 0,0 1 0,0-1 0,0 1 0,1-1 0,-1 1 0,0-1 0,0 0 0,-1 1 0,1-1 0,0 1 0,0-1 0,0 1 0,0-1 0,0 0 0,0 1 0,0-1 0,-1 1 0,1-1 0,0 0 0,0 1 0,-1-1 0,1 1 0,0-1 0,-1 0 0,1 1 0,-20 19 0,15-16 0,-24 25 0,1 1 0,2 1 0,1 2 0,2 0 0,0 1 0,3 2 0,1 0 0,-25 68 0,33-72 0,1 1 0,2 1 0,1-1 0,2 1 0,1 1 0,2-1 0,1 0 0,1 1 0,3-1 0,10 60 0,4-35 0,2-1 0,3-1 0,29 56 0,20 51 0,-65-148 0,0 0 0,-2 1 0,0-1 0,0 1 0,-2 0 0,0 0 0,-1 22 0,-2-29 0,0 0 0,0-1 0,-1 1 0,0-1 0,-1 1 0,0-1 0,0 0 0,-1 0 0,0 0 0,-1 0 0,0-1 0,0 0 0,-1 0 0,-8 9 0,0-4 13,0 0-1,-1-1 1,0-1-1,-1 0 1,0-1 0,-1-1-1,0 0 1,-28 9-1,-18 4-706,-67 12 1,126-33 602,-113 25-6735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4.892"/>
    </inkml:context>
    <inkml:brush xml:id="br0">
      <inkml:brushProperty name="width" value="0.05" units="cm"/>
      <inkml:brushProperty name="height" value="0.05" units="cm"/>
    </inkml:brush>
  </inkml:definitions>
  <inkml:trace contextRef="#ctx0" brushRef="#br0">476 272 24575,'-24'-21'0,"-2"1"0,0 0 0,-49-25 0,-3-4 0,39 22 0,20 12 0,0 1 0,-2 1 0,1 1 0,-2 1 0,-23-10 0,43 21 0,0-1 0,1 0 0,-1 1 0,0 0 0,1-1 0,-1 1 0,0 0 0,0 0 0,0 0 0,1 0 0,-1 0 0,0 0 0,0 0 0,1 1 0,-1-1 0,0 1 0,1-1 0,-1 1 0,0 0 0,1-1 0,-1 1 0,1 0 0,-1 0 0,1 0 0,-1 0 0,1 0 0,0 1 0,0-1 0,-1 0 0,1 1 0,0-1 0,0 1 0,0-1 0,1 1 0,-1-1 0,0 1 0,0 0 0,1-1 0,-1 1 0,1 0 0,0-1 0,-1 1 0,1 3 0,-2 8 0,1 0 0,1 0 0,0 0 0,3 20 0,4 15 0,2-2 0,2 1 0,2-2 0,2 1 0,2-2 0,42 79 0,171 235 0,8-54 0,-97-132 0,-114-137 0,-1 0 0,-1 1 0,-3 1 0,0 2 0,19 51 0,-36-77 0,0 0 0,-1 0 0,-1 1 0,0-1 0,-1 1 0,-1 0 0,0 0 0,0 0 0,-2 0 0,0 0 0,0 0 0,-1-1 0,-1 1 0,0 0 0,-1-1 0,-1 0 0,0 0 0,0 0 0,-1-1 0,-12 18 0,0-6 0,-1 0 0,-1-2 0,-1 0 0,-1-1 0,0-1 0,-49 32 0,32-27 0,-2-3 0,0 0 0,-79 27 0,106-44 0,-1 0 0,0-1 0,1 0 0,-1-1 0,-19 1 0,16-8 0,18 4 0,-1 0 0,1 0 0,0-1 0,0 1 0,0 0 0,0 0 0,0 0 0,0 0 0,-1-1 0,1 1 0,0 0 0,0 0 0,0 0 0,0-1 0,0 1 0,0 0 0,0 0 0,0-1 0,0 1 0,0 0 0,0 0 0,0 0 0,0-1 0,0 1 0,0 0 0,0 0 0,0 0 0,1-1 0,-1 1 0,0 0 0,0 0 0,0 0 0,0-1 0,0 1 0,0 0 0,0 0 0,1 0 0,-1 0 0,0-1 0,2-1 0,1 0 0,-1 1 0,1-1 0,-1 0 0,1 1 0,-1 0 0,1-1 0,0 1 0,3-1 0,14-3 0,1 0 0,0 1 0,0 1 0,1 1 0,-1 1 0,0 1 0,1 1 0,-1 0 0,0 2 0,0 1 0,0 0 0,0 1 0,-1 2 0,1 0 0,-2 1 0,1 1 0,-1 1 0,-1 0 0,1 1 0,-2 2 0,0-1 0,0 2 0,-1 0 0,24 30 0,-17-14 0,-1 2 0,32 63 0,22 76 0,-49-105 0,3-1 0,50 81 0,-32-79-1365,-4-11-5461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5.594"/>
    </inkml:context>
    <inkml:brush xml:id="br0">
      <inkml:brushProperty name="width" value="0.05" units="cm"/>
      <inkml:brushProperty name="height" value="0.05" units="cm"/>
    </inkml:brush>
  </inkml:definitions>
  <inkml:trace contextRef="#ctx0" brushRef="#br0">495 85 24575,'-4'-1'0,"1"1"0,0-1 0,-1 0 0,1 0 0,0 0 0,-1-1 0,1 1 0,0-1 0,0 0 0,-3-2 0,-15-7 0,7 5 0,0 1 0,-1 1 0,1 0 0,-1 1 0,0 1 0,0 0 0,-1 1 0,1 0 0,0 2 0,0-1 0,0 2 0,-20 4 0,24-3 0,0 1 0,1 0 0,-1 0 0,1 1 0,0 0 0,0 1 0,1 0 0,0 1 0,0 0 0,0 0 0,1 1 0,0 0 0,0 0 0,1 1 0,0 0 0,1 0 0,-6 12 0,2-1 0,1 0 0,2 0 0,0 1 0,1 0 0,0 0 0,2 0 0,1 1 0,1-1 0,0 1 0,2 0 0,0 0 0,5 22 0,-2-15 0,3 0 0,0 0 0,2-1 0,1 1 0,1-2 0,1 1 0,2-2 0,21 36 0,-23-46 0,1 0 0,0-1 0,0-1 0,2 1 0,0-2 0,1 0 0,0-1 0,0 0 0,2-1 0,-1-1 0,1-1 0,1 0 0,0-1 0,33 9 0,-29-11 0,0-2 0,0 0 0,1-2 0,-1 0 0,1-2 0,0 0 0,-1-2 0,1 0 0,-1-1 0,0-2 0,0 0 0,32-13 0,-30 9 0,-1-2 0,0-1 0,-1 0 0,0-2 0,-1 0 0,0-2 0,-2 0 0,1-1 0,-2-1 0,-1-1 0,0 0 0,-1-2 0,15-24 0,-22 30 0,-1 0 0,-1-1 0,0 1 0,0-1 0,-2-1 0,0 1 0,-1-1 0,-1 0 0,0 0 0,-1 0 0,-1 0 0,-1 0 0,0-1 0,-1 1 0,-1 0 0,-1 0 0,0 0 0,-1 1 0,-1-1 0,-10-22 0,5 18 9,-2 0-1,0 1 1,-1 0-1,-1 1 1,-1 1 0,0 0-1,-2 1 1,0 1-1,-1 0 1,0 1-1,-1 1 1,-1 1-1,-39-19 1,41 23-96,-1 1-1,0 0 1,-1 2 0,1 0-1,-1 1 1,0 2 0,0 0-1,-1 0 1,1 2-1,-1 1 1,1 0 0,-1 2-1,1 0 1,0 2 0,0 0-1,-24 8 1,-14 13-6739</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6.208"/>
    </inkml:context>
    <inkml:brush xml:id="br0">
      <inkml:brushProperty name="width" value="0.05" units="cm"/>
      <inkml:brushProperty name="height" value="0.05" units="cm"/>
    </inkml:brush>
  </inkml:definitions>
  <inkml:trace contextRef="#ctx0" brushRef="#br0">203 184 24575,'-2'0'0,"0"0"0,0 0 0,0 0 0,0 1 0,0-1 0,0 1 0,0-1 0,0 1 0,0 0 0,0 0 0,0 0 0,0 0 0,0 0 0,1 0 0,-1 0 0,0 1 0,1-1 0,-1 1 0,1-1 0,0 1 0,-1-1 0,1 1 0,0 0 0,0 0 0,0 0 0,0-1 0,-1 4 0,-1 5 0,0 0 0,1 0 0,0 0 0,-1 16 0,0-2 0,-13 102 0,8-55 0,-33 133 0,-28-13 0,68-189 0,0 1 0,1-1 0,-1 1 0,0-1 0,1 1 0,-1-1 0,1 1 0,0 0 0,0-1 0,0 1 0,0-1 0,0 1 0,1-1 0,-1 1 0,1-1 0,0 4 0,0-5 0,1 1 0,-1-1 0,0 0 0,0 1 0,1-1 0,-1 0 0,1 0 0,-1 0 0,1 0 0,-1 0 0,1 0 0,0 0 0,-1-1 0,1 1 0,0-1 0,0 1 0,0-1 0,-1 0 0,1 1 0,0-1 0,0 0 0,0 0 0,2-1 0,46 0 0,84-15 0,-54 5 0,742-45 0,-726 55 0,-51 2 0,-1-3 0,56-7 0,-96 8 0,-1 0 0,1 0 0,0 0 0,-1 0 0,1 0 0,-1-1 0,1 0 0,-1 1 0,1-1 0,-1 0 0,0-1 0,4-3 0,-6 5 0,1-1 0,-1 1 0,0-1 0,-1 0 0,1 1 0,0-1 0,0 0 0,-1 1 0,1-1 0,-1 0 0,1 0 0,-1 0 0,0 1 0,0-1 0,0 0 0,0 0 0,0 0 0,0 0 0,0 1 0,-1-1 0,1 0 0,-1 0 0,1 1 0,-1-1 0,0 0 0,-1-3 0,-9-12 0,-1 0 0,0 1 0,-1 0 0,-1 1 0,0 0 0,-24-18 0,1-1 0,-425-459 0,447 477 0,1-1 0,-1 1 0,0 1 0,-1 0 0,-1 1 0,-1 1 0,-21-13 0,38 25-49,0 1 1,0-1-1,1 1 0,-1-1 0,0 1 1,0 0-1,0-1 0,0 1 0,0 0 1,0 0-1,0 0 0,0 0 0,0 0 1,0 0-1,0 0 0,0 0 0,0 0 1,0 0-1,1 0 0,-1 0 0,0 1 1,0-1-1,0 0 0,0 1 0,0-1 0,0 1 1,-1 0-1,-5 9-6777</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6.676"/>
    </inkml:context>
    <inkml:brush xml:id="br0">
      <inkml:brushProperty name="width" value="0.05" units="cm"/>
      <inkml:brushProperty name="height" value="0.05" units="cm"/>
    </inkml:brush>
  </inkml:definitions>
  <inkml:trace contextRef="#ctx0" brushRef="#br0">1 151 24575,'0'3'0,"1"-1"0,-1 0 0,1 0 0,0 1 0,0-1 0,0 0 0,0 0 0,0 0 0,1 0 0,-1 0 0,1-1 0,-1 1 0,1 0 0,0 0 0,-1-1 0,3 2 0,32 21 0,-24-18 0,-1-2 0,1 1 0,0-2 0,0 0 0,1 0 0,-1-1 0,1 0 0,-1-1 0,1-1 0,-1 0 0,25-3 0,-18 0 0,0-1 0,-1 0 0,1-1 0,-1-2 0,0 1 0,-1-2 0,19-11 0,-25 13 17,-1-1 0,1-1 1,-1 0-1,-1 0 0,0-1 0,10-11 0,-16 16-95,1 0 0,-2 0 0,1 0-1,0-1 1,-1 1 0,0 0 0,0-1 0,0 0 0,-1 1-1,1-1 1,-1 0 0,0 0 0,-1 0 0,1 0 0,-1 0-1,0 0 1,0 0 0,-1-8 0,-5-5-6748</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7.065"/>
    </inkml:context>
    <inkml:brush xml:id="br0">
      <inkml:brushProperty name="width" value="0.05" units="cm"/>
      <inkml:brushProperty name="height" value="0.05" units="cm"/>
    </inkml:brush>
  </inkml:definitions>
  <inkml:trace contextRef="#ctx0" brushRef="#br0">84 42 24575,'0'-5'0,"0"-6"0,-5-1 0,-6 2 0,-1 6 0,-4 5 0,-3 2 0,6 0 0,5 4 0,9 2 0,9-2 0,7-1 0,1-2-8191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27.309"/>
    </inkml:context>
    <inkml:brush xml:id="br0">
      <inkml:brushProperty name="width" value="0.05" units="cm"/>
      <inkml:brushProperty name="height" value="0.05" units="cm"/>
    </inkml:brush>
  </inkml:definitions>
  <inkml:trace contextRef="#ctx0" brushRef="#br0">0 188 24575,'38'16'0,"-31"-15"0,-1-1 0,1 0 0,0-1 0,-1 1 0,1-1 0,-1 0 0,1-1 0,-1 0 0,0 0 0,1 0 0,-1 0 0,8-6 0,3-1 0,-1-1 0,30-24 0,-44 32 0,1 0 0,-1 0 0,0 0 0,0 0 0,0 0 0,0-1 0,0 1 0,0 0 0,-1-1 0,1 0 0,-1 1 0,0-1 0,0 0 0,0 0 0,0 1 0,0-1 0,0 0 0,-1 0 0,1 0 0,-1 0 0,0 0 0,0-4 0,-1 4 0,0 0 0,0 0 0,0 0 0,-1 0 0,1 0 0,-1 0 0,1 0 0,-1 0 0,0 1 0,0-1 0,-1 1 0,1-1 0,0 1 0,-1 0 0,1 0 0,-1 0 0,0 0 0,0 0 0,-5-2 0,4 2 0,0 0 0,0 0 0,-1 0 0,1 1 0,0-1 0,-1 1 0,1 0 0,0 1 0,-1-1 0,1 1 0,-1-1 0,0 1 0,1 1 0,-1-1 0,1 1 0,-1-1 0,1 1 0,0 1 0,-1-1 0,-7 4 0,9-3 0,0 1 0,-1-1 0,1 1 0,0 0 0,0 0 0,1 0 0,-1 0 0,1 1 0,-1-1 0,1 1 0,0-1 0,0 1 0,1 0 0,-1 0 0,1 0 0,0-1 0,0 2 0,0-1 0,1 0 0,-1 0 0,1 0 0,0 0 0,0 5 0,1-2 7,-1-1 0,1 0 0,1 1 0,-1-1 0,1 0 1,0 1-1,0-1 0,1 0 0,0-1 0,0 1 0,0 0 0,1-1 0,0 0 0,0 0 0,0 0 0,6 5 0,-3-3-172,2 0 0,-1 0 0,1-1 0,0-1 0,0 1 0,1-1 0,0-1 0,19 7 0,2-3-6661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7.405"/>
    </inkml:context>
    <inkml:brush xml:id="br0">
      <inkml:brushProperty name="width" value="0.05" units="cm"/>
      <inkml:brushProperty name="height" value="0.05" units="cm"/>
    </inkml:brush>
  </inkml:definitions>
  <inkml:trace contextRef="#ctx0" brushRef="#br0">0 1 24575,'5'0'0,"6"0"0,6 0 0,4 4 0,4 2 0,-2 5 0,-5 5 0,-11 5 0,-11-2 0,-9-4 0,-8-9 0,-5-5 0,3-8 0,5-8 0,9-1 0,12 3 0,5 2-8191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7.797"/>
    </inkml:context>
    <inkml:brush xml:id="br0">
      <inkml:brushProperty name="width" value="0.05" units="cm"/>
      <inkml:brushProperty name="height" value="0.05" units="cm"/>
    </inkml:brush>
  </inkml:definitions>
  <inkml:trace contextRef="#ctx0" brushRef="#br0">1 212 24575,'72'-4'0,"0"-4"0,-1-3 0,96-27 0,-65 14 0,307-58 0,-390 78-114,-13 4 18,0-1-1,0 1 1,0-2 0,0 1 0,0-1-1,0 0 1,-1 0 0,1 0 0,-1-1 0,1 0-1,-1 0 1,10-7 0,-11 0-6730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5:59:58.122"/>
    </inkml:context>
    <inkml:brush xml:id="br0">
      <inkml:brushProperty name="width" value="0.05" units="cm"/>
      <inkml:brushProperty name="height" value="0.05" units="cm"/>
    </inkml:brush>
  </inkml:definitions>
  <inkml:trace contextRef="#ctx0" brushRef="#br0">22 11 24575,'-18'-6'0,"14"2"0,13 4 0,315 72 0,-311-69 0,0 1 0,-1 1 0,1 0 0,-1 0 0,0 2 0,12 7 0,-22-13 0,1 1 0,-1 0 0,1 0 0,-1 0 0,1 0 0,-1 0 0,0 1 0,0-1 0,0 0 0,-1 1 0,1 0 0,0-1 0,-1 1 0,0 0 0,0 0 0,0 0 0,0 0 0,0 0 0,0 0 0,-1 0 0,1 0 0,-1 0 0,0 0 0,0 1 0,0-1 0,0 0 0,-1 0 0,1 0 0,-1 0 0,0 0 0,0 0 0,-1 3 0,-6 6-83,1 1-1,-2-2 1,1 1-1,-2-1 1,1-1-1,-2 1 1,1-2-1,-1 1 1,-17 9-1,17-10-446,-50 36-6296</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0:55.695"/>
    </inkml:context>
    <inkml:brush xml:id="br0">
      <inkml:brushProperty name="width" value="0.05" units="cm"/>
      <inkml:brushProperty name="height" value="0.05" units="cm"/>
    </inkml:brush>
  </inkml:definitions>
  <inkml:trace contextRef="#ctx0" brushRef="#br0">0 204 24575,'2'155'0,"7"-1"0,52 281 0,-55-411 0,-4-18 0,-4-15 0,-6-35 0,1-1 0,-2-58 0,8-95 0,2 103 0,6-101 0,-4 171 0,1 0 0,1 0 0,1 1 0,1 0 0,17-40 0,-20 57 0,-1 0 0,1 1 0,0 0 0,0 0 0,1 0 0,0 1 0,0-1 0,0 1 0,0 0 0,1 1 0,0-1 0,0 1 0,0 0 0,1 1 0,-1-1 0,1 1 0,14-4 0,-12 5 0,1 0 0,-1 1 0,1 0 0,-1 0 0,1 1 0,0 0 0,-1 1 0,1 0 0,0 1 0,-1-1 0,0 2 0,15 5 0,-15-5 0,0 1 0,-1 1 0,1-1 0,-1 1 0,0 0 0,-1 1 0,1 0 0,-1 0 0,0 1 0,-1 0 0,1 0 0,8 14 0,-11-15 0,-1 1 0,0-1 0,0 1 0,0-1 0,-1 1 0,0 0 0,-1 0 0,1 0 0,-1 0 0,-1 0 0,1 0 0,-1 0 0,0 1 0,-1-1 0,0 0 0,0 0 0,0 0 0,-4 9 0,-2 4 0,-2 0 0,0 0 0,-2-1 0,0 0 0,-1-1 0,-18 23 0,0-6 0,-1-2 0,-35 29 0,54-52-341,0 0 0,-1-1-1,-20 11 1,5-7-6485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0:56.117"/>
    </inkml:context>
    <inkml:brush xml:id="br0">
      <inkml:brushProperty name="width" value="0.05" units="cm"/>
      <inkml:brushProperty name="height" value="0.05" units="cm"/>
    </inkml:brush>
  </inkml:definitions>
  <inkml:trace contextRef="#ctx0" brushRef="#br0">220 267 24575,'9'-28'0,"-1"7"0,-3-6 0,4-42 0,-8 58 0,-1-1 0,0 1 0,-1-1 0,0 1 0,0 0 0,-5-16 0,6 26 0,0 0 0,-1-1 0,1 1 0,-1 0 0,1 0 0,-1-1 0,1 1 0,-1 0 0,0 0 0,1 0 0,-1 0 0,0-1 0,0 1 0,0 0 0,0 1 0,0-1 0,0 0 0,0 0 0,0 0 0,0 1 0,-1-1 0,1 0 0,0 1 0,0-1 0,-1 1 0,1-1 0,0 1 0,-1 0 0,1 0 0,0-1 0,-1 1 0,1 0 0,0 0 0,-1 0 0,1 1 0,0-1 0,-1 0 0,1 0 0,0 1 0,-1-1 0,1 1 0,0-1 0,0 1 0,-1 0 0,-1 1 0,-4 2 0,0 1 0,0 0 0,0 1 0,1 0 0,-12 12 0,2 2 0,1 0 0,0 1 0,2 0 0,0 1 0,1 1 0,2 0 0,0 0 0,2 1 0,0 0 0,2 1 0,0 0 0,-2 31 0,8-52 0,-1-1 0,1 0 0,0 0 0,1 0 0,-1 1 0,0-1 0,1 0 0,0 0 0,0 0 0,0 0 0,0 0 0,0 0 0,1 0 0,-1 0 0,1 0 0,0 0 0,0-1 0,0 1 0,0-1 0,0 1 0,0-1 0,1 0 0,-1 0 0,1 0 0,0 0 0,4 2 0,-2-2 0,-1-1 0,1 0 0,0 1 0,0-2 0,-1 1 0,1 0 0,0-1 0,0 0 0,0 0 0,-1-1 0,1 1 0,0-1 0,0 0 0,-1 0 0,1-1 0,0 1 0,7-5 0,11-7 0,0-1 0,-1-1 0,-1-1 0,0-1 0,27-29 0,-18 18 0,35-27 0,-64 54 3,0-1-1,1 1 1,-1 0-1,0 0 1,0 0-1,1 0 1,-1 0-1,1 1 1,-1-1-1,1 0 1,-1 1-1,1-1 1,0 1-1,-1-1 1,1 1-1,0 0 1,-1 0-1,1 0 1,-1 0-1,1 0 1,0 0-1,-1 0 1,1 0-1,0 1 1,-1-1-1,1 1 1,0-1-1,-1 1 1,1-1-1,-1 1 1,1 0-1,-1 0 1,0 0-1,1 0 1,-1 0-1,0 0 1,0 0-1,0 0 1,1 1-1,-1-1 1,0 0-1,-1 1 0,1-1 1,0 1-1,0-1 1,-1 1-1,2 1 1,1 7-251,1 1 1,-1-1-1,-1 1 1,0-1-1,1 21 1,-2-5-6579</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0:56.458"/>
    </inkml:context>
    <inkml:brush xml:id="br0">
      <inkml:brushProperty name="width" value="0.05" units="cm"/>
      <inkml:brushProperty name="height" value="0.05" units="cm"/>
    </inkml:brush>
  </inkml:definitions>
  <inkml:trace contextRef="#ctx0" brushRef="#br0">127 80 24575,'16'-15'0,"-12"11"0,1-1 0,0 1 0,-1-1 0,0 0 0,0 0 0,0-1 0,-1 1 0,5-10 0,-8 15 0,0-1 0,0 1 0,0 0 0,1 0 0,-1-1 0,0 1 0,0 0 0,0 0 0,0 0 0,0-1 0,0 1 0,0 0 0,0 0 0,0-1 0,0 1 0,1 0 0,-1 0 0,0-1 0,-1 1 0,1 0 0,0-1 0,0 1 0,0 0 0,0 0 0,0-1 0,0 1 0,0 0 0,0 0 0,0 0 0,0-1 0,-1 1 0,1 0 0,0 0 0,0 0 0,0-1 0,0 1 0,-1 0 0,1 0 0,0 0 0,0 0 0,0-1 0,-1 1 0,1 0 0,0 0 0,0 0 0,-1 0 0,1 0 0,-16 5 0,-15 14 0,23-12 0,0 0 0,1 0 0,0 1 0,0 0 0,1 0 0,0 1 0,1-1 0,-7 15 0,10-20 0,1 1 0,0-1 0,0 0 0,0 0 0,0 1 0,0-1 0,1 1 0,0-1 0,0 1 0,0-1 0,0 1 0,0-1 0,1 0 0,-1 1 0,1-1 0,0 1 0,0-1 0,0 0 0,1 0 0,-1 0 0,1 0 0,-1 0 0,1 0 0,0 0 0,0 0 0,1 0 0,-1-1 0,5 4 0,3 2 0,1-2 0,0 1 0,0-1 0,0-1 0,1 0 0,0-1 0,0 0 0,22 4 0,-19-4 0,0 0 0,0 0 0,0 2 0,26 13 0,-40-19 0,0 1 0,-1-1 0,1 1 0,0-1 0,0 1 0,0-1 0,-1 1 0,1 0 0,0-1 0,-1 1 0,1 0 0,0 0 0,-1 0 0,1-1 0,-1 1 0,1 0 0,-1 0 0,0 0 0,1 0 0,-1 0 0,0 0 0,0 0 0,0 0 0,1 0 0,-1 0 0,-1 2 0,1-2 0,-1 1 0,0 0 0,1 0 0,-1 0 0,0-1 0,0 1 0,0 0 0,-1-1 0,1 1 0,0-1 0,-1 0 0,-2 3 0,-7 5 0,-1-1 0,0-1 0,-14 7 0,17-9 0,-43 22-682,-98 38-1,112-53-6143</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0:56.834"/>
    </inkml:context>
    <inkml:brush xml:id="br0">
      <inkml:brushProperty name="width" value="0.05" units="cm"/>
      <inkml:brushProperty name="height" value="0.05" units="cm"/>
    </inkml:brush>
  </inkml:definitions>
  <inkml:trace contextRef="#ctx0" brushRef="#br0">0 11 24575,'31'-6'0,"-29"6"0,0-1 0,0 0 0,0 0 0,0 1 0,0-1 0,0 1 0,0 0 0,0 0 0,1 0 0,-1 0 0,0 0 0,0 0 0,0 0 0,0 0 0,0 1 0,0-1 0,0 1 0,0 0 0,0 0 0,0 0 0,0-1 0,0 2 0,-1-1 0,1 0 0,0 0 0,-1 1 0,1-1 0,0 0 0,1 4 0,0-1 0,0 1 0,0 0 0,0 0 0,-1 0 0,0 0 0,0 1 0,0-1 0,-1 1 0,0-1 0,0 1 0,1 7 0,-2 68 0,-1-50 0,0 49 0,4 148 0,-1-201 0,2 0 0,0 0 0,2 0 0,1-1 0,1 0 0,14 30 0,-17-45-97,1 0-1,0-1 1,1 1-1,0-1 1,1 0-1,0-1 1,0 0-1,1 0 1,0-1-1,1 0 1,0-1-1,0 0 0,12 7 1,7-2-6729</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0:57.271"/>
    </inkml:context>
    <inkml:brush xml:id="br0">
      <inkml:brushProperty name="width" value="0.05" units="cm"/>
      <inkml:brushProperty name="height" value="0.05" units="cm"/>
    </inkml:brush>
  </inkml:definitions>
  <inkml:trace contextRef="#ctx0" brushRef="#br0">50 66 24575,'-5'0'0,"-6"0"0,-7 0 0,6 0 0,9 0 0,14-5 0,15-1 0,12-5 0,14-4 0,12-1 0,-4 4-8191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0:58.315"/>
    </inkml:context>
    <inkml:brush xml:id="br0">
      <inkml:brushProperty name="width" value="0.05" units="cm"/>
      <inkml:brushProperty name="height" value="0.05" units="cm"/>
    </inkml:brush>
  </inkml:definitions>
  <inkml:trace contextRef="#ctx0" brushRef="#br0">24 356 24575,'0'-15'0,"2"0"0,0 0 0,0 0 0,2 0 0,0 1 0,0-1 0,1 1 0,1 0 0,1 0 0,0 1 0,0 0 0,1 0 0,12-14 0,-8 13 0,0 1 0,0 0 0,1 1 0,1 0 0,0 1 0,0 1 0,1 0 0,1 1 0,-1 0 0,33-11 0,-43 18 0,1 0 0,0 0 0,0 1 0,0-1 0,1 2 0,-1-1 0,0 1 0,0 0 0,0 0 0,0 0 0,1 1 0,-1 0 0,0 0 0,0 1 0,10 3 0,-12-2 0,1 0 0,0 0 0,-1 0 0,0 0 0,0 0 0,0 1 0,0 0 0,-1 0 0,1 0 0,-1 1 0,0-1 0,0 1 0,0-1 0,-1 1 0,0 0 0,0 0 0,0 0 0,1 8 0,1 1 0,-1 2 0,-1-1 0,0 0 0,-1 0 0,-1 1 0,0-1 0,-6 31 0,2-23 0,-2 1 0,-1-2 0,-1 1 0,-17 34 0,3-15 0,-3-2 0,-1-1 0,-2-1 0,-55 58 0,75-87 0,-69 66 0,70-69 0,0 0 0,-1 0 0,0-1 0,0 0 0,-1 0 0,1-1 0,-1 0 0,-14 4 0,21-7 0,1-1 0,-1 1 0,0-1 0,0 1 0,1-1 0,-1 0 0,0 0 0,0 0 0,1 0 0,-1 0 0,0 0 0,0-1 0,1 1 0,-1-1 0,0 1 0,1-1 0,-1 1 0,0-1 0,1 0 0,-1 0 0,1 0 0,-1 0 0,1 0 0,0 0 0,-1 0 0,1-1 0,0 1 0,0 0 0,0-1 0,0 1 0,0-1 0,0 1 0,0-1 0,0 1 0,1-1 0,-1 1 0,1-1 0,-1 0 0,0-1 0,0-4 0,1 0 0,-1 0 0,1 1 0,0-1 0,0 0 0,1 0 0,0 1 0,3-14 0,4-4 0,0 1 0,2 0 0,0 0 0,2 1 0,18-28 0,-23 39 0,1 1 0,0-1 0,1 1 0,0 1 0,0-1 0,1 2 0,0-1 0,1 1 0,0 1 0,0 0 0,23-10 0,-27 15 0,0-1 0,0 2 0,1-1 0,-1 1 0,0 0 0,1 0 0,-1 1 0,1 0 0,-1 0 0,1 1 0,-1 0 0,15 4 0,-12-1 0,0 0 0,0 0 0,0 1 0,-1 0 0,1 1 0,-1 0 0,-1 1 0,9 7 0,5 8 0,-2 0 0,0 2 0,-2 0 0,-1 1 0,20 37 0,-21-35-1365,-3-8-5461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0:58.701"/>
    </inkml:context>
    <inkml:brush xml:id="br0">
      <inkml:brushProperty name="width" value="0.05" units="cm"/>
      <inkml:brushProperty name="height" value="0.05" units="cm"/>
    </inkml:brush>
  </inkml:definitions>
  <inkml:trace contextRef="#ctx0" brushRef="#br0">1 136 24575,'8'-9'0,"4"-1"0,-11 11 0,0 0 0,-1 0 0,1 0 0,-1 0 0,1 0 0,-1 0 0,1 0 0,-1 0 0,1 0 0,-1 0 0,0 0 0,0 0 0,1 0 0,-1 0 0,0 0 0,0 0 0,0 0 0,0 0 0,-1 2 0,3 13 0,0 0 0,0 0 0,2 0 0,6 21 0,-7-29 0,1-1 0,0 1 0,0-1 0,0 0 0,1 0 0,0 0 0,0-1 0,0 0 0,1 0 0,10 8 0,-7-8 0,0-1 0,0 0 0,0-1 0,0 0 0,1 0 0,-1-1 0,1 0 0,0-1 0,0 0 0,0-1 0,0 0 0,1 0 0,-1-1 0,0-1 0,20-2 0,-24 2 0,-1-1 0,1 1 0,0-1 0,0 0 0,-1 0 0,1-1 0,-1 1 0,1-1 0,-1-1 0,0 1 0,-1-1 0,7-5 0,-8 6 0,0-1 0,-1 1 0,1-1 0,-1 0 0,0 1 0,0-1 0,0 0 0,-1-1 0,1 1 0,-1 0 0,0 0 0,0-1 0,0 1 0,-1 0 0,0-1 0,0 1 0,0 0 0,-1-8 0,-1 2 0,0-1 0,-1 1 0,0-1 0,-1 1 0,0 0 0,0 0 0,-1 1 0,-1-1 0,1 1 0,-2 0 0,1 1 0,-1-1 0,0 1 0,-11-8 0,7 6 0,0 0 0,-1 2 0,0-1 0,0 1 0,-1 1 0,0 1 0,-1-1 0,1 2 0,-1 0 0,-16-3 0,27 7-62,0 0 0,0 0 0,0 1 0,0-1 0,-1 1 0,1 0 0,0 0 0,0 0 0,0 0 0,-1 1 0,1-1 0,0 1-1,0 0 1,0 0 0,0 0 0,0 0 0,0 1 0,0-1 0,0 1 0,0 0 0,-4 4 0,1 5-6764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28.023"/>
    </inkml:context>
    <inkml:brush xml:id="br0">
      <inkml:brushProperty name="width" value="0.05" units="cm"/>
      <inkml:brushProperty name="height" value="0.05" units="cm"/>
    </inkml:brush>
  </inkml:definitions>
  <inkml:trace contextRef="#ctx0" brushRef="#br0">7 311 24575,'-1'0'0,"1"0"0,-1 0 0,1-1 0,0 1 0,-1 0 0,1 0 0,0-1 0,-1 1 0,1 0 0,0-1 0,0 1 0,-1 0 0,1-1 0,0 1 0,0 0 0,0-1 0,-1 1 0,1 0 0,0-1 0,0 1 0,0-1 0,0 1 0,0 0 0,0-1 0,0 1 0,0-1 0,0 1 0,0 0 0,0-1 0,0 1 0,0-1 0,0 1 0,0-1 0,0 1 0,0 0 0,1-1 0,-1 1 0,17-5 0,23 7 0,-18 2 0,0 1 0,0 1 0,30 13 0,-41-14 0,1 1 0,-1 0 0,0 0 0,-1 1 0,0 0 0,0 1 0,16 16 0,-23-20 0,0 1 0,0 0 0,-1 0 0,1 0 0,-1 0 0,0 0 0,-1 0 0,1 1 0,-1-1 0,0 1 0,0-1 0,-1 1 0,0-1 0,0 1 0,0-1 0,0 1 0,-1-1 0,0 1 0,0-1 0,-1 0 0,1 1 0,-1-1 0,-5 9 0,6-10 0,-1 0 0,0 0 0,0 0 0,-1 0 0,1 0 0,-1 0 0,0 0 0,0-1 0,0 0 0,0 1 0,-1-1 0,1 0 0,-1-1 0,0 1 0,0-1 0,0 1 0,0-1 0,0 0 0,0-1 0,-1 1 0,1-1 0,0 0 0,-1 0 0,1 0 0,-1 0 0,0-1 0,1 0 0,-9-1 0,11 1 0,-1-1 0,1 1 0,-1-1 0,1 0 0,-1 0 0,1 0 0,0 0 0,-1-1 0,1 1 0,0-1 0,0 1 0,0-1 0,0 0 0,0 0 0,0 0 0,0 0 0,1 0 0,-3-3 0,2 0 0,0 1 0,0-1 0,0 0 0,0 0 0,1 0 0,0 0 0,0-1 0,0-8 0,1-3 0,0 1 0,2 0 0,0-1 0,0 1 0,6-16 0,-1 10 0,1 0 0,1 1 0,0 0 0,2 0 0,0 1 0,2 1 0,0 0 0,1 1 0,1 0 0,0 1 0,2 1 0,0 0 0,24-17 0,-40 32 0,1-1 0,0 0 0,0 1 0,0-1 0,0 1 0,0 0 0,1 0 0,-1-1 0,0 2 0,1-1 0,-1 0 0,0 0 0,1 1 0,-1-1 0,1 1 0,-1 0 0,1 0 0,-1 0 0,1 0 0,-1 0 0,1 0 0,-1 1 0,1-1 0,-1 1 0,0 0 0,1-1 0,-1 1 0,0 0 0,1 1 0,-1-1 0,0 0 0,0 1 0,0-1 0,0 1 0,0-1 0,-1 1 0,1 0 0,0 0 0,-1 0 0,1 0 0,-1 0 0,0 0 0,0 0 0,2 3 0,15 33 0,-13-26 0,1-1 0,0 1 0,1-2 0,10 15 0,-14-22 0,0 1 0,0-1 0,1 0 0,0 0 0,-1-1 0,1 1 0,0-1 0,0 0 0,0 0 0,1 0 0,-1 0 0,0-1 0,1 0 0,-1 1 0,1-2 0,4 2 0,0-3 0,-1 1 0,0-1 0,0 0 0,0 0 0,0-1 0,0 0 0,0-1 0,0 0 0,-1 0 0,1 0 0,-1-1 0,0 0 0,0-1 0,0 0 0,0 0 0,-1 0 0,0 0 0,0-1 0,-1 0 0,0-1 0,9-13 0,-9 14 0,-1-1 0,0 0 0,-1 0 0,0 0 0,0-1 0,-1 1 0,1-1 0,-2 1 0,1-1 0,0-11 0,-2 13 0,0 1 0,0 0 0,-1-1 0,0 1 0,0 0 0,0 0 0,0 0 0,-1-1 0,0 1 0,0 1 0,0-1 0,-1 0 0,0 0 0,0 1 0,0 0 0,-4-5 0,-10-4 0,17 13 0,0 0 0,-1-1 0,1 1 0,0 0 0,0 0 0,-1 0 0,1 0 0,0 0 0,0 0 0,-1 0 0,1 0 0,0 0 0,0 0 0,-1 0 0,1 0 0,0 1 0,0-1 0,-1 0 0,1 0 0,0 0 0,0 0 0,0 0 0,-1 0 0,1 1 0,0-1 0,0 0 0,0 0 0,-1 0 0,1 0 0,0 1 0,0-1 0,0 0 0,0 0 0,0 1 0,0-1 0,-1 0 0,1 0 0,0 1 0,0 1 0,0 1 0,0 0 0,0-1 0,0 1 0,0-1 0,1 1 0,-1-1 0,1 1 0,-1 0 0,1-1 0,0 0 0,2 4 0,35 71 0,66 99 0,-5-10 0,-79-128 0,-1 1 0,18 59 0,-33-86 0,-1-1 0,-1 1 0,0-1 0,0 1 0,-2 0 0,1 0 0,-1 0 0,-1-1 0,0 1 0,-1 0 0,0-1 0,-1 1 0,0-1 0,-6 15 0,5-19 0,1 0 0,-1 0 0,0 0 0,-1-1 0,1 0 0,-1 0 0,-1 0 0,1 0 0,-1-1 0,0 0 0,0 0 0,0 0 0,-1-1 0,0 0 0,0 0 0,0-1 0,0 0 0,0 0 0,-1-1 0,1 1 0,-1-2 0,-9 2 0,11-2 0,-1 0 0,1-1 0,-1 0 0,0 0 0,1 0 0,-1-1 0,1 0 0,0 0 0,-1-1 0,1 0 0,0 0 0,0 0 0,0-1 0,0 0 0,-9-5 0,9 3 0,0-1 0,0 1 0,0-1 0,1 0 0,0 0 0,0-1 0,0 1 0,1-1 0,0 0 0,1-1 0,-4-8 0,1-3 0,0 1 0,2-1 0,0-1 0,1 1 0,1 0 0,1-1 0,1 1 0,0-1 0,6-31 0,-1 25 15,1 1 0,2-1 0,0 2 0,2-1 0,1 1 0,0 0 0,28-39 0,-27 46-150,-1 1 0,2 1 0,1 0 0,-1 0 0,2 2 0,0-1 0,1 2 0,0 0 0,1 1 0,32-16 0,-15 16-6691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0:59.030"/>
    </inkml:context>
    <inkml:brush xml:id="br0">
      <inkml:brushProperty name="width" value="0.05" units="cm"/>
      <inkml:brushProperty name="height" value="0.05" units="cm"/>
    </inkml:brush>
  </inkml:definitions>
  <inkml:trace contextRef="#ctx0" brushRef="#br0">61 58 24575,'-10'-8'0,"-11"-13"0,21 20 0,-1 1 0,1-1 0,0 0 0,0 1 0,0-1 0,0 1 0,0-1 0,0 0 0,0 1 0,0-1 0,0 1 0,0-1 0,0 1 0,0-1 0,0 0 0,0 1 0,0-1 0,0 1 0,1-1 0,-1 1 0,0-1 0,1 0 0,-1 1 0,0-1 0,1 1 0,-1 0 0,0-1 0,1 1 0,-1-1 0,1 1 0,-1 0 0,1-1 0,-1 1 0,1 0 0,-1-1 0,1 1 0,-1 0 0,1 0 0,-1-1 0,1 1 0,0 0 0,-1 0 0,1 0 0,-1 0 0,2 0 0,8-2 0,0-1 0,-1 2 0,1 0 0,0 0 0,0 1 0,0 0 0,0 1 0,0 0 0,0 0 0,0 1 0,0 0 0,-1 1 0,1 0 0,14 7 0,-13-5 0,-1 1 0,1-1 0,-1 2 0,0-1 0,-1 1 0,1 1 0,-2 0 0,1 0 0,-1 1 0,0 0 0,13 19 0,-18-23 0,-1 0 0,1 1 0,-1-1 0,0 0 0,-1 1 0,1-1 0,-1 1 0,0 0 0,-1-1 0,1 1 0,-1 0 0,0-1 0,-2 11 0,1-8 0,-1 0 0,-1 1 0,0-1 0,0-1 0,0 1 0,-1 0 0,0-1 0,-8 11 0,1-3 0,-2-1 0,0 0 0,0 0 0,-2-2 0,1 0 0,-2 0 0,-24 14 0,20-15 0,-1-1 0,-21 8 0,37-16 0,0 0 0,0 0 0,0-1 0,1 0 0,-2 0 0,1 0 0,0-1 0,0 1 0,0-1 0,0 0 0,0-1 0,0 1 0,0-1 0,0 0 0,-6-2 0,11 3 0,-1 0 0,1 0 0,-1 0 0,1-1 0,0 1 0,-1 0 0,1 0 0,0-1 0,-1 1 0,1 0 0,0 0 0,-1-1 0,1 1 0,0 0 0,0-1 0,-1 1 0,1-1 0,0 1 0,0 0 0,0-1 0,0 1 0,-1 0 0,1-1 0,0 1 0,0-1 0,0 1 0,0-1 0,0 1 0,0 0 0,0-1 0,0 1 0,0-1 0,10-13 0,20-7 0,-3 8 0,1 0 0,1 2 0,0 0 0,0 3 0,1 0 0,0 2 0,0 1 0,54-2 0,-71 8-170,0-1-1,0 2 0,0 0 1,0 0-1,0 1 0,0 1 1,18 7-1,-4 1-6655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0:59.386"/>
    </inkml:context>
    <inkml:brush xml:id="br0">
      <inkml:brushProperty name="width" value="0.05" units="cm"/>
      <inkml:brushProperty name="height" value="0.05" units="cm"/>
    </inkml:brush>
  </inkml:definitions>
  <inkml:trace contextRef="#ctx0" brushRef="#br0">44 240 24575,'-2'-15'0,"1"1"0,-2 0 0,0-1 0,0 1 0,-7-15 0,5 17 0,1 0 0,1 0 0,0 0 0,1 0 0,0 0 0,0-25 0,2 36 0,0 0 0,0 0 0,0 0 0,0-1 0,0 1 0,1 0 0,-1 0 0,0 0 0,1 0 0,-1-1 0,1 1 0,-1 0 0,1 0 0,-1 0 0,1 0 0,0 0 0,-1 0 0,1 0 0,0 0 0,0 1 0,0-1 0,0 0 0,0 0 0,0 1 0,0-1 0,0 0 0,0 1 0,0-1 0,0 1 0,0 0 0,0-1 0,1 1 0,-1 0 0,0 0 0,0-1 0,0 1 0,1 0 0,-1 0 0,0 0 0,0 1 0,0-1 0,1 0 0,-1 0 0,0 1 0,0-1 0,0 0 0,2 2 0,8 2 0,-1 0 0,0 1 0,0 1 0,10 6 0,-13-7 0,29 18 0,-1 2 0,40 36 0,-59-46 0,0 1 0,-1 1 0,-1 0 0,-1 0 0,0 1 0,12 25 0,-22-38 0,-1 0 0,0 0 0,0 0 0,-1 1 0,1-1 0,-1 0 0,0 1 0,-1-1 0,1 1 0,-1-1 0,0 0 0,-1 1 0,1-1 0,-1 1 0,0-1 0,0 0 0,-1 1 0,1-1 0,-1 0 0,0 0 0,-1 0 0,1 0 0,-1-1 0,0 1 0,0-1 0,-1 1 0,1-1 0,-1 0 0,0 0 0,-8 6 0,-2 0 0,-1 1 0,0-2 0,-1 0 0,1-1 0,-1 0 0,-1-1 0,0-1 0,-22 5 0,-4-3 0,32-6 0,1-1 0,-1 2 0,0-1 0,1 2 0,-14 5 0,24-9 0,0 0 0,0 0 0,1 0 0,-1 0 0,0 0 0,0 0 0,0 0 0,0 0 0,0 0 0,0 0 0,0 0 0,1 0 0,-1 0 0,0 0 0,0 0 0,0 0 0,0 1 0,0-1 0,0 0 0,0 0 0,0 0 0,1 0 0,-1 0 0,0 0 0,0 0 0,0 0 0,0 1 0,0-1 0,0 0 0,0 0 0,0 0 0,0 0 0,0 0 0,0 0 0,0 1 0,0-1 0,0 0 0,0 0 0,0 0 0,0 0 0,0 0 0,0 0 0,0 1 0,0-1 0,0 0 0,0 0 0,0 0 0,0 0 0,0 0 0,0 0 0,0 0 0,0 1 0,-1-1 0,1 0 0,0 0 0,0 0 0,0 0 0,0 0 0,0 0 0,0 0 0,-1 0 0,17 4 0,0-2 0,-1 0 0,1-1 0,0-1 0,16-1 0,21 0 0,274 33-1365,-223-16-5461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1:01.108"/>
    </inkml:context>
    <inkml:brush xml:id="br0">
      <inkml:brushProperty name="width" value="0.05" units="cm"/>
      <inkml:brushProperty name="height" value="0.05" units="cm"/>
    </inkml:brush>
  </inkml:definitions>
  <inkml:trace contextRef="#ctx0" brushRef="#br0">146 444 24575,'-1'-5'0,"0"-1"0,-1 1 0,0 0 0,0 0 0,0-1 0,0 1 0,-1 1 0,0-1 0,0 0 0,0 1 0,-1-1 0,-4-3 0,-5-10 0,-2-3 0,0 0 0,2-2 0,1 0 0,0 0 0,-8-28 0,17 44 0,1-1 0,1 1 0,-1-1 0,1 0 0,1 0 0,-1 0 0,1 1 0,1-1 0,1-12 0,-1 15 0,1 0 0,-1 1 0,1-1 0,0 0 0,1 0 0,-1 1 0,1-1 0,0 1 0,0 0 0,0 0 0,0 0 0,1 0 0,0 1 0,-1-1 0,10-4 0,-6 3 0,0 1 0,1 0 0,0 0 0,0 1 0,0 0 0,0 0 0,1 1 0,-1 0 0,0 1 0,1 0 0,0 0 0,-1 1 0,1 0 0,-1 0 0,1 1 0,-1 0 0,1 1 0,-1 0 0,1 0 0,-1 1 0,0 0 0,0 0 0,0 1 0,14 9 0,-9-5 0,0 1 0,0 1 0,-1 0 0,0 0 0,-1 1 0,0 1 0,-1 0 0,0 1 0,-1-1 0,0 2 0,-1-1 0,11 28 0,-14-26 0,0 1 0,-1 0 0,-1 0 0,-1 0 0,0 1 0,-1-1 0,-1 1 0,0-1 0,-1 0 0,-1 1 0,-1-1 0,0 0 0,-1 0 0,0 0 0,-2-1 0,0 1 0,0-1 0,-14 21 0,4-10 0,-1 0 0,-2-1 0,0-1 0,-2-1 0,0-1 0,-2-1 0,0 0 0,-52 33 0,16-21 0,55-31 0,0 0 0,0-1 0,0 0 0,0 0 0,0 0 0,0 0 0,0 0 0,-1-1 0,1 0 0,0 1 0,0-2 0,-1 1 0,-5-2 0,9 2 0,0 0 0,1 0 0,-1 0 0,0-1 0,0 1 0,0-1 0,0 1 0,1 0 0,-1-1 0,0 0 0,1 1 0,-1-1 0,0 1 0,1-1 0,-1 0 0,0 1 0,1-1 0,-1 0 0,1 0 0,-1 1 0,1-1 0,0 0 0,-1 0 0,1 0 0,0-1 0,-1 0 0,1 0 0,0 0 0,1 0 0,-1 0 0,0 0 0,0 0 0,1 0 0,-1 1 0,1-1 0,0 0 0,0-2 0,3-4 0,1 1 0,-1-1 0,1 1 0,8-9 0,-4 7 0,1 0 0,-1 1 0,1 0 0,1 1 0,0 0 0,-1 1 0,2 0 0,-1 0 0,1 1 0,0 1 0,0 0 0,0 1 0,1 0 0,-1 1 0,1 0 0,-1 1 0,1 0 0,13 2 0,-7 0 0,1 0 0,0 2 0,-1 0 0,0 2 0,0 0 0,0 1 0,0 0 0,-1 2 0,0 0 0,-1 2 0,17 10 0,63 48-1365,-73-55-5461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1:01.449"/>
    </inkml:context>
    <inkml:brush xml:id="br0">
      <inkml:brushProperty name="width" value="0.05" units="cm"/>
      <inkml:brushProperty name="height" value="0.05" units="cm"/>
    </inkml:brush>
  </inkml:definitions>
  <inkml:trace contextRef="#ctx0" brushRef="#br0">97 132 24575,'-3'-3'0,"-1"1"0,1-1 0,-1 1 0,1 0 0,-1 0 0,0 0 0,0 0 0,0 1 0,0 0 0,0-1 0,0 2 0,0-1 0,-1 0 0,-7 1 0,10 0 0,1 0 0,-1 0 0,1 0 0,0 0 0,-1 0 0,1 1 0,0-1 0,-1 1 0,1-1 0,0 1 0,-1-1 0,1 1 0,0 0 0,0 0 0,0 0 0,0 0 0,-1-1 0,1 1 0,0 2 0,0-2 0,0 1 0,0-1 0,1 1 0,-1 0 0,1-1 0,0 1 0,-1 0 0,1-1 0,0 1 0,0 0 0,0 0 0,0-1 0,0 1 0,1 0 0,-1-1 0,0 1 0,1 0 0,-1-1 0,2 4 0,3 6 0,1 0 0,-1 0 0,2-1 0,0 0 0,0 0 0,0 0 0,12 10 0,2 1 0,44 34 0,-58-50 0,11 8 0,38 22 0,-52-33 0,0 0 0,0 0 0,0 0 0,0 0 0,0-1 0,0 0 0,0 0 0,1 0 0,-1 0 0,0-1 0,1 0 0,-1 1 0,0-2 0,1 1 0,-1 0 0,8-3 0,-10 2 0,0 0 0,1 0 0,-1-1 0,0 1 0,0-1 0,-1 1 0,1-1 0,0 0 0,-1 0 0,1 0 0,-1 0 0,1 0 0,-1 0 0,0 0 0,0 0 0,0 0 0,0-1 0,0 1 0,0 0 0,-1-1 0,1 1 0,-1-1 0,0 1 0,1 0 0,-1-1 0,0 1 0,-1-1 0,1 1 0,0-1 0,-2-4 0,-1-7 0,0 0 0,-1 1 0,-11-25 0,4 13 0,-1 1 0,-1 0 0,-29-40 0,34 54 0,0 0 0,-1 0 0,0 1 0,0 0 0,-1 0 0,-1 1 0,1 1 0,-1 0 0,-23-11 0,31 17-32,0-1 1,0 1-1,0 0 0,0 0 0,0 0 1,0 1-1,0-1 0,-1 1 0,1 0 1,0 0-1,0 0 0,-1 0 0,1 0 1,0 1-1,0-1 0,0 1 0,-1 0 1,1 0-1,0 0 0,0 1 0,0-1 1,1 1-1,-1-1 0,0 1 0,0 0 1,1 0-1,-1 0 0,1 0 0,0 1 1,0-1-1,0 1 0,0-1 0,0 1 1,0 0-1,1 0 0,-1 0 0,1 0 1,0 0-1,0 0 0,0 0 0,0 0 1,0 4-1,-4 18-6794</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1:01.835"/>
    </inkml:context>
    <inkml:brush xml:id="br0">
      <inkml:brushProperty name="width" value="0.05" units="cm"/>
      <inkml:brushProperty name="height" value="0.05" units="cm"/>
    </inkml:brush>
  </inkml:definitions>
  <inkml:trace contextRef="#ctx0" brushRef="#br0">48 330 24575,'-6'-9'0,"1"0"0,0 0 0,0 0 0,1-1 0,0 0 0,1 0 0,0 0 0,-3-18 0,6 26 0,-2-7 0,0 0 0,1 1 0,0-1 0,1 0 0,0 0 0,0 0 0,1 0 0,0 0 0,1 0 0,-1 0 0,2 1 0,-1-1 0,8-15 0,-7 18 0,1 1 0,-1-1 0,1 1 0,0-1 0,1 1 0,-1 1 0,1-1 0,0 1 0,0-1 0,1 1 0,-1 1 0,1-1 0,-1 1 0,1 0 0,0 0 0,1 1 0,-1 0 0,0 0 0,10-2 0,-7 3 0,0 0 0,0 0 0,0 0 0,0 1 0,0 0 0,0 1 0,0 0 0,0 1 0,-1 0 0,1 0 0,0 0 0,-1 1 0,1 1 0,-1 0 0,0 0 0,0 0 0,0 1 0,-1 0 0,0 0 0,0 1 0,0 0 0,0 1 0,6 7 0,-5-3 0,0 0 0,0 1 0,-1 0 0,-1 0 0,0 1 0,0-1 0,-2 1 0,1 1 0,-2-1 0,1 0 0,-2 1 0,0 0 0,-1 0 0,0 21 0,-2-16 0,-2-1 0,0 1 0,0-1 0,-2 0 0,-1 0 0,0 0 0,-1-1 0,0 0 0,-2 0 0,-18 27 0,13-24 0,-1 0 0,-2-1 0,0-1 0,0 0 0,-2-1 0,0-1 0,-33 20 0,43-30 0,0-2 0,0 1 0,-1-1 0,0-1 0,0 1 0,-11 1 0,19-5 0,-1 1 0,0-1 0,1 0 0,-1 0 0,0 0 0,1 0 0,-1 0 0,0-1 0,1 1 0,-1-1 0,1 0 0,-5-1 0,6 1 0,-1 0 0,1 0 0,0 0 0,0 0 0,-1 0 0,1 0 0,0-1 0,0 1 0,1 0 0,-1 0 0,0-1 0,0 1 0,0-1 0,1 1 0,-1-1 0,1 1 0,-1-1 0,1 1 0,0-1 0,0 1 0,-1-1 0,1 0 0,0-1 0,1-1 0,-1 0 0,1 1 0,0-1 0,0 0 0,0 1 0,1-1 0,-1 1 0,1-1 0,0 1 0,-1 0 0,2-1 0,-1 1 0,0 0 0,1 0 0,-1 1 0,1-1 0,0 0 0,0 1 0,0 0 0,0 0 0,0 0 0,5-3 0,2 0 0,1-1 0,0 1 0,0 1 0,0 0 0,0 1 0,13-3 0,-7 4 10,-1 1 0,1 0 0,0 1 0,-1 1 0,1 1 0,-1 0 0,0 1 0,1 1 0,-1 0 0,-1 1 0,21 10 0,8 6-505,-2 2 0,63 45 0,-77-48-6331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1:02.238"/>
    </inkml:context>
    <inkml:brush xml:id="br0">
      <inkml:brushProperty name="width" value="0.05" units="cm"/>
      <inkml:brushProperty name="height" value="0.05" units="cm"/>
    </inkml:brush>
  </inkml:definitions>
  <inkml:trace contextRef="#ctx0" brushRef="#br0">84 325 24575,'-27'-44'0,"18"30"0,0 0 0,1 0 0,0-1 0,-10-30 0,17 41 0,0 0 0,0 0 0,1 0 0,-1 0 0,1 1 0,0-1 0,0 0 0,0 0 0,0 0 0,1 0 0,0 0 0,0 1 0,0-1 0,0 0 0,0 0 0,1 1 0,0-1 0,-1 1 0,1 0 0,1-1 0,-1 1 0,0 0 0,1 0 0,0 0 0,-1 1 0,5-4 0,4-2 0,0 0 0,1 1 0,0 1 0,0 0 0,0 0 0,1 1 0,14-3 0,2 0 0,-1 2 0,39-4 0,-53 9 0,1 0 0,-1 1 0,1 1 0,-1 1 0,0-1 0,1 2 0,23 7 0,-34-9 0,0 1 0,0-1 0,0 1 0,0-1 0,-1 1 0,1 1 0,-1-1 0,1 0 0,-1 1 0,0 0 0,0-1 0,0 1 0,0 0 0,0 1 0,-1-1 0,1 1 0,-1-1 0,0 1 0,0-1 0,0 1 0,-1 0 0,1 0 0,-1 0 0,0 0 0,0 0 0,0 0 0,-1 1 0,1-1 0,-1 0 0,-1 7 0,0-1 0,-2 0 0,1 0 0,-1-1 0,-1 1 0,0-1 0,0 0 0,-1 0 0,0 0 0,-1 0 0,0-1 0,0 0 0,0 0 0,-10 8 0,-10 9 0,-1-2 0,-40 28 0,29-26 0,0 0 0,38-23 0,6-2 0,28-10 0,-7 1 0,1 1 0,0 2 0,0 0 0,36-1 0,-54 6 0,1 1 0,-1 0 0,0 0 0,1 1 0,-1 1 0,0 0 0,0 0 0,0 1 0,0 0 0,0 0 0,0 1 0,-1 1 0,0 0 0,0 0 0,10 8 0,-16-11-4,0 1 0,-1-1 0,1 1-1,-1 0 1,1 0 0,-1 0 0,0 1-1,0-1 1,0 1 0,0-1 0,-1 1-1,0-1 1,1 1 0,-1 0 0,-1 0 0,1-1-1,0 1 1,-1 8 0,0-5 24,-1 1 0,-1 0 0,1-1 0,-1 1 0,0-1 0,-1 0 0,0 0 0,0 0 0,-4 7 0,-8 9-317,0 0 0,-2-1 0,0-1 0,-25 23 0,-16 10-6529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1:02.561"/>
    </inkml:context>
    <inkml:brush xml:id="br0">
      <inkml:brushProperty name="width" value="0.05" units="cm"/>
      <inkml:brushProperty name="height" value="0.05" units="cm"/>
    </inkml:brush>
  </inkml:definitions>
  <inkml:trace contextRef="#ctx0" brushRef="#br0">167 1298 24575,'-22'16'0,"-1"-2"0,-1 0 0,0-2 0,-38 14 0,52-24 0,8-4 0,17-12 0,40-24 0,90-48 0,-90 56 0,775-384-1998,28 47-569,-628 271 2518,-77 31 104,420-166-809,-494 205 274,-33 13-1918</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6:01:55.055"/>
    </inkml:context>
    <inkml:brush xml:id="br0">
      <inkml:brushProperty name="width" value="0.05" units="cm"/>
      <inkml:brushProperty name="height" value="0.05" units="cm"/>
    </inkml:brush>
  </inkml:definitions>
  <inkml:trace contextRef="#ctx0" brushRef="#br0">4003 220 24575,'-3'-2'0,"1"0"0,-1 0 0,0 0 0,1 0 0,-1 0 0,1 0 0,0-1 0,0 1 0,0-1 0,0 0 0,0 0 0,-2-5 0,-10-11 0,1 7 0,-1 0 0,0 1 0,-1 0 0,0 1 0,0 1 0,-1 0 0,0 1 0,-1 1 0,0 0 0,-23-5 0,-20-2 0,-104-11 0,51 14-48,-1 6-1,1 4 1,-1 5-1,1 5 1,0 5-1,-191 49 1,70 8-376,4 10 0,3 10-1,-389 219 1,438-205 424,-207 162 0,288-190 0,4 5 0,4 4 0,-112 136 0,174-187-8,1 0 0,1 1 0,3 2 0,1 0 0,1 1-1,3 1 1,-14 45 0,26-66 3,1 1-1,0-1 0,2 0 1,0 1-1,1 0 1,2-1-1,3 34 0,-1-38 5,1 1-1,0 0 0,1-1 0,0 0 0,2 0 0,0-1 0,0 1 1,1-2-1,1 1 0,15 17 0,-1-6-38,0-2 0,2 0 1,1-1-1,0-2 0,2-1 0,0-1 0,1-1 1,35 14-1,11 1-182,1-4 0,101 23 1,-5-13-258,0-8 0,234 10 0,358-37-651,283-99-251,-779 50 691,487-148-1,-616 146 556,-3-6 0,166-90 0,-241 110 190,-3-2 0,0-3 0,-3-2 0,-1-3 0,-3-2-1,-1-2 1,43-56 0,-67 70-46,-2-1-1,-1-1 1,-3-1-1,0-1 1,-3-1-1,-1 0 1,-2-1-1,-1-1 1,-3 0 0,-1-1-1,-2 0 1,3-62-1,-10 69-8,0 1-1,-3-1 1,0 1-1,-3-1 0,0 1 1,-3 1-1,0 0 1,-3 0-1,0 0 1,-2 2-1,-1 0 0,-2 0 1,-1 2-1,-1 0 1,-38-44-1,29 46 3,-1 0 0,0 2-1,-2 1 1,-1 1 0,-1 2 0,-1 1-1,-1 2 1,0 2 0,-1 0 0,-70-18-1,14 12 81,0 4 0,-1 4 0,-122-3 0,-84 10-238</inkml:trace>
</inkml:ink>
</file>

<file path=ppt/ink/ink3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8.54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9754 6897 0,'0'-18'47,"-17"18"-31,34 0 30,1 0-30,123 0 0,-70 0-16,528 0 47,354 35-16,-371-17-16,-71 35 32,-440-35-31,-36-18-16,-52 0 16,-19 0-1,-175-36 1,-177 19-1,52-1 1,-528-17 15,370 35-31,-441 0 32,547 17-32,-176 1 31,476-18-16,-124 18 1,106-1 0,71-17-1,88 18 17,88-18-17,194-18 1,-176 18-1,264 0-15,371 36 16,-247-1 0,247 35-1,-177 19 17,-317-36-32,0 35 31,-265-71-31,-264 19 31,105-36-15,-440 17-1,-195-17 1,-105 36 0,-300 52-1,881-53 1,-687 141-1,424-52 1,281-36 0,18 0 15,141-35-31,36 0 31,193-53-15,212-53-1,36 18 1,458-18 0,-141 18-1,440 35 1,-404 17 0,475 54-1,-811-53 1,18 17-1,-371-35 1,-247-18 0</inkml:trace>
</inkml:ink>
</file>

<file path=ppt/ink/ink3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8.9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8273 8079 0,'0'0'0,"-653"53"0,-511 52 32,917-69-17,-600 140 1,565-105 0,53-1-1,176-35 1,212-70-1,87 0 1,707-106 15,105 70-15,142 54 0,-407 34-1,319 36 1,-495-18-1,212 54 1,-688-72 0,71 1-1,-318-1 1,-141-17 0,-141 0-1,-159 18-15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28.841"/>
    </inkml:context>
    <inkml:brush xml:id="br0">
      <inkml:brushProperty name="width" value="0.05" units="cm"/>
      <inkml:brushProperty name="height" value="0.05" units="cm"/>
    </inkml:brush>
  </inkml:definitions>
  <inkml:trace contextRef="#ctx0" brushRef="#br0">219 223 24575,'1'-5'0,"0"1"0,1-1 0,-1 0 0,1 1 0,0-1 0,0 1 0,0 0 0,1 0 0,3-5 0,10-21 0,-4 2 0,-9 21 0,1 1 0,-1-1 0,-1 0 0,1 0 0,-1 0 0,0 0 0,-1 0 0,0 0 0,0 0 0,0-10 0,-2 15 0,1 0 0,-1 0 0,0 1 0,0-1 0,0 0 0,0 1 0,0-1 0,-1 1 0,1-1 0,0 1 0,-1 0 0,1 0 0,-1 0 0,1-1 0,-1 1 0,0 1 0,1-1 0,-1 0 0,0 0 0,0 1 0,1-1 0,-1 0 0,0 1 0,0 0 0,0 0 0,0-1 0,0 1 0,0 0 0,1 0 0,-4 1 0,-7 0 0,0 0 0,0 0 0,-16 5 0,13-2 0,0 1 0,-1 0 0,2 1 0,-1 1 0,1 0 0,-14 10 0,23-14 0,1-1 0,0 1 0,0 0 0,0 1 0,0-1 0,0 1 0,1-1 0,0 1 0,0 0 0,0 0 0,0 1 0,0-1 0,1 0 0,0 1 0,0 0 0,0-1 0,0 1 0,1 0 0,0 0 0,0 0 0,0 0 0,1 0 0,0 6 0,0-8 0,1 1 0,1-1 0,-1 1 0,0-1 0,1 0 0,-1 1 0,1-1 0,0 0 0,0 0 0,1 0 0,-1-1 0,0 1 0,1 0 0,0-1 0,0 1 0,-1-1 0,1 0 0,1 0 0,-1 0 0,0-1 0,5 3 0,9 3 0,1 0 0,34 8 0,-36-11 0,80 18 0,-63-16 0,0 1 0,0 2 0,-1 1 0,47 22 0,-75-31 0,-1 1 0,1 0 0,-1 0 0,0 1 0,1-1 0,-1 1 0,0-1 0,-1 1 0,1 0 0,0 0 0,-1 0 0,1 0 0,-1 1 0,0-1 0,0 1 0,-1-1 0,3 6 0,-4-5 0,0-1 0,0 0 0,0 0 0,0 1 0,0-1 0,-1 0 0,1 0 0,-1 1 0,0-1 0,0 0 0,0 0 0,0 0 0,-1 0 0,1 0 0,-1-1 0,0 1 0,0 0 0,0-1 0,0 1 0,0-1 0,-4 4 0,-7 6 0,-1-1 0,0 0 0,0-1 0,-1-1 0,-1 0 0,1-1 0,-27 10 0,12-8 0,-1 0 0,0-2 0,-42 5 0,63-12 17,0 0 0,0 0 1,1-1-1,-1-1 0,0 1 0,-15-4 0,21 3-100,0-1 1,0 1-1,0-1 1,0 1-1,0-1 1,0 0-1,1 0 1,-1-1-1,1 1 1,0-1-1,0 0 1,0 0-1,0 0 1,0 0-1,0 0 1,1 0-1,-4-7 1,-6-17-6744</inkml:trace>
</inkml:ink>
</file>

<file path=ppt/ink/ink3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9.3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9790 8608 0,'-794'53'15,"1588"-106"1,-2788 194-16,1218-53 16,-282 53 15,441-17-31,-265 70 31,617-106-31,71 18 31,212-89-15,87-17 0,125-35-1,370-53 1,370-18 0,-159 35-1,547 36 1,424 70-1,-1024 18 1,142 36 15,-477-19-31,124 1 32,-406-54-32,-53 1 31,-141 0-16,-123-18-15</inkml:trace>
</inkml:ink>
</file>

<file path=ppt/ink/ink3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9.82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10089 9490 0,'-864'0'16,"1728"0"-16,-2151 0 0,475 17 16,19 54-1,-266 70 1,442-18-1,-318 160 1,529-125 15,283-87-31,35 0 32,70-36-32,89-18 31,176-69-16,105-1 1,495-36 0,-53 37-1,1093 34 1,-440 88 0,-583-17-1,159 71 1,-547-54-1,36 19 1,-424-72 15,-88 1-31,-194-36 16</inkml:trace>
</inkml:ink>
</file>

<file path=ppt/ink/ink3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40.02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6932 10619 0,'0'0'0,"-388"17"15,18 19-15,-618 122 16,459-52 0,-124 123-1,494-123 1,53-18-1,71-17 1</inkml:trace>
</inkml:ink>
</file>

<file path=ppt/ink/ink3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40.31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3916 11571 0,'0'0'0,"600"-70"31,-54-1-15,178 0-1,598 19 1,107 69 0,-71 71-1,-193 53 1,-283-35 0,-442-18-1,90 1 1,-460-72-1,18 19 1,-123-36 0,-177 0-1</inkml:trace>
</inkml:ink>
</file>

<file path=ppt/ink/ink3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41.34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7373 11606 0,'-388'18'0,"776"-36"0,-1164 54 0,-670 87 31,863-35-15,-104 71-1,351-35 1,195-72-16,-176 125 15,70-18 1,123-54 15,107-87-31,228-18 32,336-88-17,388-36 1,-159 54-1,88 17 1,1006 71 0,-441 52-1,-141 54 1,-900-89 0,529 71-1,-247 0 1,-476-54 15,-141-34-15,-88 0-1,-18-18-15,-423-53 32,35 18-32,-124-18 15,-475-36 16,-107 37-15,-423 52 0,812 17-1,-636 107 1,1094-89 0,-723 141-1,653-70 1,-89 53 15,406-141-31,18 34 16,229-52-1,335-88 17,18 18-32,494-19 15,529 89 16,-794 36-15,370 87 0,-105 36-1,-459-53 1,124 53 0,-213-36-1,-263-52 1,34-1-1,-193-52 1,-71-1 15,-106-52-15,36 18-16,-283-54 16</inkml:trace>
</inkml:ink>
</file>

<file path=ppt/ink/ink3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2:24.18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C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00B0F0"/>
    </inkml:brush>
  </inkml:definitions>
  <inkml:trace contextRef="#ctx0" brushRef="#br0">2205 6385 0,'0'18'94,"-18"-18"-79,1 18 1,-1-1-16,0 1 0,1 17 15,-54 36 17,53-54-17,1 1 1,17 0 0,-18-18-1,18-36 1,35 1-1,1-18 1,-1-17 0,18 17-1,17 35 1,-17 36 0,-17 17-1,17 18 1,-18 0-1,-35 0 17,18-18-17</inkml:trace>
  <inkml:trace contextRef="#ctx0" brushRef="#br0" timeOffset="1917">2240 6421 0,'0'-18'15,"-18"36"17,18-1-17,0 1-15,-17-1 16,17 1-16,0 0 0,0-1 15,-18 107 1,18 52 31,0-35-16,0-35-15,0-35-1,-17-36-15,-1 71 16,-17-18 0,-1 53-1,1 0 1,17-35 0,18 18 15,0-19-16,0-34 1,-17 35 0,17 0-1,-18-36 1,18 36 0,-17 0-1,-1 0 1,18-53-1,-18 35 1,1 0 0,17-17-1,0-1 1,0-17 0,0-18-1,0 1-15,0 34 16,0 18 15,0-17-15,17-18-1,-17 35 1,0 0 0,-17-35-1,17 35 1,0-17-1,17-1 1,-17 1 0,0 0-1,-17-36 1,17 35 0,-18 19-1,18-19 1,0 1 15,-18-18-15,18 52-1,-17-52 1,17 18 0,-18 17-1,18 18 1,-18-18-1,1 0 1,17-17 0,-18 17-1,18 0 1,0 0 0,0-35-1,0 36 1,0-1-1,0 0 17,0 0-17,0-35 1,0 18 0,0 17-1,0-35 1,0 35-1,0 18 1,0 17 0,0-17-1,18-18 17,-18 0-17,0-35-15,0 53 31,0-71-31,-18 54 32,18-54-17,-17 35 1,17 1 0,-18 17-1,18-35 1,0 18-1,0 17 1,0-18 0,0 36-1,0-35 1,-18-36 0</inkml:trace>
  <inkml:trace contextRef="#ctx0" brushRef="#br0" timeOffset="4105.92">1323 13370 0,'0'0'0,"-35"18"15,17-18 1,18 18 15,18-18-15,-1 0-1,-17 17-15,36 1 32,140-1-1,124 1 0,-53 0 16,-194-18-47,70 17 0,18-17 16,177 18 15,-160 0-31,89-1 31,0 19-15,-70-36-1,70 0 1,-18 17 0,0-17-1,-88 18 1,71-1-1,17-17 1,54 36 15,-142-36-31,53 17 16,-71-17 0,89 0-1,17 18 1,18-18 15,18 18-15,-107-18-1,72 17 1,17-17 0,-71 0-1,106 0 1,1 0-1,69 0 17,-281 0-32,246 0 15,-158 0 1,70 18 0,-17-18-1,0 18 16,-89-18-31,54 0 32,34 0-17,-52 0 1,88 17 0,0-17-1,-35 18 1,-18-18-1,0 0 1,-53 18 0,53-18-1,17 17 1,-87-17 0,35 0-1,-1 0 1,1-17 15,-35 17-15,-54 0-1,-34-18 1,16 18 0,-16 0-1,-1 0 1,-17 0-1,-18-18 1,-18 1 0</inkml:trace>
  <inkml:trace contextRef="#ctx0" brushRef="#br0" timeOffset="4436.04">12312 13441 0,'18'35'31,"-1"-35"-31,18 18 16,54 17-1,69 71 17,-122-89-32,-1 19 0,18 34 15,-35 19 1,-89-19 0,-88 1 15,106-54-31</inkml:trace>
  <inkml:trace contextRef="#ctx0" brushRef="#br0" timeOffset="4934.76">11007 14376 0,'0'-18'31,"0"36"-31,0-1 16,0 1-16,0 0 16,17 87-1,-17-69-15,18 17 16,-18 88 0,0-71 15</inkml:trace>
  <inkml:trace contextRef="#ctx0" brushRef="#br0" timeOffset="5152.99">11024 14676 0,'0'0'16,"0"-18"-16,-35 0 16,17 18-1,1 0 1,17 18-1,17-18 1,-17 18 15,18-1-15</inkml:trace>
  <inkml:trace contextRef="#ctx0" brushRef="#br0" timeOffset="5818.09">10989 14411 0,'0'-35'16,"18"-1"-1,-18 19-15,0-1 16,17 18 0,54-18-1,-36 18-15,53 0 16,124 36 15,-106-36-15,-53 17-1</inkml:trace>
  <inkml:trace contextRef="#ctx0" brushRef="#br0" timeOffset="6018.09">11042 14517 0,'0'0'0,"-35"35"16,35-17-1,17-18 1,71 35 0,-52-35-16,52 0 15,53 0 1,-106 0-16</inkml:trace>
  <inkml:trace contextRef="#ctx0" brushRef="#br0" timeOffset="6268.45">11659 14446 0,'0'0'0,"0"18"16,0 0-1,0-1-15,18 54 16,-18 17 15,0-53-31,0 36 16,0-1-1,0-34 1</inkml:trace>
  <inkml:trace contextRef="#ctx0" brushRef="#br0" timeOffset="6587.86">11659 14499 0,'0'0'0,"-17"-106"16,17 71-16,17 0 16,19-1-1,52 19 1,18 52 15,-36 0-15,-35-17-16,1 35 15,-19 0 1,-87 0 0,-36-36-1,18 1 1,-18 0-1,71-18 1</inkml:trace>
  <inkml:trace contextRef="#ctx0" brushRef="#br0" timeOffset="7237.75">12171 14393 0,'0'0'0,"0"-17"15,17 17 1,1 17 0,0 54-1,-1-1 1,-17-34-16,18 52 15,-18-18 1,0 1 0,-18-36-1,1-17 1,-1-71 15,18-35-15,0-18-1,18-70 1,52-18 0,1 123-1,35 53 1,-18 36 0,0 35-1,-53 35 1,-52-35-1,-54 18 1,-70-18 0,18-18-1,87-18 1,36 1 0,88 17-1,89 54 16,-1 16-15,-52 1 0,-89-35-16</inkml:trace>
  <inkml:trace contextRef="#ctx0" brushRef="#br0" timeOffset="7703.08">9472 15205 0,'0'0'0,"-35"17"31,70-17-31,53 18 15,89-18 1,228 35 0,-246-35-16,176 18 15,124 0 17,-142-18-32,-211-18 15,-71-17 1,-70-1-1</inkml:trace>
  <inkml:trace contextRef="#ctx0" brushRef="#br0" timeOffset="7935.61">11201 15099 0,'-18'0'0,"36"0"0,-54 0 0,19 0 15,34 0 1,1 0-16,17 0 16,54 53-1,-37 17 1,-69 1 0,-248-1-1,124-52 1</inkml:trace>
  <inkml:trace contextRef="#ctx0" brushRef="#br0" timeOffset="9321.99">1323 7479 0,'0'35'0,"-18"36"16,36-177-16,-53 265 0,17-106 0,0-1 0,18 19 0,-17-18 16,17 17-16,-18 1 0,18 0 0,0-1 15,-18 1-15,18 17 0,0 0 0,-17 0 16,17 0-16,0 1 0,0-1 0,0 0 15,0 0-15,0 371 32,-53 194-1,0-424 0,18-264 0</inkml:trace>
  <inkml:trace contextRef="#ctx0" brushRef="#br0" timeOffset="9804.33">1111 7902 0,'-35'0'16,"70"0"-16,-88 0 0,36-17 16,-19 17 15,54-18-15,-18 0-16,18 1 15,35-54 1,17 1-1,18-19 1,1 19 0,-72 70-1,18 35 1,1 71 0,34 35-1,-34-88-15</inkml:trace>
  <inkml:trace contextRef="#ctx0" brushRef="#br0" timeOffset="10456.14">406 6138 0,'-53'0'15,"17"0"1,19 0-16,34 0 16,1 0-16,17 0 15,1-17-15,-1 17 0,18-18 0,17 18 16,1-18-16,-18 1 0,35-1 0,335-70 31,-387 70-15</inkml:trace>
  <inkml:trace contextRef="#ctx0" brushRef="#br0" timeOffset="10671.3">635 6121 0,'0'0'0,"18"17"0,17-17 16,35 141 15,-52-70-31,-18 88 16,0 35 15,18-124-31,17 19 31,-17-72-31</inkml:trace>
  <inkml:trace contextRef="#ctx0" brushRef="#br0" timeOffset="11137.82">1164 6279 0,'0'0'0,"-35"0"31,17 18-31,18 0 0,18 88 32,0-54-32,-1 19 0,1 17 15,17 53 17,-35-123-17,18-71 16,-18-53-15,0 71-16,-18-141 16,0 17-1,36-53 1,53 142 0,-18 87-1,-18 36 1,-18 35-1,-17 53 1,-52-52 15,-19-36-15,53-53-16</inkml:trace>
  <inkml:trace contextRef="#ctx0" brushRef="#br0" timeOffset="11740.34">1587 6103 0,'0'0'0,"0"-18"16,-17 18-1,17 18 1,0 0-16,0 35 15,17 52 1,1 37 0,-18-72-1,18 18 17,-18-52-17,0-54 1,0-35-1,0-88 1,0-71 0,0-52-1,35 70 1,53 88 0,-35 88-1,53 53 1,-18 71-1,-88-35 1,-88 70 0,-71-18-1,-17-34 1,88-54 15,211 0 0,1 18-15,70 106 0,-106-36-16</inkml:trace>
  <inkml:trace contextRef="#ctx0" brushRef="#br0" timeOffset="16257.8">1764 13476 0,'18'0'78,"-18"-18"16,0 1-78,17 17-16,-17-18 15,35-17 1,-17 17 0,-18 1-1,18-1-15,-18-17 16,17 17 0,1-35-1,-18 18 1,35-36-1,1 18 1,16 0 0,-34 18-1,17-18 1,1 0 15,-1-17-15,0 17-1,0 0 1,18-35 0,0 17-1,-17-17 1,17 0 0,-18 0-1,18 17 1,0-17-1,17-18 1,-17 36 0,0-1-1,-18 0 17,18 1-17,-18 17 1,54-35-1,17 0 1,-1-1 0,36-34-1,-70 70 1,-18 0 0,35-53-1,0 18 1,36-35-1,-1 34 1,-52 36 0,35-35-1,-1 18 1,-52 34 15,36-52-15,34 0-1,1 0 1,17-18 0,-53 53-1,18-35 1,-18 0 0,18-1-1,-36 19 1,54-36-1,34 0 1,-34 18 15,-18 18-15,-36 34-16,54-34 31,17-1-15,71-35-1,-107 53 1,1 18 0,18-35-1,17 17 1,-53 0 0,71-18-1,17 1 1,1-19-1,-19 19 1,-17-1 15,-52 18-15,105-52 0,-106 69-1,53-34 1,-18 17-1,-34 18 1,34-1 0,1 1-1,17-18 1,-35 18 0,52-1-1,19-16 1,-36 16-1,-53 1 1,35 0 0,19-18-1,34 18 17,-53-1-17,89 1 1,-106 0-1,-36 17 1,36-17 0,-18 17-1,177-35 1,-141 36 0,17-19-1,-53 1 1,-53 35-1,36-18 1,17 1 15,71-1-15,-124 0 0,35 18-1,-34 0 1,-19 0-1,19 0 1,17 0 0,-36 0-1</inkml:trace>
  <inkml:trace contextRef="#ctx0" brushRef="#br1" timeOffset="31331.9">1834 13317 0,'0'18'31,"-17"0"-31,17-1 31,-18-17-31,18 18 16,-17 0-1,-1-18 1,18 17 0,-18 1 15,1-1 0,34-17 110,1 0-79,-18-17-46,18 17-1,-18-18 1,17 1 0,1-1-16,-1 18 15,-17-18-15,36-17 16,-1-18 15,18-17-15,0-1-1,-18 36 1,18-18 0,0-18-1,17 1 1,-17 17 0,18 0-1,-18-18 1,17 18-1,-17 0 1,0 1 0,35-1-1,1-18 1,16 18 0,-52 0-1,53 0 16,35-35-15,-52 35 0,34-35-1,-17 17 1,-36 19 0,54-1-1,-1-18 1,-34 36-1,34-36 1,0 1 0,-17-1-1,18 18 1,-36 18 0,35-36 15,36-17-16,-71 35 1,54-17 0,-54 17-1,88-35 1,-88 35 0,53-18-1,-52 18 1,52-35-1,35 17 1,18 1 0,-70 17-1,70-18 1,-18 1 0,18-18 15,-18 17-16,1 1 1,-71 17 0,141-36-1,-71 1 1,-105 71 0,123-72-1,-18 19 1,71-36 15,-194 71-31,141-36 16,0-17-1,18 17 1,-18 19 15,-18-1-15,-70 35-1,53-35 1,17 18 0,18-1-1,0 1 1,18-18 0,-18 18 15,-18-18-16,-123 35-15,123-17 16,36-18 0,17 18-1,-35 0 17,-70 17-32,35-17 31,70-18-16,-70 35 1,88 1 0,-71 17-1,141-36 1,-122 19 0,-90 17-1,19-18 1,-18 0 15,-53 1-31,52 17 16,1 0-1,-18 0 17,-52 0-17,-1 0 1,-53 0-1,-35 0-15</inkml:trace>
  <inkml:trace contextRef="#ctx0" brushRef="#br2" timeOffset="40498.75">1817 13406 0,'17'0'16,"1"-18"77,-18 0-61,0 1-17,18-19 1,-1-52 15,1-18 16,-18 89-47,18-72 31,-18 37-15,0-1 0,17 0-1,-17 0 1,0 18-1,0-36 1,18 18 0,0-17-1,-1-36 17,1 88-32,-1-88 31,1 53-31,17-17 15,-17 17 1,17-35 15,-17 35-15,17-18 0,0-17-1,1 17 1,-19 54-1,19-71 1,-19 35 0,54-53-1,-36 35 1,36-35 0,-1 1-1,1-19 1,-36 54-1,36-72 1,-18 19 0,-1 52-1,19-17 17,17-18-17,18 18 1,-18 0-1,-35 35 1,0-17 0,18-1-1,34-35 1,-52 18 0,18 17-1,35-70 1,-36 18-1,1 35 1,-18 17 15,-18 18-15,36-35 0,17 17-1,-18-17 1,1 18-1,0-1 1,-19 18 0,54-17-1,-18-19 1,-17 54 0,17-53-1,18 0 1,0 0-1,-36 35 1,36-36 0,0 19 15,0-1-15,17 1-1,1-1 1,-36 18-1,71-17 1,-53 17 0,-18 18-1,18-36 1,17 18 0,-17-17-1,35-1 16,-35 18-31,53-35 16,-18 17 0,-35 18 15,-53 18-15,105-35-1,19-1 1,17 18-1,-53 0 1,-18 18 0,18 0-1,-35-18 1,18 0 0,-36 35-1,71-35 1,-1 0-1,-16 18 1,-54 17 0,53-17 15,18 0-15,-1 0-1,1-1 1,-18 1-1,-35 17 1,123-17 0,54-18-1,-72 18 1,124-18 0,-211 35-1,52-17 1,18 17-1,-17 1 1,122-18 0,-210 35-1</inkml:trace>
  <inkml:trace contextRef="#ctx0" brushRef="#br2" timeOffset="44050.62">11553 5821 0,'0'-18'16,"0"1"-1,0-1-15,0 0 16,0 36 31,0 0-47,0-1 0,-35 107 31,-18 34 0,18-105 16,141-123-31,-18 17 15,-53 35-31,71-17 16,-53 17-1,-18 18-15</inkml:trace>
  <inkml:trace contextRef="#ctx0" brushRef="#br2" timeOffset="44251.25">11642 5962 0,'0'0'0,"-36"-35"15,36 17-15,18-17 16,35-1-1,53-16 1,17 16 15,-87 19-31,-1 17 0</inkml:trace>
  <inkml:trace contextRef="#ctx0" brushRef="#br2" timeOffset="44951.83">12136 5556 0,'0'0'0,"-18"-17"16,18 34 15,18 1-15,-18 17-1,17-17-15,1 17 16,-1 18 0,-17 0-1,0-18 1,0-17 0,0-53 15,18-36-16,0-35 1,17 18 0,-17 35-1,-1 35-15,19 18 16,16 18 0,-16 35-1,-19 0 1,1 0-1,-18 0 17,-18-36-17,18-34 1,0-36 0,18 18-1,35-36 1,0 0-1,0 54 1,35 17 0,-35 53-1,-18 0 1,-35 0 0,0-18-1,-35 0 1,35-17-1</inkml:trace>
  <inkml:trace contextRef="#ctx0" brushRef="#br2" timeOffset="45186.55">12947 5362 0,'0'0'0,"0"-35"0,18 17 16,-18 1-1,17 17 1,-17 53 0,18 35-1,-1 18 1,-17-53 0,18 35-1,-53 0 1</inkml:trace>
  <inkml:trace contextRef="#ctx0" brushRef="#br0" timeOffset="53420.35">12188 6914 0,'0'-17'47,"0"-1"-32,0 1 1,0-1 0,18 18 30,-18 18-46,18 17 32,17 71-1,-17-53-15,-18-71 30,0 0-46,17-35 16,1 0 0,0-35 15,-1 71-31,1-1 0,17-17 16,0 52 15,18 19-16,-17 34 1,-36-17 0,17-35-1,-17-1 1,-17-52 15,34-18-15,36 0-1,-35 36 1,17 17-16,0 17 16,-17 36 15,0-18-31,-1 18 31,1-35-31</inkml:trace>
  <inkml:trace contextRef="#ctx0" brushRef="#br0" timeOffset="53705.11">12912 6844 0,'0'0'0,"17"-71"16,-17 18 0,18 18-1,0 17 1,17 18-1,18 53 17,-53-35-32,-18 53 15,-35-1 1,18-52 0,70 17 15,106-53-16,106-17 1</inkml:trace>
  <inkml:trace contextRef="#ctx0" brushRef="#br1" timeOffset="62615.7">15328 10231 0,'0'0'0,"-17"-18"31,-1 18-31,18 18 94,0-1-63,0 1 0,-18-18-31,1 35 31,34-35 63,-17-18-78</inkml:trace>
  <inkml:trace contextRef="#ctx0" brushRef="#br1" timeOffset="63944">13811 8273 0,'0'0'0,"0"-18"16,0 0-16,18 1 16,-18-1-1,18-17 1,-1 17-1,1 18 1,17 18 0,53 105 15,-88-87-31,36 105 31,-36-106-15,-36-70 15,36-1-31,-35-52 31,35-35-15,-18 17 0,54 53-1,-1 35 1,35 36-1,-17 53 1,0-19 0,-35-16-1,-18-1 1,0-70 15,0-18-15,0 35-16,18-52 15,52-19 1,1 54 0,17 53 15,-35 35-15,17 70-1,-52-17 1,-18-71-1</inkml:trace>
  <inkml:trace contextRef="#ctx0" brushRef="#br1" timeOffset="64426.45">14658 8008 0,'0'0'0,"0"-71"16,0 36-16,18-18 15,-18 36-15,70-36 16,-17 35 0,35 18 15,36 18-15,-107 35-1,-34-18 1,-72 18-1,19-18 1,-18 0 0,35-17-1,106-18 17,70 0-17,36 18 1,-53-1-1,-71 1-15,18 17 16,-53 36 0,-88-18 15,-89 0-15,19-18-1,105-35-15</inkml:trace>
  <inkml:trace contextRef="#ctx0" brushRef="#br3" timeOffset="87882.56">5256 8149 0,'0'18'16,"18"-18"-1,0 0 1,-1 0 15,-34 0 0,-1 0-15,0 0 0,-105 17 15,-195 1 0,195 0-15,52-18-1,54 17-15,-19-17 16,19 18 0</inkml:trace>
  <inkml:trace contextRef="#ctx0" brushRef="#br3" timeOffset="88266.13">4727 8008 0,'0'0'0,"0"-18"15,0 1 1,18-1 0,-36 36 15,-17-1-16,17 1-15,-35 17 16,-52 18 0,34-17-1,53-36 1,1 17 0,34-17-1,19 18 16,-1-1-31,35 36 32,1 18-17,-18-18 1,-18-18-16</inkml:trace>
  <inkml:trace contextRef="#ctx0" brushRef="#br3" timeOffset="89050.92">6050 9137 0,'0'-18'16,"-18"18"15,-17-17-15,0 17-1,17 0-15,-17 0 0,-106 17 31,35-17-31,53 18 16,-176 0 15,211-18-15,1 0 0,-1 0-1</inkml:trace>
  <inkml:trace contextRef="#ctx0" brushRef="#br3" timeOffset="89417.37">5503 8978 0,'0'0'0,"18"-17"0,-18-1 15,0-17 16,-18 35-15,1 0-16,-1 35 31,0-17-31,-52 34 16,-1-16 0,1 17-1,34-36 1,54-17 15,0 0-15,35 18 15,-36-18-31,107 70 31,-89-52-31,-17 0 0</inkml:trace>
  <inkml:trace contextRef="#ctx0" brushRef="#br3" timeOffset="90303.38">7108 10178 0,'0'0'16,"0"-18"-16,0 0 31,-17 18 1,-71 0-17,52 0-15,-246 0 31,18 0 16,122 18-15,178-18-1</inkml:trace>
  <inkml:trace contextRef="#ctx0" brushRef="#br3" timeOffset="90652">6562 9913 0,'0'0'0,"0"-35"31,17 17-31,-34 18 32,-1 18-17,-35 35 1,-35 0 0,53-36-16,-18 19 15,17-19 1,1 1-1,35-1 1,18 19 0,52 34-1,19 18 1,-19-35 0</inkml:trace>
  <inkml:trace contextRef="#ctx0" brushRef="#br3" timeOffset="92794.33">5380 7320 0,'0'-18'16,"0"36"-16,-18-36 0,1 1 15,-1 17-15,0 0 16,-35 0 0,36 17-16,-1-17 15,0 18-15,1 0 16,-1-1-16,-35 36 15,0 53 1,0 141 15,142-141 1,-54-106-32,106-18 31,-88-35 0,-18 0-15,-35 36-1,-53-18 1,18 35 0,-18 0-1,35 0 1,71-18 15,18 0-15,17 1-1,-17-1 1,-54 18 0,1 0-1,-18 18 16,-18-18-15,18 53 0,0-18-1,0 35 1,18-17 0,-18 0-1</inkml:trace>
  <inkml:trace contextRef="#ctx0" brushRef="#br3" timeOffset="96834.13">6138 8696 0,'18'0'16,"0"0"-1,-18 18 16,0-1-15,0 1 0,17 0-16,-17 34 31,0-34-15,0 0 15,0-36-16,0 0 1,0 1 0,0-36-1,0-35 1,0-18 0,18-18-1,0 71 1,52 18-1,1 18 1,-18 34 0,-18 18-1,-35 1 1,-35 34 0,-18-17-1,0-18 16,17-17-15,19-18 0,34 0 15,19 0-15,-19-18-16,19 18 15,34 0 1,-17 18-1,-18 17 1,-35 1 0,-17-1-1,-36 18 1,0-18 15,-18-35-15,36 18-1,0-18 1,0-18 0,35 1 46</inkml:trace>
  <inkml:trace contextRef="#ctx0" brushRef="#br3" timeOffset="98003.31">7144 9578 0,'0'-35'15,"0"17"1,17 18 15,1 18 0,-18-1-31,18 54 16,-18-36-16,17 159 31,1-53 16,0-141-31,-1-35-1,-17 0 1,35-54 0,-17 19-1,0 17 1,-1 71 0,19 17-1,-1 0 1,0 18-1,1 0 1,-1-35 0,0-36-1,0-70 17,-17 53-32,-18-89 31,0 36-16,-18 35 1,18 35 0,-17 36-1</inkml:trace>
  <inkml:trace contextRef="#ctx0" brushRef="#br3" timeOffset="101806.92">12206 6015 0,'18'0'62,"-1"0"-30,36-18-17,124 1 16,-71-1-15,-36 18-16,71-35 16,-53 35-1,-35-18 1,-35 0 0,-36 18 15</inkml:trace>
  <inkml:trace contextRef="#ctx0" brushRef="#br3" timeOffset="102173.28">12418 6209 0,'0'0'0,"-18"0"0,36 0 62,88-18-31,-71 18-31,18-17 0,53-1 16,-53 18-16,70-18 16,0 1-1,-70-1 17,-70 18-17,-1 0-15</inkml:trace>
  <inkml:trace contextRef="#ctx0" brushRef="#br3" timeOffset="152892.67">13899 7020 0,'0'0'0,"0"-17"0,0-1 15,-35-17 1,35 17-16,-17 18 15,17-18-15,0 1 16,-18 17 47,0 0-48,-17 35 16,17-17-31,-52 17 16,17 36 0,18-36-1,17-18-15,0 1 16,36 0 0,17-1-1,106-34 16,-52-1-15,16 0 0,36 1-1,-52-1 1,-54 1-16</inkml:trace>
  <inkml:trace contextRef="#ctx0" brushRef="#br3" timeOffset="153224.91">13758 7091 0,'0'0'16,"0"-18"-1,18 18-15,17-17 16,71-19 15,-53 19-31,106-36 0,141-18 31,-53 1-15,194-36 0,-300 70-1,-18 19 1,-105-1-1,-36 18 1,-17 18 0</inkml:trace>
  <inkml:trace contextRef="#ctx0" brushRef="#br3" timeOffset="154024.91">15487 6227 0,'0'-18'0,"-18"18"16,1-35-1,17 17 1,0 0 15,17 36-31,1 0 16,0 70-1,17 18 1,-18 17 0,1-70-1,-18 18 1,18-54-1,-18-34 1,17-36 15,1-18-15,35-35 0,18 18-1,-1 88 1,1 53-1,-1 53 1,-52-36 0,-1 1-1,1-36 1</inkml:trace>
  <inkml:trace contextRef="#ctx0" brushRef="#br3" timeOffset="154224.91">16051 6368 0,'0'0'0,"0"-18"0,0-17 31,36 35-15,-1 35 0,0 36-1,-17-19 1,-1 19-1,-17-18 1</inkml:trace>
  <inkml:trace contextRef="#ctx0" brushRef="#br3" timeOffset="154376.91">16228 6015 0,'0'0'0,"-18"0"16,18 17 0,-18 1-16,18 17 31</inkml:trace>
  <inkml:trace contextRef="#ctx0" brushRef="#br3" timeOffset="154976.93">16545 6297 0,'0'0'16,"53"-18"-1,-53 1-15,18-36 16,-36 18 0,-17 17-1,17 18-15,-35 18 16,-35 52-1,35 18 17,53 1-17,36-37 1,16-16 0,37-36-1,-36-36 1,-36-34-1,-17 17 1,0 0 0,0 53-1,35 88 1,-17 0 0,17 71-1,18-18 1,-53-35-1,-17-53 17,-36-53-17,-35-35 1,-1-53 0,72-1-1,34 36 1,54-17-1,35 35 1,-53 17 0</inkml:trace>
  <inkml:trace contextRef="#ctx0" brushRef="#br3" timeOffset="155425.75">16810 5997 0,'-18'-35'0,"36"70"0,-36-105 16,1 52-16,17-17 15,0 52 1,17 36 0,1 18-1,17 52 1,0 18-1,-17-35 1,0-53 0,-18-35-1,0-36 1,0-70 0,17-35-1,36 17 1,-17 70 15,34 72-15,1 34-1,-36 18 1,-17-35 0,-1 0-1,-17-35-15</inkml:trace>
  <inkml:trace contextRef="#ctx0" brushRef="#br3" timeOffset="155809.44">17374 6121 0,'0'0'16,"0"-18"-16,18 18 16,0 0 30,-1 0-30,18 0 0,18 0-1,-17-18 1,-36 1-16,0-19 16,-36 1-1,-34-18 1,17 53-1,-18 18 1,36 52 0,35 54-1,18-53 1,52-1 0,36-52-1,-35-36 1</inkml:trace>
  <inkml:trace contextRef="#ctx0" brushRef="#br3" timeOffset="156194.13">17692 5874 0,'-35'-53'16,"52"70"15,-17 1-31,35 17 15,36 18 1,0 35 0,-36-35-1,0 18 1,-35-36 0,-35-35-1,-18-17 1,18-72-1,17-16 17,71-1-17,35 35 1,-35 54 0,-35 17-1,-18 17 1,-18 1-1</inkml:trace>
  <inkml:trace contextRef="#ctx0" brushRef="#br3" timeOffset="157860.04">18627 5750 0,'0'0'0,"0"-17"0,17 17 0,-17-18 15,0 0 1,0 1-16,-17 17 15,-1 0-15,0 0 16,1 17 0,-1 1-16,-52 53 15,34 87 17,36-122-32,106 69 46,35-87-30,36-89 0,-142 54-16</inkml:trace>
  <inkml:trace contextRef="#ctx0" brushRef="#br3" timeOffset="158211.72">19068 5750 0,'0'0'0,"-18"-35"15,-17 17 1,17 1-1,18 34 1,18 19 0,-1 17-1,1 35 17,17-35-17,1-36-15,16 1 31,1-36-15,0-35 0,-35-17-1,-53-36 1,-18 35 0,17 71-1,-34 18 1,52 17-1,36 1 1</inkml:trace>
  <inkml:trace contextRef="#ctx0" brushRef="#br3" timeOffset="158585.81">19332 5680 0,'0'0'0,"0"-18"15,-17-17 1,17 17 0,17 18-1,36 35 1,18 36 0,-18-36-1,17 36 1,-35-36-1,-17-70 32,-18 17-47,0 1 0,18-89 16,-18 53 0,0-35-1,17 70 16</inkml:trace>
  <inkml:trace contextRef="#ctx0" brushRef="#br3" timeOffset="158977.19">19808 5627 0,'-17'17'15,"34"-17"48,1 0-47,0-17-1,-1-1-15,19-17 31,-36 17-15,0 1-16,-36-19 16,1 19-1,-18 17 1,18 53 0,35-18-1,0 35 1,53 1-1,70-18 17,-87-53-32</inkml:trace>
  <inkml:trace contextRef="#ctx0" brushRef="#br3" timeOffset="159295.07">20091 5503 0,'0'0'0,"-36"-53"0,19 36 15,-1-19 1,36 36 0,17 36-1,53 52 1,-17-17 0,-36-36-1,-17 18 16,-36-53-31,0-18 16,1-52 15,17-1-31,53-17 16,0 35 0,-36 35-1</inkml:trace>
  <inkml:trace contextRef="#ctx0" brushRef="#br3" timeOffset="160035.12">20743 5380 0,'0'0'0,"0"-18"16,-17 1-1,-19-19 1,1 36-1,35-17-15,-35 17 16,-36 53 0,1 17 15,52-17-31,0-18 16,36 1-1,35-19 16,18-17-15,-19-17 0,1-36-1,-35-18 1,-18 18 0,-18 36-1,1 17 1,17 35-1,35-18 1,0 1 15,36-18-31,17-18 32,-53-17-17,1 0 1,-36-18-1,-18 35 1,-17 18 0,-1 53-1,19 71 1,70 35 0,17-54-1,18 36 1,-35-52-1,-35-72 1,-53-17 0,-53-53-1,-1-35 1,54 18 0</inkml:trace>
  <inkml:trace contextRef="#ctx0" brushRef="#br3" timeOffset="160480.84">21184 5468 0,'0'-18'16,"0"1"15,18-1 0,17 18-15,0-18-1,18 18 1,-35-17-16,17-1 16,1-52 15,-54 34-16,-35-17 1,-18 18 0,-17 35-1,35 71 1,36 17 0,34 35-1,19-70 1,69 18-1,1-71 1,-17-53 0</inkml:trace>
  <inkml:trace contextRef="#ctx0" brushRef="#br3" timeOffset="161795.54">17127 6950 0,'0'0'0,"0"-18"0,-17 18 0,17-18 16,0 1-16,0-1 15,17 18 1,-17 18-1,0-1-15,18 1 16,0 0-16,17 105 16,-17-70-1,52 194 1,-52-176 0</inkml:trace>
  <inkml:trace contextRef="#ctx0" brushRef="#br3" timeOffset="162712.31">17092 7373 0,'-18'-35'15,"-17"-36"1,53 36 0,35 0-1,17-1 1,54-17-1,-18 18 1,-54-35 0,-52 17-1,-17 0 1,-18 0 0,-1 35 15,36 36-16,36 70 1,-1 18 0,18 0-1,-36-53 1,1-18 0,-18-17-1,18-54 1,17-17-1,18 0 1,-35 36 0,34-1-1,1 53 1,0 1 0,-35-1 15,35-17-16,0-18 1,17-36 0,1-34-1,-36 17 1,-17-35 0,-36 17-1,-17 54 1,-18 34-1,18 18 1,17 36 0,0 17-1,36-53 1,0 1 0,-1-36 15,19 0-16,-1 0 1,-18-18 0,1 18-1,17 0 32,-17 0-47,0 0 16,-1 0-16,1 0 15,0 0 1</inkml:trace>
  <inkml:trace contextRef="#ctx0" brushRef="#br3" timeOffset="163145.91">18309 6879 0,'-17'-35'16,"-1"35"0,36 0-1,-18 18 1,17 17 0,1 0-1,-18-17-15,0 17 16,17 18-1,-17-35 17,0-54-17,18-17 1,17-17 0,1 35 15,-19 17-31,1 0 15,35 36 1,0 35 0,0 0-1,-36 0 1,1-36-16</inkml:trace>
  <inkml:trace contextRef="#ctx0" brushRef="#br3" timeOffset="164182.04">19138 6703 0,'0'0'0,"-17"0"0,17-36 16,0 19 0,0-1-1,17 18 16,-17 18-31,53 52 32,-53-52-17,53 106 1,-35-89 15,-36-35 0,0-35-15,1-54 0,17-34-1,0 52 1,17 36-16,19 0 16,34 52-1,-35 19 1,36 52-1,-53-35 1,17 0 0,-35-36-1,0-52 32,0-18-31,18-17-1,17-1 1,0 53 0,18 71-1,-35-35-15,-1 35 16,1 0 0,0 0-1,-18-36-15</inkml:trace>
  <inkml:trace contextRef="#ctx0" brushRef="#br3" timeOffset="164530.43">19756 6509 0,'0'-18'15,"0"36"-15,0-54 0,0 1 16,0 0-1,35 17 1,35-17 0,19 35-1,-37 53 1,-52 35 0,-52 0-1,16-52 1,19-1-1,34-18 1,54-17 15,52-17-15,-17-1-16,-71 1 16</inkml:trace>
  <inkml:trace contextRef="#ctx0" brushRef="#br3" timeOffset="165296.34">20620 6297 0,'-18'0'16,"36"0"-16,-36-18 0,18 1 16,18 17 15,-18 17-15,17 1-16,1 17 15,17 18 1,1 35-1,-1 18 1,-35-88 0,0 0-1,0-36 1,-18-17 0,1-36-1,17-52 1,17 34-1,1-16 1,0 87 0,17 36-1,0 70 17,0-35-17,18 17 1,-35-34-1,0-36 1,-36-18 15,18-17-15,0-36 0,35-17-1,1 35 1,-19 35-16,18 18 15,18 18 1,-17 53 15,-1-1-15,18 1 0,-18-18-1,-17-36-15</inkml:trace>
  <inkml:trace contextRef="#ctx0" brushRef="#br3" timeOffset="165832.96">21255 6085 0,'0'0'0,"-18"-17"0,18-1 0,18-52 31,17 52-15,53 0-1,18 18 1,-18 36 0,-17 16-1,-89 19 1,-17-36 0,-53 1-1,17-1 1,54-35-1,17 18 1,35-18 0,71 0-1,-18 0 1,0 35 15,-53 0-15,-88 18-1,-52-18-15</inkml:trace>
  <inkml:trace contextRef="#ctx0" brushRef="#br3" timeOffset="166180.07">20443 6667 0,'0'0'0,"18"-35"31,-18 53-15,0 17 0,0 0-16,-18 54 15,18-36-15</inkml:trace>
  <inkml:trace contextRef="#ctx0" brushRef="#br3" timeOffset="168899.81">13070 10548 0,'-17'-18'0,"34"36"0,-34-53 0,-1 17 31,18-17-31,-18 35 0,18 17 32,18 1-32,-18 0 0,35 70 31,-35-53-31,36 177 31,-19-53 0,-17-195 1,-17-122-1,-1 105-31,-17-230 31,17 160-31,18-36 16,71 89 15,-1 70-15,54 70-1,17 54 1,0 52-1,-106-88 1,18 18 0,-35-53-1,-18 0 1</inkml:trace>
  <inkml:trace contextRef="#ctx0" brushRef="#br3" timeOffset="169083.05">13247 10548 0,'0'0'0,"-35"0"16,52-18 15,54 1-15,70-54-1,-18 36 1</inkml:trace>
  <inkml:trace contextRef="#ctx0" brushRef="#br3" timeOffset="169499.03">13811 10195 0,'0'0'0,"-17"-35"15,17 17 1,-18 18-16,36 36 31,17 34-15,53 54-1,-17-1 17,-18-35-17,-18-52 1,-18-19-16,1-17 15,35-53 1,0-53 0,-35 1-1,-18-89 1,-18 35 0,0 71-1,18 70 1,-17 18-1,17 35 1,0 18 0,0-35-1</inkml:trace>
  <inkml:trace contextRef="#ctx0" brushRef="#br3" timeOffset="169931.28">15011 9860 0,'0'0'0,"17"-53"31,-34 36-31,-36-1 15,-53 53 1,18 18 0,52-18-1,-16 54-15,34 52 32,88 35-17,1-105 1,35-36-1,53-17 1,-1-36 0,-34-35-1,-71 18 1,-18 17 0,-35 0-1,-18 18-15</inkml:trace>
</inkml:ink>
</file>

<file path=ppt/ink/ink3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6:12.225"/>
    </inkml:context>
    <inkml:brush xml:id="br0">
      <inkml:brushProperty name="width" value="0.05292" units="cm"/>
      <inkml:brushProperty name="height" value="0.05292" units="cm"/>
      <inkml:brushProperty name="color" value="#00B0F0"/>
    </inkml:brush>
  </inkml:definitions>
  <inkml:trace contextRef="#ctx0" brushRef="#br0">22472 5380 0,'18'0'15,"-18"17"142,0 1-126,0 17 0,0 1 0,0 17 1,0-18-1,0 0-15</inkml:trace>
  <inkml:trace contextRef="#ctx0" brushRef="#br0" timeOffset="282.89">22525 5838 0,'0'18'31,"0"0"-31,0-1 16,0 1-1,17 0 1,-17 17 0,0-17-1,0-1 1,0 1-16</inkml:trace>
  <inkml:trace contextRef="#ctx0" brushRef="#br0" timeOffset="666.95">22525 6456 0,'0'0'16,"0"17"-16,0 1 16,0 17-1,0 1 1,0 17 0,0-36-1,-18 36 1,1 0-1,17 0 1,0-18 0,0 18-1,0-18 1,0 18 0,17-17 15,-17-19-16,0 19-15</inkml:trace>
  <inkml:trace contextRef="#ctx0" brushRef="#br0" timeOffset="1517.64">22560 7920 0,'18'35'0,"-36"-70"0,53 123 31,-35-70-31,36 52 31,-36-52-31,17 17 16,-17 53 31,0 1-16,36-1 0,-36-35-15,0-18 0,0-17-16,0-1 15,0 18 1,-18-17-1,18 17 1,-18 1 15,18-19-31,0 72 32,18-37-17,-18-34 1,0 35-1,18 0 1,-36 0 0,0 0-1,18 0 1,-17 52 0,17-52-1,-18 18 1</inkml:trace>
  <inkml:trace contextRef="#ctx0" brushRef="#br0" timeOffset="1734.09">22613 9402 0,'0'-18'0,"0"36"0,0 17 16,0 18 0,0-18-1,0-17 1,-18 17 0,1 18-1,17-18 1,0 18-1,0 18 1,0-19 0,0 1-1,0 18 1,0-53-16</inkml:trace>
  <inkml:trace contextRef="#ctx0" brushRef="#br0" timeOffset="2116.52">22542 10213 0,'0'0'16,"0"35"-16,-17 0 16,17 1-1,35 17 17,-35-36-17,0 36 1,18 0-1,-18 18 1,0-1 0,0-17-1,0-35 1,0 17 0,0 0-1,0-17 1,17 35-1,-17 0 1,0-18 0,-17 0-1,17-17 17</inkml:trace>
  <inkml:trace contextRef="#ctx0" brushRef="#br0" timeOffset="3303.36">20779 5415 0,'0'-18'31</inkml:trace>
  <inkml:trace contextRef="#ctx0" brushRef="#br0" timeOffset="3740.69">20779 5397 0,'-18'-17'32,"36"17"30,-1 0-62,19 0 31,175 0 1,-87 0-17,-19 0 1,-52 0-16,36 0 15,69 0 1,1 0 0,-18 0-1,0 0 17,-70 0-17,17 0 1,-17 0-1,-1 0 1,-35 0 0,1 17-1,-19-17 1</inkml:trace>
  <inkml:trace contextRef="#ctx0" brushRef="#br0" timeOffset="5003.21">20391 5045 0,'0'0'0,"-106"-36"31,70 36-31,19 0 16,-160 36 0,124-19-16,18 1 15,-18 0-15,0 17 16,-70 88-1,52 54 17,195-36-1,193-123 16,-246-36-47,141-35 15,-107 0 1,1-70 0,-123-36-1,-89 18 1,-106 88 0,53 53-1</inkml:trace>
  <inkml:trace contextRef="#ctx0" brushRef="#br0" timeOffset="15176.32">29863 8943 0,'35'0'31,"-17"0"1,-1 0-17,1 0-15,-1 0 16,72-18 0,-19 18-1,124-17 16,-176 17-15</inkml:trace>
  <inkml:trace contextRef="#ctx0" brushRef="#br0" timeOffset="15598.9">30110 8961 0,'17'0'0,"-34"0"0,52 0 16,18 0-16,-18 0 16,0-18-16,1 18 15,-1 0-15,-17 0 0,17 0 16,-18 0-16</inkml:trace>
  <inkml:trace contextRef="#ctx0" brushRef="#br0" timeOffset="18756.71">25964 8008 0,'0'0'0,"18"18"125,-18 17-109,18-35-1,-18 18-15,17 17 16,-17 0 0,0-17-1,0 17 1,18-17 15,-18-1-15,0 1-1,0 0 1,0-1 0,0 36-1,0-18 1,0-17-16,18 35 15,-1 35 1,-17 18 0,18 0-1,-18 35 17,0-106-32,0 53 15,18 1 16,-18-36-15,17 35 0,-17-18-1,18 1 1,-18-1 0,17 1-1,-17-36 1,18 53-1,-18-17 1,0-36 0,18 53-1,-18-52 1,0 34 0,17-17-1,-17-17 1,0 16 15,0 1-15,0 0-1,0-35 1,0 35 0,0-36-1,0 19 1,0-1-1,0-17 1,18 17 0,-18 0 15,0 0-15,-18 1-1,18-19-15,0 19 16,0 17 15,0-18-15,0 0-1,0 0 1,0 18 0,18 0-1,-18 0 1,0-35-1,0-1 17,0 19-17,0-19 1,-18 1 0,1-18-1</inkml:trace>
  <inkml:trace contextRef="#ctx0" brushRef="#br0" timeOffset="21143.86">26000 7973 0,'-18'0'31,"18"-18"-16,-18 18-15,1 0 32,-1 0-17,1 0-15,-54-18 16,-17 1 0,-18 17-1,0-18 16,71 18-31,-89 0 16,1 0 0,-1 0-1,-17 0 1,35 0 0,-35 0 15,-17 0-16,16 18 1,54-18 0,-106 17-1,106-17 1,-35 18 0,34-18-1,-16 0 1,-19 0-1,18 18 1,0-18 0,-52 0 15,87 0-15,1 0-16,-72 0 31,72 0-16,-1 0 1,-52 17 0,17-17-1,0 18 1,53-18 0,-53 18-1,1-18 1,-1 0-1,35 17 1,-17-17 0,17 0-1,-17 0 1,18 0 0,34 0 15,-52 18-16,53-18 1,-18 0 0,-35 18-1,0-18 1,17 0 0,1 0-1,17 0 1,17 0-1,19 0 1,-1 0 0,0 0 15,-34 0-31,-1 17 31,0-17-31,-18 0 31,36 0-15,17 0 0,1 0-1,-1 0 17,0 0-17,1 0 16,-1 0-15,0 0 0,1 0-1,-1 0 1,0 0 78,1 0-79,-1 0 17,1 0-17,-1 0-15</inkml:trace>
  <inkml:trace contextRef="#ctx0" brushRef="#br0" timeOffset="36287.28">25435 5838 0,'0'-17'0,"0"-1"109,18 18-31,-18 18-46,18-18-17,-18 17-15,0 1 16,17-18 0,1 53-1,-1-18 1,1-17-1,-18 0-15,0-1 16,18 1 0,-1-18 31,-17-18-32,18 18-15,17-53 16,18 0 15,-18 18-15,1 0-1,-19 17-15,1 1 16,-18 34 15,-18-17-15,18 18-16</inkml:trace>
  <inkml:trace contextRef="#ctx0" brushRef="#br0" timeOffset="36760.75">25541 5927 0,'0'-18'32,"0"0"-32,18 1 15,-1-54 1,19 18 0,-36 18-16,17-53 15,-17-89 1,0-34-1,18-36 1,35 106 0,17-36-1,19 89 1,-1 35 0,-35 36-1,17 17 16,-17 17-15,0-17 0,-18 0-1,-17 18 1,-36-18 31</inkml:trace>
  <inkml:trace contextRef="#ctx0" brushRef="#br0" timeOffset="37747.5">26423 4233 0,'-53'-17'31,"35"-1"-31,1 18 0,-18-35 32,17 35-32,53-18 31,-17 18-31,211-35 31,-35 0 0,-229 35 1,-53 0-17,17 17 1,54-17 0,17 18-1,35-1 1,0 36 15,-17-17-15,-1 34-1,1 1 1,0 17 0,-18-70-16</inkml:trace>
  <inkml:trace contextRef="#ctx0" brushRef="#br0" timeOffset="38164.78">26776 4427 0,'0'0'0,"0"-17"0,0-1 15,0-35-15,0 36 16,17-19-1,1 36 1,35 0 0,0 36-1,0 16 1,-36 1 0,-34-17 15,-36-36-16,18-18 1,17-17 0,18-1-1,53-34 1,17 17 15,-52 35-31,17 1 16,18-1-1</inkml:trace>
  <inkml:trace contextRef="#ctx0" brushRef="#br0" timeOffset="38682.65">27270 4233 0,'0'0'0,"0"-17"0,0-1 16,0 0-1,-18 18-15,0-17 16,1 17-16,-54 35 16,36 0-1,0 18 16,35 18-15,17-36 0,19 0-1,-1-35 1,35-17 0,-17-36-1,-17 18 1,-19-18-1,-17 0 1,0 35 0,0 36-1,0 35 1,18 0 0,35 17-1,-18-35 16,0-35-15,1 0-16</inkml:trace>
  <inkml:trace contextRef="#ctx0" brushRef="#br0" timeOffset="38880.11">27534 4269 0,'0'0'15,"-17"-18"-15,-19-53 16,36 54-1,0 52 17,0-17-32,18 17 15,17 36 1,1-36 0,-19-18-1</inkml:trace>
  <inkml:trace contextRef="#ctx0" brushRef="#br0" timeOffset="39065.1">27481 3916 0,'-35'0'15,"70"0"-15,-70 17 16,35 1-16,35 17 15,1 1 1,-19-19-16</inkml:trace>
  <inkml:trace contextRef="#ctx0" brushRef="#br0" timeOffset="39497.71">27622 4127 0,'-35'0'16,"53"18"15,-1-18-15,1 35 0,0 1-1,-1-19 1,1-17-1,-18 18 1,-18-18 0,18-35-1,0 17-15,18-17 16,17-1 0,1-16 15,17 52-16,-36 17 1,1 18 0,17 18-1,18-17 1,-18-19 0,-17-17-1</inkml:trace>
  <inkml:trace contextRef="#ctx0" brushRef="#br0" timeOffset="40083.28">28116 4057 0,'0'0'0,"0"-18"0,18-52 16,-36 52 0,-17 36-1,0 17 1,0 0 15,35 18-15,17-18-1,1-35 1,17 0 0,0 0-1,1-52 1,-19 34-1,1-35 1,0 88 15,-1 71 1,1-53-32,35 53 0,0 35 15,0 71 1,-18-71 15,-53-71-15,-105-70-1,70-35 1,-18-106 0,89-88-1,52 17 1,107-70-1,-1 123 1,-70 194 0,-88 1-16</inkml:trace>
  <inkml:trace contextRef="#ctx0" brushRef="#br0" timeOffset="41048.37">26970 5838 0,'0'-17'15,"0"-1"1,17 1-1,1 17 1,-18-18 0,18 53 15,-1-17-15,1 17-1,0 0 16,17-17-15,-17-18 0,-1 0-16,19-18 15,16-17 1,-16-18 0,-19 36-1,-17-1 1,-17 53-1</inkml:trace>
  <inkml:trace contextRef="#ctx0" brushRef="#br0" timeOffset="41565.61">27287 5927 0,'-17'-18'16,"17"0"0,-18 18-16,18-17 15,-18-19 1,18 1 0,18-35-1,53-107 1,-1 71-1,89-105 1,-18 70 0,106-53-1,35 70 1,53 36 15,-246 70-31,122-35 31,-34 36-15,-36-1 0,-35 0-1,-18 18 1,-35 0 0,-36 0 15,-34 18-16,-1 0 1,0-18-16</inkml:trace>
  <inkml:trace contextRef="#ctx0" brushRef="#br0" timeOffset="42082.04">29598 4322 0,'0'0'0,"-18"0"0,1-18 31,34 18 0,1 0-31,-18 35 16,18 0-1,17 54 1,0-1 0,1-18-1,-1-34 16,-18-36-15,1-18 0,0-35-1,17 0 1,-35 18-16,53-36 16,-18 1-1,-35 35 1,18 35-1,-1 17 1,-17 18 0,0 1-1</inkml:trace>
  <inkml:trace contextRef="#ctx0" brushRef="#br0" timeOffset="42868.68">30162 4498 0,'0'0'0,"18"0"15,0-18 1,-1 18-16,1-35 16,-18 0-1,0 17 1,-18 0-16,-35-17 15,18 35 1,0 18 0,0 35-1,35-18 1,0 18 0,17 0-1,1-18 16,35-35-15,-36 0 0,19-35-1,-19 0 1,1-18 0,0 17-1,-18 19 1,-18 52-1,18 18 17,35 0-17,1-18 1,17-35 0,-18-35-1,0 0 16,-17 17-31,17-35 16,0-53 0,1-17-1,-36 52 1,0 53 0,-36 54-1,1 52 1,17 18-1,54 0 1,-1-53 0,18 17 15,-18-105-15</inkml:trace>
  <inkml:trace contextRef="#ctx0" brushRef="#br0" timeOffset="43068.45">30674 4410 0,'0'-36'16,"0"72"-16,0-124 16,0 70-1,-18 18 1,18 35 0,0 18-1,0 0 1,18-18-1,-18 1 1,18-36 0</inkml:trace>
  <inkml:trace contextRef="#ctx0" brushRef="#br0" timeOffset="43221.3">30762 4286 0,'0'0'0,"-17"-17"15,-1-36 1,18 35 0</inkml:trace>
  <inkml:trace contextRef="#ctx0" brushRef="#br0" timeOffset="43816.37">30921 4410 0,'0'0'0,"35"17"16,-17-17 0,0 0-16,-1-17 15,-17-1 16,-17-17-15,17 17-16,-36 1 16,1 17-1,0 52 1,17-34 0,18 53-1,18-18 1,17-18-1,0-18 1,1-17 0,-19-17-1,1-36 1,-1-18 15,-17 1-15,36-54-1,-19 36 1,1 53 0,0 123 15,-18 18-15,0 17-1,17-34 1,-17-19-1,18-52 1,17-18 0</inkml:trace>
  <inkml:trace contextRef="#ctx0" brushRef="#br0" timeOffset="44565.68">31380 4410 0,'0'0'0,"0"-36"16,0 19 0,0-1-1,-36 18 1,-17-17 0,36 17-16,-19 17 31,19 1-31,-1 17 15,18 18 1,18-18 0,35 1 15,-36-19-31,36-17 16,-17-17 15,-19-1-16,-17-17 1,18-1 0,-18 19-1,0 52 17,0 0-17,17 1 1,1-1-1,0 0 1,-1-35-16,1 0 16,17-18-1,-17-17 1,0-18 0,-36 0 15,0-52-16,1 34 1,17 18 0,17 71-1,1 52 1,0 18 0,-1 18-1,-17-53 1,18 18-1,0-36 1,-18-17-16</inkml:trace>
  <inkml:trace contextRef="#ctx0" brushRef="#br0" timeOffset="44968.34">31574 4604 0,'0'0'0,"-36"-53"31,36 18-16,0 17 1,18 18 0,35 18-1,53-1 1,-53-17 0,0 0-1,-18-17 1,-18 17-1,-17-18 1,0 0 0,0 54 31,0-19-47,-17 18 31,17-17-16,0 0-15,0 17 16,17-17 0,1-1-1</inkml:trace>
  <inkml:trace contextRef="#ctx0" brushRef="#br0" timeOffset="45150.67">31838 4269 0,'0'0'0,"-17"-18"0,17 0 15,-18 18 1,18 18 15,18 0-15,-1-1-16</inkml:trace>
  <inkml:trace contextRef="#ctx0" brushRef="#br0" timeOffset="46016.88">32103 4480 0,'0'0'0,"-18"0"0,0 0 0,1 0 16,-1-17-1,18 34 32,18 1-47,-18 35 31,0 17-15,0-52-16,17 35 16,19-35-1,17 17 1,17-53 0,-17-35-1,-35 36 1,-18-72-1,0-16 1,-18 34 0,1 53-1,-19 36 17,36 17-17,-17 18 1,17 18-1,0-54 1,17 1 0,19-18-1,-19-18 1,18 1 0,1-1-1,-19-17 1,19 35-1,-19 18 1,1 34 0,-18-34 15,18 35-15,-18-35-1,17-1 1,1-34 15,17-19-15,18 19-1,-35 17-15,35-18 16,-18 18 0,-18 35-1,-17-17-15</inkml:trace>
  <inkml:trace contextRef="#ctx0" brushRef="#br0" timeOffset="53321.67">27076 14358 0,'0'-18'15,"-18"18"95,36 0-48,88 0-46,-71 0 0,18 0-16,70 0 15,-52 0 1,-54 0-1,-34 0 17,-19 18-32,-16-18 0</inkml:trace>
  <inkml:trace contextRef="#ctx0" brushRef="#br0" timeOffset="53587.7">27076 14429 0,'17'0'32,"1"0"-32,0 0 15,17 0 1,18 0 0,0 0-1,-18 0 1,-17 0-16,17 0 31,-17 0-31</inkml:trace>
  <inkml:trace contextRef="#ctx0" brushRef="#br0" timeOffset="55854.28">27005 6473 0,'-18'0'0,"1"0"16,-71 18 15,-53 35 0,123-35-31,-35 17 16,0 35-1,0 54 1,18 17 0,35 0-1,18-53 1,70 36-1,35-18 1,18-53 0,-35-36-1,106-52 1,-18-53 0,-35-71-1,-107 36 1,-69-142 15,-54 159-15,-105-17-1,0 87 1,-1 54-16</inkml:trace>
  <inkml:trace contextRef="#ctx0" brushRef="#br0" timeOffset="64326.98">18680 15152 0,'-18'-18'32,"36"18"61,-1 0-77,1 0-16,17 0 16,36-17-16,35-1 31,-71 0-31,35 18 15,-34-17 1,-19 17 0,-17 17-16</inkml:trace>
  <inkml:trace contextRef="#ctx0" brushRef="#br0" timeOffset="65093.13">20884 14993 0,'18'0'63,"0"0"-63,52-18 16,142-35 30,-89 36-14,-140 17-1</inkml:trace>
  <inkml:trace contextRef="#ctx0" brushRef="#br0" timeOffset="67476.73">23883 15028 0,'18'0'47,"-1"0"-32,124 18 16,-17 0-15,-36-18-16,300 17 16,71 1-1,-159 0 1,105 17 0,-175-18-1,17 1 1,-106-18-1,-71 0 1,-52 0 15,-36 0-31,1 0 16</inkml:trace>
  <inkml:trace contextRef="#ctx0" brushRef="#br0" timeOffset="99340.68">25171 6227 0,'0'-18'47,"0"0"-16,-18 18-15,-88-17 31,53 34-16,-17 36 0,17 88 16,35-88-31,1-35-16,17 35 16,-18 0-1,18-18 1,-18 0-1,18 0 1,36 18 0,16-35-1,1 17 1,36-17 15,-72 0-31,36-18 16,0 0-1,-18-18 1,36-17 15,-1-1-15,-17-17 0,-17 1-1,-19-1 1,-17-18-1,0 18 1,-17-17 0,-1 34-1,-17-17 1,-18 18 0,-18 18-1,1-19 1,34 36-1,1 0 17,0 0-17,17 0 1,18 18 0,0 0-1,-17-18 1</inkml:trace>
  <inkml:trace contextRef="#ctx0" brushRef="#br0" timeOffset="101974.24">26088 5592 0,'0'17'16,"18"18"0,-18-17-1,0 0 1,0-1 0,0 1-1,0 17 16,0-17 1,17-18-17,1 0 1</inkml:trace>
  <inkml:trace contextRef="#ctx0" brushRef="#br0" timeOffset="102497.4">26017 5733 0,'18'0'47,"0"17"-15,-18 1-32,17-18 0,1 18 15,0-1 1,17 1 15,-18-18-15,1 0-1,0 0 1,-18-18 0,17 18-16,1-17 15,-18-1 1,35 0-1,-35 1 17,0 34 30</inkml:trace>
  <inkml:trace contextRef="#ctx0" brushRef="#br0" timeOffset="103464.03">26035 6615 0,'0'-18'15,"-18"18"64,18 18-64,-17-18-15,17 17 16,-36 18-1,19 1 1,-1-36 0,18 17-16,0 1 31,0-36-15,18-17 15,-1 17-31,-17 1 15,36-54 1,-36 36 0,17 17-1,1 1 1,0 34 0,-1 1-1,1 17 1,0-17-1,-1 17 17,1-17-32,-1-18 31</inkml:trace>
  <inkml:trace contextRef="#ctx0" brushRef="#br0" timeOffset="103859.32">26035 6509 0,'18'35'31,"-1"-17"-31,1-1 16,-18 1-16,53 52 16,-36-34-1,1-19-15,0 36 32,-1 0-17,1-17 1,-18-19-1,18 1 1,-1-1 0,1-17 15,0 0-31,17-17 16</inkml:trace>
</inkml:ink>
</file>

<file path=ppt/ink/ink3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18:23.281"/>
    </inkml:context>
    <inkml:brush xml:id="br0">
      <inkml:brushProperty name="width" value="0.05292" units="cm"/>
      <inkml:brushProperty name="height" value="0.05292" units="cm"/>
      <inkml:brushProperty name="color" value="#FF0000"/>
    </inkml:brush>
  </inkml:definitions>
  <inkml:trace contextRef="#ctx0" brushRef="#br0">2699 9525 0,'17'0'94,"1"0"-79,-18-18 1,35 1-1,-17-19 1,0 19 15,17-18-15,0 17 0,36-35-1,-36 35 1,-17 1-16,35-19 15,35-17 1,-18-17 0,1 17-1,-1 18 1,-34-18 0,17 0-1,17-18 1,1 1-1,-36 17 1,36-18 0,-1 1 15,1-1-15,-18 18-1,17-17 1,-17 17-1,18-18 1,-19 36 0,37-36-1,17 1 1,17-1 0,-17 1-1,-36 17 1,36-18-1,18-35 1,-1 1 15,36-1-15,-53 35 0,52-35-1,-16 1 1,16 16-1,-52 36 1,71-35 0,17-18-1,17 1 1,1-1 0,-71 18-1,88-54 1,18-34-1,0 17 1,-88 53 0,35-35 15,0 18-15,0-1-1,18 1 1,-54 35-1,89-53 1,-17 17 0,-36 1-1,-71 35 1,36-36 0,-18 18-1,0 36 1,18-19-1,-36 37 1,54-19 15,17-35-15,-18 18 0,-70 35-1,18-35 1,-19 0-1,19 17 1,-18-17 0,-18 35-1,0 0 1,-35 18 0,-18 17-1,-17 18 1,-36 0 15</inkml:trace>
  <inkml:trace contextRef="#ctx0" brushRef="#br0" timeOffset="1081.31">8184 6191 0,'-17'-17'15,"17"-1"1,-18 0-1,18 36 48,18 0-47,-1-1-16,1-17 15,17 18 1,1-18-16,17-18 31,-36 1-31,1-19 31,-18-17-15,-18 0 0,1 36-1,17 52 1,52 53-1,-16 18 1,52 35 0,0-35-1,-53-18 1,-52-35 0,-36-35-1,-35-18 1,-18-88 15,71 35-15,35 17-1,52-52 1,-16 53 0,17 0-1,-36 17-15</inkml:trace>
  <inkml:trace contextRef="#ctx0" brushRef="#br0" timeOffset="1317.66">8643 6050 0,'0'0'0,"-18"-18"16,18 1 0,18-1-1,0 1 1,17-1 0,18 18-1,-35-18-15</inkml:trace>
  <inkml:trace contextRef="#ctx0" brushRef="#br0" timeOffset="1484.56">8678 6121 0,'-17'17'16,"34"-17"-1,-17-17-15,36-1 16,-19 18-16,54-53 31</inkml:trace>
  <inkml:trace contextRef="#ctx0" brushRef="#br0" timeOffset="4102.19">9172 5680 0,'0'0'0,"-35"-18"16,17 18-16,1 18 16,-1-18-16,0 17 15,1-17-15,-1 18 0,0 0 16,1 70-1,70 18 32,53-89-15,-71-17-32,18-17 15,17-1 1,-17-35-1</inkml:trace>
  <inkml:trace contextRef="#ctx0" brushRef="#br0" timeOffset="4350.24">9402 5697 0,'0'0'0,"17"0"31,1-17-31,-1-1 16,54-17-1,17 0 1,-70 17-16</inkml:trace>
  <inkml:trace contextRef="#ctx0" brushRef="#br0" timeOffset="4565.84">9490 5539 0,'0'0'0,"-18"0"0,0 0 31,36 0 0,-18 17-15,18 1-16,-1 0 15,36 52 1,-17-17 0,-1-35-16</inkml:trace>
  <inkml:trace contextRef="#ctx0" brushRef="#br0" timeOffset="5267.28">9790 5468 0,'0'0'0,"-53"-18"31,53 1-15,0-1 0,17 18-1,36 0 1,-18 18 0,-17-1-16,0 1 15,17 17 1,-17 1-1,-36-36 32,18-18-47,-18-35 32,1 0-32,17 0 15,0 18 1,0 0-16,35 17 31,18 36-15,0-1-1,0 36 1,0-18 0,-53-17-1,0-36 16,0-17-15,-18-18 0,36-17-1,-1 34 1,1 36-16,17 0 16,18 18 15,0 35-31,-18 0 31,-17-35-15</inkml:trace>
  <inkml:trace contextRef="#ctx0" brushRef="#br0" timeOffset="5799.91">10301 5151 0,'0'0'0,"0"-18"0,0 0 16,0 1-16,0-1 15,18-17 1,35 17 0,35 18-1,-35 35 16,-36-17-15,-17 35 0,-35-18-1,17-17 1,1-18 0,34-35-1,36-36 1,0-35-1,-17 18 1,-36 53 0,0 17-1,-18 53 1,-17 18 0,35-17-1,17 16 1,19 1 15,52-35-15,-35-36-1,0 1 1,0-54 0</inkml:trace>
  <inkml:trace contextRef="#ctx0" brushRef="#br0" timeOffset="16970.32">17692 7126 0,'17'0'94,"1"18"-79,0-18-15,-1 17 16,1-17-16,70 53 31,-35-35-15</inkml:trace>
  <inkml:trace contextRef="#ctx0" brushRef="#br0" timeOffset="17153.79">17886 7056 0,'0'0'0,"-18"0"31,1 17 0,17 18-31,-18 54 16,0-54-1</inkml:trace>
  <inkml:trace contextRef="#ctx0" brushRef="#br0" timeOffset="17555.22">18732 6509 0,'0'0'16,"-17"0"-16,34 17 46,1 1-30,0-18-16,-1 18 16,36 17-1,-35-35 1</inkml:trace>
  <inkml:trace contextRef="#ctx0" brushRef="#br0" timeOffset="17719.84">18803 6403 0,'0'0'0,"-18"0"15,1 18 1,-19-1 0,1 36-1,0-35-15,-18 35 16,18-18-16</inkml:trace>
  <inkml:trace contextRef="#ctx0" brushRef="#br0" timeOffset="18070.52">18327 5944 0,'-18'0'31,"36"0"1,-18 18-32,17-18 15,19 35 1,17-17 0,-36-18-16,19 17 15</inkml:trace>
  <inkml:trace contextRef="#ctx0" brushRef="#br0" timeOffset="18238.26">18486 5874 0,'0'0'16,"-71"0"0,36 0-1,17 17 1,0 1-16,1 17 15,-18 1-15</inkml:trace>
  <inkml:trace contextRef="#ctx0" brushRef="#br0" timeOffset="18586.79">18927 5397 0,'-18'0'0,"0"-17"15,1 17 1,34 0 0,1 17-1,35 19 1,17 17 0,-17 0-1</inkml:trace>
  <inkml:trace contextRef="#ctx0" brushRef="#br0" timeOffset="18787.82">18979 5186 0,'0'0'0,"0"-18"0,-17 18 16,-18-17-1,-1 52 1,19-18-16,-36 54 16,17-18-1,-17 0 1</inkml:trace>
  <inkml:trace contextRef="#ctx0" brushRef="#br0" timeOffset="19071.56">18256 4762 0,'0'0'0,"-35"0"0,17 0 16,1 0-16,34 18 31,1 0-15,17 35 0,18-18-1</inkml:trace>
  <inkml:trace contextRef="#ctx0" brushRef="#br0" timeOffset="19305.58">18327 4692 0,'0'0'0,"-71"18"15,36-1 1,-18 54 0,35-18-1,1-18-15,-19 36 16,19-36-16</inkml:trace>
  <inkml:trace contextRef="#ctx0" brushRef="#br0" timeOffset="19689.16">19297 4286 0,'0'0'0,"-53"-17"31,35 17-31,18-18 16,36 36 0,-1-1-1,35 19 1,-17-1 0,-35-18-16</inkml:trace>
  <inkml:trace contextRef="#ctx0" brushRef="#br0" timeOffset="19870.91">19509 4198 0,'0'0'0,"-36"-18"16,19 18-1,-36 36 1,17-1-1,19 0-15,-18 18 16</inkml:trace>
  <inkml:trace contextRef="#ctx0" brushRef="#br0" timeOffset="20270.75">20761 4304 0,'-53'-35'16,"35"35"0,36 0-1,0 0 1,52 53-1,-17-18 1,-18-18-16,18 19 16,-17-19-16</inkml:trace>
  <inkml:trace contextRef="#ctx0" brushRef="#br0" timeOffset="20454.66">20990 4216 0,'0'0'0,"-17"-18"16,-19-17-16,1 17 31,-18 36-15,0 52 0,0 19-1,36-54-15</inkml:trace>
  <inkml:trace contextRef="#ctx0" brushRef="#br0" timeOffset="20871.8">20055 4604 0,'0'0'0,"-17"17"16,34-17 15,1 0-31,53 36 32,34 34-1,-87-70-31</inkml:trace>
  <inkml:trace contextRef="#ctx0" brushRef="#br0" timeOffset="21021.67">20267 4551 0,'0'0'0,"-35"-18"16,-18 18-1,0 35 1,18 1 0,-1 34-16</inkml:trace>
  <inkml:trace contextRef="#ctx0" brushRef="#br0" timeOffset="21555.94">19738 5521 0,'0'0'0,"18"0"63,-1 0-48,1 18-15,35-18 16,35 17 0</inkml:trace>
  <inkml:trace contextRef="#ctx0" brushRef="#br0" timeOffset="22258.46">19861 5468 0,'0'0'0,"0"18"63,-17-1-48,17 1-15,0 0 16,-18 35 0</inkml:trace>
  <inkml:trace contextRef="#ctx0" brushRef="#br0" timeOffset="22857.41">21149 4798 0,'0'-18'15,"0"0"-15,18 18 16,-1 0 0,71 0-1,-70 18-15,17 0 16,-17-18-16,0 17 15,-1-17-15,-17 18 0</inkml:trace>
  <inkml:trace contextRef="#ctx0" brushRef="#br0" timeOffset="23057.79">21378 4727 0,'0'0'15,"0"-17"-15,-35 17 16,17 0 0,-17 17-1,17 1-15,-17 35 16,18-36-16</inkml:trace>
  <inkml:trace contextRef="#ctx0" brushRef="#br0" timeOffset="23557.51">21943 4039 0,'0'0'15,"-18"-17"-15,18-1 0,18 18 31,-1 18-31,19-1 0,-19-17 16,19 18-16,-1 0 0,0 17 16,53 18-1,-70-53-15</inkml:trace>
  <inkml:trace contextRef="#ctx0" brushRef="#br0" timeOffset="23706.64">22137 3969 0,'0'0'0,"-18"-36"15,1 19 1,-1 52 0,-17 36-1,17-1-15</inkml:trace>
  <inkml:trace contextRef="#ctx0" brushRef="#br0" timeOffset="24357.08">22243 6756 0,'0'0'0,"-18"-36"31,0 19-31,1 17 0,34 0 31,1 17-31,35 19 16,88 34 15,-123-70-31,-1 0 16</inkml:trace>
  <inkml:trace contextRef="#ctx0" brushRef="#br0" timeOffset="24505.94">22542 6597 0,'0'0'16,"-17"0"-1,-1 0 1,1 35-1,-19 18 1,1 0 0</inkml:trace>
  <inkml:trace contextRef="#ctx0" brushRef="#br0" timeOffset="24891.1">23036 6227 0,'0'0'0,"0"-18"0,-35 18 15,35-18 1,0 36 0,35 0-1,1 17 1,34 35-1,-17-34 17,-35-36-32</inkml:trace>
  <inkml:trace contextRef="#ctx0" brushRef="#br0" timeOffset="25073.4">23177 6050 0,'-17'-18'16,"34"36"-16,-52-36 0,18 36 16,-19 35-1,-17 35 1,0-17 0,36-36-16,-18 18 15</inkml:trace>
  <inkml:trace contextRef="#ctx0" brushRef="#br0" timeOffset="25441.12">23477 5644 0,'-17'-17'31,"17"-1"-31,17 18 15,1 0 1,0 18-16,-1-18 16,1 17-16,0-17 0,70 53 31,0 0-15</inkml:trace>
  <inkml:trace contextRef="#ctx0" brushRef="#br0" timeOffset="25622.83">23654 5486 0,'0'0'0,"-18"0"16,0 0-1,1 0-15,-18 35 16,-36 36 15,53-36-31,1-18 0</inkml:trace>
  <inkml:trace contextRef="#ctx0" brushRef="#br0" timeOffset="26025.67">23213 4939 0,'0'0'0,"0"-35"16,17 35 15,1 17-15,35 54-1,0-18 1,17 0 0,-52-36-16</inkml:trace>
  <inkml:trace contextRef="#ctx0" brushRef="#br0" timeOffset="26207.58">23354 4833 0,'-53'35'31,"53"-17"-15,-35 88-1,-1-18 1</inkml:trace>
  <inkml:trace contextRef="#ctx0" brushRef="#br0" timeOffset="26875.5">21784 6632 0,'18'0'47,"-1"0"-31,1 0 0,0 18-16,87-1 31,-87-17-16</inkml:trace>
  <inkml:trace contextRef="#ctx0" brushRef="#br0" timeOffset="27008.37">22049 6632 0,'0'0'16,"-18"-17"0,0-1-1,-17 53 16,-18 18-15,18-18-16</inkml:trace>
  <inkml:trace contextRef="#ctx0" brushRef="#br0" timeOffset="27574.52">21272 7373 0,'18'0'32,"0"0"-17,17 18 1,0-1 0,1 1-16,-19 0 15</inkml:trace>
  <inkml:trace contextRef="#ctx0" brushRef="#br0" timeOffset="27892.43">21608 7373 0,'0'18'63,"-18"-18"-48,0 17 1,1 1-16,-1 0 0,-35 35 31,-17 17-15,34-35-16</inkml:trace>
  <inkml:trace contextRef="#ctx0" brushRef="#br0" timeOffset="28460.38">21925 7691 0,'0'-18'31,"18"18"1,-1 0-32,1 18 15,0-18 1,35 35 0,-18-18-1</inkml:trace>
  <inkml:trace contextRef="#ctx0" brushRef="#br0" timeOffset="28643.04">22154 7638 0,'-35'17'15,"35"1"1,-17-18-1,17 18 1,-18-1-16,-17 18 16,-18 18-16</inkml:trace>
  <inkml:trace contextRef="#ctx0" brushRef="#br0" timeOffset="29108.41">20038 7867 0,'17'0'47,"1"18"-32,17-1 1,-17-17 0,53 35-1</inkml:trace>
  <inkml:trace contextRef="#ctx0" brushRef="#br0" timeOffset="29263.01">20249 7814 0,'0'0'0,"-17"0"16,-18 0-1,-1 18 1,-34 52-1,-1-17 1,36 0 0</inkml:trace>
  <inkml:trace contextRef="#ctx0" brushRef="#br0" timeOffset="29858.59">19121 7902 0,'-18'18'16,"36"-18"15,-18 17-31,70 19 31,18 17 0</inkml:trace>
  <inkml:trace contextRef="#ctx0" brushRef="#br0" timeOffset="30061.17">19244 7902 0,'0'0'0,"-35"18"15,35-1 1,-18 19 0,-17 17-1,0 0 1,35-36-16</inkml:trace>
  <inkml:trace contextRef="#ctx0" brushRef="#br0" timeOffset="31341.75">19350 7197 0,'17'0'0,"1"17"47,0 1-31,-1 0-16,54 17 15,-53-35 1,17 0-16</inkml:trace>
  <inkml:trace contextRef="#ctx0" brushRef="#br0" timeOffset="31525.44">19562 7108 0,'-18'0'31,"0"0"-31,1 0 15,-1 36 1,-53 52 0,36-53-16</inkml:trace>
  <inkml:trace contextRef="#ctx0" brushRef="#br0" timeOffset="39795.68">17286 7585 0,'0'-18'141,"18"18"-126,-18-18 1,17 18-16,36-35 31,53-18 0,-88 36-31,123-36 32,18 0-1,-124 35-15,18-17-1,17 0 1,-17-1 15,-17 1-31,-19 17 16,18 1-1,1-1 1,-1 0 15,-17 1-15,35-1-1,-18-17 1,0 17 0,-17 1-1,-18-1 1,17-17 0,1 17-1,17 0 1,-17 1-1,17-1 1,-17-17 0,17 17-1,-17-17 1,-1 17 15,1-17-15,0 17-1,-1 1 1,1-1 0,0 0-1,-1 1 1,-17-1 0,0 1 15,0-1-16,-17 0 1,17-17 0,0 17-1,0 1-15,0-19 16,0 1 15,-18 0-15,0 17-1,1-17 1,-1 0 0,0-18-1,1 18 1,-1-1 0,1 1-1,17 17 1,0-17-1,0 17 1,-18 1 0,18-1-1,0-17 1,-18 17 0,18 1 15,0-19-16,-17 19 1,17-1 0,-18 0-1,18-17 1,-18 17 0,18-17-1,0 18 1,0-1-1,0 0 1,0 1 0,0-1-1,18 0 17,-18 1-1,0-19-16,0 19 1,18-1 0,-18 1-1,0-1 1,17 0 0,1 1-1,0-1-15,-1 18 16,18-18-1,1 1 1,17-1 0,0 0-1,-18 1 1,18 17 0,0-18 15,-36 18-16,1 0 1,-18-18 0,18 18-1,17 0 1,-17-17 0,34 17-1,-16-18 1,-1 1-1,0 17 1,18 0 0,-35 0-1,17 17 1,0-17 15,1 18-15,-1-1-1,0-17 1,0 18 0,-17 0-1,0-18 1,17 17 0,-17 1-1,17 0 1,0-18-1,1 0 1,-19 0 0,1 0-1,-1 17 17,19-17-1,-19 0-16,19 0 1,-36-17 0,17 17-1,1 0 1,0 0 0,-1 0-1,1 0 1,-1 0-1,1 0 17,0 0-17,-1 0 1,1 0 0,0 0-1,-18-18 16,0 0-15,17 18 0,-17-35-1,18 0 1,-18 17 0,0 1-16,0-1 15,18-35 1,-18 18-1,0-18 1,0 35 0,17-17-1,1 0 17,-1-1-17,1 1 1,-18 17-1,18-17 1,-1 18 0,1-1-1,0 0 17,-1 1-17,1-19 1,0 19-1,-18-1 17,17 18-32,-17-18 15,0 1 17,18-1-17,-18 0 1,0 1-1,18 17 1,-18-18 0,17 18-1,1-17 1,-1-1 0,1 0-1,0 1 1,-1 17-1,-17-18 1,18 0 0,0 1-1,-1-1 17,1 0-17,-18 1 1,0-1-1,18 18 1,-18-17 0,17 17-1,1-18 1,-1 0 0,1 18-16,0 0 15,-1-17 1,19-1-1,-1-17 1,0 35 0,0-18-1,1 0 17,-19 18-17,1-17 1,0 17-1,-1-18 1,1 18 0,0 0-1,-1 0 1,19-17 0,-19 17-1,1 0 1,17 0-1,-17 17 1,-1-17 0,19 35-1,-19-17 17,19 17-17,-19-17 1,1 0-1,-1 17 1,1-17 0,0-1-1,-18 1 1,17-1 0,-17 1-1,18 0 1,-18-1-1,18-17 17,-1 0-1,1 0-15,0 0-1,-1 18 1,18-18-1,-17 0 1,0 0 0,-1 0-1,1 18 1,0-18 0,-1 0-1,19 0 1,-19 0-1,1-18 1,0 0 0,-1 1 15,1-1-31,17-17 16,0 17-1,1-17 1,-1 17-1,-17 1 1,17-1 0,0-17-1,0-1 1,-17 19 0,35-1-1,-18-17 1,0 0-1,-17 17 1,17 0 0,-35 1-1,18-1 17,0 18-17,-18-18 1,17 18-1,-17-17 1,18-1 0,0-17 15,17 17-15,-17 1-1,-1-1 1,1 0-16,-1 18 15,1-35 1,17 17 0,1 1 15,-19-1-15,-17 0-1,18 1 1,0-1-1,-1 1 1,1 17 0,-18-18-1,17 0 1,1 18 0,-18-17-1,18 17 1,-1-18 15,1 18-15,0 0-1</inkml:trace>
  <inkml:trace contextRef="#ctx0" brushRef="#br0" timeOffset="51404.52">18750 10460 0,'-18'-35'16,"18"17"-1,-17 18-15,17-18 0,-18 18 32,1 0-32,-36 18 15,-53 158 17,141 18-1,71-123 0,0-36-15,17-70-1,-105 17-15,17-17 16,-17-106 0,-18 70-1,-53-17 1,-35-18 15,52 89-31,1 52 31,17-17-31</inkml:trace>
  <inkml:trace contextRef="#ctx0" brushRef="#br0" timeOffset="51799.98">19138 10477 0,'0'18'47,"18"0"-47,-1-1 15,1 1-15,17 53 32,-17-54-32,0 1 0,-1 17 15,1 0 17,0-35-32,17-35 15,0-71 16,-17 89-15,17-89 0,-17 71-1</inkml:trace>
  <inkml:trace contextRef="#ctx0" brushRef="#br0" timeOffset="52217.67">19597 10601 0,'-53'0'31,"71"0"0,-1 0-15,-17-18-16,35 18 16,18-17-1,-17-1 1,-1-35 0,-35 35-1,-35-17 1,-1 18-1,-52 17 1,53 35 0,0 53 15,70-35-31,0 0 16,89-18 15,-89-35-31</inkml:trace>
  <inkml:trace contextRef="#ctx0" brushRef="#br0" timeOffset="52551.3">19861 10442 0,'0'0'0,"-17"-17"15,34 17 1,1 0-16,17 17 15,53 36 1,-52-18 0,-19 1-1,-17-19-15,0 19 32,-35-19-32,0-17 15,17-35 16,18-18-15,53-70 0,18 70-1,17 0 1,-70 35-16</inkml:trace>
  <inkml:trace contextRef="#ctx0" brushRef="#br0" timeOffset="52886.14">20567 10160 0,'0'0'0,"-18"-35"15,-17-36-15,-18-35 31,-17 53-15,17 106 0,0 18-1,35-18-15,-52 158 16,52-34 0,53 140-1,0-176 1,18 1-1,-35-90 1</inkml:trace>
  <inkml:trace contextRef="#ctx0" brushRef="#br0" timeOffset="53118.32">20179 10583 0,'0'0'0,"18"0"0,-1-17 16,107-19-1,-71 19 1,70-19 0,-88 36-1,1 0 1,-36-17-1</inkml:trace>
  <inkml:trace contextRef="#ctx0" brushRef="#br0" timeOffset="53273.56">20549 10442 0,'-17'0'0,"34"0"0,-52-17 32,35 52-1,35 18-16,-35-36 1,18 1-16,0 35 16,-1 0-1</inkml:trace>
  <inkml:trace contextRef="#ctx0" brushRef="#br0" timeOffset="53450.89">20655 10213 0,'0'0'0,"-18"-18"16</inkml:trace>
  <inkml:trace contextRef="#ctx0" brushRef="#br0" timeOffset="53702.33">20796 10178 0,'-17'0'16,"17"17"15,17 1-31,1 70 31,0-17-31,34 52 32,-52-88-32,18 18 15</inkml:trace>
  <inkml:trace contextRef="#ctx0" brushRef="#br0" timeOffset="53935.4">20990 10142 0,'0'0'0,"-17"-53"15,34 71 1,-17 17-1,71 106 1,-36-52 0,0 16-1,-35-52 1,0-35 0</inkml:trace>
  <inkml:trace contextRef="#ctx0" brushRef="#br0" timeOffset="54302.08">20814 10442 0,'0'0'15,"-35"-35"-15,35 0 16,35 17 0,88 0-1,-34 1 1,105-1 15,-124 0-15,-35 1-16,-52-18 31,-1 17-15,0 0-1,36 71 16,0 0-15,35 35 0,-36-70-16,1 70 15,-18-70 1,0-1-16</inkml:trace>
  <inkml:trace contextRef="#ctx0" brushRef="#br0" timeOffset="54451.7">21325 10089 0,'0'0'0,"0"-35"0,-17 18 0,-1-1 16,18 36 15,0-1-31</inkml:trace>
  <inkml:trace contextRef="#ctx0" brushRef="#br0" timeOffset="55487.31">21467 10248 0,'0'0'0,"-36"0"16,19-17-16,17-1 15,70 36 1,-17 17 0,-18 0-1,-17-17 1,0 35 0,-18-36-16,0 1 31,-18-18-16,18-53 1,18 18 0,35-71-1,-18 71 1,-18 35 0,54 35-1,-53 18 1,35 17-1,-18 1 1,18-36 15,-18-35-31,53-53 32,-35-17-32,18-18 31,-54-1-16,-34 72 1,-19 17 0,-87 35-1,105-17 1,-35 35 0,36-36-1,17 36 1,17-35-1,1-18 1,17 17 15,1-34-31,17-1 32,-36 0-17,18 1 1,-17 17-1,17 53 1,-17 0 0,53 70-1,-36-17 1,53 141 0,-70-124-1,-54 18 1,-69-70 15,34-53-31,-88-124 31,142 53-31,70-247 32,17 141-17,89 18 1,-36 88-1,-105 53-15</inkml:trace>
  <inkml:trace contextRef="#ctx0" brushRef="#br0" timeOffset="58255.08">26952 6985 0,'0'0'0,"18"0"0,-18-18 0,17 1 15,1 17 1,-18-18-16,18 18 0,35 18 31,105 52 0,-69-34 1</inkml:trace>
  <inkml:trace contextRef="#ctx0" brushRef="#br0" timeOffset="58453.14">27252 6862 0,'0'0'15,"0"-18"-15,-18 18 32,18 18-32,-35 17 15,-35 35 17,34-17-17</inkml:trace>
  <inkml:trace contextRef="#ctx0" brushRef="#br0" timeOffset="58687.11">27534 6385 0,'0'0'0,"-17"-17"15,-1-1-15,18 0 32,18 36-32,123 17 31,-106-17-31,71 0 16</inkml:trace>
  <inkml:trace contextRef="#ctx0" brushRef="#br0" timeOffset="58876.18">27675 6191 0,'0'0'16,"-35"-35"0,17 35-1,18 35 1,-17-17-16,-18 70 15,-18 0 1</inkml:trace>
  <inkml:trace contextRef="#ctx0" brushRef="#br0" timeOffset="59153.84">27993 5345 0,'0'0'0,"0"17"15,35 1 16,-17-18-31,17 17 0,53 54 32,-70-53-32,17 17 15</inkml:trace>
  <inkml:trace contextRef="#ctx0" brushRef="#br0" timeOffset="59337.21">28257 5274 0,'0'0'16,"-17"-18"-16,-1 1 0,1 17 15,-19 0 1,-34 70 15,34-17-31,1 0 16</inkml:trace>
  <inkml:trace contextRef="#ctx0" brushRef="#br0" timeOffset="59637.78">28787 4710 0,'0'0'0,"-36"-53"31,36 35-15,18 36-1,0-18-15,35 53 16,17-1-1,36 54 17,-88-88-32</inkml:trace>
  <inkml:trace contextRef="#ctx0" brushRef="#br0" timeOffset="59855.21">29051 4586 0,'-17'-18'0,"34"36"0,-52-53 16,17 17-16,-17-35 16,17 36-1,1 34 1,-1 1 0,-88 88 15,36-18-31,34-53 0</inkml:trace>
  <inkml:trace contextRef="#ctx0" brushRef="#br0" timeOffset="60405.28">30833 7902 0,'0'0'0,"0"-17"16,0-1 0,-18 0-1,18 1 17,18 34-1,105 71 0,-70-70-15,-35-18-1</inkml:trace>
  <inkml:trace contextRef="#ctx0" brushRef="#br0" timeOffset="60575.71">31080 7743 0,'0'-17'0,"0"34"0,-18-69 16,-17 34 0,17 36-1,-35 52 1,18-52 0,-53 88-1</inkml:trace>
  <inkml:trace contextRef="#ctx0" brushRef="#br0" timeOffset="60888.02">31415 6950 0,'0'0'0,"0"-18"15,17 36 32,-17-1-31,18 1-16,35 35 31,-53-35-31,18-1 0,35 18 16</inkml:trace>
  <inkml:trace contextRef="#ctx0" brushRef="#br0" timeOffset="61105.08">31679 6844 0,'0'0'0,"-17"-18"0,17 1 16,-18-19 0,18 19-1,-17 34 1,17 19 0,-53 17-1,17-18 1,1-18-16</inkml:trace>
  <inkml:trace contextRef="#ctx0" brushRef="#br0" timeOffset="61409.54">31926 5927 0,'0'0'0,"-17"-18"0,17 0 15,-18 18-15,0-17 16,36 52 15,17 0-31,18 36 31,0 17-15</inkml:trace>
  <inkml:trace contextRef="#ctx0" brushRef="#br0" timeOffset="61640.5">32209 5821 0,'0'0'0,"17"-71"15,-17 54 1,0 34 15,-17 1-31,-19 52 16,-17-17-1,18-17 1,0-19 0</inkml:trace>
  <inkml:trace contextRef="#ctx0" brushRef="#br0" timeOffset="62104.54">30268 6615 0,'0'0'0,"18"0"32,0 0-17,-1 0-15,107 35 32,-71 18-17,-18 0 1,-17-18-1</inkml:trace>
  <inkml:trace contextRef="#ctx0" brushRef="#br0" timeOffset="62273.54">30551 6579 0,'0'0'0,"-18"-17"0,18-1 16,-18 18-1,-17 18 1,-71 87 0,53-34-1</inkml:trace>
  <inkml:trace contextRef="#ctx0" brushRef="#br0" timeOffset="62660.31">29281 7497 0,'0'0'0,"17"-36"32,-17 19-32,53 17 15,-35 17 1,-1 1-16,19 17 15,34 53 17,-35-52-32,18-1 15</inkml:trace>
  <inkml:trace contextRef="#ctx0" brushRef="#br0" timeOffset="62838.08">29651 7479 0,'0'0'0,"0"-35"0,-18-18 16,1 35-1,-1 18 1,-35 71 0,-35 17-1,17 0 1</inkml:trace>
  <inkml:trace contextRef="#ctx0" brushRef="#br0" timeOffset="63207.65">28257 8308 0,'0'0'0,"36"-35"31,-36 17-31,17 18 15,1 0-15,0 18 16,-1-18-16,1 17 0,0 1 16,-1 17-16,1-17 15,17 17-15,-17 0 0,52 36 32,-52-36-32</inkml:trace>
  <inkml:trace contextRef="#ctx0" brushRef="#br0" timeOffset="63388.48">28716 8202 0,'0'0'0,"-53"-18"31,18 18-31,-53 53 16,17-17-1,-70 52 1,53-18 0</inkml:trace>
  <inkml:trace contextRef="#ctx0" brushRef="#br0" timeOffset="65506.41">26194 8520 0,'0'-18'78,"0"0"-62,35-17-1,-17 17 1,87-70 15,-52 35-15,53-35-1,0 0 1,0-18 0,-36 35-1,-34 36-15,70-71 16,-18 36 0,53-54-1,18 1 1,-54 35-1,54-36 17,18 1-17,-36 35 1,-53 35 0,35-53-1,1 18 1,-1-18-1,18 18 1,-52 35 0,34-36-1,36 19 1,-18-1 0,-53 18-1,36-52 1,-1 16-1,1 1 1,-19 18 0,-34 17 15,35-35-15,17-1-1,1 1 1,34 0-1,-69 17 1,52 1 0,-35-1-1,17-17 1,-52 35 0,87-35-1,-34 17 1,-36 1 15,-35 17-15,0 0-1,17 0 1,1 18 0,0 0-1,-36-1 1,-18 19-1,-34 17 17</inkml:trace>
  <inkml:trace contextRef="#ctx0" brushRef="#br0" timeOffset="69374.82">26952 10266 0,'0'0'0,"35"-88"31,-17 70-31,0-17 31,-18 52-15,0 1-1,0 105 17,70 89-1,-52-177-31,141 107 31,-53-125-15,-1-52-1,-69-18 1,-1-88 0,-35-53-1,-35 0 1,17 88 0,0 71-1,18 88 1,18 70 15,17-35-31</inkml:trace>
  <inkml:trace contextRef="#ctx0" brushRef="#br0" timeOffset="69790.5">27728 10389 0,'0'0'0,"0"-35"15,0 17 1,18-17 0,0 35-1,-1 0-15,1 53 16,0-18 0,-1 36-1,-17-36 16,0-17-31,0-1 32,0-34-17,35-19 1,1-52 0,17 35-1,0 18 1,-1 35-1,1 71 1,-35-18 0,17 17-1,-17-35 1</inkml:trace>
  <inkml:trace contextRef="#ctx0" brushRef="#br0" timeOffset="70257.32">28416 10460 0,'0'0'0,"18"-18"16,-18-52-1,0 17 1,0 0 0,-35 53-1,-18 53 1,0 17-1,35-17 1,36 35 15,-1-70-31,54 0 16,-18-36 0,0-35-1,-18-35 1,-17-71 15,-36-17-15,18 105-1,-18 36 1,18 106 0,-17 52-1,34-17 1,19 17-1,-1-35 1,-17-70-16</inkml:trace>
  <inkml:trace contextRef="#ctx0" brushRef="#br0" timeOffset="70641.03">28751 10336 0,'-17'0'16,"34"0"31,1 18-47,0-18 16,-1 0-16,1 0 15,17-18 1,0-17-1,-17 0 1,-18 0 0,0 17-16,-18 0 15,-17 1 1,18 52 0,-1 53-1,18 0 16,18-35-15,70 18 0,0-54-16</inkml:trace>
  <inkml:trace contextRef="#ctx0" brushRef="#br0" timeOffset="71041.98">29369 10231 0,'0'0'0,"-53"-18"0,-18 0 16,1-17-1,70 53 17,17-18-32,36 53 15,-35-18 1,17 0-1,0 36 1,-17-18 0,-18-36-1,-18-17 1,-17-17 0,35-36-1,0 17 1,106-69-1,-53 69 1,35-17 0,-35 36-1,-35 17 1</inkml:trace>
  <inkml:trace contextRef="#ctx0" brushRef="#br0" timeOffset="71325.31">29827 9984 0,'0'0'0,"-70"-106"31,70 70-31,-35-16 16,17 34-1,0 18-15,1 35 16,17 106-1,17 89 1,1 17 0,0-106-1,-18 17 1,-18-69 0,0-89-1</inkml:trace>
  <inkml:trace contextRef="#ctx0" brushRef="#br0" timeOffset="71658.92">29633 10425 0,'0'0'15,"-35"-71"-15,17 53 16,18 1 0,36 17-1,34 0 1,36 0-1,-35-18 1,17 0 0,-71-17-1,-34 18 1,-1-1 0,1 18-1,-1 18 1,0 34 15,18 37-15,0-72-1,18 19-15</inkml:trace>
  <inkml:trace contextRef="#ctx0" brushRef="#br0" timeOffset="71824.59">30004 10160 0,'0'0'0,"-53"-123"31,53 105-31,0 0 16,17 18-1</inkml:trace>
  <inkml:trace contextRef="#ctx0" brushRef="#br0" timeOffset="72076.65">30233 9966 0,'-35'0'15,"35"18"32,0 87-31,17-69-1,-17-1-15,18 18 0,0 17 16,-1 1 0,1-53-1</inkml:trace>
  <inkml:trace contextRef="#ctx0" brushRef="#br0" timeOffset="72275.59">30445 10072 0,'0'0'0,"0"-71"16,0 18 0,17 36-1,1 70 1,0 70-1,-1-17 1,1 17 0,-18-105-16</inkml:trace>
  <inkml:trace contextRef="#ctx0" brushRef="#br0" timeOffset="72459.05">30215 10319 0,'0'0'0,"-53"-36"16,18 1 0,70 35-1,71-17 1,71 17 0,-1-18-1,-123 0-15</inkml:trace>
  <inkml:trace contextRef="#ctx0" brushRef="#br0" timeOffset="72625.73">30780 10125 0,'0'-18'16,"0"-17"0,0 105 15,0-87-31,-18-36 0,18 70 0,0 36 16,0-35-1,0 53-15,0 17 31,0-18-15,18-52-16</inkml:trace>
  <inkml:trace contextRef="#ctx0" brushRef="#br0" timeOffset="72791.6">30833 9984 0,'0'0'0,"-36"-36"32,36 54-32,18 0 15,-18-1-15</inkml:trace>
  <inkml:trace contextRef="#ctx0" brushRef="#br0" timeOffset="73725.6">30974 10213 0,'0'0'0,"-18"0"0,36 0 32,0 18-17,-1 34 1,1 1-1,-18 0 1,0-35-16,0 17 16,17-17-1,1-18 1,35-35 0,-18-1-1,18-34 16,0 34-15,-35 36 0,17 18-1,-17 0 1,35 17 0,35-35-1,0 0 1,-17-18-1,-54-17 1,1 0 0,-18-18-1,-53 0 1,0 35 0,-18 18-1,36 36 16,53 52-15,35-18 0,0-17-1,-18-17 1,-17-19 0,-1-17-1,1 0 1,-1 18-1,19 70 1,-19-35 0,-17 35-1,0 36 1,0-19 0,-17-34-1,-19-36 16,19-70-15,34-18 0,54-123-1,105-54 1,-17 107 0,35 17-1,-70 88 1,-107 54-1</inkml:trace>
  <inkml:trace contextRef="#ctx0" brushRef="#br0" timeOffset="95981.73">3739 12788 0,'-17'0'15,"-1"0"32,18 18 0,-17-18-47,-1 0 31,0 17-15,-17 1 0,17 0-16,-17-1 15,0 19 1,-1 17 0,1-18-1,18 35 1,-1 36-1,18 0 1,0-35 0,18 17-1,34 18 1,-16-18 0,-1-53-1,36 18 16,17-18-15,0-17 0,18 0-1,-36-18 1,19-18 0,16-17-1,-34-18 1,-18 17-1,0-34 1,-18-1 0,0-17-1,1-18 1,-36 36 0,0-36-1,-18 0 16,0 18-15,-17 17 0,0 18-1,-18 1 1,18 16 0,-18 19-1,17 17 1,-17-18-1,-17 18 1,17 0 0,18 18-1,-18-1 1,18 1 0,17-18-1,0 0 16,1-18-15,-1 18 0,0 18-1,-17 0 1,17-1 0,-17 1-1,18-18 1,-1 17-1,0-17 1,1 0 62,17 18-47</inkml:trace>
  <inkml:trace contextRef="#ctx0" brushRef="#br0" timeOffset="97084.7">5309 13088 0,'0'0'0,"-17"0"0,-1 0 16,0 0-16,1 0 0,34 0 31,1 0-16,0 0-15,17 0 16,0-18-16,18 18 0,106 0 31,-106 0-31,211 0 32,-193 18-17</inkml:trace>
  <inkml:trace contextRef="#ctx0" brushRef="#br0" timeOffset="97303.2">5786 12894 0,'0'18'31,"35"17"0,0 0-15,18 36-1,-18 35 1,-17-71-16</inkml:trace>
  <inkml:trace contextRef="#ctx0" brushRef="#br0" timeOffset="98084.34">7038 12788 0,'0'0'0,"-71"-17"16,71-1-1,-17 18 1,17-18-16,-18 18 16,36 18-1,-1 17 1,19 0-1,-19 1 1,-17-1 0,0-17-1,-35-18 1,0-36 15,17-17-15,18-105-1,18 34 1,35-35 0,0 71-1,52 35 1,-16 53 0,-54 89-1,-53-1 1,-35-18-1,-35 19 1,53-72 0,52 1-1,19-36 1,70-17 0,35 35 15,-35 35-16,-54 18 1,-52-18 0,-70 36-1,-36-18 1,-17-36 0,34-34-1,89-18 1</inkml:trace>
  <inkml:trace contextRef="#ctx0" brushRef="#br0" timeOffset="98969.67">7867 12559 0,'0'0'0,"18"-18"0,-1 18 0,1-17 31,-18-19-15,0 1 0,-35 0-1,-36-1 1,53 36 0,-35 36-1,1 34 1,52 19-1,52-19 1,1-52 0,36-18-1,-19-18 1,-17-35 0,-53 18 15,0 0-16,18 70 17,-1-35-32,36 18 31,35-36-15,-52 0-1,17-52 1,-53-1-1,0 36-15,-18-36 16,-53-52 0,19 35-1,52 88 1,17 70 15,1 1-15,35 52-1,17-17 1,-34-53 0,16-18-1,19-70 1,-18-53 0,-35-106-1,-36 88 1,-17 35-1,-1 18 1,36 89 0,18 52-1,53 53 17,-19-53-32,72 18 31,-89-88-31</inkml:trace>
  <inkml:trace contextRef="#ctx0" brushRef="#br0" timeOffset="99625.3">9437 12083 0,'0'0'15,"-18"0"1,1 0-16,-1 0 16,-17 0-1,17 53 1,18 17 15,18-35-15,-1 1-16,54 17 15,-18-36 1,17-17 0,-52-35-1,-36 17 1,-35-52 0,0-18-1,36 17 1,87 0-1,1 54 1,52 17 0,-34 35-1,-54 18 1,-35 0 0,-53 17 15,18-52-16,17-36 1,18-52 0,35-1-1,53-34 1,1 34 0,-19 53-1,-34 71 1,16 53-1,-52-71 1</inkml:trace>
  <inkml:trace contextRef="#ctx0" brushRef="#br0" timeOffset="100885.89">10283 11836 0,'0'0'0,"-35"-36"31,53 19-31,-1-1 16,36 0 0,18-17-1,17 35 1,-35 53 0,-18 18 15,-35-18-16,0 17 1,0-52-16,0 17 16,0-53 15,0-52-15,53-18-1,0 17 1,0 53-1,0 18 1,18 53 0,-36 0-1,0 0 1,-17-35 15,-1 0-15,1-36-1,17-17 1,-17 35 0,-18-18-1,0 0 1,-18-17 0,18-18-1,0 0 1,18 36-1,-18-19 1,0 19 0,-18 17 15,-17 35-15,35-17-1,0 34 1,18 1-1,35 0 1,-36-53-16,36 18 16,18-18-1,-18-18 1,-36-35 0,-34 0-1,-19-35 1,-17 18-1,18 70 1,17 17 0,18 19-1,71 17 17,17-53-17,-17-18 1,-18-17-1,-36-36 1,-70-35 0,-17-17-1,-18 17 1,70 88 0,18 54-1,53 87 1,35 1-1,-17-19 1,-36-69 0</inkml:trace>
  <inkml:trace contextRef="#ctx0" brushRef="#br0" timeOffset="101035.93">11289 11589 0,'0'0'0,"-18"-36"15,36-16 1,17 34 0,71 0-1,-35 18 1</inkml:trace>
  <inkml:trace contextRef="#ctx0" brushRef="#br0" timeOffset="101371.97">11695 11342 0,'-36'-18'0,"72"36"0,-89-53 16,0-36-1,17-17 1,36 17 0,18 54-16,35-1 15,35 53 1,-17 53 0,-36 1-1,-35 16 1,0 1-1,18-35 1</inkml:trace>
  <inkml:trace contextRef="#ctx0" brushRef="#br0" timeOffset="101508.48">11906 11818 0,'0'0'0,"0"18"16,-17-1-1,52 1 17</inkml:trace>
  <inkml:trace contextRef="#ctx0" brushRef="#br0" timeOffset="105338.75">2840 15134 0,'17'0'15,"-17"-17"1,-17 17 15,-1 0-15,1 0 0,-1 0-1,-53 52 16,18 90 1,71-72-17,53-35 1,-36-17 0,35-18-1,-52-18-15</inkml:trace>
  <inkml:trace contextRef="#ctx0" brushRef="#br0" timeOffset="106262.55">3157 15258 0,'0'0'16,"-17"0"-16,-1 0 0,-35-18 15,36 18 1,-1-18-1,53-17 17,36 70-1,-36 36 0,-35-53-31,0-1 16,0-34 31,0-1-47,0-17 15,18-36 1,17 18 15,-17 53-15,-1 0-16,18 0 15,1 35 1,-19 1 0,-17-1-1,18-53 17,-18 1-17,0-19 1,18 1-1,-18 18-15,17-1 16,1 0 0,17 54-1,-17-1 17,-18-18-17,0 19 1,17-36-1,1 0 17</inkml:trace>
  <inkml:trace contextRef="#ctx0" brushRef="#br0" timeOffset="107289.72">2046 15311 0,'0'0'0,"0"-18"0,-18 18 16,1-18-16,-1 1 16,18-1-1,0 0-15,18 1 0,-18-1 16,17 0-16,19 1 15,34-18 1,54 70 15,-124 124 1,-88-36-1,70-105-16,36-18 17,17-18-32,35 0 31,19 18-15,-36 18-1,-1 17 1,-69 18-1,-18-18 1,-107 36 0,107-53-16,-53-1 15,53-34-15</inkml:trace>
  <inkml:trace contextRef="#ctx0" brushRef="#br0" timeOffset="107923.1">2628 14605 0,'0'0'0,"-35"-53"16,17 53-16,18-18 15,-17 18-15,17 18 16,0 0-1,0-1-15,17 19 0,1-1 16,0 0-16,34 71 16,1-35 15</inkml:trace>
  <inkml:trace contextRef="#ctx0" brushRef="#br0" timeOffset="108224.76">2593 14993 0,'0'0'0,"-18"0"15,36 0 17,17-18-17,18 1 1,0-1-1,0-17 1,-35 35 0,-18-18-1,0 1 1,0-1 0,0 0-1,-18 54 1,-17 16-16</inkml:trace>
  <inkml:trace contextRef="#ctx0" brushRef="#br0" timeOffset="117757.92">1393 15646 0,'0'0'0,"0"17"63,18-17-16,0 0-47,70-35 31,-53 17-31,36-17 16,52-18-1,-87 53 1,-19-17-1</inkml:trace>
  <inkml:trace contextRef="#ctx0" brushRef="#br0" timeOffset="118075.29">1552 15381 0,'0'0'0,"-17"0"16,34 0 15,1 18-15,-1-18-1,1 17-15,35 1 16,18 0-1,-18-1 1,-1 19 0,-52-1-1,0 35 1,-52 54 0,-1-36-1</inkml:trace>
  <inkml:trace contextRef="#ctx0" brushRef="#br0" timeOffset="126097.27">6032 13935 0,'0'-18'31,"0"0"-31,18 18 16,-18-17-16,18 17 16,-18-18-16,17 1 15,-17-1 1,-17 18 0,-1 18-1,-70 87 16,70-69-31,-35 175 32,230-34-1,-71-160-15,35-17-1,-18-53 1,-88-17-1,-70 17 1,-35 18 0,-36 17-1,0 36 17,71 35-17,35-18 1,35 0-1</inkml:trace>
  <inkml:trace contextRef="#ctx0" brushRef="#br0" timeOffset="128279.02">5186 14305 0,'0'0'0,"-18"-18"31,1 18-31,17-17 16,17 17 0,1-18-1,17 1 1,53-1 15,-88 36 0,0-1-31,0 1 32,-17-1-1,17 1-31,0 0 16,0-1 15,0 1 16,0 0-32,0-1 17,0 1-17,0 0 16,0-1-15,-18 1 0,18 0 15,-18-18-15,18-18-1,36 0 1,-19 1-1,36-1 1,-18 0 0,18 71-1,-17 18 1,-36-1 0,0 19-1,-53-19 1,-35-35-1,35-17 1,35-18-16,-17-18 16,17-35-1</inkml:trace>
  <inkml:trace contextRef="#ctx0" brushRef="#br0" timeOffset="128496.34">5644 14429 0,'0'0'0,"-17"0"0,-1 0 16,18-18-1,18-17 1,17 17-1,0 18-15,1-18 16</inkml:trace>
  <inkml:trace contextRef="#ctx0" brushRef="#br0" timeOffset="129430.07">6809 14023 0,'-18'0'31,"0"0"-31,1 0 16,-1 0-1,0 18 1,-17 17-1,17 18 1,18-36-16,0 19 16,53 17-1,18-18 1,-18-35 0,35-35-1,-17-18 1,-71 0-1,-36 0 1,1 18 15,17 17-15,18 0 0,36 54-1,17 16 1,-18-16-1,0-1 1,-17 0 0,-1-52-1,1-19 1,0 1 0,-18-35-1,17 17 1,1 53 15,0 0-31,-1 17 16,1 1 15,0-18-15,17-35 15,0 17-16,36-17 1,-18 35 0,-18 0-1,18 35 1,-36-17-16</inkml:trace>
  <inkml:trace contextRef="#ctx0" brushRef="#br0" timeOffset="130430.84">5627 15099 0,'0'0'0,"-18"0"0,1-18 16,-1 18-1,-17-17 1,88 52 15,88 106 0,-71-88 16,-105-53-31,0-35 0,-54-18-1,37 0 1,34-53-1,36 0 1,70 53 0,-18 18-1,-34 35-15,34 0 16,-35 35 0,-35 18-1,-35 0 1,0 0-1,17-18 1,36-35 15,52 18-15,-17-18 0,35 18-1,-17 17 1,-71 18-1,-53 0 1,0-18 0,-53-17-1,53-54 1,53 19-16</inkml:trace>
  <inkml:trace contextRef="#ctx0" brushRef="#br0" timeOffset="132932.87">6032 15734 0,'0'0'16,"-17"0"-16,-1 0 0,1 0 0,-1 0 15,0 0-15,1-18 0,34 1 32,1 17-32,0-18 0,17 18 15,18-18-15,-18 1 16,18-1-16,0 0 0,53-35 31,-89 53-31,1-17 31,-124 52 1,18 0-1,141 1 0,0-1-31,17 18 16,1 35-1,-18 0 17,-36-35-17,-17-18 1,-17-35 0,-36-17-1,-53-1 1,0 1-1,18 34 1,53 18 0,35 18-1,53 0 1,17-53 0</inkml:trace>
  <inkml:trace contextRef="#ctx0" brushRef="#br0" timeOffset="133283.14">6562 15787 0,'0'0'0,"-18"-18"0,-35-35 31,18 53-15,35 18-1,17 0 1,1-1-16,0 18 15,35 1 1,0-1 0,-18-53-1,0-17 1,-35 0 0,0-36-1,-53-17 16,53 70-31,0 36 32,18 0-17,35 17 1</inkml:trace>
  <inkml:trace contextRef="#ctx0" brushRef="#br0" timeOffset="133668.49">6844 15575 0,'0'0'16,"-18"-18"-16,18 1 0,-17 17 15,17-18-15,-18 1 16,36 17 0,17 17-1,0 18 1,0 1-1,-35-19 17,0 1-17,-17-36 17,17 1-17,0-1 1,17 18 15,-17 18-31,18-18 16,17 35-1,1 0 1</inkml:trace>
  <inkml:trace contextRef="#ctx0" brushRef="#br0" timeOffset="133839.54">6809 15328 0,'0'0'0,"-18"-17"15,36 34 1</inkml:trace>
  <inkml:trace contextRef="#ctx0" brushRef="#br0" timeOffset="134117.87">7197 15469 0,'0'0'0,"0"-17"16,0-1-1,-18 18-15,18-18 16,-18 18-16,-17 0 31,0 18-15,17 35 0,36 17-1,17-34 1,71-19-1,17-52 1</inkml:trace>
  <inkml:trace contextRef="#ctx0" brushRef="#br0" timeOffset="134481.47">7479 15434 0,'-35'-18'15,"52"18"32,1 0-31,0 0-1,70-35 1,-35 17 0,0-17-1,-53-18 1,-53 18-1,0 17 1,17 18-16,-34 0 16,-1 53-1,54 18 1,87-1 0,18-34-1,54-54 1,-37-17-1</inkml:trace>
  <inkml:trace contextRef="#ctx0" brushRef="#br0" timeOffset="139486.56">6526 16510 0,'0'0'0,"-17"0"0,-19 0 16,19 0-1,34-18 32,1 18-47,17-17 16,-17 17-16,17-18 16,53-17-1,71 0 16,-194 35 1,17 17-32,-70 1 31,70-18-15,36 0 30,17 17-30,18 36 0,-35-17-1,35 34 1,0 1 0,-36-18-1,1-36 1,-36-17-1,1-17 1,-54-19 15,36 19-31,-18 17 16,-18 35 0,1 18-1,52 0 16,54-36-15</inkml:trace>
  <inkml:trace contextRef="#ctx0" brushRef="#br0" timeOffset="140835.07">7073 16528 0,'0'0'0,"0"-18"0,-17 0 15,17-17 1,0 53 31,17 17-47,18 18 16,18-18 15,-17-17-31,17-53 31,-18-18-15,-35-18-1,-35 1 1,17 34 0,0 36-16,1 0 15,17 18 1,17 17-1,19-17 1,16-1 0,1-34-1,-35-1 1,0-17 15,-18 17-31,17 1 31,1-1-15,17 36 0,-17-1-1,17 19 1,0-1 0,-17-35-1,-18-18 16,0-35-15,18 0 0,-1 18-1,1 17 17,-18 36-32,35 17 31,1-17-16,-19 0 1,1-18-16,-1-36 31,1 1-15,0 0 0,-1 35-1,1 0 1,17 17-1,-17 1 1,0-18 0,-1 0-16,-17-35 15,0-1 1,0-34 0,-35-18 15,17 52-16,1 1 1,34 53 0,36 70-1,35 18 1,18 17 0,-35-52-1,-18 35 1,-18-53-1,-88-89 17,18-69-17,-18-1 1,18 35 0,35 36-1,-18 0-15,0-1 31,71 19-15,35 34 0,-35 1-1,0 17 1,-88-17 0,-88 35-1,87-36-15</inkml:trace>
  <inkml:trace contextRef="#ctx0" brushRef="#br0" timeOffset="141602.28">7108 17180 0,'0'0'16,"36"0"-16,-19 0 16,36 0-1,-17-17 1,-1-1-1,-18 0 1,-34-17 0,-18 17-1,17 1-15,-17 17 16,-18 53 0,0 35 15,53-18-16,17 1 1,54-18 0,17-53-1,-17-35 1,-36-18 0,-17-18-1,-18-17 1,-18 35-1,36 88 17,17 1-17,18-19 1,0 1 0,-18-36-1,0-17 1,-17 0 15,-18-1-15,0 54 15,18-18-31,-1 35 16,19 1-1,-1-19 1,-18-17-1</inkml:trace>
  <inkml:trace contextRef="#ctx0" brushRef="#br0" timeOffset="142068.01">7655 16969 0,'0'0'0,"-88"-36"31,70 19-31,18-19 16,71 19 0,0 34-1,-36-17-15,53 36 16,-17 34 0,-54-17 15,-34-53-16,-19 0 1,19-88 0,17-36-1,35 19 1,18 87 0,-36 36-1</inkml:trace>
  <inkml:trace contextRef="#ctx0" brushRef="#br0" timeOffset="148321.94">7691 13564 0,'0'0'0,"17"-17"16,1-1-1,-1 18 1,-17-18-16,18 18 0,0 0 31,-18 18-31,0 0 0,17 52 32,19 54-1,-1-71 0,-17-124-15,17-70-1,-18 17 1,36-87 0,36 52-1</inkml:trace>
  <inkml:trace contextRef="#ctx0" brushRef="#br0" timeOffset="149739.57">6632 14764 0,'18'17'16,"-18"1"0,17 0-16,-17-1 15,18 19-15,0-19 0,-1 1 16,-17-1-16,36 19 15,-1-1 17,18-123 15,17-18-32,19-17 1,-36 70-16,70-88 15,-52 88-15</inkml:trace>
  <inkml:trace contextRef="#ctx0" brushRef="#br0" timeOffset="151021.93">8114 14993 0,'18'-35'32,"-1"35"-17,36-18 1,-18 18-16,-17 0 0,70 18 31,18 17-15,17 0 15,-70-17-15</inkml:trace>
  <inkml:trace contextRef="#ctx0" brushRef="#br0" timeOffset="151672.51">8537 15064 0,'53'0'31,"-35"-18"-31,-1 18 16,1-35 0,-18 17-16,18 0 0,-18-17 0,17 0 15,-17 0-15,18-18 16,17 17-16,53-122 15,142-72 17,-177 213-17,-18-1-15</inkml:trace>
  <inkml:trace contextRef="#ctx0" brushRef="#br0" timeOffset="153273.93">8555 15857 0,'0'-17'0,"0"34"0,-18-34 16,18-1-16,0 0 31,35 18-15,-17 0-1,0 18 1,-18 0-1,35 70 17,0-53 15,-17-70-32,17-53 1,53-71-1,142-88 1,-177 194 0,17 18-16</inkml:trace>
  <inkml:trace contextRef="#ctx0" brushRef="#br0" timeOffset="154589.23">8572 16722 0,'0'0'0,"-17"-18"15,17 0 1,0 1 0,17 17-1,1 0-15,0 0 16,-1 0 0,1 53 15,0-36-31,-18 19 15,17-1 1,19-35 0,-19-18-1,54-52 1,52-71 0,89-71-1,-36 71 1</inkml:trace>
  <inkml:trace contextRef="#ctx0" brushRef="#br0" timeOffset="161858.91">9543 13494 0,'53'-53'31,"-36"35"-31,1 18 16,-1 0-16,1 18 0,0-1 16,-1 1-16,1 0 15,17-1-15,53 36 16,-52-35-16,87 35 47,-105-53-47</inkml:trace>
  <inkml:trace contextRef="#ctx0" brushRef="#br0" timeOffset="162041.84">9895 13300 0,'0'17'31,"-17"36"-31,-19 18 16,1 17 0,0 35-1,35-70-15</inkml:trace>
  <inkml:trace contextRef="#ctx0" brushRef="#br0" timeOffset="163076.71">9419 12859 0,'0'-53'31,"0"35"-31,0 36 31,18-18-31,-18 17 0,53 54 32,17 17-1,-34-141 0,87-158 0,-17 52-15,-18 71 0,36-1-1</inkml:trace>
  <inkml:trace contextRef="#ctx0" brushRef="#br0" timeOffset="165127.7">9895 14076 0,'0'0'0,"18"0"15,-18-18-15,18 18 16,-1 0-16,1 0 109,0 0-77,-18-17-17,35 17 1,53 0 0,18 17 15,35 36-16,-70-35 1,-36-1-16,0 1 16</inkml:trace>
  <inkml:trace contextRef="#ctx0" brushRef="#br0" timeOffset="165395.81">10266 13935 0,'0'0'0,"-35"17"16,35 1 15,0 0-16,-18-1-15,0 36 16,-35 71 0,-35 34-1</inkml:trace>
  <inkml:trace contextRef="#ctx0" brushRef="#br0" timeOffset="166278.96">9966 14076 0,'0'0'0,"-18"-18"16,18 1-16,-17-1 15,17 0 1,17 18 0,89 53-1,-71-35 1,36 17-1,-36-17-15,71 35 32,-88-36-1,35-123 0,17-17-15,71-53-1,0 52 1,124-52 0,-36 105-1</inkml:trace>
  <inkml:trace contextRef="#ctx0" brushRef="#br0" timeOffset="168228.37">10477 14728 0,'0'0'0,"-17"0"0,17-17 0,0-1 31,17 18-15,1 0-16,0 0 16,17 18-16,-17-18 0,17 17 15,71 19 1,53-1 15,-124-17-15</inkml:trace>
  <inkml:trace contextRef="#ctx0" brushRef="#br0" timeOffset="168413.63">10724 14623 0,'-17'-18'15,"34"36"-15,-34-54 16,17 89 15,-18 53-15,-17 0-1,17-53-15</inkml:trace>
  <inkml:trace contextRef="#ctx0" brushRef="#br0" timeOffset="174564.09">10883 15311 0,'-17'-18'31,"17"36"16,17-18-31,36 17-1,-18-17-15,71 35 16,53-17 31,-141-18-47,17 18 16</inkml:trace>
  <inkml:trace contextRef="#ctx0" brushRef="#br0" timeOffset="174815.16">11148 15152 0,'-18'0'16,"36"0"-16,-54 0 0,1 17 15,18 19 1,17-19 0,-18 54-1,18-1 1,-71 124 0,54-158-16</inkml:trace>
</inkml:ink>
</file>

<file path=ppt/ink/ink3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22.792"/>
    </inkml:context>
    <inkml:brush xml:id="br0">
      <inkml:brushProperty name="width" value="0.05" units="cm"/>
      <inkml:brushProperty name="height" value="0.05" units="cm"/>
      <inkml:brushProperty name="fitToCurve" value="1"/>
    </inkml:brush>
  </inkml:definitions>
  <inkml:trace contextRef="#ctx0" brushRef="#br0">26 52 0,'26'0'15,"-26"-26"17,-26 26-1,26-26-15,-26 26 30,26 26 79,26-26-93,0 0 46,-26 26 16</inkml:trace>
</inkml:ink>
</file>

<file path=ppt/ink/ink3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2:15.467"/>
    </inkml:context>
    <inkml:brush xml:id="br0">
      <inkml:brushProperty name="width" value="0.05292" units="cm"/>
      <inkml:brushProperty name="height" value="0.05292" units="cm"/>
      <inkml:brushProperty name="color" value="#FF0000"/>
    </inkml:brush>
  </inkml:definitions>
  <inkml:trace contextRef="#ctx0" brushRef="#br0">15646 4762 0,'0'0'0,"0"-17"0,17 17 16,1 0-1,0 0 1,-1 0 62,1 17-47,-18 1-15,-18-18 0,1 0-1,-1 0 1,18-18-1,18 1 1,-18-1 0,17 1-1,19-1 1,-1 18 0,-18 18-1,-17-1-15,0 18 16,0-17-1,-35 17 1,0-35 0,-18-17-1,18-19 1,35 19 15,17-1-15,1 1-1,0 34 1,-1 1 0,1-1-1,-18 1 1,-35 0 0,17-18-1,-17 0 1,35-18-1,0 0 1,35 1 0,0-1-1,1 18 1,-19 35 15,1 1-15,-18-19-1,-18 19 1,-17-36 0,17-18-1,-35 0 1,18-17 0,53 0-1,35 17 1,-36 1-1,36 17 1,-35 17 0,-18 1-1,-18-1 17</inkml:trace>
  <inkml:trace contextRef="#ctx0" brushRef="#br0" timeOffset="634.04">16492 4798 0,'0'0'15,"18"-36"1,0 36 0,-18-17-16,0-1 31,-18-35-16,0 36 1,-35-1 0,1 18-1,-1 18 1,35-1-16,-17 19 16,-1 16-1,36 1 1,36-17-1,-1-19 1,36-17 0,-1-35-1,-35 0 1,1-1 15,-36 19-15,0-1-1,17 53 17,-17 1-17,18-36-15,0 35 16,-1 0 0,1-17-16</inkml:trace>
  <inkml:trace contextRef="#ctx0" brushRef="#br0" timeOffset="934.44">16916 4692 0,'0'0'0,"0"-18"16,-18 1-1,0 17 1,-17 0-1,0 17 1,17 19 0,1-36-16,17 35 15,0 0 1,35 18 0,18-35-1,0-1 1,17-34-1,-52-1-15</inkml:trace>
  <inkml:trace contextRef="#ctx0" brushRef="#br0" timeOffset="1133.7">17092 4657 0,'0'0'0,"0"-36"0,-18-17 16,1 1 15,-1 52-15,18 17-1,18 18 1,-1 36 0,19 0-1,-19-1 1,1-35 0,0-35-16</inkml:trace>
  <inkml:trace contextRef="#ctx0" brushRef="#br0" timeOffset="1636.75">17145 4727 0,'0'-17'15,"0"34"-15,-18-52 0,18 17 32,36 18-1,-19 0-31,36 0 15,35 0 1,-35-17 0,-35-1-1,-18-17 1,-18 17 0,1 18-1,17 35 1,0 1-1,0 34 1,35-17 0,0-18-1,-17-35 1,35-17 15,-18-19-15,0-34-1,-17 17 1,-18 18 0,-18 17-1,18 36 17,0 17-17</inkml:trace>
  <inkml:trace contextRef="#ctx0" brushRef="#br0" timeOffset="2318.27">17956 4657 0,'0'0'16,"0"-18"-16,18 0 0,-36-17 31,-17 0-16,17 35 1,1 0-16,-18 0 16,-1 17-1,19 36 1,-1-17 0,18-1-1,18-17 1,17-1-1,18-17 1,-36-17 0,1-1-1,-18-17 1,0 52 31,18 1-32,-1 17 1,19-17 0,-1-18-1,18 0 1,-36 0-16,19-35 16,34-36-1,-34-17 1,-36 0-1,0-18 1,-36 35 0,19 89-1,-19 52 17,36 1-17,0 52 1,53-34-1,18-19 1,-36-52 0</inkml:trace>
  <inkml:trace contextRef="#ctx0" brushRef="#br0" timeOffset="5836.95">11712 3563 0,'0'0'0,"-35"0"16,70 18 0,0-18-16,54 35 15,-54-17 1,-17-1-16,17 1 0,35 35 31,-34-53-31,34 17 31,-70-52 1,-17-53-1,-1 53-16,18-1 1,0 19 15,-18-1-15,18 36 15,0-1-15,0 1-1</inkml:trace>
  <inkml:trace contextRef="#ctx0" brushRef="#br0" timeOffset="6186.37">12065 3616 0,'0'0'0,"-18"-35"31,1 35-31,-1 0 0,0-18 16,-34-17-1,16-1 1,-52-69-1,53 16 1,-1-52 0,19 18-1,52 70 1,36 0 15,-36 53-31,18 18 31,-18-1-31</inkml:trace>
  <inkml:trace contextRef="#ctx0" brushRef="#br0" timeOffset="6570.29">12188 2769 0,'0'0'0,"-52"-53"16,52 36-1,-18 17-15,18 17 31,0 19-15,18 17-16,-1 35 31,-17-53-31,18 0 16,35 71 0,0-88-1,17-1 1,-17-34-1,18-54 1,-54 36 0</inkml:trace>
  <inkml:trace contextRef="#ctx0" brushRef="#br0" timeOffset="6804.11">12488 2857 0,'0'0'0,"18"-17"16,0 34 15,-1 1-15,1 0 0,0 17-1,-1 18 1,-17-35-1,18-18-15</inkml:trace>
  <inkml:trace contextRef="#ctx0" brushRef="#br0" timeOffset="6938.18">12577 2752 0,'0'0'0,"-18"-71"15,0 36 1,36 52 15</inkml:trace>
  <inkml:trace contextRef="#ctx0" brushRef="#br0" timeOffset="7353.56">12682 2787 0,'-17'0'16,"34"0"15,1 0-15,-18 18-16,35 17 16,-35-18-1,18-17-15,-18 36 16,0-19-1,0-34 32,18-36-31,-1 35-16,1-17 16,35-36-1,0 54 1,-18 17-1,0 53 1,-17 17 0,17-52-1,-35-1-15</inkml:trace>
  <inkml:trace contextRef="#ctx0" brushRef="#br0" timeOffset="7669.91">13159 2752 0,'0'-18'16,"0"36"-16,0-54 31,17 36-15,1-17 0,35-1-1,-36-17 1,1 17-16,0-17 15,-36 0 1,-35 17 0,-17 36-1,34 17 1,54 71 15,53-71-31,70 0 31,-88-35-31</inkml:trace>
  <inkml:trace contextRef="#ctx0" brushRef="#br0" timeOffset="12088.5">11042 5397 0,'0'-17'31,"0"34"63,-18 1-63,18 0-16,0-1 1,0 1 0,0 0-1,0 17 1,0 0 0,0 1-1,0-1 1,0 0-1,0 0 1,-17 1 15,17-1-15,0 0 0,0 0-1,17 1 1,-17-19-1,0 19 1,0-19 0,0 1-1,0 0 1,0 17 0,0-18-1,0 1 1,0 0-1,-17-1 17,17 1-17,0 0 1,0-1 0,0 1-1,0 0 16</inkml:trace>
  <inkml:trace contextRef="#ctx0" brushRef="#br0" timeOffset="12458.37">10866 6032 0,'0'0'0,"-18"0"0,18-17 31,18 17-16,-1 0 17,1 17-17,-1 1 1,19 17 0,34 1-1,1-1 1,-18 0 15,-36-35-15,1 18-16</inkml:trace>
  <inkml:trace contextRef="#ctx0" brushRef="#br0" timeOffset="12856.29">11271 6032 0,'0'0'0,"0"-17"15,0-1-15,0 1 16,0-1 0,-17 18-1,-1 18 1,-35-1 15,0 18-15,-35 1-1,0-1 1,52 0 0,1-17-1,18 17 1,-1-35-1,18 18 1,-18-18 0</inkml:trace>
  <inkml:trace contextRef="#ctx0" brushRef="#br0" timeOffset="14555.83">7990 10425 0,'-17'0'16,"-1"0"-1,36 0 16,-1 17-15,1 1-16,0-1 16,88 72 15,-54-36-15,1-18-1,-35 0 1,0-35-1</inkml:trace>
  <inkml:trace contextRef="#ctx0" brushRef="#br0" timeOffset="14805.8">8255 10513 0,'0'0'0,"0"-18"0,0 0 0,-18-17 31,1 18-15,-1 17-1,-17 35 1,-36 35 0,36-17-1,-36 18 1,36-1-1,17-52-15</inkml:trace>
  <inkml:trace contextRef="#ctx0" brushRef="#br0" timeOffset="15906.9">8167 10601 0,'0'18'47,"0"-1"-31,0 1-16,0 35 15,0-18 1,17 53 0,1 18-1,0-18 1,-18-35 0,0 35-1,0 1 1,17-19 15,-17 1-15,0-36-1,-17 0-15,17-17 16,0 35 0,-18 0-1,18-18 1,0 0-1,0 18 1,-18-18 0,18 18-1,0-17 1,-17 17 0,17-18-1,0 0 16,0 0-15,0 1 0,0 17-1,0-18 1,0 0 0,0-17-1,0 17 1,0 0-1,0 1 1,0-19 0,0 1-1,0 0 1,17-1 0,-34-17 15</inkml:trace>
  <inkml:trace contextRef="#ctx0" brushRef="#br0" timeOffset="17390.68">5115 14975 0,'0'-17'31,"0"-1"-15,18 0 0,-18 1-1,35-1 1,-17 18-1,-1 18-15,1-18 16,53 53 0,-54-53-16,89 106 31,-18-36 0</inkml:trace>
  <inkml:trace contextRef="#ctx0" brushRef="#br0" timeOffset="17690.66">5592 14799 0,'0'0'0,"-18"0"0,0-18 15,1 18 1,-36 36 0,-18 17-1,1 35 1,-19 0 15,36-53-31,1 18 31,16-35-15</inkml:trace>
  <inkml:trace contextRef="#ctx0" brushRef="#br0" timeOffset="18375.28">5309 14235 0,'0'17'16,"0"1"0,18 35-1,-18 88 32,0 71-16,0-36 1,0-123-17,0 0 1,0 0-1,18-36 1,-18 1-16,0 0 16,0-1-1</inkml:trace>
  <inkml:trace contextRef="#ctx0" brushRef="#br0" timeOffset="19444.91">7549 17198 0,'-35'18'31,"53"-18"-31,-1 0 0,19 0 16,-1 0-16,0 0 0,36 0 16,-1 0-16,1 0 15,194 0 1,-124 0-1,0 17 1</inkml:trace>
  <inkml:trace contextRef="#ctx0" brushRef="#br0" timeOffset="19726.46">8273 17145 0,'0'0'0,"0"-18"15,-18 18-15,18-17 16,18 17 15,-1 0-31,36 17 16,18 19 15,-1-1-15,-52 0-1,-18-17-15,-18 17 16,-52 18 0,-1-18-1,54-17-15</inkml:trace>
  <inkml:trace contextRef="#ctx0" brushRef="#br0" timeOffset="20225.68">8872 17286 0,'0'0'16,"-53"-18"-1,53 1 1,36-1-1,52 18 1,18 18 0,-89 17-1,-52 0 1,0-17-16,-36 17 16,-35 18-1,71-53 1,88-35-1,18 0 1,52-36 0,-52 1-1,-54 52 1,-34 18 0,-36 35 15,0 18-16,53 35 1,123-35 0,18-53-1,-52-17-15</inkml:trace>
  <inkml:trace contextRef="#ctx0" brushRef="#br0" timeOffset="24428.39">917 5715 0,'0'0'0,"0"-18"0,0 1 0,-17 17 0,-1-18 15,0-17-15,1 17 0,17-17 16,-18 0-16,18 17 0,-18 18 16,18-18-16,-17 18 0,17-17 0,-18 17 15,0 0-15,18 17 31,0 1-31,36 35 16,105 17 31,-124-70-47,89-17 31,-70-54-15,-19-17-1,-52 0 1,17 70 0,54 106 15,52 89-15,18-36-1,-53-18 1,-106-34 15,17-72-31,-52 18 0,-141-35 31,194-17-31,-18-89 32,88 18-17,71 17 1,17 18-1,-87 53-15</inkml:trace>
  <inkml:trace contextRef="#ctx0" brushRef="#br0" timeOffset="24810.71">917 4798 0,'0'0'16,"18"0"-1,-36 17-15,1 36 32,-36 18-17,-18-1 1,71-52-16,-53 17 15,36-35 1,17-35 0,35-35-1,18-36 1,-18 35 0,0 36-1,36 88 1,-1 70-1,1 1 1</inkml:trace>
  <inkml:trace contextRef="#ctx0" brushRef="#br0" timeOffset="34683.71">9878 17163 0,'0'0'16,"0"-53"-1,0 35-15,0 0 0,17 1 16,-17 34 15,-17 1-31,17 17 16,0 36 0,0-36-16,53 177 31,158-89 0</inkml:trace>
  <inkml:trace contextRef="#ctx0" brushRef="#br0" timeOffset="35047.47">10566 17321 0,'0'0'15,"-18"-17"-15,0-1 16,1 0-16,-1 1 16,36 17 15,-18 17-31,35 54 16,0-18-1,-35 0 1,0-36-16,18 1 15</inkml:trace>
  <inkml:trace contextRef="#ctx0" brushRef="#br0" timeOffset="35215.81">10495 17074 0,'0'0'0,"-18"-17"0,1 17 16,17 17 0,17-17-1</inkml:trace>
  <inkml:trace contextRef="#ctx0" brushRef="#br0" timeOffset="35615.08">10813 17304 0,'0'0'0,"-18"0"16,36 17 15,-1 1-15,19 17-1,-19 1 1,-17-1 0,-35-18-1,0-17 1,35-17-16,-18-18 16,36-36-1,35-17 1,17 35 15,1 53-15,-18 18-1,17 70 1,-17-18 0</inkml:trace>
  <inkml:trace contextRef="#ctx0" brushRef="#br0" timeOffset="36113.82">11236 17163 0,'0'0'0,"-35"-53"16,35 88-1,17 88 16,36 36-15,-17-53 0,-19-53-16,18 35 15,18 0 1,-35-70 0,-36-53-1,-35-36 1,1-88-1,16 18 1,72 35 0,16 106-1,72 18 1,-18 35 0,-89 0-1,-34 0 16,-89-36-15,0-17 0,36-52-1,52-1 1,18 35-16</inkml:trace>
  <inkml:trace contextRef="#ctx0" brushRef="#br0" timeOffset="36297.15">11553 17074 0,'0'0'15,"18"-17"-15,0-1 0,88 1 16,-1 34 0,-52 1-16,53 70 15,-53 106 1,-159-53-1</inkml:trace>
  <inkml:trace contextRef="#ctx0" brushRef="#br0" timeOffset="37648.95">300 3563 0,'0'0'0,"-71"0"31,36 0-31,0 0 0,17 0 0,0 0 15,-17 18-15,18-1 0,17 19 0,0-1 16,0 0-16,176 283 31,89-107 1,-230-193-32,159 0 31</inkml:trace>
  <inkml:trace contextRef="#ctx0" brushRef="#br0" timeOffset="38148.01">1058 3616 0,'-53'-35'15,"36"35"-15,-1 0 16,-52 0 0,-1 35-1,0 0 1,1 36 0,70-54-16,-18 36 15,54-17 1,-1-19-1,35-17 1,-17-35 0,18-53-1,-54 17 1,1-35 0,-36 18-1,1 35 16,-1 36-15,18-1 0,35 89-1,18 17 1,18 18 0,0-1-1,-36-69-15</inkml:trace>
  <inkml:trace contextRef="#ctx0" brushRef="#br0" timeOffset="38533.39">1358 3616 0,'0'0'0,"-35"-53"31,35 35 0,18 18-15,17-17 0,18-19-1,-18 1 1,-35 18-16,18-19 16,-107 1-1,-16 35 1,16 18-1,37 17 1,52 35 0,52-17-1,37-35 1,-19 0 0,36-18-1,-18-36 1</inkml:trace>
  <inkml:trace contextRef="#ctx0" brushRef="#br0" timeOffset="38965.31">1640 3298 0,'0'0'0,"-70"-35"16,52 18-1,1 34 1,52 54-1,18 35 1,35-1 0,-53-52-1,1 0 1,-36-35 0,-36-18 15,1-53-16,-18-53 1,35 36 0,36-19-1,70 72 1,18 17 0,-53 17-1,-18 36 1,-70 0-1,-71-35 1,18-18 0,53 0-16</inkml:trace>
  <inkml:trace contextRef="#ctx0" brushRef="#br0" timeOffset="39165.92">1852 3175 0,'0'0'0,"18"-35"31,-1 35-15,1 0-16,35 35 16,70 36-1,-34 52 1,-72-70-16</inkml:trace>
  <inkml:trace contextRef="#ctx0" brushRef="#br0" timeOffset="47085.34">4868 13652 0,'-17'-17'16,"-1"17"-16,0-18 16,1 1-1,17-1 1,0 36 15,17-18-31,-17 17 16,18-17-16,-18 18 15,88 70 17,-35-70-17,18-18 1,-71-18-1,35-53 1,-35 36 0,-18-18-1,1 36 1,34 70 15,36 17-15,-17-17-1,-19-18-15,1 18 16,-1 0 0,-34 0 15,-54-35-15,1-36-1,34-17 1,36-36-1,53 18 1,18 18 0,-53 35-16</inkml:trace>
  <inkml:trace contextRef="#ctx0" brushRef="#br0" timeOffset="47268.66">5327 13635 0,'0'0'0,"0"-18"16,0 1-16,0-1 15,0 0 1,18 36-16,17 17 31,18 53-15</inkml:trace>
  <inkml:trace contextRef="#ctx0" brushRef="#br0" timeOffset="48803.07">8555 12382 0,'0'0'0,"-18"-17"31,1-1-31,-1 18 16,18 18 0,0-1-16,0 1 15,0 0-15,18 35 32,105 53-1,-17-124 0,-88-106 0,-36 71-15,0 36-16,-17-18 16,35 52-1,35 36 1,18 53-1,0-35 1,-18 17 15,-17-35-15,-71-53 0,-17-18-1,34-17 1,19-36-1,52 1 1</inkml:trace>
  <inkml:trace contextRef="#ctx0" brushRef="#br0" timeOffset="49087">8978 12418 0,'0'0'0,"-17"-18"15,34 18 1,1 0-16,17 0 31,36 0-15,-36 18 0,-35-1-16,0 19 15,-35 17 1,17-36-1,53-34 1,36-19 0,17-17-16</inkml:trace>
  <inkml:trace contextRef="#ctx0" brushRef="#br0" timeOffset="50121.36">8572 10425 0,'0'0'0,"-35"0"16,18 0-16,-1 0 15,0 0-15,18 17 16,0 18-1,0-17-15,18-18 0,-18 18 16,18-1-16,-1 1 16,71 0-1,36-54 17,-89-52-1,-35 71-31,-70-54 31,52 71 0,18 35-15,53 36 0,53 35-1,-18-18 1,-70-35-1,-54-36 1,-87-17 0,-1-35-1,54-18 1,70 0 0</inkml:trace>
  <inkml:trace contextRef="#ctx0" brushRef="#br0" timeOffset="50553.78">8996 10460 0,'0'-18'16,"17"1"0,1-1-1,53-17 1,-18 17-1,-1 36 1,-52 17 0,-52 18-1,16-18 1,-17 0 0,36-35-1,52 0 1,0-17-1,1 17-15,16-18 16,54 0 0,-17 36 15,-37 0-15,-52-1-1,-70 19 1,-71-1-1,88-35-15</inkml:trace>
  <inkml:trace contextRef="#ctx0" brushRef="#br0" timeOffset="51742.05">10407 4904 0,'0'0'0,"0"-18"0,0 0 15,-18 18 1,18 18-1,0 0-15,-17-18 16,17 17-16,0 19 16,0-19-16,0 18 0,17 36 31,89 0 0,-88-71-31,70-89 31,-70-52 1,-36 106-17,18 17 1,35 71 0,1 53-1,-1-35 1,-18 17-1,-52-35 17,-35-18-17,-19-35 1,54-18-16</inkml:trace>
  <inkml:trace contextRef="#ctx0" brushRef="#br0" timeOffset="52105.07">10777 4957 0,'0'-36'16,"-17"19"-1,17 34 16,17 1-15,-17 17-16,18 18 31,17-35-15,1-36 0,-1 0-1,-18-52 1,19 17-1,-19 35 1,-17 71 0,36 53-1,-19-53-15</inkml:trace>
  <inkml:trace contextRef="#ctx0" brushRef="#br0" timeOffset="60974.82">4568 14852 0,'-17'0'32,"-1"0"-32,36 0 47,-1-18-47,19 18 15,-1-17-15,88-54 31,89-35 1,-194 89-17</inkml:trace>
  <inkml:trace contextRef="#ctx0" brushRef="#br0" timeOffset="61242.57">4833 14623 0,'0'-18'16,"18"0"-16,-18 1 16,17 17-16,19-36 15,17 1 16,-18 53-15,-18 17 0,-17-17-16,-35 52 15,-53 54 1,35-89-16</inkml:trace>
  <inkml:trace contextRef="#ctx0" brushRef="#br0" timeOffset="62057.02">3528 15205 0,'0'0'0,"0"-18"0,-36 0 15,36 1 1,-17-36-1,34 53 1,1-18-16,35-17 16,0 35-1,35 35 17,-53 18-17,-17-35 1,-36 17 15,1-35-15,-1 0-16,1 0 15,-19-53 1,36-35 0,0 17-1,53-17 1,-18 35-1,-17 53 1</inkml:trace>
  <inkml:trace contextRef="#ctx0" brushRef="#br0" timeOffset="62274.56">3845 15028 0,'0'0'0,"18"0"0,0 36 31,-18-19-31,35 19 16,-18-1-1,1 0 1</inkml:trace>
  <inkml:trace contextRef="#ctx0" brushRef="#br0" timeOffset="63475.63">8431 11448 0,'0'-18'32,"18"18"-32,-18-18 15,0 36 48,-18 0-48,1-18-15,-1 17 16,-35 36 0,18 18 15,53-54 0,105 1 16,-52 0-31,-36-1-1</inkml:trace>
  <inkml:trace contextRef="#ctx0" brushRef="#br0" timeOffset="63742.82">8449 11571 0,'-18'18'15,"36"-18"1,17-18 0,106-17 15,53-18-16,-35 18 1,-53 17 0,-88 0-1,-36 18 1,0 18 0</inkml:trace>
  <inkml:trace contextRef="#ctx0" brushRef="#br0" timeOffset="64141.28">9225 11359 0,'0'0'0,"-53"-17"15,36 17-15,-1-18 31,18 1-15,35 17 0,36 35-1,-1 0 1,-34 0 0,-19-17-16,1-18 15,-18 18 1,-18-18-1,1-36 1,17-17 0,53-17-1,17-18 1,1 35 0,-54 53-1</inkml:trace>
  <inkml:trace contextRef="#ctx0" brushRef="#br0" timeOffset="64459.24">9578 11359 0,'18'0'31,"-18"-17"-31,0-1 16,17 1-16,1-1 15,17 18 1,18 0 0,-35 18-1,-18 34 1,-18-16 0,0-1-1,36-53 16,35 1-15,35-19 0,-35 19-16,0-18 0</inkml:trace>
  <inkml:trace contextRef="#ctx0" brushRef="#br0" timeOffset="65443.59">7020 10125 0,'-17'-18'31,"17"36"-15,17-18-16,1 17 16,0 1-16,158 53 31,-123-54-31,264 89 47,-228-71-32,-54-17 1,-18-18-16</inkml:trace>
  <inkml:trace contextRef="#ctx0" brushRef="#br0" timeOffset="65925.97">7620 10425 0,'0'0'0,"0"17"15,18-17 17,-1 0-32,1 0 15,52 0 1,-17-17 15,0 17-15,-35-18-1,-18 0 1,0-17 0,-18 0-1,1 17 1,-1 18-16,18 18 47,0-1-47,0 1 15,0 0 1,0-1 0,-18-17-1,-17-17 1,17-19 15,18 19-15,0-1-1</inkml:trace>
  <inkml:trace contextRef="#ctx0" brushRef="#br0" timeOffset="66460.89">6279 10107 0,'0'0'0,"-17"0"0,-18-18 15,17 18 1,36 0 0,17 18-1,0 0 1,36 35-1,-18 0 1,-53-36 0,0 1 15,-36-18-15,1-35-1,0-18 1,35-18-1,0 18 1,35 0 0,0 53-1</inkml:trace>
  <inkml:trace contextRef="#ctx0" brushRef="#br0" timeOffset="66877.55">6615 10213 0,'0'0'0,"-18"18"16,0-18 0,18-18-1,0 0-15,18 1 16,0-1-1,-18 36 17,0 17-17,0-17 17,17-18-17,18 0 1,1 0-1,17 0 1,-18 17 0,-53 1-1,-17 17 1,0-17 0,-18-1-16</inkml:trace>
  <inkml:trace contextRef="#ctx0" brushRef="#br0" timeOffset="67995.32">10495 5715 0,'0'-18'0,"-18"18"15,18 18 17,18-18-17,0 0 1,-1 18-16,1-18 0,70 0 31,71-18 0,-141-17 1</inkml:trace>
  <inkml:trace contextRef="#ctx0" brushRef="#br0" timeOffset="68261.03">10760 5592 0,'0'0'0,"0"17"63,17-17-32,-17 18-31,18-18 15,0 17 1,-1 1 0,-17 17-1,0-17 1,0 0 0,-17-18-16</inkml:trace>
  <inkml:trace contextRef="#ctx0" brushRef="#br0" timeOffset="68776.15">9613 5715 0,'0'-18'16,"0"36"-16,-17-36 0,17 1 0,0-1 15,17 18 1,1 0-16,-1 0 16,19 0-16,-1 18 0,0-18 15,-17 17-15,88 19 32,-106 17-1,-53-18 0,-18-106 0,89 1-15,17 17 0,0 18-1,-17 35 1</inkml:trace>
  <inkml:trace contextRef="#ctx0" brushRef="#br0" timeOffset="69195.03">9966 5821 0,'0'17'16,"0"1"47,18-18-63,-18 18 15,0-1-15,17-17 0,1 18 16,17 0-1,-17-18-15,17-18 16,18-17 0,-35-18-1,-18 18 17,-18 17-17,36 106 16,52 53-15,-52-88-16</inkml:trace>
  <inkml:trace contextRef="#ctx0" brushRef="#br0" timeOffset="118979.61">15593 6279 0,'0'0'0,"0"18"32,17-18-32,1 0 15,-18 18-15,18-1 16,-18 1-16,17-18 0,1 18 16,53 52-1,17 54 16,-53-36 16,-70-106-15,52-123-1,36 18-16,18 17 1,-36 71 0,-17 35-1</inkml:trace>
  <inkml:trace contextRef="#ctx0" brushRef="#br0" timeOffset="119218.62">16175 6544 0,'0'0'0,"0"18"16,0-1 15,17 19-16,-17-1 1,18 35 0,-18-52-1</inkml:trace>
  <inkml:trace contextRef="#ctx0" brushRef="#br0" timeOffset="119435.02">16545 6332 0,'36'-17'31,"-19"-1"-31,1 18 15,52 0 1</inkml:trace>
  <inkml:trace contextRef="#ctx0" brushRef="#br0" timeOffset="119598.73">16581 6473 0,'0'0'0,"-18"0"16,18 18-16,0 0 31,70-18 0,-34-18-31</inkml:trace>
  <inkml:trace contextRef="#ctx0" brushRef="#br0" timeOffset="120017.93">17286 6227 0,'0'0'0,"-18"-18"0,-70 36 31,35-1-31,0 89 32,53-53-17,0 17 1,36-17 0,34 0-1,-17-53 1,0-17-1,-18-1-15,36-70 16,-71 17 0,-18-35 15,-17 71-31,0 35 31,35 18-31</inkml:trace>
  <inkml:trace contextRef="#ctx0" brushRef="#br0" timeOffset="120197.01">17621 6403 0,'0'0'15,"0"18"1,18-18-1,0 0 1</inkml:trace>
  <inkml:trace contextRef="#ctx0" brushRef="#br0" timeOffset="120817.89">18115 6191 0,'0'0'0,"0"-53"16,0 36-1,-18-1 1,1 0-1,-36 18 1,0 18 0,18 0-1,-1-18 17,36 17-17,0 1 16,0 17-15,0 1 0,0 34-1,0-35 1,0-17-16,0 35 16,18-18-1,0-35 16,-1-17-15,19-1 0,-1 18-1,35 0 17,-52 0-32,0 18 0,35 17 15,-53 18 1,-106-18 15,-123-17-15</inkml:trace>
  <inkml:trace contextRef="#ctx0" brushRef="#br0" timeOffset="125499.33">15593 7638 0,'-18'-18'32,"36"18"-17,-1 0-15,1 0 16,0 0-16,-1 0 15,1 0-15,17 18 0,-17-1 16,17 19-16,-17-19 0,35 71 31,-36 1 1,-70-107-1,18-158 0,70 105-15,18-35-1,18 71 1,-36 53 0</inkml:trace>
  <inkml:trace contextRef="#ctx0" brushRef="#br0" timeOffset="125849.86">16140 7832 0,'0'0'16,"17"17"-1,1-34-15,-1-1 16,19 18-1,-1 0 1,0 35 15,-52 1-31,-72 16 16,-16 19 15,87-71-31,36 35 31,52-35-15,89 0 0,-36-17-1,-70-1-15,0 0 0</inkml:trace>
  <inkml:trace contextRef="#ctx0" brushRef="#br0" timeOffset="126066.79">16739 7585 0,'0'0'16,"-35"-18"-1,53 18 1,-18-18-1,70 18 1,-52 0-16</inkml:trace>
  <inkml:trace contextRef="#ctx0" brushRef="#br0" timeOffset="126216.3">16792 7655 0,'0'0'0,"-35"18"0,0 17 31,88-17-16,35-18 17,-53 0-32,36-18 15</inkml:trace>
  <inkml:trace contextRef="#ctx0" brushRef="#br0" timeOffset="126472.57">17868 7302 0,'0'0'0,"0"18"31,0 0-15,0-1-16,35 72 15,-17 34 1,0 36 15,-18-106-31,-36 70 16</inkml:trace>
  <inkml:trace contextRef="#ctx0" brushRef="#br0" timeOffset="128750.81">15893 8837 0,'0'0'0,"-18"0"0,0 0 0,18-18 16,18 18 0,0 0-1,-1 18 1,1-18-16,0 35 15,52 36 1,36 70 15,-71-70 1,-35-54-17,-17-52 1,17-53-1,17 0 1,1 52-16,52-105 31,-34 71-31,17 17 16,-36 53 0</inkml:trace>
  <inkml:trace contextRef="#ctx0" brushRef="#br0" timeOffset="129202.88">16387 9102 0,'0'-18'16,"17"0"-1,1 1 1,-1 17-16,19-18 16,34 36 15,-52-1-31,-18 1 16,-35 17 15,-18 1-16,17-19 1,36 1 0,18-18-16,35 0 15,18 17 1,34 1 0,-87 0-1,-36 17 1,-52-17-1,-107 17 17,107-35-32</inkml:trace>
  <inkml:trace contextRef="#ctx0" brushRef="#br0" timeOffset="129600.92">17039 8890 0,'0'0'0,"-17"0"0,-1 0 16,36 0-1,-1 0 1,195-18 15,-18 18 0</inkml:trace>
  <inkml:trace contextRef="#ctx0" brushRef="#br0" timeOffset="129819.72">17057 9049 0,'0'17'15,"17"-17"1,1 0-1,17 0-15,71 0 16,0-17 0</inkml:trace>
  <inkml:trace contextRef="#ctx0" brushRef="#br0" timeOffset="131002.89">18186 8643 0,'0'-18'15,"-18"18"-15,0 0 16,1 18-16,-1 0 15,0-1-15,1 19 0,-1-1 16,1 0-16,-1 0 16,18 107-1,106 16 17,-71-140-32,177-18 31,-124-88-16,-88-89 17,-35 89-17,-18 0-15,-106 35 32,88 53-17</inkml:trace>
  <inkml:trace contextRef="#ctx0" brushRef="#br0" timeOffset="137672.54">15752 10089 0,'0'-52'32,"17"52"-32,1 0 15,-1 0-15,1 0 16,0 0-16,-1 0 0,1 17 15,88 54 1,17 105 31,-52 0-16,-89-140 0,1-54-31,-1-17 16,0-71 0,71-88-1,0 106 1,18 17 0,-18 54-1,0 34 1,-53 36-1</inkml:trace>
  <inkml:trace contextRef="#ctx0" brushRef="#br0" timeOffset="138471.72">16528 10389 0,'0'0'0,"0"-17"31,0 34 16,17 1-31,36 88 15,-18-89-16,-17-17-15,17 18 16,1-36 0,-1-35-1,-17 1 1,-1 34 0,-17 0-1,0 54 1,-17 16-1,17 37 1,17 17 0,1-71-1</inkml:trace>
  <inkml:trace contextRef="#ctx0" brushRef="#br0" timeOffset="138771.53">17374 10160 0,'0'0'0,"-17"0"0,-1 0 16,36-18 0,17 18-1,35 0 1</inkml:trace>
  <inkml:trace contextRef="#ctx0" brushRef="#br0" timeOffset="138921.9">17445 10248 0,'0'0'0,"-71"35"15,1 1 1,52-19 0,71 1-1,35-18 1,53 0-1</inkml:trace>
  <inkml:trace contextRef="#ctx0" brushRef="#br0" timeOffset="139569.64">18309 10001 0,'0'0'0,"-17"-35"15,-1 35-15,0 0 16,1 0-16,-36 88 31,35-53-31,18 177 32,141-71-1,71-211 0,-159-54 0,-71-35-15,-35 71 0,-35 0-1,17 53 1,19 52-1,52 19 1,0-1-16</inkml:trace>
  <inkml:trace contextRef="#ctx0" brushRef="#br0" timeOffset="139799.34">18891 10160 0,'0'18'0,"-17"-18"31,17-18 31</inkml:trace>
  <inkml:trace contextRef="#ctx0" brushRef="#br0" timeOffset="140421.34">19597 9913 0,'0'0'0,"17"-18"0,-34-17 31,-18 35-15,-89-35-1,18 35 1,53 0-16,-35 0 15,18 0 1,70 17 0,0 1-1,35 17 1,0 1 0,0 17-1,1-18 1,-36 0-1,35 18 17,-35-18-17,18 18 1,-18-35 15,17-18-15,1-18-1,52-17 1,-17 17 0,88 18-1,-17 53 1,-18 35 0,-89-17-1,-34-36-15,-71 18 16,-106 0-1</inkml:trace>
  <inkml:trace contextRef="#ctx0" brushRef="#br0" timeOffset="147474.5">14993 12435 0,'-35'-35'15,"17"35"1,0 0-16,18 18 15,0-1 1,0 1-16,0 0 16,-17 35-1,-71 176 17,35-70-1,35-124-16,18-35 1,18-35 0,-1-1-16,1-34 15,17-124 1,1-18 0,16 36-1,1 123 1,0 70 15,0 89-15,-17 35-1,-36-52 1,0-1 0,0-18-1,0-52 1,0-53-1,17-18 1,18-106 0,36 0-1,35 71 1,-36 106 0,19 105-1,-54 54 16,-18-1-15,-34-35 0,17-88-1,0-18 1</inkml:trace>
  <inkml:trace contextRef="#ctx0" brushRef="#br0" timeOffset="147941.9">15981 12312 0,'0'0'15,"0"-53"1,-18 53-16,18 35 16,0 36-1,0 88 16,-17-1-15,-1-69 0,0-54-16,1 18 15,-1-36 1,18-52 0,18-35-1,17-124 1,18-36-1,17 36 1,36 141 0,-53 89-1,18 105 1,-1 53 0,-34-36-1,-36-87 16,0 17-15,0-70 0</inkml:trace>
  <inkml:trace contextRef="#ctx0" brushRef="#br0" timeOffset="148124.09">16034 12629 0,'0'0'0,"-71"-35"16,18 18-1,71-1 1,52 0 0,72 1-1,16-1 1,-105 18 0</inkml:trace>
  <inkml:trace contextRef="#ctx0" brushRef="#br0" timeOffset="148690.54">16986 12241 0,'0'0'0,"88"-70"31,-70 70-31,17-18 16,-35 1 0,-70 17-1,-1-18 1,-70 18 0,18 0-1,34 0 16,89 18-15,0 17 0,18-35-16,0 35 15,35 36 1,-18 17 0,-17-18-1,-36 36 1,-17 0-1,17-35 1,18-36 0,18 18-1,17-18 1,18 0 0,35-35 15,-35 0-16,35-35 1,-17 0 0</inkml:trace>
  <inkml:trace contextRef="#ctx0" brushRef="#br0" timeOffset="148876.51">16757 12524 0,'0'0'0,"-53"0"31,71 0-31,-1 0 16,19 0-16,87-18 15,53 18 1,-123-18 0</inkml:trace>
  <inkml:trace contextRef="#ctx0" brushRef="#br0" timeOffset="149058.54">17639 12418 0,'-18'0'0,"36"0"0,-18-18 15,35 0 1,18 18-1,35 18 1</inkml:trace>
  <inkml:trace contextRef="#ctx0" brushRef="#br0" timeOffset="149190.79">17762 12559 0,'-35'18'0,"70"-36"0,-88 53 0,1-17 16,34-1-1,71-17 16,70 0-15,-70 0-16</inkml:trace>
  <inkml:trace contextRef="#ctx0" brushRef="#br0" timeOffset="151876.84">18874 11836 0,'0'0'0,"-18"-18"16,18 0-16,-18 18 0,1 0 15,-1 0-15,0 0 16,1 18-16,-54 70 31,71 142 0,212-142 1,-36-229-1,-176 17-16,-35-17 1,-36 88 0,1 18-1,-1 52 1,71 36 0</inkml:trace>
  <inkml:trace contextRef="#ctx0" brushRef="#br0" timeOffset="152053.84">19315 11959 0,'0'0'0,"0"18"16,17-18 46</inkml:trace>
  <inkml:trace contextRef="#ctx0" brushRef="#br0" timeOffset="152375.84">19720 11765 0,'0'0'16,"0"-88"-1,-17 70 1,-1 18-16,0 0 16,1 53-1,17-18 1,0 1-16,35 34 15,18 36 1,17 0 0,-52-35-1,-36-54 1,-17-17 0</inkml:trace>
  <inkml:trace contextRef="#ctx0" brushRef="#br0" timeOffset="152492.84">19650 11889 0,'0'0'16,"0"-36"-16,35-70 16,0 71-1,18 0 1,53 35 0</inkml:trace>
  <inkml:trace contextRef="#ctx0" brushRef="#br0" timeOffset="152725.84">20302 11889 0,'0'0'0,"-70"0"15,105 0 16,0 0-31,71-18 16,71 0 0,-19 18-1,-105-17 1</inkml:trace>
  <inkml:trace contextRef="#ctx0" brushRef="#br0" timeOffset="152908.84">20567 11712 0,'0'0'0,"-106"-53"31,88 53-31,36 53 47,0 0-47,17 35 31,-35-52-31,18 69 16,-1-69-16</inkml:trace>
  <inkml:trace contextRef="#ctx0" brushRef="#br0" timeOffset="153208.94">21043 11589 0,'0'0'0,"35"-36"31,-35 19-31,18 17 0,17 53 16,-35-18 15,18 71-15,-18 0-1,18 17 1,-18-52 0,17-18-1</inkml:trace>
  <inkml:trace contextRef="#ctx0" brushRef="#br0" timeOffset="153413.9">21572 11818 0,'0'0'0,"-35"-18"31,35 1-31,35-1 16,71 0 15,18 1-15,-71 17-1,-36-18-15</inkml:trace>
  <inkml:trace contextRef="#ctx0" brushRef="#br0" timeOffset="153596.9">21731 11659 0,'0'0'16,"-53"-17"-16,36 17 16,-1-18-1,18 36 1,18 35-1,17 52 1,0-34 0,18 52 15</inkml:trace>
  <inkml:trace contextRef="#ctx0" brushRef="#br0" timeOffset="154041.9">22419 11624 0,'0'0'0,"0"-18"15,0 1 1,-18-1-16,1 18 15,-19 18 1,-16 52 0,16 18-1,36-17 1,18-36-16,17 18 31,53 0-15,18-35-1,-18-71 1,-52 0 0,-19-71-1,-70 1 1,-17 35 0,17 70-1,0 36 1,35-1-1</inkml:trace>
  <inkml:trace contextRef="#ctx0" brushRef="#br0" timeOffset="154293.06">23107 11712 0,'0'0'0,"18"-17"32,-1 17-32,1 0 15,35-18 1,-36 18-16,54 0 16,0 0-1,-36-18 1,-35 1-1</inkml:trace>
  <inkml:trace contextRef="#ctx0" brushRef="#br0" timeOffset="154509.06">23283 11430 0,'0'0'0,"-35"0"16,35 18-1,0-1 1,35 54 0,-17-18-1,0-18-15,17 36 16,-35 34 0,0-52-1</inkml:trace>
  <inkml:trace contextRef="#ctx0" brushRef="#br0" timeOffset="154909.13">23989 11395 0,'0'0'0,"-71"-18"16,54 36-1,-19 52 1,36 1 0,36 52-1,17 1 1,35-54 0,-18-52-1,36-36 1,-35-70-1,-54-18 1,-34 0 0,-19 71-1,19 18 1,-18 17-16,-1 17 31,19 18-15,17-17-16</inkml:trace>
  <inkml:trace contextRef="#ctx0" brushRef="#br0" timeOffset="155109.12">24783 11606 0,'0'0'16,"-18"18"-16,-17-18 0,-1 0 15,54-18 32,17 1-47,-17 17 16</inkml:trace>
  <inkml:trace contextRef="#ctx0" brushRef="#br0" timeOffset="155344.91">25153 11395 0,'0'0'16,"0"-18"-16,-53-35 16,0 36-1,-17 17 1,52 52 0,53 54-1,36 18 1,-18-1-1,-18-35 1,-35-52 0,-18-36-1</inkml:trace>
  <inkml:trace contextRef="#ctx0" brushRef="#br0" timeOffset="155494.06">24994 11465 0,'71'-106'15,"-142"212"-15,283-335 16,-89 194 0,54 35-1,-71 35 1,-71-17-16</inkml:trace>
  <inkml:trace contextRef="#ctx0" brushRef="#br0" timeOffset="156112.64">18538 12682 0,'0'0'0,"-123"0"16,105 0-16,1 0 31,475-35 0,1006-18 1,1235 124-1,-1888-18-16,-440-36-15,229 1 16,70 0 0,-335-18-1,-317-53 17</inkml:trace>
  <inkml:trace contextRef="#ctx0" brushRef="#br0" timeOffset="160328.75">21149 12894 0,'-18'-18'0,"18"1"15,0-1 1,0 36 15,0-1-31,-17 72 32,-1-37-17,0 1 16,18-35-15,18-18 0,0 0-16,35 0 31,17-18-15,-35 1-1,36-1 1,-18 0-1,-35 1 1,-18-1-16,0-17 16,0 17-1,-18-17 1,18 53 0,-18 35-1,18 17 1,0 107-1,0 52 1,0-159 0</inkml:trace>
  <inkml:trace contextRef="#ctx0" brushRef="#br0" timeOffset="161028.87">17392 14587 0,'0'0'0,"-18"0"0,1 0 15,34 0-15,1 0 16,88 0 0,70 0 15</inkml:trace>
  <inkml:trace contextRef="#ctx0" brushRef="#br0" timeOffset="161178.87">17515 14781 0,'0'0'0,"-88"36"16,53-19-16,-18 1 16,71-18-1,52 0 1,107 0-1,-124-18-15</inkml:trace>
  <inkml:trace contextRef="#ctx0" brushRef="#br0" timeOffset="161830.24">18644 14446 0,'0'0'0,"-17"-35"16,-1 35-16,0-18 16,1 18-16,-1 0 0,0 18 15,-17 0-15,18-1 0,-19 19 16,19 16-16,-1-16 16,18 17-16,0 0 0,18 88 31,176-18 0,-36-211 0,-158-194 1,-70 158-17,35 89 1,-18 17-1,35 71 1,36-35 0</inkml:trace>
  <inkml:trace contextRef="#ctx0" brushRef="#br0" timeOffset="162166.81">19279 14623 0,'0'0'0,"-17"0"47,17 17-31,-18-17 15,18-17 78</inkml:trace>
  <inkml:trace contextRef="#ctx0" brushRef="#br0" timeOffset="162880.5">19914 14287 0,'0'0'16,"0"-17"-16,0-1 16,-17 18-1,-54-17 1,-35 17 0,18 0-1,53 0-15,-36 17 16,36 1-1,17-18 1,36 35 0,0 0-1,17 18 1,0 0 0,-17 0-1,-18-35 1,17 17-1,-17-17 17,0-1-17,18-17 63,-18-17-62,18 17-16,-1 0 0,1-18 16,17 0-1,18 1 1,18 34 0,-36 19-1,53 70 1,-35-1-1,-88-16 1,-36-54 15,18-18-31,-52 1 16,-37-18 0,54-35-1</inkml:trace>
  <inkml:trace contextRef="#ctx0" brushRef="#br0" timeOffset="164183.19">14887 13441 0,'-17'0'15,"34"0"-15,-52 0 0,17 0 0,36 0 16,0-18-1,17 18-15,18-17 16,17-1-16,19 0 0,34 1 16,177-19-1,617 1 17,-776 17-32,283 18 31,-424 0 0</inkml:trace>
  <inkml:trace contextRef="#ctx0" brushRef="#br0" timeOffset="164465.13">15240 13582 0,'0'0'0,"-88"18"0,17-1 16,-70 18-1,141-17 1,177-18 0,211-35-1,176 0 1,-176-1-1,53 1 1,-229 17 0,-283 18-1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9.157"/>
    </inkml:context>
    <inkml:brush xml:id="br0">
      <inkml:brushProperty name="width" value="0.05" units="cm"/>
      <inkml:brushProperty name="height" value="0.05" units="cm"/>
    </inkml:brush>
  </inkml:definitions>
  <inkml:trace contextRef="#ctx0" brushRef="#br0">1 95 24575,'54'61'0,"-43"-47"0,-1 0 0,-1 0 0,0 1 0,-1 0 0,-1 1 0,0-1 0,-1 2 0,0-1 0,-2 1 0,0-1 0,2 19 0,-7-58 0,2 1 0,1 0 0,0 0 0,6-23 0,3-2 0,18-52 0,-27 93 0,1-1 0,-1 1 0,1 0 0,1 0 0,-1 0 0,1 0 0,0 1 0,0-1 0,6-5 0,-8 10 0,0-1 0,0 1 0,0-1 0,0 1 0,0 0 0,0 0 0,0 0 0,0 0 0,0 0 0,1 1 0,-1-1 0,0 1 0,0-1 0,1 1 0,-1 0 0,1 0 0,-1 0 0,0 0 0,1 0 0,-1 0 0,0 1 0,0-1 0,1 1 0,-1 0 0,0 0 0,0 0 0,0 0 0,1 0 0,-1 0 0,2 2 0,3 2 11,1 1 0,0 1 0,-1 0 0,-1 0 0,1 0 0,-1 1 0,0-1 0,-1 2 0,7 10 0,5 14-600,13 36-1,-27-62 294,6 19-6530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29.338"/>
    </inkml:context>
    <inkml:brush xml:id="br0">
      <inkml:brushProperty name="width" value="0.05" units="cm"/>
      <inkml:brushProperty name="height" value="0.05" units="cm"/>
    </inkml:brush>
  </inkml:definitions>
  <inkml:trace contextRef="#ctx0" brushRef="#br0">0 146 24575,'1'3'0,"-1"-1"0,1 1 0,-1-1 0,1 1 0,0-1 0,0 0 0,1 1 0,-1-1 0,0 0 0,1 0 0,-1 0 0,1 0 0,0 0 0,2 2 0,31 28 0,-26-25 0,5 5 0,56 44 0,-62-50 0,2 0 0,-1 0 0,0-1 0,1 0 0,20 6 0,-28-10 0,0 0 0,1-1 0,-1 0 0,0 1 0,1-1 0,-1 0 0,0 0 0,1 0 0,-1 0 0,0 0 0,0-1 0,1 1 0,-1-1 0,0 0 0,0 1 0,1-1 0,-1 0 0,0 0 0,0 0 0,0-1 0,0 1 0,-1 0 0,1-1 0,0 1 0,0-1 0,-1 0 0,1 0 0,-1 1 0,0-1 0,1 0 0,-1 0 0,0 0 0,0 0 0,0 0 0,0-1 0,0-2 0,3-9 0,0 0 0,-2 0 0,0 0 0,1-25 0,-2 21 0,-1 16 0,0-1 0,0 0 0,1 0 0,-1 0 0,1 0 0,0 1 0,0-1 0,0 0 0,2-3 0,-3 5 0,1 1 0,0-1 0,-1 1 0,1-1 0,-1 1 0,1 0 0,0-1 0,-1 1 0,1 0 0,0 0 0,0 0 0,-1-1 0,1 1 0,0 0 0,-1 0 0,1 0 0,0 0 0,0 0 0,-1 0 0,1 0 0,0 0 0,0 1 0,-1-1 0,1 0 0,0 0 0,-1 1 0,1-1 0,0 0 0,-1 1 0,1-1 0,0 0 0,-1 1 0,1-1 0,-1 1 0,1-1 0,-1 1 0,1-1 0,-1 1 0,1 1 0,9 6 0,9 9 0,1-1 0,0-2 0,32 19 0,-46-30 0,0 0 0,1 0 0,-1-1 0,1 0 0,-1 0 0,1 0 0,0-1 0,0 0 0,0 0 0,0-1 0,0 0 0,0 0 0,0-1 0,0 1 0,0-2 0,0 1 0,9-4 0,-12 4 0,-1-1 0,1 1 0,0-1 0,-1 0 0,1-1 0,-1 1 0,0-1 0,0 1 0,0-1 0,0 0 0,0 0 0,0 0 0,-1 0 0,0-1 0,1 1 0,-1-1 0,-1 1 0,1-1 0,0 0 0,-1 0 0,0 0 0,0 0 0,0 0 0,1-6 0,-2 2 0,0 1 0,0-1 0,0 1 0,-1 0 0,0-1 0,-1 1 0,1 0 0,-1-1 0,-1 1 0,1 0 0,-1 1 0,-6-11 0,6 12-102,-24-36 337,26 40-297,0 0-1,0-1 1,0 1-1,-1 0 1,1 0 0,0 0-1,0 0 1,-1 0-1,1 0 1,0 0-1,-1 0 1,1 0 0,-1 0-1,1 1 1,-1-1-1,0 1 1,1-1-1,-1 1 1,1 0 0,-1-1-1,0 1 1,1 0-1,-4 0 1,-4 6-6764</inkml:trace>
</inkml:ink>
</file>

<file path=ppt/ink/ink4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5:28.357"/>
    </inkml:context>
    <inkml:brush xml:id="br0">
      <inkml:brushProperty name="width" value="0.05292" units="cm"/>
      <inkml:brushProperty name="height" value="0.05292" units="cm"/>
      <inkml:brushProperty name="color" value="#FF0000"/>
    </inkml:brush>
  </inkml:definitions>
  <inkml:trace contextRef="#ctx0" brushRef="#br0">2381 4833 0,'0'18'16,"0"-1"-1,0 1 1,-17 0-1,17-1-15,0 89 16,17 18 0,19 87 15,-1-52 0</inkml:trace>
  <inkml:trace contextRef="#ctx0" brushRef="#br0" timeOffset="434.87">1976 5980 0,'0'0'0,"-18"17"15,53-34 1,0 17-16,18 0 16,230-53-1,-107 35 1,53-17 15,-123-1-31,-35 36 16</inkml:trace>
  <inkml:trace contextRef="#ctx0" brushRef="#br0" timeOffset="1100.63">2205 6509 0,'0'0'16,"-18"0"-16,1-18 15,17 0-15,0 1 0,0-1 16,17 1-16,1-1 16,-1 0-16,36 1 31,18 70 0,-71 88 0,-18-18 1,18-105-32,0-1 15,36-52 1,-19-18-1,54-106 17,-36 89-32,18-18 31,-18 88-31,18 70 31,-35 1-15,-1 17-1,19 0 1,-1-53 0,53-17-1,-70-36 1</inkml:trace>
  <inkml:trace contextRef="#ctx0" brushRef="#br0" timeOffset="1603.31">3016 5151 0,'0'0'0,"-17"0"0,-19 0 16,19 0-16,17 17 15,-18-17-15,53 0 16,1 0 0,457-17 15,160-1 0,-353 0 0,-353 1-15,18 17-16</inkml:trace>
  <inkml:trace contextRef="#ctx0" brushRef="#br0" timeOffset="2517.57">3298 5256 0,'0'0'0,"-88"18"16,53-18-16,-71 0 31,36 0-16,52 0-15,0 0 16,18 18 47,0-1-32,0 1-31,36 17 15,69 18 17,-52-18-32,18-17 0,158 70 15,53 36 17,-229-107-17,124 72 1,-124-54-1,-18-18 1,-70-17 15,-1 0-15,19-17-16,-1 17 16,0-18-1,1 18 1,-1 35-1,-17 18 1,-36 36 0,-34 87 15,69-141-31,-52 89 31,17-36-15,36-70-1,18-1 1,17-34 15,17 17-15,18 17 0,-17 1-16,53 17 15,35-17 1,193 17 15,-105-35-31,89-53 16,-142 18-1,0-36 17,-141 36-17,-53 17 1,35 18-16</inkml:trace>
  <inkml:trace contextRef="#ctx0" brushRef="#br0" timeOffset="3068.38">3722 7003 0,'17'0'31,"1"0"-15,35 17 0,-35 1-16,-1 0 15,-17 34 1,0-34 0,-35 88 15,88-71 0,35-88-15</inkml:trace>
  <inkml:trace contextRef="#ctx0" brushRef="#br0" timeOffset="3237.21">3687 6844 0,'0'0'0,"-18"18"16,0-18-16,36 0 15,35 0 17,-18 0-32</inkml:trace>
  <inkml:trace contextRef="#ctx0" brushRef="#br0" timeOffset="3421.15">4198 6967 0,'0'0'0,"-18"0"15,36 0 1</inkml:trace>
  <inkml:trace contextRef="#ctx0" brushRef="#br0" timeOffset="3585.64">4180 7091 0,'0'0'15,"0"17"1,36-17 0,17 0-1,-18-17 1</inkml:trace>
  <inkml:trace contextRef="#ctx0" brushRef="#br0" timeOffset="4218.64">4621 6809 0,'0'17'16,"0"1"-16,0 0 15,18 52 1,0-35 0,-18 1-16,17-1 0,1 0 15</inkml:trace>
  <inkml:trace contextRef="#ctx0" brushRef="#br0" timeOffset="5721.26">3616 4745 0,'-35'0'16,"35"-18"-16,-18 18 0,18-53 31,88 71 0,-17 105 16,-71-34-16,-18-89-15,1-18 0,17-53-1,0 36 1,17 17-16,1-52 16,17-1-1,0 71 1,1 18-1,-1 70 1,0 0 0,0-17-1,54-36 17</inkml:trace>
  <inkml:trace contextRef="#ctx0" brushRef="#br0" timeOffset="7538.08">5098 4921 0,'0'0'16,"-18"-17"-16,0 34 16,18 107 15,18-71-31,-18 0 0,18 17 16,-18 1-16,17-1 0,1 107 31,17-19-16</inkml:trace>
  <inkml:trace contextRef="#ctx0" brushRef="#br0" timeOffset="9155.75">5503 5027 0,'0'-18'16,"-17"18"-16,-1 0 16,18-17-1,0 34 17,18 54-17,-18-53-15,88 211 47,-53-159-31,18-87 31,-53-1-47,53-141 31,-35 54-16,-18 52 1,0 123 15,0 54-15,17 52 0,1-88-1,-18-35-15,0 18 16,0-36-1</inkml:trace>
  <inkml:trace contextRef="#ctx0" brushRef="#br0" timeOffset="9437.2">5997 5433 0,'18'-18'15,"-1"18"1,1 0 0,-18 18-1,0-1-15,35 54 16,-17 0-1,0-54 1,-1 1 0,1-18-16</inkml:trace>
  <inkml:trace contextRef="#ctx0" brushRef="#br0" timeOffset="9603.74">6015 5168 0,'-124'-53'32,"124"71"-17,18 0 17,0-18-32</inkml:trace>
  <inkml:trace contextRef="#ctx0" brushRef="#br0" timeOffset="9838.08">6209 5151 0,'0'0'0,"-18"0"16,36 0-1,70-18 1,-17 0 0,-36 18-16,35-17 15,-34-1 1</inkml:trace>
  <inkml:trace contextRef="#ctx0" brushRef="#br0" timeOffset="10404.13">6703 4762 0,'0'0'0,"-36"-70"32,54 88-1,-18 17-31,53 53 15,0 0 1,-35-52 0,35 34-1,17 1 1,-35-54 0,1-52-1,-19-18 1,1-53-1,-18 0 1,0 53 0,0 89-1,0 87 1,0-17 0,0 53-1,0-36 1,18-87-1</inkml:trace>
  <inkml:trace contextRef="#ctx0" brushRef="#br0" timeOffset="10605.99">7355 5133 0,'0'0'0,"-17"0"31,17 18-31,0 17 16,0 18 0,0 35-1,17-53 1,-17 0 0</inkml:trace>
  <inkml:trace contextRef="#ctx0" brushRef="#br0" timeOffset="10805.22">7302 4780 0,'0'0'0,"0"-18"16,0 36-1,0 0 1,0-1-1,0 1 1</inkml:trace>
  <inkml:trace contextRef="#ctx0" brushRef="#br0" timeOffset="11390.18">7479 4516 0,'0'0'0,"-18"-53"16,1 53-1,17-18-15,0 36 31,53 35-15,-36-18 0,54 106-1,70 282 17,-88-229-1</inkml:trace>
  <inkml:trace contextRef="#ctx0" brushRef="#br0" timeOffset="11771.82">7691 4339 0,'0'0'0,"-36"0"31,36-17-31,18 17 16,0 0 0,-1 0-16,1 0 15,-1 35 1,1 18-1,-36 0 17,-17 0-17,53-1 1,35-34 0,141 0-1,53-36 1,-124 0-1</inkml:trace>
  <inkml:trace contextRef="#ctx0" brushRef="#br0" timeOffset="15055.79">8255 5733 0,'0'-36'15,"0"19"1,18-1-16,-1 0 15,1 18-15,0-17 16,-1 17-16,1 0 0,-1 0 16</inkml:trace>
  <inkml:trace contextRef="#ctx0" brushRef="#br0" timeOffset="15206.73">8202 5821 0,'0'0'0,"-53"17"31,177-34 16,-19-1-31</inkml:trace>
  <inkml:trace contextRef="#ctx0" brushRef="#br0" timeOffset="16526.23">10125 4762 0,'0'-17'31,"0"34"-15,0 1-16,0 0 0,0 17 15,0 0-15,0 18 0,0 0 16,0 18-16,0-18 16,0 123-1,-18-141-15</inkml:trace>
  <inkml:trace contextRef="#ctx0" brushRef="#br0" timeOffset="16839.96">9490 5821 0,'0'0'0,"-18"-18"16,36 18-1,-1-17-15,72 17 16,228-18-1,-88 18 1,54 0 0,-160 0-1,-70 0 1</inkml:trace>
  <inkml:trace contextRef="#ctx0" brushRef="#br0" timeOffset="17373.68">9772 6279 0,'0'0'16,"-18"0"-16,-35-35 15,53 18 1,53-36 15,-35 35-31,17 0 0,71 18 32,-53 18-32,-18 17 31,-52 18-16,-19-18 1,-17 18 0,36-53-1,17 18 1,17-18 0,107 18-1,-54 17 1,1 18-1,-53 0 1,-107 35 15,1-70-31,-18-1 16,-35-17 0,88 0-1</inkml:trace>
  <inkml:trace contextRef="#ctx0" brushRef="#br0" timeOffset="25060.25">10160 4762 0,'0'0'0,"18"0"15,-18 18-15,0 35 31,-18-18-31,0-17 0,1 17 16,17 1-16,-18 16 16,18-16-16,0-1 0,35 141 31,71-17 0,-18-106 0,-35-71-15</inkml:trace>
  <inkml:trace contextRef="#ctx0" brushRef="#br0" timeOffset="25643.25">10636 5080 0,'0'0'0,"-35"0"31,35 18 47,18-18-46,-18-18-1,0 0 0,-18 18-15,0 0-16,1 18 15,-1-18 1,0 53 0,1-18-16,17 0 15,-18 89 1,36-89 0,70 0-1,-70-35 1,52-35-1,-35-53 1,-35-35 0,-70 17-1,35 53 1,-18 35 15,17 53-15,36-17-16</inkml:trace>
  <inkml:trace contextRef="#ctx0" brushRef="#br0" timeOffset="25818.18">10971 5221 0,'0'0'0,"18"18"0</inkml:trace>
  <inkml:trace contextRef="#ctx0" brushRef="#br0" timeOffset="26126.54">11236 5027 0,'0'0'16,"-35"-70"-1,17 70-15,18-18 16,-18 18 0,1 18-1,34 52 1,19-17-1,-19-18-15,1 18 16,35 18 0,-35-18-1,-18-18 17,0-17-17,-36-36-15</inkml:trace>
  <inkml:trace contextRef="#ctx0" brushRef="#br0" timeOffset="26312.7">11271 4921 0,'0'0'0,"36"18"15,-19-18 1,18 18-1,-17-18-15,0-18 16,35 0 0</inkml:trace>
  <inkml:trace contextRef="#ctx0" brushRef="#br0" timeOffset="26710.1">11536 4621 0,'0'0'0,"0"-17"16,17 17 15,1 17-31,53 36 16,52 35 0,-35 54 15,-35-37-16,-53-52-15,0 36 16,-53 16 0,-35-52-1,18-53 1</inkml:trace>
  <inkml:trace contextRef="#ctx0" brushRef="#br0" timeOffset="27078.22">11906 4516 0,'0'0'0,"-53"-36"15,36 19 1,52-19-1,53 19 1,18 34 0,-35 19-1,-54-19-15,-17 36 16,-70 35 0,-19-17-1,37-36 1,87-17-1,88-18 1,36 17 0,-106-17-1</inkml:trace>
  <inkml:trace contextRef="#ctx0" brushRef="#br0" timeOffset="27343.45">12506 4992 0,'0'0'0,"-18"0"0,1-18 16,-1 18-16,36-17 15,52-1 1,54 0 0,-54 1-1,-17-1 1</inkml:trace>
  <inkml:trace contextRef="#ctx0" brushRef="#br0" timeOffset="27528.22">12612 4780 0,'0'0'0,"-18"-18"16,-17 1 0,88 105 15,-36-35-15,19 106-1,-19-18 1,1-106-16</inkml:trace>
  <inkml:trace contextRef="#ctx0" brushRef="#br0" timeOffset="27877.26">13406 4586 0,'0'0'0,"0"-18"0,-18-17 16,-17 18-1,-18 34 1,35 18-16,-70 71 15,53 18 1,52 52 0,71-35-1,1-88 17,69-18-17,-122-35-15</inkml:trace>
  <inkml:trace contextRef="#ctx0" brushRef="#br0" timeOffset="28111.62">13741 4586 0,'-18'-18'0,"0"18"15,18 18 1,36 35 15,-19 18-31,1 17 16,0-35-16,-1 53 31,1-1-31,0-69 16</inkml:trace>
  <inkml:trace contextRef="#ctx0" brushRef="#br0" timeOffset="28394.84">14146 4586 0,'-17'-18'31,"17"1"-31,17 17 31,1 17-31,17 36 16,-17-17-1,17 69-15,-17 54 32,-18-71-17,-71 18 1,36-88-16</inkml:trace>
  <inkml:trace contextRef="#ctx0" brushRef="#br0" timeOffset="28727.71">14287 4322 0,'0'0'16,"0"-36"-16,0 19 0,36-19 15,87 19 1,36 17 0,-53 35 15,-89 0-31,-87 53 31,-54-17-15,19 0-1,87-36 1,53 0 0,71-17-1,35-18 1,-88 0-16</inkml:trace>
  <inkml:trace contextRef="#ctx0" brushRef="#br0" timeOffset="28944.17">14958 4727 0,'0'0'0,"-71"35"16,54-35-16,34 0 31,54 0-15,52 0-1,-17-17 1,-71 17-16,18-18 16,-35 1-16</inkml:trace>
  <inkml:trace contextRef="#ctx0" brushRef="#br0" timeOffset="29112">15028 4604 0,'0'0'0,"-35"-18"0,-18-17 16,71 70 15,-1-17-15,19 52-16,17 71 31,-36 18-15,-17-71-16</inkml:trace>
  <inkml:trace contextRef="#ctx0" brushRef="#br0" timeOffset="29780.76">15857 4551 0,'0'0'0,"-17"-18"0,-1 36 31,0-1-15,1 1-16,-36 141 47,53-89-47,88 19 31,36-19-15,-36-52-1,-35-18-15,35-53 16,-53 0 0,-35-53-1,-53 0 1,0 36 0,-17 17-1,-1 35 1,36 36-1</inkml:trace>
  <inkml:trace contextRef="#ctx0" brushRef="#br0" timeOffset="30031.2">15593 4480 0,'0'0'0,"-18"0"0,-17 18 16,0 17-1,17 36 1,18-36-16,-35 71 16,35 106-1,70-18 1,107-71-1</inkml:trace>
  <inkml:trace contextRef="#ctx0" brushRef="#br0" timeOffset="30278.48">16316 4463 0,'0'0'16,"0"17"0,18 1-16,52 17 15,54 89 1,-36 17 0,-71 0-1,-52-71 1,0-52-16,17 0 15</inkml:trace>
  <inkml:trace contextRef="#ctx0" brushRef="#br0" timeOffset="30597.3">16581 4269 0,'0'0'0,"35"-36"31,-18 19-31,36 17 16,36 17-1,-19 1 1,-52 35 0,-36-35-1,-52 34 1,34-16-1,54-1 1,17-17 0,0-1-1,36 1 1,53 0-16</inkml:trace>
  <inkml:trace contextRef="#ctx0" brushRef="#br0" timeOffset="30812.32">17268 4710 0,'0'0'16,"-35"35"-1,53-53 1,17 18-16,18-17 15,-18 17-15,53-18 16,-17 0 0</inkml:trace>
  <inkml:trace contextRef="#ctx0" brushRef="#br0" timeOffset="30995.79">17410 4533 0,'-36'0'16,"72"0"-16,-125-17 15,89 34 1,18 36 0,0 18-1,17 70 1,-17-18 0,-1-70-16</inkml:trace>
  <inkml:trace contextRef="#ctx0" brushRef="#br0" timeOffset="31313.91">18115 4374 0,'0'0'0,"-18"18"16,1-18 0,-18 53-1,-18 53 1,53-18 0,0-35-16,35 70 15,35 19 1,19-37-1,-1-105 1,-35-17 0</inkml:trace>
  <inkml:trace contextRef="#ctx0" brushRef="#br0" timeOffset="31762.84">18574 4445 0,'0'0'0,"-36"0"15,19 18-15,-1-18 16,1 35-1,-1 0 1,0 53 0,18 36 15,36-36-15,-1-35-1,0-53 1,36-18-1,17-70 1,-18-18 0,-70 18-1,-17 18 1,-19 52 0,-34 36-1,35-1 1</inkml:trace>
  <inkml:trace contextRef="#ctx0" brushRef="#br0" timeOffset="31943.49">19068 4710 0,'0'0'0,"0"35"16,17-35 31</inkml:trace>
  <inkml:trace contextRef="#ctx0" brushRef="#br0" timeOffset="32232">19438 4533 0,'0'0'16,"18"-88"-1,-18 53 1,-18 35 0,18 17-1,0 54 1,18-1-1,-18-34-15,53 34 16,17 36 0,-17-35-1,-71-36 1,-52-35 0</inkml:trace>
  <inkml:trace contextRef="#ctx0" brushRef="#br0" timeOffset="32397.03">19614 4322 0,'0'0'0,"53"0"16,-17 0-1,-1 17 1,-17 1-16,-1-18 0</inkml:trace>
  <inkml:trace contextRef="#ctx0" brushRef="#br0" timeOffset="32629.84">19950 4198 0,'0'0'0,"0"-18"16,17 18-16,1 0 15,17 0 1,36 53-16,17 71 16,-35 52 15,-53-70-15,-18-53-16,-35 17 15,0-34-15</inkml:trace>
  <inkml:trace contextRef="#ctx0" brushRef="#br0" timeOffset="33330.32">20355 4057 0,'0'0'0,"-17"-53"15,17 18 1,17 17-16,-17 0 0,18 1 15,0 17-15,-1-18 0,1 18 16,-1 18-16,1-1 16,53 54-1,-54-36-15,-34 159 32,-19-88-1,266-71 16,-36-17-32,-124-18-15</inkml:trace>
  <inkml:trace contextRef="#ctx0" brushRef="#br0" timeOffset="35380.41">10283 5874 0,'0'0'0,"0"-18"16,18 18-16,17 0 15,-17 0-15,0-18 0,-1 18 16,1 0-16,17 0 15,-17-17-15,-1 17 0,72-18 32,-54 18-17,-17 0-15,158 0 32,0 0-17,18 0 1,-52-17-1,87 17 1,0-18 0,0 18-1,-70 0 1,88-18 0,35 18-1,36 0 1,-106-17-1,70 17 1,-35 0 0,35 0 15,-88 0-15,141 0-1,-17 0 1,-36-18-1,-35 0 1,-71 18 0,89-17-1,17 17 1,-35-18 0,-106 18-1,88 0 1,-17 0-1,0-18 17,-1 18-17,-87 0 1,35 0 0,-36-17-1,0-18 1,19 17-1,-37 0 1,37 1 0,-1 17-1,-18-18 1,-52 18 0,34-18-1,37 18 1,-19-17-1,18 17 17,-53 0-17,36 0 1,-18-18 0,-18 18-1,-18 0 1,1 0-1,0 0 1,-1 0 0,18 0-1,-52 0 1,34-18 0,-17 18-1,0 0 1,18 0-1,-36 0 17,35 0-17,-52 0 1,-18-17 0,-35 17 15</inkml:trace>
  <inkml:trace contextRef="#ctx0" brushRef="#br0" timeOffset="36314.1">20937 5309 0,'0'0'0,"0"-17"16,18 17 31,0 0-47,17 0 15,18 17-15,35 1 32</inkml:trace>
  <inkml:trace contextRef="#ctx0" brushRef="#br0" timeOffset="36479.74">20973 5486 0,'0'0'0,"-53"17"16,0 19-1,35-19 1,53-17 0,54 18-1,52 0 1,-106-18-16</inkml:trace>
  <inkml:trace contextRef="#ctx0" brushRef="#br0" timeOffset="49919.59">22313 4868 0,'0'0'16,"-17"18"0,-1-18-16,-17 35 0,17-35 15,-35 53 1,18-18-16,-36 124 15,-35 212 17,142-213-1,193-122 16,-106-107-32,-34-17 1,-72 53-16,19-89 16,-54-52-1,-53 52 1,-17 89 0,35 53-1,-17 17 1,70 18-1,17-36 1</inkml:trace>
  <inkml:trace contextRef="#ctx0" brushRef="#br0" timeOffset="50370.4">23019 5574 0,'0'0'0,"17"18"31,-34-18 16,-1 0-32,0 17 1,1-17 0,-18 18-1,17-18 1,18-18-1,18-17 1,17 17 0,0 1-1,-17 17 1,-1 0 0,1 0-1</inkml:trace>
  <inkml:trace contextRef="#ctx0" brushRef="#br0" timeOffset="50852.71">23583 5098 0,'0'0'0,"18"-36"0,-1 1 15,-17 0 1,-17 35 0,-18 70-1,-18 36 1,35 0 0,0-53-16,18 53 15,18 17 1,53-35-1,34-35 1,19-70 15,-54-19-31,1-52 32,-53-18-17,-36 53 1,-106 36-1,72 34 1,-1 36 0,35 0-1,36-17 1,35-19-16</inkml:trace>
  <inkml:trace contextRef="#ctx0" brushRef="#br0" timeOffset="51235.85">24130 5186 0,'0'0'0,"0"-35"0,0-1 0,18-87 32,17 35-17,18 70 1,-18 18-16,18 18 15,35 52 1,-35 18 0,-35-17-1,-54 52 1,-52-34 0,0-19-1,53-35 1,17 1-1,53-1 1,71 0 0,53-17 15,-71-18-15,53-35-16</inkml:trace>
  <inkml:trace contextRef="#ctx0" brushRef="#br0" timeOffset="51935.9">25418 4815 0,'0'0'15,"-18"-35"1,18 17 0,-18 18 15,-35 0-31,-35 18 31,0 0-15,53-1-16,-18 1 15,0 0 1,53-1 15,0 1-15,0 0-16,0 17 16,0 35-1,18 1 1,-1 0-1,1-36 1,-1 0 15,-17-17-15,18-18 15,-18-18-15,53 0-1,18 18 1,17 0 0,-35 18-1,35 53 1,-53-36-16,0 18 16,1 35-1,-54-35 1,-88 0-1,-88-53 1,124 0 0</inkml:trace>
  <inkml:trace contextRef="#ctx0" brushRef="#br0" timeOffset="57205.25">12083 7691 0,'0'0'0,"-36"-18"16,19 0-16,-1 18 15,0 0 16,18 18 1,0 0-17,0 140 17,0-34-17,18-71 1,-18-18-16,0 0 15,18 1 1,-18-54 31,0 0-47,-18-70 16,0-35-1,18-1 1,0 54-16,36-54 31,52-17-31,53 53 31,18 88-15,-71 53 0,-35 53-1,-88 17 1,-71 0-1,-35-34 1,17-54 0,89-17-1,17-18 1,36 0 0,17 17-1,53 18 1,36 18-1,-18 18 17,-71-53-17,18 17-15</inkml:trace>
  <inkml:trace contextRef="#ctx0" brushRef="#br0" timeOffset="57871.52">12735 7567 0,'0'0'0,"-17"-53"16,17 71 0,0 35-1,17 35 1,1 35 15,-18-52-31,0-36 16,0 18-1,0-18 1,0-70 15,0 17-31,0-34 16,0-107-1,0 0 1,35 18 0,0 106-1,18 70 1,18 53 0,-18 18-1,-18-35 1,-35-1-1,-18-35 17,-17-35-17,18-70 1,17-1 0,70-87-1,18 52 1,36 106-1,-54 88 1,-52 0 0,0 53-1,-36-17 1,0-71 0,1-36-1</inkml:trace>
  <inkml:trace contextRef="#ctx0" brushRef="#br0" timeOffset="58239.73">13547 7426 0,'0'0'0,"35"-53"16,35-53 0,-34 71-1,-54 35 1,-35 35-1,18-17 1,-18 35 0,18 17-1,70-17 1,18 0 0,35 35-1,-17 1 1,-54-37-1,-34-16 17,-72-1-17,-16-17 1,34-36 0,53 0-16</inkml:trace>
  <inkml:trace contextRef="#ctx0" brushRef="#br0" timeOffset="58555.11">13988 7232 0,'0'0'0,"17"-18"0,1 1 0,-18-19 16,0 19-1,-18-1 1,-17 53 15,0 36-31,-1 52 31,1 36-15,53-71 0,-1-52-16,36 34 15,53-35 1,53-35-1,-53-52 1,-71-19 0</inkml:trace>
  <inkml:trace contextRef="#ctx0" brushRef="#br0" timeOffset="58724.9">14146 7426 0,'0'0'16,"-88"-18"-16,35 18 15,18 0 1,70 0 15,71-17-15,35-19-1,-53 36 1,-35-17-16</inkml:trace>
  <inkml:trace contextRef="#ctx0" brushRef="#br0" timeOffset="60140.1">14799 7250 0,'0'-18'0,"-18"18"15,18 18 1,-17-18 46,17-18-30,0 0-17,0 1 1,0-36 0,17 0-1,36-18 1,0 54-1,-35-1 1,52 18 0,19 35-1,-1 18 1,-18-18 0,-52-17-1,17-18 1,1-18-1,-1-17 1,-18-35 0,19 34-1,-19-17 1,-17 106 15,0-17-15</inkml:trace>
  <inkml:trace contextRef="#ctx0" brushRef="#br0" timeOffset="60691.32">14940 7620 0,'-18'18'15,"36"-18"17,-18-18-32,18 0 15,-1-35 1,1 1 15,0 16-15,-1 19-1,1-1-15,17 18 16,36 18 0,17 17-1,0 18 1,0-18-1,-52-35 1,-1 0 0,18-53-1,-18 0 1,0 0 0,-17 18-1,-18 17 1,0 36 15,0 0-15</inkml:trace>
  <inkml:trace contextRef="#ctx0" brushRef="#br0" timeOffset="62057.85">16104 6967 0,'0'-53'31,"0"36"-31,0-1 15,0 1 1,0 34 0,0 1-16,0-1 15,36 195 17,-1-53-17,-18-36 1,1-70-1,-18-35-15</inkml:trace>
  <inkml:trace contextRef="#ctx0" brushRef="#br0" timeOffset="62207.75">16122 6950 0,'0'0'0,"-18"-18"0,1 18 16,-1-18-1,0 18-15</inkml:trace>
  <inkml:trace contextRef="#ctx0" brushRef="#br0" timeOffset="62740.41">16087 6950 0,'0'0'0,"-53"-53"31,35 53-31,18-53 16,18 0 0,70-18-1,35 1 1,-34 70 0,-36 17-16,17 36 15,-17 89 1,-53-1-1,-71-18 1,-52-52 0,52-54-1,-17-17 1,88-35 0,35 0-1,71-1 16,35 19-15,-17 70 0,-36 17-1,-53 1 1,-17-36 0,-18-17-16</inkml:trace>
  <inkml:trace contextRef="#ctx0" brushRef="#br0" timeOffset="63391.34">16757 6862 0,'0'0'0,"-18"-71"16,36 71-1,-18 18-15,53 52 31,0 36-15,-36-53-16,1 17 16,0 1-1,-18 0 1,0-36 0,0-70-1,-18-1 1,0-87-1,18-18 1,0-18 0,18 53-1,0 71 1,-18 52 0,35 72 15,18 34-16,-18-35 1,0 18 0,-17-53-1,-36-53 1,1-18 0,17-34-1,17-72 1,36 18-1,36 36 1,-37 87 0,37 72-1,-19 16 1,-35 19 0,-35-54 15,0-34-31</inkml:trace>
  <inkml:trace contextRef="#ctx0" brushRef="#br0" timeOffset="63708.36">17798 6685 0,'0'0'0,"17"-18"0,1 1 0,-18-1 15,-53 71 17,0 18-17,0 52 1,53-52 0,0-18-1,18 17 1,52 36-1,19-53 1,16-53 0,-52-35-1,-17-18-15</inkml:trace>
  <inkml:trace contextRef="#ctx0" brushRef="#br0" timeOffset="63858.14">17851 6879 0,'0'0'0,"-53"0"15,35 0 1,53 0 0,89-17-1,-36 17 1,-18 0 0</inkml:trace>
  <inkml:trace contextRef="#ctx0" brushRef="#br0" timeOffset="65143.81">14323 8343 0,'0'0'0,"-18"-17"0,0-19 15,18 19-15,18 17 16,-18 17-1,-18 1-15,18 17 16,0 0-16,0 18 0,0 0 16,18 106-1,282 70 17,-124-229-17</inkml:trace>
  <inkml:trace contextRef="#ctx0" brushRef="#br0" timeOffset="65708.62">15081 8273 0,'-17'0'0,"34"0"0,-52 17 0,17-17 15,36 71 1,17 52-1,1-35 1,34 36 0,-35-36-1,-35-53 1,-17-52 15,-19-18-15,-34-107-1,-1-69 1,54-19 0,70 72-1,17 87 1,89 53 0,-18 89-1,-70 53 1,-71-36-1,-89 53 1,-52-35 0,35-53-1,71-36 1,70-34 0,54-1 15,34 53-16,1 18 1,-72 0 0,19 0-1,-53-53-15</inkml:trace>
  <inkml:trace contextRef="#ctx0" brushRef="#br0" timeOffset="66041.83">15910 8467 0,'0'-71'0,"0"142"0,-17-195 16,-19 107 0,19 17-1,-1 52 1,18 19 0,53 35 15,-18-89-16,53 19 1,1-54 0,-54-70-1,-35-18 1,-53 53 0,-35 0-1,0 53 1,52 18-1</inkml:trace>
  <inkml:trace contextRef="#ctx0" brushRef="#br0" timeOffset="66477.2">16210 8096 0,'0'0'0,"-35"-53"15,17 36 1,1-19 0,34 36-1,1 18-15,-1 53 16,54 52 0,-36 18-1,1-35 1,-19-71-1,-17-17 1,-17-53 0,17-36-1,17 1 1,36-1 0,53 53 15,-35 54-16,-19 34 1,-52-17 0,-88 0-1,-53-53 1,0-35 0</inkml:trace>
  <inkml:trace contextRef="#ctx0" brushRef="#br0" timeOffset="66876.53">16775 8096 0,'0'0'0,"-18"0"0,-17-17 31,17 17-15,36 0-1,-1 35 1,1-17-16,35 70 16,0-35-1,-18 17 1,0-35 0,36-35-1,-1-35 1,1-53-1,-71-35 1,-18 52 0,-52 18-1,-1 53 1,18 53 15,53-35-31</inkml:trace>
  <inkml:trace contextRef="#ctx0" brushRef="#br0" timeOffset="67214.33">17533 8026 0,'0'0'0,"18"-53"31,-18 35-31,-36-35 16,1 36-1,0 17-15,0 17 16,-36 18 0,71 18-1,71 0 17,-1 0-17,36 0 1,-35 0-1,-71-18 1,-53-17 0,-71-36-1,89 1 1</inkml:trace>
  <inkml:trace contextRef="#ctx0" brushRef="#br0" timeOffset="67459.92">17657 7779 0,'0'0'16,"17"-53"-16,1 18 16,-18 52 15,17 1-31,54 88 16,17 17 15,18 18-16,-71-70 1,-17-36-16,17 18 16,-17-35-1</inkml:trace>
  <inkml:trace contextRef="#ctx0" brushRef="#br0" timeOffset="67643.06">17886 7955 0,'0'0'0,"-124"0"16,89 0 0,35 0-1,88 0 17,53-18-32,-35 1 31,-71-1-31</inkml:trace>
  <inkml:trace contextRef="#ctx0" brushRef="#br0" timeOffset="67827.45">18186 7708 0,'0'0'15,"-36"-53"-15,-17-17 16,53 52 0,53 36-1,18 52 1,52 107-1,-52-36 1,-53 53 0,-159-35-1</inkml:trace>
  <inkml:trace contextRef="#ctx0" brushRef="#br0" timeOffset="116194.06">2011 14252 0,'0'0'0,"0"-17"0,0-1 16,0 0 0,0 36 30,-18 17-30,1 18 0,17-18-16,-18 212 31,0-53 0,18-176-15,0-36 15,0-35-31,0-141 31,0 142-31,0-125 32,18 54-17,52 52 1,1 71-1,-18 18 1,17 70 0,-34 0-1,-36 0 1,0-35 0,0-17-1,-18-36 1,18-53-1,18-89 17,-1 54-32,19-18 31,34 71-15,1 88-1,-36 18 1,0 87-1,-35-16 1,-17-1 0,17-88-1</inkml:trace>
  <inkml:trace contextRef="#ctx0" brushRef="#br0" timeOffset="116895.19">2805 14146 0,'0'0'0,"-18"-35"31,0 17-15,18 36-1,0 17 17,0 159-1,0-35 0,0-124-15,0-52-1,18-54 1,0-17 0,-18-88-1,17 35 1,36 70-1,0 89 1,-35-1-16,52 54 16,1 52 15,-1 18-15,-52-17-1,-18-71 1,0-36-16</inkml:trace>
  <inkml:trace contextRef="#ctx0" brushRef="#br0" timeOffset="117060.78">2875 14287 0,'0'0'0,"-35"-35"16,70 35 15,0 0-16,1 0-15,34 0 16,54 0 0</inkml:trace>
  <inkml:trace contextRef="#ctx0" brushRef="#br0" timeOffset="117594.7">3457 14041 0,'0'0'0,"0"-18"16,-17 18-16,17 18 31,0-1-31,35 71 15,0 36 1,-17 17 0,-1-53-1,-17-53 1,0 18 0,0-17-1,-17-89 1,-19-71-1,-16 1 1,16-71 0,19 35-1,70 88 1,17 71 0,54 36-1,-54 34 1,-35 18-1,-70 1 1,-18-54 0,-53 0-1,71-35 1</inkml:trace>
  <inkml:trace contextRef="#ctx0" brushRef="#br0" timeOffset="118244.71">4304 13935 0,'0'0'0,"-18"-36"31,1 19-31,-1 17 32,0-18-17,-17 18 1,-36 0-1,-34 18 1,69-1 0,1-17-1,53 0 17,-1 0-17,-17 18 1,18 17-1,0 18 1,-1 35 0,-17 1 15,0-36-15,0-36-16,0 36 15,0-18 1,36 1-1,-1-19 1,0-17 0,18 0-1,-35 0 1,-1-17 0,1 17-1</inkml:trace>
  <inkml:trace contextRef="#ctx0" brushRef="#br0" timeOffset="118446.35">4057 14164 0,'0'0'16,"0"18"-1,18-18 1,-1 0-1,71-18 1,18 0 0,-70 1-16</inkml:trace>
  <inkml:trace contextRef="#ctx0" brushRef="#br0" timeOffset="118696.06">4745 13970 0,'0'0'16,"-18"0"-16,1 0 15,-1 0 1,53 0 0,-17 0-16</inkml:trace>
  <inkml:trace contextRef="#ctx0" brushRef="#br0" timeOffset="118845.03">4745 14146 0,'0'0'0,"-18"18"0,1 0 0,-19 17 15,54-17 1,52-36 15,72-35-15,-89 35-16</inkml:trace>
  <inkml:trace contextRef="#ctx0" brushRef="#br0" timeOffset="134071.67">2240 5503 0,'0'0'0,"0"-17"0,-18-19 15,18 19-15,-17-19 16,-1 19-16,1-1 0,17 1 16,0-1-16,17 18 15,1 18-15,-1-1 16,19 18-16,52 54 15,71 334 17,-195-105-1,-34-213 0,-1-69-15,1-160-1,52-17 1,18-247 0,18 300-1,52-159 1,36 176 0,-18 107-1,-17 158 1,-53 88-1,-89 18 1,18-159 0,-53 0 15,71-159-31,-18-176 31,0-123-15,53 35-1,35-71 1,71 159 0,35 247-1,0 176 1,-88-17 0,-35 87-1,-71-34 1,-35-106-1,17-106 1,-34-53 0,16-159-1,36-70 17,36-1-17,70 160 1,35 70-1,35 106 1,-52 88 0,-71-71-1,-18 54 1,-35-54 0,0-88-1,18-52 1,35-19-1,0-34 1,18 35 0,-1 35-1,1 0 17</inkml:trace>
</inkml:ink>
</file>

<file path=ppt/ink/ink4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22.248"/>
    </inkml:context>
    <inkml:brush xml:id="br0">
      <inkml:brushProperty name="width" value="0.05" units="cm"/>
      <inkml:brushProperty name="height" value="0.05" units="cm"/>
      <inkml:brushProperty name="color" value="#ED1C24"/>
      <inkml:brushProperty name="fitToCurve" value="1"/>
    </inkml:brush>
  </inkml:definitions>
  <inkml:trace contextRef="#ctx0" brushRef="#br0">3489 693 0,'0'-26'16,"0"1"-16,0-1 15,0 52 17,0-1-32,0 1 0,26 0 15,-26 25-15,0-25 16,25 51-16,-25-26 0,0 0 16,0 0-16,0 26 0,0-25 15,26-1-15,-26 0 16,0 1-16,26-27 0</inkml:trace>
  <inkml:trace contextRef="#ctx0" brushRef="#br0" timeOffset="576">3899 667 0,'-25'-25'15,"25"-1"1,-26 0-16,26 1 16,0 50 15,0 1-31,26 0 16,-26-1-16,0 1 15,25 0-15,-25-1 0,26 1 16,-26 0-16,26-1 15,-1 1-15,1 0 16,0-26-16,-1-26 16,1 26-1,-26-26-15,26 1 0,-26-1 16,0 0-16,0 1 0,0-1 16,0 0-1,-26 26-15,26 26 16,-26 0-1,26-1-15,0 27 0,0-1 16,0 0-16,0 1 16,0-1-16,0 0 0,0-25 15,0 25-15,26-25 0,0-1 16</inkml:trace>
  <inkml:trace contextRef="#ctx0" brushRef="#br0" timeOffset="790">4413 1001 0,'0'25'32,"0"1"-17,0 0-15,0-1 16,25 1-16,-25 0 15,0-1 1,26 1-16,0-26 16</inkml:trace>
  <inkml:trace contextRef="#ctx0" brushRef="#br0" timeOffset="954">4413 796 0,'-26'0'0</inkml:trace>
  <inkml:trace contextRef="#ctx0" brushRef="#br0" timeOffset="2425">6209 436 0,'0'26'31,"25"0"-15,1-1-16,0 27 0,-1-1 15,1 0-15,0 1 16,25 25-16,-26-26 0,1 26 15,0-26-15,-1 0 16,1 1-16,-26-1 0,0 0 16,0-25-16,-26 0 15</inkml:trace>
  <inkml:trace contextRef="#ctx0" brushRef="#br0" timeOffset="1247">4874 847 0,'-25'0'16,"25"-26"0,25 26-1,1 0 1,0 0-16,-1 0 16,1 0-16,0-25 0,25 25 15,-25 0-15,-1 0 0,1 0 16,0 0-16</inkml:trace>
  <inkml:trace contextRef="#ctx0" brushRef="#br0" timeOffset="1680">5336 590 0,'-25'0'0,"25"-25"15,-26 25-15,26 25 47,26-25-47,-26 26 0,25 0 16,-25-1-16,26 1 16,0 0-16,-1-1 15,1 1-15,-26 0 16,26-26-16,-1 25 0,1-25 15,-1 0 1,-25-25-16,0-1 16,0 0-16,26 1 15,-26-1-15,0 0 16,0 1-16,0-1 0,0 0 16,0 52-1,0 0-15,0-1 16,0 1-16,0 0 0,0 25 15,0 0-15,0 1 16,26-1-16,-26 0 0,25-25 16,-25 25-16,0-25 0,26-1 15</inkml:trace>
  <inkml:trace contextRef="#ctx0" brushRef="#br0" timeOffset="1895">5926 898 0,'0'26'15,"0"0"1,0-1 0,0 1-16,0-1 15,0 1-15,0 0 0,0-1 16,0 1-16,0 0 15,26-1-15</inkml:trace>
  <inkml:trace contextRef="#ctx0" brushRef="#br0" timeOffset="2082">5901 719 0,'-26'0'16,"26"25"15,26-25-15,-26 26 0</inkml:trace>
  <inkml:trace contextRef="#ctx0" brushRef="#br0" timeOffset="-5406">410 770 0,'26'0'0,"-1"-26"15,1 1-15,0-1 0,-1 0 16,1 1-16,0 25 16,-1-26-16,1 26 0,0 0 15,-26-26-15,25 26 0,-25 26 16,0 0-1,0-1-15,0 1 0,0 0 16,0 25-16,0 0 0,-25 1 16,25-1-16,-26 0 15,26 0-15,-26 1 0,1 25 16,25-26-16,-26 0 16,26 1-16,-26-27 0</inkml:trace>
  <inkml:trace contextRef="#ctx0" brushRef="#br0" timeOffset="-5131">25 1796 0,'-25'0'0,"25"26"16,25-26 0,1 0-16,0 0 0,51 0 15,0-26-15,25 26 16,1 0-16,25-25 0,0 25 16,1 0-16,-27 0 15,1 0-15,-26 0 0,-26 0 16,1 0-16</inkml:trace>
  <inkml:trace contextRef="#ctx0" brushRef="#br0" timeOffset="-4589">205 2438 0,'-51'0'0,"25"25"0,0-25 16,1 0-16,-1 0 15,26-25 1,26 25-16,-1-26 16,1 26-16,0-26 15,-1 1-15,1 25 0,0-26 16,25 26-16,-25 0 15,-1 0-15,1 26 0,0-26 16,-1 25-16,1 1 0,-26 25 16,25-25-16,-25 25 15,0-25-15,0 25 0,0-25 16,0 0-16,0-1 16,-25 1-16,25-1 0,0-50 31,25-1-16,1 1-15,25-27 0,-25 27 16,25-27-16,-25 1 16,25 0-16,-25 25 0,25 0 15,-25 1-15,0 25 0,-1 0 16,1 25 0,-26 1-16,26 0 0,-26-1 15,25 27-15,1-27 16,-26 27-16,26-27 0,-26 1 15,25 0-15,1-1 0,0 1 16,-1-26 0</inkml:trace>
  <inkml:trace contextRef="#ctx0" brushRef="#br0" timeOffset="-3918">1488 770 0,'-26'0'0,"0"0"16,1-26-16,50 26 15,1 0-15,25 0 16,1 0-16,25 0 15,0 0-15,25 0 0,27 0 16,-27-25-16,1 25 0,-1 0 16,1 0-16,-26 0 15,-26 0-15,1 0 0,-27 0 16,-50 0 0</inkml:trace>
  <inkml:trace contextRef="#ctx0" brushRef="#br0" timeOffset="-3276">1667 770 0,'-25'0'16,"25"26"15,0-1-15,0 1-1,0 0-15,25 25 0,1-25 16,0-1-16,-1 26 16,1-25-16,25 25 0,-25-25 15,25 25-15,-25-25 16,25 0-16,1 25 0,-1-25 16,26-1-16,-26 27 0,26-27 15,-26 1-15,1 0 16,-1-1-16,0-25 0,-25 26 15,0-26-15,-26 26 16,25-26-16,-50 0 16,-1 0-1,26 25 1,-26-25-16,1 0 0,-1 0 16,0 26-16,1-26 15,-1 26-15,-25-1 0,-1 1 16,27 0-16,-27-1 0,1 27 15,0-1-15,0-26 16,-1 27-16,1-27 0,25 27 16,-25-27-16,25 1 15,1 0-15,25-1 0,-26 1 16,26 0-16,0-1 0,0 1 16,0 0-16,26-26 15,-1 25-15,27-25 0,-1 26 16,26-26-16,0 0 15,25 0-15,1 0 0,0 0 16,-1 0-16,27 0 0,-27 26 16,1-26-16,0 0 15,-27 25-15,1-25 0,-25 0 16,-27 26-16,1-26 16</inkml:trace>
  <inkml:trace contextRef="#ctx0" brushRef="#br0" timeOffset="-2676">1950 2438 0,'0'25'0,"25"1"32,1-26-17,0 0 1,-1 0-16</inkml:trace>
  <inkml:trace contextRef="#ctx0" brushRef="#br0" timeOffset="-1627">3053 2617 0,'0'26'31,"0"0"-15,0-1-16,25 26 16,-25-25-16,0 0 15,0 25-15,0-25 16,0 25-16,0-25 0</inkml:trace>
  <inkml:trace contextRef="#ctx0" brushRef="#br0" timeOffset="-2838">2027 2720 0,'0'-26'0,"0"1"15,25 25 32,-25 25-47,0 1 16,26-26-16,-26 25 15,0 1-15,0 0 16,26-1-16,-26 1 16,0 0-16,0-1 0,25 1 15,1 0 1,-1-26-1,1 25-15,0-25 0,-1 0 16,27-25-16,-27-1 0,1 0 16</inkml:trace>
  <inkml:trace contextRef="#ctx0" brushRef="#br0" timeOffset="-2352">2463 2694 0,'0'26'16,"25"-26"15,1 0-31,0 0 16,-1 0-16,1 0 15,-26 25-15,0 1 16,-26-26 0,1 26-16,25-1 0,-26-25 15,0 26-15,1 0 0,25-1 32,25-25-17,1 0 1,0 0-16,-1 0 15,1 0-15,0 0 0,-1 0 16</inkml:trace>
  <inkml:trace contextRef="#ctx0" brushRef="#br0" timeOffset="-816">1847 488 0,'-26'0'16,"26"-26"-16,-25 26 0,25-26 16,0 1-1,0-1-15,25 0 16,1 26 0,0 0-16,-1 0 0,1 0 15,0 0-15,-26 26 16,0 0-16,0-1 15,0 1-15,0 0 16,0-1-16,-26 1 16,26 0-1,0-52 1,0 0 0,0 1-16,0-1 15,26 26-15,-26-26 16,25 1-16,1-1 0,0 0 15,-1 26-15,1 0 0,0 0 16,-1 0-16,1 26 16,-1 0-16,27-1 0,-27 27 15,27-27-15</inkml:trace>
  <inkml:trace contextRef="#ctx0" brushRef="#br0" timeOffset="3257">5311 257 0,'0'-26'15,"-26"26"1,26 26 0,-26-26-1,26 25-15,0 1 16,-25-26-16,-1 26 0,26-1 16,-26 1-16,1 0 0,-1-1 15,26 1 1,-26-26-16,26-26 31,26 1-15,0-1-1,-26 0-15,25 26 16,1-25-16,0-1 16,-1 26-16,1 0 15,0 0-15,25 0 0,-25 26 16,-1-1-16,27 1 0,-1 0 15</inkml:trace>
  <inkml:trace contextRef="#ctx0" brushRef="#br0" timeOffset="3744">6337 129 0,'-26'-26'15,"26"0"-15,0 1 16,0-1-16,26 26 16,0-26-16,-1 26 15,1 0-15,-1 0 0,27 0 16,-27 26-16,1-26 15,0 26-15,-1-1 0,-25 27 16,0-27-16,-25 26 16,-1-25-16,0 25 0,-25-25 15,25 0-15,26-1 16,-25 1-16,25 0 0,25-1 16,27-25-16,25 0 0,0 0 15,25 0-15,1-25 16,25 25-16</inkml:trace>
  <inkml:trace contextRef="#ctx0" brushRef="#br0" timeOffset="4409">2976 1950 0,'0'-26'0,"25"1"15,1 25-15,0-26 0,51 26 16,0-26-16,25 1 16,52 25-16,26-26 0,51 1 15,51-1-15,26 0 0,51 1 16,26-1-16,0 0 16,25 1-16,-25 25 0,0-26 15,-77 26-15,-26-26 16,-51 26-16,-51 0 0,-78 0 15,-25 0-15,-51 0 0,-77 0 16,-26 0 0</inkml:trace>
  <inkml:trace contextRef="#ctx0" brushRef="#br0" timeOffset="5094">4977 2155 0,'0'-25'0,"-26"-1"15,26 0 1,26 52 0,-26 0-1,26-1-15,-1 1 16,-25 0-16,26-1 16,0 1-16,-26 0 15,25-26-15,27 25 0,-27-25 16,1 26-16,0-26 15,25 0-15,-25 0 0,-1 0 16,1 0-16,0-26 16,-26 1-1,0-1-15,0 0 16,-26 26 0,26 26-16,0 0 15,0-1-15,26 27 16,-26-27-16,25 27 15,-25-1-15,26 0 0,-26 1 16,26-1-16,-26-25 0,0 25 16,0-26-16,0 1 15,-26-26-15,26 26 0,-26-26 16,-25 0-16,25 0 16,1 0-16,-1-26 0</inkml:trace>
  <inkml:trace contextRef="#ctx0" brushRef="#br0" timeOffset="5370">5721 2489 0,'0'26'16,"26"-26"15,-26 25-15,0 1-16,25-26 16,-25 26-16,0-1 15,0 1-15,0 0 16</inkml:trace>
  <inkml:trace contextRef="#ctx0" brushRef="#br0" timeOffset="5549">5695 2207 0,'0'-26'0,"-25"26"0,25 26 47</inkml:trace>
</inkml:ink>
</file>

<file path=ppt/ink/ink4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29.599"/>
    </inkml:context>
    <inkml:brush xml:id="br0">
      <inkml:brushProperty name="width" value="0.05" units="cm"/>
      <inkml:brushProperty name="height" value="0.05" units="cm"/>
      <inkml:brushProperty name="color" value="#ED1C24"/>
      <inkml:brushProperty name="fitToCurve" value="1"/>
    </inkml:brush>
  </inkml:definitions>
  <inkml:trace contextRef="#ctx0" brushRef="#br0">102 27 0,'-25'0'15,"-1"0"-15,0 0 0,1 0 16,25-25-16,25 25 31,1 0-31,0 0 16,25 0-16,0 0 16,26 0-16,-26 0 0,26 25 15</inkml:trace>
</inkml:ink>
</file>

<file path=ppt/ink/ink4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29.753"/>
    </inkml:context>
    <inkml:brush xml:id="br0">
      <inkml:brushProperty name="width" value="0.05" units="cm"/>
      <inkml:brushProperty name="height" value="0.05" units="cm"/>
      <inkml:brushProperty name="color" value="#ED1C24"/>
      <inkml:brushProperty name="fitToCurve" value="1"/>
    </inkml:brush>
  </inkml:definitions>
  <inkml:trace contextRef="#ctx0" brushRef="#br0">85 0 0,'-26'26'0,"1"-26"16,25 25-16,-26-25 16,52 0-1,-1 0-15,26 0 16,-25-25-16,25 25 0,1-26 15</inkml:trace>
</inkml:ink>
</file>

<file path=ppt/ink/ink4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39.328"/>
    </inkml:context>
    <inkml:brush xml:id="br0">
      <inkml:brushProperty name="width" value="0.05" units="cm"/>
      <inkml:brushProperty name="height" value="0.05" units="cm"/>
      <inkml:brushProperty name="color" value="#ED1C24"/>
      <inkml:brushProperty name="fitToCurve" value="1"/>
    </inkml:brush>
  </inkml:definitions>
  <inkml:trace contextRef="#ctx0" brushRef="#br0">231 0 0,'-77'26'0,"26"-1"0,0 1 16,-1 0-16,78-26 16,25 0-1,26 0-15,52 0 0,76 0 16,26 0-16,51 0 0,77 0 15,0-26-15,52 26 16,-26 0-16,25-26 0,-51 26 16,-51-25-16,-51 25 15,-52 0-15,-25 0 0,-103-26 16,-52 26-16,-50 0 0</inkml:trace>
</inkml:ink>
</file>

<file path=ppt/ink/ink4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37.191"/>
    </inkml:context>
    <inkml:brush xml:id="br0">
      <inkml:brushProperty name="width" value="0.05" units="cm"/>
      <inkml:brushProperty name="height" value="0.05" units="cm"/>
      <inkml:brushProperty name="color" value="#ED1C24"/>
      <inkml:brushProperty name="fitToCurve" value="1"/>
    </inkml:brush>
  </inkml:definitions>
  <inkml:trace contextRef="#ctx0" brushRef="#br0">271 381 0,'-25'0'32,"-1"0"-17,26-26 17,-26 26-17,26-26-15,0 1 16,0-1-1,26 1-15,-26-1 16,26 26 0,-26-26-16,25 26 15,1-25 1,0 25-16,-1 0 16,1 25-16,0 1 15,-1 0 1,-25-1-16,0 1 15,0 25-15,0-25 16,0-1-16,0 1 0,-25 0 16,-1 25-16,26-25 0,-26-1 15,1 1-15,-27 0 16,27 25-16,-1-25 0,-25-1 16,25 1-16,0 0 15,-25-26-15,25 25 0,1-25 16,-1 0-16,52 0 31,-26-25-15,25-1-16,1 26 15,25-26-15,-25 1 0,0 25 16,25-26-16,-25 26 0,-1 0 16,1 0-16,0 0 15,-1 26-15,1-1 0,0 1 16,-1 0-1,1-1-15,-26 1 0,26 0 16,-26-1-16,25 1 0,1 0 16,0-1-1,-1-25 1</inkml:trace>
  <inkml:trace contextRef="#ctx0" brushRef="#br0" timeOffset="865">810 381 0,'-25'-26'0,"-1"0"16,0 26-16,26-25 0,-25-1 16,25 1-16,0-1 0,0 0 15,25 26-15,1-25 16,0-1-16,-1 0 0,1 26 16,25-25-16,0 25 15,-25 0-15,25 0 0,-25 0 16,0 25-16,-1-25 0,1 26 15,-26 0-15,0-1 16,0 1-16,0 25 0,-51-25 16,25-1-16,0 1 15,-25 0-15,25-1 0,-25 1 16,25-26-16,1 26 0,-1-26 16,1 0-1,50 0 1,1 0-1,25 0-15,-25 0 16,25 0-16,0 0 0,1 0 16,-1 0-16,0 25 15,1 1-15,-27-26 0,27 26 16,-27-1-16,1 1 16,-26 0-16,0-1 0,0 1 15,-26 0-15,1-1 16,-1-25-16,-25 26 0,-1-26 15,1 26-15,0-26 0,-1 0 16,1-26-16,0 26 0,-1-26 16,1 1-16,26-1 15,-1 0-15</inkml:trace>
  <inkml:trace contextRef="#ctx0" brushRef="#br0" timeOffset="1231">1529 73 0,'-26'0'31,"52"26"0,-26-1-15,25-25-16,1 26 0,0 0 15,-26-1 1,0 1 0,-26-26-16,0 0 15,1 0-15,-1 0 16,26-26-16,-26 1 16,26-1-1,0 0-15,0 1 0,0-1 16,0 0-16,26 26 0,-26-25 15,26-1 1,-26 52 15</inkml:trace>
  <inkml:trace contextRef="#ctx0" brushRef="#br0" timeOffset="1470">1939 47 0,'-26'0'15,"1"0"-15,25 26 32,0 0-32,0-1 15,-26 1-15,26 25 0,0 1 16,-26-1-16,26 0 15,-25 26-15,-1-26 0,26 1 16,-26-1-16,26 0 0,0 1 16</inkml:trace>
  <inkml:trace contextRef="#ctx0" brushRef="#br0" timeOffset="1795">2298 483 0,'0'-25'0,"0"50"31,0 1 1,0 0-17,-25-26-15,-1 0 16,0 0-1,1 0-15,-1-26 32,26 0-17,26 26-15,-1 0 16,1 0 0,0 0-16,-26 26 15,25-26-15,-25 26 16</inkml:trace>
</inkml:ink>
</file>

<file path=ppt/ink/ink4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42.200"/>
    </inkml:context>
    <inkml:brush xml:id="br0">
      <inkml:brushProperty name="width" value="0.05" units="cm"/>
      <inkml:brushProperty name="height" value="0.05" units="cm"/>
      <inkml:brushProperty name="color" value="#ED1C24"/>
      <inkml:brushProperty name="fitToCurve" value="1"/>
    </inkml:brush>
  </inkml:definitions>
  <inkml:trace contextRef="#ctx0" brushRef="#br0">256 84 0,'0'-26'31,"0"0"-31,26 26 16,-26-25-1,0 50 48,0 1-47,0 0-16,0-1 15,0 1-15,0 25 0,0-25 16,0 25-16,25-25 15,-25 25-15,26 1 0,-26-1 16,26 26-16,-26-26 16,25 1-16,1 25 0,-26-26 15,0 26-15,26-26 0,-26 0 16,0 26-16,0-25 16,25-1-16,-25 0 0,0 1 15,0-1-15,0-25 0,0 25 16,0-25-16,26-1 15,-26 1-15,0 0 0,0-1 16,0-50 31,0-1-47</inkml:trace>
  <inkml:trace contextRef="#ctx0" brushRef="#br0" timeOffset="334">0 1110 0,'0'26'0,"0"-1"15,25-25 1,-25 26 0,26-26-1,0 0 1,25 26-16,-26-1 0,27-25 16,-27 26-16,27 0 15,-1-1-15,-25 1 0,25 0 16,-25-1-16,-1 1 0,1 0 15,0-1 1,-26 1-16</inkml:trace>
  <inkml:trace contextRef="#ctx0" brushRef="#br0" timeOffset="779">872 1084 0,'26'0'16,"-1"0"0,1 0-1,-26 26 1,-26 0-1,26-1-15,-25-25 16,25 26-16,-26 0 16,0-1-16,1 1 0,-1 0 15,0-1-15,1 1 0,-1-26 16,0 26-16,1 25 16,-1-25-16,26-1 0,-26 1 15,1 0-15,-1-1 16,0 1-16,1-26 0,-1 25 15,26 1-15,-26-26 0,26 26 16,0-52 47,-25 26-48,25-26-15</inkml:trace>
</inkml:ink>
</file>

<file path=ppt/ink/ink4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48.185"/>
    </inkml:context>
    <inkml:brush xml:id="br0">
      <inkml:brushProperty name="width" value="0.05" units="cm"/>
      <inkml:brushProperty name="height" value="0.05" units="cm"/>
      <inkml:brushProperty name="color" value="#ED1C24"/>
      <inkml:brushProperty name="fitToCurve" value="1"/>
    </inkml:brush>
  </inkml:definitions>
  <inkml:trace contextRef="#ctx0" brushRef="#br0">0 154 0,'-26'0'16,"52"0"31,-26 26-47,26-26 15,-1 0 1,1 25-16,0-25 0,25 0 16,-26 0-16,27 0 0,25 0 15,-26 0-15,26 0 16,0 0-16,26 0 0,-26 0 15,25 0-15,1-25 16,0 25-16,25 0 0,-26 0 16,27 0-16,-27 0 15,27 0-15,-27-26 0,1 26 16,25 0-16,-25 0 0,25 0 16,0 0-16,1 0 15,25-26-15,-1 26 0,1 0 16,0-25-16,0 25 0,0 0 15,-25 0-15,-1-26 16,-26 26-16,-25 0 0,0-26 16,-25 26-16,-1 0 15,0 0-15,-25-25 0,0 25 16,-1 0-16,1 0 0,0 0 16,-1-26-1,1 26-15,-52 0 63,1 0-48,25 26-15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0.344"/>
    </inkml:context>
    <inkml:brush xml:id="br0">
      <inkml:brushProperty name="width" value="0.05" units="cm"/>
      <inkml:brushProperty name="height" value="0.05" units="cm"/>
    </inkml:brush>
  </inkml:definitions>
  <inkml:trace contextRef="#ctx0" brushRef="#br0">0 657 24575,'21'-1'0,"0"0"0,0-2 0,0 0 0,0-1 0,-1-1 0,0-1 0,0-1 0,36-17 0,-54 23 0,0 0 0,1 0 0,-1 0 0,0-1 0,0 1 0,0-1 0,0 1 0,0-1 0,0 0 0,-1 0 0,1 1 0,0-1 0,-1 0 0,0-1 0,3-2 0,-4 4 0,0 0 0,0 0 0,0 1 0,0-1 0,0 0 0,0 0 0,0 1 0,0-1 0,0 0 0,0 0 0,-1 1 0,1-1 0,0 0 0,0 1 0,-1-1 0,1 0 0,0 1 0,-1-1 0,1 0 0,-1 0 0,-21-13 0,16 11 0,0 1 0,0 0 0,0 0 0,0 0 0,0 1 0,0 0 0,0 0 0,0 1 0,0 0 0,-1 0 0,1 0 0,-10 2 0,13-1 0,0 0 0,0 0 0,-1 1 0,2-1 0,-1 1 0,0 0 0,0-1 0,0 1 0,1 0 0,-1 1 0,1-1 0,0 0 0,0 1 0,-1-1 0,1 1 0,1 0 0,-1-1 0,0 1 0,1 0 0,0 0 0,-1 0 0,1 1 0,0-1 0,1 0 0,-2 5 0,1-4 0,1 0 0,-1 0 0,1 0 0,-1 0 0,1 0 0,0 0 0,1 0 0,-1 0 0,1 0 0,0 0 0,0 0 0,0 0 0,0 0 0,1 0 0,-1 0 0,1-1 0,0 1 0,4 5 0,-2-5 0,-1-1 0,1 0 0,0 1 0,0-1 0,0-1 0,0 1 0,0-1 0,1 1 0,-1-1 0,1-1 0,0 1 0,0 0 0,-1-1 0,11 1 0,7 0 0,1 0 0,-1-2 0,0-1 0,0-1 0,0 0 0,0-2 0,0 0 0,0-2 0,-1 0 0,0-2 0,20-9 0,-30 11 0,0 0 0,-1 0 0,0-1 0,-1-1 0,1 1 0,12-15 0,46-61 0,-20 23 0,-46 58 0,-1 1 0,1-1 0,-1 0 0,1 0 0,-1 0 0,0 0 0,0 0 0,0 0 0,0 0 0,0 0 0,-1 0 0,1 0 0,-1 0 0,1 0 0,-1-1 0,0 1 0,0 0 0,0 0 0,0-5 0,-1 6 0,0-1 0,1 0 0,-1 1 0,0-1 0,0 0 0,0 1 0,0-1 0,-1 1 0,1 0 0,0-1 0,0 1 0,-1 0 0,1 0 0,-1 0 0,1 0 0,-1 0 0,0 0 0,1 0 0,-1 1 0,0-1 0,0 0 0,1 1 0,-1 0 0,0-1 0,-2 1 0,-2-1 0,1 1 0,0 0 0,-1 0 0,1 1 0,-1 0 0,1 0 0,0 0 0,-1 0 0,1 1 0,0 0 0,0 0 0,0 0 0,0 1 0,0-1 0,-7 7 0,6-5 0,1 0 0,0 1 0,-1-1 0,1 1 0,1 0 0,-1 1 0,1-1 0,0 1 0,0 0 0,1 0 0,-6 11 0,9-15 0,-1 0 0,0 0 0,1 0 0,-1 1 0,1-1 0,0 0 0,0 0 0,-1 0 0,1 0 0,1 0 0,-1 0 0,0 1 0,1-1 0,-1 0 0,1 0 0,-1 0 0,1 0 0,0 0 0,0 0 0,0 0 0,0-1 0,2 4 0,0-2 0,0-1 0,0 1 0,0 0 0,0-1 0,1 0 0,-1 0 0,1 0 0,-1 0 0,1-1 0,0 1 0,5 0 0,3 1 0,0 0 0,1-1 0,-1-1 0,1 0 0,-1-1 0,24-2 0,-15-3 0,-1 0 0,0-1 0,0-1 0,-1-1 0,0-1 0,0 0 0,-1-2 0,0 0 0,-1-1 0,0-1 0,-1 0 0,-1-1 0,0-1 0,-1 0 0,0-1 0,-1-1 0,14-25 0,-23 36 0,-1-1 0,0 0 0,-1 0 0,0 0 0,0 0 0,0 0 0,-1 0 0,0-1 0,0 1 0,-1 0 0,0-1 0,0 1 0,-1 0 0,0-1 0,0 1 0,-1 0 0,0 0 0,0 0 0,0 0 0,-1 0 0,-5-9 0,-7-8 0,0 1 0,-1 1 0,-2 0 0,-25-25 0,23 26 0,3 3 0,17 18 0,0 0 0,-1 0 0,1-1 0,0 1 0,0 0 0,0 0 0,0 0 0,0 0 0,0 0 0,0 0 0,0 0 0,0-1 0,0 1 0,0 0 0,0 0 0,0 0 0,-1 0 0,1 0 0,0 0 0,0 0 0,0 0 0,0 0 0,0 0 0,0 0 0,0 0 0,-1 0 0,1 0 0,0 0 0,0 0 0,0-1 0,0 1 0,0 0 0,0 0 0,-1 1 0,1-1 0,0 0 0,0 0 0,0 0 0,0 0 0,0 0 0,0 0 0,-1 0 0,1 0 0,0 0 0,0 0 0,0 0 0,0 0 0,0 0 0,0 0 0,0 0 0,0 0 0,-1 1 0,1-1 0,0 0 0,0 0 0,0 0 0,0 0 0,3 10 0,9 14 0,17 20-120,123 207-1125,-133-215-5581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0.734"/>
    </inkml:context>
    <inkml:brush xml:id="br0">
      <inkml:brushProperty name="width" value="0.05" units="cm"/>
      <inkml:brushProperty name="height" value="0.05" units="cm"/>
    </inkml:brush>
  </inkml:definitions>
  <inkml:trace contextRef="#ctx0" brushRef="#br0">1 143 24575,'0'-4'0,"4"-3"0,7-3 0,6-1 0,5-3 0,8-4 0,3-4 0,6 2 0,1 0 0,-6 4-8191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1.106"/>
    </inkml:context>
    <inkml:brush xml:id="br0">
      <inkml:brushProperty name="width" value="0.05" units="cm"/>
      <inkml:brushProperty name="height" value="0.05" units="cm"/>
    </inkml:brush>
  </inkml:definitions>
  <inkml:trace contextRef="#ctx0" brushRef="#br0">12 67 24575,'-6'-31'0,"4"28"0,2 0 0,-1 0 0,0 1 0,0-1 0,1 0 0,0 0 0,-1 0 0,1 0 0,0 0 0,1-3 0,4 6 0,4 12 0,5 11 0,224 469 0,-226-463 0,-12-28 0,-8-15 0,3 2 0,0 1 0,1-1 0,1-1 0,0 1 0,0 0 0,1-1 0,1 0 0,0 1 0,1-1 0,0 0 0,1 1 0,2-14 0,-1 17 0,-1 1 0,2 0 0,-1 0 0,1 0 0,0 1 0,1-1 0,0 1 0,7-12 0,-7 15 0,-1-1 0,1 1 0,0 1 0,0-1 0,0 0 0,1 1 0,-1 0 0,1 0 0,-1 0 0,1 1 0,0-1 0,0 1 0,11-3 0,-11 4 0,0 0 0,1 1 0,-1-1 0,0 1 0,0 0 0,1 1 0,-1-1 0,0 1 0,0 0 0,1 0 0,-1 0 0,0 1 0,0 0 0,-1 0 0,1 0 0,0 1 0,-1-1 0,1 1 0,-1 0 0,0 1 0,0-1 0,0 1 0,0 0 0,-1-1 0,6 8 0,-7-7 0,1 0 0,0 0 0,-1 1 0,0-1 0,0 1 0,0-1 0,-1 1 0,1-1 0,-1 1 0,0 0 0,0 0 0,-1 0 0,1 0 0,-1-1 0,-1 1 0,1 0 0,0 0 0,-1 0 0,0 0 0,0-1 0,-1 1 0,1 0 0,-1-1 0,0 1 0,0-1 0,0 0 0,-6 8 0,0-3 0,0 1 0,0-1 0,-1 0 0,0-1 0,-1 0 0,0 0 0,0-1 0,-1 0 0,0-1 0,0 0 0,0-1 0,-1 0 0,0-1 0,0 0 0,0-1 0,0-1 0,-1 0 0,-18 1 0,29-3-68,0 0 0,0 0-1,0 0 1,0 0 0,0 0 0,1-1-1,-1 1 1,0-1 0,0 1 0,0-1-1,1 0 1,-1 1 0,0-1 0,1 0-1,-1 0 1,1-1 0,-1 1-1,1 0 1,-3-3 0,-2-9-6758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1.492"/>
    </inkml:context>
    <inkml:brush xml:id="br0">
      <inkml:brushProperty name="width" value="0.05" units="cm"/>
      <inkml:brushProperty name="height" value="0.05" units="cm"/>
    </inkml:brush>
  </inkml:definitions>
  <inkml:trace contextRef="#ctx0" brushRef="#br0">68 190 24575,'0'-1'0,"0"0"0,0 0 0,-1 0 0,1 0 0,0 0 0,-1 0 0,1 0 0,-1 0 0,1 0 0,-1 0 0,0 1 0,1-1 0,-1 0 0,0 0 0,0 1 0,0-1 0,1 0 0,-1 1 0,0-1 0,0 1 0,0-1 0,0 1 0,0-1 0,0 1 0,0 0 0,0 0 0,0-1 0,0 1 0,0 0 0,0 0 0,0 0 0,-2 0 0,1 0 0,0 0 0,0 0 0,0 0 0,0 0 0,0 0 0,0 0 0,0 0 0,1 1 0,-1-1 0,0 1 0,0 0 0,0-1 0,0 1 0,1 0 0,-1 0 0,0 0 0,-1 2 0,2-2 0,0 1 0,0 0 0,0-1 0,1 1 0,-1 0 0,1 0 0,-1 0 0,1 0 0,0-1 0,0 1 0,0 0 0,0 0 0,0 0 0,0 0 0,0 0 0,1 0 0,-1-1 0,1 1 0,-1 0 0,1 0 0,0-1 0,-1 1 0,1 0 0,0-1 0,0 1 0,0-1 0,1 1 0,-1-1 0,3 3 0,0 2 0,2-1 0,-1 1 0,1-1 0,0 0 0,0-1 0,8 6 0,-3-5 0,0 0 0,0-1 0,1-1 0,-1 1 0,1-2 0,0 0 0,0 0 0,0-1 0,0 0 0,0-1 0,0-1 0,21-3 0,-26 3 0,-1 0 0,1 0 0,-1-1 0,0 0 0,0 0 0,0 0 0,0-1 0,0 0 0,0 0 0,-1-1 0,0 1 0,1-1 0,-1-1 0,0 1 0,-1-1 0,1 1 0,-1-1 0,0 0 0,0-1 0,-1 1 0,0-1 0,0 0 0,0 0 0,0 0 0,1-6 0,-3 7 0,-1-1 0,1 1 0,-1-1 0,-1 1 0,1 0 0,-1-1 0,0 1 0,0-1 0,0 1 0,-1 0 0,1 0 0,-1 0 0,-1 0 0,1 0 0,-1 0 0,0 1 0,0-1 0,0 1 0,0 0 0,-6-6 0,1 2 0,-1-1 0,0 1 0,0 1 0,-1-1 0,1 2 0,-2-1 0,1 1 0,-14-5 0,18 9 14,-1-1-1,0 2 0,0-1 0,0 1 1,0 0-1,0 0 0,0 1 1,-9 0-1,13 0-64,1 0 0,0 1-1,0-1 1,-1 0 0,1 1 0,0 0 0,-1-1-1,1 1 1,0 0 0,0 0 0,0 0-1,0 0 1,0 1 0,0-1 0,0 0 0,1 1-1,-1 0 1,0-1 0,1 1 0,-1 0 0,1 0-1,0 0 1,-1 0 0,1 0 0,0 0 0,0 0-1,0 0 1,0 3 0,-1 11-6775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1.847"/>
    </inkml:context>
    <inkml:brush xml:id="br0">
      <inkml:brushProperty name="width" value="0.05" units="cm"/>
      <inkml:brushProperty name="height" value="0.05" units="cm"/>
    </inkml:brush>
  </inkml:definitions>
  <inkml:trace contextRef="#ctx0" brushRef="#br0">1 248 24575,'0'-2'0,"1"-1"0,0 1 0,0-1 0,0 1 0,0-1 0,0 1 0,1 0 0,-1-1 0,1 1 0,-1 0 0,1 0 0,3-2 0,24-23 0,-24 24 0,0 0 0,1 0 0,-1 1 0,1-1 0,0 1 0,-1 0 0,1 1 0,0 0 0,0 0 0,0 0 0,0 0 0,1 1 0,-1 0 0,0 0 0,0 1 0,0 0 0,7 1 0,11 4 0,0 1 0,43 19 0,-47-18 0,131 68 92,-71-33-1549,-54-30-5369</inkml:trace>
  <inkml:trace contextRef="#ctx0" brushRef="#br0" timeOffset="1">388 1 24575,'-5'0'0,"-6"0"0,-1 4 0,1 7 0,2 6 0,4 9 0,-3 6 0,0 5 0,2 7 0,-4 10 0,1 5 0,-3 2 0,1-5 0,1-2 0,4-11-8191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5.622"/>
    </inkml:context>
    <inkml:brush xml:id="br0">
      <inkml:brushProperty name="width" value="0.05" units="cm"/>
      <inkml:brushProperty name="height" value="0.05" units="cm"/>
    </inkml:brush>
  </inkml:definitions>
  <inkml:trace contextRef="#ctx0" brushRef="#br0">1 31 24575,'0'-1'0,"0"0"0,0-1 0,0 1 0,0-1 0,0 1 0,0 0 0,0-1 0,1 1 0,-1 0 0,1-1 0,-1 1 0,1 0 0,-1-1 0,1 1 0,-1 0 0,1 0 0,0 0 0,0-1 0,0 1 0,1-1 0,-1 2 0,0-1 0,0 1 0,0 0 0,0-1 0,0 1 0,0 0 0,0 0 0,0 0 0,0 0 0,0 0 0,0 0 0,0 0 0,0 0 0,0 0 0,0 1 0,0-1 0,0 0 0,0 1 0,0-1 0,1 1 0,5 3 0,1 1 0,-2-1 0,1 1 0,-1 0 0,10 10 0,40 46 0,76 107 0,-114-141-273,-1 1 0,-2 0 0,-1 1 0,13 38 0,-14-31-6553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5.980"/>
    </inkml:context>
    <inkml:brush xml:id="br0">
      <inkml:brushProperty name="width" value="0.05" units="cm"/>
      <inkml:brushProperty name="height" value="0.05" units="cm"/>
    </inkml:brush>
  </inkml:definitions>
  <inkml:trace contextRef="#ctx0" brushRef="#br0">7 381 24575,'-5'0'0,"3"0"0,7 5 0,7 1 0,7 0 0,4-1 0,3-2 0,2-1 0,5 0 0,2-2 0,0 0 0,-6 0-8191</inkml:trace>
  <inkml:trace contextRef="#ctx0" brushRef="#br0" timeOffset="1">449 188 24575,'0'-9'0,"0"-8"0,0-11 0,0-5 0,0-1 0,0 0 0,0 11 0,0 13 0,0 14 0,0 10 0,0 8 0,0 5 0,0 2 0,0 6 0,-5 2 0,-1-6-8191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7.130"/>
    </inkml:context>
    <inkml:brush xml:id="br0">
      <inkml:brushProperty name="width" value="0.05" units="cm"/>
      <inkml:brushProperty name="height" value="0.05" units="cm"/>
    </inkml:brush>
  </inkml:definitions>
  <inkml:trace contextRef="#ctx0" brushRef="#br0">17 58 24575,'0'-4'0,"0"-7"0,-4-1 0,-2-3 0,0 5 0,6 5 0,7 7 0,3 9 0,4 11 0,5 8 0,3 6 0,3 8 0,2 11 0,1 4 0,1 2 0,-6 0 0,-5-10-8191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7.533"/>
    </inkml:context>
    <inkml:brush xml:id="br0">
      <inkml:brushProperty name="width" value="0.05" units="cm"/>
      <inkml:brushProperty name="height" value="0.05" units="cm"/>
    </inkml:brush>
  </inkml:definitions>
  <inkml:trace contextRef="#ctx0" brushRef="#br0">356 883 24575,'-47'-14'0,"6"1"0,2-1 0,-44-21 0,71 29 0,1 0 0,1-1 0,-1 0 0,1-1 0,0 0 0,1 0 0,0-1 0,0 0 0,1-1 0,0 0 0,-10-18 0,15 21 0,-1 0 0,2 0 0,-1 0 0,1-1 0,0 1 0,0-1 0,1 0 0,0 0 0,0 1 0,1-1 0,0 0 0,1 0 0,0 0 0,0 1 0,0-1 0,1 0 0,0 1 0,1 0 0,-1-1 0,1 1 0,1 0 0,0 0 0,0 0 0,5-7 0,6-5 0,0 0 0,1 1 0,0 1 0,2 1 0,0 0 0,36-24 0,5 3-114,2 3-1,2 2 1,117-42-1,-53 33-114,139-25 0,-133 40 230,183-12 0,-253 34-2,1 4-1,-1 2 1,0 3 0,0 2 0,69 18 0,-109-19-1,1 2-1,-1 0 1,-1 1-1,0 1 1,0 1-1,33 23 1,-48-29 1,1 1 1,-1 0-1,0 1 1,0 0 0,0 0-1,-1 0 1,0 0-1,-1 1 1,0 0-1,0 1 1,-1-1-1,0 1 1,0-1-1,-1 1 1,0 1-1,0-1 1,-1 0 0,-1 0-1,2 15 1,-4-8 0,0 0 0,-1 0 0,-1 0 0,-1 0 0,0-1 0,-1 1 0,0-1 0,-2 0 0,0-1 0,0 0 0,-1 0 0,-13 17 0,-10 10 0,-2-1 0,-58 54 0,10-18 89,-3-5-1,-115 76 1,130-103 35,-2-3 0,-1-3 0,-134 49 0,196-83-163,-7 2 155,-1-1 0,-32 7 0,47-12-173,0 1-1,0-1 1,0 1 0,0-1-1,0 0 1,0 0 0,1 0 0,-1 0-1,0-1 1,0 1 0,0-1 0,0 0-1,1 0 1,-1 0 0,0 0 0,1 0-1,-1-1 1,1 1 0,-1-1 0,1 1-1,0-1 1,-1 0 0,1 0-1,0 0 1,-2-3 0,-3-14-6769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1:59.515"/>
    </inkml:context>
    <inkml:brush xml:id="br0">
      <inkml:brushProperty name="width" value="0.05" units="cm"/>
      <inkml:brushProperty name="height" value="0.05" units="cm"/>
    </inkml:brush>
  </inkml:definitions>
  <inkml:trace contextRef="#ctx0" brushRef="#br0">0 16 24575,'1'5'0,"1"-1"0,-1 1 0,1-1 0,0 1 0,0-1 0,0 1 0,3 3 0,5 10 0,13 34 0,2-1 0,2-1 0,45 60 0,-71-107 0,1-1 0,-1 0 0,1 0 0,0 0 0,0 0 0,0 0 0,0 0 0,0-1 0,0 1 0,0-1 0,0 1 0,1-1 0,-1 0 0,1 0 0,-1 0 0,1 0 0,-1 0 0,1-1 0,5 2 0,-5-3 0,-1 1 0,1-1 0,0 1 0,0-1 0,-1 0 0,1 0 0,0 0 0,-1 0 0,1-1 0,-1 1 0,0-1 0,1 1 0,-1-1 0,0 0 0,4-4 0,1-2 0,0-1 0,-1 1 0,0-2 0,-1 1 0,1 0 0,-2-1 0,1 0 0,4-18 0,-4 8-151,-1-1-1,0 0 0,-2 0 0,0 0 1,-1 0-1,-2 0 0,0 0 1,-7-35-1,2 36-6674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7.861"/>
    </inkml:context>
    <inkml:brush xml:id="br0">
      <inkml:brushProperty name="width" value="0.05" units="cm"/>
      <inkml:brushProperty name="height" value="0.05" units="cm"/>
    </inkml:brush>
  </inkml:definitions>
  <inkml:trace contextRef="#ctx0" brushRef="#br0">0 65 24575,'2'-5'0,"1"0"0,0 0 0,-1 1 0,1-1 0,1 1 0,-1-1 0,1 1 0,0 0 0,-1 0 0,2 0 0,7-5 0,-11 8 0,0 1 0,1-1 0,-1 0 0,0 0 0,1 1 0,-1-1 0,1 1 0,-1-1 0,1 1 0,-1 0 0,1 0 0,0-1 0,-1 1 0,1 0 0,-1 0 0,1 1 0,-1-1 0,1 0 0,-1 0 0,1 1 0,-1-1 0,1 1 0,-1-1 0,1 1 0,-1 0 0,0 0 0,1-1 0,-1 1 0,0 0 0,1 0 0,-1 0 0,0 1 0,0-1 0,0 0 0,1 1 0,4 7 0,1 0 0,-1 0 0,-1 0 0,5 12 0,-2-5 0,16 23-60,-14-23-201,-1 0 0,0 0 0,-1 1 0,9 28 0,-12-24-6565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8.218"/>
    </inkml:context>
    <inkml:brush xml:id="br0">
      <inkml:brushProperty name="width" value="0.05" units="cm"/>
      <inkml:brushProperty name="height" value="0.05" units="cm"/>
    </inkml:brush>
  </inkml:definitions>
  <inkml:trace contextRef="#ctx0" brushRef="#br0">0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8.578"/>
    </inkml:context>
    <inkml:brush xml:id="br0">
      <inkml:brushProperty name="width" value="0.05" units="cm"/>
      <inkml:brushProperty name="height" value="0.05" units="cm"/>
    </inkml:brush>
  </inkml:definitions>
  <inkml:trace contextRef="#ctx0" brushRef="#br0">152 36 24575,'0'-2'0,"0"1"0,0 0 0,0-1 0,0 1 0,0-1 0,0 1 0,-1 0 0,1-1 0,0 1 0,-1 0 0,1 0 0,-1-1 0,1 1 0,-1 0 0,0 0 0,1 0 0,-1-1 0,0 1 0,0 0 0,0 0 0,0 0 0,0 0 0,0 1 0,0-1 0,0 0 0,-2 0 0,1 0 0,-1 0 0,1 1 0,-1-1 0,1 1 0,-1 0 0,1 0 0,-1 0 0,1 0 0,-1 0 0,0 0 0,1 1 0,-6 1 0,0 0 0,0 1 0,-1 1 0,1-1 0,0 1 0,1 1 0,-1 0 0,-10 8 0,16-11 0,0-1 0,0 1 0,1-1 0,-1 1 0,1 0 0,-1 0 0,1-1 0,-1 1 0,1 0 0,0 1 0,0-1 0,0 0 0,0 0 0,1 0 0,-1 1 0,0-1 0,1 0 0,0 0 0,-1 1 0,1-1 0,0 1 0,0-1 0,0 0 0,1 1 0,-1-1 0,1 0 0,-1 1 0,2 1 0,-1-1 0,1 0 0,0 0 0,0-1 0,0 1 0,1-1 0,-1 1 0,1-1 0,-1 0 0,1 0 0,0 0 0,-1 0 0,1-1 0,0 1 0,0-1 0,1 1 0,-1-1 0,0 0 0,0 0 0,5 0 0,55 4 0,-47-5 0,0 1 0,-1 1 0,1 0 0,18 6 0,-30-7 0,0 0 0,0 1 0,-1-1 0,1 1 0,-1 0 0,1 0 0,-1 1 0,0-1 0,1 0 0,-2 1 0,1 0 0,0 0 0,0 0 0,-1 0 0,1 0 0,-1 1 0,0-1 0,0 1 0,-1-1 0,1 1 0,1 5 0,-2-6 6,-1 1 0,1 0-1,-1 0 1,0 0 0,0-1-1,0 1 1,0 0 0,-1 0 0,1-1-1,-1 1 1,0 0 0,0-1-1,-1 1 1,1 0 0,-1-1-1,0 0 1,0 1 0,0-1 0,0 0-1,-5 5 1,3-3-120,0-1 0,0 0-1,-1 0 1,1 0 0,-1 0 0,0-1-1,0 1 1,0-1 0,-1-1 0,1 1-1,-1-1 1,-7 2 0,-7-1-6712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8.919"/>
    </inkml:context>
    <inkml:brush xml:id="br0">
      <inkml:brushProperty name="width" value="0.05" units="cm"/>
      <inkml:brushProperty name="height" value="0.05" units="cm"/>
    </inkml:brush>
  </inkml:definitions>
  <inkml:trace contextRef="#ctx0" brushRef="#br0">22 0 24575,'-5'0'0,"-1"5"0,0 6 0,1 6 0,6 5 0,8 8 0,7 3 0,5 6 0,4 6 0,3 4 0,0-2 0,1 2 0,0-4 0,0-5 0,-1 1 0,-4-2 0,-2-8 0,-5-9-8191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9.317"/>
    </inkml:context>
    <inkml:brush xml:id="br0">
      <inkml:brushProperty name="width" value="0.05" units="cm"/>
      <inkml:brushProperty name="height" value="0.05" units="cm"/>
    </inkml:brush>
  </inkml:definitions>
  <inkml:trace contextRef="#ctx0" brushRef="#br0">45 701 24575,'-5'-4'0,"1"0"0,0 0 0,1-1 0,-1 1 0,1-1 0,0 0 0,0 0 0,0 0 0,1 0 0,0-1 0,0 1 0,0-1 0,1 1 0,0-1 0,-1-7 0,2 9 0,0 0 0,1 0 0,0-1 0,-1 1 0,1 0 0,1 0 0,-1 0 0,1 0 0,-1 0 0,1 0 0,0 1 0,1-1 0,-1 0 0,0 1 0,1 0 0,0-1 0,0 1 0,0 0 0,0 1 0,1-1 0,4-3 0,10-5 0,1 0 0,1 1 0,0 1 0,0 1 0,0 1 0,1 0 0,0 2 0,0 0 0,1 2 0,-1 0 0,1 1 0,0 1 0,-1 1 0,1 2 0,0 0 0,31 7 0,-48-8 0,0 1 0,-1 0 0,1 0 0,-1 0 0,1 0 0,-1 1 0,0-1 0,0 1 0,0 0 0,0 1 0,0-1 0,-1 1 0,0-1 0,0 1 0,0 0 0,0 0 0,0 1 0,-1-1 0,1 1 0,-1-1 0,-1 1 0,1 0 0,0-1 0,-1 1 0,0 0 0,0 0 0,-1 0 0,0 0 0,1 0 0,-1 0 0,-1 0 0,1 0 0,-1 0 0,0 0 0,0 0 0,0-1 0,-1 1 0,0 0 0,0-1 0,0 1 0,0-1 0,-5 7 0,6-9 0,0-1 0,-1 1 0,1 0 0,0-1 0,-1 1 0,1-1 0,-1 0 0,1 1 0,-1-1 0,0 0 0,0 0 0,1 0 0,-1 0 0,-2 1 0,3-2 0,0 0 0,0 0 0,0 0 0,0 0 0,0 0 0,0 0 0,0 0 0,0 0 0,0 0 0,0 0 0,0-1 0,0 1 0,0 0 0,0-1 0,0 1 0,0 0 0,0-1 0,1 1 0,-1-1 0,0 0 0,-1 0 0,1-1 0,-1 0 0,0 0 0,1-1 0,-1 1 0,1 0 0,0-1 0,0 1 0,0-1 0,0 1 0,0-1 0,1 0 0,-1 1 0,1-1 0,0 0 0,-1 1 0,1-1 0,1 0 0,-1 1 0,0-1 0,1-3 0,1-3 0,0 0 0,1 0 0,0 0 0,0 1 0,1-1 0,0 1 0,0 0 0,1 0 0,0 0 0,1 1 0,0 0 0,0 0 0,0 0 0,1 1 0,0-1 0,0 2 0,12-8 0,-13 9 0,1 1 0,-1 0 0,1 1 0,0-1 0,0 1 0,0 1 0,0-1 0,0 1 0,0 0 0,0 1 0,0 0 0,0 0 0,0 1 0,0-1 0,1 1 0,-1 1 0,-1 0 0,1 0 0,0 0 0,0 1 0,-1-1 0,1 2 0,6 3 0,-3-1-124,0 1 0,-1 0 0,0 1 0,0 0 0,0 0 0,-1 1-1,0 0 1,-1 1 0,0-1 0,11 22 0,-10-11-6702</inkml:trace>
  <inkml:trace contextRef="#ctx0" brushRef="#br0" timeOffset="1">598 11 24575,'0'-4'0,"-5"-2"0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39.786"/>
    </inkml:context>
    <inkml:brush xml:id="br0">
      <inkml:brushProperty name="width" value="0.05" units="cm"/>
      <inkml:brushProperty name="height" value="0.05" units="cm"/>
    </inkml:brush>
  </inkml:definitions>
  <inkml:trace contextRef="#ctx0" brushRef="#br0">13 1 24575,'0'0'0,"-1"0"0,1 0 0,-1 0 0,1 0 0,-1 0 0,1 0 0,-1 0 0,1 0 0,-1 1 0,1-1 0,-1 0 0,1 0 0,-1 0 0,1 1 0,-1-1 0,1 0 0,0 1 0,-1-1 0,1 0 0,-1 1 0,1-1 0,0 0 0,-1 1 0,1-1 0,0 1 0,0-1 0,-1 1 0,1-1 0,0 1 0,0-1 0,0 1 0,0-1 0,-1 1 0,1-1 0,0 1 0,0-1 0,0 1 0,0-1 0,0 1 0,0-1 0,0 1 0,1-1 0,-1 1 0,0-1 0,0 1 0,0-1 0,0 1 0,1-1 0,-1 1 0,0-1 0,0 1 0,1 0 0,15 26 0,-16-26 0,81 105 0,-53-72 0,-2 1 0,42 73 0,-3 28 0,-56-185 0,-5 31 0,0 1 0,1 0 0,0 0 0,2 1 0,0 0 0,12-21 0,-14 28 0,0 1 0,1-1 0,0 1 0,1 0 0,0 1 0,0 0 0,0 0 0,1 0 0,0 1 0,0 0 0,1 1 0,14-8 0,-19 12 0,1 0 0,-1-1 0,1 2 0,0-1 0,0 0 0,0 1 0,-1 0 0,1 0 0,0 0 0,0 1 0,-1 0 0,1 0 0,0 0 0,-1 0 0,1 1 0,-1 0 0,1 0 0,-1 0 0,0 0 0,0 1 0,0-1 0,0 1 0,0 0 0,0 0 0,-1 1 0,0-1 0,0 1 0,4 4 0,-4-3 0,1-1 0,0 1 0,-1 0 0,0 1 0,0-1 0,-1 0 0,0 1 0,0 0 0,0-1 0,0 1 0,-1 0 0,0 0 0,0 0 0,-1 0 0,1 0 0,-1 0 0,-1 0 0,1 0 0,-1 0 0,0 0 0,0 0 0,-3 6 0,0-4 9,0-1-1,0 0 1,-1 0-1,0 0 1,0 0 0,-1-1-1,0 0 1,0 0-1,0-1 1,-1 0-1,1 0 1,-1 0-1,-9 3 1,11-4-92,-1-2 1,1 1-1,-1-1 1,0 0-1,0 0 1,0-1-1,0 1 1,0-2-1,-1 1 1,1 0-1,0-1 1,0 0-1,-1-1 1,1 0-1,0 1 1,0-2-1,-12-3 1,-7-7-6744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40.410"/>
    </inkml:context>
    <inkml:brush xml:id="br0">
      <inkml:brushProperty name="width" value="0.05" units="cm"/>
      <inkml:brushProperty name="height" value="0.05" units="cm"/>
    </inkml:brush>
  </inkml:definitions>
  <inkml:trace contextRef="#ctx0" brushRef="#br0">4 490 24575,'-2'19'0,"1"-15"0,1-1 0,0 1 0,0-1 0,0 1 0,0-1 0,0 1 0,0-1 0,1 0 0,1 4 0,4 11 0,1 0 0,0-1 0,2 0 0,0 0 0,0-1 0,13 16 0,-17-25 0,0-1 0,1 1 0,0-1 0,0 0 0,0 0 0,0-1 0,1 0 0,0 0 0,0-1 0,1 0 0,-1 0 0,1 0 0,0-1 0,0 0 0,15 3 0,-16-6 0,-1 1 0,0-1 0,0-1 0,1 1 0,-1-1 0,0 0 0,0 0 0,0-1 0,0 0 0,0 0 0,0 0 0,-1-1 0,1 0 0,-1 0 0,1 0 0,-1-1 0,0 0 0,0 0 0,-1 0 0,1 0 0,-1-1 0,0 0 0,5-8 0,-5 7 0,0 0 0,-1 0 0,0-1 0,0 1 0,0-1 0,-1 0 0,0 0 0,0 0 0,-1 0 0,0 0 0,0 0 0,-1 0 0,0 0 0,0 0 0,0 0 0,-1 0 0,0 0 0,-1 0 0,0 0 0,-3-10 0,-13-15 0,10 16 0,27 34 0,-11-8 0,1-1 0,0 0 0,1-1 0,0 0 0,1 0 0,-1-1 0,18 8 0,-24-13 0,0 0 0,0-1 0,0 0 0,1 1 0,-1-2 0,0 1 0,1 0 0,-1-1 0,0 0 0,1 0 0,-1 0 0,0-1 0,1 0 0,-1 1 0,0-1 0,0-1 0,1 1 0,-1-1 0,0 1 0,0-1 0,-1 0 0,1-1 0,0 1 0,-1-1 0,6-4 0,-1-1 0,0-1 0,-1 0 0,0 0 0,-1-1 0,0 1 0,-1-1 0,0-1 0,0 1 0,-1-1 0,0 1 0,4-23 0,-3 11 0,-2 0 0,0-1 0,-2 1 0,0-1 0,-3-24 0,0 28 0,-1 1 0,-1 0 0,0 0 0,-1 1 0,-1-1 0,-1 1 0,-1 0 0,0 1 0,-1 0 0,0 0 0,-2 1 0,-15-19 0,23 31 0,0 0 0,0 0 0,-1 0 0,1 1 0,-1-1 0,0 1 0,0-1 0,0 1 0,0 1 0,0-1 0,0 1 0,0-1 0,-8 0 0,10 2 0,0 0 0,0 0 0,0 0 0,0 0 0,0 0 0,0 1 0,0-1 0,0 1 0,0-1 0,0 1 0,0 0 0,1 0 0,-1 0 0,0 0 0,0 0 0,1 0 0,-1 0 0,1 1 0,-1-1 0,1 1 0,-1-1 0,1 1 0,0-1 0,0 1 0,0 0 0,0 0 0,0-1 0,0 1 0,0 0 0,0 0 0,0 4 0,-2 7 0,0 0 0,1 0 0,1 0 0,0 1 0,1-1 0,0 0 0,1 1 0,1-1 0,0 0 0,1 0 0,0 0 0,1 0 0,10 23 0,-1-6 0,1-2 0,2 1 0,1-2 0,34 43 0,-23-37-1365,-3-6-5461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40.845"/>
    </inkml:context>
    <inkml:brush xml:id="br0">
      <inkml:brushProperty name="width" value="0.05" units="cm"/>
      <inkml:brushProperty name="height" value="0.05" units="cm"/>
    </inkml:brush>
  </inkml:definitions>
  <inkml:trace contextRef="#ctx0" brushRef="#br0">1 296 24575,'1'-2'0,"-1"0"0,1 0 0,0 1 0,0-1 0,0 0 0,0 1 0,1-1 0,-1 1 0,0-1 0,1 1 0,-1 0 0,1-1 0,-1 1 0,1 0 0,0 0 0,1-1 0,34-19 0,-33 18 0,198-85 0,2-2 0,-168 64 0,-35 25 0,0 1 0,0-1 0,-1 1 0,1-1 0,0 0 0,0 1 0,-1-1 0,1 0 0,0 0 0,-1 1 0,1-1 0,-1 0 0,1 0 0,-1 0 0,0 0 0,1 1 0,-1-1 0,0 0 0,1 0 0,-1 0 0,0 0 0,0 0 0,0 0 0,0 0 0,0 0 0,0 0 0,0 0 0,0 0 0,0 0 0,-1 0 0,1 0 0,0 0 0,-1 1 0,1-1 0,0 0 0,-1 0 0,1 0 0,-1 0 0,1 1 0,-2-2 0,0 1 0,0 0 0,0 0 0,0 0 0,0 1 0,0-1 0,-1 1 0,1-1 0,0 1 0,0 0 0,-1 0 0,1 0 0,0 0 0,0 0 0,-1 0 0,1 1 0,0-1 0,0 1 0,-1-1 0,1 1 0,0 0 0,-2 1 0,-4 1 0,1 1 0,0 0 0,0 0 0,-12 10 0,15-11 0,0 1 0,0 0 0,0 0 0,1 0 0,-1 0 0,1 1 0,0 0 0,0-1 0,0 1 0,1 0 0,0 0 0,0 0 0,0 1 0,1-1 0,-1 0 0,1 1 0,1-1 0,-1 1 0,1-1 0,0 1 0,0-1 0,0 1 0,1-1 0,0 1 0,0-1 0,0 1 0,1-1 0,0 0 0,0 0 0,0 0 0,1 0 0,5 8 0,-2-3 0,0-2 0,0 1 0,1-1 0,1 0 0,-1 0 0,1-1 0,1 0 0,-1-1 0,1 1 0,0-2 0,0 1 0,1-1 0,0-1 0,0 0 0,0 0 0,13 2 0,-7-3 14,0-1-1,0-1 0,0 0 0,0-2 1,1 0-1,-1 0 0,0-2 1,19-4-1,-28 5-84,-1 0 1,1 0-1,0-1 0,0 1 0,-1-2 1,1 1-1,-1-1 0,0 1 1,0-2-1,-1 1 0,1-1 0,-1 0 1,0 0-1,0 0 0,-1-1 1,1 1-1,-1-1 0,0 0 0,-1-1 1,5-9-1,-2-7-6755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5.489"/>
    </inkml:context>
    <inkml:brush xml:id="br0">
      <inkml:brushProperty name="width" value="0.05" units="cm"/>
      <inkml:brushProperty name="height" value="0.05" units="cm"/>
    </inkml:brush>
  </inkml:definitions>
  <inkml:trace contextRef="#ctx0" brushRef="#br0">1 558 24575,'0'-1'0,"0"0"0,0 0 0,0 0 0,1 0 0,-1 0 0,0 0 0,1 0 0,-1 0 0,1 1 0,-1-1 0,1 0 0,-1 0 0,1 0 0,0 1 0,0-1 0,-1 0 0,1 1 0,0-1 0,0 1 0,-1-1 0,1 1 0,0-1 0,0 1 0,0-1 0,0 1 0,0 0 0,0-1 0,0 1 0,0 0 0,0 0 0,0 0 0,0 0 0,0 0 0,0 0 0,2 0 0,0 0 0,0 0 0,0 0 0,0 1 0,1-1 0,-1 1 0,0 0 0,0 0 0,0 0 0,0 0 0,3 2 0,-1 1 0,0 0 0,-1 1 0,1-1 0,-1 1 0,0 0 0,-1 1 0,1-1 0,-1 1 0,0-1 0,0 1 0,-1 0 0,0 0 0,3 12 0,1 9 0,5 50 0,-10-69 0,4 101 0,-8-110 0,-3-12 0,-7-17 0,-5-32 0,4-2 0,2 1 0,3-2 0,2 1 0,4-1 0,7-110 0,-3 165 0,1-22 0,2 0 0,7-33 0,-9 59 0,-1-1 0,1 1 0,0-1 0,0 1 0,1 0 0,0 0 0,0 0 0,0 0 0,1 1 0,-1-1 0,2 1 0,-1 0 0,0 0 0,1 1 0,0-1 0,10-6 0,-13 9 0,1 1 0,0 0 0,0 0 0,0 0 0,0 0 0,1 0 0,-1 0 0,0 1 0,0 0 0,0-1 0,1 1 0,-1 0 0,0 1 0,0-1 0,0 1 0,1-1 0,-1 1 0,4 2 0,-1-1 0,0 1 0,-1 1 0,1-1 0,-1 1 0,0 0 0,0 0 0,-1 0 0,9 9 0,2 7 0,-2 0 0,0 0 0,19 40 0,36 86 0,83 260 0,-148-463 0,-5-20 0,0-83 0,3 134 0,2-1 0,0 1 0,14-48 0,-16 69 0,0 1 0,1 0 0,-1 0 0,1 0 0,0 0 0,0 0 0,1 0 0,-1 1 0,1-1 0,0 1 0,0-1 0,0 1 0,0 0 0,0 0 0,5-2 0,-5 3 0,-1 1 0,1 1 0,0-1 0,-1 0 0,1 1 0,0-1 0,-1 1 0,1 0 0,0-1 0,-1 2 0,1-1 0,0 0 0,0 0 0,-1 1 0,1 0 0,-1-1 0,1 1 0,0 0 0,-1 0 0,1 0 0,-1 1 0,0-1 0,1 1 0,-1-1 0,4 4 0,9 9 0,0-1 0,0 2 0,-2 0 0,0 1 0,-1 0 0,0 1 0,12 24 0,55 133 0,-29-39-1365,-37-100-5461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5.876"/>
    </inkml:context>
    <inkml:brush xml:id="br0">
      <inkml:brushProperty name="width" value="0.05" units="cm"/>
      <inkml:brushProperty name="height" value="0.05" units="cm"/>
    </inkml:brush>
  </inkml:definitions>
  <inkml:trace contextRef="#ctx0" brushRef="#br0">25 86 24575,'-5'19'0,"4"-19"0,1 1 0,-1-1 0,1 1 0,-1 0 0,1-1 0,0 1 0,-1 0 0,1 0 0,0-1 0,0 1 0,0 0 0,-1-1 0,1 1 0,0 0 0,0 0 0,0 0 0,0-1 0,0 1 0,0 0 0,1 0 0,-1-1 0,0 1 0,0 0 0,0 0 0,1-1 0,-1 1 0,0 0 0,1-1 0,-1 1 0,1 0 0,-1-1 0,1 1 0,-1-1 0,1 1 0,-1-1 0,1 1 0,-1-1 0,1 1 0,0-1 0,-1 1 0,1-1 0,0 0 0,-1 1 0,1-1 0,0 0 0,0 0 0,-1 0 0,1 1 0,0-1 0,0 0 0,0 0 0,19 4 0,0-1 0,1 0 0,-1-1 0,0-2 0,1 0 0,34-5 0,-55 5 0,5 0 0,0-1 0,0 0 0,0 0 0,-1 0 0,1 0 0,0-1 0,-1 0 0,1 0 0,-1 0 0,0-1 0,1 1 0,-1-1 0,6-6 0,-9 8 0,0 0 0,1-1 0,-1 0 0,0 1 0,0-1 0,0 0 0,-1 1 0,1-1 0,0 0 0,-1 0 0,1 0 0,-1 0 0,0 0 0,1 1 0,-1-1 0,0 0 0,0 0 0,0 0 0,0 0 0,-1 0 0,1 0 0,0 0 0,-1 0 0,0 0 0,1 1 0,-1-1 0,0 0 0,0 0 0,0 1 0,0-1 0,0 0 0,0 1 0,0-1 0,-1 1 0,1 0 0,-3-3 0,-1 0 0,0-1 0,0 1 0,0 0 0,0 1 0,-1-1 0,0 1 0,1 0 0,-1 1 0,0-1 0,-1 1 0,1 0 0,0 1 0,0-1 0,-1 1 0,1 1 0,-1-1 0,1 1 0,-8 1 0,7-1 0,0 1 0,0 0 0,-1 0 0,1 1 0,0 0 0,1 0 0,-1 1 0,0 0 0,1 0 0,-1 0 0,1 1 0,0 0 0,0 1 0,1-1 0,-10 10 0,10-9 0,1 0 0,0 0 0,1 0 0,-1 0 0,1 1 0,0-1 0,1 1 0,-1 0 0,1 0 0,0 0 0,1 0 0,-1 0 0,1 0 0,0 1 0,1-1 0,-1 0 0,1 1 0,1-1 0,-1 0 0,1 0 0,0 1 0,1-1 0,-1 0 0,1 0 0,3 7 0,0-4 0,0 0 0,0-1 0,1 1 0,0-1 0,0 0 0,1 0 0,0-1 0,0 0 0,1 0 0,0-1 0,0 0 0,1 0 0,-1-1 0,19 8 0,-13-8-151,0 0-1,1-1 0,-1-1 0,1 0 1,-1-1-1,1-1 0,0 0 1,18-2-1,10-2-6674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0.120"/>
    </inkml:context>
    <inkml:brush xml:id="br0">
      <inkml:brushProperty name="width" value="0.05" units="cm"/>
      <inkml:brushProperty name="height" value="0.05" units="cm"/>
    </inkml:brush>
  </inkml:definitions>
  <inkml:trace contextRef="#ctx0" brushRef="#br0">132 672 24575,'14'-14'0,"-1"-1"0,20-29 0,-31 40 0,1 0 0,-1 0 0,0 0 0,0-1 0,0 1 0,0 0 0,-1-1 0,1 1 0,-1-1 0,-1 0 0,1 1 0,-1-1 0,1 0 0,-1 0 0,-1 1 0,1-1 0,-2-6 0,2 9 0,-1 1 0,1 0 0,0-1 0,-1 1 0,0 0 0,1 0 0,-1-1 0,0 1 0,0 0 0,0 0 0,1 0 0,-1 0 0,0 0 0,-1 0 0,1 0 0,0 0 0,0 1 0,0-1 0,0 0 0,-1 1 0,1-1 0,0 1 0,-3-2 0,1 2 0,0 0 0,0 0 0,0 0 0,0 0 0,0 0 0,-1 1 0,1-1 0,0 1 0,0 0 0,-4 1 0,-3 2 0,1 1 0,-1 0 0,1 0 0,0 1 0,-11 9 0,12-8 0,-1 1 0,1 0 0,1 1 0,-1 0 0,2 0 0,-1 0 0,1 1 0,-6 13 0,10-20 0,1 1 0,0 0 0,-1-1 0,1 1 0,0 0 0,1 0 0,-1 0 0,1 0 0,-1-1 0,1 1 0,0 0 0,1 0 0,-1 0 0,1 0 0,-1 0 0,1 0 0,1-1 0,-1 1 0,0 0 0,1-1 0,0 1 0,-1-1 0,2 1 0,-1-1 0,0 0 0,0 0 0,4 3 0,-2-2 0,0 0 0,1 0 0,-1 0 0,1-1 0,-1 1 0,1-1 0,0 0 0,0-1 0,1 1 0,-1-1 0,1 0 0,-1-1 0,1 1 0,-1-1 0,1 0 0,0 0 0,-1-1 0,1 0 0,0 0 0,0 0 0,-1 0 0,1-1 0,0 0 0,-1-1 0,1 1 0,0-1 0,-1 0 0,0 0 0,0-1 0,1 1 0,-1-1 0,-1-1 0,1 1 0,0 0 0,-1-1 0,0 0 0,0 0 0,0 0 0,0-1 0,-1 0 0,1 1 0,2-8 0,0 1 0,-1-1 0,-1 1 0,0-1 0,-1 0 0,0 0 0,2-19 0,-1 53 0,2-1 0,1 1 0,10 21 0,-15-39 0,0 0 0,0 0 0,0 0 0,0-1 0,1 1 0,0-1 0,0 1 0,0-1 0,0 0 0,0 0 0,1-1 0,-1 1 0,1-1 0,0 1 0,-1-1 0,1 0 0,0-1 0,0 1 0,1-1 0,-1 1 0,0-1 0,0-1 0,1 1 0,-1 0 0,0-1 0,1 0 0,-1 0 0,1-1 0,-1 1 0,0-1 0,1 0 0,-1 0 0,0 0 0,0 0 0,5-3 0,3-1 0,0-1 0,0 0 0,-1-1 0,0 0 0,0 0 0,-1-2 0,0 1 0,-1-1 0,1 0 0,13-19 0,-9 7 0,-1 0 0,0-1 0,-2 0 0,-1-1 0,0 0 0,-2-1 0,-1 0 0,-1 0 0,0-1 0,1-29 0,-5 36 0,-2-1 0,0 1 0,-1 0 0,0 0 0,-2-1 0,0 1 0,-1 0 0,-1 1 0,-1-1 0,0 1 0,-1 0 0,-1 1 0,-1-1 0,-16-23 0,19 32 0,-1 0 0,-1 1 0,1-1 0,-1 1 0,0 1 0,-1-1 0,1 2 0,-1-1 0,-1 1 0,1 0 0,-19-6 0,25 10 0,0 0 0,0 0 0,-1 0 0,1 1 0,0-1 0,-1 1 0,1 0 0,0 0 0,0 0 0,-1 0 0,1 1 0,0-1 0,-1 1 0,1 0 0,0 0 0,0 0 0,0 0 0,0 1 0,0-1 0,0 1 0,0 0 0,1-1 0,-1 1 0,0 1 0,1-1 0,0 0 0,-1 1 0,1-1 0,0 1 0,0-1 0,0 1 0,1 0 0,-1 0 0,1 0 0,0 0 0,-1 0 0,1 0 0,1 0 0,-1 1 0,0 3 0,-1 5 0,0 0 0,2 1 0,-1-1 0,1 0 0,1 0 0,0 0 0,1 0 0,1 0 0,-1 0 0,2 0 0,0-1 0,5 13 0,9 15 0,1-1 0,26 38 0,-9-26-273,1-2 0,3-1 0,1-2 0,83 69 0,-106-98-6553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6.236"/>
    </inkml:context>
    <inkml:brush xml:id="br0">
      <inkml:brushProperty name="width" value="0.05" units="cm"/>
      <inkml:brushProperty name="height" value="0.05" units="cm"/>
    </inkml:brush>
  </inkml:definitions>
  <inkml:trace contextRef="#ctx0" brushRef="#br0">0 34 24575,'5'0'0,"1"-5"0,4-1 0,6 0 0,5 1 0,3 2 0,-7 1 0,-7-4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6.560"/>
    </inkml:context>
    <inkml:brush xml:id="br0">
      <inkml:brushProperty name="width" value="0.05" units="cm"/>
      <inkml:brushProperty name="height" value="0.05" units="cm"/>
    </inkml:brush>
  </inkml:definitions>
  <inkml:trace contextRef="#ctx0" brushRef="#br0">7 0 24575,'-5'0'0,"3"0"0,3 5 0,5 6 0,6 5 0,1 6 0,-1-6 0,-3-11 0,-8-6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6.983"/>
    </inkml:context>
    <inkml:brush xml:id="br0">
      <inkml:brushProperty name="width" value="0.05" units="cm"/>
      <inkml:brushProperty name="height" value="0.05" units="cm"/>
    </inkml:brush>
  </inkml:definitions>
  <inkml:trace contextRef="#ctx0" brushRef="#br0">2 53 24575,'-2'12'0,"2"-4"0,14-1 0,136 51 0,-133-49 0,0-1 0,-1 2 0,1 0 0,-2 2 0,0-1 0,19 20 0,-32-29 0,0-1 0,0 1 0,0 0 0,0 1 0,-1-1 0,1 0 0,-1 0 0,1 1 0,-1-1 0,0 1 0,0-1 0,0 1 0,0-1 0,-1 1 0,1 0 0,-1-1 0,1 1 0,-1 0 0,0-1 0,0 1 0,0 0 0,-1 0 0,1-1 0,-1 4 0,-1-3 0,1-1 0,-1 1 0,0-1 0,1 1 0,-1-1 0,0 0 0,-1 0 0,1 0 0,0 0 0,-1 0 0,1 0 0,-1-1 0,1 1 0,-1-1 0,0 0 0,1 0 0,-1 0 0,0 0 0,0 0 0,0 0 0,-5 0 0,0 0 0,1-1 0,-1 1 0,0-1 0,1 0 0,-1-1 0,1 0 0,0 0 0,-1-1 0,1 0 0,-14-5 0,18 6 0,1 0 0,-1-1 0,0 1 0,0-1 0,1 0 0,-1 1 0,1-1 0,0 0 0,-1-1 0,1 1 0,0 0 0,0-1 0,0 1 0,1-1 0,-1 1 0,0-1 0,1 0 0,0 0 0,0 0 0,0 0 0,0 0 0,0 0 0,0 0 0,1 0 0,0 0 0,-1 0 0,1 0 0,1-5 0,1-2 0,0 1 0,0 0 0,1 0 0,1-1 0,0 2 0,0-1 0,1 0 0,0 1 0,0 0 0,1 0 0,0 0 0,12-12 0,0 3 0,1 0 0,0 2 0,39-26 0,-52 38-105,-1-1 0,1 1 0,0 0 0,0 0 0,0 1 0,0-1 0,1 1 0,-1 1 0,1-1 0,-1 1 0,1 0 0,6 0 0,6 5-6721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7.326"/>
    </inkml:context>
    <inkml:brush xml:id="br0">
      <inkml:brushProperty name="width" value="0.05" units="cm"/>
      <inkml:brushProperty name="height" value="0.05" units="cm"/>
    </inkml:brush>
  </inkml:definitions>
  <inkml:trace contextRef="#ctx0" brushRef="#br0">6 1 24575,'-4'0'0,"2"4"0,2 7 0,6 6 0,2 5 0,4 3 0,0 2 0,3 1 0,-1 1 0,-3-5-8191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7.696"/>
    </inkml:context>
    <inkml:brush xml:id="br0">
      <inkml:brushProperty name="width" value="0.05" units="cm"/>
      <inkml:brushProperty name="height" value="0.05" units="cm"/>
    </inkml:brush>
  </inkml:definitions>
  <inkml:trace contextRef="#ctx0" brushRef="#br0">39 60 24575,'-4'-4'0,"-3"-8"0,2-5 0,-5 0 0,1 8 0,5 9 0,9 11 0,8 7 0,7 1 0,-1 1 0,-2-1-8191</inkml:trace>
  <inkml:trace contextRef="#ctx0" brushRef="#br0" timeOffset="1">232 115 24575,'2'1'0,"0"-1"0,-1 0 0,1 1 0,-1 0 0,1-1 0,-1 1 0,0 0 0,1 0 0,-1 0 0,0 0 0,1 0 0,-1 0 0,0 0 0,0 0 0,0 0 0,0 0 0,0 1 0,0-1 0,0 0 0,0 2 0,15 32 0,0 27 0,-3 1 0,-3 1 0,3 74 0,9 63 0,-16-166 0,2-1 0,1 0 0,24 57 0,-31-85 10,0-1 0,1 0 0,0 0 0,0 0 0,1 0 0,-1 0 0,1-1 0,0 1 0,1-1 0,-1 0 0,8 5 0,-9-7-75,0-1 1,0 1-1,0-1 1,0 0-1,0 0 1,0 0-1,0 0 0,0-1 1,0 1-1,0-1 1,0 0-1,0 0 1,1 0-1,-1 0 0,0-1 1,0 1-1,0-1 1,0 0-1,0 0 1,0 0-1,0 0 1,6-3-1,8-7-6761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8.042"/>
    </inkml:context>
    <inkml:brush xml:id="br0">
      <inkml:brushProperty name="width" value="0.05" units="cm"/>
      <inkml:brushProperty name="height" value="0.05" units="cm"/>
    </inkml:brush>
  </inkml:definitions>
  <inkml:trace contextRef="#ctx0" brushRef="#br0">1 121 24575,'4'0'0,"7"0"0,6 0 0,5-4 0,7-8 0,10 0 0,6-4 0,5-3 0,0-3 0,-1 2 0,-8 4-8191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9.546"/>
    </inkml:context>
    <inkml:brush xml:id="br0">
      <inkml:brushProperty name="width" value="0.05" units="cm"/>
      <inkml:brushProperty name="height" value="0.05" units="cm"/>
    </inkml:brush>
  </inkml:definitions>
  <inkml:trace contextRef="#ctx0" brushRef="#br0">50 3 24575,'-19'-1'0,"18"0"0,-1 1 0,0 0 0,0-1 0,1 1 0,-1 0 0,0 0 0,0 0 0,0 1 0,1-1 0,-1 0 0,0 1 0,-2 0 0,4 0 0,-1 0 0,0 0 0,1 0 0,-1 0 0,1 0 0,0 0 0,-1 0 0,1 0 0,0 0 0,-1 0 0,1 0 0,0 0 0,0 0 0,0 1 0,0-1 0,0 0 0,0 0 0,0 0 0,1 0 0,-1 0 0,0 0 0,0 0 0,1 0 0,-1 0 0,1 0 0,0 1 0,30 97 0,26 101 0,-7 64-1365,-43-228-5461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09.949"/>
    </inkml:context>
    <inkml:brush xml:id="br0">
      <inkml:brushProperty name="width" value="0.05" units="cm"/>
      <inkml:brushProperty name="height" value="0.05" units="cm"/>
    </inkml:brush>
  </inkml:definitions>
  <inkml:trace contextRef="#ctx0" brushRef="#br0">67 200 24575,'1'0'0,"0"-1"0,0 1 0,0-1 0,0 1 0,0-1 0,0 1 0,0-1 0,0 1 0,0-1 0,0 0 0,0 1 0,0-1 0,-1 0 0,1 0 0,0 0 0,0 0 0,-1 0 0,1 0 0,0-2 0,13-25 0,-9 17 0,11-20 0,-10 21 0,0 0 0,-1 0 0,0-1 0,0 0 0,-1 0 0,-1 0 0,3-15 0,-6 26 0,0-1 0,0 1 0,0-1 0,0 1 0,0-1 0,0 1 0,0-1 0,0 1 0,0-1 0,0 1 0,0-1 0,0 1 0,0-1 0,0 1 0,-1-1 0,1 1 0,0 0 0,0-1 0,-1 1 0,1-1 0,0 1 0,0 0 0,-1-1 0,1 1 0,-1-1 0,1 1 0,0 0 0,-1 0 0,1-1 0,-1 1 0,0 0 0,-16 3 0,-18 18 0,25-12 0,-1 0 0,1 1 0,1 1 0,0 0 0,-10 16 0,14-21 0,1 1 0,1 0 0,-1 0 0,1 0 0,0 0 0,1 0 0,-1 1 0,2-1 0,-1 1 0,1-1 0,0 11 0,1-14 0,1-1 0,0 1 0,0 0 0,0 0 0,1 0 0,-1-1 0,1 1 0,0 0 0,0-1 0,0 0 0,1 1 0,-1-1 0,1 0 0,0 0 0,0-1 0,0 1 0,0-1 0,0 1 0,0-1 0,1 0 0,-1 0 0,1 0 0,4 1 0,8 4 0,0-1 0,1 0 0,33 6 0,0-6 0,-40-6 0,0 1 0,0 0 0,0 1 0,-1 0 0,1 0 0,0 1 0,17 8 0,-26-11 0,0 0 0,0 1 0,0 0 0,0-1 0,0 1 0,0 0 0,0-1 0,0 1 0,0 0 0,0 0 0,0 0 0,0 0 0,-1 0 0,1 0 0,0 0 0,0 0 0,-1 0 0,1 0 0,-1 0 0,1 1 0,-1-1 0,0 0 0,0 0 0,1 0 0,-1 1 0,0-1 0,0 0 0,0 2 0,-1 0 0,0-1 0,0 0 0,0 0 0,0 0 0,-1 1 0,1-1 0,-1-1 0,1 1 0,-1 0 0,0 0 0,0-1 0,0 1 0,-3 2 0,-7 3 0,0 0 0,-1 0 0,-26 9 0,1-5-1365,2-3-5461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10.352"/>
    </inkml:context>
    <inkml:brush xml:id="br0">
      <inkml:brushProperty name="width" value="0.05" units="cm"/>
      <inkml:brushProperty name="height" value="0.05" units="cm"/>
    </inkml:brush>
  </inkml:definitions>
  <inkml:trace contextRef="#ctx0" brushRef="#br0">0 1 24575,'5'0'0,"1"4"0,0 7 0,3 6 0,1 9 0,3 5 0,-1 3 0,2 3 0,-1 2 0,-3-2 0,2-3 0,-2-2 0,-1-1 0,-4-7-8191</inkml:trace>
  <inkml:trace contextRef="#ctx0" brushRef="#br0" timeOffset="1">55 332 24575,'-5'-10'0,"-1"-7"0,0-6 0,6-3 0,3-8 0,5-1 0,7-1 0,5 2 0,3 2 0,9 6 0,2 8 0,5 7 0,-4 5-8191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10.866"/>
    </inkml:context>
    <inkml:brush xml:id="br0">
      <inkml:brushProperty name="width" value="0.05" units="cm"/>
      <inkml:brushProperty name="height" value="0.05" units="cm"/>
    </inkml:brush>
  </inkml:definitions>
  <inkml:trace contextRef="#ctx0" brushRef="#br0">85 286 24575,'0'-20'0,"1"1"0,2-1 0,0 0 0,1 1 0,10-33 0,-10 42 0,0 0 0,0 0 0,1 0 0,1 1 0,-1-1 0,1 1 0,1 0 0,0 1 0,0 0 0,1 0 0,15-13 0,-21 20 0,0-1 0,0 1 0,0-1 0,1 1 0,-1 0 0,1 0 0,-1 0 0,1 0 0,-1 1 0,1-1 0,-1 0 0,1 1 0,0 0 0,-1 0 0,1 0 0,0 0 0,-1 0 0,1 0 0,4 2 0,-3-1 0,-1 1 0,1-1 0,-1 1 0,0 0 0,1 1 0,-1-1 0,0 0 0,0 1 0,-1 0 0,1-1 0,-1 1 0,4 4 0,1 6 0,1-1 0,-2 1 0,1 0 0,-2 1 0,0-1 0,4 16 0,-4-4 0,-2-1 0,0 1 0,-1 0 0,-2 0 0,-1 0 0,0-1 0,-2 1 0,-1 0 0,-1-1 0,-1 0 0,-1 0 0,-17 39 0,7-25 0,-2-1 0,-1 0 0,-2-1 0,-1-2 0,-2 0 0,-52 52 0,73-81 0,-33 28 0,35-32 0,1 1 0,-1-1 0,0 0 0,0 0 0,1 0 0,-1 0 0,0 0 0,0 0 0,0-1 0,0 1 0,0-1 0,0 1 0,-1-1 0,1 0 0,0 0 0,0 0 0,0 0 0,0 0 0,-3-1 0,4 1 0,0-1 0,0 1 0,0-1 0,0 0 0,0 1 0,0-1 0,0 0 0,1 0 0,-1 0 0,0 0 0,0 0 0,1 1 0,-1-1 0,1-1 0,-1 1 0,1 0 0,-1 0 0,1 0 0,0 0 0,-1 0 0,1 0 0,0 0 0,0 0 0,0-1 0,0 1 0,0 0 0,0 0 0,0 0 0,1-2 0,9-36 0,1 19 0,1 1 0,0 0 0,2 0 0,0 2 0,1-1 0,0 2 0,1 0 0,1 1 0,1 1 0,25-16 0,-27 19 17,1 1 0,1 1 1,-1 1-1,1 1 0,1 0 0,25-6 0,-35 11-110,0 1 0,0-1 1,0 1-1,1 1 0,-1 0 0,0 0 0,0 1 0,0 0 1,0 1-1,0 0 0,0 0 0,0 1 0,0 0 1,-1 1-1,13 6 0,4 7-6733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1.565"/>
    </inkml:context>
    <inkml:brush xml:id="br0">
      <inkml:brushProperty name="width" value="0.05" units="cm"/>
      <inkml:brushProperty name="height" value="0.05" units="cm"/>
    </inkml:brush>
  </inkml:definitions>
  <inkml:trace contextRef="#ctx0" brushRef="#br0">31 51 24575,'2'-14'0,"2"-9"0,-4 23 0,1-1 0,-1 1 0,0-1 0,0 1 0,0-1 0,0 1 0,0-1 0,0 1 0,0-1 0,0 1 0,-1-1 0,1 1 0,0-1 0,0 1 0,0-1 0,0 1 0,-1 0 0,1-1 0,0 1 0,-1-1 0,1 1 0,0 0 0,-1-1 0,1 1 0,0 0 0,-1-1 0,1 1 0,0 0 0,-1-1 0,1 1 0,-2 0 0,2 0 0,-1 0 0,0 0 0,0 1 0,0-1 0,1 0 0,-1 1 0,0-1 0,1 1 0,-1-1 0,0 1 0,1 0 0,-1-1 0,1 1 0,-1 0 0,1-1 0,-1 1 0,1 0 0,-1-1 0,1 1 0,0 0 0,-1 0 0,1 0 0,0-1 0,0 1 0,-1 0 0,1 0 0,0 1 0,-6 27 0,6-28 0,-6 58 0,3 0 0,4 76 0,22 123 0,-13-161 0,28 248-69,12 132 244,-29 1-1646,-21-432-5355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11.190"/>
    </inkml:context>
    <inkml:brush xml:id="br0">
      <inkml:brushProperty name="width" value="0.05" units="cm"/>
      <inkml:brushProperty name="height" value="0.05" units="cm"/>
    </inkml:brush>
  </inkml:definitions>
  <inkml:trace contextRef="#ctx0" brushRef="#br0">0 91 24575,'0'-5'0,"0"0"0,1-1 0,0 1 0,0 0 0,0-1 0,0 1 0,1 0 0,3-8 0,-5 12 0,1 0 0,-1 0 0,1 0 0,0 0 0,0 0 0,-1 0 0,1 0 0,0 1 0,0-1 0,0 0 0,0 0 0,0 1 0,0-1 0,0 0 0,0 1 0,0-1 0,0 1 0,1 0 0,-1-1 0,0 1 0,0 0 0,0-1 0,1 1 0,-1 0 0,0 0 0,0 0 0,1 0 0,-1 0 0,0 1 0,0-1 0,0 0 0,1 0 0,-1 1 0,0-1 0,0 1 0,0-1 0,0 1 0,0 0 0,0-1 0,0 1 0,0 0 0,0 0 0,1 1 0,6 3 0,-1 1 0,-1 1 0,1-1 0,-1 1 0,0 0 0,0 0 0,8 15 0,25 58 0,-34-68 0,-5-12 0,0 1 0,0-1 0,0 0 0,0 1 0,0-1 0,0 0 0,0 1 0,0-1 0,1 0 0,-1 1 0,0-1 0,0 0 0,0 0 0,0 1 0,0-1 0,1 0 0,-1 1 0,0-1 0,0 0 0,0 0 0,1 0 0,-1 1 0,0-1 0,0 0 0,1 0 0,-1 0 0,0 1 0,1-1 0,-1 0 0,0 0 0,0 0 0,1 0 0,-1 0 0,0 0 0,1 0 0,-1 0 0,0 0 0,1 0 0,-1 0 0,0 0 0,1 0 0,-1 0 0,0 0 0,1 0 0,-1 0 0,0 0 0,1 0 0,-1 0 0,0 0 0,0-1 0,1 1 0,-1 0 0,0 0 0,0 0 0,1-1 0,-1 1 0,0 0 0,0 0 0,1-1 0,-1 1 0,0 0 0,0 0 0,0-1 0,0 1 0,1 0 0,-1-1 0,0 1 0,0-1 0,9-23 0,-9 23 0,6-18 0,0-4 0,15-37 0,-19 56 0,0-1 0,1 0 0,-1 1 0,1-1 0,0 1 0,0 0 0,0 0 0,1 0 0,-1 0 0,1 1 0,0-1 0,0 1 0,8-5 0,-11 8-39,-1 0 0,1-1 0,0 1 0,0 0 0,-1 0 0,1-1 0,0 1 0,0 0 0,0 0 0,-1 0 0,1 0 0,0 0 0,0 0 0,0 0 0,-1 0 0,1 0 0,0 1 0,0-1 0,-1 0 0,1 0 0,0 1 0,0-1 0,-1 0 0,1 1 0,0-1 0,-1 1 0,1-1 0,0 1 0,-1-1 0,1 1 0,-1 0 0,1-1 0,-1 1 0,1 1 0,7 11-6787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11.593"/>
    </inkml:context>
    <inkml:brush xml:id="br0">
      <inkml:brushProperty name="width" value="0.05" units="cm"/>
      <inkml:brushProperty name="height" value="0.05" units="cm"/>
    </inkml:brush>
  </inkml:definitions>
  <inkml:trace contextRef="#ctx0" brushRef="#br0">76 227 24575,'3'-3'0,"0"-1"0,1 0 0,-1 0 0,0 0 0,-1 0 0,1 0 0,-1-1 0,0 1 0,0-1 0,0 1 0,0-1 0,1-8 0,-3 11 0,0 0 0,0-1 0,0 1 0,0 0 0,0-1 0,-1 1 0,1 0 0,-1 0 0,1-1 0,-1 1 0,0 0 0,0 0 0,0 0 0,0 0 0,0 0 0,0 0 0,-1 0 0,1 0 0,-1 0 0,1 1 0,-1-1 0,0 0 0,1 1 0,-1-1 0,0 1 0,0 0 0,0 0 0,-3-2 0,3 2 0,0 1 0,-1-1 0,1 0 0,0 1 0,0-1 0,-1 1 0,1-1 0,0 1 0,-1 0 0,1 0 0,0 0 0,-1 1 0,1-1 0,0 0 0,-1 1 0,1 0 0,0-1 0,0 1 0,0 0 0,0 0 0,0 0 0,0 0 0,0 1 0,0-1 0,0 0 0,0 1 0,0 0 0,1-1 0,-1 1 0,1 0 0,-1 0 0,1 0 0,0 0 0,0 0 0,0 0 0,0 0 0,0 0 0,0 0 0,0 0 0,1 1 0,-1-1 0,1 0 0,0 1 0,-1-1 0,1 3 0,1-4 0,-1-1 0,0 1 0,0 0 0,0-1 0,0 1 0,1 0 0,-1 0 0,0-1 0,1 1 0,-1 0 0,0-1 0,1 1 0,-1-1 0,1 1 0,-1-1 0,1 1 0,-1-1 0,1 1 0,0-1 0,-1 1 0,1-1 0,-1 1 0,1-1 0,0 0 0,-1 0 0,1 1 0,0-1 0,0 0 0,-1 0 0,1 0 0,0 1 0,0-1 0,-1 0 0,1 0 0,0 0 0,0-1 0,-1 1 0,1 0 0,0 0 0,-1 0 0,1 0 0,0-1 0,0 1 0,-1 0 0,1-1 0,0 1 0,-1 0 0,1-1 0,0 0 0,5-2 0,-1 0 0,0 0 0,0 0 0,9-8 0,-6 3 0,-1 0 0,0-1 0,-1 0 0,1 0 0,-2-1 0,1 1 0,-1-1 0,-1 0 0,5-15 0,-8 22 0,0-1 0,0 1 0,1 0 0,0 0 0,-1 0 0,1 0 0,0 0 0,4-5 0,-5 7 0,0 1 0,0-1 0,0 1 0,0-1 0,-1 1 0,1-1 0,0 1 0,0 0 0,0-1 0,0 1 0,0 0 0,0 0 0,0 0 0,0 0 0,0 0 0,0 0 0,0 0 0,0 0 0,0 0 0,0 0 0,0 0 0,0 1 0,0-1 0,-1 0 0,1 1 0,0-1 0,0 1 0,0-1 0,0 1 0,0-1 0,-1 1 0,1-1 0,0 1 0,-1 0 0,2 1 0,6 6 17,-1 0 0,0 0 1,-1 1-1,0 0 0,0 0 0,8 18 0,21 61-1502,-20-47-5341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12.217"/>
    </inkml:context>
    <inkml:brush xml:id="br0">
      <inkml:brushProperty name="width" value="0.05" units="cm"/>
      <inkml:brushProperty name="height" value="0.05" units="cm"/>
    </inkml:brush>
  </inkml:definitions>
  <inkml:trace contextRef="#ctx0" brushRef="#br0">26 188 24575,'-3'-4'0,"0"1"0,1-1 0,0 1 0,-1-1 0,1 0 0,0 0 0,1 0 0,-1 0 0,1 0 0,0 0 0,0-1 0,0 1 0,0 0 0,1 0 0,0-1 0,0 1 0,0-1 0,0 1 0,1 0 0,-1 0 0,1-1 0,0 1 0,1 0 0,-1 0 0,1 0 0,0 0 0,0 0 0,0 0 0,0 0 0,1 1 0,-1-1 0,1 1 0,0 0 0,0 0 0,0 0 0,0 0 0,1 0 0,-1 1 0,6-3 0,15-3 0,1 1 0,-1 1 0,2 2 0,37-3 0,-62 7 0,1 0 0,0-1 0,-1 1 0,1 0 0,0 0 0,0 0 0,-1 0 0,1 0 0,0 0 0,0 1 0,-1-1 0,1 1 0,0-1 0,-1 1 0,1-1 0,-1 1 0,1 0 0,0 0 0,-1 0 0,0 0 0,1 0 0,-1 0 0,0 0 0,1 1 0,-1-1 0,0 0 0,0 1 0,0-1 0,1 2 0,-2 0 0,1-1 0,-1 1 0,0-1 0,0 1 0,0-1 0,0 1 0,-1-1 0,1 1 0,-1-1 0,1 0 0,-1 1 0,0-1 0,0 0 0,0 1 0,0-1 0,0 0 0,0 0 0,-1 0 0,-2 4 0,-15 16 0,-26 26 0,24-28 0,-21 29 0,40-47 0,1-1 0,0 1 0,0-1 0,0 1 0,0-1 0,0 1 0,1 0 0,-1-1 0,0 1 0,1 0 0,-1 0 0,1 0 0,0-1 0,-1 1 0,1 0 0,0 0 0,0 2 0,1-3 0,-1 0 0,1 0 0,-1 1 0,1-1 0,-1 0 0,1 0 0,0 0 0,0 0 0,-1 1 0,1-1 0,0 0 0,0-1 0,0 1 0,0 0 0,0 0 0,1 0 0,-1-1 0,1 2 0,7 2 0,0-1 0,1 0 0,-1-1 0,1 1 0,12 0 0,-4 0 0,-2 0 0,0 0 0,-1 1 0,0 1 0,28 13 0,-40-17 0,-1 0 0,0 0 0,1 0 0,-1 1 0,0-1 0,0 1 0,0-1 0,0 1 0,0 0 0,0 0 0,-1 0 0,1 0 0,-1 0 0,1 0 0,-1 0 0,0 1 0,0-1 0,0 0 0,0 1 0,0-1 0,0 1 0,-1-1 0,1 1 0,-1 0 0,0-1 0,0 1 0,0-1 0,0 1 0,0-1 0,0 1 0,-1 0 0,1-1 0,-1 1 0,0-1 0,0 1 0,0-1 0,0 0 0,-2 5 0,-2 0 0,0 0 0,0 0 0,-1 0 0,1 0 0,-2-1 0,1 0 0,-1 0 0,0-1 0,0 0 0,0 0 0,-15 7 0,10-6 0,0-1 0,0 0 0,0-1 0,-1-1 0,1 0 0,-1 0 0,-18 0 0,26-2-124,0-1 0,1-1 0,-1 1 0,1-1 0,-1 0 0,1 0-1,-1 0 1,1 0 0,0-1 0,-6-3 0,-9-7-6702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12.574"/>
    </inkml:context>
    <inkml:brush xml:id="br0">
      <inkml:brushProperty name="width" value="0.05" units="cm"/>
      <inkml:brushProperty name="height" value="0.05" units="cm"/>
    </inkml:brush>
  </inkml:definitions>
  <inkml:trace contextRef="#ctx0" brushRef="#br0">0 101 24575,'20'0'0,"-1"0"0,1 2 0,22 4 0,-34-4 0,0 0 0,0 1 0,0 0 0,-1 0 0,1 1 0,-1 0 0,0 0 0,0 1 0,12 10 0,5 3 0,-14-19 0,-5-15 0,-4 0 40,1-1 0,7-26 0,-7 38-164,0 0 0,0-1 1,0 1-1,1 0 0,-1 0 0,1 0 1,0 0-1,1 1 0,-1-1 0,1 1 1,7-6-1,7-4-6702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12.997"/>
    </inkml:context>
    <inkml:brush xml:id="br0">
      <inkml:brushProperty name="width" value="0.05" units="cm"/>
      <inkml:brushProperty name="height" value="0.05" units="cm"/>
    </inkml:brush>
  </inkml:definitions>
  <inkml:trace contextRef="#ctx0" brushRef="#br0">187 338 24575,'2'0'0,"-1"0"0,1 0 0,-1 0 0,1 0 0,-1 0 0,1 0 0,-1-1 0,1 1 0,-1 0 0,1-1 0,-1 0 0,1 1 0,-1-1 0,0 0 0,1 1 0,-1-1 0,2-2 0,-3 3 0,1-1 0,-1 0 0,1 0 0,-1 1 0,0-1 0,1 0 0,-1 0 0,0 0 0,0 0 0,1 0 0,-1 1 0,0-1 0,0 0 0,0 0 0,0 0 0,0 0 0,0 0 0,0 0 0,-1 0 0,1 1 0,-1-3 0,0 0 0,0 0 0,-1 0 0,0 0 0,1 0 0,-1 1 0,0-1 0,0 0 0,-1 1 0,1 0 0,-1-1 0,1 1 0,-1 0 0,0 0 0,1 0 0,-5-1 0,0 0 0,0 0 0,-1 1 0,0 0 0,0 1 0,1-1 0,-1 1 0,0 1 0,0-1 0,-12 2 0,15-1 0,1 1 0,-1 0 0,0-1 0,1 1 0,-1 1 0,0-1 0,1 1 0,0-1 0,-1 1 0,1 1 0,0-1 0,0 1 0,0-1 0,0 1 0,1 0 0,-7 7 0,9-9 0,0 0 0,0 0 0,0 1 0,0-1 0,0 0 0,1 1 0,-1-1 0,0 0 0,1 1 0,-1-1 0,1 1 0,-1-1 0,1 1 0,0-1 0,-1 1 0,1-1 0,0 1 0,0-1 0,0 1 0,1 0 0,-1-1 0,0 1 0,0-1 0,1 1 0,-1-1 0,1 0 0,-1 1 0,1-1 0,0 1 0,0-1 0,-1 0 0,1 1 0,0-1 0,0 0 0,0 0 0,0 0 0,1 0 0,-1 0 0,0 0 0,0 0 0,1 0 0,-1 0 0,0-1 0,1 1 0,2 0 0,1 2 0,1-1 0,0 0 0,0 0 0,0-1 0,1 1 0,-1-1 0,0-1 0,0 1 0,0-1 0,7-1 0,-4 0 0,0-1 0,-1 0 0,1-1 0,-1 0 0,1 0 0,-1-1 0,0 0 0,-1 0 0,1-1 0,-1 0 0,0 0 0,0-1 0,0 0 0,-1 0 0,0 0 0,0-1 0,0 0 0,-1 0 0,0-1 0,-1 1 0,7-16 0,-7 14 0,0-1 0,-1 0 0,-1 0 0,0 0 0,0 0 0,0 0 0,-2 0 0,1 0 0,-1-1 0,-1 1 0,0 0 0,0 0 0,-1 0 0,0 0 0,-1 0 0,0 0 0,-1 0 0,-8-16 0,10 22 0,-1 0 0,0 1 0,0-1 0,0 1 0,0-1 0,-6-3 0,9 6 0,0 1 0,-1 0 0,1 0 0,0-1 0,-1 1 0,1 0 0,0 0 0,-1-1 0,1 1 0,0 0 0,-1 0 0,1 0 0,-1 0 0,1 0 0,-1 0 0,1 0 0,0-1 0,-1 1 0,1 0 0,-1 1 0,1-1 0,-1 0 0,1 0 0,-1 0 0,1 0 0,0 0 0,-1 0 0,0 1 0,1 0 0,-1 0 0,1 0 0,0 0 0,-1 0 0,1 0 0,0 0 0,0 0 0,0 0 0,0 0 0,-1 0 0,1 0 0,1 0 0,-1 0 0,0 0 0,0 0 0,0 0 0,1 1 0,3 20 24,2 0 0,0 0 0,1-1 0,11 23 0,45 77-1509,-29-62-5341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18.531"/>
    </inkml:context>
    <inkml:brush xml:id="br0">
      <inkml:brushProperty name="width" value="0.05" units="cm"/>
      <inkml:brushProperty name="height" value="0.05" units="cm"/>
    </inkml:brush>
  </inkml:definitions>
  <inkml:trace contextRef="#ctx0" brushRef="#br0">394 2 24575,'-24'-1'0,"13"1"0,1-1 0,-1 2 0,-17 1 0,25-1 0,0 0 0,0 0 0,0-1 0,1 2 0,-1-1 0,0 0 0,1 0 0,-1 1 0,0 0 0,1-1 0,0 1 0,-1 0 0,1 0 0,0 0 0,0 1 0,0-1 0,-2 4 0,-5 10 0,2 1 0,0 0 0,-10 36 0,-1 4 0,-5 9 0,16-42 0,-1 0 0,-1 0 0,-1-1 0,-1-1 0,-1 1 0,-1-2 0,-29 37 0,29-44 0,5-5 0,0 0 0,0 0 0,1 0 0,-9 15 0,15-21 0,-1 0 0,1 0 0,0 0 0,0 1 0,0-1 0,0 0 0,1 1 0,-1-1 0,1 0 0,0 1 0,0-1 0,0 0 0,0 1 0,1-1 0,-1 0 0,1 1 0,0-1 0,0 0 0,0 0 0,2 4 0,14 24 0,1 0 0,34 43 0,-2-3 0,94 173 0,-29-20 0,-99-195 0,-11-21 0,0 1 0,-1-1 0,0 1 0,-1 0 0,5 16 0,-7-22 0,-1-1 0,0 1 0,0-1 0,0 1 0,0 0 0,0-1 0,-1 1 0,1 0 0,-1-1 0,0 1 0,0-1 0,0 1 0,0-1 0,0 0 0,0 1 0,0-1 0,-1 0 0,1 0 0,-1 0 0,0 0 0,0 0 0,0 0 0,1 0 0,-2-1 0,-2 3 0,-9 5 0,0 0 0,0-2 0,0 0 0,-1 0 0,-18 5 0,-82 17 0,55-16 0,16 1 0,41-13 0,0 0 0,0 1 0,0-1 0,0 1 0,0 0 0,0 0 0,0 0 0,0 0 0,1 0 0,-5 5 0,6-5 0,1 0 0,-1 0 0,1 0 0,0 1 0,0-1 0,-1 0 0,1 0 0,1 0 0,-1 0 0,0 0 0,0 0 0,1 0 0,-1 0 0,1 0 0,0 0 0,0 0 0,-1 0 0,1-1 0,3 4 0,21 34 0,-22-35 0,1 0 0,0 0 0,0-1 0,0 1 0,0-1 0,0 0 0,1 0 0,-1-1 0,1 0 0,0 1 0,0-1 0,0-1 0,0 1 0,0-1 0,0 0 0,0 0 0,1 0 0,-1-1 0,0 0 0,9-1 0,10-1 0,0-1 0,0-1 0,28-9 0,-32 8 0,367-77 0,-195 49 0,-145 24 0,0-3 0,0-1 0,56-24 0,-100 36 0,0 0 0,-1-1 0,1 1 0,-1 0 0,1-1 0,-1 1 0,0-1 0,0 0 0,1 1 0,-1-1 0,0 0 0,-1-1 0,1 1 0,0 0 0,-1 0 0,1-1 0,-1 1 0,0-1 0,1 1 0,-1-1 0,0 0 0,-1 1 0,1-1 0,0 0 0,-1 0 0,0 1 0,0-1 0,0 0 0,0 0 0,0-4 0,-3-7 0,1 0 0,-2 1 0,0 0 0,-11-26 0,11 30 0,2 5 0,1 0 0,-1 0 0,-1 1 0,1-1 0,-1 1 0,1-1 0,-1 1 0,0 0 0,0 0 0,0 0 0,-1 0 0,1 1 0,-1-1 0,1 1 0,-1 0 0,0 0 0,0 0 0,0 0 0,0 1 0,0 0 0,0 0 0,0 0 0,-1 0 0,1 0 0,0 1 0,-9 0 0,-7 2 0,0 0 0,0 1 0,0 1 0,-27 9 0,38-11 0,-30 10 0,24-6 0,-1-2 0,0 0 0,-1 0 0,-20 1 0,16-3 0,16-1 0,0 0 0,0 0 0,0-1 0,1 0 0,-1 0 0,-9-1 0,12 0 0,1 1 0,0-1 0,0 1 0,0-1 0,0 0 0,0 1 0,0-1 0,0 0 0,0 0 0,0 1 0,0-1 0,0 0 0,0 0 0,1 0 0,-1 0 0,0 0 0,1-1 0,-1 1 0,1 0 0,-1 0 0,1 0 0,-1 0 0,1-1 0,0 1 0,0 0 0,0 0 0,-1-1 0,1 1 0,0 0 0,1 0 0,-1-1 0,0 0 0,2-16 0,0 0 0,8-26 0,3-22 0,-8-86 0,-6 105 0,2 0 0,9-53 0,35-153 0,-35 208 0,-7 36 0,0-1 0,-1 0 0,0 0 0,-1 0 0,0-13 0,-1 20 0,-1 0 0,1 0 0,-1-1 0,1 1 0,-1 0 0,0 1 0,-1-1 0,1 0 0,0 0 0,-1 0 0,1 1 0,-1-1 0,0 1 0,0-1 0,0 1 0,0 0 0,-1 0 0,1 0 0,0 0 0,-1 0 0,-4-3 0,-13-6 0,6 3 0,1 0 0,0-1 0,1 0 0,0 0 0,-12-13 0,0-4 0,-46-37 0,59 54 0,0 1 0,-1 1 0,-1 0 0,1 1 0,-1 0 0,0 1 0,-18-5 0,23 8-91,0 0 0,1 0 0,-1-1 0,1 0 0,-1 0 0,1 0 0,0-1 0,0-1 0,1 1 0,-1-1 0,1 0 0,0 0 0,0-1 0,-7-9 0,2 2-6735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19.246"/>
    </inkml:context>
    <inkml:brush xml:id="br0">
      <inkml:brushProperty name="width" value="0.05" units="cm"/>
      <inkml:brushProperty name="height" value="0.05" units="cm"/>
    </inkml:brush>
  </inkml:definitions>
  <inkml:trace contextRef="#ctx0" brushRef="#br0">1 1 24575,'4'0'0,"3"4"0,-1 7 0,-2 6 0,0 4 0,2 4 0,2 3 0,-2 0 0,-1 1 0,-2-10 0,-1-7-8191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20.149"/>
    </inkml:context>
    <inkml:brush xml:id="br0">
      <inkml:brushProperty name="width" value="0.05" units="cm"/>
      <inkml:brushProperty name="height" value="0.05" units="cm"/>
    </inkml:brush>
  </inkml:definitions>
  <inkml:trace contextRef="#ctx0" brushRef="#br0">1 108 24575,'0'-4'0,"1"0"0,-1 0 0,1 0 0,0 0 0,0 0 0,1 1 0,-1-1 0,1 0 0,0 1 0,0-1 0,0 1 0,0-1 0,1 1 0,-1 0 0,1 0 0,0 0 0,0 1 0,0-1 0,0 0 0,0 1 0,0 0 0,1 0 0,-1 0 0,6-2 0,2-1 0,0 1 0,1 0 0,-1 1 0,1 0 0,0 0 0,23-1 0,-33 4 0,0-1 0,0 1 0,1 0 0,-1 0 0,0 0 0,0 1 0,0-1 0,0 0 0,0 1 0,0-1 0,0 1 0,0 0 0,0 0 0,0-1 0,0 2 0,0-1 0,0 0 0,2 2 0,-3-2 0,-1 0 0,1 1 0,0-1 0,0 0 0,-1 1 0,1-1 0,-1 1 0,1-1 0,-1 1 0,0-1 0,0 1 0,1-1 0,-1 1 0,0-1 0,0 1 0,0-1 0,-1 1 0,1-1 0,-1 3 0,-1 5 0,-1-1 0,-1 1 0,0-1 0,0 0 0,0 0 0,-12 14 0,-76 76 0,91-98 0,1 0 0,-1 0 0,1 1 0,0-1 0,-1 0 0,1 1 0,0-1 0,0 0 0,-1 1 0,1-1 0,0 0 0,0 1 0,-1-1 0,1 0 0,0 1 0,0-1 0,0 1 0,0-1 0,0 1 0,-1-1 0,1 0 0,0 1 0,0-1 0,0 1 0,0-1 0,0 1 0,0-1 0,1 0 0,-1 1 0,0-1 0,0 1 0,0-1 0,0 1 0,0-1 0,1 0 0,-1 1 0,0-1 0,0 0 0,1 1 0,-1-1 0,0 0 0,1 1 0,23 1 0,32-14 0,-55 12 0,62-15 48,33-10-1461,-76 18-5413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20.815"/>
    </inkml:context>
    <inkml:brush xml:id="br0">
      <inkml:brushProperty name="width" value="0.05" units="cm"/>
      <inkml:brushProperty name="height" value="0.05" units="cm"/>
    </inkml:brush>
  </inkml:definitions>
  <inkml:trace contextRef="#ctx0" brushRef="#br0">1 109 24575,'0'-1'0,"0"-1"0,1 1 0,-1-1 0,1 1 0,0-1 0,-1 1 0,1 0 0,0-1 0,0 1 0,0 0 0,0 0 0,0 0 0,0 0 0,0 0 0,0 0 0,0 0 0,3-2 0,26-15 0,-23 14 0,11-6 0,1 1 0,0 1 0,1 0 0,0 2 0,0 0 0,0 1 0,0 1 0,1 1 0,21 0 0,-40 2 0,1 1 0,-1 0 0,1 0 0,-1 1 0,0-1 0,1 0 0,-1 1 0,1 0 0,-1-1 0,0 1 0,1 0 0,-1 0 0,0 1 0,3 1 0,-5-3 0,1 1 0,0 0 0,0 0 0,-1 0 0,1 0 0,0 0 0,-1 0 0,1 0 0,-1 0 0,1 0 0,-1 0 0,0 0 0,1 0 0,-1 1 0,0-1 0,0 0 0,0 0 0,0 0 0,0 0 0,0 1 0,0 0 0,-1 3 0,0-1 0,-1 0 0,0 0 0,1 0 0,-1 0 0,-1 0 0,1 0 0,0 0 0,-1-1 0,0 1 0,0-1 0,0 0 0,-6 5 0,-100 72 0,108-79 0,1-1 0,-1 0 0,1 0 0,0 1 0,-1-1 0,1 0 0,-1 0 0,1 1 0,0-1 0,-1 0 0,1 1 0,0-1 0,-1 1 0,1-1 0,0 1 0,-1-1 0,1 0 0,0 1 0,0-1 0,0 1 0,-1-1 0,1 1 0,0-1 0,0 1 0,0-1 0,0 2 0,13-1 0,35-10 0,-34 6 0,8 0 0,-1 0 0,23 1 0,-37 2 0,0 0 0,0 1 0,0 0 0,0 0 0,0 1 0,-1-1 0,1 1 0,0 1 0,-1-1 0,7 5 0,-12-7 0,0 0 0,0 1 0,0-1 0,0 1 0,0-1 0,0 1 0,0 0 0,-1-1 0,1 1 0,0 0 0,0 0 0,-1-1 0,1 1 0,0 0 0,-1 0 0,1 0 0,-1 0 0,1 0 0,-1 0 0,1 0 0,-1 0 0,0 0 0,1 0 0,-1 0 0,0 0 0,0 0 0,0 2 0,0-2 0,-1 1 0,0-1 0,0 1 0,0-1 0,0 0 0,0 0 0,0 1 0,0-1 0,0 0 0,-1 0 0,1 0 0,0 0 0,-1 0 0,1-1 0,0 1 0,-2 0 0,-10 5 0,0-1 0,0-1 0,-15 3 0,27-7 0,-40 9-682,-47 2-1,47-7-6143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47.026"/>
    </inkml:context>
    <inkml:brush xml:id="br0">
      <inkml:brushProperty name="width" value="0.05" units="cm"/>
      <inkml:brushProperty name="height" value="0.05" units="cm"/>
    </inkml:brush>
  </inkml:definitions>
  <inkml:trace contextRef="#ctx0" brushRef="#br0">1 233 24575,'9'-1'0,"0"-1"0,1-1 0,-1 0 0,0 0 0,-1 0 0,10-6 0,-10 5 0,283-142 0,-276 139-120,12-5-502,31-17-1,-43 18-6203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1.953"/>
    </inkml:context>
    <inkml:brush xml:id="br0">
      <inkml:brushProperty name="width" value="0.05" units="cm"/>
      <inkml:brushProperty name="height" value="0.05" units="cm"/>
    </inkml:brush>
  </inkml:definitions>
  <inkml:trace contextRef="#ctx0" brushRef="#br0">0 379 24575,'2295'-91'-4469,"-11"-108"1275,-2065 178 3170,-141 14 298,230-26 370,-251 23 606,-36 0-1435,-21 3-2302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47.429"/>
    </inkml:context>
    <inkml:brush xml:id="br0">
      <inkml:brushProperty name="width" value="0.05" units="cm"/>
      <inkml:brushProperty name="height" value="0.05" units="cm"/>
    </inkml:brush>
  </inkml:definitions>
  <inkml:trace contextRef="#ctx0" brushRef="#br0">1 172 24575,'4'0'0,"7"0"0,6 0 0,5 0 0,3-5 0,2-6 0,6-6 0,7 0 0,6-2 0,4-2 0,3-3 0,-2 4 0,-1-1 0,-9 4-8191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49.298"/>
    </inkml:context>
    <inkml:brush xml:id="br0">
      <inkml:brushProperty name="width" value="0.05" units="cm"/>
      <inkml:brushProperty name="height" value="0.05" units="cm"/>
    </inkml:brush>
  </inkml:definitions>
  <inkml:trace contextRef="#ctx0" brushRef="#br0">1 12 24575,'0'-1'0,"0"1"0,0 0 0,-1-1 0,1 1 0,0-1 0,0 1 0,0 0 0,1-1 0,-1 1 0,0-1 0,0 1 0,0 0 0,0-1 0,0 1 0,0 0 0,0-1 0,1 1 0,-1-1 0,0 1 0,0 0 0,1-1 0,-1 1 0,0 0 0,0 0 0,1-1 0,-1 1 0,0 0 0,1 0 0,-1-1 0,0 1 0,1 0 0,-1 0 0,0 0 0,1 0 0,-1 0 0,1-1 0,-1 1 0,0 0 0,1 0 0,-1 0 0,1 0 0,-1 0 0,0 0 0,1 0 0,-1 0 0,1 0 0,-1 1 0,0-1 0,1 0 0,-1 0 0,0 0 0,1 0 0,-1 0 0,0 1 0,1-1 0,-1 0 0,0 0 0,1 1 0,-1-1 0,1 1 0,21 16 0,18 30 0,58 88 0,-60-79 0,97 150 0,-79-119 0,-2 1-1365,-34-56-5461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49.654"/>
    </inkml:context>
    <inkml:brush xml:id="br0">
      <inkml:brushProperty name="width" value="0.05" units="cm"/>
      <inkml:brushProperty name="height" value="0.05" units="cm"/>
    </inkml:brush>
  </inkml:definitions>
  <inkml:trace contextRef="#ctx0" brushRef="#br0">49 456 24575,'-5'5'0,"-6"1"0,-6 0 0,4-1 0,10-6 0,14-8 0,20-7 0,18-5 0,15-9 0,16-8 0,13-3 0,4-4 0,5-3 0,-1-3 0,-8 2 0,-11 0 0,-14 5 0,-20 8-8191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0.027"/>
    </inkml:context>
    <inkml:brush xml:id="br0">
      <inkml:brushProperty name="width" value="0.05" units="cm"/>
      <inkml:brushProperty name="height" value="0.05" units="cm"/>
    </inkml:brush>
  </inkml:definitions>
  <inkml:trace contextRef="#ctx0" brushRef="#br0">56 260 24575,'-9'-5'0,"-8"-6"0,-1-5 0,7-6 0,11-3 0,9-3 0,13-5 0,12-1 0,14-1 0,13 6 0,-3 8-8191</inkml:trace>
  <inkml:trace contextRef="#ctx0" brushRef="#br0" timeOffset="1">1078 205 24575,'0'0'0,"0"1"0,0-1 0,0 0 0,0 1 0,0-1 0,0 0 0,0 1 0,0-1 0,0 0 0,0 1 0,0-1 0,0 0 0,0 1 0,0-1 0,-1 0 0,1 1 0,0-1 0,0 0 0,0 1 0,0-1 0,-1 0 0,1 0 0,0 1 0,0-1 0,-1 0 0,1 0 0,0 1 0,0-1 0,-1 0 0,1 0 0,0 0 0,-1 0 0,1 0 0,0 1 0,0-1 0,-1 0 0,1 0 0,0 0 0,-1 0 0,1 0 0,0 0 0,-1 0 0,1 0 0,0 0 0,-1 0 0,1 0 0,0 0 0,-1 0 0,1 0 0,0 0 0,-1-1 0,1 1 0,0 0 0,-1 0 0,1 0 0,-1-1 0,1 1 0,0 0 0,-1-1 0,1 1 0,0-1 0,-1 1 0,1 0 0,0-1 0,0 1 0,0-1 0,-1 1 0,1-1 0,0 1 0,0 0 0,0-1 0,0 1 0,0-1 0,0 1 0,0-1 0,0 1 0,0-1 0,0 1 0,0-1 0,0 1 0,0-1 0,0 1 0,0-1 0,0 1 0,0-1 0,1 1 0,-1 0 0,0-1 0,0 1 0,1-1 0,-1 1 0,0 0 0,1-1 0,-1 1 0,0 0 0,1-1 0,-1 1 0,0 0 0,1-1 0,-1 1 0,1 0 0,-1 0 0,1-1 0,0 1 0,3-2 0,0 0 0,0 0 0,0 0 0,1 0 0,-1 1 0,1 0 0,-1 0 0,1 0 0,-1 1 0,8-1 0,49 4 0,-58-3 0,27 4 0,-1 1 0,0 1 0,0 1 0,0 2 0,-1 1 0,0 1 0,-1 2 0,-1 0 0,0 2 0,38 29 0,-55-38 0,0 1 0,-1 0 0,0 1 0,0 0 0,0 0 0,-2 1 0,1 0 0,-1 0 0,6 11 0,-25-30 0,-7-14 0,16 18-72,0 0 1,1 0-1,0 0 0,0-1 0,0 1 0,1-1 0,0 0 0,1 0 1,-1 0-1,1 0 0,1 0 0,-1 0 0,1 0 0,0 0 0,1 0 1,0 0-1,0 0 0,4-13 0,6-5-6754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0.402"/>
    </inkml:context>
    <inkml:brush xml:id="br0">
      <inkml:brushProperty name="width" value="0.05" units="cm"/>
      <inkml:brushProperty name="height" value="0.05" units="cm"/>
    </inkml:brush>
  </inkml:definitions>
  <inkml:trace contextRef="#ctx0" brushRef="#br0">0 154 24575,'21'2'0,"-1"2"0,0 0 0,0 1 0,0 1 0,-1 1 0,29 15 0,-21-11 0,38 24 0,-56-29 0,-1-1 0,0 1 0,-1 0 0,1 1 0,-1 0 0,-1 0 0,1 0 0,6 12 0,-11-17 0,-1-1 0,0 1 0,0 0 0,-1 0 0,1 0 0,0 0 0,-1-1 0,1 1 0,-1 0 0,1 0 0,-1 0 0,0 2 0,0-3 0,0 0 0,0-1 0,0 1 0,0-1 0,0 1 0,-1-1 0,1 1 0,0 0 0,0-1 0,-1 1 0,1-1 0,0 1 0,-1-1 0,1 0 0,0 1 0,-1-1 0,1 1 0,-1-1 0,1 1 0,-1-1 0,1 0 0,-1 1 0,1-1 0,-1 0 0,1 0 0,-1 1 0,-2-1 0,1 0 0,0 0 0,0 0 0,-1 0 0,1 0 0,0 0 0,0 0 0,0-1 0,-1 1 0,1-1 0,0 0 0,0 0 0,0 0 0,0 0 0,0 0 0,0 0 0,0 0 0,1 0 0,-3-3 0,-3-3 7,0 0 0,1 0 0,0 0 0,1-1 0,-1 0 1,1-1-1,1 1 0,0-1 0,0 0 0,1 0 0,0 0 0,0 0 0,1 0 0,0-1 0,1 1 0,-1-17 0,2 17-90,-1 0 1,2 0-1,-1 0 1,1 0-1,1 0 1,-1 0-1,2 0 1,-1 0-1,1 0 1,0 1-1,1-1 1,0 1-1,1 0 1,-1 0-1,1 1 1,1-1-1,9-9 1,12-5-6744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0.745"/>
    </inkml:context>
    <inkml:brush xml:id="br0">
      <inkml:brushProperty name="width" value="0.05" units="cm"/>
      <inkml:brushProperty name="height" value="0.05" units="cm"/>
    </inkml:brush>
  </inkml:definitions>
  <inkml:trace contextRef="#ctx0" brushRef="#br0">33 221 24575,'2'1'0,"0"1"0,0-1 0,0 0 0,1 0 0,-1 0 0,1 0 0,-1 0 0,1 0 0,-1-1 0,1 1 0,-1-1 0,1 0 0,-1 1 0,1-1 0,-1 0 0,1-1 0,-1 1 0,1 0 0,0-1 0,-1 0 0,1 1 0,-1-1 0,3-1 0,10-4 0,-1 0 0,22-13 0,-28 14 0,1 0 0,0 0 0,0-1 0,0 0 0,-1-1 0,15-14 0,-21 20 0,-1-1 0,1 0 0,-1 0 0,1 0 0,-1-1 0,0 1 0,1 0 0,-1 0 0,0-1 0,-1 1 0,1-1 0,0 1 0,-1 0 0,1-1 0,-1 1 0,0-1 0,0 0 0,0 1 0,0-1 0,0 1 0,0-1 0,-1 1 0,1-1 0,-1 1 0,0-1 0,0 1 0,0 0 0,0-1 0,0 1 0,-2-3 0,-1 0 0,0 0 0,0 0 0,-1 0 0,0 0 0,0 1 0,0 0 0,0 0 0,-1 0 0,1 1 0,-1 0 0,0 0 0,0 0 0,0 1 0,0-1 0,-1 2 0,1-1 0,-1 1 0,-11-2 0,14 3 0,-1 0 0,1 0 0,-1 0 0,1 0 0,-1 1 0,1 0 0,0 0 0,-1 0 0,1 0 0,0 1 0,0-1 0,0 1 0,0 0 0,0 0 0,0 1 0,0-1 0,1 1 0,-1 0 0,1 0 0,0 0 0,0 0 0,0 1 0,0-1 0,0 1 0,1 0 0,0 0 0,0-1 0,-3 7 0,2 1 0,-1-1 0,2 1 0,-1 0 0,1 0 0,1 1 0,0-1 0,1 0 0,0 0 0,0 1 0,1-1 0,1 0 0,3 12 0,-4-17 0,1 0 0,0 0 0,0 0 0,1-1 0,-1 1 0,1-1 0,1 0 0,-1 0 0,1 0 0,-1 0 0,1 0 0,1-1 0,-1 0 0,1 0 0,-1 0 0,1 0 0,0-1 0,1 0 0,-1 0 0,1 0 0,-1 0 0,1-1 0,9 2 0,-3-2-227,-1 0-1,1-1 1,0 0-1,-1-1 1,17-2-1,15-4-6598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1.134"/>
    </inkml:context>
    <inkml:brush xml:id="br0">
      <inkml:brushProperty name="width" value="0.05" units="cm"/>
      <inkml:brushProperty name="height" value="0.05" units="cm"/>
    </inkml:brush>
  </inkml:definitions>
  <inkml:trace contextRef="#ctx0" brushRef="#br0">129 74 24575,'-1'-5'0,"1"0"0,-1 0 0,-1 0 0,1 0 0,-1 0 0,1 0 0,-1 1 0,-1-1 0,-2-5 0,4 9 0,1-1 0,-1 1 0,1 0 0,-1 0 0,0 0 0,0 0 0,1 0 0,-1 0 0,0 0 0,0 0 0,0 0 0,0 0 0,0 1 0,0-1 0,0 0 0,0 1 0,0-1 0,0 1 0,0-1 0,-1 1 0,1-1 0,0 1 0,0 0 0,0 0 0,-1-1 0,1 1 0,0 0 0,-1 0 0,1 0 0,0 0 0,0 1 0,-1-1 0,1 0 0,0 0 0,0 1 0,0-1 0,-1 1 0,1-1 0,0 1 0,0-1 0,-2 2 0,1 1 0,-1 1 0,1-1 0,0 0 0,0 1 0,0-1 0,0 1 0,0-1 0,1 1 0,0 0 0,0 0 0,0 0 0,0 0 0,0 0 0,1 0 0,0 6 0,-1-6 0,1 0 0,0 0 0,0 0 0,0 0 0,1 0 0,-1-1 0,1 1 0,0 0 0,0 0 0,1 0 0,-1-1 0,1 1 0,-1-1 0,1 1 0,0-1 0,3 4 0,0-4 0,-1 0 0,1 0 0,0 0 0,0-1 0,0 0 0,0 0 0,0 0 0,0 0 0,0-1 0,1 0 0,-1 0 0,10 0 0,12 0 0,35-3 0,-33 1 0,-19 0 0,-1 1 0,1 1 0,-1 0 0,0 0 0,1 1 0,16 6 0,-24-8 0,-1 1 0,1-1 0,-1 1 0,0 0 0,1-1 0,-1 1 0,0 0 0,0 0 0,0 0 0,1 0 0,-1 0 0,0 0 0,0 1 0,-1-1 0,1 0 0,0 0 0,0 1 0,0-1 0,-1 1 0,1 1 0,-1-1 0,0 0 0,0 0 0,0 0 0,0 1 0,-1-1 0,1 0 0,-1 0 0,0 0 0,1 0 0,-1 0 0,0 0 0,0 0 0,-1 0 0,1 0 0,0-1 0,0 1 0,-1 0 0,-2 2 0,-8 7 0,1 0 0,-2-1 0,1 0 0,-2-1 0,1-1 0,-1 0 0,-17 7 0,5-4 0,0-1 0,0-1 0,-36 6 0,17-10-1365,9-5-5461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1.530"/>
    </inkml:context>
    <inkml:brush xml:id="br0">
      <inkml:brushProperty name="width" value="0.05" units="cm"/>
      <inkml:brushProperty name="height" value="0.05" units="cm"/>
    </inkml:brush>
  </inkml:definitions>
  <inkml:trace contextRef="#ctx0" brushRef="#br0">91 3 24575,'-16'0'0,"11"-1"0,1 0 0,0 1 0,0 0 0,0 0 0,0 0 0,-1 1 0,1-1 0,0 1 0,0 0 0,0 0 0,0 0 0,0 1 0,0-1 0,-7 5 0,11-5 0,-1 1 0,0-1 0,0 0 0,1 1 0,-1-1 0,1 1 0,0-1 0,-1 1 0,1 0 0,0-1 0,0 1 0,0-1 0,0 1 0,0-1 0,0 1 0,0 0 0,1-1 0,-1 1 0,0-1 0,1 1 0,0-1 0,-1 1 0,2 1 0,21 41 0,-17-34 0,460 740 0,-455-732 0,-21-26 0,-24-31 0,-3-13 0,2-1 0,-49-105 0,68 121 0,1 0 0,2-2 0,2 1 0,1-1 0,-7-65 0,16 96 0,1 0 0,0 0 0,0 0 0,1 0 0,-1 0 0,2 0 0,-1 1 0,1-1 0,1 0 0,-1 1 0,1-1 0,1 1 0,-1 0 0,1 0 0,5-7 0,-5 9 0,1 0 0,-1 1 0,1 0 0,0-1 0,0 1 0,0 1 0,0-1 0,1 1 0,0 0 0,-1 0 0,1 1 0,0 0 0,0 0 0,1 0 0,-1 0 0,0 1 0,0 0 0,13 0 0,-12 1 0,0 0 0,0 0 0,0 1 0,0 0 0,0 0 0,0 0 0,0 1 0,0 0 0,-1 1 0,1-1 0,-1 1 0,1 1 0,-1-1 0,0 1 0,11 9 0,-13-9 0,0 1 0,0 0 0,0 0 0,0 1 0,-1-1 0,0 1 0,0 0 0,-1 0 0,1 0 0,-1 0 0,0 0 0,-1 0 0,0 0 0,0 1 0,0-1 0,-1 0 0,0 13 0,-1-12-62,1 0 0,-2 0 0,1 0 0,-1 0 0,0-1 0,0 1 0,-1 0 0,0-1 0,0 1 0,-1-1 0,1 0 0,-1 0-1,-1-1 1,1 1 0,-1-1 0,0 0 0,0 0 0,-1 0 0,1-1 0,-1 0 0,-7 5 0,-11 2-6764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1.873"/>
    </inkml:context>
    <inkml:brush xml:id="br0">
      <inkml:brushProperty name="width" value="0.05" units="cm"/>
      <inkml:brushProperty name="height" value="0.05" units="cm"/>
    </inkml:brush>
  </inkml:definitions>
  <inkml:trace contextRef="#ctx0" brushRef="#br0">59 157 24575,'0'0'0,"0"1"0,0-1 0,0 1 0,0 0 0,0-1 0,1 1 0,-1-1 0,0 1 0,1-1 0,-1 1 0,0-1 0,1 1 0,-1-1 0,0 1 0,1-1 0,-1 1 0,1-1 0,-1 1 0,1-1 0,-1 0 0,1 0 0,0 1 0,-1-1 0,1 0 0,-1 0 0,1 1 0,-1-1 0,1 0 0,0 0 0,-1 0 0,1 0 0,0 0 0,-1 0 0,1 0 0,-1 0 0,1 0 0,0 0 0,-1 0 0,1 0 0,-1-1 0,1 1 0,0 0 0,-1 0 0,1-1 0,-1 1 0,1-1 0,30-12 0,-24 10 0,0-1 0,0-1 0,-1 1 0,0-1 0,0 0 0,0 0 0,0-1 0,8-10 0,-13 14 0,0 0 0,0 1 0,0-1 0,0 0 0,0 0 0,0 0 0,-1 0 0,1 0 0,-1 0 0,1 0 0,-1 0 0,0 0 0,1 0 0,-1 0 0,0 0 0,-1 0 0,1 0 0,0-1 0,0 1 0,-1 0 0,0 0 0,1 0 0,-1 1 0,0-1 0,0 0 0,0 0 0,0 0 0,0 0 0,0 1 0,0-1 0,-1 1 0,1-1 0,-1 1 0,1-1 0,-1 1 0,0 0 0,-2-2 0,1 0 0,-2 0 0,1 0 0,0 0 0,-1 1 0,1-1 0,-1 1 0,1 0 0,-1 1 0,0-1 0,0 1 0,0 0 0,0 0 0,0 1 0,-7-1 0,9 1 0,0 1 0,-1 0 0,1-1 0,0 1 0,0 0 0,0 1 0,-1-1 0,1 1 0,0-1 0,1 1 0,-1 0 0,0 0 0,0 0 0,1 0 0,-1 1 0,1-1 0,0 1 0,0-1 0,0 1 0,0 0 0,0 0 0,-1 4 0,-1 0 9,0 1-1,1 0 1,0 0-1,1 1 1,0-1 0,0 0-1,1 1 1,0-1-1,0 1 1,1-1-1,0 1 1,1-1-1,2 14 1,-2-16-87,0 0 0,1 1 0,0-1-1,0 0 1,1 0 0,0 0 0,0-1 0,0 1 0,1-1-1,0 1 1,0-1 0,0 0 0,0 0 0,1-1 0,0 0-1,0 1 1,0-1 0,6 3 0,13 5-6748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2.228"/>
    </inkml:context>
    <inkml:brush xml:id="br0">
      <inkml:brushProperty name="width" value="0.05" units="cm"/>
      <inkml:brushProperty name="height" value="0.05" units="cm"/>
    </inkml:brush>
  </inkml:definitions>
  <inkml:trace contextRef="#ctx0" brushRef="#br0">362 1 24575,'-44'-1'0,"-88"4"0,114-1 0,1 1 0,-1 0 0,1 1 0,0 0 0,-22 11 0,35-14 0,1 0 0,-1 1 0,1-1 0,0 1 0,-1 0 0,1 0 0,0 0 0,1 1 0,-1-1 0,0 1 0,1-1 0,-1 1 0,1 0 0,0 0 0,0 0 0,0 0 0,0 1 0,0-1 0,1 0 0,0 1 0,-1-1 0,1 1 0,1 0 0,-1-1 0,0 1 0,1 0 0,0-1 0,0 1 0,0 0 0,0-1 0,0 1 0,1 0 0,0-1 0,0 1 0,0-1 0,2 7 0,0-4 0,0 0 0,0 1 0,1-1 0,0 0 0,0-1 0,0 1 0,1-1 0,0 0 0,0 0 0,0 0 0,0-1 0,1 1 0,0-1 0,0-1 0,0 1 0,0-1 0,0 0 0,14 4 0,-5-4 15,0-1 0,1 0 0,-1-1 0,1 0 0,-1-2 0,1 0 0,30-5 0,-15-2-510,0 0 0,53-24 0,-35 10-6331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2:02.560"/>
    </inkml:context>
    <inkml:brush xml:id="br0">
      <inkml:brushProperty name="width" value="0.05" units="cm"/>
      <inkml:brushProperty name="height" value="0.05" units="cm"/>
    </inkml:brush>
  </inkml:definitions>
  <inkml:trace contextRef="#ctx0" brushRef="#br0">0 665 24575,'0'-1'0,"0"1"0,1-1 0,-1 0 0,0 0 0,0 1 0,0-1 0,1 0 0,-1 1 0,0-1 0,1 0 0,-1 1 0,1-1 0,-1 0 0,1 1 0,-1-1 0,1 1 0,-1-1 0,1 1 0,-1-1 0,1 1 0,0 0 0,-1-1 0,1 1 0,0 0 0,-1-1 0,2 1 0,23-6 0,-18 5 0,474-55-14,-319 41-208,1539-138-4593,-849 78 2580,-236 23 2241,430-41-1756,-10-38 3079,-1026 130-1291,154-31 2712,-127 18-1823,-37 14-896,0 0 1,1 0-1,-1 0 1,0 0-1,1 0 1,-1 0-1,0 0 1,0 0-1,1 0 0,-1 0 1,0 0-1,0 0 1,1 0-1,-1-1 1,0 1-1,0 0 1,1 0-1,-1 0 0,0 0 1,0 0-1,0-1 1,1 1-1,-1 0 1,0 0-1,0 0 1,0-1-1,0 1 0,0 0 1,1 0-1,-1-1 1,0 1-1,0 0 1,0 0-1,0-1 1,0 1-1,0 0 0,0-1 1,0 1-1,0 0 1,0 0-1,0-1 1,0 1-1,0 0 1,0 0-1,0-1 0,0 1 1,0 0-1,0 0 1,-1-1-1,1 1 1,0 0-1,0 0 1,0-1-1,0 1 0,0 0 1,-1 0-1,1 0 1,0-1-1,0 1 1,0 0-1,-1 0 1,-15-5-804,15 5 689,-28-4-5217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2.629"/>
    </inkml:context>
    <inkml:brush xml:id="br0">
      <inkml:brushProperty name="width" value="0.05" units="cm"/>
      <inkml:brushProperty name="height" value="0.05" units="cm"/>
    </inkml:brush>
  </inkml:definitions>
  <inkml:trace contextRef="#ctx0" brushRef="#br0">228 246 24575,'-11'-21'0,"-1"2"0,-1-1 0,-1 2 0,-18-20 0,-68-60 0,94 93 0,3 1 0,0 2 0,0-1 0,0 0 0,0 1 0,-1-1 0,1 1 0,-1 0 0,1 0 0,-5-1 0,8 3 0,0 0 0,-1 0 0,1 0 0,0 1 0,0-1 0,0 0 0,0 0 0,-1 1 0,1-1 0,0 0 0,0 0 0,0 1 0,0-1 0,0 0 0,0 1 0,0-1 0,0 0 0,0 0 0,0 1 0,0-1 0,0 0 0,0 1 0,0-1 0,0 0 0,0 0 0,0 1 0,0-1 0,0 0 0,1 1 0,-1-1 0,0 0 0,0 0 0,0 1 0,0-1 0,1 0 0,-1 0 0,0 1 0,7 13 0,65 96 0,140 163 0,-195-252 0,13 15-1365,-5-7-5461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3.004"/>
    </inkml:context>
    <inkml:brush xml:id="br0">
      <inkml:brushProperty name="width" value="0.05" units="cm"/>
      <inkml:brushProperty name="height" value="0.05" units="cm"/>
    </inkml:brush>
  </inkml:definitions>
  <inkml:trace contextRef="#ctx0" brushRef="#br0">27 742 24575,'-1'0'0,"0"0"0,0 0 0,0 1 0,0-1 0,0 0 0,0 0 0,0-1 0,0 1 0,0 0 0,1 0 0,-1 0 0,0 0 0,0-1 0,0 1 0,0-1 0,0 1 0,1 0 0,-1-1 0,0 1 0,0-1 0,1 0 0,-1 1 0,0-1 0,1 1 0,-1-1 0,1 0 0,-1 0 0,0 1 0,1-1 0,0 0 0,-1 0 0,1 0 0,0 0 0,-1 1 0,1-1 0,0 0 0,0 0 0,-1 0 0,1 0 0,0 0 0,0 0 0,0 0 0,0 0 0,1 0 0,-1 1 0,0-1 0,0 0 0,0 0 0,1 0 0,0-1 0,0-2 0,0 0 0,1 0 0,0 1 0,0-1 0,0 0 0,1 1 0,-1 0 0,1-1 0,4-4 0,7-1 0,0 0 0,0 1 0,0 0 0,1 1 0,1 1 0,29-9 0,-30 11 0,-1-1 0,1 0 0,-1-1 0,0 0 0,0-1 0,-1-1 0,24-18 0,-34 24 0,-1-1 0,1 1 0,-1-1 0,0 0 0,0 1 0,0-1 0,0-1 0,0 1 0,0 0 0,-1 0 0,0 0 0,1-1 0,-1 1 0,-1-1 0,2-4 0,13 36 0,-2-4-151,1 0-1,1 0 0,1-2 0,0 0 1,2-1-1,1-1 0,1 0 1,31 23-1,-27-24-6674</inkml:trace>
  <inkml:trace contextRef="#ctx0" brushRef="#br0" timeOffset="1">303 23 24575,'-5'-4'0,"-6"-7"0,-1 3 0,1 8 0,2 9 0,4 3-8191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3.344"/>
    </inkml:context>
    <inkml:brush xml:id="br0">
      <inkml:brushProperty name="width" value="0.05" units="cm"/>
      <inkml:brushProperty name="height" value="0.05" units="cm"/>
    </inkml:brush>
  </inkml:definitions>
  <inkml:trace contextRef="#ctx0" brushRef="#br0">11 138 24575,'-5'20'0,"4"-19"0,0 1 0,1 0 0,-1 0 0,0 0 0,1 1 0,-1-1 0,1 0 0,0 0 0,0 0 0,0 0 0,0 3 0,1 1 0,1 1 0,0-1 0,0 0 0,0 0 0,0 0 0,1 0 0,0 0 0,5 5 0,35 46 0,-20-29 0,-14-14 0,-6-9 0,0-1 0,0 1 0,0-1 0,0 1 0,1-1 0,0 0 0,0 0 0,0-1 0,0 1 0,1-1 0,-1 0 0,8 4 0,-11-7 0,0-1 0,0 1 0,1 0 0,-1 0 0,0-1 0,0 1 0,1-1 0,-1 1 0,0-1 0,0 1 0,0-1 0,0 0 0,0 0 0,0 1 0,0-1 0,0 0 0,0 0 0,0 0 0,0 0 0,-1 0 0,1 0 0,0 0 0,-1 0 0,1-1 0,-1 1 0,1 0 0,0-2 0,11-35 0,-6 7 0,-2 1 0,-1-1 0,-2 1 0,-1-1 0,-1 0 0,-2 1 0,-1-1 0,-14-55 0,15 79 71,5 13-1507,2 4-5390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3:53.745"/>
    </inkml:context>
    <inkml:brush xml:id="br0">
      <inkml:brushProperty name="width" value="0.05" units="cm"/>
      <inkml:brushProperty name="height" value="0.05" units="cm"/>
    </inkml:brush>
  </inkml:definitions>
  <inkml:trace contextRef="#ctx0" brushRef="#br0">30 216 24575,'-2'10'0,"2"-1"0,14-4 0,-2-7 0,0 0 0,0 0 0,0-1 0,-1-1 0,1 0 0,-1 0 0,0-1 0,0 0 0,0-1 0,0-1 0,-1 1 0,0-2 0,-1 1 0,11-11 0,-18 15 0,1 0 0,0 0 0,-1 0 0,0 0 0,0 0 0,0-1 0,0 1 0,0 0 0,-1-1 0,1 0 0,-1 1 0,0-1 0,0 0 0,0 0 0,-1 1 0,1-1 0,-1 0 0,0 0 0,0 0 0,0 0 0,-1 0 0,1 1 0,-1-1 0,0 0 0,0 0 0,0 1 0,-1-1 0,1 0 0,-1 1 0,0 0 0,0-1 0,0 1 0,-1 0 0,1 0 0,-1 0 0,1 0 0,-1 1 0,0-1 0,0 1 0,0-1 0,0 1 0,-1 0 0,1 0 0,-1 1 0,1-1 0,-1 1 0,1 0 0,-6-2 0,3 2 0,0 0 0,1 0 0,-1 1 0,0 0 0,1 0 0,-1 0 0,0 1 0,1-1 0,-1 1 0,1 1 0,-1-1 0,1 1 0,-1 0 0,1 0 0,0 1 0,0-1 0,0 1 0,0 0 0,1 0 0,-1 1 0,1 0 0,0 0 0,0 0 0,0 0 0,0 0 0,1 1 0,-1-1 0,-3 8 0,3-5 0,1 0 0,-1-1 0,1 1 0,1 0 0,-1 0 0,1 1 0,0-1 0,1 0 0,0 1 0,0-1 0,0 1 0,1 0 0,0-1 0,1 1 0,0-1 0,0 1 0,0-1 0,1 0 0,0 1 0,0-1 0,5 9 0,-1-6 0,1 0 0,0-1 0,1 0 0,0 0 0,0-1 0,1 0 0,0 0 0,0-1 0,0 0 0,1-1 0,1 0 0,-1 0 0,1-1 0,0 0 0,0-1 0,19 4 0,4 0 0,0-2 0,0-2 0,0 0 0,51-3 0,-57-2 40,0-1 0,52-10 0,-65 8-226,-1 0 1,0-1-1,0 0 0,0-1 1,-1 0-1,0-1 1,14-10-1,7-11-6640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3.064"/>
    </inkml:context>
    <inkml:brush xml:id="br0">
      <inkml:brushProperty name="width" value="0.05" units="cm"/>
      <inkml:brushProperty name="height" value="0.05" units="cm"/>
    </inkml:brush>
  </inkml:definitions>
  <inkml:trace contextRef="#ctx0" brushRef="#br0">85 327 24575,'0'-18'0,"-1"4"0,1 0 0,0 0 0,1 0 0,0 0 0,1 0 0,1 0 0,0 1 0,1-1 0,0 1 0,13-26 0,-9 27 0,0 1 0,1 0 0,1 0 0,0 0 0,1 1 0,-1 1 0,2 0 0,-1 1 0,1 0 0,17-9 0,-23 15 0,-1-1 0,1 1 0,0 0 0,0 1 0,0-1 0,0 1 0,0 0 0,1 1 0,-1-1 0,0 1 0,10 1 0,-11 0 0,-1 0 0,1 1 0,0-1 0,-1 1 0,1 0 0,-1 0 0,0 1 0,0-1 0,1 1 0,-2 0 0,1 0 0,0 0 0,-1 1 0,1-1 0,-1 1 0,4 6 0,-2-3 0,-1 0 0,0 0 0,0 0 0,0 1 0,-1 0 0,-1 0 0,1 0 0,-1 0 0,0 0 0,1 14 0,-3-8 0,0-1 0,-1 0 0,0 1 0,-1-1 0,0 0 0,-5 14 0,-2 1 0,-2 0 0,-1-1 0,0 0 0,-3-1 0,-22 33 0,3-13 0,-53 58 0,69-85 0,0-1 0,-2 0 0,0-2 0,-1 0 0,-30 17 0,48-32 0,1 0 0,-1 0 0,1 0 0,-1 0 0,0 0 0,1 0 0,-1-1 0,0 1 0,1-1 0,-1 0 0,0 1 0,0-1 0,1-1 0,-5 1 0,6-1 0,0 1 0,0-1 0,0 1 0,0-1 0,0 1 0,0-1 0,1 0 0,-1 1 0,0-1 0,0 0 0,0 0 0,1 1 0,-1-1 0,0 0 0,1 0 0,-1 0 0,1 0 0,-1 0 0,1 0 0,-1 0 0,1 0 0,0 0 0,-1 0 0,1-1 0,0 1 0,0 0 0,0 0 0,0 0 0,0 0 0,0 0 0,0 0 0,0 0 0,0-1 0,1 1 0,0-1 0,1-7 0,0 1 0,1 1 0,0-1 0,1 0 0,0 1 0,0-1 0,0 1 0,1 0 0,0 1 0,0-1 0,8-6 0,-5 5 0,1 0 0,0 0 0,0 1 0,1 0 0,0 0 0,0 1 0,16-6 0,-17 9 0,0-1 0,1 2 0,0-1 0,-1 2 0,1-1 0,0 1 0,0 0 0,0 1 0,0 1 0,0-1 0,0 1 0,-1 1 0,1 0 0,12 4 0,1 3 0,0 1 0,0 1 0,-1 1 0,30 22 0,-20-15-1365,-3-3-5461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3.436"/>
    </inkml:context>
    <inkml:brush xml:id="br0">
      <inkml:brushProperty name="width" value="0.05" units="cm"/>
      <inkml:brushProperty name="height" value="0.05" units="cm"/>
    </inkml:brush>
  </inkml:definitions>
  <inkml:trace contextRef="#ctx0" brushRef="#br0">46 62 24575,'-10'-2'0,"0"2"0,6 14 0,4-6 0,0 0 0,1 0 0,0 0 0,0 0 0,1 0 0,0 0 0,0 0 0,1 0 0,0-1 0,7 13 0,-7-15 0,0-1 0,-1 0 0,1 0 0,0-1 0,1 1 0,-1-1 0,1 1 0,0-1 0,-1 0 0,1-1 0,1 1 0,-1-1 0,0 1 0,0-1 0,1 0 0,0-1 0,-1 1 0,1-1 0,5 1 0,1-1 0,-1-1 0,1 0 0,-1-1 0,1 0 0,-1-1 0,1 0 0,-1 0 0,0-1 0,0 0 0,0-1 0,11-6 0,-18 9 0,1-1 0,-1 0 0,1 0 0,-1 0 0,0 0 0,0-1 0,0 1 0,0-1 0,0 1 0,-1-1 0,1 0 0,-1 0 0,0-1 0,0 1 0,0 0 0,0-1 0,0 1 0,-1-1 0,0 0 0,1 1 0,-1-1 0,-1 0 0,1 0 0,0 1 0,-1-1 0,0 0 0,0 0 0,0 0 0,-1 0 0,1 0 0,-1 0 0,0 1 0,-1-5 0,-1 2 0,0 0 0,0 0 0,-1 1 0,0 0 0,0 0 0,0 0 0,0 0 0,-1 0 0,0 1 0,0 0 0,0 0 0,0 0 0,-1 1 0,1 0 0,-1 0 0,0 0 0,0 1 0,0 0 0,0 0 0,-1 0 0,1 1 0,0 0 0,-8-1 0,4 1 0,1 0 0,-1 0 0,1 1 0,-1 0 0,1 1 0,-1 0 0,1 1 0,-1-1 0,1 2 0,0-1 0,0 2 0,0-1 0,0 1 0,1 0 0,-10 7 0,15-10-49,1 1 1,0-1-1,0 1 0,0 0 0,0-1 1,1 1-1,-1 0 0,0 0 0,1 0 1,0 0-1,-1 1 0,1-1 0,0 0 1,0 0-1,0 1 0,0-1 0,0 1 1,1-1-1,-1 1 0,1-1 0,0 1 1,0-1-1,-1 1 0,2-1 0,-1 1 0,0 0 1,1 3-1,8 12-6777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3.797"/>
    </inkml:context>
    <inkml:brush xml:id="br0">
      <inkml:brushProperty name="width" value="0.05" units="cm"/>
      <inkml:brushProperty name="height" value="0.05" units="cm"/>
    </inkml:brush>
  </inkml:definitions>
  <inkml:trace contextRef="#ctx0" brushRef="#br0">133 32 24575,'-2'1'0,"0"-1"0,0 1 0,0-1 0,0 1 0,0 0 0,-1-1 0,1 1 0,0 1 0,1-1 0,-1 0 0,0 0 0,0 1 0,0-1 0,1 1 0,-1-1 0,1 1 0,-1 0 0,1-1 0,0 1 0,0 0 0,-1 0 0,1 0 0,1 0 0,-1 0 0,0 0 0,0 0 0,0 3 0,-1 2 0,0 0 0,1 0 0,0 0 0,0-1 0,0 1 0,1 0 0,1 11 0,1-10 0,0 1 0,0-1 0,1 0 0,0 1 0,1-1 0,-1-1 0,2 1 0,-1-1 0,1 1 0,0-1 0,0-1 0,1 1 0,0-1 0,0 0 0,1 0 0,0 0 0,0-1 0,0 0 0,0-1 0,10 5 0,-8-5 0,-1 0 0,0-1 0,1 0 0,-1-1 0,1 1 0,0-2 0,0 1 0,-1-1 0,1-1 0,0 1 0,0-2 0,0 1 0,0-1 0,0 0 0,0-1 0,0 0 0,-1-1 0,1 0 0,13-6 0,-16 6 0,-1-1 0,0 1 0,0-1 0,-1 0 0,1 0 0,-1-1 0,0 1 0,0-1 0,0 0 0,0 0 0,-1 0 0,0-1 0,0 1 0,-1-1 0,1 1 0,-1-1 0,0 0 0,-1 0 0,0 0 0,0 0 0,0 0 0,0-1 0,-1 1 0,0 0 0,0 0 0,-1 0 0,0 0 0,0-1 0,0 1 0,-1 0 0,0 1 0,0-1 0,-1 0 0,1 0 0,-1 1 0,0 0 0,-1-1 0,1 1 0,-1 1 0,0-1 0,-7-6 0,2 4 0,0 0 0,-1 1 0,0 0 0,0 1 0,-1 0 0,1 0 0,-1 1 0,0 1 0,0 0 0,0 0 0,0 1 0,-1 0 0,1 1 0,-1 1 0,-21 1 0,19 0 0,0 0 0,-1 1 0,1 1 0,0 0 0,0 1 0,1 1 0,-1 0 0,1 0 0,0 2 0,0 0 0,1 0 0,-15 12 0,5 6 120,21-24-179,1 0-1,-1 0 1,1 0-1,-1 0 1,1 0 0,-1 0-1,1 1 1,0-1-1,-1 0 1,1 0 0,0 0-1,0 1 1,0-1-1,0 0 1,0 0 0,0 1-1,1-1 1,-1 0-1,0 0 1,1 0 0,-1 0-1,0 1 1,1-1-1,0 1 1,9 9-6767</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5.508"/>
    </inkml:context>
    <inkml:brush xml:id="br0">
      <inkml:brushProperty name="width" value="0.05" units="cm"/>
      <inkml:brushProperty name="height" value="0.05" units="cm"/>
    </inkml:brush>
  </inkml:definitions>
  <inkml:trace contextRef="#ctx0" brushRef="#br0">52 224 24575,'-3'0'0,"1"-1"0,-1 1 0,1-1 0,0 1 0,-1-1 0,1 0 0,0 0 0,-1 0 0,1 0 0,0-1 0,0 1 0,0 0 0,0-1 0,0 0 0,1 1 0,-1-1 0,0 0 0,1 0 0,-1 0 0,1 0 0,0 0 0,-1 0 0,1 0 0,0-1 0,0 1 0,1 0 0,-1-1 0,0 1 0,1-1 0,0 1 0,-1 0 0,1-1 0,0 1 0,0-1 0,0 1 0,1-1 0,-1 1 0,0-1 0,1 1 0,0 0 0,-1-1 0,1 1 0,0 0 0,0 0 0,1-1 0,1-2 0,-2 4 0,1 0 0,-1 0 0,1 0 0,-1 1 0,1-1 0,-1 0 0,1 0 0,-1 1 0,1-1 0,0 1 0,0 0 0,-1-1 0,1 1 0,0 0 0,-1 0 0,1 0 0,0 0 0,0 0 0,-1 1 0,1-1 0,0 0 0,-1 1 0,1-1 0,0 1 0,-1 0 0,1 0 0,-1-1 0,1 1 0,-1 0 0,1 0 0,1 3 0,8 3 0,-1 1 0,0 0 0,8 10 0,-15-15 0,4 5 0,-1 0 0,1 0 0,-2 0 0,1 1 0,-1 0 0,0 0 0,-1 0 0,0 1 0,-1-1 0,0 1 0,0 0 0,1 13 0,-4-23 0,0 0 0,0 0 0,0 0 0,1 1 0,-1-1 0,0 0 0,0 0 0,0 0 0,0 1 0,0-1 0,0 0 0,0 0 0,0 0 0,0 0 0,0 1 0,0-1 0,0 0 0,0 0 0,0 0 0,0 1 0,0-1 0,-1 0 0,1 0 0,0 0 0,0 0 0,0 1 0,0-1 0,0 0 0,0 0 0,0 0 0,-1 0 0,1 0 0,0 1 0,0-1 0,0 0 0,0 0 0,0 0 0,-1 0 0,1 0 0,0 0 0,0 0 0,0 0 0,0 0 0,-1 0 0,1 0 0,0 0 0,0 0 0,-1 0 0,-7-8 0,-7-18 0,9 0 0,1 0 0,1 0 0,1 0 0,2 0 0,0 0 0,4-30 0,-3 52 0,1 1 0,-1 0 0,1-1 0,-1 1 0,1 0 0,0-1 0,1 1 0,-1 0 0,0 0 0,1 0 0,0 0 0,-1 0 0,1 0 0,1 0 0,-1 1 0,0-1 0,1 1 0,-1 0 0,5-4 0,-5 5 0,1 0 0,-1 0 0,1 0 0,-1 0 0,1 0 0,0 1 0,-1-1 0,1 1 0,0-1 0,0 1 0,-1 0 0,1 0 0,0 0 0,-1 1 0,1-1 0,0 1 0,-1-1 0,1 1 0,0 0 0,-1 0 0,1 0 0,-1 0 0,1 1 0,3 2 0,7 6 0,0 1 0,-1 0 0,0 0 0,-1 2 0,17 23 0,18 19 0,-45-54 0,0 0 0,0 0 0,0 0 0,0 0 0,-1 0 0,1 0 0,0-1 0,0 1 0,0 0 0,1-1 0,-1 1 0,0 0 0,0-1 0,0 0 0,0 1 0,1-1 0,-1 0 0,0 1 0,0-1 0,1 0 0,-1 0 0,0 0 0,0 0 0,1 0 0,-1 0 0,0 0 0,0-1 0,1 1 0,-1 0 0,0-1 0,0 1 0,0-1 0,0 1 0,0-1 0,0 0 0,1 1 0,-1-1 0,-1 0 0,1 0 0,0 0 0,0 0 0,0 0 0,1-1 0,4-7 0,-1 1 0,1-1 0,-1 0 0,5-16 0,4-4 0,-13 27 5,0 0-1,0 0 0,0 0 0,1 0 1,-1 0-1,1 0 0,0 0 0,-1 0 1,1 1-1,0-1 0,0 1 1,0-1-1,0 1 0,0 0 0,0 0 1,0 0-1,1 0 0,-1 0 1,0 0-1,0 1 0,1-1 0,-1 1 1,1-1-1,-1 1 0,0 0 0,1 0 1,4 1-1,-4 0-91,1 0-1,-1 1 1,1 0 0,-1-1-1,0 1 1,1 1 0,-1-1-1,0 0 1,-1 1-1,1-1 1,0 1 0,-1 0-1,1 0 1,-1 0 0,0 0-1,3 6 1,6 11-6739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5.884"/>
    </inkml:context>
    <inkml:brush xml:id="br0">
      <inkml:brushProperty name="width" value="0.05" units="cm"/>
      <inkml:brushProperty name="height" value="0.05" units="cm"/>
    </inkml:brush>
  </inkml:definitions>
  <inkml:trace contextRef="#ctx0" brushRef="#br0">11 136 24575,'0'-10'0,"0"0"0,-1 0 0,-1 1 0,1-1 0,-5-11 0,5 15 0,3 6 0,7 11 0,10 21 0,4 25 0,-19-45 0,0 0 0,1 0 0,1 0 0,8 13 0,-14-25 0,0 1 0,0-1 0,1 1 0,-1-1 0,0 1 0,1-1 0,-1 0 0,0 1 0,1-1 0,-1 0 0,0 1 0,1-1 0,-1 0 0,0 1 0,1-1 0,-1 0 0,1 0 0,-1 1 0,1-1 0,-1 0 0,1 0 0,-1 0 0,1 0 0,-1 0 0,1 0 0,-1 0 0,1 0 0,-1 0 0,1 0 0,-1 0 0,1 0 0,-1 0 0,1 0 0,-1 0 0,1 0 0,-1 0 0,1-1 0,-1 1 0,0 0 0,1 0 0,-1-1 0,1 1 0,-1 0 0,0-1 0,1 1 0,-1 0 0,0-1 0,1 1 0,-1 0 0,0-1 0,1 1 0,-1-1 0,0 1 0,0-1 0,0 1 0,1-1 0,-1 1 0,0-1 0,0 1 0,0-1 0,11-34 0,-11 33 0,5-22 0,0-1 0,0 1 0,11-26 0,-15 45 0,1 1 0,0 0 0,0-1 0,0 1 0,0 0 0,1 0 0,0 0 0,-1 0 0,1 1 0,1-1 0,-1 1 0,0 0 0,1-1 0,0 2 0,0-1 0,0 0 0,7-3 0,-9 6 0,1 0 0,0 0 0,0-1 0,-1 2 0,1-1 0,0 0 0,0 0 0,-1 1 0,1 0 0,0-1 0,-1 1 0,1 0 0,-1 0 0,1 1 0,-1-1 0,0 0 0,1 1 0,-1-1 0,0 1 0,0 0 0,0 0 0,0 0 0,0 0 0,0 0 0,-1 0 0,2 3 0,7 8 0,-1 1 0,14 28 0,15 46-1365,-29-63-5461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9T03:44:06.317"/>
    </inkml:context>
    <inkml:brush xml:id="br0">
      <inkml:brushProperty name="width" value="0.05" units="cm"/>
      <inkml:brushProperty name="height" value="0.05" units="cm"/>
    </inkml:brush>
  </inkml:definitions>
  <inkml:trace contextRef="#ctx0" brushRef="#br0">91 167 24575,'-10'-9'0,"0"0"0,-1 1 0,0 1 0,0 0 0,-15-8 0,26 15 0,-1 0 0,1 0 0,0 0 0,0-1 0,-1 1 0,1 0 0,0 0 0,0 0 0,0 0 0,-1 0 0,1-1 0,0 1 0,-1 0 0,1 0 0,0 0 0,0 0 0,-1 0 0,1 0 0,0 0 0,0 0 0,-1 0 0,1 0 0,0 0 0,-1 0 0,1 0 0,0 0 0,0 0 0,-1 0 0,1 0 0,0 0 0,0 1 0,-1-1 0,1 0 0,0 0 0,0 0 0,-1 0 0,1 1 0,0-1 0,0 0 0,0 0 0,-1 0 0,1 1 0,0-1 0,4 16 0,15 18 0,32 51 0,-27-41 0,3-2 0,37 45 0,-61-83 0,0 0 0,1 0 0,0-1 0,0 1 0,-1-1 0,2 0 0,-1 0 0,0 0 0,1-1 0,-1 0 0,1 0 0,0 0 0,0 0 0,-1-1 0,1 1 0,0-1 0,7 0 0,-8-1 0,0-1 0,0 1 0,-1-1 0,1 0 0,0 0 0,-1 0 0,1 0 0,-1 0 0,1-1 0,-1 0 0,0 0 0,1 0 0,-1 0 0,0 0 0,-1-1 0,1 1 0,0-1 0,-1 0 0,1 0 0,-1 0 0,0 0 0,0 0 0,3-7 0,2-3 0,-1-1 0,-1 0 0,0-1 0,-1 1 0,0-1 0,-1 0 0,-1 0 0,0 0 0,-2 0 0,1 0 0,-3-19 0,-1 8 0,-1 1 0,-1 0 0,-2-1 0,0 2 0,-19-42 0,7 38-1365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5</a:t>
            </a:fld>
            <a:endParaRPr lang="en-US"/>
          </a:p>
        </p:txBody>
      </p:sp>
    </p:spTree>
    <p:extLst>
      <p:ext uri="{BB962C8B-B14F-4D97-AF65-F5344CB8AC3E}">
        <p14:creationId xmlns:p14="http://schemas.microsoft.com/office/powerpoint/2010/main" val="407400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217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8337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453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9764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82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75137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49721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0297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058982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8716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94137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93" r:id="rId16"/>
    <p:sldLayoutId id="2147483694" r:id="rId17"/>
    <p:sldLayoutId id="2147483697" r:id="rId18"/>
    <p:sldLayoutId id="2147483698" r:id="rId19"/>
    <p:sldLayoutId id="2147483699" r:id="rId20"/>
    <p:sldLayoutId id="2147483700" r:id="rId21"/>
    <p:sldLayoutId id="214748370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2/9/2023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87.png"/><Relationship Id="rId2" Type="http://schemas.openxmlformats.org/officeDocument/2006/relationships/image" Target="../media/image146.png"/><Relationship Id="rId1" Type="http://schemas.openxmlformats.org/officeDocument/2006/relationships/slideLayout" Target="../slideLayouts/slideLayout21.xml"/><Relationship Id="rId5" Type="http://schemas.openxmlformats.org/officeDocument/2006/relationships/image" Target="../media/image14.emf"/><Relationship Id="rId4" Type="http://schemas.openxmlformats.org/officeDocument/2006/relationships/customXml" Target="../ink/ink3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customXml" Target="../ink/ink397.xml"/><Relationship Id="rId2" Type="http://schemas.openxmlformats.org/officeDocument/2006/relationships/image" Target="../media/image146.png"/><Relationship Id="rId1" Type="http://schemas.openxmlformats.org/officeDocument/2006/relationships/slideLayout" Target="../slideLayouts/slideLayout17.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13" Type="http://schemas.openxmlformats.org/officeDocument/2006/relationships/image" Target="../media/image17.emf"/><Relationship Id="rId3" Type="http://schemas.openxmlformats.org/officeDocument/2006/relationships/image" Target="../media/image388.png"/><Relationship Id="rId12" Type="http://schemas.openxmlformats.org/officeDocument/2006/relationships/customXml" Target="../ink/ink399.xml"/><Relationship Id="rId2" Type="http://schemas.openxmlformats.org/officeDocument/2006/relationships/image" Target="../media/image146.png"/><Relationship Id="rId1" Type="http://schemas.openxmlformats.org/officeDocument/2006/relationships/slideLayout" Target="../slideLayouts/slideLayout18.xml"/><Relationship Id="rId11" Type="http://schemas.openxmlformats.org/officeDocument/2006/relationships/image" Target="../media/image122.emf"/><Relationship Id="rId4" Type="http://schemas.openxmlformats.org/officeDocument/2006/relationships/customXml" Target="../ink/ink398.xml"/></Relationships>
</file>

<file path=ppt/slides/_rels/slide15.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customXml" Target="../ink/ink405.xml"/><Relationship Id="rId18" Type="http://schemas.openxmlformats.org/officeDocument/2006/relationships/image" Target="../media/image25.emf"/><Relationship Id="rId3" Type="http://schemas.openxmlformats.org/officeDocument/2006/relationships/customXml" Target="../ink/ink400.xml"/><Relationship Id="rId7" Type="http://schemas.openxmlformats.org/officeDocument/2006/relationships/customXml" Target="../ink/ink402.xml"/><Relationship Id="rId12" Type="http://schemas.openxmlformats.org/officeDocument/2006/relationships/image" Target="../media/image22.emf"/><Relationship Id="rId17" Type="http://schemas.openxmlformats.org/officeDocument/2006/relationships/customXml" Target="../ink/ink407.xml"/><Relationship Id="rId2" Type="http://schemas.openxmlformats.org/officeDocument/2006/relationships/image" Target="../media/image146.png"/><Relationship Id="rId16" Type="http://schemas.openxmlformats.org/officeDocument/2006/relationships/image" Target="../media/image24.emf"/><Relationship Id="rId1" Type="http://schemas.openxmlformats.org/officeDocument/2006/relationships/slideLayout" Target="../slideLayouts/slideLayout19.xml"/><Relationship Id="rId6" Type="http://schemas.openxmlformats.org/officeDocument/2006/relationships/image" Target="../media/image19.emf"/><Relationship Id="rId11" Type="http://schemas.openxmlformats.org/officeDocument/2006/relationships/customXml" Target="../ink/ink404.xml"/><Relationship Id="rId5" Type="http://schemas.openxmlformats.org/officeDocument/2006/relationships/customXml" Target="../ink/ink401.xml"/><Relationship Id="rId15" Type="http://schemas.openxmlformats.org/officeDocument/2006/relationships/customXml" Target="../ink/ink406.xml"/><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customXml" Target="../ink/ink403.xml"/><Relationship Id="rId14" Type="http://schemas.openxmlformats.org/officeDocument/2006/relationships/image" Target="../media/image2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38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17" Type="http://schemas.openxmlformats.org/officeDocument/2006/relationships/image" Target="../media/image59.png"/><Relationship Id="rId21" Type="http://schemas.openxmlformats.org/officeDocument/2006/relationships/image" Target="../media/image11.png"/><Relationship Id="rId63" Type="http://schemas.openxmlformats.org/officeDocument/2006/relationships/image" Target="../media/image32.png"/><Relationship Id="rId159" Type="http://schemas.openxmlformats.org/officeDocument/2006/relationships/image" Target="../media/image80.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3.png"/><Relationship Id="rId181" Type="http://schemas.openxmlformats.org/officeDocument/2006/relationships/image" Target="../media/image91.png"/><Relationship Id="rId237" Type="http://schemas.openxmlformats.org/officeDocument/2006/relationships/image" Target="../media/image119.png"/><Relationship Id="rId279" Type="http://schemas.openxmlformats.org/officeDocument/2006/relationships/image" Target="../media/image140.png"/><Relationship Id="rId43" Type="http://schemas.openxmlformats.org/officeDocument/2006/relationships/image" Target="../media/image22.png"/><Relationship Id="rId139" Type="http://schemas.openxmlformats.org/officeDocument/2006/relationships/image" Target="../media/image70.png"/><Relationship Id="rId85" Type="http://schemas.openxmlformats.org/officeDocument/2006/relationships/image" Target="../media/image43.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269" Type="http://schemas.openxmlformats.org/officeDocument/2006/relationships/image" Target="../media/image135.png"/><Relationship Id="rId12" Type="http://schemas.openxmlformats.org/officeDocument/2006/relationships/customXml" Target="../ink/ink6.xml"/><Relationship Id="rId33" Type="http://schemas.openxmlformats.org/officeDocument/2006/relationships/image" Target="../media/image17.png"/><Relationship Id="rId108" Type="http://schemas.openxmlformats.org/officeDocument/2006/relationships/customXml" Target="../ink/ink54.xml"/><Relationship Id="rId129" Type="http://schemas.openxmlformats.org/officeDocument/2006/relationships/image" Target="../media/image65.png"/><Relationship Id="rId280" Type="http://schemas.openxmlformats.org/officeDocument/2006/relationships/customXml" Target="../ink/ink140.xml"/><Relationship Id="rId54" Type="http://schemas.openxmlformats.org/officeDocument/2006/relationships/customXml" Target="../ink/ink27.xml"/><Relationship Id="rId75" Type="http://schemas.openxmlformats.org/officeDocument/2006/relationships/image" Target="../media/image38.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1.png"/><Relationship Id="rId182" Type="http://schemas.openxmlformats.org/officeDocument/2006/relationships/customXml" Target="../ink/ink91.xml"/><Relationship Id="rId217" Type="http://schemas.openxmlformats.org/officeDocument/2006/relationships/image" Target="../media/image109.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130.png"/><Relationship Id="rId23" Type="http://schemas.openxmlformats.org/officeDocument/2006/relationships/image" Target="../media/image12.png"/><Relationship Id="rId119" Type="http://schemas.openxmlformats.org/officeDocument/2006/relationships/image" Target="../media/image60.png"/><Relationship Id="rId270" Type="http://schemas.openxmlformats.org/officeDocument/2006/relationships/customXml" Target="../ink/ink135.xml"/><Relationship Id="rId44" Type="http://schemas.openxmlformats.org/officeDocument/2006/relationships/customXml" Target="../ink/ink22.xml"/><Relationship Id="rId65" Type="http://schemas.openxmlformats.org/officeDocument/2006/relationships/image" Target="../media/image33.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6.png"/><Relationship Id="rId172" Type="http://schemas.openxmlformats.org/officeDocument/2006/relationships/customXml" Target="../ink/ink86.xml"/><Relationship Id="rId193" Type="http://schemas.openxmlformats.org/officeDocument/2006/relationships/image" Target="../media/image97.png"/><Relationship Id="rId207" Type="http://schemas.openxmlformats.org/officeDocument/2006/relationships/image" Target="../media/image104.png"/><Relationship Id="rId228" Type="http://schemas.openxmlformats.org/officeDocument/2006/relationships/customXml" Target="../ink/ink114.xml"/><Relationship Id="rId249" Type="http://schemas.openxmlformats.org/officeDocument/2006/relationships/image" Target="../media/image125.png"/><Relationship Id="rId13" Type="http://schemas.openxmlformats.org/officeDocument/2006/relationships/image" Target="../media/image7.png"/><Relationship Id="rId109" Type="http://schemas.openxmlformats.org/officeDocument/2006/relationships/image" Target="../media/image55.png"/><Relationship Id="rId260" Type="http://schemas.openxmlformats.org/officeDocument/2006/relationships/customXml" Target="../ink/ink130.xml"/><Relationship Id="rId281" Type="http://schemas.openxmlformats.org/officeDocument/2006/relationships/image" Target="../media/image141.png"/><Relationship Id="rId34" Type="http://schemas.openxmlformats.org/officeDocument/2006/relationships/customXml" Target="../ink/ink17.xml"/><Relationship Id="rId55" Type="http://schemas.openxmlformats.org/officeDocument/2006/relationships/image" Target="../media/image28.png"/><Relationship Id="rId76" Type="http://schemas.openxmlformats.org/officeDocument/2006/relationships/customXml" Target="../ink/ink38.xml"/><Relationship Id="rId97" Type="http://schemas.openxmlformats.org/officeDocument/2006/relationships/image" Target="../media/image49.png"/><Relationship Id="rId120" Type="http://schemas.openxmlformats.org/officeDocument/2006/relationships/customXml" Target="../ink/ink60.xml"/><Relationship Id="rId141" Type="http://schemas.openxmlformats.org/officeDocument/2006/relationships/image" Target="../media/image71.png"/><Relationship Id="rId7" Type="http://schemas.openxmlformats.org/officeDocument/2006/relationships/image" Target="../media/image4.png"/><Relationship Id="rId162" Type="http://schemas.openxmlformats.org/officeDocument/2006/relationships/customXml" Target="../ink/ink81.xml"/><Relationship Id="rId183" Type="http://schemas.openxmlformats.org/officeDocument/2006/relationships/image" Target="../media/image92.png"/><Relationship Id="rId218" Type="http://schemas.openxmlformats.org/officeDocument/2006/relationships/customXml" Target="../ink/ink109.xml"/><Relationship Id="rId239" Type="http://schemas.openxmlformats.org/officeDocument/2006/relationships/image" Target="../media/image120.png"/><Relationship Id="rId250" Type="http://schemas.openxmlformats.org/officeDocument/2006/relationships/customXml" Target="../ink/ink125.xml"/><Relationship Id="rId271" Type="http://schemas.openxmlformats.org/officeDocument/2006/relationships/image" Target="../media/image136.png"/><Relationship Id="rId24" Type="http://schemas.openxmlformats.org/officeDocument/2006/relationships/customXml" Target="../ink/ink12.xml"/><Relationship Id="rId45" Type="http://schemas.openxmlformats.org/officeDocument/2006/relationships/image" Target="../media/image23.png"/><Relationship Id="rId66" Type="http://schemas.openxmlformats.org/officeDocument/2006/relationships/customXml" Target="../ink/ink33.xml"/><Relationship Id="rId87" Type="http://schemas.openxmlformats.org/officeDocument/2006/relationships/image" Target="../media/image44.png"/><Relationship Id="rId110" Type="http://schemas.openxmlformats.org/officeDocument/2006/relationships/customXml" Target="../ink/ink55.xml"/><Relationship Id="rId131" Type="http://schemas.openxmlformats.org/officeDocument/2006/relationships/image" Target="../media/image66.png"/><Relationship Id="rId152" Type="http://schemas.openxmlformats.org/officeDocument/2006/relationships/customXml" Target="../ink/ink76.xml"/><Relationship Id="rId173" Type="http://schemas.openxmlformats.org/officeDocument/2006/relationships/image" Target="../media/image87.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5.png"/><Relationship Id="rId240" Type="http://schemas.openxmlformats.org/officeDocument/2006/relationships/customXml" Target="../ink/ink120.xml"/><Relationship Id="rId261" Type="http://schemas.openxmlformats.org/officeDocument/2006/relationships/image" Target="../media/image131.png"/><Relationship Id="rId14" Type="http://schemas.openxmlformats.org/officeDocument/2006/relationships/customXml" Target="../ink/ink7.xml"/><Relationship Id="rId35" Type="http://schemas.openxmlformats.org/officeDocument/2006/relationships/image" Target="../media/image18.png"/><Relationship Id="rId56" Type="http://schemas.openxmlformats.org/officeDocument/2006/relationships/customXml" Target="../ink/ink28.xml"/><Relationship Id="rId77" Type="http://schemas.openxmlformats.org/officeDocument/2006/relationships/image" Target="../media/image39.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1.png"/><Relationship Id="rId142" Type="http://schemas.openxmlformats.org/officeDocument/2006/relationships/customXml" Target="../ink/ink71.xml"/><Relationship Id="rId163" Type="http://schemas.openxmlformats.org/officeDocument/2006/relationships/image" Target="../media/image82.png"/><Relationship Id="rId184" Type="http://schemas.openxmlformats.org/officeDocument/2006/relationships/customXml" Target="../ink/ink92.xml"/><Relationship Id="rId219" Type="http://schemas.openxmlformats.org/officeDocument/2006/relationships/image" Target="../media/image110.png"/><Relationship Id="rId230" Type="http://schemas.openxmlformats.org/officeDocument/2006/relationships/customXml" Target="../ink/ink115.xml"/><Relationship Id="rId251" Type="http://schemas.openxmlformats.org/officeDocument/2006/relationships/image" Target="../media/image126.png"/><Relationship Id="rId25" Type="http://schemas.openxmlformats.org/officeDocument/2006/relationships/image" Target="../media/image13.png"/><Relationship Id="rId46" Type="http://schemas.openxmlformats.org/officeDocument/2006/relationships/customXml" Target="../ink/ink23.xml"/><Relationship Id="rId67" Type="http://schemas.openxmlformats.org/officeDocument/2006/relationships/image" Target="../media/image34.png"/><Relationship Id="rId272" Type="http://schemas.openxmlformats.org/officeDocument/2006/relationships/customXml" Target="../ink/ink136.xml"/><Relationship Id="rId88" Type="http://schemas.openxmlformats.org/officeDocument/2006/relationships/customXml" Target="../ink/ink44.xml"/><Relationship Id="rId111" Type="http://schemas.openxmlformats.org/officeDocument/2006/relationships/image" Target="../media/image56.png"/><Relationship Id="rId132" Type="http://schemas.openxmlformats.org/officeDocument/2006/relationships/customXml" Target="../ink/ink66.xml"/><Relationship Id="rId153" Type="http://schemas.openxmlformats.org/officeDocument/2006/relationships/image" Target="../media/image77.png"/><Relationship Id="rId174" Type="http://schemas.openxmlformats.org/officeDocument/2006/relationships/customXml" Target="../ink/ink87.xml"/><Relationship Id="rId195" Type="http://schemas.openxmlformats.org/officeDocument/2006/relationships/image" Target="../media/image98.png"/><Relationship Id="rId209" Type="http://schemas.openxmlformats.org/officeDocument/2006/relationships/image" Target="../media/image105.png"/><Relationship Id="rId220" Type="http://schemas.openxmlformats.org/officeDocument/2006/relationships/customXml" Target="../ink/ink110.xml"/><Relationship Id="rId241" Type="http://schemas.openxmlformats.org/officeDocument/2006/relationships/image" Target="../media/image121.png"/><Relationship Id="rId15" Type="http://schemas.openxmlformats.org/officeDocument/2006/relationships/image" Target="../media/image8.png"/><Relationship Id="rId36" Type="http://schemas.openxmlformats.org/officeDocument/2006/relationships/customXml" Target="../ink/ink18.xml"/><Relationship Id="rId57" Type="http://schemas.openxmlformats.org/officeDocument/2006/relationships/image" Target="../media/image29.png"/><Relationship Id="rId262" Type="http://schemas.openxmlformats.org/officeDocument/2006/relationships/customXml" Target="../ink/ink131.xml"/><Relationship Id="rId283" Type="http://schemas.openxmlformats.org/officeDocument/2006/relationships/image" Target="../media/image142.png"/><Relationship Id="rId78" Type="http://schemas.openxmlformats.org/officeDocument/2006/relationships/customXml" Target="../ink/ink39.xml"/><Relationship Id="rId99" Type="http://schemas.openxmlformats.org/officeDocument/2006/relationships/image" Target="../media/image50.png"/><Relationship Id="rId101" Type="http://schemas.openxmlformats.org/officeDocument/2006/relationships/image" Target="../media/image51.png"/><Relationship Id="rId122" Type="http://schemas.openxmlformats.org/officeDocument/2006/relationships/customXml" Target="../ink/ink61.xml"/><Relationship Id="rId143" Type="http://schemas.openxmlformats.org/officeDocument/2006/relationships/image" Target="../media/image72.png"/><Relationship Id="rId164" Type="http://schemas.openxmlformats.org/officeDocument/2006/relationships/customXml" Target="../ink/ink82.xml"/><Relationship Id="rId185" Type="http://schemas.openxmlformats.org/officeDocument/2006/relationships/image" Target="../media/image93.png"/><Relationship Id="rId9" Type="http://schemas.openxmlformats.org/officeDocument/2006/relationships/image" Target="../media/image5.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16.png"/><Relationship Id="rId252" Type="http://schemas.openxmlformats.org/officeDocument/2006/relationships/customXml" Target="../ink/ink126.xml"/><Relationship Id="rId273" Type="http://schemas.openxmlformats.org/officeDocument/2006/relationships/image" Target="../media/image137.png"/><Relationship Id="rId47" Type="http://schemas.openxmlformats.org/officeDocument/2006/relationships/image" Target="../media/image24.png"/><Relationship Id="rId68" Type="http://schemas.openxmlformats.org/officeDocument/2006/relationships/customXml" Target="../ink/ink34.xml"/><Relationship Id="rId89" Type="http://schemas.openxmlformats.org/officeDocument/2006/relationships/image" Target="../media/image45.png"/><Relationship Id="rId112" Type="http://schemas.openxmlformats.org/officeDocument/2006/relationships/customXml" Target="../ink/ink56.xml"/><Relationship Id="rId133" Type="http://schemas.openxmlformats.org/officeDocument/2006/relationships/image" Target="../media/image67.png"/><Relationship Id="rId154" Type="http://schemas.openxmlformats.org/officeDocument/2006/relationships/customXml" Target="../ink/ink77.xml"/><Relationship Id="rId175" Type="http://schemas.openxmlformats.org/officeDocument/2006/relationships/image" Target="../media/image88.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1.png"/><Relationship Id="rId242" Type="http://schemas.openxmlformats.org/officeDocument/2006/relationships/customXml" Target="../ink/ink121.xml"/><Relationship Id="rId263" Type="http://schemas.openxmlformats.org/officeDocument/2006/relationships/image" Target="../media/image132.png"/><Relationship Id="rId284" Type="http://schemas.openxmlformats.org/officeDocument/2006/relationships/customXml" Target="../ink/ink142.xml"/><Relationship Id="rId37" Type="http://schemas.openxmlformats.org/officeDocument/2006/relationships/image" Target="../media/image19.png"/><Relationship Id="rId58" Type="http://schemas.openxmlformats.org/officeDocument/2006/relationships/customXml" Target="../ink/ink29.xml"/><Relationship Id="rId79" Type="http://schemas.openxmlformats.org/officeDocument/2006/relationships/image" Target="../media/image40.png"/><Relationship Id="rId102" Type="http://schemas.openxmlformats.org/officeDocument/2006/relationships/customXml" Target="../ink/ink51.xml"/><Relationship Id="rId123" Type="http://schemas.openxmlformats.org/officeDocument/2006/relationships/image" Target="../media/image62.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3.png"/><Relationship Id="rId186" Type="http://schemas.openxmlformats.org/officeDocument/2006/relationships/customXml" Target="../ink/ink93.xml"/><Relationship Id="rId211" Type="http://schemas.openxmlformats.org/officeDocument/2006/relationships/image" Target="../media/image106.png"/><Relationship Id="rId232" Type="http://schemas.openxmlformats.org/officeDocument/2006/relationships/customXml" Target="../ink/ink116.xml"/><Relationship Id="rId253" Type="http://schemas.openxmlformats.org/officeDocument/2006/relationships/image" Target="../media/image127.png"/><Relationship Id="rId274" Type="http://schemas.openxmlformats.org/officeDocument/2006/relationships/customXml" Target="../ink/ink137.xml"/><Relationship Id="rId27" Type="http://schemas.openxmlformats.org/officeDocument/2006/relationships/image" Target="../media/image14.png"/><Relationship Id="rId48" Type="http://schemas.openxmlformats.org/officeDocument/2006/relationships/customXml" Target="../ink/ink24.xml"/><Relationship Id="rId69" Type="http://schemas.openxmlformats.org/officeDocument/2006/relationships/image" Target="../media/image35.png"/><Relationship Id="rId113" Type="http://schemas.openxmlformats.org/officeDocument/2006/relationships/image" Target="../media/image57.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8.png"/><Relationship Id="rId176" Type="http://schemas.openxmlformats.org/officeDocument/2006/relationships/customXml" Target="../ink/ink88.xml"/><Relationship Id="rId197" Type="http://schemas.openxmlformats.org/officeDocument/2006/relationships/image" Target="../media/image99.png"/><Relationship Id="rId201" Type="http://schemas.openxmlformats.org/officeDocument/2006/relationships/image" Target="../media/image101.png"/><Relationship Id="rId222" Type="http://schemas.openxmlformats.org/officeDocument/2006/relationships/customXml" Target="../ink/ink111.xml"/><Relationship Id="rId243" Type="http://schemas.openxmlformats.org/officeDocument/2006/relationships/image" Target="../media/image122.png"/><Relationship Id="rId264" Type="http://schemas.openxmlformats.org/officeDocument/2006/relationships/customXml" Target="../ink/ink132.xml"/><Relationship Id="rId285" Type="http://schemas.openxmlformats.org/officeDocument/2006/relationships/image" Target="../media/image143.png"/><Relationship Id="rId17" Type="http://schemas.openxmlformats.org/officeDocument/2006/relationships/image" Target="../media/image9.png"/><Relationship Id="rId38" Type="http://schemas.openxmlformats.org/officeDocument/2006/relationships/customXml" Target="../ink/ink19.xml"/><Relationship Id="rId59" Type="http://schemas.openxmlformats.org/officeDocument/2006/relationships/image" Target="../media/image30.png"/><Relationship Id="rId103" Type="http://schemas.openxmlformats.org/officeDocument/2006/relationships/image" Target="../media/image52.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6.png"/><Relationship Id="rId145" Type="http://schemas.openxmlformats.org/officeDocument/2006/relationships/image" Target="../media/image73.png"/><Relationship Id="rId166" Type="http://schemas.openxmlformats.org/officeDocument/2006/relationships/customXml" Target="../ink/ink83.xml"/><Relationship Id="rId187" Type="http://schemas.openxmlformats.org/officeDocument/2006/relationships/image" Target="../media/image94.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17.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5.png"/><Relationship Id="rId114" Type="http://schemas.openxmlformats.org/officeDocument/2006/relationships/customXml" Target="../ink/ink57.xml"/><Relationship Id="rId275" Type="http://schemas.openxmlformats.org/officeDocument/2006/relationships/image" Target="../media/image138.png"/><Relationship Id="rId60" Type="http://schemas.openxmlformats.org/officeDocument/2006/relationships/customXml" Target="../ink/ink30.xml"/><Relationship Id="rId81" Type="http://schemas.openxmlformats.org/officeDocument/2006/relationships/image" Target="../media/image41.png"/><Relationship Id="rId135" Type="http://schemas.openxmlformats.org/officeDocument/2006/relationships/image" Target="../media/image68.png"/><Relationship Id="rId156" Type="http://schemas.openxmlformats.org/officeDocument/2006/relationships/customXml" Target="../ink/ink78.xml"/><Relationship Id="rId177" Type="http://schemas.openxmlformats.org/officeDocument/2006/relationships/image" Target="../media/image89.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2.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0.png"/><Relationship Id="rId265" Type="http://schemas.openxmlformats.org/officeDocument/2006/relationships/image" Target="../media/image133.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3.png"/><Relationship Id="rId146" Type="http://schemas.openxmlformats.org/officeDocument/2006/relationships/customXml" Target="../ink/ink73.xml"/><Relationship Id="rId167" Type="http://schemas.openxmlformats.org/officeDocument/2006/relationships/image" Target="../media/image84.png"/><Relationship Id="rId188" Type="http://schemas.openxmlformats.org/officeDocument/2006/relationships/customXml" Target="../ink/ink94.xml"/><Relationship Id="rId71" Type="http://schemas.openxmlformats.org/officeDocument/2006/relationships/image" Target="../media/image36.png"/><Relationship Id="rId92" Type="http://schemas.openxmlformats.org/officeDocument/2006/relationships/customXml" Target="../ink/ink46.xml"/><Relationship Id="rId213" Type="http://schemas.openxmlformats.org/officeDocument/2006/relationships/image" Target="../media/image107.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5.png"/><Relationship Id="rId255" Type="http://schemas.openxmlformats.org/officeDocument/2006/relationships/image" Target="../media/image128.png"/><Relationship Id="rId276" Type="http://schemas.openxmlformats.org/officeDocument/2006/relationships/customXml" Target="../ink/ink138.xml"/><Relationship Id="rId40" Type="http://schemas.openxmlformats.org/officeDocument/2006/relationships/customXml" Target="../ink/ink20.xml"/><Relationship Id="rId115" Type="http://schemas.openxmlformats.org/officeDocument/2006/relationships/image" Target="../media/image58.png"/><Relationship Id="rId136" Type="http://schemas.openxmlformats.org/officeDocument/2006/relationships/customXml" Target="../ink/ink68.xml"/><Relationship Id="rId157" Type="http://schemas.openxmlformats.org/officeDocument/2006/relationships/image" Target="../media/image79.png"/><Relationship Id="rId178" Type="http://schemas.openxmlformats.org/officeDocument/2006/relationships/customXml" Target="../ink/ink89.xml"/><Relationship Id="rId61" Type="http://schemas.openxmlformats.org/officeDocument/2006/relationships/image" Target="../media/image31.png"/><Relationship Id="rId82" Type="http://schemas.openxmlformats.org/officeDocument/2006/relationships/customXml" Target="../ink/ink41.xml"/><Relationship Id="rId199" Type="http://schemas.openxmlformats.org/officeDocument/2006/relationships/image" Target="../media/image100.png"/><Relationship Id="rId203" Type="http://schemas.openxmlformats.org/officeDocument/2006/relationships/image" Target="../media/image102.png"/><Relationship Id="rId19" Type="http://schemas.openxmlformats.org/officeDocument/2006/relationships/image" Target="../media/image10.png"/><Relationship Id="rId224" Type="http://schemas.openxmlformats.org/officeDocument/2006/relationships/customXml" Target="../ink/ink112.xml"/><Relationship Id="rId245" Type="http://schemas.openxmlformats.org/officeDocument/2006/relationships/image" Target="../media/image123.png"/><Relationship Id="rId266" Type="http://schemas.openxmlformats.org/officeDocument/2006/relationships/customXml" Target="../ink/ink133.xml"/><Relationship Id="rId287" Type="http://schemas.openxmlformats.org/officeDocument/2006/relationships/image" Target="../media/image144.png"/><Relationship Id="rId30" Type="http://schemas.openxmlformats.org/officeDocument/2006/relationships/customXml" Target="../ink/ink15.xml"/><Relationship Id="rId105" Type="http://schemas.openxmlformats.org/officeDocument/2006/relationships/image" Target="../media/image53.png"/><Relationship Id="rId126" Type="http://schemas.openxmlformats.org/officeDocument/2006/relationships/customXml" Target="../ink/ink63.xml"/><Relationship Id="rId147" Type="http://schemas.openxmlformats.org/officeDocument/2006/relationships/image" Target="../media/image74.png"/><Relationship Id="rId168" Type="http://schemas.openxmlformats.org/officeDocument/2006/relationships/customXml" Target="../ink/ink84.xml"/><Relationship Id="rId51" Type="http://schemas.openxmlformats.org/officeDocument/2006/relationships/image" Target="../media/image26.png"/><Relationship Id="rId72" Type="http://schemas.openxmlformats.org/officeDocument/2006/relationships/customXml" Target="../ink/ink36.xml"/><Relationship Id="rId93" Type="http://schemas.openxmlformats.org/officeDocument/2006/relationships/image" Target="../media/image47.png"/><Relationship Id="rId189" Type="http://schemas.openxmlformats.org/officeDocument/2006/relationships/image" Target="../media/image95.png"/><Relationship Id="rId3" Type="http://schemas.openxmlformats.org/officeDocument/2006/relationships/image" Target="../media/image2.png"/><Relationship Id="rId214" Type="http://schemas.openxmlformats.org/officeDocument/2006/relationships/customXml" Target="../ink/ink107.xml"/><Relationship Id="rId235" Type="http://schemas.openxmlformats.org/officeDocument/2006/relationships/image" Target="../media/image118.png"/><Relationship Id="rId256" Type="http://schemas.openxmlformats.org/officeDocument/2006/relationships/customXml" Target="../ink/ink128.xml"/><Relationship Id="rId277" Type="http://schemas.openxmlformats.org/officeDocument/2006/relationships/image" Target="../media/image139.png"/><Relationship Id="rId116" Type="http://schemas.openxmlformats.org/officeDocument/2006/relationships/customXml" Target="../ink/ink58.xml"/><Relationship Id="rId137" Type="http://schemas.openxmlformats.org/officeDocument/2006/relationships/image" Target="../media/image69.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1.png"/><Relationship Id="rId62" Type="http://schemas.openxmlformats.org/officeDocument/2006/relationships/customXml" Target="../ink/ink31.xml"/><Relationship Id="rId83" Type="http://schemas.openxmlformats.org/officeDocument/2006/relationships/image" Target="../media/image42.png"/><Relationship Id="rId179" Type="http://schemas.openxmlformats.org/officeDocument/2006/relationships/image" Target="../media/image90.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3.png"/><Relationship Id="rId246" Type="http://schemas.openxmlformats.org/officeDocument/2006/relationships/customXml" Target="../ink/ink123.xml"/><Relationship Id="rId267" Type="http://schemas.openxmlformats.org/officeDocument/2006/relationships/image" Target="../media/image134.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4.png"/><Relationship Id="rId10" Type="http://schemas.openxmlformats.org/officeDocument/2006/relationships/customXml" Target="../ink/ink5.xml"/><Relationship Id="rId31" Type="http://schemas.openxmlformats.org/officeDocument/2006/relationships/image" Target="../media/image16.png"/><Relationship Id="rId52" Type="http://schemas.openxmlformats.org/officeDocument/2006/relationships/customXml" Target="../ink/ink26.xml"/><Relationship Id="rId73" Type="http://schemas.openxmlformats.org/officeDocument/2006/relationships/image" Target="../media/image37.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5.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08.png"/><Relationship Id="rId236" Type="http://schemas.openxmlformats.org/officeDocument/2006/relationships/customXml" Target="../ink/ink118.xml"/><Relationship Id="rId257" Type="http://schemas.openxmlformats.org/officeDocument/2006/relationships/image" Target="../media/image129.png"/><Relationship Id="rId278" Type="http://schemas.openxmlformats.org/officeDocument/2006/relationships/customXml" Target="../ink/ink13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96.png"/><Relationship Id="rId205" Type="http://schemas.openxmlformats.org/officeDocument/2006/relationships/image" Target="../media/image103.png"/><Relationship Id="rId247" Type="http://schemas.openxmlformats.org/officeDocument/2006/relationships/image" Target="../media/image124.png"/><Relationship Id="rId107" Type="http://schemas.openxmlformats.org/officeDocument/2006/relationships/image" Target="../media/image54.png"/><Relationship Id="rId289" Type="http://schemas.openxmlformats.org/officeDocument/2006/relationships/image" Target="../media/image145.png"/><Relationship Id="rId11" Type="http://schemas.openxmlformats.org/officeDocument/2006/relationships/image" Target="../media/image6.png"/><Relationship Id="rId53" Type="http://schemas.openxmlformats.org/officeDocument/2006/relationships/image" Target="../media/image27.png"/><Relationship Id="rId149" Type="http://schemas.openxmlformats.org/officeDocument/2006/relationships/image" Target="../media/image75.png"/><Relationship Id="rId95" Type="http://schemas.openxmlformats.org/officeDocument/2006/relationships/image" Target="../media/image48.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86.png"/><Relationship Id="rId227" Type="http://schemas.openxmlformats.org/officeDocument/2006/relationships/image" Target="../media/image114.png"/></Relationships>
</file>

<file path=ppt/slides/_rels/slide4.xml.rels><?xml version="1.0" encoding="UTF-8" standalone="yes"?>
<Relationships xmlns="http://schemas.openxmlformats.org/package/2006/relationships"><Relationship Id="rId3" Type="http://schemas.openxmlformats.org/officeDocument/2006/relationships/customXml" Target="../ink/ink145.xml"/><Relationship Id="rId2" Type="http://schemas.openxmlformats.org/officeDocument/2006/relationships/image" Target="../media/image146.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ustomXml" Target="../ink/ink146.xml"/><Relationship Id="rId2" Type="http://schemas.openxmlformats.org/officeDocument/2006/relationships/image" Target="../media/image146.png"/><Relationship Id="rId1" Type="http://schemas.openxmlformats.org/officeDocument/2006/relationships/slideLayout" Target="../slideLayouts/slideLayout15.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17" Type="http://schemas.openxmlformats.org/officeDocument/2006/relationships/image" Target="../media/image203.png"/><Relationship Id="rId299" Type="http://schemas.openxmlformats.org/officeDocument/2006/relationships/image" Target="../media/image294.png"/><Relationship Id="rId21" Type="http://schemas.openxmlformats.org/officeDocument/2006/relationships/image" Target="../media/image156.png"/><Relationship Id="rId63" Type="http://schemas.openxmlformats.org/officeDocument/2006/relationships/image" Target="../media/image177.png"/><Relationship Id="rId159" Type="http://schemas.openxmlformats.org/officeDocument/2006/relationships/image" Target="../media/image224.png"/><Relationship Id="rId324" Type="http://schemas.openxmlformats.org/officeDocument/2006/relationships/customXml" Target="../ink/ink308.xml"/><Relationship Id="rId366" Type="http://schemas.openxmlformats.org/officeDocument/2006/relationships/customXml" Target="../ink/ink329.xml"/><Relationship Id="rId170" Type="http://schemas.openxmlformats.org/officeDocument/2006/relationships/customXml" Target="../ink/ink231.xml"/><Relationship Id="rId226" Type="http://schemas.openxmlformats.org/officeDocument/2006/relationships/customXml" Target="../ink/ink259.xml"/><Relationship Id="rId433" Type="http://schemas.openxmlformats.org/officeDocument/2006/relationships/image" Target="../media/image361.png"/><Relationship Id="rId268" Type="http://schemas.openxmlformats.org/officeDocument/2006/relationships/customXml" Target="../ink/ink280.xml"/><Relationship Id="rId475" Type="http://schemas.openxmlformats.org/officeDocument/2006/relationships/image" Target="../media/image382.png"/><Relationship Id="rId32" Type="http://schemas.openxmlformats.org/officeDocument/2006/relationships/customXml" Target="../ink/ink162.xml"/><Relationship Id="rId74" Type="http://schemas.openxmlformats.org/officeDocument/2006/relationships/customXml" Target="../ink/ink183.xml"/><Relationship Id="rId128" Type="http://schemas.openxmlformats.org/officeDocument/2006/relationships/customXml" Target="../ink/ink210.xml"/><Relationship Id="rId335" Type="http://schemas.openxmlformats.org/officeDocument/2006/relationships/image" Target="../media/image312.png"/><Relationship Id="rId377" Type="http://schemas.openxmlformats.org/officeDocument/2006/relationships/image" Target="../media/image333.png"/><Relationship Id="rId5" Type="http://schemas.openxmlformats.org/officeDocument/2006/relationships/image" Target="../media/image148.png"/><Relationship Id="rId181" Type="http://schemas.openxmlformats.org/officeDocument/2006/relationships/image" Target="../media/image235.png"/><Relationship Id="rId237" Type="http://schemas.openxmlformats.org/officeDocument/2006/relationships/image" Target="../media/image263.png"/><Relationship Id="rId402" Type="http://schemas.openxmlformats.org/officeDocument/2006/relationships/customXml" Target="../ink/ink347.xml"/><Relationship Id="rId279" Type="http://schemas.openxmlformats.org/officeDocument/2006/relationships/image" Target="../media/image284.png"/><Relationship Id="rId444" Type="http://schemas.openxmlformats.org/officeDocument/2006/relationships/customXml" Target="../ink/ink368.xml"/><Relationship Id="rId43" Type="http://schemas.openxmlformats.org/officeDocument/2006/relationships/image" Target="../media/image167.png"/><Relationship Id="rId139" Type="http://schemas.openxmlformats.org/officeDocument/2006/relationships/image" Target="../media/image214.png"/><Relationship Id="rId290" Type="http://schemas.openxmlformats.org/officeDocument/2006/relationships/customXml" Target="../ink/ink291.xml"/><Relationship Id="rId304" Type="http://schemas.openxmlformats.org/officeDocument/2006/relationships/customXml" Target="../ink/ink298.xml"/><Relationship Id="rId346" Type="http://schemas.openxmlformats.org/officeDocument/2006/relationships/customXml" Target="../ink/ink319.xml"/><Relationship Id="rId388" Type="http://schemas.openxmlformats.org/officeDocument/2006/relationships/customXml" Target="../ink/ink340.xml"/><Relationship Id="rId85" Type="http://schemas.openxmlformats.org/officeDocument/2006/relationships/image" Target="../media/image187.png"/><Relationship Id="rId150" Type="http://schemas.openxmlformats.org/officeDocument/2006/relationships/customXml" Target="../ink/ink221.xml"/><Relationship Id="rId192" Type="http://schemas.openxmlformats.org/officeDocument/2006/relationships/customXml" Target="../ink/ink242.xml"/><Relationship Id="rId206" Type="http://schemas.openxmlformats.org/officeDocument/2006/relationships/customXml" Target="../ink/ink249.xml"/><Relationship Id="rId413" Type="http://schemas.openxmlformats.org/officeDocument/2006/relationships/image" Target="../media/image351.png"/><Relationship Id="rId248" Type="http://schemas.openxmlformats.org/officeDocument/2006/relationships/customXml" Target="../ink/ink270.xml"/><Relationship Id="rId455" Type="http://schemas.openxmlformats.org/officeDocument/2006/relationships/image" Target="../media/image372.png"/><Relationship Id="rId12" Type="http://schemas.openxmlformats.org/officeDocument/2006/relationships/customXml" Target="../ink/ink152.xml"/><Relationship Id="rId108" Type="http://schemas.openxmlformats.org/officeDocument/2006/relationships/customXml" Target="../ink/ink200.xml"/><Relationship Id="rId315" Type="http://schemas.openxmlformats.org/officeDocument/2006/relationships/image" Target="../media/image302.png"/><Relationship Id="rId357" Type="http://schemas.openxmlformats.org/officeDocument/2006/relationships/image" Target="../media/image323.png"/><Relationship Id="rId54" Type="http://schemas.openxmlformats.org/officeDocument/2006/relationships/customXml" Target="../ink/ink173.xml"/><Relationship Id="rId96" Type="http://schemas.openxmlformats.org/officeDocument/2006/relationships/customXml" Target="../ink/ink194.xml"/><Relationship Id="rId161" Type="http://schemas.openxmlformats.org/officeDocument/2006/relationships/image" Target="../media/image225.png"/><Relationship Id="rId217" Type="http://schemas.openxmlformats.org/officeDocument/2006/relationships/image" Target="../media/image253.png"/><Relationship Id="rId399" Type="http://schemas.openxmlformats.org/officeDocument/2006/relationships/image" Target="../media/image344.png"/><Relationship Id="rId259" Type="http://schemas.openxmlformats.org/officeDocument/2006/relationships/image" Target="../media/image274.png"/><Relationship Id="rId424" Type="http://schemas.openxmlformats.org/officeDocument/2006/relationships/customXml" Target="../ink/ink358.xml"/><Relationship Id="rId466" Type="http://schemas.openxmlformats.org/officeDocument/2006/relationships/customXml" Target="../ink/ink379.xml"/><Relationship Id="rId23" Type="http://schemas.openxmlformats.org/officeDocument/2006/relationships/image" Target="../media/image157.png"/><Relationship Id="rId119" Type="http://schemas.openxmlformats.org/officeDocument/2006/relationships/image" Target="../media/image204.png"/><Relationship Id="rId270" Type="http://schemas.openxmlformats.org/officeDocument/2006/relationships/customXml" Target="../ink/ink281.xml"/><Relationship Id="rId326" Type="http://schemas.openxmlformats.org/officeDocument/2006/relationships/customXml" Target="../ink/ink309.xml"/><Relationship Id="rId65" Type="http://schemas.openxmlformats.org/officeDocument/2006/relationships/image" Target="../media/image178.png"/><Relationship Id="rId130" Type="http://schemas.openxmlformats.org/officeDocument/2006/relationships/customXml" Target="../ink/ink211.xml"/><Relationship Id="rId368" Type="http://schemas.openxmlformats.org/officeDocument/2006/relationships/customXml" Target="../ink/ink330.xml"/><Relationship Id="rId172" Type="http://schemas.openxmlformats.org/officeDocument/2006/relationships/customXml" Target="../ink/ink232.xml"/><Relationship Id="rId228" Type="http://schemas.openxmlformats.org/officeDocument/2006/relationships/customXml" Target="../ink/ink260.xml"/><Relationship Id="rId435" Type="http://schemas.openxmlformats.org/officeDocument/2006/relationships/image" Target="../media/image362.png"/><Relationship Id="rId477" Type="http://schemas.openxmlformats.org/officeDocument/2006/relationships/image" Target="../media/image383.png"/><Relationship Id="rId281" Type="http://schemas.openxmlformats.org/officeDocument/2006/relationships/image" Target="../media/image285.png"/><Relationship Id="rId337" Type="http://schemas.openxmlformats.org/officeDocument/2006/relationships/image" Target="../media/image313.png"/><Relationship Id="rId34" Type="http://schemas.openxmlformats.org/officeDocument/2006/relationships/customXml" Target="../ink/ink163.xml"/><Relationship Id="rId76" Type="http://schemas.openxmlformats.org/officeDocument/2006/relationships/customXml" Target="../ink/ink184.xml"/><Relationship Id="rId141" Type="http://schemas.openxmlformats.org/officeDocument/2006/relationships/image" Target="../media/image215.png"/><Relationship Id="rId379" Type="http://schemas.openxmlformats.org/officeDocument/2006/relationships/image" Target="../media/image334.png"/><Relationship Id="rId7" Type="http://schemas.openxmlformats.org/officeDocument/2006/relationships/image" Target="../media/image149.png"/><Relationship Id="rId183" Type="http://schemas.openxmlformats.org/officeDocument/2006/relationships/image" Target="../media/image236.png"/><Relationship Id="rId239" Type="http://schemas.openxmlformats.org/officeDocument/2006/relationships/image" Target="../media/image264.png"/><Relationship Id="rId390" Type="http://schemas.openxmlformats.org/officeDocument/2006/relationships/customXml" Target="../ink/ink341.xml"/><Relationship Id="rId404" Type="http://schemas.openxmlformats.org/officeDocument/2006/relationships/customXml" Target="../ink/ink348.xml"/><Relationship Id="rId446" Type="http://schemas.openxmlformats.org/officeDocument/2006/relationships/customXml" Target="../ink/ink369.xml"/><Relationship Id="rId250" Type="http://schemas.openxmlformats.org/officeDocument/2006/relationships/customXml" Target="../ink/ink271.xml"/><Relationship Id="rId292" Type="http://schemas.openxmlformats.org/officeDocument/2006/relationships/customXml" Target="../ink/ink292.xml"/><Relationship Id="rId306" Type="http://schemas.openxmlformats.org/officeDocument/2006/relationships/customXml" Target="../ink/ink299.xml"/><Relationship Id="rId45" Type="http://schemas.openxmlformats.org/officeDocument/2006/relationships/image" Target="../media/image168.png"/><Relationship Id="rId87" Type="http://schemas.openxmlformats.org/officeDocument/2006/relationships/image" Target="../media/image188.png"/><Relationship Id="rId110" Type="http://schemas.openxmlformats.org/officeDocument/2006/relationships/customXml" Target="../ink/ink201.xml"/><Relationship Id="rId348" Type="http://schemas.openxmlformats.org/officeDocument/2006/relationships/customXml" Target="../ink/ink320.xml"/><Relationship Id="rId152" Type="http://schemas.openxmlformats.org/officeDocument/2006/relationships/customXml" Target="../ink/ink222.xml"/><Relationship Id="rId194" Type="http://schemas.openxmlformats.org/officeDocument/2006/relationships/customXml" Target="../ink/ink243.xml"/><Relationship Id="rId208" Type="http://schemas.openxmlformats.org/officeDocument/2006/relationships/customXml" Target="../ink/ink250.xml"/><Relationship Id="rId415" Type="http://schemas.openxmlformats.org/officeDocument/2006/relationships/image" Target="../media/image352.png"/><Relationship Id="rId457" Type="http://schemas.openxmlformats.org/officeDocument/2006/relationships/image" Target="../media/image373.png"/><Relationship Id="rId261" Type="http://schemas.openxmlformats.org/officeDocument/2006/relationships/image" Target="../media/image275.png"/><Relationship Id="rId14" Type="http://schemas.openxmlformats.org/officeDocument/2006/relationships/customXml" Target="../ink/ink153.xml"/><Relationship Id="rId56" Type="http://schemas.openxmlformats.org/officeDocument/2006/relationships/customXml" Target="../ink/ink174.xml"/><Relationship Id="rId317" Type="http://schemas.openxmlformats.org/officeDocument/2006/relationships/image" Target="../media/image303.png"/><Relationship Id="rId359" Type="http://schemas.openxmlformats.org/officeDocument/2006/relationships/image" Target="../media/image324.png"/><Relationship Id="rId98" Type="http://schemas.openxmlformats.org/officeDocument/2006/relationships/customXml" Target="../ink/ink195.xml"/><Relationship Id="rId121" Type="http://schemas.openxmlformats.org/officeDocument/2006/relationships/image" Target="../media/image205.png"/><Relationship Id="rId163" Type="http://schemas.openxmlformats.org/officeDocument/2006/relationships/image" Target="../media/image226.png"/><Relationship Id="rId219" Type="http://schemas.openxmlformats.org/officeDocument/2006/relationships/image" Target="../media/image254.png"/><Relationship Id="rId370" Type="http://schemas.openxmlformats.org/officeDocument/2006/relationships/customXml" Target="../ink/ink331.xml"/><Relationship Id="rId426" Type="http://schemas.openxmlformats.org/officeDocument/2006/relationships/customXml" Target="../ink/ink359.xml"/><Relationship Id="rId230" Type="http://schemas.openxmlformats.org/officeDocument/2006/relationships/customXml" Target="../ink/ink261.xml"/><Relationship Id="rId468" Type="http://schemas.openxmlformats.org/officeDocument/2006/relationships/customXml" Target="../ink/ink380.xml"/><Relationship Id="rId25" Type="http://schemas.openxmlformats.org/officeDocument/2006/relationships/image" Target="../media/image158.png"/><Relationship Id="rId67" Type="http://schemas.openxmlformats.org/officeDocument/2006/relationships/image" Target="../media/image179.png"/><Relationship Id="rId272" Type="http://schemas.openxmlformats.org/officeDocument/2006/relationships/customXml" Target="../ink/ink282.xml"/><Relationship Id="rId328" Type="http://schemas.openxmlformats.org/officeDocument/2006/relationships/customXml" Target="../ink/ink310.xml"/><Relationship Id="rId132" Type="http://schemas.openxmlformats.org/officeDocument/2006/relationships/customXml" Target="../ink/ink212.xml"/><Relationship Id="rId174" Type="http://schemas.openxmlformats.org/officeDocument/2006/relationships/customXml" Target="../ink/ink233.xml"/><Relationship Id="rId381" Type="http://schemas.openxmlformats.org/officeDocument/2006/relationships/image" Target="../media/image335.png"/><Relationship Id="rId241" Type="http://schemas.openxmlformats.org/officeDocument/2006/relationships/image" Target="../media/image265.png"/><Relationship Id="rId437" Type="http://schemas.openxmlformats.org/officeDocument/2006/relationships/image" Target="../media/image363.png"/><Relationship Id="rId479" Type="http://schemas.openxmlformats.org/officeDocument/2006/relationships/image" Target="../media/image384.png"/><Relationship Id="rId36" Type="http://schemas.openxmlformats.org/officeDocument/2006/relationships/customXml" Target="../ink/ink164.xml"/><Relationship Id="rId283" Type="http://schemas.openxmlformats.org/officeDocument/2006/relationships/image" Target="../media/image286.png"/><Relationship Id="rId339" Type="http://schemas.openxmlformats.org/officeDocument/2006/relationships/image" Target="../media/image314.png"/><Relationship Id="rId78" Type="http://schemas.openxmlformats.org/officeDocument/2006/relationships/customXml" Target="../ink/ink185.xml"/><Relationship Id="rId101" Type="http://schemas.openxmlformats.org/officeDocument/2006/relationships/image" Target="../media/image195.png"/><Relationship Id="rId143" Type="http://schemas.openxmlformats.org/officeDocument/2006/relationships/image" Target="../media/image216.png"/><Relationship Id="rId185" Type="http://schemas.openxmlformats.org/officeDocument/2006/relationships/image" Target="../media/image237.png"/><Relationship Id="rId350" Type="http://schemas.openxmlformats.org/officeDocument/2006/relationships/customXml" Target="../ink/ink321.xml"/><Relationship Id="rId406" Type="http://schemas.openxmlformats.org/officeDocument/2006/relationships/customXml" Target="../ink/ink349.xml"/><Relationship Id="rId9" Type="http://schemas.openxmlformats.org/officeDocument/2006/relationships/image" Target="../media/image150.png"/><Relationship Id="rId210" Type="http://schemas.openxmlformats.org/officeDocument/2006/relationships/customXml" Target="../ink/ink251.xml"/><Relationship Id="rId392" Type="http://schemas.openxmlformats.org/officeDocument/2006/relationships/customXml" Target="../ink/ink342.xml"/><Relationship Id="rId448" Type="http://schemas.openxmlformats.org/officeDocument/2006/relationships/customXml" Target="../ink/ink370.xml"/><Relationship Id="rId252" Type="http://schemas.openxmlformats.org/officeDocument/2006/relationships/customXml" Target="../ink/ink272.xml"/><Relationship Id="rId294" Type="http://schemas.openxmlformats.org/officeDocument/2006/relationships/customXml" Target="../ink/ink293.xml"/><Relationship Id="rId308" Type="http://schemas.openxmlformats.org/officeDocument/2006/relationships/customXml" Target="../ink/ink300.xml"/><Relationship Id="rId47" Type="http://schemas.openxmlformats.org/officeDocument/2006/relationships/image" Target="../media/image169.png"/><Relationship Id="rId89" Type="http://schemas.openxmlformats.org/officeDocument/2006/relationships/image" Target="../media/image189.png"/><Relationship Id="rId112" Type="http://schemas.openxmlformats.org/officeDocument/2006/relationships/customXml" Target="../ink/ink202.xml"/><Relationship Id="rId154" Type="http://schemas.openxmlformats.org/officeDocument/2006/relationships/customXml" Target="../ink/ink223.xml"/><Relationship Id="rId361" Type="http://schemas.openxmlformats.org/officeDocument/2006/relationships/image" Target="../media/image325.png"/><Relationship Id="rId196" Type="http://schemas.openxmlformats.org/officeDocument/2006/relationships/customXml" Target="../ink/ink244.xml"/><Relationship Id="rId417" Type="http://schemas.openxmlformats.org/officeDocument/2006/relationships/image" Target="../media/image353.png"/><Relationship Id="rId459" Type="http://schemas.openxmlformats.org/officeDocument/2006/relationships/image" Target="../media/image374.png"/><Relationship Id="rId16" Type="http://schemas.openxmlformats.org/officeDocument/2006/relationships/customXml" Target="../ink/ink154.xml"/><Relationship Id="rId221" Type="http://schemas.openxmlformats.org/officeDocument/2006/relationships/image" Target="../media/image255.png"/><Relationship Id="rId263" Type="http://schemas.openxmlformats.org/officeDocument/2006/relationships/image" Target="../media/image276.png"/><Relationship Id="rId319" Type="http://schemas.openxmlformats.org/officeDocument/2006/relationships/image" Target="../media/image304.png"/><Relationship Id="rId470" Type="http://schemas.openxmlformats.org/officeDocument/2006/relationships/customXml" Target="../ink/ink381.xml"/><Relationship Id="rId58" Type="http://schemas.openxmlformats.org/officeDocument/2006/relationships/customXml" Target="../ink/ink175.xml"/><Relationship Id="rId123" Type="http://schemas.openxmlformats.org/officeDocument/2006/relationships/image" Target="../media/image206.png"/><Relationship Id="rId330" Type="http://schemas.openxmlformats.org/officeDocument/2006/relationships/customXml" Target="../ink/ink311.xml"/><Relationship Id="rId165" Type="http://schemas.openxmlformats.org/officeDocument/2006/relationships/image" Target="../media/image227.png"/><Relationship Id="rId372" Type="http://schemas.openxmlformats.org/officeDocument/2006/relationships/customXml" Target="../ink/ink332.xml"/><Relationship Id="rId428" Type="http://schemas.openxmlformats.org/officeDocument/2006/relationships/customXml" Target="../ink/ink360.xml"/><Relationship Id="rId232" Type="http://schemas.openxmlformats.org/officeDocument/2006/relationships/customXml" Target="../ink/ink262.xml"/><Relationship Id="rId274" Type="http://schemas.openxmlformats.org/officeDocument/2006/relationships/customXml" Target="../ink/ink283.xml"/><Relationship Id="rId481" Type="http://schemas.openxmlformats.org/officeDocument/2006/relationships/image" Target="../media/image385.png"/><Relationship Id="rId27" Type="http://schemas.openxmlformats.org/officeDocument/2006/relationships/image" Target="../media/image159.png"/><Relationship Id="rId69" Type="http://schemas.openxmlformats.org/officeDocument/2006/relationships/image" Target="../media/image180.png"/><Relationship Id="rId134" Type="http://schemas.openxmlformats.org/officeDocument/2006/relationships/customXml" Target="../ink/ink213.xml"/><Relationship Id="rId80" Type="http://schemas.openxmlformats.org/officeDocument/2006/relationships/customXml" Target="../ink/ink186.xml"/><Relationship Id="rId176" Type="http://schemas.openxmlformats.org/officeDocument/2006/relationships/customXml" Target="../ink/ink234.xml"/><Relationship Id="rId341" Type="http://schemas.openxmlformats.org/officeDocument/2006/relationships/image" Target="../media/image315.png"/><Relationship Id="rId383" Type="http://schemas.openxmlformats.org/officeDocument/2006/relationships/image" Target="../media/image336.png"/><Relationship Id="rId439" Type="http://schemas.openxmlformats.org/officeDocument/2006/relationships/image" Target="../media/image364.png"/><Relationship Id="rId201" Type="http://schemas.openxmlformats.org/officeDocument/2006/relationships/image" Target="../media/image245.png"/><Relationship Id="rId243" Type="http://schemas.openxmlformats.org/officeDocument/2006/relationships/image" Target="../media/image266.png"/><Relationship Id="rId285" Type="http://schemas.openxmlformats.org/officeDocument/2006/relationships/image" Target="../media/image287.png"/><Relationship Id="rId450" Type="http://schemas.openxmlformats.org/officeDocument/2006/relationships/customXml" Target="../ink/ink371.xml"/><Relationship Id="rId38" Type="http://schemas.openxmlformats.org/officeDocument/2006/relationships/customXml" Target="../ink/ink165.xml"/><Relationship Id="rId103" Type="http://schemas.openxmlformats.org/officeDocument/2006/relationships/image" Target="../media/image196.png"/><Relationship Id="rId310" Type="http://schemas.openxmlformats.org/officeDocument/2006/relationships/customXml" Target="../ink/ink301.xml"/><Relationship Id="rId91" Type="http://schemas.openxmlformats.org/officeDocument/2006/relationships/image" Target="../media/image190.png"/><Relationship Id="rId145" Type="http://schemas.openxmlformats.org/officeDocument/2006/relationships/image" Target="../media/image217.png"/><Relationship Id="rId187" Type="http://schemas.openxmlformats.org/officeDocument/2006/relationships/image" Target="../media/image238.png"/><Relationship Id="rId352" Type="http://schemas.openxmlformats.org/officeDocument/2006/relationships/customXml" Target="../ink/ink322.xml"/><Relationship Id="rId394" Type="http://schemas.openxmlformats.org/officeDocument/2006/relationships/customXml" Target="../ink/ink343.xml"/><Relationship Id="rId408" Type="http://schemas.openxmlformats.org/officeDocument/2006/relationships/customXml" Target="../ink/ink350.xml"/><Relationship Id="rId212" Type="http://schemas.openxmlformats.org/officeDocument/2006/relationships/customXml" Target="../ink/ink252.xml"/><Relationship Id="rId254" Type="http://schemas.openxmlformats.org/officeDocument/2006/relationships/customXml" Target="../ink/ink273.xml"/><Relationship Id="rId49" Type="http://schemas.openxmlformats.org/officeDocument/2006/relationships/image" Target="../media/image170.png"/><Relationship Id="rId114" Type="http://schemas.openxmlformats.org/officeDocument/2006/relationships/customXml" Target="../ink/ink203.xml"/><Relationship Id="rId296" Type="http://schemas.openxmlformats.org/officeDocument/2006/relationships/customXml" Target="../ink/ink294.xml"/><Relationship Id="rId461" Type="http://schemas.openxmlformats.org/officeDocument/2006/relationships/image" Target="../media/image375.png"/><Relationship Id="rId60" Type="http://schemas.openxmlformats.org/officeDocument/2006/relationships/customXml" Target="../ink/ink176.xml"/><Relationship Id="rId156" Type="http://schemas.openxmlformats.org/officeDocument/2006/relationships/customXml" Target="../ink/ink224.xml"/><Relationship Id="rId198" Type="http://schemas.openxmlformats.org/officeDocument/2006/relationships/customXml" Target="../ink/ink245.xml"/><Relationship Id="rId321" Type="http://schemas.openxmlformats.org/officeDocument/2006/relationships/image" Target="../media/image305.png"/><Relationship Id="rId363" Type="http://schemas.openxmlformats.org/officeDocument/2006/relationships/image" Target="../media/image326.png"/><Relationship Id="rId419" Type="http://schemas.openxmlformats.org/officeDocument/2006/relationships/image" Target="../media/image354.png"/><Relationship Id="rId223" Type="http://schemas.openxmlformats.org/officeDocument/2006/relationships/image" Target="../media/image256.png"/><Relationship Id="rId430" Type="http://schemas.openxmlformats.org/officeDocument/2006/relationships/customXml" Target="../ink/ink361.xml"/><Relationship Id="rId18" Type="http://schemas.openxmlformats.org/officeDocument/2006/relationships/customXml" Target="../ink/ink155.xml"/><Relationship Id="rId265" Type="http://schemas.openxmlformats.org/officeDocument/2006/relationships/image" Target="../media/image277.png"/><Relationship Id="rId472" Type="http://schemas.openxmlformats.org/officeDocument/2006/relationships/customXml" Target="../ink/ink382.xml"/><Relationship Id="rId125" Type="http://schemas.openxmlformats.org/officeDocument/2006/relationships/image" Target="../media/image207.png"/><Relationship Id="rId167" Type="http://schemas.openxmlformats.org/officeDocument/2006/relationships/image" Target="../media/image228.png"/><Relationship Id="rId332" Type="http://schemas.openxmlformats.org/officeDocument/2006/relationships/customXml" Target="../ink/ink312.xml"/><Relationship Id="rId374" Type="http://schemas.openxmlformats.org/officeDocument/2006/relationships/customXml" Target="../ink/ink333.xml"/><Relationship Id="rId71" Type="http://schemas.openxmlformats.org/officeDocument/2006/relationships/image" Target="../media/image181.png"/><Relationship Id="rId234" Type="http://schemas.openxmlformats.org/officeDocument/2006/relationships/customXml" Target="../ink/ink263.xml"/><Relationship Id="rId2" Type="http://schemas.openxmlformats.org/officeDocument/2006/relationships/customXml" Target="../ink/ink147.xml"/><Relationship Id="rId29" Type="http://schemas.openxmlformats.org/officeDocument/2006/relationships/image" Target="../media/image160.png"/><Relationship Id="rId276" Type="http://schemas.openxmlformats.org/officeDocument/2006/relationships/customXml" Target="../ink/ink284.xml"/><Relationship Id="rId441" Type="http://schemas.openxmlformats.org/officeDocument/2006/relationships/image" Target="../media/image365.png"/><Relationship Id="rId483" Type="http://schemas.openxmlformats.org/officeDocument/2006/relationships/image" Target="../media/image386.png"/><Relationship Id="rId40" Type="http://schemas.openxmlformats.org/officeDocument/2006/relationships/customXml" Target="../ink/ink166.xml"/><Relationship Id="rId136" Type="http://schemas.openxmlformats.org/officeDocument/2006/relationships/customXml" Target="../ink/ink214.xml"/><Relationship Id="rId178" Type="http://schemas.openxmlformats.org/officeDocument/2006/relationships/customXml" Target="../ink/ink235.xml"/><Relationship Id="rId301" Type="http://schemas.openxmlformats.org/officeDocument/2006/relationships/image" Target="../media/image295.png"/><Relationship Id="rId343" Type="http://schemas.openxmlformats.org/officeDocument/2006/relationships/image" Target="../media/image316.png"/><Relationship Id="rId82" Type="http://schemas.openxmlformats.org/officeDocument/2006/relationships/customXml" Target="../ink/ink187.xml"/><Relationship Id="rId203" Type="http://schemas.openxmlformats.org/officeDocument/2006/relationships/image" Target="../media/image246.png"/><Relationship Id="rId385" Type="http://schemas.openxmlformats.org/officeDocument/2006/relationships/image" Target="../media/image337.png"/><Relationship Id="rId245" Type="http://schemas.openxmlformats.org/officeDocument/2006/relationships/image" Target="../media/image267.png"/><Relationship Id="rId287" Type="http://schemas.openxmlformats.org/officeDocument/2006/relationships/image" Target="../media/image288.png"/><Relationship Id="rId410" Type="http://schemas.openxmlformats.org/officeDocument/2006/relationships/customXml" Target="../ink/ink351.xml"/><Relationship Id="rId452" Type="http://schemas.openxmlformats.org/officeDocument/2006/relationships/customXml" Target="../ink/ink372.xml"/><Relationship Id="rId105" Type="http://schemas.openxmlformats.org/officeDocument/2006/relationships/image" Target="../media/image197.png"/><Relationship Id="rId147" Type="http://schemas.openxmlformats.org/officeDocument/2006/relationships/image" Target="../media/image218.png"/><Relationship Id="rId312" Type="http://schemas.openxmlformats.org/officeDocument/2006/relationships/customXml" Target="../ink/ink302.xml"/><Relationship Id="rId354" Type="http://schemas.openxmlformats.org/officeDocument/2006/relationships/customXml" Target="../ink/ink323.xml"/><Relationship Id="rId51" Type="http://schemas.openxmlformats.org/officeDocument/2006/relationships/image" Target="../media/image171.png"/><Relationship Id="rId93" Type="http://schemas.openxmlformats.org/officeDocument/2006/relationships/image" Target="../media/image191.png"/><Relationship Id="rId189" Type="http://schemas.openxmlformats.org/officeDocument/2006/relationships/image" Target="../media/image239.png"/><Relationship Id="rId396" Type="http://schemas.openxmlformats.org/officeDocument/2006/relationships/customXml" Target="../ink/ink344.xml"/><Relationship Id="rId3" Type="http://schemas.openxmlformats.org/officeDocument/2006/relationships/image" Target="../media/image147.png"/><Relationship Id="rId214" Type="http://schemas.openxmlformats.org/officeDocument/2006/relationships/customXml" Target="../ink/ink253.xml"/><Relationship Id="rId235" Type="http://schemas.openxmlformats.org/officeDocument/2006/relationships/image" Target="../media/image262.png"/><Relationship Id="rId256" Type="http://schemas.openxmlformats.org/officeDocument/2006/relationships/customXml" Target="../ink/ink274.xml"/><Relationship Id="rId277" Type="http://schemas.openxmlformats.org/officeDocument/2006/relationships/image" Target="../media/image283.png"/><Relationship Id="rId298" Type="http://schemas.openxmlformats.org/officeDocument/2006/relationships/customXml" Target="../ink/ink295.xml"/><Relationship Id="rId400" Type="http://schemas.openxmlformats.org/officeDocument/2006/relationships/customXml" Target="../ink/ink346.xml"/><Relationship Id="rId421" Type="http://schemas.openxmlformats.org/officeDocument/2006/relationships/image" Target="../media/image355.png"/><Relationship Id="rId442" Type="http://schemas.openxmlformats.org/officeDocument/2006/relationships/customXml" Target="../ink/ink367.xml"/><Relationship Id="rId463" Type="http://schemas.openxmlformats.org/officeDocument/2006/relationships/image" Target="../media/image376.png"/><Relationship Id="rId116" Type="http://schemas.openxmlformats.org/officeDocument/2006/relationships/customXml" Target="../ink/ink204.xml"/><Relationship Id="rId137" Type="http://schemas.openxmlformats.org/officeDocument/2006/relationships/image" Target="../media/image213.png"/><Relationship Id="rId158" Type="http://schemas.openxmlformats.org/officeDocument/2006/relationships/customXml" Target="../ink/ink225.xml"/><Relationship Id="rId302" Type="http://schemas.openxmlformats.org/officeDocument/2006/relationships/customXml" Target="../ink/ink297.xml"/><Relationship Id="rId323" Type="http://schemas.openxmlformats.org/officeDocument/2006/relationships/image" Target="../media/image306.png"/><Relationship Id="rId344" Type="http://schemas.openxmlformats.org/officeDocument/2006/relationships/customXml" Target="../ink/ink318.xml"/><Relationship Id="rId20" Type="http://schemas.openxmlformats.org/officeDocument/2006/relationships/customXml" Target="../ink/ink156.xml"/><Relationship Id="rId41" Type="http://schemas.openxmlformats.org/officeDocument/2006/relationships/image" Target="../media/image166.png"/><Relationship Id="rId62" Type="http://schemas.openxmlformats.org/officeDocument/2006/relationships/customXml" Target="../ink/ink177.xml"/><Relationship Id="rId83" Type="http://schemas.openxmlformats.org/officeDocument/2006/relationships/image" Target="../media/image125.png"/><Relationship Id="rId179" Type="http://schemas.openxmlformats.org/officeDocument/2006/relationships/image" Target="../media/image234.png"/><Relationship Id="rId365" Type="http://schemas.openxmlformats.org/officeDocument/2006/relationships/image" Target="../media/image327.png"/><Relationship Id="rId386" Type="http://schemas.openxmlformats.org/officeDocument/2006/relationships/customXml" Target="../ink/ink339.xml"/><Relationship Id="rId190" Type="http://schemas.openxmlformats.org/officeDocument/2006/relationships/customXml" Target="../ink/ink241.xml"/><Relationship Id="rId204" Type="http://schemas.openxmlformats.org/officeDocument/2006/relationships/customXml" Target="../ink/ink248.xml"/><Relationship Id="rId225" Type="http://schemas.openxmlformats.org/officeDocument/2006/relationships/image" Target="../media/image257.png"/><Relationship Id="rId246" Type="http://schemas.openxmlformats.org/officeDocument/2006/relationships/customXml" Target="../ink/ink269.xml"/><Relationship Id="rId267" Type="http://schemas.openxmlformats.org/officeDocument/2006/relationships/image" Target="../media/image278.png"/><Relationship Id="rId288" Type="http://schemas.openxmlformats.org/officeDocument/2006/relationships/customXml" Target="../ink/ink290.xml"/><Relationship Id="rId411" Type="http://schemas.openxmlformats.org/officeDocument/2006/relationships/image" Target="../media/image350.png"/><Relationship Id="rId432" Type="http://schemas.openxmlformats.org/officeDocument/2006/relationships/customXml" Target="../ink/ink362.xml"/><Relationship Id="rId453" Type="http://schemas.openxmlformats.org/officeDocument/2006/relationships/image" Target="../media/image371.png"/><Relationship Id="rId474" Type="http://schemas.openxmlformats.org/officeDocument/2006/relationships/customXml" Target="../ink/ink383.xml"/><Relationship Id="rId106" Type="http://schemas.openxmlformats.org/officeDocument/2006/relationships/customXml" Target="../ink/ink199.xml"/><Relationship Id="rId127" Type="http://schemas.openxmlformats.org/officeDocument/2006/relationships/image" Target="../media/image208.png"/><Relationship Id="rId313" Type="http://schemas.openxmlformats.org/officeDocument/2006/relationships/image" Target="../media/image301.png"/><Relationship Id="rId10" Type="http://schemas.openxmlformats.org/officeDocument/2006/relationships/customXml" Target="../ink/ink151.xml"/><Relationship Id="rId31" Type="http://schemas.openxmlformats.org/officeDocument/2006/relationships/image" Target="../media/image161.png"/><Relationship Id="rId52" Type="http://schemas.openxmlformats.org/officeDocument/2006/relationships/customXml" Target="../ink/ink172.xml"/><Relationship Id="rId73" Type="http://schemas.openxmlformats.org/officeDocument/2006/relationships/image" Target="../media/image182.png"/><Relationship Id="rId94" Type="http://schemas.openxmlformats.org/officeDocument/2006/relationships/customXml" Target="../ink/ink193.xml"/><Relationship Id="rId148" Type="http://schemas.openxmlformats.org/officeDocument/2006/relationships/customXml" Target="../ink/ink220.xml"/><Relationship Id="rId169" Type="http://schemas.openxmlformats.org/officeDocument/2006/relationships/image" Target="../media/image229.png"/><Relationship Id="rId334" Type="http://schemas.openxmlformats.org/officeDocument/2006/relationships/customXml" Target="../ink/ink313.xml"/><Relationship Id="rId355" Type="http://schemas.openxmlformats.org/officeDocument/2006/relationships/image" Target="../media/image322.png"/><Relationship Id="rId376" Type="http://schemas.openxmlformats.org/officeDocument/2006/relationships/customXml" Target="../ink/ink334.xml"/><Relationship Id="rId397" Type="http://schemas.openxmlformats.org/officeDocument/2006/relationships/image" Target="../media/image343.png"/><Relationship Id="rId4" Type="http://schemas.openxmlformats.org/officeDocument/2006/relationships/customXml" Target="../ink/ink148.xml"/><Relationship Id="rId180" Type="http://schemas.openxmlformats.org/officeDocument/2006/relationships/customXml" Target="../ink/ink236.xml"/><Relationship Id="rId215" Type="http://schemas.openxmlformats.org/officeDocument/2006/relationships/image" Target="../media/image252.png"/><Relationship Id="rId236" Type="http://schemas.openxmlformats.org/officeDocument/2006/relationships/customXml" Target="../ink/ink264.xml"/><Relationship Id="rId257" Type="http://schemas.openxmlformats.org/officeDocument/2006/relationships/image" Target="../media/image273.png"/><Relationship Id="rId278" Type="http://schemas.openxmlformats.org/officeDocument/2006/relationships/customXml" Target="../ink/ink285.xml"/><Relationship Id="rId401" Type="http://schemas.openxmlformats.org/officeDocument/2006/relationships/image" Target="../media/image345.png"/><Relationship Id="rId422" Type="http://schemas.openxmlformats.org/officeDocument/2006/relationships/customXml" Target="../ink/ink357.xml"/><Relationship Id="rId443" Type="http://schemas.openxmlformats.org/officeDocument/2006/relationships/image" Target="../media/image366.png"/><Relationship Id="rId464" Type="http://schemas.openxmlformats.org/officeDocument/2006/relationships/customXml" Target="../ink/ink378.xml"/><Relationship Id="rId303" Type="http://schemas.openxmlformats.org/officeDocument/2006/relationships/image" Target="../media/image296.png"/><Relationship Id="rId42" Type="http://schemas.openxmlformats.org/officeDocument/2006/relationships/customXml" Target="../ink/ink167.xml"/><Relationship Id="rId84" Type="http://schemas.openxmlformats.org/officeDocument/2006/relationships/customXml" Target="../ink/ink188.xml"/><Relationship Id="rId138" Type="http://schemas.openxmlformats.org/officeDocument/2006/relationships/customXml" Target="../ink/ink215.xml"/><Relationship Id="rId345" Type="http://schemas.openxmlformats.org/officeDocument/2006/relationships/image" Target="../media/image317.png"/><Relationship Id="rId387" Type="http://schemas.openxmlformats.org/officeDocument/2006/relationships/image" Target="../media/image338.png"/><Relationship Id="rId191" Type="http://schemas.openxmlformats.org/officeDocument/2006/relationships/image" Target="../media/image240.png"/><Relationship Id="rId205" Type="http://schemas.openxmlformats.org/officeDocument/2006/relationships/image" Target="../media/image247.png"/><Relationship Id="rId247" Type="http://schemas.openxmlformats.org/officeDocument/2006/relationships/image" Target="../media/image268.png"/><Relationship Id="rId412" Type="http://schemas.openxmlformats.org/officeDocument/2006/relationships/customXml" Target="../ink/ink352.xml"/><Relationship Id="rId107" Type="http://schemas.openxmlformats.org/officeDocument/2006/relationships/image" Target="../media/image198.png"/><Relationship Id="rId289" Type="http://schemas.openxmlformats.org/officeDocument/2006/relationships/image" Target="../media/image289.png"/><Relationship Id="rId454" Type="http://schemas.openxmlformats.org/officeDocument/2006/relationships/customXml" Target="../ink/ink373.xml"/><Relationship Id="rId11" Type="http://schemas.openxmlformats.org/officeDocument/2006/relationships/image" Target="../media/image151.png"/><Relationship Id="rId53" Type="http://schemas.openxmlformats.org/officeDocument/2006/relationships/image" Target="../media/image172.png"/><Relationship Id="rId149" Type="http://schemas.openxmlformats.org/officeDocument/2006/relationships/image" Target="../media/image219.png"/><Relationship Id="rId314" Type="http://schemas.openxmlformats.org/officeDocument/2006/relationships/customXml" Target="../ink/ink303.xml"/><Relationship Id="rId356" Type="http://schemas.openxmlformats.org/officeDocument/2006/relationships/customXml" Target="../ink/ink324.xml"/><Relationship Id="rId398" Type="http://schemas.openxmlformats.org/officeDocument/2006/relationships/customXml" Target="../ink/ink345.xml"/><Relationship Id="rId95" Type="http://schemas.openxmlformats.org/officeDocument/2006/relationships/image" Target="../media/image192.png"/><Relationship Id="rId160" Type="http://schemas.openxmlformats.org/officeDocument/2006/relationships/customXml" Target="../ink/ink226.xml"/><Relationship Id="rId216" Type="http://schemas.openxmlformats.org/officeDocument/2006/relationships/customXml" Target="../ink/ink254.xml"/><Relationship Id="rId423" Type="http://schemas.openxmlformats.org/officeDocument/2006/relationships/image" Target="../media/image356.png"/><Relationship Id="rId258" Type="http://schemas.openxmlformats.org/officeDocument/2006/relationships/customXml" Target="../ink/ink275.xml"/><Relationship Id="rId465" Type="http://schemas.openxmlformats.org/officeDocument/2006/relationships/image" Target="../media/image377.png"/><Relationship Id="rId22" Type="http://schemas.openxmlformats.org/officeDocument/2006/relationships/customXml" Target="../ink/ink157.xml"/><Relationship Id="rId64" Type="http://schemas.openxmlformats.org/officeDocument/2006/relationships/customXml" Target="../ink/ink178.xml"/><Relationship Id="rId118" Type="http://schemas.openxmlformats.org/officeDocument/2006/relationships/customXml" Target="../ink/ink205.xml"/><Relationship Id="rId325" Type="http://schemas.openxmlformats.org/officeDocument/2006/relationships/image" Target="../media/image307.png"/><Relationship Id="rId367" Type="http://schemas.openxmlformats.org/officeDocument/2006/relationships/image" Target="../media/image328.png"/><Relationship Id="rId171" Type="http://schemas.openxmlformats.org/officeDocument/2006/relationships/image" Target="../media/image230.png"/><Relationship Id="rId227" Type="http://schemas.openxmlformats.org/officeDocument/2006/relationships/image" Target="../media/image258.png"/><Relationship Id="rId269" Type="http://schemas.openxmlformats.org/officeDocument/2006/relationships/image" Target="../media/image279.png"/><Relationship Id="rId434" Type="http://schemas.openxmlformats.org/officeDocument/2006/relationships/customXml" Target="../ink/ink363.xml"/><Relationship Id="rId476" Type="http://schemas.openxmlformats.org/officeDocument/2006/relationships/customXml" Target="../ink/ink384.xml"/><Relationship Id="rId33" Type="http://schemas.openxmlformats.org/officeDocument/2006/relationships/image" Target="../media/image162.png"/><Relationship Id="rId129" Type="http://schemas.openxmlformats.org/officeDocument/2006/relationships/image" Target="../media/image209.png"/><Relationship Id="rId280" Type="http://schemas.openxmlformats.org/officeDocument/2006/relationships/customXml" Target="../ink/ink286.xml"/><Relationship Id="rId336" Type="http://schemas.openxmlformats.org/officeDocument/2006/relationships/customXml" Target="../ink/ink314.xml"/><Relationship Id="rId75" Type="http://schemas.openxmlformats.org/officeDocument/2006/relationships/image" Target="../media/image183.png"/><Relationship Id="rId140" Type="http://schemas.openxmlformats.org/officeDocument/2006/relationships/customXml" Target="../ink/ink216.xml"/><Relationship Id="rId182" Type="http://schemas.openxmlformats.org/officeDocument/2006/relationships/customXml" Target="../ink/ink237.xml"/><Relationship Id="rId378" Type="http://schemas.openxmlformats.org/officeDocument/2006/relationships/customXml" Target="../ink/ink335.xml"/><Relationship Id="rId403" Type="http://schemas.openxmlformats.org/officeDocument/2006/relationships/image" Target="../media/image346.png"/><Relationship Id="rId6" Type="http://schemas.openxmlformats.org/officeDocument/2006/relationships/customXml" Target="../ink/ink149.xml"/><Relationship Id="rId238" Type="http://schemas.openxmlformats.org/officeDocument/2006/relationships/customXml" Target="../ink/ink265.xml"/><Relationship Id="rId445" Type="http://schemas.openxmlformats.org/officeDocument/2006/relationships/image" Target="../media/image367.png"/><Relationship Id="rId291" Type="http://schemas.openxmlformats.org/officeDocument/2006/relationships/image" Target="../media/image290.png"/><Relationship Id="rId305" Type="http://schemas.openxmlformats.org/officeDocument/2006/relationships/image" Target="../media/image297.png"/><Relationship Id="rId347" Type="http://schemas.openxmlformats.org/officeDocument/2006/relationships/image" Target="../media/image318.png"/><Relationship Id="rId44" Type="http://schemas.openxmlformats.org/officeDocument/2006/relationships/customXml" Target="../ink/ink168.xml"/><Relationship Id="rId86" Type="http://schemas.openxmlformats.org/officeDocument/2006/relationships/customXml" Target="../ink/ink189.xml"/><Relationship Id="rId151" Type="http://schemas.openxmlformats.org/officeDocument/2006/relationships/image" Target="../media/image220.png"/><Relationship Id="rId389" Type="http://schemas.openxmlformats.org/officeDocument/2006/relationships/image" Target="../media/image339.png"/><Relationship Id="rId193" Type="http://schemas.openxmlformats.org/officeDocument/2006/relationships/image" Target="../media/image241.png"/><Relationship Id="rId207" Type="http://schemas.openxmlformats.org/officeDocument/2006/relationships/image" Target="../media/image248.png"/><Relationship Id="rId249" Type="http://schemas.openxmlformats.org/officeDocument/2006/relationships/image" Target="../media/image269.png"/><Relationship Id="rId414" Type="http://schemas.openxmlformats.org/officeDocument/2006/relationships/customXml" Target="../ink/ink353.xml"/><Relationship Id="rId456" Type="http://schemas.openxmlformats.org/officeDocument/2006/relationships/customXml" Target="../ink/ink374.xml"/><Relationship Id="rId13" Type="http://schemas.openxmlformats.org/officeDocument/2006/relationships/image" Target="../media/image152.png"/><Relationship Id="rId109" Type="http://schemas.openxmlformats.org/officeDocument/2006/relationships/image" Target="../media/image199.png"/><Relationship Id="rId260" Type="http://schemas.openxmlformats.org/officeDocument/2006/relationships/customXml" Target="../ink/ink276.xml"/><Relationship Id="rId316" Type="http://schemas.openxmlformats.org/officeDocument/2006/relationships/customXml" Target="../ink/ink304.xml"/><Relationship Id="rId55" Type="http://schemas.openxmlformats.org/officeDocument/2006/relationships/image" Target="../media/image173.png"/><Relationship Id="rId97" Type="http://schemas.openxmlformats.org/officeDocument/2006/relationships/image" Target="../media/image193.png"/><Relationship Id="rId120" Type="http://schemas.openxmlformats.org/officeDocument/2006/relationships/customXml" Target="../ink/ink206.xml"/><Relationship Id="rId358" Type="http://schemas.openxmlformats.org/officeDocument/2006/relationships/customXml" Target="../ink/ink325.xml"/><Relationship Id="rId162" Type="http://schemas.openxmlformats.org/officeDocument/2006/relationships/customXml" Target="../ink/ink227.xml"/><Relationship Id="rId218" Type="http://schemas.openxmlformats.org/officeDocument/2006/relationships/customXml" Target="../ink/ink255.xml"/><Relationship Id="rId425" Type="http://schemas.openxmlformats.org/officeDocument/2006/relationships/image" Target="../media/image357.png"/><Relationship Id="rId467" Type="http://schemas.openxmlformats.org/officeDocument/2006/relationships/image" Target="../media/image378.png"/><Relationship Id="rId271" Type="http://schemas.openxmlformats.org/officeDocument/2006/relationships/image" Target="../media/image280.png"/><Relationship Id="rId24" Type="http://schemas.openxmlformats.org/officeDocument/2006/relationships/customXml" Target="../ink/ink158.xml"/><Relationship Id="rId66" Type="http://schemas.openxmlformats.org/officeDocument/2006/relationships/customXml" Target="../ink/ink179.xml"/><Relationship Id="rId131" Type="http://schemas.openxmlformats.org/officeDocument/2006/relationships/image" Target="../media/image210.png"/><Relationship Id="rId327" Type="http://schemas.openxmlformats.org/officeDocument/2006/relationships/image" Target="../media/image308.png"/><Relationship Id="rId369" Type="http://schemas.openxmlformats.org/officeDocument/2006/relationships/image" Target="../media/image329.png"/><Relationship Id="rId173" Type="http://schemas.openxmlformats.org/officeDocument/2006/relationships/image" Target="../media/image231.png"/><Relationship Id="rId229" Type="http://schemas.openxmlformats.org/officeDocument/2006/relationships/image" Target="../media/image259.png"/><Relationship Id="rId380" Type="http://schemas.openxmlformats.org/officeDocument/2006/relationships/customXml" Target="../ink/ink336.xml"/><Relationship Id="rId436" Type="http://schemas.openxmlformats.org/officeDocument/2006/relationships/customXml" Target="../ink/ink364.xml"/><Relationship Id="rId240" Type="http://schemas.openxmlformats.org/officeDocument/2006/relationships/customXml" Target="../ink/ink266.xml"/><Relationship Id="rId478" Type="http://schemas.openxmlformats.org/officeDocument/2006/relationships/customXml" Target="../ink/ink385.xml"/><Relationship Id="rId35" Type="http://schemas.openxmlformats.org/officeDocument/2006/relationships/image" Target="../media/image163.png"/><Relationship Id="rId77" Type="http://schemas.openxmlformats.org/officeDocument/2006/relationships/image" Target="../media/image184.png"/><Relationship Id="rId100" Type="http://schemas.openxmlformats.org/officeDocument/2006/relationships/customXml" Target="../ink/ink196.xml"/><Relationship Id="rId282" Type="http://schemas.openxmlformats.org/officeDocument/2006/relationships/customXml" Target="../ink/ink287.xml"/><Relationship Id="rId338" Type="http://schemas.openxmlformats.org/officeDocument/2006/relationships/customXml" Target="../ink/ink315.xml"/><Relationship Id="rId8" Type="http://schemas.openxmlformats.org/officeDocument/2006/relationships/customXml" Target="../ink/ink150.xml"/><Relationship Id="rId142" Type="http://schemas.openxmlformats.org/officeDocument/2006/relationships/customXml" Target="../ink/ink217.xml"/><Relationship Id="rId184" Type="http://schemas.openxmlformats.org/officeDocument/2006/relationships/customXml" Target="../ink/ink238.xml"/><Relationship Id="rId391" Type="http://schemas.openxmlformats.org/officeDocument/2006/relationships/image" Target="../media/image340.png"/><Relationship Id="rId405" Type="http://schemas.openxmlformats.org/officeDocument/2006/relationships/image" Target="../media/image347.png"/><Relationship Id="rId447" Type="http://schemas.openxmlformats.org/officeDocument/2006/relationships/image" Target="../media/image368.png"/><Relationship Id="rId251" Type="http://schemas.openxmlformats.org/officeDocument/2006/relationships/image" Target="../media/image270.png"/><Relationship Id="rId46" Type="http://schemas.openxmlformats.org/officeDocument/2006/relationships/customXml" Target="../ink/ink169.xml"/><Relationship Id="rId293" Type="http://schemas.openxmlformats.org/officeDocument/2006/relationships/image" Target="../media/image291.png"/><Relationship Id="rId307" Type="http://schemas.openxmlformats.org/officeDocument/2006/relationships/image" Target="../media/image298.png"/><Relationship Id="rId349" Type="http://schemas.openxmlformats.org/officeDocument/2006/relationships/image" Target="../media/image319.png"/><Relationship Id="rId88" Type="http://schemas.openxmlformats.org/officeDocument/2006/relationships/customXml" Target="../ink/ink190.xml"/><Relationship Id="rId111" Type="http://schemas.openxmlformats.org/officeDocument/2006/relationships/image" Target="../media/image200.png"/><Relationship Id="rId153" Type="http://schemas.openxmlformats.org/officeDocument/2006/relationships/image" Target="../media/image221.png"/><Relationship Id="rId195" Type="http://schemas.openxmlformats.org/officeDocument/2006/relationships/image" Target="../media/image242.png"/><Relationship Id="rId209" Type="http://schemas.openxmlformats.org/officeDocument/2006/relationships/image" Target="../media/image249.png"/><Relationship Id="rId360" Type="http://schemas.openxmlformats.org/officeDocument/2006/relationships/customXml" Target="../ink/ink326.xml"/><Relationship Id="rId416" Type="http://schemas.openxmlformats.org/officeDocument/2006/relationships/customXml" Target="../ink/ink354.xml"/><Relationship Id="rId220" Type="http://schemas.openxmlformats.org/officeDocument/2006/relationships/customXml" Target="../ink/ink256.xml"/><Relationship Id="rId458" Type="http://schemas.openxmlformats.org/officeDocument/2006/relationships/customXml" Target="../ink/ink375.xml"/><Relationship Id="rId15" Type="http://schemas.openxmlformats.org/officeDocument/2006/relationships/image" Target="../media/image153.png"/><Relationship Id="rId57" Type="http://schemas.openxmlformats.org/officeDocument/2006/relationships/image" Target="../media/image174.png"/><Relationship Id="rId262" Type="http://schemas.openxmlformats.org/officeDocument/2006/relationships/customXml" Target="../ink/ink277.xml"/><Relationship Id="rId318" Type="http://schemas.openxmlformats.org/officeDocument/2006/relationships/customXml" Target="../ink/ink305.xml"/><Relationship Id="rId99" Type="http://schemas.openxmlformats.org/officeDocument/2006/relationships/image" Target="../media/image194.png"/><Relationship Id="rId122" Type="http://schemas.openxmlformats.org/officeDocument/2006/relationships/customXml" Target="../ink/ink207.xml"/><Relationship Id="rId164" Type="http://schemas.openxmlformats.org/officeDocument/2006/relationships/customXml" Target="../ink/ink228.xml"/><Relationship Id="rId371" Type="http://schemas.openxmlformats.org/officeDocument/2006/relationships/image" Target="../media/image330.png"/><Relationship Id="rId427" Type="http://schemas.openxmlformats.org/officeDocument/2006/relationships/image" Target="../media/image358.png"/><Relationship Id="rId469" Type="http://schemas.openxmlformats.org/officeDocument/2006/relationships/image" Target="../media/image379.png"/><Relationship Id="rId26" Type="http://schemas.openxmlformats.org/officeDocument/2006/relationships/customXml" Target="../ink/ink159.xml"/><Relationship Id="rId231" Type="http://schemas.openxmlformats.org/officeDocument/2006/relationships/image" Target="../media/image260.png"/><Relationship Id="rId273" Type="http://schemas.openxmlformats.org/officeDocument/2006/relationships/image" Target="../media/image281.png"/><Relationship Id="rId329" Type="http://schemas.openxmlformats.org/officeDocument/2006/relationships/image" Target="../media/image309.png"/><Relationship Id="rId480" Type="http://schemas.openxmlformats.org/officeDocument/2006/relationships/customXml" Target="../ink/ink386.xml"/><Relationship Id="rId68" Type="http://schemas.openxmlformats.org/officeDocument/2006/relationships/customXml" Target="../ink/ink180.xml"/><Relationship Id="rId133" Type="http://schemas.openxmlformats.org/officeDocument/2006/relationships/image" Target="../media/image211.png"/><Relationship Id="rId175" Type="http://schemas.openxmlformats.org/officeDocument/2006/relationships/image" Target="../media/image232.png"/><Relationship Id="rId340" Type="http://schemas.openxmlformats.org/officeDocument/2006/relationships/customXml" Target="../ink/ink316.xml"/><Relationship Id="rId200" Type="http://schemas.openxmlformats.org/officeDocument/2006/relationships/customXml" Target="../ink/ink246.xml"/><Relationship Id="rId382" Type="http://schemas.openxmlformats.org/officeDocument/2006/relationships/customXml" Target="../ink/ink337.xml"/><Relationship Id="rId438" Type="http://schemas.openxmlformats.org/officeDocument/2006/relationships/customXml" Target="../ink/ink365.xml"/><Relationship Id="rId242" Type="http://schemas.openxmlformats.org/officeDocument/2006/relationships/customXml" Target="../ink/ink267.xml"/><Relationship Id="rId284" Type="http://schemas.openxmlformats.org/officeDocument/2006/relationships/customXml" Target="../ink/ink288.xml"/><Relationship Id="rId37" Type="http://schemas.openxmlformats.org/officeDocument/2006/relationships/image" Target="../media/image164.png"/><Relationship Id="rId79" Type="http://schemas.openxmlformats.org/officeDocument/2006/relationships/image" Target="../media/image185.png"/><Relationship Id="rId102" Type="http://schemas.openxmlformats.org/officeDocument/2006/relationships/customXml" Target="../ink/ink197.xml"/><Relationship Id="rId144" Type="http://schemas.openxmlformats.org/officeDocument/2006/relationships/customXml" Target="../ink/ink218.xml"/><Relationship Id="rId90" Type="http://schemas.openxmlformats.org/officeDocument/2006/relationships/customXml" Target="../ink/ink191.xml"/><Relationship Id="rId186" Type="http://schemas.openxmlformats.org/officeDocument/2006/relationships/customXml" Target="../ink/ink239.xml"/><Relationship Id="rId351" Type="http://schemas.openxmlformats.org/officeDocument/2006/relationships/image" Target="../media/image320.png"/><Relationship Id="rId393" Type="http://schemas.openxmlformats.org/officeDocument/2006/relationships/image" Target="../media/image341.png"/><Relationship Id="rId407" Type="http://schemas.openxmlformats.org/officeDocument/2006/relationships/image" Target="../media/image348.png"/><Relationship Id="rId449" Type="http://schemas.openxmlformats.org/officeDocument/2006/relationships/image" Target="../media/image369.png"/><Relationship Id="rId211" Type="http://schemas.openxmlformats.org/officeDocument/2006/relationships/image" Target="../media/image250.png"/><Relationship Id="rId253" Type="http://schemas.openxmlformats.org/officeDocument/2006/relationships/image" Target="../media/image271.png"/><Relationship Id="rId295" Type="http://schemas.openxmlformats.org/officeDocument/2006/relationships/image" Target="../media/image292.png"/><Relationship Id="rId309" Type="http://schemas.openxmlformats.org/officeDocument/2006/relationships/image" Target="../media/image299.png"/><Relationship Id="rId460" Type="http://schemas.openxmlformats.org/officeDocument/2006/relationships/customXml" Target="../ink/ink376.xml"/><Relationship Id="rId48" Type="http://schemas.openxmlformats.org/officeDocument/2006/relationships/customXml" Target="../ink/ink170.xml"/><Relationship Id="rId113" Type="http://schemas.openxmlformats.org/officeDocument/2006/relationships/image" Target="../media/image201.png"/><Relationship Id="rId320" Type="http://schemas.openxmlformats.org/officeDocument/2006/relationships/customXml" Target="../ink/ink306.xml"/><Relationship Id="rId155" Type="http://schemas.openxmlformats.org/officeDocument/2006/relationships/image" Target="../media/image222.png"/><Relationship Id="rId197" Type="http://schemas.openxmlformats.org/officeDocument/2006/relationships/image" Target="../media/image243.png"/><Relationship Id="rId362" Type="http://schemas.openxmlformats.org/officeDocument/2006/relationships/customXml" Target="../ink/ink327.xml"/><Relationship Id="rId418" Type="http://schemas.openxmlformats.org/officeDocument/2006/relationships/customXml" Target="../ink/ink355.xml"/><Relationship Id="rId222" Type="http://schemas.openxmlformats.org/officeDocument/2006/relationships/customXml" Target="../ink/ink257.xml"/><Relationship Id="rId264" Type="http://schemas.openxmlformats.org/officeDocument/2006/relationships/customXml" Target="../ink/ink278.xml"/><Relationship Id="rId471" Type="http://schemas.openxmlformats.org/officeDocument/2006/relationships/image" Target="../media/image380.png"/><Relationship Id="rId17" Type="http://schemas.openxmlformats.org/officeDocument/2006/relationships/image" Target="../media/image154.png"/><Relationship Id="rId59" Type="http://schemas.openxmlformats.org/officeDocument/2006/relationships/image" Target="../media/image175.png"/><Relationship Id="rId124" Type="http://schemas.openxmlformats.org/officeDocument/2006/relationships/customXml" Target="../ink/ink208.xml"/><Relationship Id="rId70" Type="http://schemas.openxmlformats.org/officeDocument/2006/relationships/customXml" Target="../ink/ink181.xml"/><Relationship Id="rId166" Type="http://schemas.openxmlformats.org/officeDocument/2006/relationships/customXml" Target="../ink/ink229.xml"/><Relationship Id="rId331" Type="http://schemas.openxmlformats.org/officeDocument/2006/relationships/image" Target="../media/image310.png"/><Relationship Id="rId373" Type="http://schemas.openxmlformats.org/officeDocument/2006/relationships/image" Target="../media/image331.png"/><Relationship Id="rId429" Type="http://schemas.openxmlformats.org/officeDocument/2006/relationships/image" Target="../media/image359.png"/><Relationship Id="rId1" Type="http://schemas.openxmlformats.org/officeDocument/2006/relationships/slideLayout" Target="../slideLayouts/slideLayout15.xml"/><Relationship Id="rId233" Type="http://schemas.openxmlformats.org/officeDocument/2006/relationships/image" Target="../media/image261.png"/><Relationship Id="rId440" Type="http://schemas.openxmlformats.org/officeDocument/2006/relationships/customXml" Target="../ink/ink366.xml"/><Relationship Id="rId28" Type="http://schemas.openxmlformats.org/officeDocument/2006/relationships/customXml" Target="../ink/ink160.xml"/><Relationship Id="rId275" Type="http://schemas.openxmlformats.org/officeDocument/2006/relationships/image" Target="../media/image282.png"/><Relationship Id="rId300" Type="http://schemas.openxmlformats.org/officeDocument/2006/relationships/customXml" Target="../ink/ink296.xml"/><Relationship Id="rId482" Type="http://schemas.openxmlformats.org/officeDocument/2006/relationships/customXml" Target="../ink/ink387.xml"/><Relationship Id="rId81" Type="http://schemas.openxmlformats.org/officeDocument/2006/relationships/image" Target="../media/image186.png"/><Relationship Id="rId135" Type="http://schemas.openxmlformats.org/officeDocument/2006/relationships/image" Target="../media/image212.png"/><Relationship Id="rId177" Type="http://schemas.openxmlformats.org/officeDocument/2006/relationships/image" Target="../media/image233.png"/><Relationship Id="rId342" Type="http://schemas.openxmlformats.org/officeDocument/2006/relationships/customXml" Target="../ink/ink317.xml"/><Relationship Id="rId384" Type="http://schemas.openxmlformats.org/officeDocument/2006/relationships/customXml" Target="../ink/ink338.xml"/><Relationship Id="rId202" Type="http://schemas.openxmlformats.org/officeDocument/2006/relationships/customXml" Target="../ink/ink247.xml"/><Relationship Id="rId244" Type="http://schemas.openxmlformats.org/officeDocument/2006/relationships/customXml" Target="../ink/ink268.xml"/><Relationship Id="rId39" Type="http://schemas.openxmlformats.org/officeDocument/2006/relationships/image" Target="../media/image165.png"/><Relationship Id="rId286" Type="http://schemas.openxmlformats.org/officeDocument/2006/relationships/customXml" Target="../ink/ink289.xml"/><Relationship Id="rId451" Type="http://schemas.openxmlformats.org/officeDocument/2006/relationships/image" Target="../media/image370.png"/><Relationship Id="rId50" Type="http://schemas.openxmlformats.org/officeDocument/2006/relationships/customXml" Target="../ink/ink171.xml"/><Relationship Id="rId104" Type="http://schemas.openxmlformats.org/officeDocument/2006/relationships/customXml" Target="../ink/ink198.xml"/><Relationship Id="rId146" Type="http://schemas.openxmlformats.org/officeDocument/2006/relationships/customXml" Target="../ink/ink219.xml"/><Relationship Id="rId188" Type="http://schemas.openxmlformats.org/officeDocument/2006/relationships/customXml" Target="../ink/ink240.xml"/><Relationship Id="rId311" Type="http://schemas.openxmlformats.org/officeDocument/2006/relationships/image" Target="../media/image300.png"/><Relationship Id="rId353" Type="http://schemas.openxmlformats.org/officeDocument/2006/relationships/image" Target="../media/image321.png"/><Relationship Id="rId395" Type="http://schemas.openxmlformats.org/officeDocument/2006/relationships/image" Target="../media/image342.png"/><Relationship Id="rId409" Type="http://schemas.openxmlformats.org/officeDocument/2006/relationships/image" Target="../media/image349.png"/><Relationship Id="rId92" Type="http://schemas.openxmlformats.org/officeDocument/2006/relationships/customXml" Target="../ink/ink192.xml"/><Relationship Id="rId213" Type="http://schemas.openxmlformats.org/officeDocument/2006/relationships/image" Target="../media/image251.png"/><Relationship Id="rId420" Type="http://schemas.openxmlformats.org/officeDocument/2006/relationships/customXml" Target="../ink/ink356.xml"/><Relationship Id="rId255" Type="http://schemas.openxmlformats.org/officeDocument/2006/relationships/image" Target="../media/image272.png"/><Relationship Id="rId297" Type="http://schemas.openxmlformats.org/officeDocument/2006/relationships/image" Target="../media/image293.png"/><Relationship Id="rId462" Type="http://schemas.openxmlformats.org/officeDocument/2006/relationships/customXml" Target="../ink/ink377.xml"/><Relationship Id="rId115" Type="http://schemas.openxmlformats.org/officeDocument/2006/relationships/image" Target="../media/image202.png"/><Relationship Id="rId157" Type="http://schemas.openxmlformats.org/officeDocument/2006/relationships/image" Target="../media/image223.png"/><Relationship Id="rId322" Type="http://schemas.openxmlformats.org/officeDocument/2006/relationships/customXml" Target="../ink/ink307.xml"/><Relationship Id="rId364" Type="http://schemas.openxmlformats.org/officeDocument/2006/relationships/customXml" Target="../ink/ink328.xml"/><Relationship Id="rId61" Type="http://schemas.openxmlformats.org/officeDocument/2006/relationships/image" Target="../media/image176.png"/><Relationship Id="rId199" Type="http://schemas.openxmlformats.org/officeDocument/2006/relationships/image" Target="../media/image244.png"/><Relationship Id="rId19" Type="http://schemas.openxmlformats.org/officeDocument/2006/relationships/image" Target="../media/image155.png"/><Relationship Id="rId224" Type="http://schemas.openxmlformats.org/officeDocument/2006/relationships/customXml" Target="../ink/ink258.xml"/><Relationship Id="rId266" Type="http://schemas.openxmlformats.org/officeDocument/2006/relationships/customXml" Target="../ink/ink279.xml"/><Relationship Id="rId431" Type="http://schemas.openxmlformats.org/officeDocument/2006/relationships/image" Target="../media/image360.png"/><Relationship Id="rId473" Type="http://schemas.openxmlformats.org/officeDocument/2006/relationships/image" Target="../media/image381.png"/><Relationship Id="rId30" Type="http://schemas.openxmlformats.org/officeDocument/2006/relationships/customXml" Target="../ink/ink161.xml"/><Relationship Id="rId126" Type="http://schemas.openxmlformats.org/officeDocument/2006/relationships/customXml" Target="../ink/ink209.xml"/><Relationship Id="rId168" Type="http://schemas.openxmlformats.org/officeDocument/2006/relationships/customXml" Target="../ink/ink230.xml"/><Relationship Id="rId333" Type="http://schemas.openxmlformats.org/officeDocument/2006/relationships/image" Target="../media/image311.png"/><Relationship Id="rId72" Type="http://schemas.openxmlformats.org/officeDocument/2006/relationships/customXml" Target="../ink/ink182.xml"/><Relationship Id="rId375" Type="http://schemas.openxmlformats.org/officeDocument/2006/relationships/image" Target="../media/image332.png"/></Relationships>
</file>

<file path=ppt/slides/_rels/slide9.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393.xml"/><Relationship Id="rId18" Type="http://schemas.openxmlformats.org/officeDocument/2006/relationships/image" Target="../media/image12.emf"/><Relationship Id="rId3" Type="http://schemas.openxmlformats.org/officeDocument/2006/relationships/customXml" Target="../ink/ink388.xml"/><Relationship Id="rId7" Type="http://schemas.openxmlformats.org/officeDocument/2006/relationships/customXml" Target="../ink/ink390.xml"/><Relationship Id="rId12" Type="http://schemas.openxmlformats.org/officeDocument/2006/relationships/image" Target="../media/image9.emf"/><Relationship Id="rId17" Type="http://schemas.openxmlformats.org/officeDocument/2006/relationships/customXml" Target="../ink/ink395.xml"/><Relationship Id="rId2" Type="http://schemas.openxmlformats.org/officeDocument/2006/relationships/image" Target="../media/image146.png"/><Relationship Id="rId16" Type="http://schemas.openxmlformats.org/officeDocument/2006/relationships/image" Target="../media/image11.emf"/><Relationship Id="rId1" Type="http://schemas.openxmlformats.org/officeDocument/2006/relationships/slideLayout" Target="../slideLayouts/slideLayout20.xml"/><Relationship Id="rId6" Type="http://schemas.openxmlformats.org/officeDocument/2006/relationships/image" Target="../media/image6.emf"/><Relationship Id="rId11" Type="http://schemas.openxmlformats.org/officeDocument/2006/relationships/customXml" Target="../ink/ink392.xml"/><Relationship Id="rId5" Type="http://schemas.openxmlformats.org/officeDocument/2006/relationships/customXml" Target="../ink/ink389.xml"/><Relationship Id="rId15" Type="http://schemas.openxmlformats.org/officeDocument/2006/relationships/customXml" Target="../ink/ink394.xml"/><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customXml" Target="../ink/ink391.xml"/><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6</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US" dirty="0"/>
              <a:t>Metrices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id="{EBC9EAA6-7E53-459A-8E4A-B343091BB47D}"/>
              </a:ext>
            </a:extLst>
          </p:cNvPr>
          <p:cNvSpPr txBox="1"/>
          <p:nvPr/>
        </p:nvSpPr>
        <p:spPr>
          <a:xfrm>
            <a:off x="136158" y="4604717"/>
            <a:ext cx="11502394" cy="1877437"/>
          </a:xfrm>
          <a:prstGeom prst="rect">
            <a:avLst/>
          </a:prstGeom>
          <a:noFill/>
        </p:spPr>
        <p:txBody>
          <a:bodyPr wrap="square">
            <a:spAutoFit/>
          </a:bodyPr>
          <a:lstStyle/>
          <a:p>
            <a:pPr algn="l"/>
            <a:r>
              <a:rPr lang="en-US" b="1" dirty="0">
                <a:solidFill>
                  <a:srgbClr val="F1AC00"/>
                </a:solidFill>
                <a:latin typeface="Arial" panose="020B0604020202020204" pitchFamily="34" charset="0"/>
              </a:rPr>
              <a:t>Predictive power </a:t>
            </a:r>
            <a:r>
              <a:rPr lang="en-US" b="1" dirty="0">
                <a:solidFill>
                  <a:srgbClr val="000000"/>
                </a:solidFill>
                <a:latin typeface="Arial" panose="020B0604020202020204" pitchFamily="34" charset="0"/>
              </a:rPr>
              <a:t>represents how close to the perfect model the model is (quality)</a:t>
            </a:r>
          </a:p>
          <a:p>
            <a:pPr algn="l"/>
            <a:r>
              <a:rPr lang="en-US" sz="1600" i="1" dirty="0">
                <a:solidFill>
                  <a:srgbClr val="000000"/>
                </a:solidFill>
                <a:latin typeface="Arial" panose="020B0604020202020204" pitchFamily="34" charset="0"/>
              </a:rPr>
              <a:t>Area between Validation and Random curves divided by the area between Perfect and Random curves = C/(A+B+C)</a:t>
            </a:r>
          </a:p>
          <a:p>
            <a:pPr algn="l"/>
            <a:r>
              <a:rPr lang="en-US" sz="1600" dirty="0">
                <a:solidFill>
                  <a:srgbClr val="000000"/>
                </a:solidFill>
                <a:latin typeface="Arial" panose="020B0604020202020204" pitchFamily="34" charset="0"/>
              </a:rPr>
              <a:t>= 0 </a:t>
            </a:r>
            <a:r>
              <a:rPr lang="en-US" sz="1600" dirty="0">
                <a:solidFill>
                  <a:srgbClr val="000000"/>
                </a:solidFill>
                <a:latin typeface="Wingdings-Regular"/>
              </a:rPr>
              <a:t>➔ </a:t>
            </a:r>
            <a:r>
              <a:rPr lang="en-US" sz="1600" dirty="0">
                <a:solidFill>
                  <a:srgbClr val="000000"/>
                </a:solidFill>
                <a:latin typeface="Arial" panose="020B0604020202020204" pitchFamily="34" charset="0"/>
              </a:rPr>
              <a:t>Bad quality &gt;= 0.98 </a:t>
            </a:r>
            <a:r>
              <a:rPr lang="en-US" sz="1600" dirty="0">
                <a:solidFill>
                  <a:srgbClr val="000000"/>
                </a:solidFill>
                <a:latin typeface="Wingdings-Regular"/>
              </a:rPr>
              <a:t>➔ </a:t>
            </a:r>
            <a:r>
              <a:rPr lang="en-US" sz="1600" dirty="0">
                <a:solidFill>
                  <a:srgbClr val="000000"/>
                </a:solidFill>
                <a:latin typeface="Arial" panose="020B0604020202020204" pitchFamily="34" charset="0"/>
              </a:rPr>
              <a:t>certainly dependent variables between 0.75 and 0.97 </a:t>
            </a:r>
            <a:r>
              <a:rPr lang="en-US" sz="1600" dirty="0">
                <a:solidFill>
                  <a:srgbClr val="000000"/>
                </a:solidFill>
                <a:latin typeface="Wingdings-Regular"/>
              </a:rPr>
              <a:t>➔ </a:t>
            </a:r>
            <a:r>
              <a:rPr lang="en-US" sz="1600" dirty="0">
                <a:solidFill>
                  <a:srgbClr val="000000"/>
                </a:solidFill>
                <a:latin typeface="Arial" panose="020B0604020202020204" pitchFamily="34" charset="0"/>
              </a:rPr>
              <a:t>quality acceptable</a:t>
            </a:r>
          </a:p>
          <a:p>
            <a:pPr algn="l"/>
            <a:r>
              <a:rPr lang="en-US" b="1" dirty="0">
                <a:solidFill>
                  <a:srgbClr val="F1AC00"/>
                </a:solidFill>
                <a:latin typeface="Arial" panose="020B0604020202020204" pitchFamily="34" charset="0"/>
              </a:rPr>
              <a:t>Prediction confidence </a:t>
            </a:r>
            <a:r>
              <a:rPr lang="en-US" b="1" dirty="0">
                <a:solidFill>
                  <a:srgbClr val="000000"/>
                </a:solidFill>
                <a:latin typeface="Arial" panose="020B0604020202020204" pitchFamily="34" charset="0"/>
              </a:rPr>
              <a:t>expresses the ability to reproduce the same detection (robustness)</a:t>
            </a:r>
          </a:p>
          <a:p>
            <a:pPr algn="l"/>
            <a:r>
              <a:rPr lang="en-US" sz="1600" dirty="0">
                <a:solidFill>
                  <a:srgbClr val="000000"/>
                </a:solidFill>
                <a:latin typeface="Arial" panose="020B0604020202020204" pitchFamily="34" charset="0"/>
              </a:rPr>
              <a:t>You need a « validation sample » to estimate this KPI: it represents another view of the same population</a:t>
            </a:r>
          </a:p>
          <a:p>
            <a:pPr algn="l"/>
            <a:r>
              <a:rPr lang="en-US" sz="1600" i="1" dirty="0">
                <a:solidFill>
                  <a:srgbClr val="000000"/>
                </a:solidFill>
                <a:latin typeface="Arial" panose="020B0604020202020204" pitchFamily="34" charset="0"/>
              </a:rPr>
              <a:t>1 </a:t>
            </a:r>
            <a:r>
              <a:rPr lang="en-US" sz="1600" i="1" dirty="0">
                <a:solidFill>
                  <a:srgbClr val="000000"/>
                </a:solidFill>
                <a:latin typeface="Arial-ItalicMT"/>
              </a:rPr>
              <a:t>– </a:t>
            </a:r>
            <a:r>
              <a:rPr lang="en-US" sz="1600" i="1" dirty="0">
                <a:solidFill>
                  <a:srgbClr val="000000"/>
                </a:solidFill>
                <a:latin typeface="Arial" panose="020B0604020202020204" pitchFamily="34" charset="0"/>
              </a:rPr>
              <a:t>(area between Validation and Training) / (area between Perfect and Random) = </a:t>
            </a:r>
            <a:r>
              <a:rPr lang="en-US" sz="1600" dirty="0">
                <a:solidFill>
                  <a:srgbClr val="000000"/>
                </a:solidFill>
                <a:latin typeface="Arial" panose="020B0604020202020204" pitchFamily="34" charset="0"/>
              </a:rPr>
              <a:t>1- B/(A+B+C)</a:t>
            </a:r>
          </a:p>
          <a:p>
            <a:pPr algn="l"/>
            <a:r>
              <a:rPr lang="en-US" sz="1600" dirty="0">
                <a:solidFill>
                  <a:srgbClr val="000000"/>
                </a:solidFill>
                <a:latin typeface="Arial" panose="020B0604020202020204" pitchFamily="34" charset="0"/>
              </a:rPr>
              <a:t>&gt;= 0.95 </a:t>
            </a:r>
            <a:r>
              <a:rPr lang="en-US" sz="1600" dirty="0">
                <a:solidFill>
                  <a:srgbClr val="000000"/>
                </a:solidFill>
                <a:latin typeface="Wingdings-Regular"/>
              </a:rPr>
              <a:t>➔ </a:t>
            </a:r>
            <a:r>
              <a:rPr lang="en-US" sz="1600" dirty="0">
                <a:solidFill>
                  <a:srgbClr val="000000"/>
                </a:solidFill>
                <a:latin typeface="Arial" panose="020B0604020202020204" pitchFamily="34" charset="0"/>
              </a:rPr>
              <a:t>good robustness</a:t>
            </a:r>
            <a:endParaRPr lang="en-US" sz="1600" dirty="0"/>
          </a:p>
        </p:txBody>
      </p:sp>
      <p:pic>
        <p:nvPicPr>
          <p:cNvPr id="3" name="Picture 2">
            <a:extLst>
              <a:ext uri="{FF2B5EF4-FFF2-40B4-BE49-F238E27FC236}">
                <a16:creationId xmlns:a16="http://schemas.microsoft.com/office/drawing/2014/main" id="{8DA16462-4B75-4B35-B411-FBFFDFCF75F1}"/>
              </a:ext>
            </a:extLst>
          </p:cNvPr>
          <p:cNvPicPr>
            <a:picLocks noChangeAspect="1"/>
          </p:cNvPicPr>
          <p:nvPr/>
        </p:nvPicPr>
        <p:blipFill>
          <a:blip r:embed="rId3"/>
          <a:stretch>
            <a:fillRect/>
          </a:stretch>
        </p:blipFill>
        <p:spPr>
          <a:xfrm>
            <a:off x="7022359" y="1107240"/>
            <a:ext cx="4640982" cy="3185436"/>
          </a:xfrm>
          <a:prstGeom prst="rect">
            <a:avLst/>
          </a:prstGeom>
        </p:spPr>
      </p:pic>
      <p:graphicFrame>
        <p:nvGraphicFramePr>
          <p:cNvPr id="6" name="Table 5">
            <a:extLst>
              <a:ext uri="{FF2B5EF4-FFF2-40B4-BE49-F238E27FC236}">
                <a16:creationId xmlns:a16="http://schemas.microsoft.com/office/drawing/2014/main" id="{9B5001E8-0500-49F3-81B8-85B9EF9129EF}"/>
              </a:ext>
            </a:extLst>
          </p:cNvPr>
          <p:cNvGraphicFramePr>
            <a:graphicFrameLocks noGrp="1"/>
          </p:cNvGraphicFramePr>
          <p:nvPr/>
        </p:nvGraphicFramePr>
        <p:xfrm>
          <a:off x="152400" y="1074703"/>
          <a:ext cx="6629400" cy="2860862"/>
        </p:xfrm>
        <a:graphic>
          <a:graphicData uri="http://schemas.openxmlformats.org/drawingml/2006/table">
            <a:tbl>
              <a:tblPr>
                <a:tableStyleId>{5DA37D80-6434-44D0-A028-1B22A696006F}</a:tableStyleId>
              </a:tblPr>
              <a:tblGrid>
                <a:gridCol w="1406585">
                  <a:extLst>
                    <a:ext uri="{9D8B030D-6E8A-4147-A177-3AD203B41FA5}">
                      <a16:colId xmlns:a16="http://schemas.microsoft.com/office/drawing/2014/main" val="638649834"/>
                    </a:ext>
                  </a:extLst>
                </a:gridCol>
                <a:gridCol w="5222815">
                  <a:extLst>
                    <a:ext uri="{9D8B030D-6E8A-4147-A177-3AD203B41FA5}">
                      <a16:colId xmlns:a16="http://schemas.microsoft.com/office/drawing/2014/main" val="1673970776"/>
                    </a:ext>
                  </a:extLst>
                </a:gridCol>
              </a:tblGrid>
              <a:tr h="357112">
                <a:tc>
                  <a:txBody>
                    <a:bodyPr/>
                    <a:lstStyle/>
                    <a:p>
                      <a:pPr algn="just" rtl="0" fontAlgn="ctr"/>
                      <a:r>
                        <a:rPr lang="en-US" sz="1200" u="none" strike="noStrike" dirty="0">
                          <a:effectLst/>
                        </a:rPr>
                        <a:t>Metrics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tc>
                  <a:txBody>
                    <a:bodyPr/>
                    <a:lstStyle/>
                    <a:p>
                      <a:pPr algn="just" rtl="0" fontAlgn="ctr"/>
                      <a:r>
                        <a:rPr lang="en-US" sz="1200" u="none" strike="noStrike" dirty="0">
                          <a:effectLst/>
                        </a:rPr>
                        <a:t>Definitions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696909808"/>
                  </a:ext>
                </a:extLst>
              </a:tr>
              <a:tr h="699939">
                <a:tc>
                  <a:txBody>
                    <a:bodyPr/>
                    <a:lstStyle/>
                    <a:p>
                      <a:pPr algn="l" rtl="0" fontAlgn="ctr"/>
                      <a:r>
                        <a:rPr lang="en-US" sz="1200" u="none" strike="noStrike" dirty="0">
                          <a:effectLst/>
                        </a:rPr>
                        <a:t>Classification Rate</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targets accurately classified by the model when applied on the validation data sets (TP+TN) / N  ~ also known as accuracy of model</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507528534"/>
                  </a:ext>
                </a:extLst>
              </a:tr>
              <a:tr h="357112">
                <a:tc>
                  <a:txBody>
                    <a:bodyPr/>
                    <a:lstStyle/>
                    <a:p>
                      <a:pPr algn="l" rtl="0" fontAlgn="ctr"/>
                      <a:r>
                        <a:rPr lang="en-US" sz="1200" u="none" strike="noStrike" dirty="0">
                          <a:effectLst/>
                        </a:rPr>
                        <a:t>Sensitivity (TPR)</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actual positive targets that have been correctly predicted. TP/(TP+FN)</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827169515"/>
                  </a:ext>
                </a:extLst>
              </a:tr>
              <a:tr h="357112">
                <a:tc>
                  <a:txBody>
                    <a:bodyPr/>
                    <a:lstStyle/>
                    <a:p>
                      <a:pPr algn="l" rtl="0" fontAlgn="ctr"/>
                      <a:r>
                        <a:rPr lang="en-US" sz="1200" u="none" strike="noStrike" dirty="0">
                          <a:effectLst/>
                        </a:rPr>
                        <a:t>Specificity (FPR)</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negative targets that have been incorrectly detected as positive.</a:t>
                      </a:r>
                    </a:p>
                    <a:p>
                      <a:pPr algn="l" rtl="0" fontAlgn="ctr"/>
                      <a:r>
                        <a:rPr lang="en-US" sz="1200" b="0" i="0" u="none" strike="noStrike" dirty="0">
                          <a:solidFill>
                            <a:srgbClr val="000000"/>
                          </a:solidFill>
                          <a:effectLst/>
                          <a:latin typeface="Arial" panose="020B0604020202020204" pitchFamily="34" charset="0"/>
                        </a:rPr>
                        <a:t>FP / (FP + TN)  = 1 - specificity</a:t>
                      </a:r>
                    </a:p>
                  </a:txBody>
                  <a:tcPr marL="7620" marR="7620" marT="7620" marB="0" anchor="ctr"/>
                </a:tc>
                <a:extLst>
                  <a:ext uri="{0D108BD9-81ED-4DB2-BD59-A6C34878D82A}">
                    <a16:rowId xmlns:a16="http://schemas.microsoft.com/office/drawing/2014/main" val="813864819"/>
                  </a:ext>
                </a:extLst>
              </a:tr>
              <a:tr h="357112">
                <a:tc>
                  <a:txBody>
                    <a:bodyPr/>
                    <a:lstStyle/>
                    <a:p>
                      <a:pPr algn="l" rtl="0" fontAlgn="ctr"/>
                      <a:r>
                        <a:rPr lang="en-US" sz="1200" u="none" strike="noStrike" dirty="0">
                          <a:effectLst/>
                        </a:rPr>
                        <a:t>Precision</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predictive positive targets that are actually positive targets.</a:t>
                      </a:r>
                    </a:p>
                    <a:p>
                      <a:pPr algn="l" rtl="0" fontAlgn="ctr"/>
                      <a:r>
                        <a:rPr lang="en-US" sz="1200" b="0" i="0" u="none" strike="noStrike" dirty="0">
                          <a:solidFill>
                            <a:srgbClr val="000000"/>
                          </a:solidFill>
                          <a:effectLst/>
                          <a:latin typeface="Arial" panose="020B0604020202020204" pitchFamily="34" charset="0"/>
                        </a:rPr>
                        <a:t>TP/(TP+FP)</a:t>
                      </a:r>
                    </a:p>
                  </a:txBody>
                  <a:tcPr marL="7620" marR="7620" marT="7620" marB="0" anchor="ctr"/>
                </a:tc>
                <a:extLst>
                  <a:ext uri="{0D108BD9-81ED-4DB2-BD59-A6C34878D82A}">
                    <a16:rowId xmlns:a16="http://schemas.microsoft.com/office/drawing/2014/main" val="1135056758"/>
                  </a:ext>
                </a:extLst>
              </a:tr>
              <a:tr h="699939">
                <a:tc>
                  <a:txBody>
                    <a:bodyPr/>
                    <a:lstStyle/>
                    <a:p>
                      <a:pPr algn="l" rtl="0" fontAlgn="ctr"/>
                      <a:r>
                        <a:rPr lang="en-US" sz="1200" u="none" strike="noStrike" dirty="0">
                          <a:effectLst/>
                        </a:rPr>
                        <a:t>FI score</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Harmonic mean of Precision and Recall (Recall and Precision are evenly weighted).</a:t>
                      </a:r>
                    </a:p>
                    <a:p>
                      <a:pPr algn="l" rtl="0" fontAlgn="ctr"/>
                      <a:r>
                        <a:rPr lang="en-US" sz="1200" b="0" i="0" u="none" strike="noStrike" dirty="0">
                          <a:solidFill>
                            <a:srgbClr val="000000"/>
                          </a:solidFill>
                          <a:effectLst/>
                          <a:latin typeface="Arial" panose="020B0604020202020204" pitchFamily="34" charset="0"/>
                        </a:rPr>
                        <a:t>F1 = 2 (Precision X Recall) / (Precision + Recall)</a:t>
                      </a:r>
                    </a:p>
                  </a:txBody>
                  <a:tcPr marL="7620" marR="7620" marT="7620" marB="0" anchor="ctr"/>
                </a:tc>
                <a:extLst>
                  <a:ext uri="{0D108BD9-81ED-4DB2-BD59-A6C34878D82A}">
                    <a16:rowId xmlns:a16="http://schemas.microsoft.com/office/drawing/2014/main" val="1536725876"/>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F8BEEDD-F353-4338-929F-50588A6CE66E}"/>
                  </a:ext>
                </a:extLst>
              </p14:cNvPr>
              <p14:cNvContentPartPr/>
              <p14:nvPr/>
            </p14:nvContentPartPr>
            <p14:xfrm>
              <a:off x="6718320" y="1371600"/>
              <a:ext cx="5054760" cy="4096080"/>
            </p14:xfrm>
          </p:contentPart>
        </mc:Choice>
        <mc:Fallback xmlns="">
          <p:pic>
            <p:nvPicPr>
              <p:cNvPr id="2" name="Ink 1">
                <a:extLst>
                  <a:ext uri="{FF2B5EF4-FFF2-40B4-BE49-F238E27FC236}">
                    <a16:creationId xmlns:a16="http://schemas.microsoft.com/office/drawing/2014/main" id="{EF8BEEDD-F353-4338-929F-50588A6CE66E}"/>
                  </a:ext>
                </a:extLst>
              </p:cNvPr>
              <p:cNvPicPr/>
              <p:nvPr/>
            </p:nvPicPr>
            <p:blipFill>
              <a:blip r:embed="rId5"/>
              <a:stretch>
                <a:fillRect/>
              </a:stretch>
            </p:blipFill>
            <p:spPr>
              <a:xfrm>
                <a:off x="6708960" y="1362240"/>
                <a:ext cx="5073480" cy="4114800"/>
              </a:xfrm>
              <a:prstGeom prst="rect">
                <a:avLst/>
              </a:prstGeom>
            </p:spPr>
          </p:pic>
        </mc:Fallback>
      </mc:AlternateContent>
    </p:spTree>
    <p:extLst>
      <p:ext uri="{BB962C8B-B14F-4D97-AF65-F5344CB8AC3E}">
        <p14:creationId xmlns:p14="http://schemas.microsoft.com/office/powerpoint/2010/main" val="210009432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CE6C-AEFB-4AD6-9DFC-94F53FFB493B}"/>
              </a:ext>
            </a:extLst>
          </p:cNvPr>
          <p:cNvSpPr>
            <a:spLocks noGrp="1"/>
          </p:cNvSpPr>
          <p:nvPr>
            <p:ph type="title"/>
          </p:nvPr>
        </p:nvSpPr>
        <p:spPr>
          <a:xfrm>
            <a:off x="152401" y="76201"/>
            <a:ext cx="10969943" cy="711081"/>
          </a:xfrm>
        </p:spPr>
        <p:txBody>
          <a:bodyPr/>
          <a:lstStyle/>
          <a:p>
            <a:r>
              <a:rPr lang="en-US" dirty="0"/>
              <a:t>Profit Simulation</a:t>
            </a:r>
          </a:p>
        </p:txBody>
      </p:sp>
      <p:sp>
        <p:nvSpPr>
          <p:cNvPr id="3" name="Content Placeholder 2">
            <a:extLst>
              <a:ext uri="{FF2B5EF4-FFF2-40B4-BE49-F238E27FC236}">
                <a16:creationId xmlns:a16="http://schemas.microsoft.com/office/drawing/2014/main" id="{7C159253-4E6E-4795-BEAB-DE1DA868368F}"/>
              </a:ext>
            </a:extLst>
          </p:cNvPr>
          <p:cNvSpPr>
            <a:spLocks noGrp="1"/>
          </p:cNvSpPr>
          <p:nvPr>
            <p:ph sz="quarter" idx="13"/>
          </p:nvPr>
        </p:nvSpPr>
        <p:spPr>
          <a:xfrm>
            <a:off x="183124" y="685800"/>
            <a:ext cx="10972800" cy="1143000"/>
          </a:xfrm>
        </p:spPr>
        <p:txBody>
          <a:bodyPr/>
          <a:lstStyle/>
          <a:p>
            <a:r>
              <a:rPr lang="en-US" dirty="0"/>
              <a:t>Classification Rate &gt; 0.75 ~ 0.95 – Good Model</a:t>
            </a:r>
          </a:p>
          <a:p>
            <a:r>
              <a:rPr lang="en-US" dirty="0"/>
              <a:t>Confidence &gt; 0.90</a:t>
            </a:r>
          </a:p>
        </p:txBody>
      </p:sp>
    </p:spTree>
    <p:extLst>
      <p:ext uri="{BB962C8B-B14F-4D97-AF65-F5344CB8AC3E}">
        <p14:creationId xmlns:p14="http://schemas.microsoft.com/office/powerpoint/2010/main" val="129156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Regression Concept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502FC43D-EFB6-4F3B-B176-68397577827F}"/>
              </a:ext>
            </a:extLst>
          </p:cNvPr>
          <p:cNvSpPr>
            <a:spLocks noGrp="1"/>
          </p:cNvSpPr>
          <p:nvPr>
            <p:ph sz="quarter" idx="13"/>
          </p:nvPr>
        </p:nvSpPr>
        <p:spPr>
          <a:xfrm>
            <a:off x="228600" y="933558"/>
            <a:ext cx="11811001" cy="5628931"/>
          </a:xfrm>
        </p:spPr>
        <p:txBody>
          <a:bodyPr/>
          <a:lstStyle/>
          <a:p>
            <a:r>
              <a:rPr lang="en-US" dirty="0"/>
              <a:t>If our machine learning scenario would like to predict the dependent variable which is of type continuous (number) we use regression scenario.</a:t>
            </a:r>
          </a:p>
          <a:p>
            <a:r>
              <a:rPr lang="en-US" dirty="0"/>
              <a:t>There are 2 types of regression :-</a:t>
            </a:r>
          </a:p>
          <a:p>
            <a:r>
              <a:rPr lang="en-US" dirty="0"/>
              <a:t>Linear Regression – When my dependent variable is precisely dependent on one independent variable, we use linear regression.</a:t>
            </a:r>
          </a:p>
          <a:p>
            <a:r>
              <a:rPr lang="en-US" dirty="0"/>
              <a:t>Multi-regression – When my dependent variable is dependent on Multiple independent variables we can use multi-regression.</a:t>
            </a:r>
          </a:p>
          <a:p>
            <a:r>
              <a:rPr lang="en-US" dirty="0" err="1"/>
              <a:t>Eg.</a:t>
            </a:r>
            <a:r>
              <a:rPr lang="en-US" dirty="0"/>
              <a:t> Predict </a:t>
            </a:r>
            <a:r>
              <a:rPr lang="en-US" b="1" dirty="0"/>
              <a:t>house price </a:t>
            </a:r>
            <a:r>
              <a:rPr lang="en-US" dirty="0"/>
              <a:t>based on the different factors. </a:t>
            </a:r>
          </a:p>
          <a:p>
            <a:r>
              <a:rPr lang="en-US" dirty="0"/>
              <a:t>What will be the </a:t>
            </a:r>
            <a:r>
              <a:rPr lang="en-US" b="1" dirty="0"/>
              <a:t>% score </a:t>
            </a:r>
            <a:r>
              <a:rPr lang="en-US" dirty="0"/>
              <a:t>in exam depending on hours spent, book studied, practice papers tested.</a:t>
            </a:r>
          </a:p>
          <a:p>
            <a:r>
              <a:rPr lang="en-US" dirty="0"/>
              <a:t>What will be my </a:t>
            </a:r>
            <a:r>
              <a:rPr lang="en-US" b="1" dirty="0"/>
              <a:t>annual sales </a:t>
            </a:r>
            <a:r>
              <a:rPr lang="en-US" dirty="0"/>
              <a:t>depending on factors like employee, </a:t>
            </a:r>
            <a:r>
              <a:rPr lang="en-US" dirty="0" err="1"/>
              <a:t>cust</a:t>
            </a:r>
            <a:r>
              <a:rPr lang="en-US" dirty="0"/>
              <a:t>. Visits, leads,…</a:t>
            </a:r>
          </a:p>
        </p:txBody>
      </p:sp>
    </p:spTree>
    <p:extLst>
      <p:ext uri="{BB962C8B-B14F-4D97-AF65-F5344CB8AC3E}">
        <p14:creationId xmlns:p14="http://schemas.microsoft.com/office/powerpoint/2010/main" val="170032037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Model look like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id="{CF01A2FF-B0DF-4AEB-AF33-302BC4F25C73}"/>
              </a:ext>
            </a:extLst>
          </p:cNvPr>
          <p:cNvCxnSpPr/>
          <p:nvPr/>
        </p:nvCxnSpPr>
        <p:spPr>
          <a:xfrm flipV="1">
            <a:off x="990600" y="1066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B61A3DE-C4F1-48C9-9300-94CB16470B9B}"/>
              </a:ext>
            </a:extLst>
          </p:cNvPr>
          <p:cNvCxnSpPr/>
          <p:nvPr/>
        </p:nvCxnSpPr>
        <p:spPr>
          <a:xfrm>
            <a:off x="914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64FD3-E2EC-45B3-AFB7-FEC2F3CA548F}"/>
              </a:ext>
            </a:extLst>
          </p:cNvPr>
          <p:cNvSpPr txBox="1"/>
          <p:nvPr/>
        </p:nvSpPr>
        <p:spPr>
          <a:xfrm>
            <a:off x="1676401" y="3505200"/>
            <a:ext cx="4190997" cy="369332"/>
          </a:xfrm>
          <a:prstGeom prst="rect">
            <a:avLst/>
          </a:prstGeom>
          <a:noFill/>
        </p:spPr>
        <p:txBody>
          <a:bodyPr wrap="square" rtlCol="0">
            <a:spAutoFit/>
          </a:bodyPr>
          <a:lstStyle/>
          <a:p>
            <a:r>
              <a:rPr lang="en-US" dirty="0"/>
              <a:t>X – independent variables</a:t>
            </a:r>
          </a:p>
        </p:txBody>
      </p:sp>
      <p:sp>
        <p:nvSpPr>
          <p:cNvPr id="10" name="TextBox 9">
            <a:extLst>
              <a:ext uri="{FF2B5EF4-FFF2-40B4-BE49-F238E27FC236}">
                <a16:creationId xmlns:a16="http://schemas.microsoft.com/office/drawing/2014/main" id="{E43BB223-CAC2-478D-87E4-3A391CA5E821}"/>
              </a:ext>
            </a:extLst>
          </p:cNvPr>
          <p:cNvSpPr txBox="1"/>
          <p:nvPr/>
        </p:nvSpPr>
        <p:spPr>
          <a:xfrm>
            <a:off x="-762000" y="1600200"/>
            <a:ext cx="1676381" cy="923330"/>
          </a:xfrm>
          <a:prstGeom prst="rect">
            <a:avLst/>
          </a:prstGeom>
          <a:noFill/>
        </p:spPr>
        <p:txBody>
          <a:bodyPr wrap="square" rtlCol="0">
            <a:spAutoFit/>
          </a:bodyPr>
          <a:lstStyle/>
          <a:p>
            <a:r>
              <a:rPr lang="en-US" dirty="0"/>
              <a:t>Y dependent variable</a:t>
            </a:r>
          </a:p>
          <a:p>
            <a:r>
              <a:rPr lang="en-US" dirty="0"/>
              <a:t>(prediction)</a:t>
            </a:r>
          </a:p>
        </p:txBody>
      </p:sp>
      <p:cxnSp>
        <p:nvCxnSpPr>
          <p:cNvPr id="239" name="Straight Arrow Connector 238">
            <a:extLst>
              <a:ext uri="{FF2B5EF4-FFF2-40B4-BE49-F238E27FC236}">
                <a16:creationId xmlns:a16="http://schemas.microsoft.com/office/drawing/2014/main" id="{F0720F38-2977-4285-A495-BAF53BD6DF8B}"/>
              </a:ext>
            </a:extLst>
          </p:cNvPr>
          <p:cNvCxnSpPr>
            <a:cxnSpLocks/>
          </p:cNvCxnSpPr>
          <p:nvPr/>
        </p:nvCxnSpPr>
        <p:spPr>
          <a:xfrm flipV="1">
            <a:off x="61722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BC71256-C65E-4B3B-AAB9-C71CED6D1A2F}"/>
              </a:ext>
            </a:extLst>
          </p:cNvPr>
          <p:cNvCxnSpPr/>
          <p:nvPr/>
        </p:nvCxnSpPr>
        <p:spPr>
          <a:xfrm>
            <a:off x="60198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80B6985-11BC-4A52-A744-32E56D7444C8}"/>
              </a:ext>
            </a:extLst>
          </p:cNvPr>
          <p:cNvCxnSpPr>
            <a:cxnSpLocks/>
          </p:cNvCxnSpPr>
          <p:nvPr/>
        </p:nvCxnSpPr>
        <p:spPr>
          <a:xfrm flipV="1">
            <a:off x="94488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7F097CF-B133-4469-B391-64956F09DE06}"/>
              </a:ext>
            </a:extLst>
          </p:cNvPr>
          <p:cNvCxnSpPr/>
          <p:nvPr/>
        </p:nvCxnSpPr>
        <p:spPr>
          <a:xfrm>
            <a:off x="92964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4805E5CC-D6EE-4F14-BB14-E8A278269E58}"/>
              </a:ext>
            </a:extLst>
          </p:cNvPr>
          <p:cNvSpPr txBox="1"/>
          <p:nvPr/>
        </p:nvSpPr>
        <p:spPr>
          <a:xfrm>
            <a:off x="10696877" y="3148690"/>
            <a:ext cx="759324" cy="369332"/>
          </a:xfrm>
          <a:prstGeom prst="rect">
            <a:avLst/>
          </a:prstGeom>
          <a:noFill/>
        </p:spPr>
        <p:txBody>
          <a:bodyPr wrap="square" rtlCol="0">
            <a:spAutoFit/>
          </a:bodyPr>
          <a:lstStyle/>
          <a:p>
            <a:r>
              <a:rPr lang="en-US" dirty="0"/>
              <a:t>x</a:t>
            </a:r>
          </a:p>
        </p:txBody>
      </p:sp>
      <p:sp>
        <p:nvSpPr>
          <p:cNvPr id="357" name="TextBox 356">
            <a:extLst>
              <a:ext uri="{FF2B5EF4-FFF2-40B4-BE49-F238E27FC236}">
                <a16:creationId xmlns:a16="http://schemas.microsoft.com/office/drawing/2014/main" id="{979641FD-FE59-486D-B556-67A15492CBF8}"/>
              </a:ext>
            </a:extLst>
          </p:cNvPr>
          <p:cNvSpPr txBox="1"/>
          <p:nvPr/>
        </p:nvSpPr>
        <p:spPr>
          <a:xfrm>
            <a:off x="5973725" y="4127525"/>
            <a:ext cx="3148768" cy="954107"/>
          </a:xfrm>
          <a:prstGeom prst="rect">
            <a:avLst/>
          </a:prstGeom>
          <a:noFill/>
        </p:spPr>
        <p:txBody>
          <a:bodyPr wrap="square" rtlCol="0">
            <a:spAutoFit/>
          </a:bodyPr>
          <a:lstStyle/>
          <a:p>
            <a:r>
              <a:rPr lang="en-US" sz="1400" b="1" dirty="0"/>
              <a:t>When our model tries to cover most of the data points for each feature</a:t>
            </a:r>
          </a:p>
          <a:p>
            <a:r>
              <a:rPr lang="en-US" sz="1400" b="1" dirty="0"/>
              <a:t>When we provide too much of features to the model</a:t>
            </a:r>
          </a:p>
        </p:txBody>
      </p:sp>
      <p:sp>
        <p:nvSpPr>
          <p:cNvPr id="359" name="TextBox 358">
            <a:extLst>
              <a:ext uri="{FF2B5EF4-FFF2-40B4-BE49-F238E27FC236}">
                <a16:creationId xmlns:a16="http://schemas.microsoft.com/office/drawing/2014/main" id="{FD3DC332-35B3-4A6C-98A9-45182103DAA8}"/>
              </a:ext>
            </a:extLst>
          </p:cNvPr>
          <p:cNvSpPr txBox="1"/>
          <p:nvPr/>
        </p:nvSpPr>
        <p:spPr>
          <a:xfrm>
            <a:off x="9122493" y="4101756"/>
            <a:ext cx="3148768" cy="954107"/>
          </a:xfrm>
          <a:prstGeom prst="rect">
            <a:avLst/>
          </a:prstGeom>
          <a:noFill/>
        </p:spPr>
        <p:txBody>
          <a:bodyPr wrap="square" rtlCol="0">
            <a:spAutoFit/>
          </a:bodyPr>
          <a:lstStyle/>
          <a:p>
            <a:r>
              <a:rPr lang="en-US" sz="1400" b="1" dirty="0"/>
              <a:t>When our model has nothing to do with features, and it does not cover any actual outcome</a:t>
            </a:r>
          </a:p>
          <a:p>
            <a:r>
              <a:rPr lang="en-US" sz="1400" b="1" dirty="0"/>
              <a:t>When we provide very less features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27A5302-A996-409C-83B8-66C6056A1C07}"/>
                  </a:ext>
                </a:extLst>
              </p14:cNvPr>
              <p14:cNvContentPartPr/>
              <p14:nvPr/>
            </p14:nvContentPartPr>
            <p14:xfrm>
              <a:off x="501480" y="1333440"/>
              <a:ext cx="11170080" cy="4928040"/>
            </p14:xfrm>
          </p:contentPart>
        </mc:Choice>
        <mc:Fallback xmlns="">
          <p:pic>
            <p:nvPicPr>
              <p:cNvPr id="2" name="Ink 1">
                <a:extLst>
                  <a:ext uri="{FF2B5EF4-FFF2-40B4-BE49-F238E27FC236}">
                    <a16:creationId xmlns:a16="http://schemas.microsoft.com/office/drawing/2014/main" id="{027A5302-A996-409C-83B8-66C6056A1C07}"/>
                  </a:ext>
                </a:extLst>
              </p:cNvPr>
              <p:cNvPicPr/>
              <p:nvPr/>
            </p:nvPicPr>
            <p:blipFill>
              <a:blip r:embed="rId4"/>
              <a:stretch>
                <a:fillRect/>
              </a:stretch>
            </p:blipFill>
            <p:spPr>
              <a:xfrm>
                <a:off x="492120" y="1324080"/>
                <a:ext cx="11188800" cy="4946760"/>
              </a:xfrm>
              <a:prstGeom prst="rect">
                <a:avLst/>
              </a:prstGeom>
            </p:spPr>
          </p:pic>
        </mc:Fallback>
      </mc:AlternateContent>
    </p:spTree>
    <p:extLst>
      <p:ext uri="{BB962C8B-B14F-4D97-AF65-F5344CB8AC3E}">
        <p14:creationId xmlns:p14="http://schemas.microsoft.com/office/powerpoint/2010/main" val="74813058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Matrices to check regression quality</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BE3A0870-F741-4A04-933F-6678A44A8D7A}"/>
              </a:ext>
            </a:extLst>
          </p:cNvPr>
          <p:cNvPicPr>
            <a:picLocks noChangeAspect="1"/>
          </p:cNvPicPr>
          <p:nvPr/>
        </p:nvPicPr>
        <p:blipFill>
          <a:blip r:embed="rId3"/>
          <a:stretch>
            <a:fillRect/>
          </a:stretch>
        </p:blipFill>
        <p:spPr>
          <a:xfrm>
            <a:off x="263352" y="1102433"/>
            <a:ext cx="4824536" cy="5318679"/>
          </a:xfrm>
          <a:prstGeom prst="rect">
            <a:avLst/>
          </a:prstGeom>
        </p:spPr>
      </p:pic>
      <p:sp>
        <p:nvSpPr>
          <p:cNvPr id="3" name="TextBox 2">
            <a:extLst>
              <a:ext uri="{FF2B5EF4-FFF2-40B4-BE49-F238E27FC236}">
                <a16:creationId xmlns:a16="http://schemas.microsoft.com/office/drawing/2014/main" id="{2FDE069B-C593-4FF4-8BE8-B8FBBD17AB9F}"/>
              </a:ext>
            </a:extLst>
          </p:cNvPr>
          <p:cNvSpPr txBox="1"/>
          <p:nvPr/>
        </p:nvSpPr>
        <p:spPr>
          <a:xfrm>
            <a:off x="5113145" y="938408"/>
            <a:ext cx="6670849" cy="646331"/>
          </a:xfrm>
          <a:prstGeom prst="rect">
            <a:avLst/>
          </a:prstGeom>
          <a:noFill/>
        </p:spPr>
        <p:txBody>
          <a:bodyPr wrap="square" rtlCol="0">
            <a:spAutoFit/>
          </a:bodyPr>
          <a:lstStyle/>
          <a:p>
            <a:r>
              <a:rPr lang="en-US" b="1" dirty="0"/>
              <a:t>How far our actual values are from predicted values. – Residual / deviation</a:t>
            </a:r>
          </a:p>
        </p:txBody>
      </p:sp>
      <mc:AlternateContent xmlns:mc="http://schemas.openxmlformats.org/markup-compatibility/2006" xmlns:p14="http://schemas.microsoft.com/office/powerpoint/2010/main">
        <mc:Choice Requires="p14">
          <p:contentPart p14:bwMode="auto" r:id="rId4">
            <p14:nvContentPartPr>
              <p14:cNvPr id="78" name="Ink 77">
                <a:extLst>
                  <a:ext uri="{FF2B5EF4-FFF2-40B4-BE49-F238E27FC236}">
                    <a16:creationId xmlns:a16="http://schemas.microsoft.com/office/drawing/2014/main" id="{B6EC5873-6703-42A4-A4BB-982F601401A6}"/>
                  </a:ext>
                </a:extLst>
              </p14:cNvPr>
              <p14:cNvContentPartPr/>
              <p14:nvPr/>
            </p14:nvContentPartPr>
            <p14:xfrm>
              <a:off x="1278331" y="6326001"/>
              <a:ext cx="19080" cy="19080"/>
            </p14:xfrm>
          </p:contentPart>
        </mc:Choice>
        <mc:Fallback xmlns="">
          <p:pic>
            <p:nvPicPr>
              <p:cNvPr id="78" name="Ink 77">
                <a:extLst>
                  <a:ext uri="{FF2B5EF4-FFF2-40B4-BE49-F238E27FC236}">
                    <a16:creationId xmlns:a16="http://schemas.microsoft.com/office/drawing/2014/main" id="{B6EC5873-6703-42A4-A4BB-982F601401A6}"/>
                  </a:ext>
                </a:extLst>
              </p:cNvPr>
              <p:cNvPicPr/>
              <p:nvPr/>
            </p:nvPicPr>
            <p:blipFill>
              <a:blip r:embed="rId11"/>
              <a:stretch>
                <a:fillRect/>
              </a:stretch>
            </p:blipFill>
            <p:spPr>
              <a:xfrm>
                <a:off x="1269331" y="6317001"/>
                <a:ext cx="367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id="{ED93FF07-45F1-47BF-A6AB-3FCE7C95BECB}"/>
                  </a:ext>
                </a:extLst>
              </p14:cNvPr>
              <p14:cNvContentPartPr/>
              <p14:nvPr/>
            </p14:nvContentPartPr>
            <p14:xfrm>
              <a:off x="25560" y="914400"/>
              <a:ext cx="9264960" cy="5486760"/>
            </p14:xfrm>
          </p:contentPart>
        </mc:Choice>
        <mc:Fallback xmlns="">
          <p:pic>
            <p:nvPicPr>
              <p:cNvPr id="4" name="Ink 3">
                <a:extLst>
                  <a:ext uri="{FF2B5EF4-FFF2-40B4-BE49-F238E27FC236}">
                    <a16:creationId xmlns:a16="http://schemas.microsoft.com/office/drawing/2014/main" id="{ED93FF07-45F1-47BF-A6AB-3FCE7C95BECB}"/>
                  </a:ext>
                </a:extLst>
              </p:cNvPr>
              <p:cNvPicPr/>
              <p:nvPr/>
            </p:nvPicPr>
            <p:blipFill>
              <a:blip r:embed="rId13"/>
              <a:stretch>
                <a:fillRect/>
              </a:stretch>
            </p:blipFill>
            <p:spPr>
              <a:xfrm>
                <a:off x="16200" y="905040"/>
                <a:ext cx="9283680" cy="5505480"/>
              </a:xfrm>
              <a:prstGeom prst="rect">
                <a:avLst/>
              </a:prstGeom>
            </p:spPr>
          </p:pic>
        </mc:Fallback>
      </mc:AlternateContent>
    </p:spTree>
    <p:extLst>
      <p:ext uri="{BB962C8B-B14F-4D97-AF65-F5344CB8AC3E}">
        <p14:creationId xmlns:p14="http://schemas.microsoft.com/office/powerpoint/2010/main" val="394247216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RMSE &amp; MAPE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9596F4A2-567E-4A2C-A543-E303D822C70E}"/>
              </a:ext>
            </a:extLst>
          </p:cNvPr>
          <p:cNvSpPr>
            <a:spLocks noGrp="1"/>
          </p:cNvSpPr>
          <p:nvPr>
            <p:ph sz="quarter" idx="13"/>
          </p:nvPr>
        </p:nvSpPr>
        <p:spPr>
          <a:xfrm>
            <a:off x="152400" y="881174"/>
            <a:ext cx="10972800" cy="484187"/>
          </a:xfrm>
        </p:spPr>
        <p:txBody>
          <a:bodyPr/>
          <a:lstStyle/>
          <a:p>
            <a:r>
              <a:rPr lang="en-US" dirty="0"/>
              <a:t>RMSD/RMSE – Root mean Square Residual (Error)</a:t>
            </a:r>
          </a:p>
        </p:txBody>
      </p:sp>
      <p:sp>
        <p:nvSpPr>
          <p:cNvPr id="217" name="TextBox 216">
            <a:extLst>
              <a:ext uri="{FF2B5EF4-FFF2-40B4-BE49-F238E27FC236}">
                <a16:creationId xmlns:a16="http://schemas.microsoft.com/office/drawing/2014/main" id="{3A92E90A-4DAB-43CA-8E8D-3BFE0C237B20}"/>
              </a:ext>
            </a:extLst>
          </p:cNvPr>
          <p:cNvSpPr txBox="1"/>
          <p:nvPr/>
        </p:nvSpPr>
        <p:spPr>
          <a:xfrm>
            <a:off x="192402" y="3470841"/>
            <a:ext cx="11807195" cy="923330"/>
          </a:xfrm>
          <a:prstGeom prst="rect">
            <a:avLst/>
          </a:prstGeom>
          <a:noFill/>
        </p:spPr>
        <p:txBody>
          <a:bodyPr wrap="square" rtlCol="0">
            <a:spAutoFit/>
          </a:bodyPr>
          <a:lstStyle/>
          <a:p>
            <a:r>
              <a:rPr lang="en-US" dirty="0"/>
              <a:t>The value of RMSE can range between 0 to infinite which is difficult to be interpreted by the business, in order to make our business user understand the power of our model, we relies on a % based measure. This is called MAPE (Meal Absolute Percentage Error)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1BAE57-9421-4512-AEEC-1D994071E535}"/>
                  </a:ext>
                </a:extLst>
              </p14:cNvPr>
              <p14:cNvContentPartPr/>
              <p14:nvPr/>
            </p14:nvContentPartPr>
            <p14:xfrm>
              <a:off x="698400" y="1403280"/>
              <a:ext cx="8503200" cy="3924720"/>
            </p14:xfrm>
          </p:contentPart>
        </mc:Choice>
        <mc:Fallback xmlns="">
          <p:pic>
            <p:nvPicPr>
              <p:cNvPr id="2" name="Ink 1">
                <a:extLst>
                  <a:ext uri="{FF2B5EF4-FFF2-40B4-BE49-F238E27FC236}">
                    <a16:creationId xmlns:a16="http://schemas.microsoft.com/office/drawing/2014/main" id="{E01BAE57-9421-4512-AEEC-1D994071E535}"/>
                  </a:ext>
                </a:extLst>
              </p:cNvPr>
              <p:cNvPicPr/>
              <p:nvPr/>
            </p:nvPicPr>
            <p:blipFill>
              <a:blip r:embed="rId4"/>
              <a:stretch>
                <a:fillRect/>
              </a:stretch>
            </p:blipFill>
            <p:spPr>
              <a:xfrm>
                <a:off x="689040" y="1393920"/>
                <a:ext cx="8521920" cy="394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8DDB8347-243C-4044-A9F2-B5DCBF668B45}"/>
                  </a:ext>
                </a:extLst>
              </p14:cNvPr>
              <p14:cNvContentPartPr/>
              <p14:nvPr/>
            </p14:nvContentPartPr>
            <p14:xfrm>
              <a:off x="2059825" y="4553447"/>
              <a:ext cx="2879640" cy="1073160"/>
            </p14:xfrm>
          </p:contentPart>
        </mc:Choice>
        <mc:Fallback xmlns="">
          <p:pic>
            <p:nvPicPr>
              <p:cNvPr id="35" name="Ink 34">
                <a:extLst>
                  <a:ext uri="{FF2B5EF4-FFF2-40B4-BE49-F238E27FC236}">
                    <a16:creationId xmlns:a16="http://schemas.microsoft.com/office/drawing/2014/main" id="{8DDB8347-243C-4044-A9F2-B5DCBF668B45}"/>
                  </a:ext>
                </a:extLst>
              </p:cNvPr>
              <p:cNvPicPr/>
              <p:nvPr/>
            </p:nvPicPr>
            <p:blipFill>
              <a:blip r:embed="rId6"/>
              <a:stretch>
                <a:fillRect/>
              </a:stretch>
            </p:blipFill>
            <p:spPr>
              <a:xfrm>
                <a:off x="2050825" y="4544447"/>
                <a:ext cx="2897280" cy="109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6FCB3975-2F3A-4907-B28B-8E88B238684C}"/>
                  </a:ext>
                </a:extLst>
              </p14:cNvPr>
              <p14:cNvContentPartPr/>
              <p14:nvPr/>
            </p14:nvContentPartPr>
            <p14:xfrm>
              <a:off x="5209465" y="4968527"/>
              <a:ext cx="138600" cy="10080"/>
            </p14:xfrm>
          </p:contentPart>
        </mc:Choice>
        <mc:Fallback xmlns="">
          <p:pic>
            <p:nvPicPr>
              <p:cNvPr id="36" name="Ink 35">
                <a:extLst>
                  <a:ext uri="{FF2B5EF4-FFF2-40B4-BE49-F238E27FC236}">
                    <a16:creationId xmlns:a16="http://schemas.microsoft.com/office/drawing/2014/main" id="{6FCB3975-2F3A-4907-B28B-8E88B238684C}"/>
                  </a:ext>
                </a:extLst>
              </p:cNvPr>
              <p:cNvPicPr/>
              <p:nvPr/>
            </p:nvPicPr>
            <p:blipFill>
              <a:blip r:embed="rId8"/>
              <a:stretch>
                <a:fillRect/>
              </a:stretch>
            </p:blipFill>
            <p:spPr>
              <a:xfrm>
                <a:off x="5200465" y="4959527"/>
                <a:ext cx="1562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Ink 37">
                <a:extLst>
                  <a:ext uri="{FF2B5EF4-FFF2-40B4-BE49-F238E27FC236}">
                    <a16:creationId xmlns:a16="http://schemas.microsoft.com/office/drawing/2014/main" id="{CFFEE153-5DD6-4C5F-A2B7-CB74113EE3D8}"/>
                  </a:ext>
                </a:extLst>
              </p14:cNvPr>
              <p14:cNvContentPartPr/>
              <p14:nvPr/>
            </p14:nvContentPartPr>
            <p14:xfrm>
              <a:off x="5252665" y="5098487"/>
              <a:ext cx="86400" cy="20880"/>
            </p14:xfrm>
          </p:contentPart>
        </mc:Choice>
        <mc:Fallback xmlns="">
          <p:pic>
            <p:nvPicPr>
              <p:cNvPr id="38" name="Ink 37">
                <a:extLst>
                  <a:ext uri="{FF2B5EF4-FFF2-40B4-BE49-F238E27FC236}">
                    <a16:creationId xmlns:a16="http://schemas.microsoft.com/office/drawing/2014/main" id="{CFFEE153-5DD6-4C5F-A2B7-CB74113EE3D8}"/>
                  </a:ext>
                </a:extLst>
              </p:cNvPr>
              <p:cNvPicPr/>
              <p:nvPr/>
            </p:nvPicPr>
            <p:blipFill>
              <a:blip r:embed="rId10"/>
              <a:stretch>
                <a:fillRect/>
              </a:stretch>
            </p:blipFill>
            <p:spPr>
              <a:xfrm>
                <a:off x="5243665" y="5089487"/>
                <a:ext cx="1040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6" name="Ink 45">
                <a:extLst>
                  <a:ext uri="{FF2B5EF4-FFF2-40B4-BE49-F238E27FC236}">
                    <a16:creationId xmlns:a16="http://schemas.microsoft.com/office/drawing/2014/main" id="{19314080-BCAF-4CD9-B0E3-8F85E2DF0B7A}"/>
                  </a:ext>
                </a:extLst>
              </p14:cNvPr>
              <p14:cNvContentPartPr/>
              <p14:nvPr/>
            </p14:nvContentPartPr>
            <p14:xfrm>
              <a:off x="5375425" y="5366327"/>
              <a:ext cx="1561320" cy="37440"/>
            </p14:xfrm>
          </p:contentPart>
        </mc:Choice>
        <mc:Fallback xmlns="">
          <p:pic>
            <p:nvPicPr>
              <p:cNvPr id="46" name="Ink 45">
                <a:extLst>
                  <a:ext uri="{FF2B5EF4-FFF2-40B4-BE49-F238E27FC236}">
                    <a16:creationId xmlns:a16="http://schemas.microsoft.com/office/drawing/2014/main" id="{19314080-BCAF-4CD9-B0E3-8F85E2DF0B7A}"/>
                  </a:ext>
                </a:extLst>
              </p:cNvPr>
              <p:cNvPicPr/>
              <p:nvPr/>
            </p:nvPicPr>
            <p:blipFill>
              <a:blip r:embed="rId12"/>
              <a:stretch>
                <a:fillRect/>
              </a:stretch>
            </p:blipFill>
            <p:spPr>
              <a:xfrm>
                <a:off x="5366425" y="5357327"/>
                <a:ext cx="15789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7" name="Ink 46">
                <a:extLst>
                  <a:ext uri="{FF2B5EF4-FFF2-40B4-BE49-F238E27FC236}">
                    <a16:creationId xmlns:a16="http://schemas.microsoft.com/office/drawing/2014/main" id="{9346FB41-E467-4223-A392-C8803A4F8DCA}"/>
                  </a:ext>
                </a:extLst>
              </p14:cNvPr>
              <p14:cNvContentPartPr/>
              <p14:nvPr/>
            </p14:nvContentPartPr>
            <p14:xfrm>
              <a:off x="5573425" y="4804367"/>
              <a:ext cx="828720" cy="341280"/>
            </p14:xfrm>
          </p:contentPart>
        </mc:Choice>
        <mc:Fallback xmlns="">
          <p:pic>
            <p:nvPicPr>
              <p:cNvPr id="47" name="Ink 46">
                <a:extLst>
                  <a:ext uri="{FF2B5EF4-FFF2-40B4-BE49-F238E27FC236}">
                    <a16:creationId xmlns:a16="http://schemas.microsoft.com/office/drawing/2014/main" id="{9346FB41-E467-4223-A392-C8803A4F8DCA}"/>
                  </a:ext>
                </a:extLst>
              </p:cNvPr>
              <p:cNvPicPr/>
              <p:nvPr/>
            </p:nvPicPr>
            <p:blipFill>
              <a:blip r:embed="rId14"/>
              <a:stretch>
                <a:fillRect/>
              </a:stretch>
            </p:blipFill>
            <p:spPr>
              <a:xfrm>
                <a:off x="5564425" y="4795367"/>
                <a:ext cx="8463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B110C7A8-8887-49E5-92BE-05B748C1122B}"/>
                  </a:ext>
                </a:extLst>
              </p14:cNvPr>
              <p14:cNvContentPartPr/>
              <p14:nvPr/>
            </p14:nvContentPartPr>
            <p14:xfrm>
              <a:off x="6742705" y="4643447"/>
              <a:ext cx="342000" cy="588960"/>
            </p14:xfrm>
          </p:contentPart>
        </mc:Choice>
        <mc:Fallback xmlns="">
          <p:pic>
            <p:nvPicPr>
              <p:cNvPr id="51" name="Ink 50">
                <a:extLst>
                  <a:ext uri="{FF2B5EF4-FFF2-40B4-BE49-F238E27FC236}">
                    <a16:creationId xmlns:a16="http://schemas.microsoft.com/office/drawing/2014/main" id="{B110C7A8-8887-49E5-92BE-05B748C1122B}"/>
                  </a:ext>
                </a:extLst>
              </p:cNvPr>
              <p:cNvPicPr/>
              <p:nvPr/>
            </p:nvPicPr>
            <p:blipFill>
              <a:blip r:embed="rId16"/>
              <a:stretch>
                <a:fillRect/>
              </a:stretch>
            </p:blipFill>
            <p:spPr>
              <a:xfrm>
                <a:off x="6733705" y="4634447"/>
                <a:ext cx="35964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245725C1-5FAF-4A8C-B8AC-02CAB449D2A3}"/>
                  </a:ext>
                </a:extLst>
              </p14:cNvPr>
              <p14:cNvContentPartPr/>
              <p14:nvPr/>
            </p14:nvContentPartPr>
            <p14:xfrm>
              <a:off x="332545" y="4285607"/>
              <a:ext cx="1507320" cy="75240"/>
            </p14:xfrm>
          </p:contentPart>
        </mc:Choice>
        <mc:Fallback xmlns="">
          <p:pic>
            <p:nvPicPr>
              <p:cNvPr id="52" name="Ink 51">
                <a:extLst>
                  <a:ext uri="{FF2B5EF4-FFF2-40B4-BE49-F238E27FC236}">
                    <a16:creationId xmlns:a16="http://schemas.microsoft.com/office/drawing/2014/main" id="{245725C1-5FAF-4A8C-B8AC-02CAB449D2A3}"/>
                  </a:ext>
                </a:extLst>
              </p:cNvPr>
              <p:cNvPicPr/>
              <p:nvPr/>
            </p:nvPicPr>
            <p:blipFill>
              <a:blip r:embed="rId18"/>
              <a:stretch>
                <a:fillRect/>
              </a:stretch>
            </p:blipFill>
            <p:spPr>
              <a:xfrm>
                <a:off x="323545" y="4276607"/>
                <a:ext cx="1524960" cy="92880"/>
              </a:xfrm>
              <a:prstGeom prst="rect">
                <a:avLst/>
              </a:prstGeom>
            </p:spPr>
          </p:pic>
        </mc:Fallback>
      </mc:AlternateContent>
    </p:spTree>
    <p:extLst>
      <p:ext uri="{BB962C8B-B14F-4D97-AF65-F5344CB8AC3E}">
        <p14:creationId xmlns:p14="http://schemas.microsoft.com/office/powerpoint/2010/main" val="291973068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6</a:t>
            </a:r>
          </a:p>
        </p:txBody>
      </p:sp>
    </p:spTree>
    <p:extLst>
      <p:ext uri="{BB962C8B-B14F-4D97-AF65-F5344CB8AC3E}">
        <p14:creationId xmlns:p14="http://schemas.microsoft.com/office/powerpoint/2010/main" val="386777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 </a:t>
            </a:r>
            <a:r>
              <a:rPr lang="en-US" sz="3600" spc="-150" dirty="0" err="1">
                <a:solidFill>
                  <a:prstClr val="white"/>
                </a:solidFill>
                <a:latin typeface="Calibri" panose="020F0502020204030204"/>
              </a:rPr>
              <a:t>Oberoy</a:t>
            </a:r>
            <a:r>
              <a:rPr lang="en-US" sz="3600" spc="-150" dirty="0">
                <a:solidFill>
                  <a:prstClr val="white"/>
                </a:solidFill>
                <a:latin typeface="Calibri" panose="020F050202020403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6</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AUC and ROC Curves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Profit Simulation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ML Scenario –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Regression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Regression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Determination of MAPE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Residuals</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a:extLst>
              <a:ext uri="{FF2B5EF4-FFF2-40B4-BE49-F238E27FC236}">
                <a16:creationId xmlns:a16="http://schemas.microsoft.com/office/drawing/2014/main" id="{363306E7-F665-D131-FCC6-2A465710A699}"/>
              </a:ext>
            </a:extLst>
          </p:cNvPr>
          <p:cNvGrpSpPr/>
          <p:nvPr/>
        </p:nvGrpSpPr>
        <p:grpSpPr>
          <a:xfrm>
            <a:off x="1507367" y="57193"/>
            <a:ext cx="9257040" cy="6240240"/>
            <a:chOff x="1507367" y="57193"/>
            <a:chExt cx="9257040" cy="624024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8313AE36-92C5-8CE5-AD09-F46A432FA511}"/>
                    </a:ext>
                  </a:extLst>
                </p14:cNvPr>
                <p14:cNvContentPartPr/>
                <p14:nvPr/>
              </p14:nvContentPartPr>
              <p14:xfrm>
                <a:off x="4819007" y="890953"/>
                <a:ext cx="132120" cy="275400"/>
              </p14:xfrm>
            </p:contentPart>
          </mc:Choice>
          <mc:Fallback>
            <p:pic>
              <p:nvPicPr>
                <p:cNvPr id="14" name="Ink 13">
                  <a:extLst>
                    <a:ext uri="{FF2B5EF4-FFF2-40B4-BE49-F238E27FC236}">
                      <a16:creationId xmlns:a16="http://schemas.microsoft.com/office/drawing/2014/main" id="{8313AE36-92C5-8CE5-AD09-F46A432FA511}"/>
                    </a:ext>
                  </a:extLst>
                </p:cNvPr>
                <p:cNvPicPr/>
                <p:nvPr/>
              </p:nvPicPr>
              <p:blipFill>
                <a:blip r:embed="rId3"/>
                <a:stretch>
                  <a:fillRect/>
                </a:stretch>
              </p:blipFill>
              <p:spPr>
                <a:xfrm>
                  <a:off x="4810367" y="882313"/>
                  <a:ext cx="14976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88FBF6E6-7BA7-44FA-A187-37627E2CCAC5}"/>
                    </a:ext>
                  </a:extLst>
                </p14:cNvPr>
                <p14:cNvContentPartPr/>
                <p14:nvPr/>
              </p14:nvContentPartPr>
              <p14:xfrm>
                <a:off x="4814327" y="1006153"/>
                <a:ext cx="76680" cy="77400"/>
              </p14:xfrm>
            </p:contentPart>
          </mc:Choice>
          <mc:Fallback>
            <p:pic>
              <p:nvPicPr>
                <p:cNvPr id="15" name="Ink 14">
                  <a:extLst>
                    <a:ext uri="{FF2B5EF4-FFF2-40B4-BE49-F238E27FC236}">
                      <a16:creationId xmlns:a16="http://schemas.microsoft.com/office/drawing/2014/main" id="{88FBF6E6-7BA7-44FA-A187-37627E2CCAC5}"/>
                    </a:ext>
                  </a:extLst>
                </p:cNvPr>
                <p:cNvPicPr/>
                <p:nvPr/>
              </p:nvPicPr>
              <p:blipFill>
                <a:blip r:embed="rId5"/>
                <a:stretch>
                  <a:fillRect/>
                </a:stretch>
              </p:blipFill>
              <p:spPr>
                <a:xfrm>
                  <a:off x="4805327" y="997513"/>
                  <a:ext cx="943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E6EF1EF3-73FA-CFEE-80EF-B69246D5E175}"/>
                    </a:ext>
                  </a:extLst>
                </p14:cNvPr>
                <p14:cNvContentPartPr/>
                <p14:nvPr/>
              </p14:nvContentPartPr>
              <p14:xfrm>
                <a:off x="4969487" y="983833"/>
                <a:ext cx="166680" cy="136440"/>
              </p14:xfrm>
            </p:contentPart>
          </mc:Choice>
          <mc:Fallback>
            <p:pic>
              <p:nvPicPr>
                <p:cNvPr id="16" name="Ink 15">
                  <a:extLst>
                    <a:ext uri="{FF2B5EF4-FFF2-40B4-BE49-F238E27FC236}">
                      <a16:creationId xmlns:a16="http://schemas.microsoft.com/office/drawing/2014/main" id="{E6EF1EF3-73FA-CFEE-80EF-B69246D5E175}"/>
                    </a:ext>
                  </a:extLst>
                </p:cNvPr>
                <p:cNvPicPr/>
                <p:nvPr/>
              </p:nvPicPr>
              <p:blipFill>
                <a:blip r:embed="rId7"/>
                <a:stretch>
                  <a:fillRect/>
                </a:stretch>
              </p:blipFill>
              <p:spPr>
                <a:xfrm>
                  <a:off x="4960487" y="974833"/>
                  <a:ext cx="1843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744B6361-81DC-4CBB-054A-3533F7BB67DB}"/>
                    </a:ext>
                  </a:extLst>
                </p14:cNvPr>
                <p14:cNvContentPartPr/>
                <p14:nvPr/>
              </p14:nvContentPartPr>
              <p14:xfrm>
                <a:off x="5167847" y="930193"/>
                <a:ext cx="156600" cy="129600"/>
              </p14:xfrm>
            </p:contentPart>
          </mc:Choice>
          <mc:Fallback>
            <p:pic>
              <p:nvPicPr>
                <p:cNvPr id="17" name="Ink 16">
                  <a:extLst>
                    <a:ext uri="{FF2B5EF4-FFF2-40B4-BE49-F238E27FC236}">
                      <a16:creationId xmlns:a16="http://schemas.microsoft.com/office/drawing/2014/main" id="{744B6361-81DC-4CBB-054A-3533F7BB67DB}"/>
                    </a:ext>
                  </a:extLst>
                </p:cNvPr>
                <p:cNvPicPr/>
                <p:nvPr/>
              </p:nvPicPr>
              <p:blipFill>
                <a:blip r:embed="rId9"/>
                <a:stretch>
                  <a:fillRect/>
                </a:stretch>
              </p:blipFill>
              <p:spPr>
                <a:xfrm>
                  <a:off x="5159207" y="921553"/>
                  <a:ext cx="1742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7A7E2555-A43D-FC90-E6FD-2D68F4DD2080}"/>
                    </a:ext>
                  </a:extLst>
                </p14:cNvPr>
                <p14:cNvContentPartPr/>
                <p14:nvPr/>
              </p14:nvContentPartPr>
              <p14:xfrm>
                <a:off x="5377007" y="918673"/>
                <a:ext cx="122040" cy="132480"/>
              </p14:xfrm>
            </p:contentPart>
          </mc:Choice>
          <mc:Fallback>
            <p:pic>
              <p:nvPicPr>
                <p:cNvPr id="18" name="Ink 17">
                  <a:extLst>
                    <a:ext uri="{FF2B5EF4-FFF2-40B4-BE49-F238E27FC236}">
                      <a16:creationId xmlns:a16="http://schemas.microsoft.com/office/drawing/2014/main" id="{7A7E2555-A43D-FC90-E6FD-2D68F4DD2080}"/>
                    </a:ext>
                  </a:extLst>
                </p:cNvPr>
                <p:cNvPicPr/>
                <p:nvPr/>
              </p:nvPicPr>
              <p:blipFill>
                <a:blip r:embed="rId11"/>
                <a:stretch>
                  <a:fillRect/>
                </a:stretch>
              </p:blipFill>
              <p:spPr>
                <a:xfrm>
                  <a:off x="5368007" y="910033"/>
                  <a:ext cx="1396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25DBA4B7-2433-4945-06F1-F20F541DE19C}"/>
                    </a:ext>
                  </a:extLst>
                </p14:cNvPr>
                <p14:cNvContentPartPr/>
                <p14:nvPr/>
              </p14:nvContentPartPr>
              <p14:xfrm>
                <a:off x="5568167" y="722473"/>
                <a:ext cx="281880" cy="278640"/>
              </p14:xfrm>
            </p:contentPart>
          </mc:Choice>
          <mc:Fallback>
            <p:pic>
              <p:nvPicPr>
                <p:cNvPr id="19" name="Ink 18">
                  <a:extLst>
                    <a:ext uri="{FF2B5EF4-FFF2-40B4-BE49-F238E27FC236}">
                      <a16:creationId xmlns:a16="http://schemas.microsoft.com/office/drawing/2014/main" id="{25DBA4B7-2433-4945-06F1-F20F541DE19C}"/>
                    </a:ext>
                  </a:extLst>
                </p:cNvPr>
                <p:cNvPicPr/>
                <p:nvPr/>
              </p:nvPicPr>
              <p:blipFill>
                <a:blip r:embed="rId13"/>
                <a:stretch>
                  <a:fillRect/>
                </a:stretch>
              </p:blipFill>
              <p:spPr>
                <a:xfrm>
                  <a:off x="5559167" y="713833"/>
                  <a:ext cx="29952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232922B1-5497-5B01-53DF-8F6D97859B6F}"/>
                    </a:ext>
                  </a:extLst>
                </p14:cNvPr>
                <p14:cNvContentPartPr/>
                <p14:nvPr/>
              </p14:nvContentPartPr>
              <p14:xfrm>
                <a:off x="4829447" y="1353193"/>
                <a:ext cx="51840" cy="721440"/>
              </p14:xfrm>
            </p:contentPart>
          </mc:Choice>
          <mc:Fallback>
            <p:pic>
              <p:nvPicPr>
                <p:cNvPr id="21" name="Ink 20">
                  <a:extLst>
                    <a:ext uri="{FF2B5EF4-FFF2-40B4-BE49-F238E27FC236}">
                      <a16:creationId xmlns:a16="http://schemas.microsoft.com/office/drawing/2014/main" id="{232922B1-5497-5B01-53DF-8F6D97859B6F}"/>
                    </a:ext>
                  </a:extLst>
                </p:cNvPr>
                <p:cNvPicPr/>
                <p:nvPr/>
              </p:nvPicPr>
              <p:blipFill>
                <a:blip r:embed="rId15"/>
                <a:stretch>
                  <a:fillRect/>
                </a:stretch>
              </p:blipFill>
              <p:spPr>
                <a:xfrm>
                  <a:off x="4820807" y="1344553"/>
                  <a:ext cx="69480" cy="739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 name="Ink 21">
                  <a:extLst>
                    <a:ext uri="{FF2B5EF4-FFF2-40B4-BE49-F238E27FC236}">
                      <a16:creationId xmlns:a16="http://schemas.microsoft.com/office/drawing/2014/main" id="{1AAB1792-FFF9-2873-7367-5129C41313FF}"/>
                    </a:ext>
                  </a:extLst>
                </p14:cNvPr>
                <p14:cNvContentPartPr/>
                <p14:nvPr/>
              </p14:nvContentPartPr>
              <p14:xfrm>
                <a:off x="4830527" y="1880953"/>
                <a:ext cx="1894680" cy="136800"/>
              </p14:xfrm>
            </p:contentPart>
          </mc:Choice>
          <mc:Fallback>
            <p:pic>
              <p:nvPicPr>
                <p:cNvPr id="22" name="Ink 21">
                  <a:extLst>
                    <a:ext uri="{FF2B5EF4-FFF2-40B4-BE49-F238E27FC236}">
                      <a16:creationId xmlns:a16="http://schemas.microsoft.com/office/drawing/2014/main" id="{1AAB1792-FFF9-2873-7367-5129C41313FF}"/>
                    </a:ext>
                  </a:extLst>
                </p:cNvPr>
                <p:cNvPicPr/>
                <p:nvPr/>
              </p:nvPicPr>
              <p:blipFill>
                <a:blip r:embed="rId17"/>
                <a:stretch>
                  <a:fillRect/>
                </a:stretch>
              </p:blipFill>
              <p:spPr>
                <a:xfrm>
                  <a:off x="4821527" y="1872313"/>
                  <a:ext cx="19123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3" name="Ink 22">
                  <a:extLst>
                    <a:ext uri="{FF2B5EF4-FFF2-40B4-BE49-F238E27FC236}">
                      <a16:creationId xmlns:a16="http://schemas.microsoft.com/office/drawing/2014/main" id="{E549CCBA-1040-60CF-51E6-69984E79A97D}"/>
                    </a:ext>
                  </a:extLst>
                </p14:cNvPr>
                <p14:cNvContentPartPr/>
                <p14:nvPr/>
              </p14:nvContentPartPr>
              <p14:xfrm>
                <a:off x="4860047" y="1072393"/>
                <a:ext cx="2216880" cy="239400"/>
              </p14:xfrm>
            </p:contentPart>
          </mc:Choice>
          <mc:Fallback>
            <p:pic>
              <p:nvPicPr>
                <p:cNvPr id="23" name="Ink 22">
                  <a:extLst>
                    <a:ext uri="{FF2B5EF4-FFF2-40B4-BE49-F238E27FC236}">
                      <a16:creationId xmlns:a16="http://schemas.microsoft.com/office/drawing/2014/main" id="{E549CCBA-1040-60CF-51E6-69984E79A97D}"/>
                    </a:ext>
                  </a:extLst>
                </p:cNvPr>
                <p:cNvPicPr/>
                <p:nvPr/>
              </p:nvPicPr>
              <p:blipFill>
                <a:blip r:embed="rId19"/>
                <a:stretch>
                  <a:fillRect/>
                </a:stretch>
              </p:blipFill>
              <p:spPr>
                <a:xfrm>
                  <a:off x="4851047" y="1063753"/>
                  <a:ext cx="22345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4" name="Ink 23">
                  <a:extLst>
                    <a:ext uri="{FF2B5EF4-FFF2-40B4-BE49-F238E27FC236}">
                      <a16:creationId xmlns:a16="http://schemas.microsoft.com/office/drawing/2014/main" id="{F2E23537-1F7C-699A-963D-3E478D72ADE6}"/>
                    </a:ext>
                  </a:extLst>
                </p14:cNvPr>
                <p14:cNvContentPartPr/>
                <p14:nvPr/>
              </p14:nvContentPartPr>
              <p14:xfrm>
                <a:off x="6496607" y="1202713"/>
                <a:ext cx="508320" cy="719640"/>
              </p14:xfrm>
            </p:contentPart>
          </mc:Choice>
          <mc:Fallback>
            <p:pic>
              <p:nvPicPr>
                <p:cNvPr id="24" name="Ink 23">
                  <a:extLst>
                    <a:ext uri="{FF2B5EF4-FFF2-40B4-BE49-F238E27FC236}">
                      <a16:creationId xmlns:a16="http://schemas.microsoft.com/office/drawing/2014/main" id="{F2E23537-1F7C-699A-963D-3E478D72ADE6}"/>
                    </a:ext>
                  </a:extLst>
                </p:cNvPr>
                <p:cNvPicPr/>
                <p:nvPr/>
              </p:nvPicPr>
              <p:blipFill>
                <a:blip r:embed="rId21"/>
                <a:stretch>
                  <a:fillRect/>
                </a:stretch>
              </p:blipFill>
              <p:spPr>
                <a:xfrm>
                  <a:off x="6487967" y="1193713"/>
                  <a:ext cx="52596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Ink 24">
                  <a:extLst>
                    <a:ext uri="{FF2B5EF4-FFF2-40B4-BE49-F238E27FC236}">
                      <a16:creationId xmlns:a16="http://schemas.microsoft.com/office/drawing/2014/main" id="{902F4D65-509A-E006-BC6D-9B2C0B1DD8D2}"/>
                    </a:ext>
                  </a:extLst>
                </p14:cNvPr>
                <p14:cNvContentPartPr/>
                <p14:nvPr/>
              </p14:nvContentPartPr>
              <p14:xfrm>
                <a:off x="7400927" y="1405393"/>
                <a:ext cx="63360" cy="185760"/>
              </p14:xfrm>
            </p:contentPart>
          </mc:Choice>
          <mc:Fallback>
            <p:pic>
              <p:nvPicPr>
                <p:cNvPr id="25" name="Ink 24">
                  <a:extLst>
                    <a:ext uri="{FF2B5EF4-FFF2-40B4-BE49-F238E27FC236}">
                      <a16:creationId xmlns:a16="http://schemas.microsoft.com/office/drawing/2014/main" id="{902F4D65-509A-E006-BC6D-9B2C0B1DD8D2}"/>
                    </a:ext>
                  </a:extLst>
                </p:cNvPr>
                <p:cNvPicPr/>
                <p:nvPr/>
              </p:nvPicPr>
              <p:blipFill>
                <a:blip r:embed="rId23"/>
                <a:stretch>
                  <a:fillRect/>
                </a:stretch>
              </p:blipFill>
              <p:spPr>
                <a:xfrm>
                  <a:off x="7392287" y="1396393"/>
                  <a:ext cx="81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6" name="Ink 25">
                  <a:extLst>
                    <a:ext uri="{FF2B5EF4-FFF2-40B4-BE49-F238E27FC236}">
                      <a16:creationId xmlns:a16="http://schemas.microsoft.com/office/drawing/2014/main" id="{0A24F4C6-7279-F118-E22F-34EC1456E2F8}"/>
                    </a:ext>
                  </a:extLst>
                </p14:cNvPr>
                <p14:cNvContentPartPr/>
                <p14:nvPr/>
              </p14:nvContentPartPr>
              <p14:xfrm>
                <a:off x="7374287" y="1072393"/>
                <a:ext cx="216000" cy="457200"/>
              </p14:xfrm>
            </p:contentPart>
          </mc:Choice>
          <mc:Fallback>
            <p:pic>
              <p:nvPicPr>
                <p:cNvPr id="26" name="Ink 25">
                  <a:extLst>
                    <a:ext uri="{FF2B5EF4-FFF2-40B4-BE49-F238E27FC236}">
                      <a16:creationId xmlns:a16="http://schemas.microsoft.com/office/drawing/2014/main" id="{0A24F4C6-7279-F118-E22F-34EC1456E2F8}"/>
                    </a:ext>
                  </a:extLst>
                </p:cNvPr>
                <p:cNvPicPr/>
                <p:nvPr/>
              </p:nvPicPr>
              <p:blipFill>
                <a:blip r:embed="rId25"/>
                <a:stretch>
                  <a:fillRect/>
                </a:stretch>
              </p:blipFill>
              <p:spPr>
                <a:xfrm>
                  <a:off x="7365287" y="1063753"/>
                  <a:ext cx="233640"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673F123D-32DA-2534-00D6-006677450280}"/>
                    </a:ext>
                  </a:extLst>
                </p14:cNvPr>
                <p14:cNvContentPartPr/>
                <p14:nvPr/>
              </p14:nvContentPartPr>
              <p14:xfrm>
                <a:off x="7641407" y="1344913"/>
                <a:ext cx="88560" cy="122040"/>
              </p14:xfrm>
            </p:contentPart>
          </mc:Choice>
          <mc:Fallback>
            <p:pic>
              <p:nvPicPr>
                <p:cNvPr id="27" name="Ink 26">
                  <a:extLst>
                    <a:ext uri="{FF2B5EF4-FFF2-40B4-BE49-F238E27FC236}">
                      <a16:creationId xmlns:a16="http://schemas.microsoft.com/office/drawing/2014/main" id="{673F123D-32DA-2534-00D6-006677450280}"/>
                    </a:ext>
                  </a:extLst>
                </p:cNvPr>
                <p:cNvPicPr/>
                <p:nvPr/>
              </p:nvPicPr>
              <p:blipFill>
                <a:blip r:embed="rId27"/>
                <a:stretch>
                  <a:fillRect/>
                </a:stretch>
              </p:blipFill>
              <p:spPr>
                <a:xfrm>
                  <a:off x="7632767" y="1335913"/>
                  <a:ext cx="1062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Ink 27">
                  <a:extLst>
                    <a:ext uri="{FF2B5EF4-FFF2-40B4-BE49-F238E27FC236}">
                      <a16:creationId xmlns:a16="http://schemas.microsoft.com/office/drawing/2014/main" id="{A1DA77BD-A4E7-3400-647D-5EFC6EC31198}"/>
                    </a:ext>
                  </a:extLst>
                </p14:cNvPr>
                <p14:cNvContentPartPr/>
                <p14:nvPr/>
              </p14:nvContentPartPr>
              <p14:xfrm>
                <a:off x="7805207" y="1271473"/>
                <a:ext cx="245880" cy="153000"/>
              </p14:xfrm>
            </p:contentPart>
          </mc:Choice>
          <mc:Fallback>
            <p:pic>
              <p:nvPicPr>
                <p:cNvPr id="28" name="Ink 27">
                  <a:extLst>
                    <a:ext uri="{FF2B5EF4-FFF2-40B4-BE49-F238E27FC236}">
                      <a16:creationId xmlns:a16="http://schemas.microsoft.com/office/drawing/2014/main" id="{A1DA77BD-A4E7-3400-647D-5EFC6EC31198}"/>
                    </a:ext>
                  </a:extLst>
                </p:cNvPr>
                <p:cNvPicPr/>
                <p:nvPr/>
              </p:nvPicPr>
              <p:blipFill>
                <a:blip r:embed="rId29"/>
                <a:stretch>
                  <a:fillRect/>
                </a:stretch>
              </p:blipFill>
              <p:spPr>
                <a:xfrm>
                  <a:off x="7796567" y="1262473"/>
                  <a:ext cx="2635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3F66E7C0-79AF-0F2A-DC57-B1B670643927}"/>
                    </a:ext>
                  </a:extLst>
                </p14:cNvPr>
                <p14:cNvContentPartPr/>
                <p14:nvPr/>
              </p14:nvContentPartPr>
              <p14:xfrm>
                <a:off x="8078807" y="1264993"/>
                <a:ext cx="142920" cy="104760"/>
              </p14:xfrm>
            </p:contentPart>
          </mc:Choice>
          <mc:Fallback>
            <p:pic>
              <p:nvPicPr>
                <p:cNvPr id="29" name="Ink 28">
                  <a:extLst>
                    <a:ext uri="{FF2B5EF4-FFF2-40B4-BE49-F238E27FC236}">
                      <a16:creationId xmlns:a16="http://schemas.microsoft.com/office/drawing/2014/main" id="{3F66E7C0-79AF-0F2A-DC57-B1B670643927}"/>
                    </a:ext>
                  </a:extLst>
                </p:cNvPr>
                <p:cNvPicPr/>
                <p:nvPr/>
              </p:nvPicPr>
              <p:blipFill>
                <a:blip r:embed="rId31"/>
                <a:stretch>
                  <a:fillRect/>
                </a:stretch>
              </p:blipFill>
              <p:spPr>
                <a:xfrm>
                  <a:off x="8069807" y="1255993"/>
                  <a:ext cx="1605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k 29">
                  <a:extLst>
                    <a:ext uri="{FF2B5EF4-FFF2-40B4-BE49-F238E27FC236}">
                      <a16:creationId xmlns:a16="http://schemas.microsoft.com/office/drawing/2014/main" id="{D8B7317D-AB78-D331-3D98-485B24595EA5}"/>
                    </a:ext>
                  </a:extLst>
                </p14:cNvPr>
                <p14:cNvContentPartPr/>
                <p14:nvPr/>
              </p14:nvContentPartPr>
              <p14:xfrm>
                <a:off x="8226047" y="1212073"/>
                <a:ext cx="140400" cy="126720"/>
              </p14:xfrm>
            </p:contentPart>
          </mc:Choice>
          <mc:Fallback>
            <p:pic>
              <p:nvPicPr>
                <p:cNvPr id="30" name="Ink 29">
                  <a:extLst>
                    <a:ext uri="{FF2B5EF4-FFF2-40B4-BE49-F238E27FC236}">
                      <a16:creationId xmlns:a16="http://schemas.microsoft.com/office/drawing/2014/main" id="{D8B7317D-AB78-D331-3D98-485B24595EA5}"/>
                    </a:ext>
                  </a:extLst>
                </p:cNvPr>
                <p:cNvPicPr/>
                <p:nvPr/>
              </p:nvPicPr>
              <p:blipFill>
                <a:blip r:embed="rId33"/>
                <a:stretch>
                  <a:fillRect/>
                </a:stretch>
              </p:blipFill>
              <p:spPr>
                <a:xfrm>
                  <a:off x="8217407" y="1203073"/>
                  <a:ext cx="1580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1" name="Ink 30">
                  <a:extLst>
                    <a:ext uri="{FF2B5EF4-FFF2-40B4-BE49-F238E27FC236}">
                      <a16:creationId xmlns:a16="http://schemas.microsoft.com/office/drawing/2014/main" id="{D3E83A5C-BFFA-24AE-C9A9-E75AECB8DC25}"/>
                    </a:ext>
                  </a:extLst>
                </p14:cNvPr>
                <p14:cNvContentPartPr/>
                <p14:nvPr/>
              </p14:nvContentPartPr>
              <p14:xfrm>
                <a:off x="8416487" y="1130353"/>
                <a:ext cx="136080" cy="222480"/>
              </p14:xfrm>
            </p:contentPart>
          </mc:Choice>
          <mc:Fallback>
            <p:pic>
              <p:nvPicPr>
                <p:cNvPr id="31" name="Ink 30">
                  <a:extLst>
                    <a:ext uri="{FF2B5EF4-FFF2-40B4-BE49-F238E27FC236}">
                      <a16:creationId xmlns:a16="http://schemas.microsoft.com/office/drawing/2014/main" id="{D3E83A5C-BFFA-24AE-C9A9-E75AECB8DC25}"/>
                    </a:ext>
                  </a:extLst>
                </p:cNvPr>
                <p:cNvPicPr/>
                <p:nvPr/>
              </p:nvPicPr>
              <p:blipFill>
                <a:blip r:embed="rId35"/>
                <a:stretch>
                  <a:fillRect/>
                </a:stretch>
              </p:blipFill>
              <p:spPr>
                <a:xfrm>
                  <a:off x="8407487" y="1121353"/>
                  <a:ext cx="1537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k 31">
                  <a:extLst>
                    <a:ext uri="{FF2B5EF4-FFF2-40B4-BE49-F238E27FC236}">
                      <a16:creationId xmlns:a16="http://schemas.microsoft.com/office/drawing/2014/main" id="{A799E52A-17DD-4FC2-508D-447407E847E0}"/>
                    </a:ext>
                  </a:extLst>
                </p14:cNvPr>
                <p14:cNvContentPartPr/>
                <p14:nvPr/>
              </p14:nvContentPartPr>
              <p14:xfrm>
                <a:off x="8648327" y="1145113"/>
                <a:ext cx="95040" cy="187920"/>
              </p14:xfrm>
            </p:contentPart>
          </mc:Choice>
          <mc:Fallback>
            <p:pic>
              <p:nvPicPr>
                <p:cNvPr id="32" name="Ink 31">
                  <a:extLst>
                    <a:ext uri="{FF2B5EF4-FFF2-40B4-BE49-F238E27FC236}">
                      <a16:creationId xmlns:a16="http://schemas.microsoft.com/office/drawing/2014/main" id="{A799E52A-17DD-4FC2-508D-447407E847E0}"/>
                    </a:ext>
                  </a:extLst>
                </p:cNvPr>
                <p:cNvPicPr/>
                <p:nvPr/>
              </p:nvPicPr>
              <p:blipFill>
                <a:blip r:embed="rId37"/>
                <a:stretch>
                  <a:fillRect/>
                </a:stretch>
              </p:blipFill>
              <p:spPr>
                <a:xfrm>
                  <a:off x="8639327" y="1136473"/>
                  <a:ext cx="1126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0A45019B-FBC3-0FF9-E769-BBCA840AE113}"/>
                    </a:ext>
                  </a:extLst>
                </p14:cNvPr>
                <p14:cNvContentPartPr/>
                <p14:nvPr/>
              </p14:nvContentPartPr>
              <p14:xfrm>
                <a:off x="8617007" y="1142953"/>
                <a:ext cx="119520" cy="268920"/>
              </p14:xfrm>
            </p:contentPart>
          </mc:Choice>
          <mc:Fallback>
            <p:pic>
              <p:nvPicPr>
                <p:cNvPr id="33" name="Ink 32">
                  <a:extLst>
                    <a:ext uri="{FF2B5EF4-FFF2-40B4-BE49-F238E27FC236}">
                      <a16:creationId xmlns:a16="http://schemas.microsoft.com/office/drawing/2014/main" id="{0A45019B-FBC3-0FF9-E769-BBCA840AE113}"/>
                    </a:ext>
                  </a:extLst>
                </p:cNvPr>
                <p:cNvPicPr/>
                <p:nvPr/>
              </p:nvPicPr>
              <p:blipFill>
                <a:blip r:embed="rId39"/>
                <a:stretch>
                  <a:fillRect/>
                </a:stretch>
              </p:blipFill>
              <p:spPr>
                <a:xfrm>
                  <a:off x="8608007" y="1134313"/>
                  <a:ext cx="1371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27A6B33A-D2B4-7325-4F95-DEBA21E0A4D8}"/>
                    </a:ext>
                  </a:extLst>
                </p14:cNvPr>
                <p14:cNvContentPartPr/>
                <p14:nvPr/>
              </p14:nvContentPartPr>
              <p14:xfrm>
                <a:off x="5026727" y="2742793"/>
                <a:ext cx="78480" cy="231120"/>
              </p14:xfrm>
            </p:contentPart>
          </mc:Choice>
          <mc:Fallback>
            <p:pic>
              <p:nvPicPr>
                <p:cNvPr id="36" name="Ink 35">
                  <a:extLst>
                    <a:ext uri="{FF2B5EF4-FFF2-40B4-BE49-F238E27FC236}">
                      <a16:creationId xmlns:a16="http://schemas.microsoft.com/office/drawing/2014/main" id="{27A6B33A-D2B4-7325-4F95-DEBA21E0A4D8}"/>
                    </a:ext>
                  </a:extLst>
                </p:cNvPr>
                <p:cNvPicPr/>
                <p:nvPr/>
              </p:nvPicPr>
              <p:blipFill>
                <a:blip r:embed="rId41"/>
                <a:stretch>
                  <a:fillRect/>
                </a:stretch>
              </p:blipFill>
              <p:spPr>
                <a:xfrm>
                  <a:off x="5018087" y="2734153"/>
                  <a:ext cx="961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7" name="Ink 36">
                  <a:extLst>
                    <a:ext uri="{FF2B5EF4-FFF2-40B4-BE49-F238E27FC236}">
                      <a16:creationId xmlns:a16="http://schemas.microsoft.com/office/drawing/2014/main" id="{C2631182-B616-51B8-1883-BC2918ED7708}"/>
                    </a:ext>
                  </a:extLst>
                </p14:cNvPr>
                <p14:cNvContentPartPr/>
                <p14:nvPr/>
              </p14:nvContentPartPr>
              <p14:xfrm>
                <a:off x="4871567" y="2448313"/>
                <a:ext cx="515520" cy="457920"/>
              </p14:xfrm>
            </p:contentPart>
          </mc:Choice>
          <mc:Fallback>
            <p:pic>
              <p:nvPicPr>
                <p:cNvPr id="37" name="Ink 36">
                  <a:extLst>
                    <a:ext uri="{FF2B5EF4-FFF2-40B4-BE49-F238E27FC236}">
                      <a16:creationId xmlns:a16="http://schemas.microsoft.com/office/drawing/2014/main" id="{C2631182-B616-51B8-1883-BC2918ED7708}"/>
                    </a:ext>
                  </a:extLst>
                </p:cNvPr>
                <p:cNvPicPr/>
                <p:nvPr/>
              </p:nvPicPr>
              <p:blipFill>
                <a:blip r:embed="rId43"/>
                <a:stretch>
                  <a:fillRect/>
                </a:stretch>
              </p:blipFill>
              <p:spPr>
                <a:xfrm>
                  <a:off x="4862927" y="2439313"/>
                  <a:ext cx="53316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8" name="Ink 37">
                  <a:extLst>
                    <a:ext uri="{FF2B5EF4-FFF2-40B4-BE49-F238E27FC236}">
                      <a16:creationId xmlns:a16="http://schemas.microsoft.com/office/drawing/2014/main" id="{A122682C-7768-2408-D10C-D30DAA78CADF}"/>
                    </a:ext>
                  </a:extLst>
                </p14:cNvPr>
                <p14:cNvContentPartPr/>
                <p14:nvPr/>
              </p14:nvContentPartPr>
              <p14:xfrm>
                <a:off x="5418767" y="2752513"/>
                <a:ext cx="97920" cy="90720"/>
              </p14:xfrm>
            </p:contentPart>
          </mc:Choice>
          <mc:Fallback>
            <p:pic>
              <p:nvPicPr>
                <p:cNvPr id="38" name="Ink 37">
                  <a:extLst>
                    <a:ext uri="{FF2B5EF4-FFF2-40B4-BE49-F238E27FC236}">
                      <a16:creationId xmlns:a16="http://schemas.microsoft.com/office/drawing/2014/main" id="{A122682C-7768-2408-D10C-D30DAA78CADF}"/>
                    </a:ext>
                  </a:extLst>
                </p:cNvPr>
                <p:cNvPicPr/>
                <p:nvPr/>
              </p:nvPicPr>
              <p:blipFill>
                <a:blip r:embed="rId45"/>
                <a:stretch>
                  <a:fillRect/>
                </a:stretch>
              </p:blipFill>
              <p:spPr>
                <a:xfrm>
                  <a:off x="5409767" y="2743513"/>
                  <a:ext cx="1155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0" name="Ink 39">
                  <a:extLst>
                    <a:ext uri="{FF2B5EF4-FFF2-40B4-BE49-F238E27FC236}">
                      <a16:creationId xmlns:a16="http://schemas.microsoft.com/office/drawing/2014/main" id="{1B2FB2F5-389A-687E-721E-C328C90B7BEB}"/>
                    </a:ext>
                  </a:extLst>
                </p14:cNvPr>
                <p14:cNvContentPartPr/>
                <p14:nvPr/>
              </p14:nvContentPartPr>
              <p14:xfrm>
                <a:off x="5615687" y="2578273"/>
                <a:ext cx="30600" cy="253440"/>
              </p14:xfrm>
            </p:contentPart>
          </mc:Choice>
          <mc:Fallback>
            <p:pic>
              <p:nvPicPr>
                <p:cNvPr id="40" name="Ink 39">
                  <a:extLst>
                    <a:ext uri="{FF2B5EF4-FFF2-40B4-BE49-F238E27FC236}">
                      <a16:creationId xmlns:a16="http://schemas.microsoft.com/office/drawing/2014/main" id="{1B2FB2F5-389A-687E-721E-C328C90B7BEB}"/>
                    </a:ext>
                  </a:extLst>
                </p:cNvPr>
                <p:cNvPicPr/>
                <p:nvPr/>
              </p:nvPicPr>
              <p:blipFill>
                <a:blip r:embed="rId47"/>
                <a:stretch>
                  <a:fillRect/>
                </a:stretch>
              </p:blipFill>
              <p:spPr>
                <a:xfrm>
                  <a:off x="5606687" y="2569633"/>
                  <a:ext cx="482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1" name="Ink 40">
                  <a:extLst>
                    <a:ext uri="{FF2B5EF4-FFF2-40B4-BE49-F238E27FC236}">
                      <a16:creationId xmlns:a16="http://schemas.microsoft.com/office/drawing/2014/main" id="{82C9F83B-F253-8EAE-DD27-99E7D8A7039F}"/>
                    </a:ext>
                  </a:extLst>
                </p14:cNvPr>
                <p14:cNvContentPartPr/>
                <p14:nvPr/>
              </p14:nvContentPartPr>
              <p14:xfrm>
                <a:off x="5619647" y="2721553"/>
                <a:ext cx="144360" cy="113760"/>
              </p14:xfrm>
            </p:contentPart>
          </mc:Choice>
          <mc:Fallback>
            <p:pic>
              <p:nvPicPr>
                <p:cNvPr id="41" name="Ink 40">
                  <a:extLst>
                    <a:ext uri="{FF2B5EF4-FFF2-40B4-BE49-F238E27FC236}">
                      <a16:creationId xmlns:a16="http://schemas.microsoft.com/office/drawing/2014/main" id="{82C9F83B-F253-8EAE-DD27-99E7D8A7039F}"/>
                    </a:ext>
                  </a:extLst>
                </p:cNvPr>
                <p:cNvPicPr/>
                <p:nvPr/>
              </p:nvPicPr>
              <p:blipFill>
                <a:blip r:embed="rId49"/>
                <a:stretch>
                  <a:fillRect/>
                </a:stretch>
              </p:blipFill>
              <p:spPr>
                <a:xfrm>
                  <a:off x="5611007" y="2712553"/>
                  <a:ext cx="1620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2" name="Ink 41">
                  <a:extLst>
                    <a:ext uri="{FF2B5EF4-FFF2-40B4-BE49-F238E27FC236}">
                      <a16:creationId xmlns:a16="http://schemas.microsoft.com/office/drawing/2014/main" id="{68ADFCCD-7244-7744-A69D-8EB1D9FBA3E1}"/>
                    </a:ext>
                  </a:extLst>
                </p14:cNvPr>
                <p14:cNvContentPartPr/>
                <p14:nvPr/>
              </p14:nvContentPartPr>
              <p14:xfrm>
                <a:off x="5675087" y="2733073"/>
                <a:ext cx="20520" cy="309600"/>
              </p14:xfrm>
            </p:contentPart>
          </mc:Choice>
          <mc:Fallback>
            <p:pic>
              <p:nvPicPr>
                <p:cNvPr id="42" name="Ink 41">
                  <a:extLst>
                    <a:ext uri="{FF2B5EF4-FFF2-40B4-BE49-F238E27FC236}">
                      <a16:creationId xmlns:a16="http://schemas.microsoft.com/office/drawing/2014/main" id="{68ADFCCD-7244-7744-A69D-8EB1D9FBA3E1}"/>
                    </a:ext>
                  </a:extLst>
                </p:cNvPr>
                <p:cNvPicPr/>
                <p:nvPr/>
              </p:nvPicPr>
              <p:blipFill>
                <a:blip r:embed="rId51"/>
                <a:stretch>
                  <a:fillRect/>
                </a:stretch>
              </p:blipFill>
              <p:spPr>
                <a:xfrm>
                  <a:off x="5666447" y="2724073"/>
                  <a:ext cx="3816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3" name="Ink 42">
                  <a:extLst>
                    <a:ext uri="{FF2B5EF4-FFF2-40B4-BE49-F238E27FC236}">
                      <a16:creationId xmlns:a16="http://schemas.microsoft.com/office/drawing/2014/main" id="{654A9C7A-6FCF-4F23-6D17-E1EB6D5E0510}"/>
                    </a:ext>
                  </a:extLst>
                </p14:cNvPr>
                <p14:cNvContentPartPr/>
                <p14:nvPr/>
              </p14:nvContentPartPr>
              <p14:xfrm>
                <a:off x="5833847" y="2653873"/>
                <a:ext cx="120240" cy="155520"/>
              </p14:xfrm>
            </p:contentPart>
          </mc:Choice>
          <mc:Fallback>
            <p:pic>
              <p:nvPicPr>
                <p:cNvPr id="43" name="Ink 42">
                  <a:extLst>
                    <a:ext uri="{FF2B5EF4-FFF2-40B4-BE49-F238E27FC236}">
                      <a16:creationId xmlns:a16="http://schemas.microsoft.com/office/drawing/2014/main" id="{654A9C7A-6FCF-4F23-6D17-E1EB6D5E0510}"/>
                    </a:ext>
                  </a:extLst>
                </p:cNvPr>
                <p:cNvPicPr/>
                <p:nvPr/>
              </p:nvPicPr>
              <p:blipFill>
                <a:blip r:embed="rId53"/>
                <a:stretch>
                  <a:fillRect/>
                </a:stretch>
              </p:blipFill>
              <p:spPr>
                <a:xfrm>
                  <a:off x="5825207" y="2645233"/>
                  <a:ext cx="1378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Ink 43">
                  <a:extLst>
                    <a:ext uri="{FF2B5EF4-FFF2-40B4-BE49-F238E27FC236}">
                      <a16:creationId xmlns:a16="http://schemas.microsoft.com/office/drawing/2014/main" id="{5D2B187C-6EA9-0F66-8274-77797BD80775}"/>
                    </a:ext>
                  </a:extLst>
                </p14:cNvPr>
                <p14:cNvContentPartPr/>
                <p14:nvPr/>
              </p14:nvContentPartPr>
              <p14:xfrm>
                <a:off x="5992967" y="2577913"/>
                <a:ext cx="160920" cy="185400"/>
              </p14:xfrm>
            </p:contentPart>
          </mc:Choice>
          <mc:Fallback>
            <p:pic>
              <p:nvPicPr>
                <p:cNvPr id="44" name="Ink 43">
                  <a:extLst>
                    <a:ext uri="{FF2B5EF4-FFF2-40B4-BE49-F238E27FC236}">
                      <a16:creationId xmlns:a16="http://schemas.microsoft.com/office/drawing/2014/main" id="{5D2B187C-6EA9-0F66-8274-77797BD80775}"/>
                    </a:ext>
                  </a:extLst>
                </p:cNvPr>
                <p:cNvPicPr/>
                <p:nvPr/>
              </p:nvPicPr>
              <p:blipFill>
                <a:blip r:embed="rId55"/>
                <a:stretch>
                  <a:fillRect/>
                </a:stretch>
              </p:blipFill>
              <p:spPr>
                <a:xfrm>
                  <a:off x="5984327" y="2568913"/>
                  <a:ext cx="1785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 name="Ink 44">
                  <a:extLst>
                    <a:ext uri="{FF2B5EF4-FFF2-40B4-BE49-F238E27FC236}">
                      <a16:creationId xmlns:a16="http://schemas.microsoft.com/office/drawing/2014/main" id="{A7FE3DC9-8988-AE35-682C-5B467CAB504E}"/>
                    </a:ext>
                  </a:extLst>
                </p14:cNvPr>
                <p14:cNvContentPartPr/>
                <p14:nvPr/>
              </p14:nvContentPartPr>
              <p14:xfrm>
                <a:off x="6171887" y="2541913"/>
                <a:ext cx="67320" cy="202320"/>
              </p14:xfrm>
            </p:contentPart>
          </mc:Choice>
          <mc:Fallback>
            <p:pic>
              <p:nvPicPr>
                <p:cNvPr id="45" name="Ink 44">
                  <a:extLst>
                    <a:ext uri="{FF2B5EF4-FFF2-40B4-BE49-F238E27FC236}">
                      <a16:creationId xmlns:a16="http://schemas.microsoft.com/office/drawing/2014/main" id="{A7FE3DC9-8988-AE35-682C-5B467CAB504E}"/>
                    </a:ext>
                  </a:extLst>
                </p:cNvPr>
                <p:cNvPicPr/>
                <p:nvPr/>
              </p:nvPicPr>
              <p:blipFill>
                <a:blip r:embed="rId57"/>
                <a:stretch>
                  <a:fillRect/>
                </a:stretch>
              </p:blipFill>
              <p:spPr>
                <a:xfrm>
                  <a:off x="6163247" y="2533273"/>
                  <a:ext cx="849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41AEE5D1-3CCD-1D4E-895A-908182C7678E}"/>
                    </a:ext>
                  </a:extLst>
                </p14:cNvPr>
                <p14:cNvContentPartPr/>
                <p14:nvPr/>
              </p14:nvContentPartPr>
              <p14:xfrm>
                <a:off x="6271607" y="2512393"/>
                <a:ext cx="60120" cy="199080"/>
              </p14:xfrm>
            </p:contentPart>
          </mc:Choice>
          <mc:Fallback>
            <p:pic>
              <p:nvPicPr>
                <p:cNvPr id="46" name="Ink 45">
                  <a:extLst>
                    <a:ext uri="{FF2B5EF4-FFF2-40B4-BE49-F238E27FC236}">
                      <a16:creationId xmlns:a16="http://schemas.microsoft.com/office/drawing/2014/main" id="{41AEE5D1-3CCD-1D4E-895A-908182C7678E}"/>
                    </a:ext>
                  </a:extLst>
                </p:cNvPr>
                <p:cNvPicPr/>
                <p:nvPr/>
              </p:nvPicPr>
              <p:blipFill>
                <a:blip r:embed="rId59"/>
                <a:stretch>
                  <a:fillRect/>
                </a:stretch>
              </p:blipFill>
              <p:spPr>
                <a:xfrm>
                  <a:off x="6262607" y="2503393"/>
                  <a:ext cx="777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CCD7272E-4141-F4ED-CEF9-BD10AA7F2DC5}"/>
                    </a:ext>
                  </a:extLst>
                </p14:cNvPr>
                <p14:cNvContentPartPr/>
                <p14:nvPr/>
              </p14:nvContentPartPr>
              <p14:xfrm>
                <a:off x="6390047" y="2584033"/>
                <a:ext cx="68760" cy="111240"/>
              </p14:xfrm>
            </p:contentPart>
          </mc:Choice>
          <mc:Fallback>
            <p:pic>
              <p:nvPicPr>
                <p:cNvPr id="47" name="Ink 46">
                  <a:extLst>
                    <a:ext uri="{FF2B5EF4-FFF2-40B4-BE49-F238E27FC236}">
                      <a16:creationId xmlns:a16="http://schemas.microsoft.com/office/drawing/2014/main" id="{CCD7272E-4141-F4ED-CEF9-BD10AA7F2DC5}"/>
                    </a:ext>
                  </a:extLst>
                </p:cNvPr>
                <p:cNvPicPr/>
                <p:nvPr/>
              </p:nvPicPr>
              <p:blipFill>
                <a:blip r:embed="rId61"/>
                <a:stretch>
                  <a:fillRect/>
                </a:stretch>
              </p:blipFill>
              <p:spPr>
                <a:xfrm>
                  <a:off x="6381407" y="2575393"/>
                  <a:ext cx="864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0CBDE754-2520-EFA3-5315-C6F8E0ED6F9B}"/>
                    </a:ext>
                  </a:extLst>
                </p14:cNvPr>
                <p14:cNvContentPartPr/>
                <p14:nvPr/>
              </p14:nvContentPartPr>
              <p14:xfrm>
                <a:off x="6559607" y="2449753"/>
                <a:ext cx="221040" cy="235800"/>
              </p14:xfrm>
            </p:contentPart>
          </mc:Choice>
          <mc:Fallback>
            <p:pic>
              <p:nvPicPr>
                <p:cNvPr id="48" name="Ink 47">
                  <a:extLst>
                    <a:ext uri="{FF2B5EF4-FFF2-40B4-BE49-F238E27FC236}">
                      <a16:creationId xmlns:a16="http://schemas.microsoft.com/office/drawing/2014/main" id="{0CBDE754-2520-EFA3-5315-C6F8E0ED6F9B}"/>
                    </a:ext>
                  </a:extLst>
                </p:cNvPr>
                <p:cNvPicPr/>
                <p:nvPr/>
              </p:nvPicPr>
              <p:blipFill>
                <a:blip r:embed="rId63"/>
                <a:stretch>
                  <a:fillRect/>
                </a:stretch>
              </p:blipFill>
              <p:spPr>
                <a:xfrm>
                  <a:off x="6550967" y="2441113"/>
                  <a:ext cx="2386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EC74CB01-E956-8148-81DE-4112D45D98BE}"/>
                    </a:ext>
                  </a:extLst>
                </p14:cNvPr>
                <p14:cNvContentPartPr/>
                <p14:nvPr/>
              </p14:nvContentPartPr>
              <p14:xfrm>
                <a:off x="6829247" y="2483593"/>
                <a:ext cx="405000" cy="303480"/>
              </p14:xfrm>
            </p:contentPart>
          </mc:Choice>
          <mc:Fallback>
            <p:pic>
              <p:nvPicPr>
                <p:cNvPr id="49" name="Ink 48">
                  <a:extLst>
                    <a:ext uri="{FF2B5EF4-FFF2-40B4-BE49-F238E27FC236}">
                      <a16:creationId xmlns:a16="http://schemas.microsoft.com/office/drawing/2014/main" id="{EC74CB01-E956-8148-81DE-4112D45D98BE}"/>
                    </a:ext>
                  </a:extLst>
                </p:cNvPr>
                <p:cNvPicPr/>
                <p:nvPr/>
              </p:nvPicPr>
              <p:blipFill>
                <a:blip r:embed="rId65"/>
                <a:stretch>
                  <a:fillRect/>
                </a:stretch>
              </p:blipFill>
              <p:spPr>
                <a:xfrm>
                  <a:off x="6820607" y="2474593"/>
                  <a:ext cx="4226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81F4F412-4605-7C4C-D3E3-EDAC71DFEF44}"/>
                    </a:ext>
                  </a:extLst>
                </p14:cNvPr>
                <p14:cNvContentPartPr/>
                <p14:nvPr/>
              </p14:nvContentPartPr>
              <p14:xfrm>
                <a:off x="5128607" y="3238873"/>
                <a:ext cx="2393640" cy="702000"/>
              </p14:xfrm>
            </p:contentPart>
          </mc:Choice>
          <mc:Fallback>
            <p:pic>
              <p:nvPicPr>
                <p:cNvPr id="50" name="Ink 49">
                  <a:extLst>
                    <a:ext uri="{FF2B5EF4-FFF2-40B4-BE49-F238E27FC236}">
                      <a16:creationId xmlns:a16="http://schemas.microsoft.com/office/drawing/2014/main" id="{81F4F412-4605-7C4C-D3E3-EDAC71DFEF44}"/>
                    </a:ext>
                  </a:extLst>
                </p:cNvPr>
                <p:cNvPicPr/>
                <p:nvPr/>
              </p:nvPicPr>
              <p:blipFill>
                <a:blip r:embed="rId67"/>
                <a:stretch>
                  <a:fillRect/>
                </a:stretch>
              </p:blipFill>
              <p:spPr>
                <a:xfrm>
                  <a:off x="5119607" y="3230233"/>
                  <a:ext cx="2411280" cy="719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D017D92E-1C46-0747-2E15-CDEC346721EB}"/>
                    </a:ext>
                  </a:extLst>
                </p14:cNvPr>
                <p14:cNvContentPartPr/>
                <p14:nvPr/>
              </p14:nvContentPartPr>
              <p14:xfrm>
                <a:off x="5238047" y="2782753"/>
                <a:ext cx="2602080" cy="809640"/>
              </p14:xfrm>
            </p:contentPart>
          </mc:Choice>
          <mc:Fallback>
            <p:pic>
              <p:nvPicPr>
                <p:cNvPr id="51" name="Ink 50">
                  <a:extLst>
                    <a:ext uri="{FF2B5EF4-FFF2-40B4-BE49-F238E27FC236}">
                      <a16:creationId xmlns:a16="http://schemas.microsoft.com/office/drawing/2014/main" id="{D017D92E-1C46-0747-2E15-CDEC346721EB}"/>
                    </a:ext>
                  </a:extLst>
                </p:cNvPr>
                <p:cNvPicPr/>
                <p:nvPr/>
              </p:nvPicPr>
              <p:blipFill>
                <a:blip r:embed="rId69"/>
                <a:stretch>
                  <a:fillRect/>
                </a:stretch>
              </p:blipFill>
              <p:spPr>
                <a:xfrm>
                  <a:off x="5229047" y="2773753"/>
                  <a:ext cx="2619720" cy="827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3" name="Ink 52">
                  <a:extLst>
                    <a:ext uri="{FF2B5EF4-FFF2-40B4-BE49-F238E27FC236}">
                      <a16:creationId xmlns:a16="http://schemas.microsoft.com/office/drawing/2014/main" id="{6A7F3BC4-B8D6-6F33-77F1-502C67CB5FE2}"/>
                    </a:ext>
                  </a:extLst>
                </p14:cNvPr>
                <p14:cNvContentPartPr/>
                <p14:nvPr/>
              </p14:nvContentPartPr>
              <p14:xfrm>
                <a:off x="2305847" y="3643513"/>
                <a:ext cx="205920" cy="392400"/>
              </p14:xfrm>
            </p:contentPart>
          </mc:Choice>
          <mc:Fallback>
            <p:pic>
              <p:nvPicPr>
                <p:cNvPr id="53" name="Ink 52">
                  <a:extLst>
                    <a:ext uri="{FF2B5EF4-FFF2-40B4-BE49-F238E27FC236}">
                      <a16:creationId xmlns:a16="http://schemas.microsoft.com/office/drawing/2014/main" id="{6A7F3BC4-B8D6-6F33-77F1-502C67CB5FE2}"/>
                    </a:ext>
                  </a:extLst>
                </p:cNvPr>
                <p:cNvPicPr/>
                <p:nvPr/>
              </p:nvPicPr>
              <p:blipFill>
                <a:blip r:embed="rId71"/>
                <a:stretch>
                  <a:fillRect/>
                </a:stretch>
              </p:blipFill>
              <p:spPr>
                <a:xfrm>
                  <a:off x="2297207" y="3634873"/>
                  <a:ext cx="22356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Ink 53">
                  <a:extLst>
                    <a:ext uri="{FF2B5EF4-FFF2-40B4-BE49-F238E27FC236}">
                      <a16:creationId xmlns:a16="http://schemas.microsoft.com/office/drawing/2014/main" id="{516403FF-09C3-01D7-714A-95C629063E9D}"/>
                    </a:ext>
                  </a:extLst>
                </p14:cNvPr>
                <p14:cNvContentPartPr/>
                <p14:nvPr/>
              </p14:nvContentPartPr>
              <p14:xfrm>
                <a:off x="2531927" y="3757633"/>
                <a:ext cx="122760" cy="146160"/>
              </p14:xfrm>
            </p:contentPart>
          </mc:Choice>
          <mc:Fallback>
            <p:pic>
              <p:nvPicPr>
                <p:cNvPr id="54" name="Ink 53">
                  <a:extLst>
                    <a:ext uri="{FF2B5EF4-FFF2-40B4-BE49-F238E27FC236}">
                      <a16:creationId xmlns:a16="http://schemas.microsoft.com/office/drawing/2014/main" id="{516403FF-09C3-01D7-714A-95C629063E9D}"/>
                    </a:ext>
                  </a:extLst>
                </p:cNvPr>
                <p:cNvPicPr/>
                <p:nvPr/>
              </p:nvPicPr>
              <p:blipFill>
                <a:blip r:embed="rId73"/>
                <a:stretch>
                  <a:fillRect/>
                </a:stretch>
              </p:blipFill>
              <p:spPr>
                <a:xfrm>
                  <a:off x="2523287" y="3748993"/>
                  <a:ext cx="1404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5" name="Ink 54">
                  <a:extLst>
                    <a:ext uri="{FF2B5EF4-FFF2-40B4-BE49-F238E27FC236}">
                      <a16:creationId xmlns:a16="http://schemas.microsoft.com/office/drawing/2014/main" id="{C47304F7-25BD-F1B6-BEC3-9447F06848DB}"/>
                    </a:ext>
                  </a:extLst>
                </p14:cNvPr>
                <p14:cNvContentPartPr/>
                <p14:nvPr/>
              </p14:nvContentPartPr>
              <p14:xfrm>
                <a:off x="2673767" y="3719113"/>
                <a:ext cx="86400" cy="97560"/>
              </p14:xfrm>
            </p:contentPart>
          </mc:Choice>
          <mc:Fallback>
            <p:pic>
              <p:nvPicPr>
                <p:cNvPr id="55" name="Ink 54">
                  <a:extLst>
                    <a:ext uri="{FF2B5EF4-FFF2-40B4-BE49-F238E27FC236}">
                      <a16:creationId xmlns:a16="http://schemas.microsoft.com/office/drawing/2014/main" id="{C47304F7-25BD-F1B6-BEC3-9447F06848DB}"/>
                    </a:ext>
                  </a:extLst>
                </p:cNvPr>
                <p:cNvPicPr/>
                <p:nvPr/>
              </p:nvPicPr>
              <p:blipFill>
                <a:blip r:embed="rId75"/>
                <a:stretch>
                  <a:fillRect/>
                </a:stretch>
              </p:blipFill>
              <p:spPr>
                <a:xfrm>
                  <a:off x="2664767" y="3710113"/>
                  <a:ext cx="1040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6" name="Ink 55">
                  <a:extLst>
                    <a:ext uri="{FF2B5EF4-FFF2-40B4-BE49-F238E27FC236}">
                      <a16:creationId xmlns:a16="http://schemas.microsoft.com/office/drawing/2014/main" id="{ADCDEDEC-06DB-EDB2-7171-C27C995908E7}"/>
                    </a:ext>
                  </a:extLst>
                </p14:cNvPr>
                <p14:cNvContentPartPr/>
                <p14:nvPr/>
              </p14:nvContentPartPr>
              <p14:xfrm>
                <a:off x="2790767" y="3585193"/>
                <a:ext cx="373320" cy="336600"/>
              </p14:xfrm>
            </p:contentPart>
          </mc:Choice>
          <mc:Fallback>
            <p:pic>
              <p:nvPicPr>
                <p:cNvPr id="56" name="Ink 55">
                  <a:extLst>
                    <a:ext uri="{FF2B5EF4-FFF2-40B4-BE49-F238E27FC236}">
                      <a16:creationId xmlns:a16="http://schemas.microsoft.com/office/drawing/2014/main" id="{ADCDEDEC-06DB-EDB2-7171-C27C995908E7}"/>
                    </a:ext>
                  </a:extLst>
                </p:cNvPr>
                <p:cNvPicPr/>
                <p:nvPr/>
              </p:nvPicPr>
              <p:blipFill>
                <a:blip r:embed="rId77"/>
                <a:stretch>
                  <a:fillRect/>
                </a:stretch>
              </p:blipFill>
              <p:spPr>
                <a:xfrm>
                  <a:off x="2782127" y="3576193"/>
                  <a:ext cx="39096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Ink 56">
                  <a:extLst>
                    <a:ext uri="{FF2B5EF4-FFF2-40B4-BE49-F238E27FC236}">
                      <a16:creationId xmlns:a16="http://schemas.microsoft.com/office/drawing/2014/main" id="{36397562-B67F-9F60-59EE-B05406DE949F}"/>
                    </a:ext>
                  </a:extLst>
                </p14:cNvPr>
                <p14:cNvContentPartPr/>
                <p14:nvPr/>
              </p14:nvContentPartPr>
              <p14:xfrm>
                <a:off x="2912807" y="4133833"/>
                <a:ext cx="185400" cy="217080"/>
              </p14:xfrm>
            </p:contentPart>
          </mc:Choice>
          <mc:Fallback>
            <p:pic>
              <p:nvPicPr>
                <p:cNvPr id="57" name="Ink 56">
                  <a:extLst>
                    <a:ext uri="{FF2B5EF4-FFF2-40B4-BE49-F238E27FC236}">
                      <a16:creationId xmlns:a16="http://schemas.microsoft.com/office/drawing/2014/main" id="{36397562-B67F-9F60-59EE-B05406DE949F}"/>
                    </a:ext>
                  </a:extLst>
                </p:cNvPr>
                <p:cNvPicPr/>
                <p:nvPr/>
              </p:nvPicPr>
              <p:blipFill>
                <a:blip r:embed="rId79"/>
                <a:stretch>
                  <a:fillRect/>
                </a:stretch>
              </p:blipFill>
              <p:spPr>
                <a:xfrm>
                  <a:off x="2904167" y="4124833"/>
                  <a:ext cx="2030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8" name="Ink 57">
                  <a:extLst>
                    <a:ext uri="{FF2B5EF4-FFF2-40B4-BE49-F238E27FC236}">
                      <a16:creationId xmlns:a16="http://schemas.microsoft.com/office/drawing/2014/main" id="{A1C0BBDB-8BCA-3E21-5CB8-42CE72A79F9B}"/>
                    </a:ext>
                  </a:extLst>
                </p14:cNvPr>
                <p14:cNvContentPartPr/>
                <p14:nvPr/>
              </p14:nvContentPartPr>
              <p14:xfrm>
                <a:off x="3080927" y="4111873"/>
                <a:ext cx="237240" cy="119520"/>
              </p14:xfrm>
            </p:contentPart>
          </mc:Choice>
          <mc:Fallback>
            <p:pic>
              <p:nvPicPr>
                <p:cNvPr id="58" name="Ink 57">
                  <a:extLst>
                    <a:ext uri="{FF2B5EF4-FFF2-40B4-BE49-F238E27FC236}">
                      <a16:creationId xmlns:a16="http://schemas.microsoft.com/office/drawing/2014/main" id="{A1C0BBDB-8BCA-3E21-5CB8-42CE72A79F9B}"/>
                    </a:ext>
                  </a:extLst>
                </p:cNvPr>
                <p:cNvPicPr/>
                <p:nvPr/>
              </p:nvPicPr>
              <p:blipFill>
                <a:blip r:embed="rId81"/>
                <a:stretch>
                  <a:fillRect/>
                </a:stretch>
              </p:blipFill>
              <p:spPr>
                <a:xfrm>
                  <a:off x="3071927" y="4102873"/>
                  <a:ext cx="2548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E323FBC1-E60C-F157-5334-D6BAFF0736EA}"/>
                    </a:ext>
                  </a:extLst>
                </p14:cNvPr>
                <p14:cNvContentPartPr/>
                <p14:nvPr/>
              </p14:nvContentPartPr>
              <p14:xfrm>
                <a:off x="3369287" y="3878233"/>
                <a:ext cx="370800" cy="258480"/>
              </p14:xfrm>
            </p:contentPart>
          </mc:Choice>
          <mc:Fallback>
            <p:pic>
              <p:nvPicPr>
                <p:cNvPr id="59" name="Ink 58">
                  <a:extLst>
                    <a:ext uri="{FF2B5EF4-FFF2-40B4-BE49-F238E27FC236}">
                      <a16:creationId xmlns:a16="http://schemas.microsoft.com/office/drawing/2014/main" id="{E323FBC1-E60C-F157-5334-D6BAFF0736EA}"/>
                    </a:ext>
                  </a:extLst>
                </p:cNvPr>
                <p:cNvPicPr/>
                <p:nvPr/>
              </p:nvPicPr>
              <p:blipFill>
                <a:blip r:embed="rId83"/>
                <a:stretch>
                  <a:fillRect/>
                </a:stretch>
              </p:blipFill>
              <p:spPr>
                <a:xfrm>
                  <a:off x="3360287" y="3869233"/>
                  <a:ext cx="3884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0" name="Ink 59">
                  <a:extLst>
                    <a:ext uri="{FF2B5EF4-FFF2-40B4-BE49-F238E27FC236}">
                      <a16:creationId xmlns:a16="http://schemas.microsoft.com/office/drawing/2014/main" id="{86FABA69-250A-33D3-39DC-6F27AE89C128}"/>
                    </a:ext>
                  </a:extLst>
                </p14:cNvPr>
                <p14:cNvContentPartPr/>
                <p14:nvPr/>
              </p14:nvContentPartPr>
              <p14:xfrm>
                <a:off x="3717047" y="3914233"/>
                <a:ext cx="83160" cy="51840"/>
              </p14:xfrm>
            </p:contentPart>
          </mc:Choice>
          <mc:Fallback>
            <p:pic>
              <p:nvPicPr>
                <p:cNvPr id="60" name="Ink 59">
                  <a:extLst>
                    <a:ext uri="{FF2B5EF4-FFF2-40B4-BE49-F238E27FC236}">
                      <a16:creationId xmlns:a16="http://schemas.microsoft.com/office/drawing/2014/main" id="{86FABA69-250A-33D3-39DC-6F27AE89C128}"/>
                    </a:ext>
                  </a:extLst>
                </p:cNvPr>
                <p:cNvPicPr/>
                <p:nvPr/>
              </p:nvPicPr>
              <p:blipFill>
                <a:blip r:embed="rId85"/>
                <a:stretch>
                  <a:fillRect/>
                </a:stretch>
              </p:blipFill>
              <p:spPr>
                <a:xfrm>
                  <a:off x="3708407" y="3905593"/>
                  <a:ext cx="10080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95C75B34-3FD2-FCA8-D195-8C23F1471329}"/>
                    </a:ext>
                  </a:extLst>
                </p14:cNvPr>
                <p14:cNvContentPartPr/>
                <p14:nvPr/>
              </p14:nvContentPartPr>
              <p14:xfrm>
                <a:off x="3901727" y="3722713"/>
                <a:ext cx="181440" cy="201240"/>
              </p14:xfrm>
            </p:contentPart>
          </mc:Choice>
          <mc:Fallback>
            <p:pic>
              <p:nvPicPr>
                <p:cNvPr id="61" name="Ink 60">
                  <a:extLst>
                    <a:ext uri="{FF2B5EF4-FFF2-40B4-BE49-F238E27FC236}">
                      <a16:creationId xmlns:a16="http://schemas.microsoft.com/office/drawing/2014/main" id="{95C75B34-3FD2-FCA8-D195-8C23F1471329}"/>
                    </a:ext>
                  </a:extLst>
                </p:cNvPr>
                <p:cNvPicPr/>
                <p:nvPr/>
              </p:nvPicPr>
              <p:blipFill>
                <a:blip r:embed="rId87"/>
                <a:stretch>
                  <a:fillRect/>
                </a:stretch>
              </p:blipFill>
              <p:spPr>
                <a:xfrm>
                  <a:off x="3892727" y="3714073"/>
                  <a:ext cx="1990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Ink 61">
                  <a:extLst>
                    <a:ext uri="{FF2B5EF4-FFF2-40B4-BE49-F238E27FC236}">
                      <a16:creationId xmlns:a16="http://schemas.microsoft.com/office/drawing/2014/main" id="{B0039E8B-E152-DE02-0192-38AD633E00EE}"/>
                    </a:ext>
                  </a:extLst>
                </p14:cNvPr>
                <p14:cNvContentPartPr/>
                <p14:nvPr/>
              </p14:nvContentPartPr>
              <p14:xfrm>
                <a:off x="4119887" y="3738193"/>
                <a:ext cx="131760" cy="109440"/>
              </p14:xfrm>
            </p:contentPart>
          </mc:Choice>
          <mc:Fallback>
            <p:pic>
              <p:nvPicPr>
                <p:cNvPr id="62" name="Ink 61">
                  <a:extLst>
                    <a:ext uri="{FF2B5EF4-FFF2-40B4-BE49-F238E27FC236}">
                      <a16:creationId xmlns:a16="http://schemas.microsoft.com/office/drawing/2014/main" id="{B0039E8B-E152-DE02-0192-38AD633E00EE}"/>
                    </a:ext>
                  </a:extLst>
                </p:cNvPr>
                <p:cNvPicPr/>
                <p:nvPr/>
              </p:nvPicPr>
              <p:blipFill>
                <a:blip r:embed="rId89"/>
                <a:stretch>
                  <a:fillRect/>
                </a:stretch>
              </p:blipFill>
              <p:spPr>
                <a:xfrm>
                  <a:off x="4111247" y="3729553"/>
                  <a:ext cx="1494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Ink 62">
                  <a:extLst>
                    <a:ext uri="{FF2B5EF4-FFF2-40B4-BE49-F238E27FC236}">
                      <a16:creationId xmlns:a16="http://schemas.microsoft.com/office/drawing/2014/main" id="{CB4A06EE-FA7B-8B98-14EB-39A8B7BB4C4B}"/>
                    </a:ext>
                  </a:extLst>
                </p14:cNvPr>
                <p14:cNvContentPartPr/>
                <p14:nvPr/>
              </p14:nvContentPartPr>
              <p14:xfrm>
                <a:off x="4213847" y="3657553"/>
                <a:ext cx="199080" cy="179640"/>
              </p14:xfrm>
            </p:contentPart>
          </mc:Choice>
          <mc:Fallback>
            <p:pic>
              <p:nvPicPr>
                <p:cNvPr id="63" name="Ink 62">
                  <a:extLst>
                    <a:ext uri="{FF2B5EF4-FFF2-40B4-BE49-F238E27FC236}">
                      <a16:creationId xmlns:a16="http://schemas.microsoft.com/office/drawing/2014/main" id="{CB4A06EE-FA7B-8B98-14EB-39A8B7BB4C4B}"/>
                    </a:ext>
                  </a:extLst>
                </p:cNvPr>
                <p:cNvPicPr/>
                <p:nvPr/>
              </p:nvPicPr>
              <p:blipFill>
                <a:blip r:embed="rId91"/>
                <a:stretch>
                  <a:fillRect/>
                </a:stretch>
              </p:blipFill>
              <p:spPr>
                <a:xfrm>
                  <a:off x="4205207" y="3648913"/>
                  <a:ext cx="2167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5" name="Ink 64">
                  <a:extLst>
                    <a:ext uri="{FF2B5EF4-FFF2-40B4-BE49-F238E27FC236}">
                      <a16:creationId xmlns:a16="http://schemas.microsoft.com/office/drawing/2014/main" id="{4DC1E5E6-4D79-81C0-9799-009119EEC67C}"/>
                    </a:ext>
                  </a:extLst>
                </p14:cNvPr>
                <p14:cNvContentPartPr/>
                <p14:nvPr/>
              </p14:nvContentPartPr>
              <p14:xfrm>
                <a:off x="3687167" y="4292593"/>
                <a:ext cx="135000" cy="175320"/>
              </p14:xfrm>
            </p:contentPart>
          </mc:Choice>
          <mc:Fallback>
            <p:pic>
              <p:nvPicPr>
                <p:cNvPr id="65" name="Ink 64">
                  <a:extLst>
                    <a:ext uri="{FF2B5EF4-FFF2-40B4-BE49-F238E27FC236}">
                      <a16:creationId xmlns:a16="http://schemas.microsoft.com/office/drawing/2014/main" id="{4DC1E5E6-4D79-81C0-9799-009119EEC67C}"/>
                    </a:ext>
                  </a:extLst>
                </p:cNvPr>
                <p:cNvPicPr/>
                <p:nvPr/>
              </p:nvPicPr>
              <p:blipFill>
                <a:blip r:embed="rId93"/>
                <a:stretch>
                  <a:fillRect/>
                </a:stretch>
              </p:blipFill>
              <p:spPr>
                <a:xfrm>
                  <a:off x="3678527" y="4283953"/>
                  <a:ext cx="1526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6" name="Ink 65">
                  <a:extLst>
                    <a:ext uri="{FF2B5EF4-FFF2-40B4-BE49-F238E27FC236}">
                      <a16:creationId xmlns:a16="http://schemas.microsoft.com/office/drawing/2014/main" id="{79E9DA97-39BF-A828-89F6-98DFF1CECE75}"/>
                    </a:ext>
                  </a:extLst>
                </p14:cNvPr>
                <p14:cNvContentPartPr/>
                <p14:nvPr/>
              </p14:nvContentPartPr>
              <p14:xfrm>
                <a:off x="3714887" y="4375033"/>
                <a:ext cx="161640" cy="147960"/>
              </p14:xfrm>
            </p:contentPart>
          </mc:Choice>
          <mc:Fallback>
            <p:pic>
              <p:nvPicPr>
                <p:cNvPr id="66" name="Ink 65">
                  <a:extLst>
                    <a:ext uri="{FF2B5EF4-FFF2-40B4-BE49-F238E27FC236}">
                      <a16:creationId xmlns:a16="http://schemas.microsoft.com/office/drawing/2014/main" id="{79E9DA97-39BF-A828-89F6-98DFF1CECE75}"/>
                    </a:ext>
                  </a:extLst>
                </p:cNvPr>
                <p:cNvPicPr/>
                <p:nvPr/>
              </p:nvPicPr>
              <p:blipFill>
                <a:blip r:embed="rId95"/>
                <a:stretch>
                  <a:fillRect/>
                </a:stretch>
              </p:blipFill>
              <p:spPr>
                <a:xfrm>
                  <a:off x="3705887" y="4366033"/>
                  <a:ext cx="1792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8" name="Ink 67">
                  <a:extLst>
                    <a:ext uri="{FF2B5EF4-FFF2-40B4-BE49-F238E27FC236}">
                      <a16:creationId xmlns:a16="http://schemas.microsoft.com/office/drawing/2014/main" id="{C89DF22A-8499-EC2C-71BE-306D309ED320}"/>
                    </a:ext>
                  </a:extLst>
                </p14:cNvPr>
                <p14:cNvContentPartPr/>
                <p14:nvPr/>
              </p14:nvContentPartPr>
              <p14:xfrm>
                <a:off x="3571967" y="4988113"/>
                <a:ext cx="80280" cy="155880"/>
              </p14:xfrm>
            </p:contentPart>
          </mc:Choice>
          <mc:Fallback>
            <p:pic>
              <p:nvPicPr>
                <p:cNvPr id="68" name="Ink 67">
                  <a:extLst>
                    <a:ext uri="{FF2B5EF4-FFF2-40B4-BE49-F238E27FC236}">
                      <a16:creationId xmlns:a16="http://schemas.microsoft.com/office/drawing/2014/main" id="{C89DF22A-8499-EC2C-71BE-306D309ED320}"/>
                    </a:ext>
                  </a:extLst>
                </p:cNvPr>
                <p:cNvPicPr/>
                <p:nvPr/>
              </p:nvPicPr>
              <p:blipFill>
                <a:blip r:embed="rId97"/>
                <a:stretch>
                  <a:fillRect/>
                </a:stretch>
              </p:blipFill>
              <p:spPr>
                <a:xfrm>
                  <a:off x="3563327" y="4979473"/>
                  <a:ext cx="979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9" name="Ink 68">
                  <a:extLst>
                    <a:ext uri="{FF2B5EF4-FFF2-40B4-BE49-F238E27FC236}">
                      <a16:creationId xmlns:a16="http://schemas.microsoft.com/office/drawing/2014/main" id="{E91940D0-A290-360F-D6F2-C80748164394}"/>
                    </a:ext>
                  </a:extLst>
                </p14:cNvPr>
                <p14:cNvContentPartPr/>
                <p14:nvPr/>
              </p14:nvContentPartPr>
              <p14:xfrm>
                <a:off x="3092447" y="4840513"/>
                <a:ext cx="767160" cy="439200"/>
              </p14:xfrm>
            </p:contentPart>
          </mc:Choice>
          <mc:Fallback>
            <p:pic>
              <p:nvPicPr>
                <p:cNvPr id="69" name="Ink 68">
                  <a:extLst>
                    <a:ext uri="{FF2B5EF4-FFF2-40B4-BE49-F238E27FC236}">
                      <a16:creationId xmlns:a16="http://schemas.microsoft.com/office/drawing/2014/main" id="{E91940D0-A290-360F-D6F2-C80748164394}"/>
                    </a:ext>
                  </a:extLst>
                </p:cNvPr>
                <p:cNvPicPr/>
                <p:nvPr/>
              </p:nvPicPr>
              <p:blipFill>
                <a:blip r:embed="rId99"/>
                <a:stretch>
                  <a:fillRect/>
                </a:stretch>
              </p:blipFill>
              <p:spPr>
                <a:xfrm>
                  <a:off x="3083447" y="4831873"/>
                  <a:ext cx="78480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0" name="Ink 69">
                  <a:extLst>
                    <a:ext uri="{FF2B5EF4-FFF2-40B4-BE49-F238E27FC236}">
                      <a16:creationId xmlns:a16="http://schemas.microsoft.com/office/drawing/2014/main" id="{F8DA539E-5786-2262-5634-8D884D60AF56}"/>
                    </a:ext>
                  </a:extLst>
                </p14:cNvPr>
                <p14:cNvContentPartPr/>
                <p14:nvPr/>
              </p14:nvContentPartPr>
              <p14:xfrm>
                <a:off x="3915767" y="4916113"/>
                <a:ext cx="80280" cy="93240"/>
              </p14:xfrm>
            </p:contentPart>
          </mc:Choice>
          <mc:Fallback>
            <p:pic>
              <p:nvPicPr>
                <p:cNvPr id="70" name="Ink 69">
                  <a:extLst>
                    <a:ext uri="{FF2B5EF4-FFF2-40B4-BE49-F238E27FC236}">
                      <a16:creationId xmlns:a16="http://schemas.microsoft.com/office/drawing/2014/main" id="{F8DA539E-5786-2262-5634-8D884D60AF56}"/>
                    </a:ext>
                  </a:extLst>
                </p:cNvPr>
                <p:cNvPicPr/>
                <p:nvPr/>
              </p:nvPicPr>
              <p:blipFill>
                <a:blip r:embed="rId101"/>
                <a:stretch>
                  <a:fillRect/>
                </a:stretch>
              </p:blipFill>
              <p:spPr>
                <a:xfrm>
                  <a:off x="3906767" y="4907113"/>
                  <a:ext cx="979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1" name="Ink 70">
                  <a:extLst>
                    <a:ext uri="{FF2B5EF4-FFF2-40B4-BE49-F238E27FC236}">
                      <a16:creationId xmlns:a16="http://schemas.microsoft.com/office/drawing/2014/main" id="{2F34933A-F92B-1E49-C07C-8B3B5743CE50}"/>
                    </a:ext>
                  </a:extLst>
                </p14:cNvPr>
                <p14:cNvContentPartPr/>
                <p14:nvPr/>
              </p14:nvContentPartPr>
              <p14:xfrm>
                <a:off x="3955727" y="4820353"/>
                <a:ext cx="360" cy="360"/>
              </p14:xfrm>
            </p:contentPart>
          </mc:Choice>
          <mc:Fallback>
            <p:pic>
              <p:nvPicPr>
                <p:cNvPr id="71" name="Ink 70">
                  <a:extLst>
                    <a:ext uri="{FF2B5EF4-FFF2-40B4-BE49-F238E27FC236}">
                      <a16:creationId xmlns:a16="http://schemas.microsoft.com/office/drawing/2014/main" id="{2F34933A-F92B-1E49-C07C-8B3B5743CE50}"/>
                    </a:ext>
                  </a:extLst>
                </p:cNvPr>
                <p:cNvPicPr/>
                <p:nvPr/>
              </p:nvPicPr>
              <p:blipFill>
                <a:blip r:embed="rId103"/>
                <a:stretch>
                  <a:fillRect/>
                </a:stretch>
              </p:blipFill>
              <p:spPr>
                <a:xfrm>
                  <a:off x="3946727" y="481135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2" name="Ink 71">
                  <a:extLst>
                    <a:ext uri="{FF2B5EF4-FFF2-40B4-BE49-F238E27FC236}">
                      <a16:creationId xmlns:a16="http://schemas.microsoft.com/office/drawing/2014/main" id="{799A6704-903E-5854-B9F3-EE390E38FEC2}"/>
                    </a:ext>
                  </a:extLst>
                </p14:cNvPr>
                <p14:cNvContentPartPr/>
                <p14:nvPr/>
              </p14:nvContentPartPr>
              <p14:xfrm>
                <a:off x="4030247" y="4837633"/>
                <a:ext cx="103680" cy="128160"/>
              </p14:xfrm>
            </p:contentPart>
          </mc:Choice>
          <mc:Fallback>
            <p:pic>
              <p:nvPicPr>
                <p:cNvPr id="72" name="Ink 71">
                  <a:extLst>
                    <a:ext uri="{FF2B5EF4-FFF2-40B4-BE49-F238E27FC236}">
                      <a16:creationId xmlns:a16="http://schemas.microsoft.com/office/drawing/2014/main" id="{799A6704-903E-5854-B9F3-EE390E38FEC2}"/>
                    </a:ext>
                  </a:extLst>
                </p:cNvPr>
                <p:cNvPicPr/>
                <p:nvPr/>
              </p:nvPicPr>
              <p:blipFill>
                <a:blip r:embed="rId105"/>
                <a:stretch>
                  <a:fillRect/>
                </a:stretch>
              </p:blipFill>
              <p:spPr>
                <a:xfrm>
                  <a:off x="4021247" y="4828993"/>
                  <a:ext cx="1213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3" name="Ink 72">
                  <a:extLst>
                    <a:ext uri="{FF2B5EF4-FFF2-40B4-BE49-F238E27FC236}">
                      <a16:creationId xmlns:a16="http://schemas.microsoft.com/office/drawing/2014/main" id="{A374D3C3-40D0-75FE-6313-8C61304DACED}"/>
                    </a:ext>
                  </a:extLst>
                </p14:cNvPr>
                <p14:cNvContentPartPr/>
                <p14:nvPr/>
              </p14:nvContentPartPr>
              <p14:xfrm>
                <a:off x="4117007" y="4691113"/>
                <a:ext cx="110520" cy="203400"/>
              </p14:xfrm>
            </p:contentPart>
          </mc:Choice>
          <mc:Fallback>
            <p:pic>
              <p:nvPicPr>
                <p:cNvPr id="73" name="Ink 72">
                  <a:extLst>
                    <a:ext uri="{FF2B5EF4-FFF2-40B4-BE49-F238E27FC236}">
                      <a16:creationId xmlns:a16="http://schemas.microsoft.com/office/drawing/2014/main" id="{A374D3C3-40D0-75FE-6313-8C61304DACED}"/>
                    </a:ext>
                  </a:extLst>
                </p:cNvPr>
                <p:cNvPicPr/>
                <p:nvPr/>
              </p:nvPicPr>
              <p:blipFill>
                <a:blip r:embed="rId107"/>
                <a:stretch>
                  <a:fillRect/>
                </a:stretch>
              </p:blipFill>
              <p:spPr>
                <a:xfrm>
                  <a:off x="4108007" y="4682113"/>
                  <a:ext cx="1281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4" name="Ink 73">
                  <a:extLst>
                    <a:ext uri="{FF2B5EF4-FFF2-40B4-BE49-F238E27FC236}">
                      <a16:creationId xmlns:a16="http://schemas.microsoft.com/office/drawing/2014/main" id="{D7DCF22D-7913-E09D-CF63-53FBF0A8D269}"/>
                    </a:ext>
                  </a:extLst>
                </p14:cNvPr>
                <p14:cNvContentPartPr/>
                <p14:nvPr/>
              </p14:nvContentPartPr>
              <p14:xfrm>
                <a:off x="4198007" y="4617673"/>
                <a:ext cx="294480" cy="252720"/>
              </p14:xfrm>
            </p:contentPart>
          </mc:Choice>
          <mc:Fallback>
            <p:pic>
              <p:nvPicPr>
                <p:cNvPr id="74" name="Ink 73">
                  <a:extLst>
                    <a:ext uri="{FF2B5EF4-FFF2-40B4-BE49-F238E27FC236}">
                      <a16:creationId xmlns:a16="http://schemas.microsoft.com/office/drawing/2014/main" id="{D7DCF22D-7913-E09D-CF63-53FBF0A8D269}"/>
                    </a:ext>
                  </a:extLst>
                </p:cNvPr>
                <p:cNvPicPr/>
                <p:nvPr/>
              </p:nvPicPr>
              <p:blipFill>
                <a:blip r:embed="rId109"/>
                <a:stretch>
                  <a:fillRect/>
                </a:stretch>
              </p:blipFill>
              <p:spPr>
                <a:xfrm>
                  <a:off x="4189367" y="4609033"/>
                  <a:ext cx="3121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5" name="Ink 74">
                  <a:extLst>
                    <a:ext uri="{FF2B5EF4-FFF2-40B4-BE49-F238E27FC236}">
                      <a16:creationId xmlns:a16="http://schemas.microsoft.com/office/drawing/2014/main" id="{EBA91BA9-C185-D0F6-DA46-8682158B9443}"/>
                    </a:ext>
                  </a:extLst>
                </p14:cNvPr>
                <p14:cNvContentPartPr/>
                <p14:nvPr/>
              </p14:nvContentPartPr>
              <p14:xfrm>
                <a:off x="4468007" y="4591393"/>
                <a:ext cx="221400" cy="168480"/>
              </p14:xfrm>
            </p:contentPart>
          </mc:Choice>
          <mc:Fallback>
            <p:pic>
              <p:nvPicPr>
                <p:cNvPr id="75" name="Ink 74">
                  <a:extLst>
                    <a:ext uri="{FF2B5EF4-FFF2-40B4-BE49-F238E27FC236}">
                      <a16:creationId xmlns:a16="http://schemas.microsoft.com/office/drawing/2014/main" id="{EBA91BA9-C185-D0F6-DA46-8682158B9443}"/>
                    </a:ext>
                  </a:extLst>
                </p:cNvPr>
                <p:cNvPicPr/>
                <p:nvPr/>
              </p:nvPicPr>
              <p:blipFill>
                <a:blip r:embed="rId111"/>
                <a:stretch>
                  <a:fillRect/>
                </a:stretch>
              </p:blipFill>
              <p:spPr>
                <a:xfrm>
                  <a:off x="4459007" y="4582753"/>
                  <a:ext cx="2390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6" name="Ink 75">
                  <a:extLst>
                    <a:ext uri="{FF2B5EF4-FFF2-40B4-BE49-F238E27FC236}">
                      <a16:creationId xmlns:a16="http://schemas.microsoft.com/office/drawing/2014/main" id="{1DB1B3AD-2EDA-90A6-ADF9-BA2ECDFD885D}"/>
                    </a:ext>
                  </a:extLst>
                </p14:cNvPr>
                <p14:cNvContentPartPr/>
                <p14:nvPr/>
              </p14:nvContentPartPr>
              <p14:xfrm>
                <a:off x="4729727" y="4425793"/>
                <a:ext cx="229320" cy="275040"/>
              </p14:xfrm>
            </p:contentPart>
          </mc:Choice>
          <mc:Fallback>
            <p:pic>
              <p:nvPicPr>
                <p:cNvPr id="76" name="Ink 75">
                  <a:extLst>
                    <a:ext uri="{FF2B5EF4-FFF2-40B4-BE49-F238E27FC236}">
                      <a16:creationId xmlns:a16="http://schemas.microsoft.com/office/drawing/2014/main" id="{1DB1B3AD-2EDA-90A6-ADF9-BA2ECDFD885D}"/>
                    </a:ext>
                  </a:extLst>
                </p:cNvPr>
                <p:cNvPicPr/>
                <p:nvPr/>
              </p:nvPicPr>
              <p:blipFill>
                <a:blip r:embed="rId113"/>
                <a:stretch>
                  <a:fillRect/>
                </a:stretch>
              </p:blipFill>
              <p:spPr>
                <a:xfrm>
                  <a:off x="4721087" y="4417153"/>
                  <a:ext cx="24696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7" name="Ink 76">
                  <a:extLst>
                    <a:ext uri="{FF2B5EF4-FFF2-40B4-BE49-F238E27FC236}">
                      <a16:creationId xmlns:a16="http://schemas.microsoft.com/office/drawing/2014/main" id="{436EFF32-7B2A-CAC5-FAAF-0DDC334D76D7}"/>
                    </a:ext>
                  </a:extLst>
                </p14:cNvPr>
                <p14:cNvContentPartPr/>
                <p14:nvPr/>
              </p14:nvContentPartPr>
              <p14:xfrm>
                <a:off x="4919447" y="4435873"/>
                <a:ext cx="300240" cy="117720"/>
              </p14:xfrm>
            </p:contentPart>
          </mc:Choice>
          <mc:Fallback>
            <p:pic>
              <p:nvPicPr>
                <p:cNvPr id="77" name="Ink 76">
                  <a:extLst>
                    <a:ext uri="{FF2B5EF4-FFF2-40B4-BE49-F238E27FC236}">
                      <a16:creationId xmlns:a16="http://schemas.microsoft.com/office/drawing/2014/main" id="{436EFF32-7B2A-CAC5-FAAF-0DDC334D76D7}"/>
                    </a:ext>
                  </a:extLst>
                </p:cNvPr>
                <p:cNvPicPr/>
                <p:nvPr/>
              </p:nvPicPr>
              <p:blipFill>
                <a:blip r:embed="rId115"/>
                <a:stretch>
                  <a:fillRect/>
                </a:stretch>
              </p:blipFill>
              <p:spPr>
                <a:xfrm>
                  <a:off x="4910807" y="4427233"/>
                  <a:ext cx="3178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9" name="Ink 78">
                  <a:extLst>
                    <a:ext uri="{FF2B5EF4-FFF2-40B4-BE49-F238E27FC236}">
                      <a16:creationId xmlns:a16="http://schemas.microsoft.com/office/drawing/2014/main" id="{B21E6B1B-00FB-57AE-DD5F-F1F3A5B1F18F}"/>
                    </a:ext>
                  </a:extLst>
                </p14:cNvPr>
                <p14:cNvContentPartPr/>
                <p14:nvPr/>
              </p14:nvContentPartPr>
              <p14:xfrm>
                <a:off x="2663327" y="1329793"/>
                <a:ext cx="342000" cy="307080"/>
              </p14:xfrm>
            </p:contentPart>
          </mc:Choice>
          <mc:Fallback>
            <p:pic>
              <p:nvPicPr>
                <p:cNvPr id="79" name="Ink 78">
                  <a:extLst>
                    <a:ext uri="{FF2B5EF4-FFF2-40B4-BE49-F238E27FC236}">
                      <a16:creationId xmlns:a16="http://schemas.microsoft.com/office/drawing/2014/main" id="{B21E6B1B-00FB-57AE-DD5F-F1F3A5B1F18F}"/>
                    </a:ext>
                  </a:extLst>
                </p:cNvPr>
                <p:cNvPicPr/>
                <p:nvPr/>
              </p:nvPicPr>
              <p:blipFill>
                <a:blip r:embed="rId117"/>
                <a:stretch>
                  <a:fillRect/>
                </a:stretch>
              </p:blipFill>
              <p:spPr>
                <a:xfrm>
                  <a:off x="2654687" y="1320793"/>
                  <a:ext cx="35964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0" name="Ink 79">
                  <a:extLst>
                    <a:ext uri="{FF2B5EF4-FFF2-40B4-BE49-F238E27FC236}">
                      <a16:creationId xmlns:a16="http://schemas.microsoft.com/office/drawing/2014/main" id="{1210B532-92BA-6CD6-01D8-8FFF7AF597DA}"/>
                    </a:ext>
                  </a:extLst>
                </p14:cNvPr>
                <p14:cNvContentPartPr/>
                <p14:nvPr/>
              </p14:nvContentPartPr>
              <p14:xfrm>
                <a:off x="3042407" y="1470193"/>
                <a:ext cx="118080" cy="127440"/>
              </p14:xfrm>
            </p:contentPart>
          </mc:Choice>
          <mc:Fallback>
            <p:pic>
              <p:nvPicPr>
                <p:cNvPr id="80" name="Ink 79">
                  <a:extLst>
                    <a:ext uri="{FF2B5EF4-FFF2-40B4-BE49-F238E27FC236}">
                      <a16:creationId xmlns:a16="http://schemas.microsoft.com/office/drawing/2014/main" id="{1210B532-92BA-6CD6-01D8-8FFF7AF597DA}"/>
                    </a:ext>
                  </a:extLst>
                </p:cNvPr>
                <p:cNvPicPr/>
                <p:nvPr/>
              </p:nvPicPr>
              <p:blipFill>
                <a:blip r:embed="rId119"/>
                <a:stretch>
                  <a:fillRect/>
                </a:stretch>
              </p:blipFill>
              <p:spPr>
                <a:xfrm>
                  <a:off x="3033407" y="1461553"/>
                  <a:ext cx="1357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1" name="Ink 80">
                  <a:extLst>
                    <a:ext uri="{FF2B5EF4-FFF2-40B4-BE49-F238E27FC236}">
                      <a16:creationId xmlns:a16="http://schemas.microsoft.com/office/drawing/2014/main" id="{004D56FF-11BD-CEE0-2632-0845D4513ED2}"/>
                    </a:ext>
                  </a:extLst>
                </p14:cNvPr>
                <p14:cNvContentPartPr/>
                <p14:nvPr/>
              </p14:nvContentPartPr>
              <p14:xfrm>
                <a:off x="3120887" y="1468753"/>
                <a:ext cx="39600" cy="12240"/>
              </p14:xfrm>
            </p:contentPart>
          </mc:Choice>
          <mc:Fallback>
            <p:pic>
              <p:nvPicPr>
                <p:cNvPr id="81" name="Ink 80">
                  <a:extLst>
                    <a:ext uri="{FF2B5EF4-FFF2-40B4-BE49-F238E27FC236}">
                      <a16:creationId xmlns:a16="http://schemas.microsoft.com/office/drawing/2014/main" id="{004D56FF-11BD-CEE0-2632-0845D4513ED2}"/>
                    </a:ext>
                  </a:extLst>
                </p:cNvPr>
                <p:cNvPicPr/>
                <p:nvPr/>
              </p:nvPicPr>
              <p:blipFill>
                <a:blip r:embed="rId121"/>
                <a:stretch>
                  <a:fillRect/>
                </a:stretch>
              </p:blipFill>
              <p:spPr>
                <a:xfrm>
                  <a:off x="3111887" y="1460113"/>
                  <a:ext cx="572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2" name="Ink 81">
                  <a:extLst>
                    <a:ext uri="{FF2B5EF4-FFF2-40B4-BE49-F238E27FC236}">
                      <a16:creationId xmlns:a16="http://schemas.microsoft.com/office/drawing/2014/main" id="{CEF86500-0FAD-F1E6-7DFC-987D1C26C4A5}"/>
                    </a:ext>
                  </a:extLst>
                </p14:cNvPr>
                <p14:cNvContentPartPr/>
                <p14:nvPr/>
              </p14:nvContentPartPr>
              <p14:xfrm>
                <a:off x="3178127" y="1331953"/>
                <a:ext cx="19440" cy="27360"/>
              </p14:xfrm>
            </p:contentPart>
          </mc:Choice>
          <mc:Fallback>
            <p:pic>
              <p:nvPicPr>
                <p:cNvPr id="82" name="Ink 81">
                  <a:extLst>
                    <a:ext uri="{FF2B5EF4-FFF2-40B4-BE49-F238E27FC236}">
                      <a16:creationId xmlns:a16="http://schemas.microsoft.com/office/drawing/2014/main" id="{CEF86500-0FAD-F1E6-7DFC-987D1C26C4A5}"/>
                    </a:ext>
                  </a:extLst>
                </p:cNvPr>
                <p:cNvPicPr/>
                <p:nvPr/>
              </p:nvPicPr>
              <p:blipFill>
                <a:blip r:embed="rId123"/>
                <a:stretch>
                  <a:fillRect/>
                </a:stretch>
              </p:blipFill>
              <p:spPr>
                <a:xfrm>
                  <a:off x="3169127" y="1322953"/>
                  <a:ext cx="370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3" name="Ink 82">
                  <a:extLst>
                    <a:ext uri="{FF2B5EF4-FFF2-40B4-BE49-F238E27FC236}">
                      <a16:creationId xmlns:a16="http://schemas.microsoft.com/office/drawing/2014/main" id="{D0BB41F8-10FB-5CD7-B052-41C37812A604}"/>
                    </a:ext>
                  </a:extLst>
                </p14:cNvPr>
                <p14:cNvContentPartPr/>
                <p14:nvPr/>
              </p14:nvContentPartPr>
              <p14:xfrm>
                <a:off x="3169847" y="1411873"/>
                <a:ext cx="145440" cy="119880"/>
              </p14:xfrm>
            </p:contentPart>
          </mc:Choice>
          <mc:Fallback>
            <p:pic>
              <p:nvPicPr>
                <p:cNvPr id="83" name="Ink 82">
                  <a:extLst>
                    <a:ext uri="{FF2B5EF4-FFF2-40B4-BE49-F238E27FC236}">
                      <a16:creationId xmlns:a16="http://schemas.microsoft.com/office/drawing/2014/main" id="{D0BB41F8-10FB-5CD7-B052-41C37812A604}"/>
                    </a:ext>
                  </a:extLst>
                </p:cNvPr>
                <p:cNvPicPr/>
                <p:nvPr/>
              </p:nvPicPr>
              <p:blipFill>
                <a:blip r:embed="rId125"/>
                <a:stretch>
                  <a:fillRect/>
                </a:stretch>
              </p:blipFill>
              <p:spPr>
                <a:xfrm>
                  <a:off x="3160847" y="1402873"/>
                  <a:ext cx="1630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4" name="Ink 83">
                  <a:extLst>
                    <a:ext uri="{FF2B5EF4-FFF2-40B4-BE49-F238E27FC236}">
                      <a16:creationId xmlns:a16="http://schemas.microsoft.com/office/drawing/2014/main" id="{796A1C7C-2D30-62C7-7768-10F1E8474F61}"/>
                    </a:ext>
                  </a:extLst>
                </p14:cNvPr>
                <p14:cNvContentPartPr/>
                <p14:nvPr/>
              </p14:nvContentPartPr>
              <p14:xfrm>
                <a:off x="3307367" y="1391353"/>
                <a:ext cx="28080" cy="68040"/>
              </p14:xfrm>
            </p:contentPart>
          </mc:Choice>
          <mc:Fallback>
            <p:pic>
              <p:nvPicPr>
                <p:cNvPr id="84" name="Ink 83">
                  <a:extLst>
                    <a:ext uri="{FF2B5EF4-FFF2-40B4-BE49-F238E27FC236}">
                      <a16:creationId xmlns:a16="http://schemas.microsoft.com/office/drawing/2014/main" id="{796A1C7C-2D30-62C7-7768-10F1E8474F61}"/>
                    </a:ext>
                  </a:extLst>
                </p:cNvPr>
                <p:cNvPicPr/>
                <p:nvPr/>
              </p:nvPicPr>
              <p:blipFill>
                <a:blip r:embed="rId127"/>
                <a:stretch>
                  <a:fillRect/>
                </a:stretch>
              </p:blipFill>
              <p:spPr>
                <a:xfrm>
                  <a:off x="3298367" y="1382713"/>
                  <a:ext cx="4572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5" name="Ink 84">
                  <a:extLst>
                    <a:ext uri="{FF2B5EF4-FFF2-40B4-BE49-F238E27FC236}">
                      <a16:creationId xmlns:a16="http://schemas.microsoft.com/office/drawing/2014/main" id="{270383B9-BAA1-1CE2-14B6-3261FBE064B5}"/>
                    </a:ext>
                  </a:extLst>
                </p14:cNvPr>
                <p14:cNvContentPartPr/>
                <p14:nvPr/>
              </p14:nvContentPartPr>
              <p14:xfrm>
                <a:off x="3295487" y="1181113"/>
                <a:ext cx="197280" cy="347760"/>
              </p14:xfrm>
            </p:contentPart>
          </mc:Choice>
          <mc:Fallback>
            <p:pic>
              <p:nvPicPr>
                <p:cNvPr id="85" name="Ink 84">
                  <a:extLst>
                    <a:ext uri="{FF2B5EF4-FFF2-40B4-BE49-F238E27FC236}">
                      <a16:creationId xmlns:a16="http://schemas.microsoft.com/office/drawing/2014/main" id="{270383B9-BAA1-1CE2-14B6-3261FBE064B5}"/>
                    </a:ext>
                  </a:extLst>
                </p:cNvPr>
                <p:cNvPicPr/>
                <p:nvPr/>
              </p:nvPicPr>
              <p:blipFill>
                <a:blip r:embed="rId129"/>
                <a:stretch>
                  <a:fillRect/>
                </a:stretch>
              </p:blipFill>
              <p:spPr>
                <a:xfrm>
                  <a:off x="3286487" y="1172473"/>
                  <a:ext cx="21492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6" name="Ink 85">
                  <a:extLst>
                    <a:ext uri="{FF2B5EF4-FFF2-40B4-BE49-F238E27FC236}">
                      <a16:creationId xmlns:a16="http://schemas.microsoft.com/office/drawing/2014/main" id="{1E449D21-3AC9-C2C9-598D-B03A077B233B}"/>
                    </a:ext>
                  </a:extLst>
                </p14:cNvPr>
                <p14:cNvContentPartPr/>
                <p14:nvPr/>
              </p14:nvContentPartPr>
              <p14:xfrm>
                <a:off x="3339407" y="1338073"/>
                <a:ext cx="129240" cy="43920"/>
              </p14:xfrm>
            </p:contentPart>
          </mc:Choice>
          <mc:Fallback>
            <p:pic>
              <p:nvPicPr>
                <p:cNvPr id="86" name="Ink 85">
                  <a:extLst>
                    <a:ext uri="{FF2B5EF4-FFF2-40B4-BE49-F238E27FC236}">
                      <a16:creationId xmlns:a16="http://schemas.microsoft.com/office/drawing/2014/main" id="{1E449D21-3AC9-C2C9-598D-B03A077B233B}"/>
                    </a:ext>
                  </a:extLst>
                </p:cNvPr>
                <p:cNvPicPr/>
                <p:nvPr/>
              </p:nvPicPr>
              <p:blipFill>
                <a:blip r:embed="rId131"/>
                <a:stretch>
                  <a:fillRect/>
                </a:stretch>
              </p:blipFill>
              <p:spPr>
                <a:xfrm>
                  <a:off x="3330767" y="1329073"/>
                  <a:ext cx="1468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8" name="Ink 87">
                  <a:extLst>
                    <a:ext uri="{FF2B5EF4-FFF2-40B4-BE49-F238E27FC236}">
                      <a16:creationId xmlns:a16="http://schemas.microsoft.com/office/drawing/2014/main" id="{2E907864-E750-607C-8929-4773671D099A}"/>
                    </a:ext>
                  </a:extLst>
                </p14:cNvPr>
                <p14:cNvContentPartPr/>
                <p14:nvPr/>
              </p14:nvContentPartPr>
              <p14:xfrm>
                <a:off x="2954207" y="1798153"/>
                <a:ext cx="54000" cy="227520"/>
              </p14:xfrm>
            </p:contentPart>
          </mc:Choice>
          <mc:Fallback>
            <p:pic>
              <p:nvPicPr>
                <p:cNvPr id="88" name="Ink 87">
                  <a:extLst>
                    <a:ext uri="{FF2B5EF4-FFF2-40B4-BE49-F238E27FC236}">
                      <a16:creationId xmlns:a16="http://schemas.microsoft.com/office/drawing/2014/main" id="{2E907864-E750-607C-8929-4773671D099A}"/>
                    </a:ext>
                  </a:extLst>
                </p:cNvPr>
                <p:cNvPicPr/>
                <p:nvPr/>
              </p:nvPicPr>
              <p:blipFill>
                <a:blip r:embed="rId133"/>
                <a:stretch>
                  <a:fillRect/>
                </a:stretch>
              </p:blipFill>
              <p:spPr>
                <a:xfrm>
                  <a:off x="2945567" y="1789153"/>
                  <a:ext cx="716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9" name="Ink 88">
                  <a:extLst>
                    <a:ext uri="{FF2B5EF4-FFF2-40B4-BE49-F238E27FC236}">
                      <a16:creationId xmlns:a16="http://schemas.microsoft.com/office/drawing/2014/main" id="{EE15310E-D8FF-9C06-7D82-84CFCA09065E}"/>
                    </a:ext>
                  </a:extLst>
                </p14:cNvPr>
                <p14:cNvContentPartPr/>
                <p14:nvPr/>
              </p14:nvContentPartPr>
              <p14:xfrm>
                <a:off x="3047087" y="1707073"/>
                <a:ext cx="117000" cy="160560"/>
              </p14:xfrm>
            </p:contentPart>
          </mc:Choice>
          <mc:Fallback>
            <p:pic>
              <p:nvPicPr>
                <p:cNvPr id="89" name="Ink 88">
                  <a:extLst>
                    <a:ext uri="{FF2B5EF4-FFF2-40B4-BE49-F238E27FC236}">
                      <a16:creationId xmlns:a16="http://schemas.microsoft.com/office/drawing/2014/main" id="{EE15310E-D8FF-9C06-7D82-84CFCA09065E}"/>
                    </a:ext>
                  </a:extLst>
                </p:cNvPr>
                <p:cNvPicPr/>
                <p:nvPr/>
              </p:nvPicPr>
              <p:blipFill>
                <a:blip r:embed="rId135"/>
                <a:stretch>
                  <a:fillRect/>
                </a:stretch>
              </p:blipFill>
              <p:spPr>
                <a:xfrm>
                  <a:off x="3038447" y="1698433"/>
                  <a:ext cx="1346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Ink 89">
                  <a:extLst>
                    <a:ext uri="{FF2B5EF4-FFF2-40B4-BE49-F238E27FC236}">
                      <a16:creationId xmlns:a16="http://schemas.microsoft.com/office/drawing/2014/main" id="{23648D85-E408-360C-DD2E-77FA88A4E1B9}"/>
                    </a:ext>
                  </a:extLst>
                </p14:cNvPr>
                <p14:cNvContentPartPr/>
                <p14:nvPr/>
              </p14:nvContentPartPr>
              <p14:xfrm>
                <a:off x="3210527" y="1679713"/>
                <a:ext cx="89280" cy="128880"/>
              </p14:xfrm>
            </p:contentPart>
          </mc:Choice>
          <mc:Fallback>
            <p:pic>
              <p:nvPicPr>
                <p:cNvPr id="90" name="Ink 89">
                  <a:extLst>
                    <a:ext uri="{FF2B5EF4-FFF2-40B4-BE49-F238E27FC236}">
                      <a16:creationId xmlns:a16="http://schemas.microsoft.com/office/drawing/2014/main" id="{23648D85-E408-360C-DD2E-77FA88A4E1B9}"/>
                    </a:ext>
                  </a:extLst>
                </p:cNvPr>
                <p:cNvPicPr/>
                <p:nvPr/>
              </p:nvPicPr>
              <p:blipFill>
                <a:blip r:embed="rId137"/>
                <a:stretch>
                  <a:fillRect/>
                </a:stretch>
              </p:blipFill>
              <p:spPr>
                <a:xfrm>
                  <a:off x="3201527" y="1671073"/>
                  <a:ext cx="1069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Ink 90">
                  <a:extLst>
                    <a:ext uri="{FF2B5EF4-FFF2-40B4-BE49-F238E27FC236}">
                      <a16:creationId xmlns:a16="http://schemas.microsoft.com/office/drawing/2014/main" id="{F33AFC3E-FD40-A347-BD54-9F74C27608B5}"/>
                    </a:ext>
                  </a:extLst>
                </p14:cNvPr>
                <p14:cNvContentPartPr/>
                <p14:nvPr/>
              </p14:nvContentPartPr>
              <p14:xfrm>
                <a:off x="3467927" y="1696273"/>
                <a:ext cx="190440" cy="307440"/>
              </p14:xfrm>
            </p:contentPart>
          </mc:Choice>
          <mc:Fallback>
            <p:pic>
              <p:nvPicPr>
                <p:cNvPr id="91" name="Ink 90">
                  <a:extLst>
                    <a:ext uri="{FF2B5EF4-FFF2-40B4-BE49-F238E27FC236}">
                      <a16:creationId xmlns:a16="http://schemas.microsoft.com/office/drawing/2014/main" id="{F33AFC3E-FD40-A347-BD54-9F74C27608B5}"/>
                    </a:ext>
                  </a:extLst>
                </p:cNvPr>
                <p:cNvPicPr/>
                <p:nvPr/>
              </p:nvPicPr>
              <p:blipFill>
                <a:blip r:embed="rId139"/>
                <a:stretch>
                  <a:fillRect/>
                </a:stretch>
              </p:blipFill>
              <p:spPr>
                <a:xfrm>
                  <a:off x="3459287" y="1687633"/>
                  <a:ext cx="20808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2" name="Ink 91">
                  <a:extLst>
                    <a:ext uri="{FF2B5EF4-FFF2-40B4-BE49-F238E27FC236}">
                      <a16:creationId xmlns:a16="http://schemas.microsoft.com/office/drawing/2014/main" id="{3EB09BBD-01BE-BF02-6E20-80F5094467EF}"/>
                    </a:ext>
                  </a:extLst>
                </p14:cNvPr>
                <p14:cNvContentPartPr/>
                <p14:nvPr/>
              </p14:nvContentPartPr>
              <p14:xfrm>
                <a:off x="3597887" y="1666753"/>
                <a:ext cx="109440" cy="70920"/>
              </p14:xfrm>
            </p:contentPart>
          </mc:Choice>
          <mc:Fallback>
            <p:pic>
              <p:nvPicPr>
                <p:cNvPr id="92" name="Ink 91">
                  <a:extLst>
                    <a:ext uri="{FF2B5EF4-FFF2-40B4-BE49-F238E27FC236}">
                      <a16:creationId xmlns:a16="http://schemas.microsoft.com/office/drawing/2014/main" id="{3EB09BBD-01BE-BF02-6E20-80F5094467EF}"/>
                    </a:ext>
                  </a:extLst>
                </p:cNvPr>
                <p:cNvPicPr/>
                <p:nvPr/>
              </p:nvPicPr>
              <p:blipFill>
                <a:blip r:embed="rId141"/>
                <a:stretch>
                  <a:fillRect/>
                </a:stretch>
              </p:blipFill>
              <p:spPr>
                <a:xfrm>
                  <a:off x="3588887" y="1658113"/>
                  <a:ext cx="1270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Ink 92">
                  <a:extLst>
                    <a:ext uri="{FF2B5EF4-FFF2-40B4-BE49-F238E27FC236}">
                      <a16:creationId xmlns:a16="http://schemas.microsoft.com/office/drawing/2014/main" id="{AEBC6B05-0142-6B65-85DB-3BF27D23BC08}"/>
                    </a:ext>
                  </a:extLst>
                </p14:cNvPr>
                <p14:cNvContentPartPr/>
                <p14:nvPr/>
              </p14:nvContentPartPr>
              <p14:xfrm>
                <a:off x="3759527" y="1608073"/>
                <a:ext cx="101880" cy="81720"/>
              </p14:xfrm>
            </p:contentPart>
          </mc:Choice>
          <mc:Fallback>
            <p:pic>
              <p:nvPicPr>
                <p:cNvPr id="93" name="Ink 92">
                  <a:extLst>
                    <a:ext uri="{FF2B5EF4-FFF2-40B4-BE49-F238E27FC236}">
                      <a16:creationId xmlns:a16="http://schemas.microsoft.com/office/drawing/2014/main" id="{AEBC6B05-0142-6B65-85DB-3BF27D23BC08}"/>
                    </a:ext>
                  </a:extLst>
                </p:cNvPr>
                <p:cNvPicPr/>
                <p:nvPr/>
              </p:nvPicPr>
              <p:blipFill>
                <a:blip r:embed="rId143"/>
                <a:stretch>
                  <a:fillRect/>
                </a:stretch>
              </p:blipFill>
              <p:spPr>
                <a:xfrm>
                  <a:off x="3750527" y="1599433"/>
                  <a:ext cx="1195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Ink 93">
                  <a:extLst>
                    <a:ext uri="{FF2B5EF4-FFF2-40B4-BE49-F238E27FC236}">
                      <a16:creationId xmlns:a16="http://schemas.microsoft.com/office/drawing/2014/main" id="{8D704949-EE34-3CE8-0504-13A1BC9251F1}"/>
                    </a:ext>
                  </a:extLst>
                </p14:cNvPr>
                <p14:cNvContentPartPr/>
                <p14:nvPr/>
              </p14:nvContentPartPr>
              <p14:xfrm>
                <a:off x="3986327" y="1661713"/>
                <a:ext cx="128160" cy="187200"/>
              </p14:xfrm>
            </p:contentPart>
          </mc:Choice>
          <mc:Fallback>
            <p:pic>
              <p:nvPicPr>
                <p:cNvPr id="94" name="Ink 93">
                  <a:extLst>
                    <a:ext uri="{FF2B5EF4-FFF2-40B4-BE49-F238E27FC236}">
                      <a16:creationId xmlns:a16="http://schemas.microsoft.com/office/drawing/2014/main" id="{8D704949-EE34-3CE8-0504-13A1BC9251F1}"/>
                    </a:ext>
                  </a:extLst>
                </p:cNvPr>
                <p:cNvPicPr/>
                <p:nvPr/>
              </p:nvPicPr>
              <p:blipFill>
                <a:blip r:embed="rId145"/>
                <a:stretch>
                  <a:fillRect/>
                </a:stretch>
              </p:blipFill>
              <p:spPr>
                <a:xfrm>
                  <a:off x="3977687" y="1653073"/>
                  <a:ext cx="1458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Ink 94">
                  <a:extLst>
                    <a:ext uri="{FF2B5EF4-FFF2-40B4-BE49-F238E27FC236}">
                      <a16:creationId xmlns:a16="http://schemas.microsoft.com/office/drawing/2014/main" id="{51EE43B3-4D3E-69BB-A879-4DBB69C50CA7}"/>
                    </a:ext>
                  </a:extLst>
                </p14:cNvPr>
                <p14:cNvContentPartPr/>
                <p14:nvPr/>
              </p14:nvContentPartPr>
              <p14:xfrm>
                <a:off x="4094687" y="1563793"/>
                <a:ext cx="107640" cy="61920"/>
              </p14:xfrm>
            </p:contentPart>
          </mc:Choice>
          <mc:Fallback>
            <p:pic>
              <p:nvPicPr>
                <p:cNvPr id="95" name="Ink 94">
                  <a:extLst>
                    <a:ext uri="{FF2B5EF4-FFF2-40B4-BE49-F238E27FC236}">
                      <a16:creationId xmlns:a16="http://schemas.microsoft.com/office/drawing/2014/main" id="{51EE43B3-4D3E-69BB-A879-4DBB69C50CA7}"/>
                    </a:ext>
                  </a:extLst>
                </p:cNvPr>
                <p:cNvPicPr/>
                <p:nvPr/>
              </p:nvPicPr>
              <p:blipFill>
                <a:blip r:embed="rId147"/>
                <a:stretch>
                  <a:fillRect/>
                </a:stretch>
              </p:blipFill>
              <p:spPr>
                <a:xfrm>
                  <a:off x="4085687" y="1555153"/>
                  <a:ext cx="1252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Ink 95">
                  <a:extLst>
                    <a:ext uri="{FF2B5EF4-FFF2-40B4-BE49-F238E27FC236}">
                      <a16:creationId xmlns:a16="http://schemas.microsoft.com/office/drawing/2014/main" id="{ADE4074E-EF10-8AA8-07D9-2AE61594E43C}"/>
                    </a:ext>
                  </a:extLst>
                </p14:cNvPr>
                <p14:cNvContentPartPr/>
                <p14:nvPr/>
              </p14:nvContentPartPr>
              <p14:xfrm>
                <a:off x="4246247" y="1458673"/>
                <a:ext cx="126000" cy="131040"/>
              </p14:xfrm>
            </p:contentPart>
          </mc:Choice>
          <mc:Fallback>
            <p:pic>
              <p:nvPicPr>
                <p:cNvPr id="96" name="Ink 95">
                  <a:extLst>
                    <a:ext uri="{FF2B5EF4-FFF2-40B4-BE49-F238E27FC236}">
                      <a16:creationId xmlns:a16="http://schemas.microsoft.com/office/drawing/2014/main" id="{ADE4074E-EF10-8AA8-07D9-2AE61594E43C}"/>
                    </a:ext>
                  </a:extLst>
                </p:cNvPr>
                <p:cNvPicPr/>
                <p:nvPr/>
              </p:nvPicPr>
              <p:blipFill>
                <a:blip r:embed="rId149"/>
                <a:stretch>
                  <a:fillRect/>
                </a:stretch>
              </p:blipFill>
              <p:spPr>
                <a:xfrm>
                  <a:off x="4237247" y="1449673"/>
                  <a:ext cx="1436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Ink 97">
                  <a:extLst>
                    <a:ext uri="{FF2B5EF4-FFF2-40B4-BE49-F238E27FC236}">
                      <a16:creationId xmlns:a16="http://schemas.microsoft.com/office/drawing/2014/main" id="{02B2BB20-D649-E065-A91C-A4F81E60DF1A}"/>
                    </a:ext>
                  </a:extLst>
                </p14:cNvPr>
                <p14:cNvContentPartPr/>
                <p14:nvPr/>
              </p14:nvContentPartPr>
              <p14:xfrm>
                <a:off x="3615167" y="2116393"/>
                <a:ext cx="437040" cy="618480"/>
              </p14:xfrm>
            </p:contentPart>
          </mc:Choice>
          <mc:Fallback>
            <p:pic>
              <p:nvPicPr>
                <p:cNvPr id="98" name="Ink 97">
                  <a:extLst>
                    <a:ext uri="{FF2B5EF4-FFF2-40B4-BE49-F238E27FC236}">
                      <a16:creationId xmlns:a16="http://schemas.microsoft.com/office/drawing/2014/main" id="{02B2BB20-D649-E065-A91C-A4F81E60DF1A}"/>
                    </a:ext>
                  </a:extLst>
                </p:cNvPr>
                <p:cNvPicPr/>
                <p:nvPr/>
              </p:nvPicPr>
              <p:blipFill>
                <a:blip r:embed="rId151"/>
                <a:stretch>
                  <a:fillRect/>
                </a:stretch>
              </p:blipFill>
              <p:spPr>
                <a:xfrm>
                  <a:off x="3606527" y="2107393"/>
                  <a:ext cx="454680" cy="636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 name="Ink 98">
                  <a:extLst>
                    <a:ext uri="{FF2B5EF4-FFF2-40B4-BE49-F238E27FC236}">
                      <a16:creationId xmlns:a16="http://schemas.microsoft.com/office/drawing/2014/main" id="{54865278-0CF3-8067-BDBE-3EA76D2D2908}"/>
                    </a:ext>
                  </a:extLst>
                </p14:cNvPr>
                <p14:cNvContentPartPr/>
                <p14:nvPr/>
              </p14:nvContentPartPr>
              <p14:xfrm>
                <a:off x="3766727" y="2285953"/>
                <a:ext cx="20160" cy="70200"/>
              </p14:xfrm>
            </p:contentPart>
          </mc:Choice>
          <mc:Fallback>
            <p:pic>
              <p:nvPicPr>
                <p:cNvPr id="99" name="Ink 98">
                  <a:extLst>
                    <a:ext uri="{FF2B5EF4-FFF2-40B4-BE49-F238E27FC236}">
                      <a16:creationId xmlns:a16="http://schemas.microsoft.com/office/drawing/2014/main" id="{54865278-0CF3-8067-BDBE-3EA76D2D2908}"/>
                    </a:ext>
                  </a:extLst>
                </p:cNvPr>
                <p:cNvPicPr/>
                <p:nvPr/>
              </p:nvPicPr>
              <p:blipFill>
                <a:blip r:embed="rId153"/>
                <a:stretch>
                  <a:fillRect/>
                </a:stretch>
              </p:blipFill>
              <p:spPr>
                <a:xfrm>
                  <a:off x="3758087" y="2277313"/>
                  <a:ext cx="378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0" name="Ink 99">
                  <a:extLst>
                    <a:ext uri="{FF2B5EF4-FFF2-40B4-BE49-F238E27FC236}">
                      <a16:creationId xmlns:a16="http://schemas.microsoft.com/office/drawing/2014/main" id="{709ABD91-C59B-E47F-983A-AF1AF12CE148}"/>
                    </a:ext>
                  </a:extLst>
                </p14:cNvPr>
                <p14:cNvContentPartPr/>
                <p14:nvPr/>
              </p14:nvContentPartPr>
              <p14:xfrm>
                <a:off x="4084607" y="2187673"/>
                <a:ext cx="122040" cy="83520"/>
              </p14:xfrm>
            </p:contentPart>
          </mc:Choice>
          <mc:Fallback>
            <p:pic>
              <p:nvPicPr>
                <p:cNvPr id="100" name="Ink 99">
                  <a:extLst>
                    <a:ext uri="{FF2B5EF4-FFF2-40B4-BE49-F238E27FC236}">
                      <a16:creationId xmlns:a16="http://schemas.microsoft.com/office/drawing/2014/main" id="{709ABD91-C59B-E47F-983A-AF1AF12CE148}"/>
                    </a:ext>
                  </a:extLst>
                </p:cNvPr>
                <p:cNvPicPr/>
                <p:nvPr/>
              </p:nvPicPr>
              <p:blipFill>
                <a:blip r:embed="rId155"/>
                <a:stretch>
                  <a:fillRect/>
                </a:stretch>
              </p:blipFill>
              <p:spPr>
                <a:xfrm>
                  <a:off x="4075967" y="2178673"/>
                  <a:ext cx="1396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1" name="Ink 100">
                  <a:extLst>
                    <a:ext uri="{FF2B5EF4-FFF2-40B4-BE49-F238E27FC236}">
                      <a16:creationId xmlns:a16="http://schemas.microsoft.com/office/drawing/2014/main" id="{F5904968-A67A-F8C4-17C9-A8F56F7A5333}"/>
                    </a:ext>
                  </a:extLst>
                </p14:cNvPr>
                <p14:cNvContentPartPr/>
                <p14:nvPr/>
              </p14:nvContentPartPr>
              <p14:xfrm>
                <a:off x="4412927" y="2107393"/>
                <a:ext cx="153720" cy="99000"/>
              </p14:xfrm>
            </p:contentPart>
          </mc:Choice>
          <mc:Fallback>
            <p:pic>
              <p:nvPicPr>
                <p:cNvPr id="101" name="Ink 100">
                  <a:extLst>
                    <a:ext uri="{FF2B5EF4-FFF2-40B4-BE49-F238E27FC236}">
                      <a16:creationId xmlns:a16="http://schemas.microsoft.com/office/drawing/2014/main" id="{F5904968-A67A-F8C4-17C9-A8F56F7A5333}"/>
                    </a:ext>
                  </a:extLst>
                </p:cNvPr>
                <p:cNvPicPr/>
                <p:nvPr/>
              </p:nvPicPr>
              <p:blipFill>
                <a:blip r:embed="rId157"/>
                <a:stretch>
                  <a:fillRect/>
                </a:stretch>
              </p:blipFill>
              <p:spPr>
                <a:xfrm>
                  <a:off x="4404287" y="2098393"/>
                  <a:ext cx="1713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3" name="Ink 102">
                  <a:extLst>
                    <a:ext uri="{FF2B5EF4-FFF2-40B4-BE49-F238E27FC236}">
                      <a16:creationId xmlns:a16="http://schemas.microsoft.com/office/drawing/2014/main" id="{C662DC35-63C1-B9A9-45AA-201D413737C0}"/>
                    </a:ext>
                  </a:extLst>
                </p14:cNvPr>
                <p14:cNvContentPartPr/>
                <p14:nvPr/>
              </p14:nvContentPartPr>
              <p14:xfrm>
                <a:off x="4263527" y="4935553"/>
                <a:ext cx="175320" cy="84240"/>
              </p14:xfrm>
            </p:contentPart>
          </mc:Choice>
          <mc:Fallback>
            <p:pic>
              <p:nvPicPr>
                <p:cNvPr id="103" name="Ink 102">
                  <a:extLst>
                    <a:ext uri="{FF2B5EF4-FFF2-40B4-BE49-F238E27FC236}">
                      <a16:creationId xmlns:a16="http://schemas.microsoft.com/office/drawing/2014/main" id="{C662DC35-63C1-B9A9-45AA-201D413737C0}"/>
                    </a:ext>
                  </a:extLst>
                </p:cNvPr>
                <p:cNvPicPr/>
                <p:nvPr/>
              </p:nvPicPr>
              <p:blipFill>
                <a:blip r:embed="rId159"/>
                <a:stretch>
                  <a:fillRect/>
                </a:stretch>
              </p:blipFill>
              <p:spPr>
                <a:xfrm>
                  <a:off x="4254887" y="4926553"/>
                  <a:ext cx="1929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4" name="Ink 103">
                  <a:extLst>
                    <a:ext uri="{FF2B5EF4-FFF2-40B4-BE49-F238E27FC236}">
                      <a16:creationId xmlns:a16="http://schemas.microsoft.com/office/drawing/2014/main" id="{72F2C62A-46F5-5092-4211-26F579893F59}"/>
                    </a:ext>
                  </a:extLst>
                </p14:cNvPr>
                <p14:cNvContentPartPr/>
                <p14:nvPr/>
              </p14:nvContentPartPr>
              <p14:xfrm>
                <a:off x="4303487" y="5017273"/>
                <a:ext cx="169920" cy="62280"/>
              </p14:xfrm>
            </p:contentPart>
          </mc:Choice>
          <mc:Fallback>
            <p:pic>
              <p:nvPicPr>
                <p:cNvPr id="104" name="Ink 103">
                  <a:extLst>
                    <a:ext uri="{FF2B5EF4-FFF2-40B4-BE49-F238E27FC236}">
                      <a16:creationId xmlns:a16="http://schemas.microsoft.com/office/drawing/2014/main" id="{72F2C62A-46F5-5092-4211-26F579893F59}"/>
                    </a:ext>
                  </a:extLst>
                </p:cNvPr>
                <p:cNvPicPr/>
                <p:nvPr/>
              </p:nvPicPr>
              <p:blipFill>
                <a:blip r:embed="rId161"/>
                <a:stretch>
                  <a:fillRect/>
                </a:stretch>
              </p:blipFill>
              <p:spPr>
                <a:xfrm>
                  <a:off x="4294847" y="5008273"/>
                  <a:ext cx="1875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6" name="Ink 105">
                  <a:extLst>
                    <a:ext uri="{FF2B5EF4-FFF2-40B4-BE49-F238E27FC236}">
                      <a16:creationId xmlns:a16="http://schemas.microsoft.com/office/drawing/2014/main" id="{79FE746D-86A1-52E4-9F69-813343D899F7}"/>
                    </a:ext>
                  </a:extLst>
                </p14:cNvPr>
                <p14:cNvContentPartPr/>
                <p14:nvPr/>
              </p14:nvContentPartPr>
              <p14:xfrm>
                <a:off x="4442447" y="5303113"/>
                <a:ext cx="172800" cy="242280"/>
              </p14:xfrm>
            </p:contentPart>
          </mc:Choice>
          <mc:Fallback>
            <p:pic>
              <p:nvPicPr>
                <p:cNvPr id="106" name="Ink 105">
                  <a:extLst>
                    <a:ext uri="{FF2B5EF4-FFF2-40B4-BE49-F238E27FC236}">
                      <a16:creationId xmlns:a16="http://schemas.microsoft.com/office/drawing/2014/main" id="{79FE746D-86A1-52E4-9F69-813343D899F7}"/>
                    </a:ext>
                  </a:extLst>
                </p:cNvPr>
                <p:cNvPicPr/>
                <p:nvPr/>
              </p:nvPicPr>
              <p:blipFill>
                <a:blip r:embed="rId163"/>
                <a:stretch>
                  <a:fillRect/>
                </a:stretch>
              </p:blipFill>
              <p:spPr>
                <a:xfrm>
                  <a:off x="4433447" y="5294113"/>
                  <a:ext cx="1904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7" name="Ink 106">
                  <a:extLst>
                    <a:ext uri="{FF2B5EF4-FFF2-40B4-BE49-F238E27FC236}">
                      <a16:creationId xmlns:a16="http://schemas.microsoft.com/office/drawing/2014/main" id="{B8AD6BF2-6655-7F93-9413-D976418EB4F0}"/>
                    </a:ext>
                  </a:extLst>
                </p14:cNvPr>
                <p14:cNvContentPartPr/>
                <p14:nvPr/>
              </p14:nvContentPartPr>
              <p14:xfrm>
                <a:off x="4395647" y="5401753"/>
                <a:ext cx="331200" cy="172440"/>
              </p14:xfrm>
            </p:contentPart>
          </mc:Choice>
          <mc:Fallback>
            <p:pic>
              <p:nvPicPr>
                <p:cNvPr id="107" name="Ink 106">
                  <a:extLst>
                    <a:ext uri="{FF2B5EF4-FFF2-40B4-BE49-F238E27FC236}">
                      <a16:creationId xmlns:a16="http://schemas.microsoft.com/office/drawing/2014/main" id="{B8AD6BF2-6655-7F93-9413-D976418EB4F0}"/>
                    </a:ext>
                  </a:extLst>
                </p:cNvPr>
                <p:cNvPicPr/>
                <p:nvPr/>
              </p:nvPicPr>
              <p:blipFill>
                <a:blip r:embed="rId165"/>
                <a:stretch>
                  <a:fillRect/>
                </a:stretch>
              </p:blipFill>
              <p:spPr>
                <a:xfrm>
                  <a:off x="4386647" y="5392753"/>
                  <a:ext cx="3488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8" name="Ink 107">
                  <a:extLst>
                    <a:ext uri="{FF2B5EF4-FFF2-40B4-BE49-F238E27FC236}">
                      <a16:creationId xmlns:a16="http://schemas.microsoft.com/office/drawing/2014/main" id="{50B8358F-5DF3-4165-1DDE-618B936362CA}"/>
                    </a:ext>
                  </a:extLst>
                </p14:cNvPr>
                <p14:cNvContentPartPr/>
                <p14:nvPr/>
              </p14:nvContentPartPr>
              <p14:xfrm>
                <a:off x="4233647" y="5194033"/>
                <a:ext cx="581400" cy="147600"/>
              </p14:xfrm>
            </p:contentPart>
          </mc:Choice>
          <mc:Fallback>
            <p:pic>
              <p:nvPicPr>
                <p:cNvPr id="108" name="Ink 107">
                  <a:extLst>
                    <a:ext uri="{FF2B5EF4-FFF2-40B4-BE49-F238E27FC236}">
                      <a16:creationId xmlns:a16="http://schemas.microsoft.com/office/drawing/2014/main" id="{50B8358F-5DF3-4165-1DDE-618B936362CA}"/>
                    </a:ext>
                  </a:extLst>
                </p:cNvPr>
                <p:cNvPicPr/>
                <p:nvPr/>
              </p:nvPicPr>
              <p:blipFill>
                <a:blip r:embed="rId167"/>
                <a:stretch>
                  <a:fillRect/>
                </a:stretch>
              </p:blipFill>
              <p:spPr>
                <a:xfrm>
                  <a:off x="4225007" y="5185393"/>
                  <a:ext cx="5990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9" name="Ink 108">
                  <a:extLst>
                    <a:ext uri="{FF2B5EF4-FFF2-40B4-BE49-F238E27FC236}">
                      <a16:creationId xmlns:a16="http://schemas.microsoft.com/office/drawing/2014/main" id="{1B73D0BC-6284-DB66-0B43-CB9318407C05}"/>
                    </a:ext>
                  </a:extLst>
                </p14:cNvPr>
                <p14:cNvContentPartPr/>
                <p14:nvPr/>
              </p14:nvContentPartPr>
              <p14:xfrm>
                <a:off x="4830527" y="5182513"/>
                <a:ext cx="123480" cy="129600"/>
              </p14:xfrm>
            </p:contentPart>
          </mc:Choice>
          <mc:Fallback>
            <p:pic>
              <p:nvPicPr>
                <p:cNvPr id="109" name="Ink 108">
                  <a:extLst>
                    <a:ext uri="{FF2B5EF4-FFF2-40B4-BE49-F238E27FC236}">
                      <a16:creationId xmlns:a16="http://schemas.microsoft.com/office/drawing/2014/main" id="{1B73D0BC-6284-DB66-0B43-CB9318407C05}"/>
                    </a:ext>
                  </a:extLst>
                </p:cNvPr>
                <p:cNvPicPr/>
                <p:nvPr/>
              </p:nvPicPr>
              <p:blipFill>
                <a:blip r:embed="rId169"/>
                <a:stretch>
                  <a:fillRect/>
                </a:stretch>
              </p:blipFill>
              <p:spPr>
                <a:xfrm>
                  <a:off x="4821527" y="5173513"/>
                  <a:ext cx="1411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0" name="Ink 109">
                  <a:extLst>
                    <a:ext uri="{FF2B5EF4-FFF2-40B4-BE49-F238E27FC236}">
                      <a16:creationId xmlns:a16="http://schemas.microsoft.com/office/drawing/2014/main" id="{940F0D93-3459-EF24-B1CC-5BD27B62B044}"/>
                    </a:ext>
                  </a:extLst>
                </p14:cNvPr>
                <p14:cNvContentPartPr/>
                <p14:nvPr/>
              </p14:nvContentPartPr>
              <p14:xfrm>
                <a:off x="5057327" y="5138593"/>
                <a:ext cx="90720" cy="120600"/>
              </p14:xfrm>
            </p:contentPart>
          </mc:Choice>
          <mc:Fallback>
            <p:pic>
              <p:nvPicPr>
                <p:cNvPr id="110" name="Ink 109">
                  <a:extLst>
                    <a:ext uri="{FF2B5EF4-FFF2-40B4-BE49-F238E27FC236}">
                      <a16:creationId xmlns:a16="http://schemas.microsoft.com/office/drawing/2014/main" id="{940F0D93-3459-EF24-B1CC-5BD27B62B044}"/>
                    </a:ext>
                  </a:extLst>
                </p:cNvPr>
                <p:cNvPicPr/>
                <p:nvPr/>
              </p:nvPicPr>
              <p:blipFill>
                <a:blip r:embed="rId171"/>
                <a:stretch>
                  <a:fillRect/>
                </a:stretch>
              </p:blipFill>
              <p:spPr>
                <a:xfrm>
                  <a:off x="5048687" y="5129953"/>
                  <a:ext cx="1083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1" name="Ink 110">
                  <a:extLst>
                    <a:ext uri="{FF2B5EF4-FFF2-40B4-BE49-F238E27FC236}">
                      <a16:creationId xmlns:a16="http://schemas.microsoft.com/office/drawing/2014/main" id="{F20C9293-1B3B-C456-FEE0-775EE061B131}"/>
                    </a:ext>
                  </a:extLst>
                </p14:cNvPr>
                <p14:cNvContentPartPr/>
                <p14:nvPr/>
              </p14:nvContentPartPr>
              <p14:xfrm>
                <a:off x="5271167" y="5042113"/>
                <a:ext cx="129240" cy="133200"/>
              </p14:xfrm>
            </p:contentPart>
          </mc:Choice>
          <mc:Fallback>
            <p:pic>
              <p:nvPicPr>
                <p:cNvPr id="111" name="Ink 110">
                  <a:extLst>
                    <a:ext uri="{FF2B5EF4-FFF2-40B4-BE49-F238E27FC236}">
                      <a16:creationId xmlns:a16="http://schemas.microsoft.com/office/drawing/2014/main" id="{F20C9293-1B3B-C456-FEE0-775EE061B131}"/>
                    </a:ext>
                  </a:extLst>
                </p:cNvPr>
                <p:cNvPicPr/>
                <p:nvPr/>
              </p:nvPicPr>
              <p:blipFill>
                <a:blip r:embed="rId173"/>
                <a:stretch>
                  <a:fillRect/>
                </a:stretch>
              </p:blipFill>
              <p:spPr>
                <a:xfrm>
                  <a:off x="5262527" y="5033113"/>
                  <a:ext cx="1468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2" name="Ink 111">
                  <a:extLst>
                    <a:ext uri="{FF2B5EF4-FFF2-40B4-BE49-F238E27FC236}">
                      <a16:creationId xmlns:a16="http://schemas.microsoft.com/office/drawing/2014/main" id="{FDE5A5BC-A5C0-A6E9-F47C-7410D8A520F4}"/>
                    </a:ext>
                  </a:extLst>
                </p14:cNvPr>
                <p14:cNvContentPartPr/>
                <p14:nvPr/>
              </p14:nvContentPartPr>
              <p14:xfrm>
                <a:off x="5423807" y="4908913"/>
                <a:ext cx="194760" cy="315360"/>
              </p14:xfrm>
            </p:contentPart>
          </mc:Choice>
          <mc:Fallback>
            <p:pic>
              <p:nvPicPr>
                <p:cNvPr id="112" name="Ink 111">
                  <a:extLst>
                    <a:ext uri="{FF2B5EF4-FFF2-40B4-BE49-F238E27FC236}">
                      <a16:creationId xmlns:a16="http://schemas.microsoft.com/office/drawing/2014/main" id="{FDE5A5BC-A5C0-A6E9-F47C-7410D8A520F4}"/>
                    </a:ext>
                  </a:extLst>
                </p:cNvPr>
                <p:cNvPicPr/>
                <p:nvPr/>
              </p:nvPicPr>
              <p:blipFill>
                <a:blip r:embed="rId175"/>
                <a:stretch>
                  <a:fillRect/>
                </a:stretch>
              </p:blipFill>
              <p:spPr>
                <a:xfrm>
                  <a:off x="5415167" y="4900273"/>
                  <a:ext cx="21240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3" name="Ink 112">
                  <a:extLst>
                    <a:ext uri="{FF2B5EF4-FFF2-40B4-BE49-F238E27FC236}">
                      <a16:creationId xmlns:a16="http://schemas.microsoft.com/office/drawing/2014/main" id="{99313016-8C0C-A80B-E572-25EFBDB4642E}"/>
                    </a:ext>
                  </a:extLst>
                </p14:cNvPr>
                <p14:cNvContentPartPr/>
                <p14:nvPr/>
              </p14:nvContentPartPr>
              <p14:xfrm>
                <a:off x="5694167" y="4863553"/>
                <a:ext cx="67320" cy="105120"/>
              </p14:xfrm>
            </p:contentPart>
          </mc:Choice>
          <mc:Fallback>
            <p:pic>
              <p:nvPicPr>
                <p:cNvPr id="113" name="Ink 112">
                  <a:extLst>
                    <a:ext uri="{FF2B5EF4-FFF2-40B4-BE49-F238E27FC236}">
                      <a16:creationId xmlns:a16="http://schemas.microsoft.com/office/drawing/2014/main" id="{99313016-8C0C-A80B-E572-25EFBDB4642E}"/>
                    </a:ext>
                  </a:extLst>
                </p:cNvPr>
                <p:cNvPicPr/>
                <p:nvPr/>
              </p:nvPicPr>
              <p:blipFill>
                <a:blip r:embed="rId177"/>
                <a:stretch>
                  <a:fillRect/>
                </a:stretch>
              </p:blipFill>
              <p:spPr>
                <a:xfrm>
                  <a:off x="5685167" y="4854913"/>
                  <a:ext cx="849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4" name="Ink 113">
                  <a:extLst>
                    <a:ext uri="{FF2B5EF4-FFF2-40B4-BE49-F238E27FC236}">
                      <a16:creationId xmlns:a16="http://schemas.microsoft.com/office/drawing/2014/main" id="{3C5013A2-AC48-FEF7-724D-75336D41D800}"/>
                    </a:ext>
                  </a:extLst>
                </p14:cNvPr>
                <p14:cNvContentPartPr/>
                <p14:nvPr/>
              </p14:nvContentPartPr>
              <p14:xfrm>
                <a:off x="5843207" y="4810273"/>
                <a:ext cx="166680" cy="91440"/>
              </p14:xfrm>
            </p:contentPart>
          </mc:Choice>
          <mc:Fallback>
            <p:pic>
              <p:nvPicPr>
                <p:cNvPr id="114" name="Ink 113">
                  <a:extLst>
                    <a:ext uri="{FF2B5EF4-FFF2-40B4-BE49-F238E27FC236}">
                      <a16:creationId xmlns:a16="http://schemas.microsoft.com/office/drawing/2014/main" id="{3C5013A2-AC48-FEF7-724D-75336D41D800}"/>
                    </a:ext>
                  </a:extLst>
                </p:cNvPr>
                <p:cNvPicPr/>
                <p:nvPr/>
              </p:nvPicPr>
              <p:blipFill>
                <a:blip r:embed="rId179"/>
                <a:stretch>
                  <a:fillRect/>
                </a:stretch>
              </p:blipFill>
              <p:spPr>
                <a:xfrm>
                  <a:off x="5834567" y="4801273"/>
                  <a:ext cx="1843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5" name="Ink 114">
                  <a:extLst>
                    <a:ext uri="{FF2B5EF4-FFF2-40B4-BE49-F238E27FC236}">
                      <a16:creationId xmlns:a16="http://schemas.microsoft.com/office/drawing/2014/main" id="{B60C8D17-A80E-4056-CF3E-D4A57F9C3349}"/>
                    </a:ext>
                  </a:extLst>
                </p14:cNvPr>
                <p14:cNvContentPartPr/>
                <p14:nvPr/>
              </p14:nvContentPartPr>
              <p14:xfrm>
                <a:off x="5970647" y="4652593"/>
                <a:ext cx="131760" cy="177840"/>
              </p14:xfrm>
            </p:contentPart>
          </mc:Choice>
          <mc:Fallback>
            <p:pic>
              <p:nvPicPr>
                <p:cNvPr id="115" name="Ink 114">
                  <a:extLst>
                    <a:ext uri="{FF2B5EF4-FFF2-40B4-BE49-F238E27FC236}">
                      <a16:creationId xmlns:a16="http://schemas.microsoft.com/office/drawing/2014/main" id="{B60C8D17-A80E-4056-CF3E-D4A57F9C3349}"/>
                    </a:ext>
                  </a:extLst>
                </p:cNvPr>
                <p:cNvPicPr/>
                <p:nvPr/>
              </p:nvPicPr>
              <p:blipFill>
                <a:blip r:embed="rId181"/>
                <a:stretch>
                  <a:fillRect/>
                </a:stretch>
              </p:blipFill>
              <p:spPr>
                <a:xfrm>
                  <a:off x="5962007" y="4643953"/>
                  <a:ext cx="1494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6" name="Ink 115">
                  <a:extLst>
                    <a:ext uri="{FF2B5EF4-FFF2-40B4-BE49-F238E27FC236}">
                      <a16:creationId xmlns:a16="http://schemas.microsoft.com/office/drawing/2014/main" id="{39A1C95E-F601-B2A1-F430-61AEB069F947}"/>
                    </a:ext>
                  </a:extLst>
                </p14:cNvPr>
                <p14:cNvContentPartPr/>
                <p14:nvPr/>
              </p14:nvContentPartPr>
              <p14:xfrm>
                <a:off x="6023567" y="4523713"/>
                <a:ext cx="196920" cy="272160"/>
              </p14:xfrm>
            </p:contentPart>
          </mc:Choice>
          <mc:Fallback>
            <p:pic>
              <p:nvPicPr>
                <p:cNvPr id="116" name="Ink 115">
                  <a:extLst>
                    <a:ext uri="{FF2B5EF4-FFF2-40B4-BE49-F238E27FC236}">
                      <a16:creationId xmlns:a16="http://schemas.microsoft.com/office/drawing/2014/main" id="{39A1C95E-F601-B2A1-F430-61AEB069F947}"/>
                    </a:ext>
                  </a:extLst>
                </p:cNvPr>
                <p:cNvPicPr/>
                <p:nvPr/>
              </p:nvPicPr>
              <p:blipFill>
                <a:blip r:embed="rId183"/>
                <a:stretch>
                  <a:fillRect/>
                </a:stretch>
              </p:blipFill>
              <p:spPr>
                <a:xfrm>
                  <a:off x="6014567" y="4514713"/>
                  <a:ext cx="2145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7" name="Ink 116">
                  <a:extLst>
                    <a:ext uri="{FF2B5EF4-FFF2-40B4-BE49-F238E27FC236}">
                      <a16:creationId xmlns:a16="http://schemas.microsoft.com/office/drawing/2014/main" id="{CD285D11-74F2-D6E4-9FB5-21A7323C5233}"/>
                    </a:ext>
                  </a:extLst>
                </p14:cNvPr>
                <p14:cNvContentPartPr/>
                <p14:nvPr/>
              </p14:nvContentPartPr>
              <p14:xfrm>
                <a:off x="6317327" y="4582033"/>
                <a:ext cx="75600" cy="143640"/>
              </p14:xfrm>
            </p:contentPart>
          </mc:Choice>
          <mc:Fallback>
            <p:pic>
              <p:nvPicPr>
                <p:cNvPr id="117" name="Ink 116">
                  <a:extLst>
                    <a:ext uri="{FF2B5EF4-FFF2-40B4-BE49-F238E27FC236}">
                      <a16:creationId xmlns:a16="http://schemas.microsoft.com/office/drawing/2014/main" id="{CD285D11-74F2-D6E4-9FB5-21A7323C5233}"/>
                    </a:ext>
                  </a:extLst>
                </p:cNvPr>
                <p:cNvPicPr/>
                <p:nvPr/>
              </p:nvPicPr>
              <p:blipFill>
                <a:blip r:embed="rId185"/>
                <a:stretch>
                  <a:fillRect/>
                </a:stretch>
              </p:blipFill>
              <p:spPr>
                <a:xfrm>
                  <a:off x="6308687" y="4573033"/>
                  <a:ext cx="932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8" name="Ink 117">
                  <a:extLst>
                    <a:ext uri="{FF2B5EF4-FFF2-40B4-BE49-F238E27FC236}">
                      <a16:creationId xmlns:a16="http://schemas.microsoft.com/office/drawing/2014/main" id="{C4FDA8D2-3196-C5C2-8070-2FE34067BF80}"/>
                    </a:ext>
                  </a:extLst>
                </p14:cNvPr>
                <p14:cNvContentPartPr/>
                <p14:nvPr/>
              </p14:nvContentPartPr>
              <p14:xfrm>
                <a:off x="6479687" y="4524433"/>
                <a:ext cx="254520" cy="139680"/>
              </p14:xfrm>
            </p:contentPart>
          </mc:Choice>
          <mc:Fallback>
            <p:pic>
              <p:nvPicPr>
                <p:cNvPr id="118" name="Ink 117">
                  <a:extLst>
                    <a:ext uri="{FF2B5EF4-FFF2-40B4-BE49-F238E27FC236}">
                      <a16:creationId xmlns:a16="http://schemas.microsoft.com/office/drawing/2014/main" id="{C4FDA8D2-3196-C5C2-8070-2FE34067BF80}"/>
                    </a:ext>
                  </a:extLst>
                </p:cNvPr>
                <p:cNvPicPr/>
                <p:nvPr/>
              </p:nvPicPr>
              <p:blipFill>
                <a:blip r:embed="rId187"/>
                <a:stretch>
                  <a:fillRect/>
                </a:stretch>
              </p:blipFill>
              <p:spPr>
                <a:xfrm>
                  <a:off x="6470687" y="4515793"/>
                  <a:ext cx="2721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0" name="Ink 119">
                  <a:extLst>
                    <a:ext uri="{FF2B5EF4-FFF2-40B4-BE49-F238E27FC236}">
                      <a16:creationId xmlns:a16="http://schemas.microsoft.com/office/drawing/2014/main" id="{9E6A72DB-7BE2-0EED-9037-F54723C0C44A}"/>
                    </a:ext>
                  </a:extLst>
                </p14:cNvPr>
                <p14:cNvContentPartPr/>
                <p14:nvPr/>
              </p14:nvContentPartPr>
              <p14:xfrm>
                <a:off x="4352447" y="6034993"/>
                <a:ext cx="183960" cy="262440"/>
              </p14:xfrm>
            </p:contentPart>
          </mc:Choice>
          <mc:Fallback>
            <p:pic>
              <p:nvPicPr>
                <p:cNvPr id="120" name="Ink 119">
                  <a:extLst>
                    <a:ext uri="{FF2B5EF4-FFF2-40B4-BE49-F238E27FC236}">
                      <a16:creationId xmlns:a16="http://schemas.microsoft.com/office/drawing/2014/main" id="{9E6A72DB-7BE2-0EED-9037-F54723C0C44A}"/>
                    </a:ext>
                  </a:extLst>
                </p:cNvPr>
                <p:cNvPicPr/>
                <p:nvPr/>
              </p:nvPicPr>
              <p:blipFill>
                <a:blip r:embed="rId189"/>
                <a:stretch>
                  <a:fillRect/>
                </a:stretch>
              </p:blipFill>
              <p:spPr>
                <a:xfrm>
                  <a:off x="4343807" y="6025993"/>
                  <a:ext cx="2016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1" name="Ink 120">
                  <a:extLst>
                    <a:ext uri="{FF2B5EF4-FFF2-40B4-BE49-F238E27FC236}">
                      <a16:creationId xmlns:a16="http://schemas.microsoft.com/office/drawing/2014/main" id="{89E20766-C530-030F-158C-C8234D592BAA}"/>
                    </a:ext>
                  </a:extLst>
                </p14:cNvPr>
                <p14:cNvContentPartPr/>
                <p14:nvPr/>
              </p14:nvContentPartPr>
              <p14:xfrm>
                <a:off x="4605167" y="6140113"/>
                <a:ext cx="115200" cy="83520"/>
              </p14:xfrm>
            </p:contentPart>
          </mc:Choice>
          <mc:Fallback>
            <p:pic>
              <p:nvPicPr>
                <p:cNvPr id="121" name="Ink 120">
                  <a:extLst>
                    <a:ext uri="{FF2B5EF4-FFF2-40B4-BE49-F238E27FC236}">
                      <a16:creationId xmlns:a16="http://schemas.microsoft.com/office/drawing/2014/main" id="{89E20766-C530-030F-158C-C8234D592BAA}"/>
                    </a:ext>
                  </a:extLst>
                </p:cNvPr>
                <p:cNvPicPr/>
                <p:nvPr/>
              </p:nvPicPr>
              <p:blipFill>
                <a:blip r:embed="rId191"/>
                <a:stretch>
                  <a:fillRect/>
                </a:stretch>
              </p:blipFill>
              <p:spPr>
                <a:xfrm>
                  <a:off x="4596167" y="6131113"/>
                  <a:ext cx="13284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2" name="Ink 121">
                  <a:extLst>
                    <a:ext uri="{FF2B5EF4-FFF2-40B4-BE49-F238E27FC236}">
                      <a16:creationId xmlns:a16="http://schemas.microsoft.com/office/drawing/2014/main" id="{AFD80E06-092C-AFBC-A874-ACEE164A4029}"/>
                    </a:ext>
                  </a:extLst>
                </p14:cNvPr>
                <p14:cNvContentPartPr/>
                <p14:nvPr/>
              </p14:nvContentPartPr>
              <p14:xfrm>
                <a:off x="4722887" y="6091153"/>
                <a:ext cx="164520" cy="111960"/>
              </p14:xfrm>
            </p:contentPart>
          </mc:Choice>
          <mc:Fallback>
            <p:pic>
              <p:nvPicPr>
                <p:cNvPr id="122" name="Ink 121">
                  <a:extLst>
                    <a:ext uri="{FF2B5EF4-FFF2-40B4-BE49-F238E27FC236}">
                      <a16:creationId xmlns:a16="http://schemas.microsoft.com/office/drawing/2014/main" id="{AFD80E06-092C-AFBC-A874-ACEE164A4029}"/>
                    </a:ext>
                  </a:extLst>
                </p:cNvPr>
                <p:cNvPicPr/>
                <p:nvPr/>
              </p:nvPicPr>
              <p:blipFill>
                <a:blip r:embed="rId193"/>
                <a:stretch>
                  <a:fillRect/>
                </a:stretch>
              </p:blipFill>
              <p:spPr>
                <a:xfrm>
                  <a:off x="4713887" y="6082513"/>
                  <a:ext cx="1821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4" name="Ink 123">
                  <a:extLst>
                    <a:ext uri="{FF2B5EF4-FFF2-40B4-BE49-F238E27FC236}">
                      <a16:creationId xmlns:a16="http://schemas.microsoft.com/office/drawing/2014/main" id="{45F54398-757C-BAE3-BB9B-747EE4172D8B}"/>
                    </a:ext>
                  </a:extLst>
                </p14:cNvPr>
                <p14:cNvContentPartPr/>
                <p14:nvPr/>
              </p14:nvContentPartPr>
              <p14:xfrm>
                <a:off x="5030327" y="5972353"/>
                <a:ext cx="212400" cy="114480"/>
              </p14:xfrm>
            </p:contentPart>
          </mc:Choice>
          <mc:Fallback>
            <p:pic>
              <p:nvPicPr>
                <p:cNvPr id="124" name="Ink 123">
                  <a:extLst>
                    <a:ext uri="{FF2B5EF4-FFF2-40B4-BE49-F238E27FC236}">
                      <a16:creationId xmlns:a16="http://schemas.microsoft.com/office/drawing/2014/main" id="{45F54398-757C-BAE3-BB9B-747EE4172D8B}"/>
                    </a:ext>
                  </a:extLst>
                </p:cNvPr>
                <p:cNvPicPr/>
                <p:nvPr/>
              </p:nvPicPr>
              <p:blipFill>
                <a:blip r:embed="rId195"/>
                <a:stretch>
                  <a:fillRect/>
                </a:stretch>
              </p:blipFill>
              <p:spPr>
                <a:xfrm>
                  <a:off x="5021327" y="5963353"/>
                  <a:ext cx="2300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5" name="Ink 124">
                  <a:extLst>
                    <a:ext uri="{FF2B5EF4-FFF2-40B4-BE49-F238E27FC236}">
                      <a16:creationId xmlns:a16="http://schemas.microsoft.com/office/drawing/2014/main" id="{CE1C7F5A-46B7-5633-250F-EA0B321C11A4}"/>
                    </a:ext>
                  </a:extLst>
                </p14:cNvPr>
                <p14:cNvContentPartPr/>
                <p14:nvPr/>
              </p14:nvContentPartPr>
              <p14:xfrm>
                <a:off x="5283407" y="5924833"/>
                <a:ext cx="131040" cy="86760"/>
              </p14:xfrm>
            </p:contentPart>
          </mc:Choice>
          <mc:Fallback>
            <p:pic>
              <p:nvPicPr>
                <p:cNvPr id="125" name="Ink 124">
                  <a:extLst>
                    <a:ext uri="{FF2B5EF4-FFF2-40B4-BE49-F238E27FC236}">
                      <a16:creationId xmlns:a16="http://schemas.microsoft.com/office/drawing/2014/main" id="{CE1C7F5A-46B7-5633-250F-EA0B321C11A4}"/>
                    </a:ext>
                  </a:extLst>
                </p:cNvPr>
                <p:cNvPicPr/>
                <p:nvPr/>
              </p:nvPicPr>
              <p:blipFill>
                <a:blip r:embed="rId197"/>
                <a:stretch>
                  <a:fillRect/>
                </a:stretch>
              </p:blipFill>
              <p:spPr>
                <a:xfrm>
                  <a:off x="5274407" y="5915833"/>
                  <a:ext cx="1486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6" name="Ink 125">
                  <a:extLst>
                    <a:ext uri="{FF2B5EF4-FFF2-40B4-BE49-F238E27FC236}">
                      <a16:creationId xmlns:a16="http://schemas.microsoft.com/office/drawing/2014/main" id="{7CBCD1E5-F460-4284-0ECA-7C9A39D1A46E}"/>
                    </a:ext>
                  </a:extLst>
                </p14:cNvPr>
                <p14:cNvContentPartPr/>
                <p14:nvPr/>
              </p14:nvContentPartPr>
              <p14:xfrm>
                <a:off x="5821607" y="5694793"/>
                <a:ext cx="140400" cy="168120"/>
              </p14:xfrm>
            </p:contentPart>
          </mc:Choice>
          <mc:Fallback>
            <p:pic>
              <p:nvPicPr>
                <p:cNvPr id="126" name="Ink 125">
                  <a:extLst>
                    <a:ext uri="{FF2B5EF4-FFF2-40B4-BE49-F238E27FC236}">
                      <a16:creationId xmlns:a16="http://schemas.microsoft.com/office/drawing/2014/main" id="{7CBCD1E5-F460-4284-0ECA-7C9A39D1A46E}"/>
                    </a:ext>
                  </a:extLst>
                </p:cNvPr>
                <p:cNvPicPr/>
                <p:nvPr/>
              </p:nvPicPr>
              <p:blipFill>
                <a:blip r:embed="rId199"/>
                <a:stretch>
                  <a:fillRect/>
                </a:stretch>
              </p:blipFill>
              <p:spPr>
                <a:xfrm>
                  <a:off x="5812967" y="5686153"/>
                  <a:ext cx="1580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7" name="Ink 126">
                  <a:extLst>
                    <a:ext uri="{FF2B5EF4-FFF2-40B4-BE49-F238E27FC236}">
                      <a16:creationId xmlns:a16="http://schemas.microsoft.com/office/drawing/2014/main" id="{FD4D1D41-865C-0A81-AFD8-AF83C299F494}"/>
                    </a:ext>
                  </a:extLst>
                </p14:cNvPr>
                <p14:cNvContentPartPr/>
                <p14:nvPr/>
              </p14:nvContentPartPr>
              <p14:xfrm>
                <a:off x="6018887" y="5635753"/>
                <a:ext cx="130680" cy="153360"/>
              </p14:xfrm>
            </p:contentPart>
          </mc:Choice>
          <mc:Fallback>
            <p:pic>
              <p:nvPicPr>
                <p:cNvPr id="127" name="Ink 126">
                  <a:extLst>
                    <a:ext uri="{FF2B5EF4-FFF2-40B4-BE49-F238E27FC236}">
                      <a16:creationId xmlns:a16="http://schemas.microsoft.com/office/drawing/2014/main" id="{FD4D1D41-865C-0A81-AFD8-AF83C299F494}"/>
                    </a:ext>
                  </a:extLst>
                </p:cNvPr>
                <p:cNvPicPr/>
                <p:nvPr/>
              </p:nvPicPr>
              <p:blipFill>
                <a:blip r:embed="rId201"/>
                <a:stretch>
                  <a:fillRect/>
                </a:stretch>
              </p:blipFill>
              <p:spPr>
                <a:xfrm>
                  <a:off x="6010247" y="5627113"/>
                  <a:ext cx="1483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8" name="Ink 127">
                  <a:extLst>
                    <a:ext uri="{FF2B5EF4-FFF2-40B4-BE49-F238E27FC236}">
                      <a16:creationId xmlns:a16="http://schemas.microsoft.com/office/drawing/2014/main" id="{115DD042-3720-0CBE-37DA-20BECBA06123}"/>
                    </a:ext>
                  </a:extLst>
                </p14:cNvPr>
                <p14:cNvContentPartPr/>
                <p14:nvPr/>
              </p14:nvContentPartPr>
              <p14:xfrm>
                <a:off x="6301127" y="5545033"/>
                <a:ext cx="174240" cy="100440"/>
              </p14:xfrm>
            </p:contentPart>
          </mc:Choice>
          <mc:Fallback>
            <p:pic>
              <p:nvPicPr>
                <p:cNvPr id="128" name="Ink 127">
                  <a:extLst>
                    <a:ext uri="{FF2B5EF4-FFF2-40B4-BE49-F238E27FC236}">
                      <a16:creationId xmlns:a16="http://schemas.microsoft.com/office/drawing/2014/main" id="{115DD042-3720-0CBE-37DA-20BECBA06123}"/>
                    </a:ext>
                  </a:extLst>
                </p:cNvPr>
                <p:cNvPicPr/>
                <p:nvPr/>
              </p:nvPicPr>
              <p:blipFill>
                <a:blip r:embed="rId203"/>
                <a:stretch>
                  <a:fillRect/>
                </a:stretch>
              </p:blipFill>
              <p:spPr>
                <a:xfrm>
                  <a:off x="6292127" y="5536393"/>
                  <a:ext cx="1918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9" name="Ink 128">
                  <a:extLst>
                    <a:ext uri="{FF2B5EF4-FFF2-40B4-BE49-F238E27FC236}">
                      <a16:creationId xmlns:a16="http://schemas.microsoft.com/office/drawing/2014/main" id="{22F91ACC-DB1D-B0D1-F2C9-9147BC27F8A0}"/>
                    </a:ext>
                  </a:extLst>
                </p14:cNvPr>
                <p14:cNvContentPartPr/>
                <p14:nvPr/>
              </p14:nvContentPartPr>
              <p14:xfrm>
                <a:off x="6399767" y="5525233"/>
                <a:ext cx="138600" cy="88920"/>
              </p14:xfrm>
            </p:contentPart>
          </mc:Choice>
          <mc:Fallback>
            <p:pic>
              <p:nvPicPr>
                <p:cNvPr id="129" name="Ink 128">
                  <a:extLst>
                    <a:ext uri="{FF2B5EF4-FFF2-40B4-BE49-F238E27FC236}">
                      <a16:creationId xmlns:a16="http://schemas.microsoft.com/office/drawing/2014/main" id="{22F91ACC-DB1D-B0D1-F2C9-9147BC27F8A0}"/>
                    </a:ext>
                  </a:extLst>
                </p:cNvPr>
                <p:cNvPicPr/>
                <p:nvPr/>
              </p:nvPicPr>
              <p:blipFill>
                <a:blip r:embed="rId205"/>
                <a:stretch>
                  <a:fillRect/>
                </a:stretch>
              </p:blipFill>
              <p:spPr>
                <a:xfrm>
                  <a:off x="6391127" y="5516593"/>
                  <a:ext cx="1562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2" name="Ink 131">
                  <a:extLst>
                    <a:ext uri="{FF2B5EF4-FFF2-40B4-BE49-F238E27FC236}">
                      <a16:creationId xmlns:a16="http://schemas.microsoft.com/office/drawing/2014/main" id="{CDFAB2E4-D124-005E-FA21-DC116D6B7054}"/>
                    </a:ext>
                  </a:extLst>
                </p14:cNvPr>
                <p14:cNvContentPartPr/>
                <p14:nvPr/>
              </p14:nvContentPartPr>
              <p14:xfrm>
                <a:off x="6757247" y="5376193"/>
                <a:ext cx="129600" cy="152280"/>
              </p14:xfrm>
            </p:contentPart>
          </mc:Choice>
          <mc:Fallback>
            <p:pic>
              <p:nvPicPr>
                <p:cNvPr id="132" name="Ink 131">
                  <a:extLst>
                    <a:ext uri="{FF2B5EF4-FFF2-40B4-BE49-F238E27FC236}">
                      <a16:creationId xmlns:a16="http://schemas.microsoft.com/office/drawing/2014/main" id="{CDFAB2E4-D124-005E-FA21-DC116D6B7054}"/>
                    </a:ext>
                  </a:extLst>
                </p:cNvPr>
                <p:cNvPicPr/>
                <p:nvPr/>
              </p:nvPicPr>
              <p:blipFill>
                <a:blip r:embed="rId207"/>
                <a:stretch>
                  <a:fillRect/>
                </a:stretch>
              </p:blipFill>
              <p:spPr>
                <a:xfrm>
                  <a:off x="6748607" y="5367193"/>
                  <a:ext cx="1472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3" name="Ink 132">
                  <a:extLst>
                    <a:ext uri="{FF2B5EF4-FFF2-40B4-BE49-F238E27FC236}">
                      <a16:creationId xmlns:a16="http://schemas.microsoft.com/office/drawing/2014/main" id="{FBC8CB2D-7800-A9FA-3845-A41F49C652BB}"/>
                    </a:ext>
                  </a:extLst>
                </p14:cNvPr>
                <p14:cNvContentPartPr/>
                <p14:nvPr/>
              </p14:nvContentPartPr>
              <p14:xfrm>
                <a:off x="6880007" y="5314273"/>
                <a:ext cx="137520" cy="160560"/>
              </p14:xfrm>
            </p:contentPart>
          </mc:Choice>
          <mc:Fallback>
            <p:pic>
              <p:nvPicPr>
                <p:cNvPr id="133" name="Ink 132">
                  <a:extLst>
                    <a:ext uri="{FF2B5EF4-FFF2-40B4-BE49-F238E27FC236}">
                      <a16:creationId xmlns:a16="http://schemas.microsoft.com/office/drawing/2014/main" id="{FBC8CB2D-7800-A9FA-3845-A41F49C652BB}"/>
                    </a:ext>
                  </a:extLst>
                </p:cNvPr>
                <p:cNvPicPr/>
                <p:nvPr/>
              </p:nvPicPr>
              <p:blipFill>
                <a:blip r:embed="rId209"/>
                <a:stretch>
                  <a:fillRect/>
                </a:stretch>
              </p:blipFill>
              <p:spPr>
                <a:xfrm>
                  <a:off x="6871007" y="5305273"/>
                  <a:ext cx="1551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4" name="Ink 133">
                  <a:extLst>
                    <a:ext uri="{FF2B5EF4-FFF2-40B4-BE49-F238E27FC236}">
                      <a16:creationId xmlns:a16="http://schemas.microsoft.com/office/drawing/2014/main" id="{048C42FE-4B39-BF13-75DB-4729EC551AA0}"/>
                    </a:ext>
                  </a:extLst>
                </p14:cNvPr>
                <p14:cNvContentPartPr/>
                <p14:nvPr/>
              </p14:nvContentPartPr>
              <p14:xfrm>
                <a:off x="7046687" y="5237593"/>
                <a:ext cx="122040" cy="149400"/>
              </p14:xfrm>
            </p:contentPart>
          </mc:Choice>
          <mc:Fallback>
            <p:pic>
              <p:nvPicPr>
                <p:cNvPr id="134" name="Ink 133">
                  <a:extLst>
                    <a:ext uri="{FF2B5EF4-FFF2-40B4-BE49-F238E27FC236}">
                      <a16:creationId xmlns:a16="http://schemas.microsoft.com/office/drawing/2014/main" id="{048C42FE-4B39-BF13-75DB-4729EC551AA0}"/>
                    </a:ext>
                  </a:extLst>
                </p:cNvPr>
                <p:cNvPicPr/>
                <p:nvPr/>
              </p:nvPicPr>
              <p:blipFill>
                <a:blip r:embed="rId211"/>
                <a:stretch>
                  <a:fillRect/>
                </a:stretch>
              </p:blipFill>
              <p:spPr>
                <a:xfrm>
                  <a:off x="7038047" y="5228953"/>
                  <a:ext cx="1396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 name="Ink 1">
                  <a:extLst>
                    <a:ext uri="{FF2B5EF4-FFF2-40B4-BE49-F238E27FC236}">
                      <a16:creationId xmlns:a16="http://schemas.microsoft.com/office/drawing/2014/main" id="{20E400F6-FEDD-DCA0-7CFC-7A956E187337}"/>
                    </a:ext>
                  </a:extLst>
                </p14:cNvPr>
                <p14:cNvContentPartPr/>
                <p14:nvPr/>
              </p14:nvContentPartPr>
              <p14:xfrm>
                <a:off x="1549487" y="1498273"/>
                <a:ext cx="218160" cy="258840"/>
              </p14:xfrm>
            </p:contentPart>
          </mc:Choice>
          <mc:Fallback>
            <p:pic>
              <p:nvPicPr>
                <p:cNvPr id="2" name="Ink 1">
                  <a:extLst>
                    <a:ext uri="{FF2B5EF4-FFF2-40B4-BE49-F238E27FC236}">
                      <a16:creationId xmlns:a16="http://schemas.microsoft.com/office/drawing/2014/main" id="{20E400F6-FEDD-DCA0-7CFC-7A956E187337}"/>
                    </a:ext>
                  </a:extLst>
                </p:cNvPr>
                <p:cNvPicPr/>
                <p:nvPr/>
              </p:nvPicPr>
              <p:blipFill>
                <a:blip r:embed="rId213"/>
                <a:stretch>
                  <a:fillRect/>
                </a:stretch>
              </p:blipFill>
              <p:spPr>
                <a:xfrm>
                  <a:off x="1540847" y="1489273"/>
                  <a:ext cx="2358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3" name="Ink 2">
                  <a:extLst>
                    <a:ext uri="{FF2B5EF4-FFF2-40B4-BE49-F238E27FC236}">
                      <a16:creationId xmlns:a16="http://schemas.microsoft.com/office/drawing/2014/main" id="{C7AAE061-A704-84EC-9523-A90B28438C8C}"/>
                    </a:ext>
                  </a:extLst>
                </p14:cNvPr>
                <p14:cNvContentPartPr/>
                <p14:nvPr/>
              </p14:nvContentPartPr>
              <p14:xfrm>
                <a:off x="1620047" y="1768993"/>
                <a:ext cx="34200" cy="218880"/>
              </p14:xfrm>
            </p:contentPart>
          </mc:Choice>
          <mc:Fallback>
            <p:pic>
              <p:nvPicPr>
                <p:cNvPr id="3" name="Ink 2">
                  <a:extLst>
                    <a:ext uri="{FF2B5EF4-FFF2-40B4-BE49-F238E27FC236}">
                      <a16:creationId xmlns:a16="http://schemas.microsoft.com/office/drawing/2014/main" id="{C7AAE061-A704-84EC-9523-A90B28438C8C}"/>
                    </a:ext>
                  </a:extLst>
                </p:cNvPr>
                <p:cNvPicPr/>
                <p:nvPr/>
              </p:nvPicPr>
              <p:blipFill>
                <a:blip r:embed="rId215"/>
                <a:stretch>
                  <a:fillRect/>
                </a:stretch>
              </p:blipFill>
              <p:spPr>
                <a:xfrm>
                  <a:off x="1611047" y="1759993"/>
                  <a:ext cx="518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4" name="Ink 3">
                  <a:extLst>
                    <a:ext uri="{FF2B5EF4-FFF2-40B4-BE49-F238E27FC236}">
                      <a16:creationId xmlns:a16="http://schemas.microsoft.com/office/drawing/2014/main" id="{9BF6E74E-8FE1-848E-0979-201E4B30AAC6}"/>
                    </a:ext>
                  </a:extLst>
                </p14:cNvPr>
                <p14:cNvContentPartPr/>
                <p14:nvPr/>
              </p14:nvContentPartPr>
              <p14:xfrm>
                <a:off x="1507367" y="1808953"/>
                <a:ext cx="93240" cy="66600"/>
              </p14:xfrm>
            </p:contentPart>
          </mc:Choice>
          <mc:Fallback>
            <p:pic>
              <p:nvPicPr>
                <p:cNvPr id="4" name="Ink 3">
                  <a:extLst>
                    <a:ext uri="{FF2B5EF4-FFF2-40B4-BE49-F238E27FC236}">
                      <a16:creationId xmlns:a16="http://schemas.microsoft.com/office/drawing/2014/main" id="{9BF6E74E-8FE1-848E-0979-201E4B30AAC6}"/>
                    </a:ext>
                  </a:extLst>
                </p:cNvPr>
                <p:cNvPicPr/>
                <p:nvPr/>
              </p:nvPicPr>
              <p:blipFill>
                <a:blip r:embed="rId217"/>
                <a:stretch>
                  <a:fillRect/>
                </a:stretch>
              </p:blipFill>
              <p:spPr>
                <a:xfrm>
                  <a:off x="1498367" y="1799953"/>
                  <a:ext cx="1108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5" name="Ink 4">
                  <a:extLst>
                    <a:ext uri="{FF2B5EF4-FFF2-40B4-BE49-F238E27FC236}">
                      <a16:creationId xmlns:a16="http://schemas.microsoft.com/office/drawing/2014/main" id="{905719FD-E046-7AAE-5A4C-15EB379BA701}"/>
                    </a:ext>
                  </a:extLst>
                </p14:cNvPr>
                <p14:cNvContentPartPr/>
                <p14:nvPr/>
              </p14:nvContentPartPr>
              <p14:xfrm>
                <a:off x="1522847" y="1868713"/>
                <a:ext cx="87480" cy="122400"/>
              </p14:xfrm>
            </p:contentPart>
          </mc:Choice>
          <mc:Fallback>
            <p:pic>
              <p:nvPicPr>
                <p:cNvPr id="5" name="Ink 4">
                  <a:extLst>
                    <a:ext uri="{FF2B5EF4-FFF2-40B4-BE49-F238E27FC236}">
                      <a16:creationId xmlns:a16="http://schemas.microsoft.com/office/drawing/2014/main" id="{905719FD-E046-7AAE-5A4C-15EB379BA701}"/>
                    </a:ext>
                  </a:extLst>
                </p:cNvPr>
                <p:cNvPicPr/>
                <p:nvPr/>
              </p:nvPicPr>
              <p:blipFill>
                <a:blip r:embed="rId219"/>
                <a:stretch>
                  <a:fillRect/>
                </a:stretch>
              </p:blipFill>
              <p:spPr>
                <a:xfrm>
                  <a:off x="1514207" y="1859713"/>
                  <a:ext cx="1051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6" name="Ink 5">
                  <a:extLst>
                    <a:ext uri="{FF2B5EF4-FFF2-40B4-BE49-F238E27FC236}">
                      <a16:creationId xmlns:a16="http://schemas.microsoft.com/office/drawing/2014/main" id="{FBD45825-BE58-2C89-F35E-95F6426A16B0}"/>
                    </a:ext>
                  </a:extLst>
                </p14:cNvPr>
                <p14:cNvContentPartPr/>
                <p14:nvPr/>
              </p14:nvContentPartPr>
              <p14:xfrm>
                <a:off x="1620047" y="1818673"/>
                <a:ext cx="68400" cy="59040"/>
              </p14:xfrm>
            </p:contentPart>
          </mc:Choice>
          <mc:Fallback>
            <p:pic>
              <p:nvPicPr>
                <p:cNvPr id="6" name="Ink 5">
                  <a:extLst>
                    <a:ext uri="{FF2B5EF4-FFF2-40B4-BE49-F238E27FC236}">
                      <a16:creationId xmlns:a16="http://schemas.microsoft.com/office/drawing/2014/main" id="{FBD45825-BE58-2C89-F35E-95F6426A16B0}"/>
                    </a:ext>
                  </a:extLst>
                </p:cNvPr>
                <p:cNvPicPr/>
                <p:nvPr/>
              </p:nvPicPr>
              <p:blipFill>
                <a:blip r:embed="rId221"/>
                <a:stretch>
                  <a:fillRect/>
                </a:stretch>
              </p:blipFill>
              <p:spPr>
                <a:xfrm>
                  <a:off x="1611047" y="1810033"/>
                  <a:ext cx="8604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7" name="Ink 6">
                  <a:extLst>
                    <a:ext uri="{FF2B5EF4-FFF2-40B4-BE49-F238E27FC236}">
                      <a16:creationId xmlns:a16="http://schemas.microsoft.com/office/drawing/2014/main" id="{0E3151A9-A819-72E9-CA68-1CFFEE24FA06}"/>
                    </a:ext>
                  </a:extLst>
                </p14:cNvPr>
                <p14:cNvContentPartPr/>
                <p14:nvPr/>
              </p14:nvContentPartPr>
              <p14:xfrm>
                <a:off x="1649567" y="1947913"/>
                <a:ext cx="50040" cy="8280"/>
              </p14:xfrm>
            </p:contentPart>
          </mc:Choice>
          <mc:Fallback>
            <p:pic>
              <p:nvPicPr>
                <p:cNvPr id="7" name="Ink 6">
                  <a:extLst>
                    <a:ext uri="{FF2B5EF4-FFF2-40B4-BE49-F238E27FC236}">
                      <a16:creationId xmlns:a16="http://schemas.microsoft.com/office/drawing/2014/main" id="{0E3151A9-A819-72E9-CA68-1CFFEE24FA06}"/>
                    </a:ext>
                  </a:extLst>
                </p:cNvPr>
                <p:cNvPicPr/>
                <p:nvPr/>
              </p:nvPicPr>
              <p:blipFill>
                <a:blip r:embed="rId223"/>
                <a:stretch>
                  <a:fillRect/>
                </a:stretch>
              </p:blipFill>
              <p:spPr>
                <a:xfrm>
                  <a:off x="1640567" y="1938913"/>
                  <a:ext cx="676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8" name="Ink 7">
                  <a:extLst>
                    <a:ext uri="{FF2B5EF4-FFF2-40B4-BE49-F238E27FC236}">
                      <a16:creationId xmlns:a16="http://schemas.microsoft.com/office/drawing/2014/main" id="{1B7FA7B5-CD14-0288-8C2A-22E397FDA0E3}"/>
                    </a:ext>
                  </a:extLst>
                </p14:cNvPr>
                <p14:cNvContentPartPr/>
                <p14:nvPr/>
              </p14:nvContentPartPr>
              <p14:xfrm>
                <a:off x="1858727" y="1498633"/>
                <a:ext cx="168480" cy="181080"/>
              </p14:xfrm>
            </p:contentPart>
          </mc:Choice>
          <mc:Fallback>
            <p:pic>
              <p:nvPicPr>
                <p:cNvPr id="8" name="Ink 7">
                  <a:extLst>
                    <a:ext uri="{FF2B5EF4-FFF2-40B4-BE49-F238E27FC236}">
                      <a16:creationId xmlns:a16="http://schemas.microsoft.com/office/drawing/2014/main" id="{1B7FA7B5-CD14-0288-8C2A-22E397FDA0E3}"/>
                    </a:ext>
                  </a:extLst>
                </p:cNvPr>
                <p:cNvPicPr/>
                <p:nvPr/>
              </p:nvPicPr>
              <p:blipFill>
                <a:blip r:embed="rId225"/>
                <a:stretch>
                  <a:fillRect/>
                </a:stretch>
              </p:blipFill>
              <p:spPr>
                <a:xfrm>
                  <a:off x="1849727" y="1489993"/>
                  <a:ext cx="1861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9" name="Ink 8">
                  <a:extLst>
                    <a:ext uri="{FF2B5EF4-FFF2-40B4-BE49-F238E27FC236}">
                      <a16:creationId xmlns:a16="http://schemas.microsoft.com/office/drawing/2014/main" id="{D4A06149-6E44-3DB7-3A1A-B8D3AC763C65}"/>
                    </a:ext>
                  </a:extLst>
                </p14:cNvPr>
                <p14:cNvContentPartPr/>
                <p14:nvPr/>
              </p14:nvContentPartPr>
              <p14:xfrm>
                <a:off x="1947647" y="1669273"/>
                <a:ext cx="56880" cy="319320"/>
              </p14:xfrm>
            </p:contentPart>
          </mc:Choice>
          <mc:Fallback>
            <p:pic>
              <p:nvPicPr>
                <p:cNvPr id="9" name="Ink 8">
                  <a:extLst>
                    <a:ext uri="{FF2B5EF4-FFF2-40B4-BE49-F238E27FC236}">
                      <a16:creationId xmlns:a16="http://schemas.microsoft.com/office/drawing/2014/main" id="{D4A06149-6E44-3DB7-3A1A-B8D3AC763C65}"/>
                    </a:ext>
                  </a:extLst>
                </p:cNvPr>
                <p:cNvPicPr/>
                <p:nvPr/>
              </p:nvPicPr>
              <p:blipFill>
                <a:blip r:embed="rId227"/>
                <a:stretch>
                  <a:fillRect/>
                </a:stretch>
              </p:blipFill>
              <p:spPr>
                <a:xfrm>
                  <a:off x="1939007" y="1660633"/>
                  <a:ext cx="7452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0" name="Ink 9">
                  <a:extLst>
                    <a:ext uri="{FF2B5EF4-FFF2-40B4-BE49-F238E27FC236}">
                      <a16:creationId xmlns:a16="http://schemas.microsoft.com/office/drawing/2014/main" id="{996287C5-610C-89DD-9A5A-BA6017B9C0B9}"/>
                    </a:ext>
                  </a:extLst>
                </p14:cNvPr>
                <p14:cNvContentPartPr/>
                <p14:nvPr/>
              </p14:nvContentPartPr>
              <p14:xfrm>
                <a:off x="1846487" y="1749193"/>
                <a:ext cx="72000" cy="94320"/>
              </p14:xfrm>
            </p:contentPart>
          </mc:Choice>
          <mc:Fallback>
            <p:pic>
              <p:nvPicPr>
                <p:cNvPr id="10" name="Ink 9">
                  <a:extLst>
                    <a:ext uri="{FF2B5EF4-FFF2-40B4-BE49-F238E27FC236}">
                      <a16:creationId xmlns:a16="http://schemas.microsoft.com/office/drawing/2014/main" id="{996287C5-610C-89DD-9A5A-BA6017B9C0B9}"/>
                    </a:ext>
                  </a:extLst>
                </p:cNvPr>
                <p:cNvPicPr/>
                <p:nvPr/>
              </p:nvPicPr>
              <p:blipFill>
                <a:blip r:embed="rId229"/>
                <a:stretch>
                  <a:fillRect/>
                </a:stretch>
              </p:blipFill>
              <p:spPr>
                <a:xfrm>
                  <a:off x="1837847" y="1740553"/>
                  <a:ext cx="896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1" name="Ink 10">
                  <a:extLst>
                    <a:ext uri="{FF2B5EF4-FFF2-40B4-BE49-F238E27FC236}">
                      <a16:creationId xmlns:a16="http://schemas.microsoft.com/office/drawing/2014/main" id="{16D6FCA0-CC43-111E-0486-127284DA3BAE}"/>
                    </a:ext>
                  </a:extLst>
                </p14:cNvPr>
                <p14:cNvContentPartPr/>
                <p14:nvPr/>
              </p14:nvContentPartPr>
              <p14:xfrm>
                <a:off x="1875647" y="1868713"/>
                <a:ext cx="82800" cy="90000"/>
              </p14:xfrm>
            </p:contentPart>
          </mc:Choice>
          <mc:Fallback>
            <p:pic>
              <p:nvPicPr>
                <p:cNvPr id="11" name="Ink 10">
                  <a:extLst>
                    <a:ext uri="{FF2B5EF4-FFF2-40B4-BE49-F238E27FC236}">
                      <a16:creationId xmlns:a16="http://schemas.microsoft.com/office/drawing/2014/main" id="{16D6FCA0-CC43-111E-0486-127284DA3BAE}"/>
                    </a:ext>
                  </a:extLst>
                </p:cNvPr>
                <p:cNvPicPr/>
                <p:nvPr/>
              </p:nvPicPr>
              <p:blipFill>
                <a:blip r:embed="rId231"/>
                <a:stretch>
                  <a:fillRect/>
                </a:stretch>
              </p:blipFill>
              <p:spPr>
                <a:xfrm>
                  <a:off x="1866647" y="1859713"/>
                  <a:ext cx="1004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2" name="Ink 11">
                  <a:extLst>
                    <a:ext uri="{FF2B5EF4-FFF2-40B4-BE49-F238E27FC236}">
                      <a16:creationId xmlns:a16="http://schemas.microsoft.com/office/drawing/2014/main" id="{E99FBEA5-C412-834E-919D-B4A199349094}"/>
                    </a:ext>
                  </a:extLst>
                </p14:cNvPr>
                <p14:cNvContentPartPr/>
                <p14:nvPr/>
              </p14:nvContentPartPr>
              <p14:xfrm>
                <a:off x="1967807" y="1769713"/>
                <a:ext cx="117360" cy="124560"/>
              </p14:xfrm>
            </p:contentPart>
          </mc:Choice>
          <mc:Fallback>
            <p:pic>
              <p:nvPicPr>
                <p:cNvPr id="12" name="Ink 11">
                  <a:extLst>
                    <a:ext uri="{FF2B5EF4-FFF2-40B4-BE49-F238E27FC236}">
                      <a16:creationId xmlns:a16="http://schemas.microsoft.com/office/drawing/2014/main" id="{E99FBEA5-C412-834E-919D-B4A199349094}"/>
                    </a:ext>
                  </a:extLst>
                </p:cNvPr>
                <p:cNvPicPr/>
                <p:nvPr/>
              </p:nvPicPr>
              <p:blipFill>
                <a:blip r:embed="rId233"/>
                <a:stretch>
                  <a:fillRect/>
                </a:stretch>
              </p:blipFill>
              <p:spPr>
                <a:xfrm>
                  <a:off x="1959167" y="1761073"/>
                  <a:ext cx="1350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64B948FC-192A-A755-5D61-67749FDD5A52}"/>
                    </a:ext>
                  </a:extLst>
                </p14:cNvPr>
                <p14:cNvContentPartPr/>
                <p14:nvPr/>
              </p14:nvContentPartPr>
              <p14:xfrm>
                <a:off x="2216207" y="1882033"/>
                <a:ext cx="471960" cy="394560"/>
              </p14:xfrm>
            </p:contentPart>
          </mc:Choice>
          <mc:Fallback>
            <p:pic>
              <p:nvPicPr>
                <p:cNvPr id="136" name="Ink 135">
                  <a:extLst>
                    <a:ext uri="{FF2B5EF4-FFF2-40B4-BE49-F238E27FC236}">
                      <a16:creationId xmlns:a16="http://schemas.microsoft.com/office/drawing/2014/main" id="{64B948FC-192A-A755-5D61-67749FDD5A52}"/>
                    </a:ext>
                  </a:extLst>
                </p:cNvPr>
                <p:cNvPicPr/>
                <p:nvPr/>
              </p:nvPicPr>
              <p:blipFill>
                <a:blip r:embed="rId235"/>
                <a:stretch>
                  <a:fillRect/>
                </a:stretch>
              </p:blipFill>
              <p:spPr>
                <a:xfrm>
                  <a:off x="2207567" y="1873033"/>
                  <a:ext cx="48960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63DE2275-5215-592E-9CCF-3D81E2714EC0}"/>
                    </a:ext>
                  </a:extLst>
                </p14:cNvPr>
                <p14:cNvContentPartPr/>
                <p14:nvPr/>
              </p14:nvContentPartPr>
              <p14:xfrm>
                <a:off x="2507447" y="1715353"/>
                <a:ext cx="281160" cy="333360"/>
              </p14:xfrm>
            </p:contentPart>
          </mc:Choice>
          <mc:Fallback>
            <p:pic>
              <p:nvPicPr>
                <p:cNvPr id="137" name="Ink 136">
                  <a:extLst>
                    <a:ext uri="{FF2B5EF4-FFF2-40B4-BE49-F238E27FC236}">
                      <a16:creationId xmlns:a16="http://schemas.microsoft.com/office/drawing/2014/main" id="{63DE2275-5215-592E-9CCF-3D81E2714EC0}"/>
                    </a:ext>
                  </a:extLst>
                </p:cNvPr>
                <p:cNvPicPr/>
                <p:nvPr/>
              </p:nvPicPr>
              <p:blipFill>
                <a:blip r:embed="rId237"/>
                <a:stretch>
                  <a:fillRect/>
                </a:stretch>
              </p:blipFill>
              <p:spPr>
                <a:xfrm>
                  <a:off x="2498447" y="1706713"/>
                  <a:ext cx="29880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9" name="Ink 138">
                  <a:extLst>
                    <a:ext uri="{FF2B5EF4-FFF2-40B4-BE49-F238E27FC236}">
                      <a16:creationId xmlns:a16="http://schemas.microsoft.com/office/drawing/2014/main" id="{4037C7D8-EEA6-0624-60D2-EA873865FF2F}"/>
                    </a:ext>
                  </a:extLst>
                </p14:cNvPr>
                <p14:cNvContentPartPr/>
                <p14:nvPr/>
              </p14:nvContentPartPr>
              <p14:xfrm>
                <a:off x="3760967" y="725713"/>
                <a:ext cx="281880" cy="302040"/>
              </p14:xfrm>
            </p:contentPart>
          </mc:Choice>
          <mc:Fallback>
            <p:pic>
              <p:nvPicPr>
                <p:cNvPr id="139" name="Ink 138">
                  <a:extLst>
                    <a:ext uri="{FF2B5EF4-FFF2-40B4-BE49-F238E27FC236}">
                      <a16:creationId xmlns:a16="http://schemas.microsoft.com/office/drawing/2014/main" id="{4037C7D8-EEA6-0624-60D2-EA873865FF2F}"/>
                    </a:ext>
                  </a:extLst>
                </p:cNvPr>
                <p:cNvPicPr/>
                <p:nvPr/>
              </p:nvPicPr>
              <p:blipFill>
                <a:blip r:embed="rId239"/>
                <a:stretch>
                  <a:fillRect/>
                </a:stretch>
              </p:blipFill>
              <p:spPr>
                <a:xfrm>
                  <a:off x="3751967" y="716713"/>
                  <a:ext cx="2995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0" name="Ink 139">
                  <a:extLst>
                    <a:ext uri="{FF2B5EF4-FFF2-40B4-BE49-F238E27FC236}">
                      <a16:creationId xmlns:a16="http://schemas.microsoft.com/office/drawing/2014/main" id="{53940B9D-16A3-AB92-6A56-C056F7B3FC1A}"/>
                    </a:ext>
                  </a:extLst>
                </p14:cNvPr>
                <p14:cNvContentPartPr/>
                <p14:nvPr/>
              </p14:nvContentPartPr>
              <p14:xfrm>
                <a:off x="4156247" y="507553"/>
                <a:ext cx="174600" cy="210960"/>
              </p14:xfrm>
            </p:contentPart>
          </mc:Choice>
          <mc:Fallback>
            <p:pic>
              <p:nvPicPr>
                <p:cNvPr id="140" name="Ink 139">
                  <a:extLst>
                    <a:ext uri="{FF2B5EF4-FFF2-40B4-BE49-F238E27FC236}">
                      <a16:creationId xmlns:a16="http://schemas.microsoft.com/office/drawing/2014/main" id="{53940B9D-16A3-AB92-6A56-C056F7B3FC1A}"/>
                    </a:ext>
                  </a:extLst>
                </p:cNvPr>
                <p:cNvPicPr/>
                <p:nvPr/>
              </p:nvPicPr>
              <p:blipFill>
                <a:blip r:embed="rId241"/>
                <a:stretch>
                  <a:fillRect/>
                </a:stretch>
              </p:blipFill>
              <p:spPr>
                <a:xfrm>
                  <a:off x="4147247" y="498913"/>
                  <a:ext cx="1922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1" name="Ink 140">
                  <a:extLst>
                    <a:ext uri="{FF2B5EF4-FFF2-40B4-BE49-F238E27FC236}">
                      <a16:creationId xmlns:a16="http://schemas.microsoft.com/office/drawing/2014/main" id="{EA918187-3749-DFEB-D559-B316701751CB}"/>
                    </a:ext>
                  </a:extLst>
                </p14:cNvPr>
                <p14:cNvContentPartPr/>
                <p14:nvPr/>
              </p14:nvContentPartPr>
              <p14:xfrm>
                <a:off x="4376567" y="550393"/>
                <a:ext cx="145440" cy="127800"/>
              </p14:xfrm>
            </p:contentPart>
          </mc:Choice>
          <mc:Fallback>
            <p:pic>
              <p:nvPicPr>
                <p:cNvPr id="141" name="Ink 140">
                  <a:extLst>
                    <a:ext uri="{FF2B5EF4-FFF2-40B4-BE49-F238E27FC236}">
                      <a16:creationId xmlns:a16="http://schemas.microsoft.com/office/drawing/2014/main" id="{EA918187-3749-DFEB-D559-B316701751CB}"/>
                    </a:ext>
                  </a:extLst>
                </p:cNvPr>
                <p:cNvPicPr/>
                <p:nvPr/>
              </p:nvPicPr>
              <p:blipFill>
                <a:blip r:embed="rId243"/>
                <a:stretch>
                  <a:fillRect/>
                </a:stretch>
              </p:blipFill>
              <p:spPr>
                <a:xfrm>
                  <a:off x="4367927" y="541393"/>
                  <a:ext cx="1630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2" name="Ink 141">
                  <a:extLst>
                    <a:ext uri="{FF2B5EF4-FFF2-40B4-BE49-F238E27FC236}">
                      <a16:creationId xmlns:a16="http://schemas.microsoft.com/office/drawing/2014/main" id="{1394F8FB-4DFF-0CCB-1DCA-FBE0563413C3}"/>
                    </a:ext>
                  </a:extLst>
                </p14:cNvPr>
                <p14:cNvContentPartPr/>
                <p14:nvPr/>
              </p14:nvContentPartPr>
              <p14:xfrm>
                <a:off x="4522367" y="507553"/>
                <a:ext cx="192240" cy="115560"/>
              </p14:xfrm>
            </p:contentPart>
          </mc:Choice>
          <mc:Fallback>
            <p:pic>
              <p:nvPicPr>
                <p:cNvPr id="142" name="Ink 141">
                  <a:extLst>
                    <a:ext uri="{FF2B5EF4-FFF2-40B4-BE49-F238E27FC236}">
                      <a16:creationId xmlns:a16="http://schemas.microsoft.com/office/drawing/2014/main" id="{1394F8FB-4DFF-0CCB-1DCA-FBE0563413C3}"/>
                    </a:ext>
                  </a:extLst>
                </p:cNvPr>
                <p:cNvPicPr/>
                <p:nvPr/>
              </p:nvPicPr>
              <p:blipFill>
                <a:blip r:embed="rId245"/>
                <a:stretch>
                  <a:fillRect/>
                </a:stretch>
              </p:blipFill>
              <p:spPr>
                <a:xfrm>
                  <a:off x="4513367" y="498553"/>
                  <a:ext cx="2098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3" name="Ink 142">
                  <a:extLst>
                    <a:ext uri="{FF2B5EF4-FFF2-40B4-BE49-F238E27FC236}">
                      <a16:creationId xmlns:a16="http://schemas.microsoft.com/office/drawing/2014/main" id="{C7556310-90C7-B298-6199-617E758E922A}"/>
                    </a:ext>
                  </a:extLst>
                </p14:cNvPr>
                <p14:cNvContentPartPr/>
                <p14:nvPr/>
              </p14:nvContentPartPr>
              <p14:xfrm>
                <a:off x="4742687" y="334753"/>
                <a:ext cx="169200" cy="262800"/>
              </p14:xfrm>
            </p:contentPart>
          </mc:Choice>
          <mc:Fallback>
            <p:pic>
              <p:nvPicPr>
                <p:cNvPr id="143" name="Ink 142">
                  <a:extLst>
                    <a:ext uri="{FF2B5EF4-FFF2-40B4-BE49-F238E27FC236}">
                      <a16:creationId xmlns:a16="http://schemas.microsoft.com/office/drawing/2014/main" id="{C7556310-90C7-B298-6199-617E758E922A}"/>
                    </a:ext>
                  </a:extLst>
                </p:cNvPr>
                <p:cNvPicPr/>
                <p:nvPr/>
              </p:nvPicPr>
              <p:blipFill>
                <a:blip r:embed="rId247"/>
                <a:stretch>
                  <a:fillRect/>
                </a:stretch>
              </p:blipFill>
              <p:spPr>
                <a:xfrm>
                  <a:off x="4734047" y="325753"/>
                  <a:ext cx="1868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4" name="Ink 143">
                  <a:extLst>
                    <a:ext uri="{FF2B5EF4-FFF2-40B4-BE49-F238E27FC236}">
                      <a16:creationId xmlns:a16="http://schemas.microsoft.com/office/drawing/2014/main" id="{EA1F7B5D-58A4-70A0-194D-301E2B03C0B6}"/>
                    </a:ext>
                  </a:extLst>
                </p14:cNvPr>
                <p14:cNvContentPartPr/>
                <p14:nvPr/>
              </p14:nvContentPartPr>
              <p14:xfrm>
                <a:off x="5019167" y="487033"/>
                <a:ext cx="360" cy="10440"/>
              </p14:xfrm>
            </p:contentPart>
          </mc:Choice>
          <mc:Fallback>
            <p:pic>
              <p:nvPicPr>
                <p:cNvPr id="144" name="Ink 143">
                  <a:extLst>
                    <a:ext uri="{FF2B5EF4-FFF2-40B4-BE49-F238E27FC236}">
                      <a16:creationId xmlns:a16="http://schemas.microsoft.com/office/drawing/2014/main" id="{EA1F7B5D-58A4-70A0-194D-301E2B03C0B6}"/>
                    </a:ext>
                  </a:extLst>
                </p:cNvPr>
                <p:cNvPicPr/>
                <p:nvPr/>
              </p:nvPicPr>
              <p:blipFill>
                <a:blip r:embed="rId249"/>
                <a:stretch>
                  <a:fillRect/>
                </a:stretch>
              </p:blipFill>
              <p:spPr>
                <a:xfrm>
                  <a:off x="5010167" y="478393"/>
                  <a:ext cx="18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5" name="Ink 144">
                  <a:extLst>
                    <a:ext uri="{FF2B5EF4-FFF2-40B4-BE49-F238E27FC236}">
                      <a16:creationId xmlns:a16="http://schemas.microsoft.com/office/drawing/2014/main" id="{0F493A42-B6FF-140B-12B8-7CB2D8404A5A}"/>
                    </a:ext>
                  </a:extLst>
                </p14:cNvPr>
                <p14:cNvContentPartPr/>
                <p14:nvPr/>
              </p14:nvContentPartPr>
              <p14:xfrm>
                <a:off x="5219327" y="403513"/>
                <a:ext cx="111960" cy="34200"/>
              </p14:xfrm>
            </p:contentPart>
          </mc:Choice>
          <mc:Fallback>
            <p:pic>
              <p:nvPicPr>
                <p:cNvPr id="145" name="Ink 144">
                  <a:extLst>
                    <a:ext uri="{FF2B5EF4-FFF2-40B4-BE49-F238E27FC236}">
                      <a16:creationId xmlns:a16="http://schemas.microsoft.com/office/drawing/2014/main" id="{0F493A42-B6FF-140B-12B8-7CB2D8404A5A}"/>
                    </a:ext>
                  </a:extLst>
                </p:cNvPr>
                <p:cNvPicPr/>
                <p:nvPr/>
              </p:nvPicPr>
              <p:blipFill>
                <a:blip r:embed="rId251"/>
                <a:stretch>
                  <a:fillRect/>
                </a:stretch>
              </p:blipFill>
              <p:spPr>
                <a:xfrm>
                  <a:off x="5210687" y="394873"/>
                  <a:ext cx="12960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6" name="Ink 145">
                  <a:extLst>
                    <a:ext uri="{FF2B5EF4-FFF2-40B4-BE49-F238E27FC236}">
                      <a16:creationId xmlns:a16="http://schemas.microsoft.com/office/drawing/2014/main" id="{8FD9BAD0-99E2-52A0-5092-73D1ED33756F}"/>
                    </a:ext>
                  </a:extLst>
                </p14:cNvPr>
                <p14:cNvContentPartPr/>
                <p14:nvPr/>
              </p14:nvContentPartPr>
              <p14:xfrm>
                <a:off x="5540087" y="299473"/>
                <a:ext cx="137160" cy="196560"/>
              </p14:xfrm>
            </p:contentPart>
          </mc:Choice>
          <mc:Fallback>
            <p:pic>
              <p:nvPicPr>
                <p:cNvPr id="146" name="Ink 145">
                  <a:extLst>
                    <a:ext uri="{FF2B5EF4-FFF2-40B4-BE49-F238E27FC236}">
                      <a16:creationId xmlns:a16="http://schemas.microsoft.com/office/drawing/2014/main" id="{8FD9BAD0-99E2-52A0-5092-73D1ED33756F}"/>
                    </a:ext>
                  </a:extLst>
                </p:cNvPr>
                <p:cNvPicPr/>
                <p:nvPr/>
              </p:nvPicPr>
              <p:blipFill>
                <a:blip r:embed="rId253"/>
                <a:stretch>
                  <a:fillRect/>
                </a:stretch>
              </p:blipFill>
              <p:spPr>
                <a:xfrm>
                  <a:off x="5531447" y="290833"/>
                  <a:ext cx="1548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7" name="Ink 146">
                  <a:extLst>
                    <a:ext uri="{FF2B5EF4-FFF2-40B4-BE49-F238E27FC236}">
                      <a16:creationId xmlns:a16="http://schemas.microsoft.com/office/drawing/2014/main" id="{0743BD81-32E8-E146-35B0-2D9F6E9CEF37}"/>
                    </a:ext>
                  </a:extLst>
                </p14:cNvPr>
                <p14:cNvContentPartPr/>
                <p14:nvPr/>
              </p14:nvContentPartPr>
              <p14:xfrm>
                <a:off x="5675087" y="294793"/>
                <a:ext cx="199080" cy="145800"/>
              </p14:xfrm>
            </p:contentPart>
          </mc:Choice>
          <mc:Fallback>
            <p:pic>
              <p:nvPicPr>
                <p:cNvPr id="147" name="Ink 146">
                  <a:extLst>
                    <a:ext uri="{FF2B5EF4-FFF2-40B4-BE49-F238E27FC236}">
                      <a16:creationId xmlns:a16="http://schemas.microsoft.com/office/drawing/2014/main" id="{0743BD81-32E8-E146-35B0-2D9F6E9CEF37}"/>
                    </a:ext>
                  </a:extLst>
                </p:cNvPr>
                <p:cNvPicPr/>
                <p:nvPr/>
              </p:nvPicPr>
              <p:blipFill>
                <a:blip r:embed="rId255"/>
                <a:stretch>
                  <a:fillRect/>
                </a:stretch>
              </p:blipFill>
              <p:spPr>
                <a:xfrm>
                  <a:off x="5666447" y="286153"/>
                  <a:ext cx="2167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8" name="Ink 147">
                  <a:extLst>
                    <a:ext uri="{FF2B5EF4-FFF2-40B4-BE49-F238E27FC236}">
                      <a16:creationId xmlns:a16="http://schemas.microsoft.com/office/drawing/2014/main" id="{08A772DD-6968-66F2-A32E-EFEE82AE58F6}"/>
                    </a:ext>
                  </a:extLst>
                </p14:cNvPr>
                <p14:cNvContentPartPr/>
                <p14:nvPr/>
              </p14:nvContentPartPr>
              <p14:xfrm>
                <a:off x="5901887" y="223873"/>
                <a:ext cx="304920" cy="470520"/>
              </p14:xfrm>
            </p:contentPart>
          </mc:Choice>
          <mc:Fallback>
            <p:pic>
              <p:nvPicPr>
                <p:cNvPr id="148" name="Ink 147">
                  <a:extLst>
                    <a:ext uri="{FF2B5EF4-FFF2-40B4-BE49-F238E27FC236}">
                      <a16:creationId xmlns:a16="http://schemas.microsoft.com/office/drawing/2014/main" id="{08A772DD-6968-66F2-A32E-EFEE82AE58F6}"/>
                    </a:ext>
                  </a:extLst>
                </p:cNvPr>
                <p:cNvPicPr/>
                <p:nvPr/>
              </p:nvPicPr>
              <p:blipFill>
                <a:blip r:embed="rId257"/>
                <a:stretch>
                  <a:fillRect/>
                </a:stretch>
              </p:blipFill>
              <p:spPr>
                <a:xfrm>
                  <a:off x="5893247" y="214873"/>
                  <a:ext cx="32256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9" name="Ink 148">
                  <a:extLst>
                    <a:ext uri="{FF2B5EF4-FFF2-40B4-BE49-F238E27FC236}">
                      <a16:creationId xmlns:a16="http://schemas.microsoft.com/office/drawing/2014/main" id="{49DE85E7-7845-1E55-1E67-D121FB3D96BF}"/>
                    </a:ext>
                  </a:extLst>
                </p14:cNvPr>
                <p14:cNvContentPartPr/>
                <p14:nvPr/>
              </p14:nvContentPartPr>
              <p14:xfrm>
                <a:off x="6403007" y="199393"/>
                <a:ext cx="291240" cy="146160"/>
              </p14:xfrm>
            </p:contentPart>
          </mc:Choice>
          <mc:Fallback>
            <p:pic>
              <p:nvPicPr>
                <p:cNvPr id="149" name="Ink 148">
                  <a:extLst>
                    <a:ext uri="{FF2B5EF4-FFF2-40B4-BE49-F238E27FC236}">
                      <a16:creationId xmlns:a16="http://schemas.microsoft.com/office/drawing/2014/main" id="{49DE85E7-7845-1E55-1E67-D121FB3D96BF}"/>
                    </a:ext>
                  </a:extLst>
                </p:cNvPr>
                <p:cNvPicPr/>
                <p:nvPr/>
              </p:nvPicPr>
              <p:blipFill>
                <a:blip r:embed="rId259"/>
                <a:stretch>
                  <a:fillRect/>
                </a:stretch>
              </p:blipFill>
              <p:spPr>
                <a:xfrm>
                  <a:off x="6394367" y="190393"/>
                  <a:ext cx="3088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0" name="Ink 149">
                  <a:extLst>
                    <a:ext uri="{FF2B5EF4-FFF2-40B4-BE49-F238E27FC236}">
                      <a16:creationId xmlns:a16="http://schemas.microsoft.com/office/drawing/2014/main" id="{EB001FF8-012D-ACD9-2473-5F3971E129B6}"/>
                    </a:ext>
                  </a:extLst>
                </p14:cNvPr>
                <p14:cNvContentPartPr/>
                <p14:nvPr/>
              </p14:nvContentPartPr>
              <p14:xfrm>
                <a:off x="6732407" y="191833"/>
                <a:ext cx="116640" cy="136080"/>
              </p14:xfrm>
            </p:contentPart>
          </mc:Choice>
          <mc:Fallback>
            <p:pic>
              <p:nvPicPr>
                <p:cNvPr id="150" name="Ink 149">
                  <a:extLst>
                    <a:ext uri="{FF2B5EF4-FFF2-40B4-BE49-F238E27FC236}">
                      <a16:creationId xmlns:a16="http://schemas.microsoft.com/office/drawing/2014/main" id="{EB001FF8-012D-ACD9-2473-5F3971E129B6}"/>
                    </a:ext>
                  </a:extLst>
                </p:cNvPr>
                <p:cNvPicPr/>
                <p:nvPr/>
              </p:nvPicPr>
              <p:blipFill>
                <a:blip r:embed="rId261"/>
                <a:stretch>
                  <a:fillRect/>
                </a:stretch>
              </p:blipFill>
              <p:spPr>
                <a:xfrm>
                  <a:off x="6723407" y="183193"/>
                  <a:ext cx="1342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1" name="Ink 150">
                  <a:extLst>
                    <a:ext uri="{FF2B5EF4-FFF2-40B4-BE49-F238E27FC236}">
                      <a16:creationId xmlns:a16="http://schemas.microsoft.com/office/drawing/2014/main" id="{446A6706-03C5-96A0-1A49-933C12E7CE8E}"/>
                    </a:ext>
                  </a:extLst>
                </p14:cNvPr>
                <p14:cNvContentPartPr/>
                <p14:nvPr/>
              </p14:nvContentPartPr>
              <p14:xfrm>
                <a:off x="6877847" y="142153"/>
                <a:ext cx="127800" cy="131400"/>
              </p14:xfrm>
            </p:contentPart>
          </mc:Choice>
          <mc:Fallback>
            <p:pic>
              <p:nvPicPr>
                <p:cNvPr id="151" name="Ink 150">
                  <a:extLst>
                    <a:ext uri="{FF2B5EF4-FFF2-40B4-BE49-F238E27FC236}">
                      <a16:creationId xmlns:a16="http://schemas.microsoft.com/office/drawing/2014/main" id="{446A6706-03C5-96A0-1A49-933C12E7CE8E}"/>
                    </a:ext>
                  </a:extLst>
                </p:cNvPr>
                <p:cNvPicPr/>
                <p:nvPr/>
              </p:nvPicPr>
              <p:blipFill>
                <a:blip r:embed="rId263"/>
                <a:stretch>
                  <a:fillRect/>
                </a:stretch>
              </p:blipFill>
              <p:spPr>
                <a:xfrm>
                  <a:off x="6868847" y="133513"/>
                  <a:ext cx="1454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2" name="Ink 151">
                  <a:extLst>
                    <a:ext uri="{FF2B5EF4-FFF2-40B4-BE49-F238E27FC236}">
                      <a16:creationId xmlns:a16="http://schemas.microsoft.com/office/drawing/2014/main" id="{1E8D8474-6F38-95C6-7C4F-53B939F918AF}"/>
                    </a:ext>
                  </a:extLst>
                </p14:cNvPr>
                <p14:cNvContentPartPr/>
                <p14:nvPr/>
              </p14:nvContentPartPr>
              <p14:xfrm>
                <a:off x="7086647" y="196513"/>
                <a:ext cx="16560" cy="59760"/>
              </p14:xfrm>
            </p:contentPart>
          </mc:Choice>
          <mc:Fallback>
            <p:pic>
              <p:nvPicPr>
                <p:cNvPr id="152" name="Ink 151">
                  <a:extLst>
                    <a:ext uri="{FF2B5EF4-FFF2-40B4-BE49-F238E27FC236}">
                      <a16:creationId xmlns:a16="http://schemas.microsoft.com/office/drawing/2014/main" id="{1E8D8474-6F38-95C6-7C4F-53B939F918AF}"/>
                    </a:ext>
                  </a:extLst>
                </p:cNvPr>
                <p:cNvPicPr/>
                <p:nvPr/>
              </p:nvPicPr>
              <p:blipFill>
                <a:blip r:embed="rId265"/>
                <a:stretch>
                  <a:fillRect/>
                </a:stretch>
              </p:blipFill>
              <p:spPr>
                <a:xfrm>
                  <a:off x="7078007" y="187873"/>
                  <a:ext cx="3420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3" name="Ink 152">
                  <a:extLst>
                    <a:ext uri="{FF2B5EF4-FFF2-40B4-BE49-F238E27FC236}">
                      <a16:creationId xmlns:a16="http://schemas.microsoft.com/office/drawing/2014/main" id="{FEBED689-C396-342E-BBD6-9AD68166FE89}"/>
                    </a:ext>
                  </a:extLst>
                </p14:cNvPr>
                <p14:cNvContentPartPr/>
                <p14:nvPr/>
              </p14:nvContentPartPr>
              <p14:xfrm>
                <a:off x="7062527" y="57193"/>
                <a:ext cx="191880" cy="240840"/>
              </p14:xfrm>
            </p:contentPart>
          </mc:Choice>
          <mc:Fallback>
            <p:pic>
              <p:nvPicPr>
                <p:cNvPr id="153" name="Ink 152">
                  <a:extLst>
                    <a:ext uri="{FF2B5EF4-FFF2-40B4-BE49-F238E27FC236}">
                      <a16:creationId xmlns:a16="http://schemas.microsoft.com/office/drawing/2014/main" id="{FEBED689-C396-342E-BBD6-9AD68166FE89}"/>
                    </a:ext>
                  </a:extLst>
                </p:cNvPr>
                <p:cNvPicPr/>
                <p:nvPr/>
              </p:nvPicPr>
              <p:blipFill>
                <a:blip r:embed="rId267"/>
                <a:stretch>
                  <a:fillRect/>
                </a:stretch>
              </p:blipFill>
              <p:spPr>
                <a:xfrm>
                  <a:off x="7053887" y="48193"/>
                  <a:ext cx="2095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4" name="Ink 153">
                  <a:extLst>
                    <a:ext uri="{FF2B5EF4-FFF2-40B4-BE49-F238E27FC236}">
                      <a16:creationId xmlns:a16="http://schemas.microsoft.com/office/drawing/2014/main" id="{CCBA8207-9231-E29C-9D9C-94A7B507FD95}"/>
                    </a:ext>
                  </a:extLst>
                </p14:cNvPr>
                <p14:cNvContentPartPr/>
                <p14:nvPr/>
              </p14:nvContentPartPr>
              <p14:xfrm>
                <a:off x="7144607" y="121273"/>
                <a:ext cx="101880" cy="87840"/>
              </p14:xfrm>
            </p:contentPart>
          </mc:Choice>
          <mc:Fallback>
            <p:pic>
              <p:nvPicPr>
                <p:cNvPr id="154" name="Ink 153">
                  <a:extLst>
                    <a:ext uri="{FF2B5EF4-FFF2-40B4-BE49-F238E27FC236}">
                      <a16:creationId xmlns:a16="http://schemas.microsoft.com/office/drawing/2014/main" id="{CCBA8207-9231-E29C-9D9C-94A7B507FD95}"/>
                    </a:ext>
                  </a:extLst>
                </p:cNvPr>
                <p:cNvPicPr/>
                <p:nvPr/>
              </p:nvPicPr>
              <p:blipFill>
                <a:blip r:embed="rId269"/>
                <a:stretch>
                  <a:fillRect/>
                </a:stretch>
              </p:blipFill>
              <p:spPr>
                <a:xfrm>
                  <a:off x="7135607" y="112273"/>
                  <a:ext cx="1195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6" name="Ink 155">
                  <a:extLst>
                    <a:ext uri="{FF2B5EF4-FFF2-40B4-BE49-F238E27FC236}">
                      <a16:creationId xmlns:a16="http://schemas.microsoft.com/office/drawing/2014/main" id="{CB14D9AA-51CD-0806-5D24-FEACCB3AF946}"/>
                    </a:ext>
                  </a:extLst>
                </p14:cNvPr>
                <p14:cNvContentPartPr/>
                <p14:nvPr/>
              </p14:nvContentPartPr>
              <p14:xfrm>
                <a:off x="7464287" y="337633"/>
                <a:ext cx="662040" cy="196200"/>
              </p14:xfrm>
            </p:contentPart>
          </mc:Choice>
          <mc:Fallback>
            <p:pic>
              <p:nvPicPr>
                <p:cNvPr id="156" name="Ink 155">
                  <a:extLst>
                    <a:ext uri="{FF2B5EF4-FFF2-40B4-BE49-F238E27FC236}">
                      <a16:creationId xmlns:a16="http://schemas.microsoft.com/office/drawing/2014/main" id="{CB14D9AA-51CD-0806-5D24-FEACCB3AF946}"/>
                    </a:ext>
                  </a:extLst>
                </p:cNvPr>
                <p:cNvPicPr/>
                <p:nvPr/>
              </p:nvPicPr>
              <p:blipFill>
                <a:blip r:embed="rId271"/>
                <a:stretch>
                  <a:fillRect/>
                </a:stretch>
              </p:blipFill>
              <p:spPr>
                <a:xfrm>
                  <a:off x="7455287" y="328993"/>
                  <a:ext cx="6796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7" name="Ink 156">
                  <a:extLst>
                    <a:ext uri="{FF2B5EF4-FFF2-40B4-BE49-F238E27FC236}">
                      <a16:creationId xmlns:a16="http://schemas.microsoft.com/office/drawing/2014/main" id="{E857D379-BC3E-5161-54E7-63251D8A790B}"/>
                    </a:ext>
                  </a:extLst>
                </p14:cNvPr>
                <p14:cNvContentPartPr/>
                <p14:nvPr/>
              </p14:nvContentPartPr>
              <p14:xfrm>
                <a:off x="8354207" y="310633"/>
                <a:ext cx="332280" cy="517680"/>
              </p14:xfrm>
            </p:contentPart>
          </mc:Choice>
          <mc:Fallback>
            <p:pic>
              <p:nvPicPr>
                <p:cNvPr id="157" name="Ink 156">
                  <a:extLst>
                    <a:ext uri="{FF2B5EF4-FFF2-40B4-BE49-F238E27FC236}">
                      <a16:creationId xmlns:a16="http://schemas.microsoft.com/office/drawing/2014/main" id="{E857D379-BC3E-5161-54E7-63251D8A790B}"/>
                    </a:ext>
                  </a:extLst>
                </p:cNvPr>
                <p:cNvPicPr/>
                <p:nvPr/>
              </p:nvPicPr>
              <p:blipFill>
                <a:blip r:embed="rId273"/>
                <a:stretch>
                  <a:fillRect/>
                </a:stretch>
              </p:blipFill>
              <p:spPr>
                <a:xfrm>
                  <a:off x="8345567" y="301633"/>
                  <a:ext cx="34992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8" name="Ink 157">
                  <a:extLst>
                    <a:ext uri="{FF2B5EF4-FFF2-40B4-BE49-F238E27FC236}">
                      <a16:creationId xmlns:a16="http://schemas.microsoft.com/office/drawing/2014/main" id="{08BF2241-4C32-63EB-8C7F-2D6FBB8BFF0A}"/>
                    </a:ext>
                  </a:extLst>
                </p14:cNvPr>
                <p14:cNvContentPartPr/>
                <p14:nvPr/>
              </p14:nvContentPartPr>
              <p14:xfrm>
                <a:off x="8422607" y="513673"/>
                <a:ext cx="247320" cy="122760"/>
              </p14:xfrm>
            </p:contentPart>
          </mc:Choice>
          <mc:Fallback>
            <p:pic>
              <p:nvPicPr>
                <p:cNvPr id="158" name="Ink 157">
                  <a:extLst>
                    <a:ext uri="{FF2B5EF4-FFF2-40B4-BE49-F238E27FC236}">
                      <a16:creationId xmlns:a16="http://schemas.microsoft.com/office/drawing/2014/main" id="{08BF2241-4C32-63EB-8C7F-2D6FBB8BFF0A}"/>
                    </a:ext>
                  </a:extLst>
                </p:cNvPr>
                <p:cNvPicPr/>
                <p:nvPr/>
              </p:nvPicPr>
              <p:blipFill>
                <a:blip r:embed="rId275"/>
                <a:stretch>
                  <a:fillRect/>
                </a:stretch>
              </p:blipFill>
              <p:spPr>
                <a:xfrm>
                  <a:off x="8413967" y="504673"/>
                  <a:ext cx="2649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9" name="Ink 158">
                  <a:extLst>
                    <a:ext uri="{FF2B5EF4-FFF2-40B4-BE49-F238E27FC236}">
                      <a16:creationId xmlns:a16="http://schemas.microsoft.com/office/drawing/2014/main" id="{AD2E3E03-23AC-0CD6-5A05-B7D31E98EDE2}"/>
                    </a:ext>
                  </a:extLst>
                </p14:cNvPr>
                <p14:cNvContentPartPr/>
                <p14:nvPr/>
              </p14:nvContentPartPr>
              <p14:xfrm>
                <a:off x="8745887" y="352753"/>
                <a:ext cx="241200" cy="459720"/>
              </p14:xfrm>
            </p:contentPart>
          </mc:Choice>
          <mc:Fallback>
            <p:pic>
              <p:nvPicPr>
                <p:cNvPr id="159" name="Ink 158">
                  <a:extLst>
                    <a:ext uri="{FF2B5EF4-FFF2-40B4-BE49-F238E27FC236}">
                      <a16:creationId xmlns:a16="http://schemas.microsoft.com/office/drawing/2014/main" id="{AD2E3E03-23AC-0CD6-5A05-B7D31E98EDE2}"/>
                    </a:ext>
                  </a:extLst>
                </p:cNvPr>
                <p:cNvPicPr/>
                <p:nvPr/>
              </p:nvPicPr>
              <p:blipFill>
                <a:blip r:embed="rId277"/>
                <a:stretch>
                  <a:fillRect/>
                </a:stretch>
              </p:blipFill>
              <p:spPr>
                <a:xfrm>
                  <a:off x="8736887" y="343753"/>
                  <a:ext cx="258840" cy="4773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0" name="Ink 159">
                  <a:extLst>
                    <a:ext uri="{FF2B5EF4-FFF2-40B4-BE49-F238E27FC236}">
                      <a16:creationId xmlns:a16="http://schemas.microsoft.com/office/drawing/2014/main" id="{D4A93672-3336-8BA4-61FA-5BDE0B7090A2}"/>
                    </a:ext>
                  </a:extLst>
                </p14:cNvPr>
                <p14:cNvContentPartPr/>
                <p14:nvPr/>
              </p14:nvContentPartPr>
              <p14:xfrm>
                <a:off x="9124607" y="573793"/>
                <a:ext cx="168480" cy="201960"/>
              </p14:xfrm>
            </p:contentPart>
          </mc:Choice>
          <mc:Fallback>
            <p:pic>
              <p:nvPicPr>
                <p:cNvPr id="160" name="Ink 159">
                  <a:extLst>
                    <a:ext uri="{FF2B5EF4-FFF2-40B4-BE49-F238E27FC236}">
                      <a16:creationId xmlns:a16="http://schemas.microsoft.com/office/drawing/2014/main" id="{D4A93672-3336-8BA4-61FA-5BDE0B7090A2}"/>
                    </a:ext>
                  </a:extLst>
                </p:cNvPr>
                <p:cNvPicPr/>
                <p:nvPr/>
              </p:nvPicPr>
              <p:blipFill>
                <a:blip r:embed="rId279"/>
                <a:stretch>
                  <a:fillRect/>
                </a:stretch>
              </p:blipFill>
              <p:spPr>
                <a:xfrm>
                  <a:off x="9115967" y="564793"/>
                  <a:ext cx="1861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1" name="Ink 160">
                  <a:extLst>
                    <a:ext uri="{FF2B5EF4-FFF2-40B4-BE49-F238E27FC236}">
                      <a16:creationId xmlns:a16="http://schemas.microsoft.com/office/drawing/2014/main" id="{80130129-C4E0-58AD-96BC-A78A41AF4047}"/>
                    </a:ext>
                  </a:extLst>
                </p14:cNvPr>
                <p14:cNvContentPartPr/>
                <p14:nvPr/>
              </p14:nvContentPartPr>
              <p14:xfrm>
                <a:off x="9380567" y="560833"/>
                <a:ext cx="111240" cy="195840"/>
              </p14:xfrm>
            </p:contentPart>
          </mc:Choice>
          <mc:Fallback>
            <p:pic>
              <p:nvPicPr>
                <p:cNvPr id="161" name="Ink 160">
                  <a:extLst>
                    <a:ext uri="{FF2B5EF4-FFF2-40B4-BE49-F238E27FC236}">
                      <a16:creationId xmlns:a16="http://schemas.microsoft.com/office/drawing/2014/main" id="{80130129-C4E0-58AD-96BC-A78A41AF4047}"/>
                    </a:ext>
                  </a:extLst>
                </p:cNvPr>
                <p:cNvPicPr/>
                <p:nvPr/>
              </p:nvPicPr>
              <p:blipFill>
                <a:blip r:embed="rId281"/>
                <a:stretch>
                  <a:fillRect/>
                </a:stretch>
              </p:blipFill>
              <p:spPr>
                <a:xfrm>
                  <a:off x="9371927" y="551833"/>
                  <a:ext cx="1288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2" name="Ink 161">
                  <a:extLst>
                    <a:ext uri="{FF2B5EF4-FFF2-40B4-BE49-F238E27FC236}">
                      <a16:creationId xmlns:a16="http://schemas.microsoft.com/office/drawing/2014/main" id="{E6307372-CA7A-221E-AB3B-C687E525585B}"/>
                    </a:ext>
                  </a:extLst>
                </p14:cNvPr>
                <p14:cNvContentPartPr/>
                <p14:nvPr/>
              </p14:nvContentPartPr>
              <p14:xfrm>
                <a:off x="9559487" y="525193"/>
                <a:ext cx="273240" cy="208800"/>
              </p14:xfrm>
            </p:contentPart>
          </mc:Choice>
          <mc:Fallback>
            <p:pic>
              <p:nvPicPr>
                <p:cNvPr id="162" name="Ink 161">
                  <a:extLst>
                    <a:ext uri="{FF2B5EF4-FFF2-40B4-BE49-F238E27FC236}">
                      <a16:creationId xmlns:a16="http://schemas.microsoft.com/office/drawing/2014/main" id="{E6307372-CA7A-221E-AB3B-C687E525585B}"/>
                    </a:ext>
                  </a:extLst>
                </p:cNvPr>
                <p:cNvPicPr/>
                <p:nvPr/>
              </p:nvPicPr>
              <p:blipFill>
                <a:blip r:embed="rId283"/>
                <a:stretch>
                  <a:fillRect/>
                </a:stretch>
              </p:blipFill>
              <p:spPr>
                <a:xfrm>
                  <a:off x="9550487" y="516193"/>
                  <a:ext cx="2908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3" name="Ink 162">
                  <a:extLst>
                    <a:ext uri="{FF2B5EF4-FFF2-40B4-BE49-F238E27FC236}">
                      <a16:creationId xmlns:a16="http://schemas.microsoft.com/office/drawing/2014/main" id="{2B3202E4-0C8A-EAB2-460F-DA41B385EFD4}"/>
                    </a:ext>
                  </a:extLst>
                </p14:cNvPr>
                <p14:cNvContentPartPr/>
                <p14:nvPr/>
              </p14:nvContentPartPr>
              <p14:xfrm>
                <a:off x="9860447" y="404593"/>
                <a:ext cx="106200" cy="369360"/>
              </p14:xfrm>
            </p:contentPart>
          </mc:Choice>
          <mc:Fallback>
            <p:pic>
              <p:nvPicPr>
                <p:cNvPr id="163" name="Ink 162">
                  <a:extLst>
                    <a:ext uri="{FF2B5EF4-FFF2-40B4-BE49-F238E27FC236}">
                      <a16:creationId xmlns:a16="http://schemas.microsoft.com/office/drawing/2014/main" id="{2B3202E4-0C8A-EAB2-460F-DA41B385EFD4}"/>
                    </a:ext>
                  </a:extLst>
                </p:cNvPr>
                <p:cNvPicPr/>
                <p:nvPr/>
              </p:nvPicPr>
              <p:blipFill>
                <a:blip r:embed="rId285"/>
                <a:stretch>
                  <a:fillRect/>
                </a:stretch>
              </p:blipFill>
              <p:spPr>
                <a:xfrm>
                  <a:off x="9851807" y="395593"/>
                  <a:ext cx="12384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4" name="Ink 163">
                  <a:extLst>
                    <a:ext uri="{FF2B5EF4-FFF2-40B4-BE49-F238E27FC236}">
                      <a16:creationId xmlns:a16="http://schemas.microsoft.com/office/drawing/2014/main" id="{A78307B3-2E40-0297-A8A0-CF74103F48D8}"/>
                    </a:ext>
                  </a:extLst>
                </p14:cNvPr>
                <p14:cNvContentPartPr/>
                <p14:nvPr/>
              </p14:nvContentPartPr>
              <p14:xfrm>
                <a:off x="9826607" y="387673"/>
                <a:ext cx="270000" cy="316800"/>
              </p14:xfrm>
            </p:contentPart>
          </mc:Choice>
          <mc:Fallback>
            <p:pic>
              <p:nvPicPr>
                <p:cNvPr id="164" name="Ink 163">
                  <a:extLst>
                    <a:ext uri="{FF2B5EF4-FFF2-40B4-BE49-F238E27FC236}">
                      <a16:creationId xmlns:a16="http://schemas.microsoft.com/office/drawing/2014/main" id="{A78307B3-2E40-0297-A8A0-CF74103F48D8}"/>
                    </a:ext>
                  </a:extLst>
                </p:cNvPr>
                <p:cNvPicPr/>
                <p:nvPr/>
              </p:nvPicPr>
              <p:blipFill>
                <a:blip r:embed="rId287"/>
                <a:stretch>
                  <a:fillRect/>
                </a:stretch>
              </p:blipFill>
              <p:spPr>
                <a:xfrm>
                  <a:off x="9817967" y="378673"/>
                  <a:ext cx="28764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5" name="Ink 164">
                  <a:extLst>
                    <a:ext uri="{FF2B5EF4-FFF2-40B4-BE49-F238E27FC236}">
                      <a16:creationId xmlns:a16="http://schemas.microsoft.com/office/drawing/2014/main" id="{C9CCC5D8-117A-AFF2-F27C-9E1005A073C5}"/>
                    </a:ext>
                  </a:extLst>
                </p14:cNvPr>
                <p14:cNvContentPartPr/>
                <p14:nvPr/>
              </p14:nvContentPartPr>
              <p14:xfrm>
                <a:off x="10166807" y="451393"/>
                <a:ext cx="597600" cy="294840"/>
              </p14:xfrm>
            </p:contentPart>
          </mc:Choice>
          <mc:Fallback>
            <p:pic>
              <p:nvPicPr>
                <p:cNvPr id="165" name="Ink 164">
                  <a:extLst>
                    <a:ext uri="{FF2B5EF4-FFF2-40B4-BE49-F238E27FC236}">
                      <a16:creationId xmlns:a16="http://schemas.microsoft.com/office/drawing/2014/main" id="{C9CCC5D8-117A-AFF2-F27C-9E1005A073C5}"/>
                    </a:ext>
                  </a:extLst>
                </p:cNvPr>
                <p:cNvPicPr/>
                <p:nvPr/>
              </p:nvPicPr>
              <p:blipFill>
                <a:blip r:embed="rId289"/>
                <a:stretch>
                  <a:fillRect/>
                </a:stretch>
              </p:blipFill>
              <p:spPr>
                <a:xfrm>
                  <a:off x="10158167" y="442753"/>
                  <a:ext cx="615240" cy="312480"/>
                </a:xfrm>
                <a:prstGeom prst="rect">
                  <a:avLst/>
                </a:prstGeom>
              </p:spPr>
            </p:pic>
          </mc:Fallback>
        </mc:AlternateContent>
      </p:grpSp>
    </p:spTree>
    <p:extLst>
      <p:ext uri="{BB962C8B-B14F-4D97-AF65-F5344CB8AC3E}">
        <p14:creationId xmlns:p14="http://schemas.microsoft.com/office/powerpoint/2010/main" val="113120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Machine Learning Scenario – Classification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B978D32-CF33-42B7-8285-1EAB0B6E3232}"/>
              </a:ext>
            </a:extLst>
          </p:cNvPr>
          <p:cNvSpPr txBox="1"/>
          <p:nvPr/>
        </p:nvSpPr>
        <p:spPr>
          <a:xfrm>
            <a:off x="152400" y="1066800"/>
            <a:ext cx="11887200" cy="4401205"/>
          </a:xfrm>
          <a:prstGeom prst="rect">
            <a:avLst/>
          </a:prstGeom>
          <a:noFill/>
        </p:spPr>
        <p:txBody>
          <a:bodyPr wrap="square" rtlCol="0">
            <a:spAutoFit/>
          </a:bodyPr>
          <a:lstStyle/>
          <a:p>
            <a:r>
              <a:rPr lang="en-US" sz="2000" b="1" dirty="0"/>
              <a:t>Scenario 1: </a:t>
            </a:r>
            <a:r>
              <a:rPr lang="en-US" sz="2000" dirty="0"/>
              <a:t>I want to run a marketing campaign but the number of customers are huge and budget is limited. </a:t>
            </a:r>
          </a:p>
          <a:p>
            <a:pPr marL="457200" indent="-457200">
              <a:buAutoNum type="arabicPeriod"/>
            </a:pPr>
            <a:r>
              <a:rPr lang="en-US" sz="2000" dirty="0"/>
              <a:t>If I run the marketing campaign for all my customers </a:t>
            </a:r>
            <a:r>
              <a:rPr lang="en-US" sz="2000" dirty="0">
                <a:sym typeface="Wingdings" panose="05000000000000000000" pitchFamily="2" charset="2"/>
              </a:rPr>
              <a:t></a:t>
            </a:r>
            <a:r>
              <a:rPr lang="en-US" sz="2000" dirty="0"/>
              <a:t> it will incur huge cost </a:t>
            </a:r>
          </a:p>
          <a:p>
            <a:pPr marL="457200" indent="-457200">
              <a:buAutoNum type="arabicPeriod"/>
            </a:pPr>
            <a:r>
              <a:rPr lang="en-US" sz="2000" dirty="0"/>
              <a:t>I will randomly select some customers and run campaign only on them </a:t>
            </a:r>
            <a:r>
              <a:rPr lang="en-US" sz="2000" dirty="0">
                <a:sym typeface="Wingdings" panose="05000000000000000000" pitchFamily="2" charset="2"/>
              </a:rPr>
              <a:t> probability of getting the response is very low</a:t>
            </a:r>
          </a:p>
          <a:p>
            <a:endParaRPr lang="en-US" sz="2000" dirty="0">
              <a:sym typeface="Wingdings" panose="05000000000000000000" pitchFamily="2" charset="2"/>
            </a:endParaRPr>
          </a:p>
          <a:p>
            <a:r>
              <a:rPr lang="en-US" sz="2000" b="1" dirty="0">
                <a:sym typeface="Wingdings" panose="05000000000000000000" pitchFamily="2" charset="2"/>
              </a:rPr>
              <a:t>Outcome:</a:t>
            </a:r>
          </a:p>
          <a:p>
            <a:endParaRPr lang="en-US" sz="2000" dirty="0">
              <a:sym typeface="Wingdings" panose="05000000000000000000" pitchFamily="2" charset="2"/>
            </a:endParaRPr>
          </a:p>
          <a:p>
            <a:r>
              <a:rPr lang="en-US" sz="2000" dirty="0">
                <a:sym typeface="Wingdings" panose="05000000000000000000" pitchFamily="2" charset="2"/>
              </a:rPr>
              <a:t>Positively – 1 – High probability to get the response</a:t>
            </a:r>
          </a:p>
          <a:p>
            <a:r>
              <a:rPr lang="en-US" sz="2000" dirty="0">
                <a:sym typeface="Wingdings" panose="05000000000000000000" pitchFamily="2" charset="2"/>
              </a:rPr>
              <a:t>Negative – 0 – Low probability of getting the response</a:t>
            </a:r>
          </a:p>
          <a:p>
            <a:r>
              <a:rPr lang="en-US" sz="2000" dirty="0">
                <a:sym typeface="Wingdings" panose="05000000000000000000" pitchFamily="2" charset="2"/>
              </a:rPr>
              <a:t>10 Mn (Leads) X 1$ = 10 </a:t>
            </a:r>
            <a:r>
              <a:rPr lang="en-US" sz="2000" dirty="0" err="1">
                <a:sym typeface="Wingdings" panose="05000000000000000000" pitchFamily="2" charset="2"/>
              </a:rPr>
              <a:t>MnUSD</a:t>
            </a:r>
            <a:endParaRPr lang="en-US" sz="2000" dirty="0">
              <a:sym typeface="Wingdings" panose="05000000000000000000" pitchFamily="2" charset="2"/>
            </a:endParaRPr>
          </a:p>
          <a:p>
            <a:r>
              <a:rPr lang="en-US" sz="2000" dirty="0">
                <a:sym typeface="Wingdings" panose="05000000000000000000" pitchFamily="2" charset="2"/>
              </a:rPr>
              <a:t>2 Mn USD  2 Mn Customers</a:t>
            </a:r>
          </a:p>
          <a:p>
            <a:endParaRPr lang="en-US" sz="2000" dirty="0">
              <a:sym typeface="Wingdings" panose="05000000000000000000" pitchFamily="2" charset="2"/>
            </a:endParaRPr>
          </a:p>
          <a:p>
            <a:r>
              <a:rPr lang="en-US" sz="2000" dirty="0">
                <a:sym typeface="Wingdings" panose="05000000000000000000" pitchFamily="2" charset="2"/>
              </a:rPr>
              <a:t>When we want to classify group of members (population) into 2 groups (1,0 - binominal). This type of problem is called classification. The rule which used to perform the classification is called </a:t>
            </a:r>
            <a:r>
              <a:rPr lang="en-US" sz="2000" b="1" dirty="0">
                <a:sym typeface="Wingdings" panose="05000000000000000000" pitchFamily="2" charset="2"/>
              </a:rPr>
              <a:t>classification rule.</a:t>
            </a:r>
            <a:endParaRPr lang="en-US" sz="2000" dirty="0"/>
          </a:p>
        </p:txBody>
      </p:sp>
      <mc:AlternateContent xmlns:mc="http://schemas.openxmlformats.org/markup-compatibility/2006" xmlns:p14="http://schemas.microsoft.com/office/powerpoint/2010/main">
        <mc:Choice Requires="p14">
          <p:contentPart p14:bwMode="auto" r:id="rId3">
            <p14:nvContentPartPr>
              <p14:cNvPr id="54" name="Ink 53">
                <a:extLst>
                  <a:ext uri="{FF2B5EF4-FFF2-40B4-BE49-F238E27FC236}">
                    <a16:creationId xmlns:a16="http://schemas.microsoft.com/office/drawing/2014/main" id="{2C7C6B09-6BED-4681-BF1C-5D24E7FFAF67}"/>
                  </a:ext>
                </a:extLst>
              </p14:cNvPr>
              <p14:cNvContentPartPr/>
              <p14:nvPr/>
            </p14:nvContentPartPr>
            <p14:xfrm>
              <a:off x="1100793" y="2286083"/>
              <a:ext cx="96840" cy="60840"/>
            </p14:xfrm>
          </p:contentPart>
        </mc:Choice>
        <mc:Fallback xmlns="">
          <p:pic>
            <p:nvPicPr>
              <p:cNvPr id="54" name="Ink 53">
                <a:extLst>
                  <a:ext uri="{FF2B5EF4-FFF2-40B4-BE49-F238E27FC236}">
                    <a16:creationId xmlns:a16="http://schemas.microsoft.com/office/drawing/2014/main" id="{2C7C6B09-6BED-4681-BF1C-5D24E7FFAF67}"/>
                  </a:ext>
                </a:extLst>
              </p:cNvPr>
              <p:cNvPicPr/>
              <p:nvPr/>
            </p:nvPicPr>
            <p:blipFill>
              <a:blip r:embed="rId4"/>
              <a:stretch>
                <a:fillRect/>
              </a:stretch>
            </p:blipFill>
            <p:spPr>
              <a:xfrm>
                <a:off x="1091793" y="2277083"/>
                <a:ext cx="114480" cy="78480"/>
              </a:xfrm>
              <a:prstGeom prst="rect">
                <a:avLst/>
              </a:prstGeom>
            </p:spPr>
          </p:pic>
        </mc:Fallback>
      </mc:AlternateContent>
    </p:spTree>
    <p:extLst>
      <p:ext uri="{BB962C8B-B14F-4D97-AF65-F5344CB8AC3E}">
        <p14:creationId xmlns:p14="http://schemas.microsoft.com/office/powerpoint/2010/main" val="18677853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Concept of Dependent and Independent Variables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C968F40-7EE9-42C8-874D-81E721A66CCF}"/>
              </a:ext>
            </a:extLst>
          </p:cNvPr>
          <p:cNvSpPr txBox="1"/>
          <p:nvPr/>
        </p:nvSpPr>
        <p:spPr>
          <a:xfrm>
            <a:off x="152400" y="990601"/>
            <a:ext cx="11887200" cy="646331"/>
          </a:xfrm>
          <a:prstGeom prst="rect">
            <a:avLst/>
          </a:prstGeom>
          <a:noFill/>
        </p:spPr>
        <p:txBody>
          <a:bodyPr wrap="square" rtlCol="0">
            <a:spAutoFit/>
          </a:bodyPr>
          <a:lstStyle/>
          <a:p>
            <a:r>
              <a:rPr lang="en-US" dirty="0"/>
              <a:t>Requirement – we have received data from a hospital about all the patients who has/not has heart disease and also the health habits and current state of the patient.</a:t>
            </a:r>
          </a:p>
        </p:txBody>
      </p:sp>
      <p:graphicFrame>
        <p:nvGraphicFramePr>
          <p:cNvPr id="3" name="Table 3">
            <a:extLst>
              <a:ext uri="{FF2B5EF4-FFF2-40B4-BE49-F238E27FC236}">
                <a16:creationId xmlns:a16="http://schemas.microsoft.com/office/drawing/2014/main" id="{56DD4A1A-3625-4650-B37C-219E0CC11710}"/>
              </a:ext>
            </a:extLst>
          </p:cNvPr>
          <p:cNvGraphicFramePr>
            <a:graphicFrameLocks noGrp="1"/>
          </p:cNvGraphicFramePr>
          <p:nvPr>
            <p:extLst>
              <p:ext uri="{D42A27DB-BD31-4B8C-83A1-F6EECF244321}">
                <p14:modId xmlns:p14="http://schemas.microsoft.com/office/powerpoint/2010/main" val="1857015221"/>
              </p:ext>
            </p:extLst>
          </p:nvPr>
        </p:nvGraphicFramePr>
        <p:xfrm>
          <a:off x="231922" y="2382489"/>
          <a:ext cx="5870110" cy="381617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892093589"/>
                    </a:ext>
                  </a:extLst>
                </a:gridCol>
                <a:gridCol w="1174022">
                  <a:extLst>
                    <a:ext uri="{9D8B030D-6E8A-4147-A177-3AD203B41FA5}">
                      <a16:colId xmlns:a16="http://schemas.microsoft.com/office/drawing/2014/main" val="137202944"/>
                    </a:ext>
                  </a:extLst>
                </a:gridCol>
                <a:gridCol w="1174022">
                  <a:extLst>
                    <a:ext uri="{9D8B030D-6E8A-4147-A177-3AD203B41FA5}">
                      <a16:colId xmlns:a16="http://schemas.microsoft.com/office/drawing/2014/main" val="2445746599"/>
                    </a:ext>
                  </a:extLst>
                </a:gridCol>
                <a:gridCol w="1174022">
                  <a:extLst>
                    <a:ext uri="{9D8B030D-6E8A-4147-A177-3AD203B41FA5}">
                      <a16:colId xmlns:a16="http://schemas.microsoft.com/office/drawing/2014/main" val="879690143"/>
                    </a:ext>
                  </a:extLst>
                </a:gridCol>
                <a:gridCol w="1174022">
                  <a:extLst>
                    <a:ext uri="{9D8B030D-6E8A-4147-A177-3AD203B41FA5}">
                      <a16:colId xmlns:a16="http://schemas.microsoft.com/office/drawing/2014/main" val="1844231954"/>
                    </a:ext>
                  </a:extLst>
                </a:gridCol>
              </a:tblGrid>
              <a:tr h="418474">
                <a:tc>
                  <a:txBody>
                    <a:bodyPr/>
                    <a:lstStyle/>
                    <a:p>
                      <a:r>
                        <a:rPr lang="en-US" sz="1400" dirty="0"/>
                        <a:t>Chest Pain</a:t>
                      </a:r>
                    </a:p>
                    <a:p>
                      <a:endParaRPr lang="en-US" sz="1400" dirty="0"/>
                    </a:p>
                  </a:txBody>
                  <a:tcPr/>
                </a:tc>
                <a:tc>
                  <a:txBody>
                    <a:bodyPr/>
                    <a:lstStyle/>
                    <a:p>
                      <a:r>
                        <a:rPr lang="en-US" sz="1400" dirty="0"/>
                        <a:t>Good Blood Circulation</a:t>
                      </a:r>
                    </a:p>
                  </a:txBody>
                  <a:tcPr/>
                </a:tc>
                <a:tc>
                  <a:txBody>
                    <a:bodyPr/>
                    <a:lstStyle/>
                    <a:p>
                      <a:r>
                        <a:rPr lang="en-US" sz="1400" dirty="0"/>
                        <a:t>Sugar</a:t>
                      </a:r>
                    </a:p>
                  </a:txBody>
                  <a:tcPr/>
                </a:tc>
                <a:tc>
                  <a:txBody>
                    <a:bodyPr/>
                    <a:lstStyle/>
                    <a:p>
                      <a:r>
                        <a:rPr lang="en-US" sz="1400" dirty="0"/>
                        <a:t>Weight</a:t>
                      </a:r>
                    </a:p>
                  </a:txBody>
                  <a:tcPr/>
                </a:tc>
                <a:tc>
                  <a:txBody>
                    <a:bodyPr/>
                    <a:lstStyle/>
                    <a:p>
                      <a:r>
                        <a:rPr lang="en-US" sz="1400" dirty="0"/>
                        <a:t>Has the heart disease</a:t>
                      </a:r>
                    </a:p>
                  </a:txBody>
                  <a:tcPr/>
                </a:tc>
                <a:extLst>
                  <a:ext uri="{0D108BD9-81ED-4DB2-BD59-A6C34878D82A}">
                    <a16:rowId xmlns:a16="http://schemas.microsoft.com/office/drawing/2014/main" val="2558424712"/>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2457705393"/>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3220717825"/>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820929383"/>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81746722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3698354961"/>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164357890"/>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 1</a:t>
                      </a:r>
                    </a:p>
                  </a:txBody>
                  <a:tcPr>
                    <a:solidFill>
                      <a:srgbClr val="00B0F0"/>
                    </a:solidFill>
                  </a:tcPr>
                </a:tc>
                <a:extLst>
                  <a:ext uri="{0D108BD9-81ED-4DB2-BD59-A6C34878D82A}">
                    <a16:rowId xmlns:a16="http://schemas.microsoft.com/office/drawing/2014/main" val="3159685966"/>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407833433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2072690065"/>
                  </a:ext>
                </a:extLst>
              </a:tr>
            </a:tbl>
          </a:graphicData>
        </a:graphic>
      </p:graphicFrame>
      <p:sp>
        <p:nvSpPr>
          <p:cNvPr id="4" name="Right Brace 3">
            <a:extLst>
              <a:ext uri="{FF2B5EF4-FFF2-40B4-BE49-F238E27FC236}">
                <a16:creationId xmlns:a16="http://schemas.microsoft.com/office/drawing/2014/main" id="{A5F1A74C-3AF2-4B40-9A6E-1870844244AB}"/>
              </a:ext>
            </a:extLst>
          </p:cNvPr>
          <p:cNvSpPr/>
          <p:nvPr/>
        </p:nvSpPr>
        <p:spPr>
          <a:xfrm rot="16200000">
            <a:off x="2397397" y="-75232"/>
            <a:ext cx="381000" cy="471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2EEC191-928F-446C-8886-D3B2EB936263}"/>
              </a:ext>
            </a:extLst>
          </p:cNvPr>
          <p:cNvSpPr txBox="1"/>
          <p:nvPr/>
        </p:nvSpPr>
        <p:spPr>
          <a:xfrm>
            <a:off x="1787604" y="1796773"/>
            <a:ext cx="3124200" cy="523220"/>
          </a:xfrm>
          <a:prstGeom prst="rect">
            <a:avLst/>
          </a:prstGeom>
          <a:noFill/>
        </p:spPr>
        <p:txBody>
          <a:bodyPr wrap="square" rtlCol="0">
            <a:spAutoFit/>
          </a:bodyPr>
          <a:lstStyle/>
          <a:p>
            <a:r>
              <a:rPr lang="en-US" sz="1400" b="1" dirty="0"/>
              <a:t>Input </a:t>
            </a:r>
            <a:r>
              <a:rPr lang="en-US" sz="1400" b="1" dirty="0">
                <a:sym typeface="Wingdings" panose="05000000000000000000" pitchFamily="2" charset="2"/>
              </a:rPr>
              <a:t> </a:t>
            </a:r>
            <a:r>
              <a:rPr lang="en-US" sz="1400" b="1" dirty="0"/>
              <a:t>Independent Variables</a:t>
            </a:r>
          </a:p>
          <a:p>
            <a:r>
              <a:rPr lang="en-US" sz="1400" b="1" dirty="0"/>
              <a:t>X1, x2, x3, x4….</a:t>
            </a:r>
          </a:p>
        </p:txBody>
      </p:sp>
      <p:sp>
        <p:nvSpPr>
          <p:cNvPr id="6" name="TextBox 5">
            <a:extLst>
              <a:ext uri="{FF2B5EF4-FFF2-40B4-BE49-F238E27FC236}">
                <a16:creationId xmlns:a16="http://schemas.microsoft.com/office/drawing/2014/main" id="{83446943-F832-45CB-A63F-9C01A4E70334}"/>
              </a:ext>
            </a:extLst>
          </p:cNvPr>
          <p:cNvSpPr txBox="1"/>
          <p:nvPr/>
        </p:nvSpPr>
        <p:spPr>
          <a:xfrm>
            <a:off x="4894976" y="1806067"/>
            <a:ext cx="3124200" cy="523220"/>
          </a:xfrm>
          <a:prstGeom prst="rect">
            <a:avLst/>
          </a:prstGeom>
          <a:noFill/>
        </p:spPr>
        <p:txBody>
          <a:bodyPr wrap="square" rtlCol="0">
            <a:spAutoFit/>
          </a:bodyPr>
          <a:lstStyle/>
          <a:p>
            <a:r>
              <a:rPr lang="en-US" sz="1400" b="1" dirty="0"/>
              <a:t>Output </a:t>
            </a:r>
            <a:r>
              <a:rPr lang="en-US" sz="1400" b="1" dirty="0">
                <a:sym typeface="Wingdings" panose="05000000000000000000" pitchFamily="2" charset="2"/>
              </a:rPr>
              <a:t> D</a:t>
            </a:r>
            <a:r>
              <a:rPr lang="en-US" sz="1400" b="1" dirty="0"/>
              <a:t>ependent Variables</a:t>
            </a:r>
          </a:p>
          <a:p>
            <a:endParaRPr lang="en-US" sz="1400" b="1" dirty="0"/>
          </a:p>
        </p:txBody>
      </p:sp>
      <p:sp>
        <p:nvSpPr>
          <p:cNvPr id="13" name="Rectangle 12">
            <a:extLst>
              <a:ext uri="{FF2B5EF4-FFF2-40B4-BE49-F238E27FC236}">
                <a16:creationId xmlns:a16="http://schemas.microsoft.com/office/drawing/2014/main" id="{94589532-D5E7-472C-9AC9-E54C6EF2AB50}"/>
              </a:ext>
            </a:extLst>
          </p:cNvPr>
          <p:cNvSpPr/>
          <p:nvPr/>
        </p:nvSpPr>
        <p:spPr>
          <a:xfrm>
            <a:off x="117180" y="2909304"/>
            <a:ext cx="6248400" cy="1752586"/>
          </a:xfrm>
          <a:prstGeom prst="rect">
            <a:avLst/>
          </a:prstGeom>
          <a:solidFill>
            <a:schemeClr val="accent1">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DCC947C-2F15-4FC3-AE35-EBD4EF04AF62}"/>
              </a:ext>
            </a:extLst>
          </p:cNvPr>
          <p:cNvSpPr/>
          <p:nvPr/>
        </p:nvSpPr>
        <p:spPr>
          <a:xfrm>
            <a:off x="152400" y="4738325"/>
            <a:ext cx="4742576" cy="1513541"/>
          </a:xfrm>
          <a:prstGeom prst="rect">
            <a:avLst/>
          </a:prstGeom>
          <a:solidFill>
            <a:schemeClr val="accent5">
              <a:lumMod val="75000"/>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B081D50-641E-4811-847F-03DC5FE8E3C0}"/>
              </a:ext>
            </a:extLst>
          </p:cNvPr>
          <p:cNvCxnSpPr>
            <a:stCxn id="13" idx="3"/>
          </p:cNvCxnSpPr>
          <p:nvPr/>
        </p:nvCxnSpPr>
        <p:spPr>
          <a:xfrm flipV="1">
            <a:off x="6365580" y="2699843"/>
            <a:ext cx="644820" cy="10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3528E-9670-4AB5-A16F-3B2D4BAE43A4}"/>
              </a:ext>
            </a:extLst>
          </p:cNvPr>
          <p:cNvSpPr txBox="1"/>
          <p:nvPr/>
        </p:nvSpPr>
        <p:spPr>
          <a:xfrm>
            <a:off x="7010400" y="2471243"/>
            <a:ext cx="2286000" cy="369332"/>
          </a:xfrm>
          <a:prstGeom prst="rect">
            <a:avLst/>
          </a:prstGeom>
          <a:noFill/>
        </p:spPr>
        <p:txBody>
          <a:bodyPr wrap="square" rtlCol="0">
            <a:spAutoFit/>
          </a:bodyPr>
          <a:lstStyle/>
          <a:p>
            <a:r>
              <a:rPr lang="en-US" dirty="0"/>
              <a:t>Training Dataset</a:t>
            </a:r>
          </a:p>
        </p:txBody>
      </p:sp>
      <p:sp>
        <p:nvSpPr>
          <p:cNvPr id="19" name="Rectangle 18">
            <a:extLst>
              <a:ext uri="{FF2B5EF4-FFF2-40B4-BE49-F238E27FC236}">
                <a16:creationId xmlns:a16="http://schemas.microsoft.com/office/drawing/2014/main" id="{E81CDDD4-9A69-4DE3-BB4F-ACB47CEF78E2}"/>
              </a:ext>
            </a:extLst>
          </p:cNvPr>
          <p:cNvSpPr/>
          <p:nvPr/>
        </p:nvSpPr>
        <p:spPr>
          <a:xfrm>
            <a:off x="9995577" y="2458626"/>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cxnSp>
        <p:nvCxnSpPr>
          <p:cNvPr id="21" name="Straight Arrow Connector 20">
            <a:extLst>
              <a:ext uri="{FF2B5EF4-FFF2-40B4-BE49-F238E27FC236}">
                <a16:creationId xmlns:a16="http://schemas.microsoft.com/office/drawing/2014/main" id="{89D2D609-C9DD-4EBA-BA13-53DC669DB1AC}"/>
              </a:ext>
            </a:extLst>
          </p:cNvPr>
          <p:cNvCxnSpPr>
            <a:cxnSpLocks/>
            <a:stCxn id="18" idx="3"/>
            <a:endCxn id="19" idx="1"/>
          </p:cNvCxnSpPr>
          <p:nvPr/>
        </p:nvCxnSpPr>
        <p:spPr>
          <a:xfrm>
            <a:off x="9296400" y="2655910"/>
            <a:ext cx="699176" cy="5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Down 23">
            <a:extLst>
              <a:ext uri="{FF2B5EF4-FFF2-40B4-BE49-F238E27FC236}">
                <a16:creationId xmlns:a16="http://schemas.microsoft.com/office/drawing/2014/main" id="{5F02A880-D100-484F-9ED5-FD686BC6BAC4}"/>
              </a:ext>
            </a:extLst>
          </p:cNvPr>
          <p:cNvSpPr/>
          <p:nvPr/>
        </p:nvSpPr>
        <p:spPr>
          <a:xfrm>
            <a:off x="10591800" y="2932908"/>
            <a:ext cx="685800" cy="343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68C4950-C86A-409F-8D20-723BC70D9071}"/>
              </a:ext>
            </a:extLst>
          </p:cNvPr>
          <p:cNvSpPr/>
          <p:nvPr/>
        </p:nvSpPr>
        <p:spPr>
          <a:xfrm>
            <a:off x="10187664" y="336541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26" name="Rectangle 25">
            <a:extLst>
              <a:ext uri="{FF2B5EF4-FFF2-40B4-BE49-F238E27FC236}">
                <a16:creationId xmlns:a16="http://schemas.microsoft.com/office/drawing/2014/main" id="{DA5F2D75-F8DD-46C1-B4C2-1474EFB31BD8}"/>
              </a:ext>
            </a:extLst>
          </p:cNvPr>
          <p:cNvSpPr/>
          <p:nvPr/>
        </p:nvSpPr>
        <p:spPr>
          <a:xfrm>
            <a:off x="10106062" y="2387943"/>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7" name="Rectangle 26">
            <a:extLst>
              <a:ext uri="{FF2B5EF4-FFF2-40B4-BE49-F238E27FC236}">
                <a16:creationId xmlns:a16="http://schemas.microsoft.com/office/drawing/2014/main" id="{D7F0B10E-A8D5-4DCF-A30C-844987DA5598}"/>
              </a:ext>
            </a:extLst>
          </p:cNvPr>
          <p:cNvSpPr/>
          <p:nvPr/>
        </p:nvSpPr>
        <p:spPr>
          <a:xfrm>
            <a:off x="10213019" y="227639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8" name="Rectangle 27">
            <a:extLst>
              <a:ext uri="{FF2B5EF4-FFF2-40B4-BE49-F238E27FC236}">
                <a16:creationId xmlns:a16="http://schemas.microsoft.com/office/drawing/2014/main" id="{12F6A2D4-90F8-4E09-BF38-CF5B6FFC3C42}"/>
              </a:ext>
            </a:extLst>
          </p:cNvPr>
          <p:cNvSpPr/>
          <p:nvPr/>
        </p:nvSpPr>
        <p:spPr>
          <a:xfrm>
            <a:off x="10319976" y="218207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30" name="Cube 29">
            <a:extLst>
              <a:ext uri="{FF2B5EF4-FFF2-40B4-BE49-F238E27FC236}">
                <a16:creationId xmlns:a16="http://schemas.microsoft.com/office/drawing/2014/main" id="{00B6168E-13BB-43A0-8C51-BFBBC95B2E27}"/>
              </a:ext>
            </a:extLst>
          </p:cNvPr>
          <p:cNvSpPr/>
          <p:nvPr/>
        </p:nvSpPr>
        <p:spPr>
          <a:xfrm>
            <a:off x="10319975" y="3429000"/>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2" name="Cube 31">
            <a:extLst>
              <a:ext uri="{FF2B5EF4-FFF2-40B4-BE49-F238E27FC236}">
                <a16:creationId xmlns:a16="http://schemas.microsoft.com/office/drawing/2014/main" id="{DCBFC977-B9DC-4A17-8C69-DF779FFA81FF}"/>
              </a:ext>
            </a:extLst>
          </p:cNvPr>
          <p:cNvSpPr/>
          <p:nvPr/>
        </p:nvSpPr>
        <p:spPr>
          <a:xfrm>
            <a:off x="7955060" y="399152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Cube 33">
            <a:extLst>
              <a:ext uri="{FF2B5EF4-FFF2-40B4-BE49-F238E27FC236}">
                <a16:creationId xmlns:a16="http://schemas.microsoft.com/office/drawing/2014/main" id="{520138C6-51E7-4786-B865-D9757385BE0E}"/>
              </a:ext>
            </a:extLst>
          </p:cNvPr>
          <p:cNvSpPr/>
          <p:nvPr/>
        </p:nvSpPr>
        <p:spPr>
          <a:xfrm>
            <a:off x="10550821" y="355616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6" name="Cube 35">
            <a:extLst>
              <a:ext uri="{FF2B5EF4-FFF2-40B4-BE49-F238E27FC236}">
                <a16:creationId xmlns:a16="http://schemas.microsoft.com/office/drawing/2014/main" id="{946E82FC-65BF-4EE7-9838-D6E44042869F}"/>
              </a:ext>
            </a:extLst>
          </p:cNvPr>
          <p:cNvSpPr/>
          <p:nvPr/>
        </p:nvSpPr>
        <p:spPr>
          <a:xfrm>
            <a:off x="7772400" y="493553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43" name="Arrow: Right 42">
            <a:extLst>
              <a:ext uri="{FF2B5EF4-FFF2-40B4-BE49-F238E27FC236}">
                <a16:creationId xmlns:a16="http://schemas.microsoft.com/office/drawing/2014/main" id="{99A04B0C-C453-4324-853A-4BB3914D2283}"/>
              </a:ext>
            </a:extLst>
          </p:cNvPr>
          <p:cNvSpPr/>
          <p:nvPr/>
        </p:nvSpPr>
        <p:spPr>
          <a:xfrm>
            <a:off x="6445102" y="482124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cxnSp>
        <p:nvCxnSpPr>
          <p:cNvPr id="45" name="Connector: Elbow 44">
            <a:extLst>
              <a:ext uri="{FF2B5EF4-FFF2-40B4-BE49-F238E27FC236}">
                <a16:creationId xmlns:a16="http://schemas.microsoft.com/office/drawing/2014/main" id="{CE00A6A3-3BCF-46B6-B8F5-852A89847205}"/>
              </a:ext>
            </a:extLst>
          </p:cNvPr>
          <p:cNvCxnSpPr>
            <a:cxnSpLocks/>
            <a:stCxn id="14" idx="2"/>
            <a:endCxn id="43" idx="2"/>
          </p:cNvCxnSpPr>
          <p:nvPr/>
        </p:nvCxnSpPr>
        <p:spPr>
          <a:xfrm rot="5400000" flipH="1" flipV="1">
            <a:off x="4714073" y="3756218"/>
            <a:ext cx="305263" cy="4686032"/>
          </a:xfrm>
          <a:prstGeom prst="bentConnector3">
            <a:avLst>
              <a:gd name="adj1" fmla="val -74886"/>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B0663B8-F1AA-4D7A-9D4A-7F4B98969207}"/>
              </a:ext>
            </a:extLst>
          </p:cNvPr>
          <p:cNvSpPr txBox="1"/>
          <p:nvPr/>
        </p:nvSpPr>
        <p:spPr>
          <a:xfrm>
            <a:off x="4911804" y="6198663"/>
            <a:ext cx="1761728" cy="338554"/>
          </a:xfrm>
          <a:prstGeom prst="rect">
            <a:avLst/>
          </a:prstGeom>
          <a:noFill/>
        </p:spPr>
        <p:txBody>
          <a:bodyPr wrap="square" rtlCol="0">
            <a:spAutoFit/>
          </a:bodyPr>
          <a:lstStyle/>
          <a:p>
            <a:r>
              <a:rPr lang="en-US" sz="1600" b="1" dirty="0"/>
              <a:t>Actuals</a:t>
            </a:r>
          </a:p>
        </p:txBody>
      </p:sp>
      <p:sp>
        <p:nvSpPr>
          <p:cNvPr id="48" name="Arrow: Right 47">
            <a:extLst>
              <a:ext uri="{FF2B5EF4-FFF2-40B4-BE49-F238E27FC236}">
                <a16:creationId xmlns:a16="http://schemas.microsoft.com/office/drawing/2014/main" id="{91F1C164-CE2D-4135-B2A9-7B4D21E9BD19}"/>
              </a:ext>
            </a:extLst>
          </p:cNvPr>
          <p:cNvSpPr/>
          <p:nvPr/>
        </p:nvSpPr>
        <p:spPr>
          <a:xfrm>
            <a:off x="9296401" y="4821242"/>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graphicFrame>
        <p:nvGraphicFramePr>
          <p:cNvPr id="49" name="Table 48">
            <a:extLst>
              <a:ext uri="{FF2B5EF4-FFF2-40B4-BE49-F238E27FC236}">
                <a16:creationId xmlns:a16="http://schemas.microsoft.com/office/drawing/2014/main" id="{0CDF3FA9-FE81-46B9-A8CE-AF20C87C4D43}"/>
              </a:ext>
            </a:extLst>
          </p:cNvPr>
          <p:cNvGraphicFramePr>
            <a:graphicFrameLocks noGrp="1"/>
          </p:cNvGraphicFramePr>
          <p:nvPr>
            <p:extLst>
              <p:ext uri="{D42A27DB-BD31-4B8C-83A1-F6EECF244321}">
                <p14:modId xmlns:p14="http://schemas.microsoft.com/office/powerpoint/2010/main" val="4206314609"/>
              </p:ext>
            </p:extLst>
          </p:nvPr>
        </p:nvGraphicFramePr>
        <p:xfrm>
          <a:off x="10319975" y="4937158"/>
          <a:ext cx="1174022" cy="1412360"/>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2424843954"/>
                    </a:ext>
                  </a:extLst>
                </a:gridCol>
              </a:tblGrid>
              <a:tr h="313022">
                <a:tc>
                  <a:txBody>
                    <a:bodyPr/>
                    <a:lstStyle/>
                    <a:p>
                      <a:r>
                        <a:rPr lang="en-US" sz="1400" dirty="0"/>
                        <a:t>Yes 1</a:t>
                      </a:r>
                    </a:p>
                  </a:txBody>
                  <a:tcPr>
                    <a:solidFill>
                      <a:srgbClr val="00B0F0"/>
                    </a:solidFill>
                  </a:tcPr>
                </a:tc>
                <a:extLst>
                  <a:ext uri="{0D108BD9-81ED-4DB2-BD59-A6C34878D82A}">
                    <a16:rowId xmlns:a16="http://schemas.microsoft.com/office/drawing/2014/main" val="356860239"/>
                  </a:ext>
                </a:extLst>
              </a:tr>
              <a:tr h="366446">
                <a:tc>
                  <a:txBody>
                    <a:bodyPr/>
                    <a:lstStyle/>
                    <a:p>
                      <a:r>
                        <a:rPr lang="en-US" sz="1400" dirty="0"/>
                        <a:t>Yes 1</a:t>
                      </a:r>
                    </a:p>
                  </a:txBody>
                  <a:tcPr>
                    <a:solidFill>
                      <a:srgbClr val="00B0F0"/>
                    </a:solidFill>
                  </a:tcPr>
                </a:tc>
                <a:extLst>
                  <a:ext uri="{0D108BD9-81ED-4DB2-BD59-A6C34878D82A}">
                    <a16:rowId xmlns:a16="http://schemas.microsoft.com/office/drawing/2014/main" val="860207576"/>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674698534"/>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2848344519"/>
                  </a:ext>
                </a:extLst>
              </a:tr>
            </a:tbl>
          </a:graphicData>
        </a:graphic>
      </p:graphicFrame>
      <p:sp>
        <p:nvSpPr>
          <p:cNvPr id="50" name="TextBox 49">
            <a:extLst>
              <a:ext uri="{FF2B5EF4-FFF2-40B4-BE49-F238E27FC236}">
                <a16:creationId xmlns:a16="http://schemas.microsoft.com/office/drawing/2014/main" id="{06355B9E-9046-47E2-811D-2EA0C402CF91}"/>
              </a:ext>
            </a:extLst>
          </p:cNvPr>
          <p:cNvSpPr txBox="1"/>
          <p:nvPr/>
        </p:nvSpPr>
        <p:spPr>
          <a:xfrm>
            <a:off x="10106061" y="6351957"/>
            <a:ext cx="2084352" cy="338554"/>
          </a:xfrm>
          <a:prstGeom prst="rect">
            <a:avLst/>
          </a:prstGeom>
          <a:noFill/>
        </p:spPr>
        <p:txBody>
          <a:bodyPr wrap="square" rtlCol="0">
            <a:spAutoFit/>
          </a:bodyPr>
          <a:lstStyle/>
          <a:p>
            <a:r>
              <a:rPr lang="en-US" sz="1600" b="1" dirty="0"/>
              <a:t>Predicted Result</a:t>
            </a:r>
          </a:p>
        </p:txBody>
      </p:sp>
      <p:sp>
        <p:nvSpPr>
          <p:cNvPr id="52" name="Arrow: Right 51">
            <a:extLst>
              <a:ext uri="{FF2B5EF4-FFF2-40B4-BE49-F238E27FC236}">
                <a16:creationId xmlns:a16="http://schemas.microsoft.com/office/drawing/2014/main" id="{6C62F43F-2531-44A7-BAA1-3D27B8C2151E}"/>
              </a:ext>
            </a:extLst>
          </p:cNvPr>
          <p:cNvSpPr/>
          <p:nvPr/>
        </p:nvSpPr>
        <p:spPr>
          <a:xfrm>
            <a:off x="6744724" y="392761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sp>
        <p:nvSpPr>
          <p:cNvPr id="56" name="Arrow: Right 55">
            <a:extLst>
              <a:ext uri="{FF2B5EF4-FFF2-40B4-BE49-F238E27FC236}">
                <a16:creationId xmlns:a16="http://schemas.microsoft.com/office/drawing/2014/main" id="{6495F56C-63CF-423F-AF28-A1E9D7E42C33}"/>
              </a:ext>
            </a:extLst>
          </p:cNvPr>
          <p:cNvSpPr/>
          <p:nvPr/>
        </p:nvSpPr>
        <p:spPr>
          <a:xfrm>
            <a:off x="9508783" y="3964484"/>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sp>
        <p:nvSpPr>
          <p:cNvPr id="57" name="TextBox 56">
            <a:extLst>
              <a:ext uri="{FF2B5EF4-FFF2-40B4-BE49-F238E27FC236}">
                <a16:creationId xmlns:a16="http://schemas.microsoft.com/office/drawing/2014/main" id="{CA89F0D0-AE57-48F9-BA99-638EA4B90341}"/>
              </a:ext>
            </a:extLst>
          </p:cNvPr>
          <p:cNvSpPr txBox="1"/>
          <p:nvPr/>
        </p:nvSpPr>
        <p:spPr>
          <a:xfrm>
            <a:off x="117180" y="6351957"/>
            <a:ext cx="4607220" cy="369332"/>
          </a:xfrm>
          <a:prstGeom prst="rect">
            <a:avLst/>
          </a:prstGeom>
          <a:noFill/>
        </p:spPr>
        <p:txBody>
          <a:bodyPr wrap="square" rtlCol="0">
            <a:spAutoFit/>
          </a:bodyPr>
          <a:lstStyle/>
          <a:p>
            <a:r>
              <a:rPr lang="en-US" dirty="0"/>
              <a:t>Y1,y2,y3….</a:t>
            </a:r>
          </a:p>
        </p:txBody>
      </p:sp>
    </p:spTree>
    <p:extLst>
      <p:ext uri="{BB962C8B-B14F-4D97-AF65-F5344CB8AC3E}">
        <p14:creationId xmlns:p14="http://schemas.microsoft.com/office/powerpoint/2010/main" val="39014645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F8C30-5AFE-41A6-9AB8-4BCE766E5207}"/>
              </a:ext>
            </a:extLst>
          </p:cNvPr>
          <p:cNvSpPr>
            <a:spLocks noGrp="1"/>
          </p:cNvSpPr>
          <p:nvPr>
            <p:ph sz="quarter" idx="13"/>
          </p:nvPr>
        </p:nvSpPr>
        <p:spPr>
          <a:xfrm>
            <a:off x="115078" y="967547"/>
            <a:ext cx="10972800" cy="5849099"/>
          </a:xfrm>
        </p:spPr>
        <p:txBody>
          <a:bodyPr/>
          <a:lstStyle/>
          <a:p>
            <a:r>
              <a:rPr lang="en-US" dirty="0"/>
              <a:t>What is classification and when to use?</a:t>
            </a:r>
          </a:p>
          <a:p>
            <a:r>
              <a:rPr lang="en-US" dirty="0"/>
              <a:t>If the outcome (dependent variable) is a binominal nature. We apply classification.</a:t>
            </a:r>
          </a:p>
          <a:p>
            <a:r>
              <a:rPr lang="en-US" dirty="0"/>
              <a:t>Regression</a:t>
            </a:r>
          </a:p>
          <a:p>
            <a:r>
              <a:rPr lang="en-US" dirty="0"/>
              <a:t>When the dependent variable is of continuous nature (NUMBER), we use regression.</a:t>
            </a:r>
          </a:p>
          <a:p>
            <a:r>
              <a:rPr lang="en-US" dirty="0"/>
              <a:t>To determine the dependent variable, we use different mathematical algorithms, we will get different results which we compare with actual results and determine the accuracy, prediction power. What is the process of determining accuracy, pp:-</a:t>
            </a:r>
          </a:p>
          <a:p>
            <a:r>
              <a:rPr lang="en-US" dirty="0">
                <a:sym typeface="Wingdings" panose="05000000000000000000" pitchFamily="2" charset="2"/>
              </a:rPr>
              <a:t> Confusion Matrix		  ROC Curve		 AUC Curve</a:t>
            </a:r>
            <a:endParaRPr lang="en-US" dirty="0"/>
          </a:p>
        </p:txBody>
      </p:sp>
      <p:sp>
        <p:nvSpPr>
          <p:cNvPr id="8" name="Title 10">
            <a:extLst>
              <a:ext uri="{FF2B5EF4-FFF2-40B4-BE49-F238E27FC236}">
                <a16:creationId xmlns:a16="http://schemas.microsoft.com/office/drawing/2014/main" id="{337F03BE-E45B-4A2F-A0A9-67725B2A5768}"/>
              </a:ext>
            </a:extLst>
          </p:cNvPr>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When to use What?</a:t>
            </a:r>
          </a:p>
        </p:txBody>
      </p:sp>
      <p:pic>
        <p:nvPicPr>
          <p:cNvPr id="9" name="Picture 8">
            <a:extLst>
              <a:ext uri="{FF2B5EF4-FFF2-40B4-BE49-F238E27FC236}">
                <a16:creationId xmlns:a16="http://schemas.microsoft.com/office/drawing/2014/main" id="{2B591B81-F402-4D8B-8B10-D7CC48F1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10" name="Straight Connector 9">
            <a:extLst>
              <a:ext uri="{FF2B5EF4-FFF2-40B4-BE49-F238E27FC236}">
                <a16:creationId xmlns:a16="http://schemas.microsoft.com/office/drawing/2014/main" id="{79F89C4E-74B6-48D7-868D-786EC5E6368B}"/>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358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confusion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9624392" y="659810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EE80763-F0BD-40F1-95D8-3176FF2901EB}"/>
              </a:ext>
            </a:extLst>
          </p:cNvPr>
          <p:cNvSpPr txBox="1"/>
          <p:nvPr/>
        </p:nvSpPr>
        <p:spPr>
          <a:xfrm>
            <a:off x="152400" y="990601"/>
            <a:ext cx="11887200" cy="707886"/>
          </a:xfrm>
          <a:prstGeom prst="rect">
            <a:avLst/>
          </a:prstGeom>
          <a:noFill/>
        </p:spPr>
        <p:txBody>
          <a:bodyPr wrap="square" rtlCol="0">
            <a:spAutoFit/>
          </a:bodyPr>
          <a:lstStyle/>
          <a:p>
            <a:r>
              <a:rPr lang="en-US" sz="2000" dirty="0"/>
              <a:t>I did a sampling of 200 patients and we provided the validation data set (actual result was known) to a model, the model produced predicted outcome for those 200 patients. Then we write confusion matrix like below</a:t>
            </a:r>
          </a:p>
        </p:txBody>
      </p:sp>
      <p:graphicFrame>
        <p:nvGraphicFramePr>
          <p:cNvPr id="3" name="Table 3">
            <a:extLst>
              <a:ext uri="{FF2B5EF4-FFF2-40B4-BE49-F238E27FC236}">
                <a16:creationId xmlns:a16="http://schemas.microsoft.com/office/drawing/2014/main" id="{8BEE9C5A-30C3-4FC8-AC21-80DC4C913ABD}"/>
              </a:ext>
            </a:extLst>
          </p:cNvPr>
          <p:cNvGraphicFramePr>
            <a:graphicFrameLocks noGrp="1"/>
          </p:cNvGraphicFramePr>
          <p:nvPr>
            <p:extLst>
              <p:ext uri="{D42A27DB-BD31-4B8C-83A1-F6EECF244321}">
                <p14:modId xmlns:p14="http://schemas.microsoft.com/office/powerpoint/2010/main" val="2558271275"/>
              </p:ext>
            </p:extLst>
          </p:nvPr>
        </p:nvGraphicFramePr>
        <p:xfrm>
          <a:off x="228600" y="19050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66700039"/>
                    </a:ext>
                  </a:extLst>
                </a:gridCol>
                <a:gridCol w="2032000">
                  <a:extLst>
                    <a:ext uri="{9D8B030D-6E8A-4147-A177-3AD203B41FA5}">
                      <a16:colId xmlns:a16="http://schemas.microsoft.com/office/drawing/2014/main" val="1503462646"/>
                    </a:ext>
                  </a:extLst>
                </a:gridCol>
                <a:gridCol w="2032000">
                  <a:extLst>
                    <a:ext uri="{9D8B030D-6E8A-4147-A177-3AD203B41FA5}">
                      <a16:colId xmlns:a16="http://schemas.microsoft.com/office/drawing/2014/main" val="3200607155"/>
                    </a:ext>
                  </a:extLst>
                </a:gridCol>
              </a:tblGrid>
              <a:tr h="1066800">
                <a:tc>
                  <a:txBody>
                    <a:bodyPr/>
                    <a:lstStyle/>
                    <a:p>
                      <a:r>
                        <a:rPr lang="en-US" dirty="0"/>
                        <a:t>Sampling Size 200</a:t>
                      </a:r>
                    </a:p>
                  </a:txBody>
                  <a:tcPr/>
                </a:tc>
                <a:tc>
                  <a:txBody>
                    <a:bodyPr/>
                    <a:lstStyle/>
                    <a:p>
                      <a:r>
                        <a:rPr lang="en-US" sz="1800" dirty="0"/>
                        <a:t>Actual 1</a:t>
                      </a:r>
                    </a:p>
                    <a:p>
                      <a:r>
                        <a:rPr lang="en-US" sz="1800" dirty="0"/>
                        <a:t>(had heart disease)</a:t>
                      </a:r>
                    </a:p>
                  </a:txBody>
                  <a:tcPr/>
                </a:tc>
                <a:tc>
                  <a:txBody>
                    <a:bodyPr/>
                    <a:lstStyle/>
                    <a:p>
                      <a:r>
                        <a:rPr lang="en-US" sz="1800" dirty="0"/>
                        <a:t>Actual 0</a:t>
                      </a:r>
                    </a:p>
                    <a:p>
                      <a:r>
                        <a:rPr lang="en-US" sz="1800" dirty="0"/>
                        <a:t>(not had h disease)</a:t>
                      </a:r>
                    </a:p>
                  </a:txBody>
                  <a:tcPr/>
                </a:tc>
                <a:extLst>
                  <a:ext uri="{0D108BD9-81ED-4DB2-BD59-A6C34878D82A}">
                    <a16:rowId xmlns:a16="http://schemas.microsoft.com/office/drawing/2014/main" val="3669056907"/>
                  </a:ext>
                </a:extLst>
              </a:tr>
              <a:tr h="1066800">
                <a:tc>
                  <a:txBody>
                    <a:bodyPr/>
                    <a:lstStyle/>
                    <a:p>
                      <a:r>
                        <a:rPr lang="en-US" sz="1800" dirty="0"/>
                        <a:t>Predicted 1</a:t>
                      </a:r>
                    </a:p>
                    <a:p>
                      <a:r>
                        <a:rPr lang="en-US" sz="1800" dirty="0"/>
                        <a:t>(Machine saying he/she has HD)</a:t>
                      </a:r>
                    </a:p>
                  </a:txBody>
                  <a:tcPr/>
                </a:tc>
                <a:tc>
                  <a:txBody>
                    <a:bodyPr/>
                    <a:lstStyle/>
                    <a:p>
                      <a:r>
                        <a:rPr lang="en-US" dirty="0"/>
                        <a:t>70</a:t>
                      </a:r>
                    </a:p>
                    <a:p>
                      <a:r>
                        <a:rPr lang="en-US" dirty="0"/>
                        <a:t>(True Positive)</a:t>
                      </a:r>
                    </a:p>
                    <a:p>
                      <a:r>
                        <a:rPr lang="en-US" dirty="0"/>
                        <a:t>TP</a:t>
                      </a:r>
                    </a:p>
                  </a:txBody>
                  <a:tcPr/>
                </a:tc>
                <a:tc>
                  <a:txBody>
                    <a:bodyPr/>
                    <a:lstStyle/>
                    <a:p>
                      <a:r>
                        <a:rPr lang="en-US" dirty="0"/>
                        <a:t>20</a:t>
                      </a:r>
                    </a:p>
                    <a:p>
                      <a:r>
                        <a:rPr lang="en-US" dirty="0"/>
                        <a:t>False Positive</a:t>
                      </a:r>
                    </a:p>
                    <a:p>
                      <a:r>
                        <a:rPr lang="en-US" dirty="0"/>
                        <a:t>(FP)</a:t>
                      </a:r>
                    </a:p>
                  </a:txBody>
                  <a:tcPr/>
                </a:tc>
                <a:extLst>
                  <a:ext uri="{0D108BD9-81ED-4DB2-BD59-A6C34878D82A}">
                    <a16:rowId xmlns:a16="http://schemas.microsoft.com/office/drawing/2014/main" val="1802410979"/>
                  </a:ext>
                </a:extLst>
              </a:tr>
              <a:tr h="1066800">
                <a:tc>
                  <a:txBody>
                    <a:bodyPr/>
                    <a:lstStyle/>
                    <a:p>
                      <a:r>
                        <a:rPr lang="en-US" sz="1800" dirty="0"/>
                        <a:t>Predicted 0</a:t>
                      </a:r>
                    </a:p>
                    <a:p>
                      <a:r>
                        <a:rPr lang="en-US" sz="1800" dirty="0"/>
                        <a:t>(Machine saying he/she not has HD)</a:t>
                      </a:r>
                    </a:p>
                  </a:txBody>
                  <a:tcPr/>
                </a:tc>
                <a:tc>
                  <a:txBody>
                    <a:bodyPr/>
                    <a:lstStyle/>
                    <a:p>
                      <a:r>
                        <a:rPr lang="en-US" dirty="0"/>
                        <a:t>30</a:t>
                      </a:r>
                    </a:p>
                    <a:p>
                      <a:r>
                        <a:rPr lang="en-US" dirty="0"/>
                        <a:t>FN – False Negative</a:t>
                      </a:r>
                    </a:p>
                    <a:p>
                      <a:endParaRPr lang="en-US" dirty="0"/>
                    </a:p>
                  </a:txBody>
                  <a:tcPr/>
                </a:tc>
                <a:tc>
                  <a:txBody>
                    <a:bodyPr/>
                    <a:lstStyle/>
                    <a:p>
                      <a:r>
                        <a:rPr lang="en-US" dirty="0"/>
                        <a:t>80</a:t>
                      </a:r>
                    </a:p>
                    <a:p>
                      <a:r>
                        <a:rPr lang="en-US" dirty="0"/>
                        <a:t>True Negatives</a:t>
                      </a:r>
                    </a:p>
                    <a:p>
                      <a:r>
                        <a:rPr lang="en-US" dirty="0"/>
                        <a:t>(TN)</a:t>
                      </a:r>
                    </a:p>
                  </a:txBody>
                  <a:tcPr/>
                </a:tc>
                <a:extLst>
                  <a:ext uri="{0D108BD9-81ED-4DB2-BD59-A6C34878D82A}">
                    <a16:rowId xmlns:a16="http://schemas.microsoft.com/office/drawing/2014/main" val="396072897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C1BEEBC-A9DD-4D7D-BEF1-8313EBD7D3EE}"/>
                  </a:ext>
                </a:extLst>
              </p14:cNvPr>
              <p14:cNvContentPartPr/>
              <p14:nvPr/>
            </p14:nvContentPartPr>
            <p14:xfrm>
              <a:off x="1162080" y="1803240"/>
              <a:ext cx="10299960" cy="4870800"/>
            </p14:xfrm>
          </p:contentPart>
        </mc:Choice>
        <mc:Fallback xmlns="">
          <p:pic>
            <p:nvPicPr>
              <p:cNvPr id="4" name="Ink 3">
                <a:extLst>
                  <a:ext uri="{FF2B5EF4-FFF2-40B4-BE49-F238E27FC236}">
                    <a16:creationId xmlns:a16="http://schemas.microsoft.com/office/drawing/2014/main" id="{0C1BEEBC-A9DD-4D7D-BEF1-8313EBD7D3EE}"/>
                  </a:ext>
                </a:extLst>
              </p:cNvPr>
              <p:cNvPicPr/>
              <p:nvPr/>
            </p:nvPicPr>
            <p:blipFill>
              <a:blip r:embed="rId4"/>
              <a:stretch>
                <a:fillRect/>
              </a:stretch>
            </p:blipFill>
            <p:spPr>
              <a:xfrm>
                <a:off x="1152720" y="1793880"/>
                <a:ext cx="10318680" cy="4889520"/>
              </a:xfrm>
              <a:prstGeom prst="rect">
                <a:avLst/>
              </a:prstGeom>
            </p:spPr>
          </p:pic>
        </mc:Fallback>
      </mc:AlternateContent>
    </p:spTree>
    <p:extLst>
      <p:ext uri="{BB962C8B-B14F-4D97-AF65-F5344CB8AC3E}">
        <p14:creationId xmlns:p14="http://schemas.microsoft.com/office/powerpoint/2010/main" val="12024488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0" name="Group 279">
            <a:extLst>
              <a:ext uri="{FF2B5EF4-FFF2-40B4-BE49-F238E27FC236}">
                <a16:creationId xmlns:a16="http://schemas.microsoft.com/office/drawing/2014/main" id="{69F81677-CF22-59BD-998E-9A9B6F1A067C}"/>
              </a:ext>
            </a:extLst>
          </p:cNvPr>
          <p:cNvGrpSpPr/>
          <p:nvPr/>
        </p:nvGrpSpPr>
        <p:grpSpPr>
          <a:xfrm>
            <a:off x="615647" y="60793"/>
            <a:ext cx="10796040" cy="6617880"/>
            <a:chOff x="615647" y="60793"/>
            <a:chExt cx="10796040" cy="6617880"/>
          </a:xfrm>
        </p:grpSpPr>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19D7EC60-0434-D5A2-0458-A44083BD058D}"/>
                    </a:ext>
                  </a:extLst>
                </p14:cNvPr>
                <p14:cNvContentPartPr/>
                <p14:nvPr/>
              </p14:nvContentPartPr>
              <p14:xfrm>
                <a:off x="728327" y="1293073"/>
                <a:ext cx="321480" cy="78840"/>
              </p14:xfrm>
            </p:contentPart>
          </mc:Choice>
          <mc:Fallback>
            <p:pic>
              <p:nvPicPr>
                <p:cNvPr id="11" name="Ink 10">
                  <a:extLst>
                    <a:ext uri="{FF2B5EF4-FFF2-40B4-BE49-F238E27FC236}">
                      <a16:creationId xmlns:a16="http://schemas.microsoft.com/office/drawing/2014/main" id="{19D7EC60-0434-D5A2-0458-A44083BD058D}"/>
                    </a:ext>
                  </a:extLst>
                </p:cNvPr>
                <p:cNvPicPr/>
                <p:nvPr/>
              </p:nvPicPr>
              <p:blipFill>
                <a:blip r:embed="rId3"/>
                <a:stretch>
                  <a:fillRect/>
                </a:stretch>
              </p:blipFill>
              <p:spPr>
                <a:xfrm>
                  <a:off x="719327" y="1284073"/>
                  <a:ext cx="3391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369F78DE-B073-3E3E-6531-969FE1BF85A0}"/>
                    </a:ext>
                  </a:extLst>
                </p14:cNvPr>
                <p14:cNvContentPartPr/>
                <p14:nvPr/>
              </p14:nvContentPartPr>
              <p14:xfrm>
                <a:off x="804647" y="1341673"/>
                <a:ext cx="97560" cy="270720"/>
              </p14:xfrm>
            </p:contentPart>
          </mc:Choice>
          <mc:Fallback>
            <p:pic>
              <p:nvPicPr>
                <p:cNvPr id="12" name="Ink 11">
                  <a:extLst>
                    <a:ext uri="{FF2B5EF4-FFF2-40B4-BE49-F238E27FC236}">
                      <a16:creationId xmlns:a16="http://schemas.microsoft.com/office/drawing/2014/main" id="{369F78DE-B073-3E3E-6531-969FE1BF85A0}"/>
                    </a:ext>
                  </a:extLst>
                </p:cNvPr>
                <p:cNvPicPr/>
                <p:nvPr/>
              </p:nvPicPr>
              <p:blipFill>
                <a:blip r:embed="rId5"/>
                <a:stretch>
                  <a:fillRect/>
                </a:stretch>
              </p:blipFill>
              <p:spPr>
                <a:xfrm>
                  <a:off x="796007" y="1333033"/>
                  <a:ext cx="1152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A63A7428-1B5B-DDE7-3B66-761F7DE213E8}"/>
                    </a:ext>
                  </a:extLst>
                </p14:cNvPr>
                <p14:cNvContentPartPr/>
                <p14:nvPr/>
              </p14:nvContentPartPr>
              <p14:xfrm>
                <a:off x="964127" y="1413313"/>
                <a:ext cx="205560" cy="137160"/>
              </p14:xfrm>
            </p:contentPart>
          </mc:Choice>
          <mc:Fallback>
            <p:pic>
              <p:nvPicPr>
                <p:cNvPr id="13" name="Ink 12">
                  <a:extLst>
                    <a:ext uri="{FF2B5EF4-FFF2-40B4-BE49-F238E27FC236}">
                      <a16:creationId xmlns:a16="http://schemas.microsoft.com/office/drawing/2014/main" id="{A63A7428-1B5B-DDE7-3B66-761F7DE213E8}"/>
                    </a:ext>
                  </a:extLst>
                </p:cNvPr>
                <p:cNvPicPr/>
                <p:nvPr/>
              </p:nvPicPr>
              <p:blipFill>
                <a:blip r:embed="rId7"/>
                <a:stretch>
                  <a:fillRect/>
                </a:stretch>
              </p:blipFill>
              <p:spPr>
                <a:xfrm>
                  <a:off x="955127" y="1404313"/>
                  <a:ext cx="2232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72F88EE2-0A63-51AE-B67C-A130864D92A7}"/>
                    </a:ext>
                  </a:extLst>
                </p14:cNvPr>
                <p14:cNvContentPartPr/>
                <p14:nvPr/>
              </p14:nvContentPartPr>
              <p14:xfrm>
                <a:off x="1223687" y="1401073"/>
                <a:ext cx="178200" cy="109080"/>
              </p14:xfrm>
            </p:contentPart>
          </mc:Choice>
          <mc:Fallback>
            <p:pic>
              <p:nvPicPr>
                <p:cNvPr id="14" name="Ink 13">
                  <a:extLst>
                    <a:ext uri="{FF2B5EF4-FFF2-40B4-BE49-F238E27FC236}">
                      <a16:creationId xmlns:a16="http://schemas.microsoft.com/office/drawing/2014/main" id="{72F88EE2-0A63-51AE-B67C-A130864D92A7}"/>
                    </a:ext>
                  </a:extLst>
                </p:cNvPr>
                <p:cNvPicPr/>
                <p:nvPr/>
              </p:nvPicPr>
              <p:blipFill>
                <a:blip r:embed="rId9"/>
                <a:stretch>
                  <a:fillRect/>
                </a:stretch>
              </p:blipFill>
              <p:spPr>
                <a:xfrm>
                  <a:off x="1214687" y="1392433"/>
                  <a:ext cx="19584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57138F7A-3488-37F7-236A-0C1EB5624981}"/>
                    </a:ext>
                  </a:extLst>
                </p14:cNvPr>
                <p14:cNvContentPartPr/>
                <p14:nvPr/>
              </p14:nvContentPartPr>
              <p14:xfrm>
                <a:off x="1388927" y="1269313"/>
                <a:ext cx="73800" cy="205920"/>
              </p14:xfrm>
            </p:contentPart>
          </mc:Choice>
          <mc:Fallback>
            <p:pic>
              <p:nvPicPr>
                <p:cNvPr id="15" name="Ink 14">
                  <a:extLst>
                    <a:ext uri="{FF2B5EF4-FFF2-40B4-BE49-F238E27FC236}">
                      <a16:creationId xmlns:a16="http://schemas.microsoft.com/office/drawing/2014/main" id="{57138F7A-3488-37F7-236A-0C1EB5624981}"/>
                    </a:ext>
                  </a:extLst>
                </p:cNvPr>
                <p:cNvPicPr/>
                <p:nvPr/>
              </p:nvPicPr>
              <p:blipFill>
                <a:blip r:embed="rId11"/>
                <a:stretch>
                  <a:fillRect/>
                </a:stretch>
              </p:blipFill>
              <p:spPr>
                <a:xfrm>
                  <a:off x="1380287" y="1260313"/>
                  <a:ext cx="914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A0EA721E-ACD9-9250-A49D-D8572B96F668}"/>
                    </a:ext>
                  </a:extLst>
                </p14:cNvPr>
                <p14:cNvContentPartPr/>
                <p14:nvPr/>
              </p14:nvContentPartPr>
              <p14:xfrm>
                <a:off x="1481087" y="1361473"/>
                <a:ext cx="198360" cy="93240"/>
              </p14:xfrm>
            </p:contentPart>
          </mc:Choice>
          <mc:Fallback>
            <p:pic>
              <p:nvPicPr>
                <p:cNvPr id="16" name="Ink 15">
                  <a:extLst>
                    <a:ext uri="{FF2B5EF4-FFF2-40B4-BE49-F238E27FC236}">
                      <a16:creationId xmlns:a16="http://schemas.microsoft.com/office/drawing/2014/main" id="{A0EA721E-ACD9-9250-A49D-D8572B96F668}"/>
                    </a:ext>
                  </a:extLst>
                </p:cNvPr>
                <p:cNvPicPr/>
                <p:nvPr/>
              </p:nvPicPr>
              <p:blipFill>
                <a:blip r:embed="rId13"/>
                <a:stretch>
                  <a:fillRect/>
                </a:stretch>
              </p:blipFill>
              <p:spPr>
                <a:xfrm>
                  <a:off x="1472087" y="1352473"/>
                  <a:ext cx="21600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AEA84777-05AE-DEB5-2F17-AE7BD4A4BC64}"/>
                    </a:ext>
                  </a:extLst>
                </p14:cNvPr>
                <p14:cNvContentPartPr/>
                <p14:nvPr/>
              </p14:nvContentPartPr>
              <p14:xfrm>
                <a:off x="1858727" y="1157713"/>
                <a:ext cx="207360" cy="236160"/>
              </p14:xfrm>
            </p:contentPart>
          </mc:Choice>
          <mc:Fallback>
            <p:pic>
              <p:nvPicPr>
                <p:cNvPr id="17" name="Ink 16">
                  <a:extLst>
                    <a:ext uri="{FF2B5EF4-FFF2-40B4-BE49-F238E27FC236}">
                      <a16:creationId xmlns:a16="http://schemas.microsoft.com/office/drawing/2014/main" id="{AEA84777-05AE-DEB5-2F17-AE7BD4A4BC64}"/>
                    </a:ext>
                  </a:extLst>
                </p:cNvPr>
                <p:cNvPicPr/>
                <p:nvPr/>
              </p:nvPicPr>
              <p:blipFill>
                <a:blip r:embed="rId15"/>
                <a:stretch>
                  <a:fillRect/>
                </a:stretch>
              </p:blipFill>
              <p:spPr>
                <a:xfrm>
                  <a:off x="1849727" y="1149073"/>
                  <a:ext cx="2250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D0BAEA2A-4483-066E-E5B7-4451772AA0D0}"/>
                    </a:ext>
                  </a:extLst>
                </p14:cNvPr>
                <p14:cNvContentPartPr/>
                <p14:nvPr/>
              </p14:nvContentPartPr>
              <p14:xfrm>
                <a:off x="2125127" y="1223953"/>
                <a:ext cx="159120" cy="128880"/>
              </p14:xfrm>
            </p:contentPart>
          </mc:Choice>
          <mc:Fallback>
            <p:pic>
              <p:nvPicPr>
                <p:cNvPr id="18" name="Ink 17">
                  <a:extLst>
                    <a:ext uri="{FF2B5EF4-FFF2-40B4-BE49-F238E27FC236}">
                      <a16:creationId xmlns:a16="http://schemas.microsoft.com/office/drawing/2014/main" id="{D0BAEA2A-4483-066E-E5B7-4451772AA0D0}"/>
                    </a:ext>
                  </a:extLst>
                </p:cNvPr>
                <p:cNvPicPr/>
                <p:nvPr/>
              </p:nvPicPr>
              <p:blipFill>
                <a:blip r:embed="rId17"/>
                <a:stretch>
                  <a:fillRect/>
                </a:stretch>
              </p:blipFill>
              <p:spPr>
                <a:xfrm>
                  <a:off x="2116127" y="1214953"/>
                  <a:ext cx="1767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F271A942-40A1-D76D-CCAD-7BE4B5BFA333}"/>
                    </a:ext>
                  </a:extLst>
                </p14:cNvPr>
                <p14:cNvContentPartPr/>
                <p14:nvPr/>
              </p14:nvContentPartPr>
              <p14:xfrm>
                <a:off x="2296487" y="1096153"/>
                <a:ext cx="65520" cy="214200"/>
              </p14:xfrm>
            </p:contentPart>
          </mc:Choice>
          <mc:Fallback>
            <p:pic>
              <p:nvPicPr>
                <p:cNvPr id="19" name="Ink 18">
                  <a:extLst>
                    <a:ext uri="{FF2B5EF4-FFF2-40B4-BE49-F238E27FC236}">
                      <a16:creationId xmlns:a16="http://schemas.microsoft.com/office/drawing/2014/main" id="{F271A942-40A1-D76D-CCAD-7BE4B5BFA333}"/>
                    </a:ext>
                  </a:extLst>
                </p:cNvPr>
                <p:cNvPicPr/>
                <p:nvPr/>
              </p:nvPicPr>
              <p:blipFill>
                <a:blip r:embed="rId19"/>
                <a:stretch>
                  <a:fillRect/>
                </a:stretch>
              </p:blipFill>
              <p:spPr>
                <a:xfrm>
                  <a:off x="2287847" y="1087153"/>
                  <a:ext cx="831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46D0B314-4C76-4C9B-15A4-C2FE1625D4CF}"/>
                    </a:ext>
                  </a:extLst>
                </p14:cNvPr>
                <p14:cNvContentPartPr/>
                <p14:nvPr/>
              </p14:nvContentPartPr>
              <p14:xfrm>
                <a:off x="2284247" y="1154833"/>
                <a:ext cx="258840" cy="144720"/>
              </p14:xfrm>
            </p:contentPart>
          </mc:Choice>
          <mc:Fallback>
            <p:pic>
              <p:nvPicPr>
                <p:cNvPr id="20" name="Ink 19">
                  <a:extLst>
                    <a:ext uri="{FF2B5EF4-FFF2-40B4-BE49-F238E27FC236}">
                      <a16:creationId xmlns:a16="http://schemas.microsoft.com/office/drawing/2014/main" id="{46D0B314-4C76-4C9B-15A4-C2FE1625D4CF}"/>
                    </a:ext>
                  </a:extLst>
                </p:cNvPr>
                <p:cNvPicPr/>
                <p:nvPr/>
              </p:nvPicPr>
              <p:blipFill>
                <a:blip r:embed="rId21"/>
                <a:stretch>
                  <a:fillRect/>
                </a:stretch>
              </p:blipFill>
              <p:spPr>
                <a:xfrm>
                  <a:off x="2275607" y="1145833"/>
                  <a:ext cx="2764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A88626E1-0DBA-3458-60FA-1E486A7A452F}"/>
                    </a:ext>
                  </a:extLst>
                </p14:cNvPr>
                <p14:cNvContentPartPr/>
                <p14:nvPr/>
              </p14:nvContentPartPr>
              <p14:xfrm>
                <a:off x="2563247" y="1064833"/>
                <a:ext cx="160560" cy="216360"/>
              </p14:xfrm>
            </p:contentPart>
          </mc:Choice>
          <mc:Fallback>
            <p:pic>
              <p:nvPicPr>
                <p:cNvPr id="21" name="Ink 20">
                  <a:extLst>
                    <a:ext uri="{FF2B5EF4-FFF2-40B4-BE49-F238E27FC236}">
                      <a16:creationId xmlns:a16="http://schemas.microsoft.com/office/drawing/2014/main" id="{A88626E1-0DBA-3458-60FA-1E486A7A452F}"/>
                    </a:ext>
                  </a:extLst>
                </p:cNvPr>
                <p:cNvPicPr/>
                <p:nvPr/>
              </p:nvPicPr>
              <p:blipFill>
                <a:blip r:embed="rId23"/>
                <a:stretch>
                  <a:fillRect/>
                </a:stretch>
              </p:blipFill>
              <p:spPr>
                <a:xfrm>
                  <a:off x="2554607" y="1056193"/>
                  <a:ext cx="1782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B14B15DB-27C5-CAC6-6FE2-74CA454B45A5}"/>
                    </a:ext>
                  </a:extLst>
                </p14:cNvPr>
                <p14:cNvContentPartPr/>
                <p14:nvPr/>
              </p14:nvContentPartPr>
              <p14:xfrm>
                <a:off x="2746847" y="959353"/>
                <a:ext cx="244080" cy="261000"/>
              </p14:xfrm>
            </p:contentPart>
          </mc:Choice>
          <mc:Fallback>
            <p:pic>
              <p:nvPicPr>
                <p:cNvPr id="22" name="Ink 21">
                  <a:extLst>
                    <a:ext uri="{FF2B5EF4-FFF2-40B4-BE49-F238E27FC236}">
                      <a16:creationId xmlns:a16="http://schemas.microsoft.com/office/drawing/2014/main" id="{B14B15DB-27C5-CAC6-6FE2-74CA454B45A5}"/>
                    </a:ext>
                  </a:extLst>
                </p:cNvPr>
                <p:cNvPicPr/>
                <p:nvPr/>
              </p:nvPicPr>
              <p:blipFill>
                <a:blip r:embed="rId25"/>
                <a:stretch>
                  <a:fillRect/>
                </a:stretch>
              </p:blipFill>
              <p:spPr>
                <a:xfrm>
                  <a:off x="2737847" y="950713"/>
                  <a:ext cx="26172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DEB8A05B-EF94-35D0-21A9-8706961BC307}"/>
                    </a:ext>
                  </a:extLst>
                </p14:cNvPr>
                <p14:cNvContentPartPr/>
                <p14:nvPr/>
              </p14:nvContentPartPr>
              <p14:xfrm>
                <a:off x="2931887" y="1048633"/>
                <a:ext cx="88560" cy="34920"/>
              </p14:xfrm>
            </p:contentPart>
          </mc:Choice>
          <mc:Fallback>
            <p:pic>
              <p:nvPicPr>
                <p:cNvPr id="23" name="Ink 22">
                  <a:extLst>
                    <a:ext uri="{FF2B5EF4-FFF2-40B4-BE49-F238E27FC236}">
                      <a16:creationId xmlns:a16="http://schemas.microsoft.com/office/drawing/2014/main" id="{DEB8A05B-EF94-35D0-21A9-8706961BC307}"/>
                    </a:ext>
                  </a:extLst>
                </p:cNvPr>
                <p:cNvPicPr/>
                <p:nvPr/>
              </p:nvPicPr>
              <p:blipFill>
                <a:blip r:embed="rId27"/>
                <a:stretch>
                  <a:fillRect/>
                </a:stretch>
              </p:blipFill>
              <p:spPr>
                <a:xfrm>
                  <a:off x="2923247" y="1039993"/>
                  <a:ext cx="10620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6" name="Ink 25">
                  <a:extLst>
                    <a:ext uri="{FF2B5EF4-FFF2-40B4-BE49-F238E27FC236}">
                      <a16:creationId xmlns:a16="http://schemas.microsoft.com/office/drawing/2014/main" id="{4FE2DACB-8B9F-FDA0-02B1-B8E4E90AE530}"/>
                    </a:ext>
                  </a:extLst>
                </p14:cNvPr>
                <p14:cNvContentPartPr/>
                <p14:nvPr/>
              </p14:nvContentPartPr>
              <p14:xfrm>
                <a:off x="933887" y="1828753"/>
                <a:ext cx="249840" cy="942480"/>
              </p14:xfrm>
            </p:contentPart>
          </mc:Choice>
          <mc:Fallback>
            <p:pic>
              <p:nvPicPr>
                <p:cNvPr id="26" name="Ink 25">
                  <a:extLst>
                    <a:ext uri="{FF2B5EF4-FFF2-40B4-BE49-F238E27FC236}">
                      <a16:creationId xmlns:a16="http://schemas.microsoft.com/office/drawing/2014/main" id="{4FE2DACB-8B9F-FDA0-02B1-B8E4E90AE530}"/>
                    </a:ext>
                  </a:extLst>
                </p:cNvPr>
                <p:cNvPicPr/>
                <p:nvPr/>
              </p:nvPicPr>
              <p:blipFill>
                <a:blip r:embed="rId29"/>
                <a:stretch>
                  <a:fillRect/>
                </a:stretch>
              </p:blipFill>
              <p:spPr>
                <a:xfrm>
                  <a:off x="925247" y="1819753"/>
                  <a:ext cx="267480" cy="960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7" name="Ink 26">
                  <a:extLst>
                    <a:ext uri="{FF2B5EF4-FFF2-40B4-BE49-F238E27FC236}">
                      <a16:creationId xmlns:a16="http://schemas.microsoft.com/office/drawing/2014/main" id="{83CBD898-CE0D-442C-D885-6520322653A0}"/>
                    </a:ext>
                  </a:extLst>
                </p14:cNvPr>
                <p14:cNvContentPartPr/>
                <p14:nvPr/>
              </p14:nvContentPartPr>
              <p14:xfrm>
                <a:off x="1152767" y="2343193"/>
                <a:ext cx="1803600" cy="358200"/>
              </p14:xfrm>
            </p:contentPart>
          </mc:Choice>
          <mc:Fallback>
            <p:pic>
              <p:nvPicPr>
                <p:cNvPr id="27" name="Ink 26">
                  <a:extLst>
                    <a:ext uri="{FF2B5EF4-FFF2-40B4-BE49-F238E27FC236}">
                      <a16:creationId xmlns:a16="http://schemas.microsoft.com/office/drawing/2014/main" id="{83CBD898-CE0D-442C-D885-6520322653A0}"/>
                    </a:ext>
                  </a:extLst>
                </p:cNvPr>
                <p:cNvPicPr/>
                <p:nvPr/>
              </p:nvPicPr>
              <p:blipFill>
                <a:blip r:embed="rId31"/>
                <a:stretch>
                  <a:fillRect/>
                </a:stretch>
              </p:blipFill>
              <p:spPr>
                <a:xfrm>
                  <a:off x="1143767" y="2334193"/>
                  <a:ext cx="182124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Ink 27">
                  <a:extLst>
                    <a:ext uri="{FF2B5EF4-FFF2-40B4-BE49-F238E27FC236}">
                      <a16:creationId xmlns:a16="http://schemas.microsoft.com/office/drawing/2014/main" id="{2F531948-CF06-A282-C202-57D9608379BC}"/>
                    </a:ext>
                  </a:extLst>
                </p14:cNvPr>
                <p14:cNvContentPartPr/>
                <p14:nvPr/>
              </p14:nvContentPartPr>
              <p14:xfrm>
                <a:off x="884567" y="1529233"/>
                <a:ext cx="2059560" cy="835920"/>
              </p14:xfrm>
            </p:contentPart>
          </mc:Choice>
          <mc:Fallback>
            <p:pic>
              <p:nvPicPr>
                <p:cNvPr id="28" name="Ink 27">
                  <a:extLst>
                    <a:ext uri="{FF2B5EF4-FFF2-40B4-BE49-F238E27FC236}">
                      <a16:creationId xmlns:a16="http://schemas.microsoft.com/office/drawing/2014/main" id="{2F531948-CF06-A282-C202-57D9608379BC}"/>
                    </a:ext>
                  </a:extLst>
                </p:cNvPr>
                <p:cNvPicPr/>
                <p:nvPr/>
              </p:nvPicPr>
              <p:blipFill>
                <a:blip r:embed="rId33"/>
                <a:stretch>
                  <a:fillRect/>
                </a:stretch>
              </p:blipFill>
              <p:spPr>
                <a:xfrm>
                  <a:off x="875927" y="1520593"/>
                  <a:ext cx="2077200" cy="853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C9A4F75B-28C7-8BA8-E8D4-15348F485086}"/>
                    </a:ext>
                  </a:extLst>
                </p14:cNvPr>
                <p14:cNvContentPartPr/>
                <p14:nvPr/>
              </p14:nvContentPartPr>
              <p14:xfrm>
                <a:off x="1152767" y="1808953"/>
                <a:ext cx="266400" cy="831600"/>
              </p14:xfrm>
            </p:contentPart>
          </mc:Choice>
          <mc:Fallback>
            <p:pic>
              <p:nvPicPr>
                <p:cNvPr id="29" name="Ink 28">
                  <a:extLst>
                    <a:ext uri="{FF2B5EF4-FFF2-40B4-BE49-F238E27FC236}">
                      <a16:creationId xmlns:a16="http://schemas.microsoft.com/office/drawing/2014/main" id="{C9A4F75B-28C7-8BA8-E8D4-15348F485086}"/>
                    </a:ext>
                  </a:extLst>
                </p:cNvPr>
                <p:cNvPicPr/>
                <p:nvPr/>
              </p:nvPicPr>
              <p:blipFill>
                <a:blip r:embed="rId35"/>
                <a:stretch>
                  <a:fillRect/>
                </a:stretch>
              </p:blipFill>
              <p:spPr>
                <a:xfrm>
                  <a:off x="1143767" y="1799953"/>
                  <a:ext cx="284040" cy="849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8ECB7E18-A3F6-E5D8-8663-4486D24EC596}"/>
                    </a:ext>
                  </a:extLst>
                </p14:cNvPr>
                <p14:cNvContentPartPr/>
                <p14:nvPr/>
              </p14:nvContentPartPr>
              <p14:xfrm>
                <a:off x="1512767" y="1838473"/>
                <a:ext cx="236160" cy="754200"/>
              </p14:xfrm>
            </p:contentPart>
          </mc:Choice>
          <mc:Fallback>
            <p:pic>
              <p:nvPicPr>
                <p:cNvPr id="30" name="Ink 29">
                  <a:extLst>
                    <a:ext uri="{FF2B5EF4-FFF2-40B4-BE49-F238E27FC236}">
                      <a16:creationId xmlns:a16="http://schemas.microsoft.com/office/drawing/2014/main" id="{8ECB7E18-A3F6-E5D8-8663-4486D24EC596}"/>
                    </a:ext>
                  </a:extLst>
                </p:cNvPr>
                <p:cNvPicPr/>
                <p:nvPr/>
              </p:nvPicPr>
              <p:blipFill>
                <a:blip r:embed="rId37"/>
                <a:stretch>
                  <a:fillRect/>
                </a:stretch>
              </p:blipFill>
              <p:spPr>
                <a:xfrm>
                  <a:off x="1504127" y="1829833"/>
                  <a:ext cx="253800" cy="771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1" name="Ink 30">
                  <a:extLst>
                    <a:ext uri="{FF2B5EF4-FFF2-40B4-BE49-F238E27FC236}">
                      <a16:creationId xmlns:a16="http://schemas.microsoft.com/office/drawing/2014/main" id="{3355A709-06EB-1155-F26F-AD47FB974BBB}"/>
                    </a:ext>
                  </a:extLst>
                </p14:cNvPr>
                <p14:cNvContentPartPr/>
                <p14:nvPr/>
              </p14:nvContentPartPr>
              <p14:xfrm>
                <a:off x="1878167" y="1739473"/>
                <a:ext cx="297360" cy="713520"/>
              </p14:xfrm>
            </p:contentPart>
          </mc:Choice>
          <mc:Fallback>
            <p:pic>
              <p:nvPicPr>
                <p:cNvPr id="31" name="Ink 30">
                  <a:extLst>
                    <a:ext uri="{FF2B5EF4-FFF2-40B4-BE49-F238E27FC236}">
                      <a16:creationId xmlns:a16="http://schemas.microsoft.com/office/drawing/2014/main" id="{3355A709-06EB-1155-F26F-AD47FB974BBB}"/>
                    </a:ext>
                  </a:extLst>
                </p:cNvPr>
                <p:cNvPicPr/>
                <p:nvPr/>
              </p:nvPicPr>
              <p:blipFill>
                <a:blip r:embed="rId39"/>
                <a:stretch>
                  <a:fillRect/>
                </a:stretch>
              </p:blipFill>
              <p:spPr>
                <a:xfrm>
                  <a:off x="1869527" y="1730473"/>
                  <a:ext cx="315000" cy="731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025622CD-30CD-4FA5-E466-AE12EF02F5D2}"/>
                    </a:ext>
                  </a:extLst>
                </p14:cNvPr>
                <p14:cNvContentPartPr/>
                <p14:nvPr/>
              </p14:nvContentPartPr>
              <p14:xfrm>
                <a:off x="2246087" y="1649833"/>
                <a:ext cx="261360" cy="647640"/>
              </p14:xfrm>
            </p:contentPart>
          </mc:Choice>
          <mc:Fallback>
            <p:pic>
              <p:nvPicPr>
                <p:cNvPr id="32" name="Ink 31">
                  <a:extLst>
                    <a:ext uri="{FF2B5EF4-FFF2-40B4-BE49-F238E27FC236}">
                      <a16:creationId xmlns:a16="http://schemas.microsoft.com/office/drawing/2014/main" id="{025622CD-30CD-4FA5-E466-AE12EF02F5D2}"/>
                    </a:ext>
                  </a:extLst>
                </p:cNvPr>
                <p:cNvPicPr/>
                <p:nvPr/>
              </p:nvPicPr>
              <p:blipFill>
                <a:blip r:embed="rId41"/>
                <a:stretch>
                  <a:fillRect/>
                </a:stretch>
              </p:blipFill>
              <p:spPr>
                <a:xfrm>
                  <a:off x="2237087" y="1640833"/>
                  <a:ext cx="279000" cy="665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477C57C0-608E-D376-591D-7A340AD7CBDE}"/>
                    </a:ext>
                  </a:extLst>
                </p14:cNvPr>
                <p14:cNvContentPartPr/>
                <p14:nvPr/>
              </p14:nvContentPartPr>
              <p14:xfrm>
                <a:off x="1150607" y="1702033"/>
                <a:ext cx="1441800" cy="255960"/>
              </p14:xfrm>
            </p:contentPart>
          </mc:Choice>
          <mc:Fallback>
            <p:pic>
              <p:nvPicPr>
                <p:cNvPr id="33" name="Ink 32">
                  <a:extLst>
                    <a:ext uri="{FF2B5EF4-FFF2-40B4-BE49-F238E27FC236}">
                      <a16:creationId xmlns:a16="http://schemas.microsoft.com/office/drawing/2014/main" id="{477C57C0-608E-D376-591D-7A340AD7CBDE}"/>
                    </a:ext>
                  </a:extLst>
                </p:cNvPr>
                <p:cNvPicPr/>
                <p:nvPr/>
              </p:nvPicPr>
              <p:blipFill>
                <a:blip r:embed="rId43"/>
                <a:stretch>
                  <a:fillRect/>
                </a:stretch>
              </p:blipFill>
              <p:spPr>
                <a:xfrm>
                  <a:off x="1141607" y="1693033"/>
                  <a:ext cx="145944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BABB1302-ABF3-50BD-D919-1DCA0C8CF213}"/>
                    </a:ext>
                  </a:extLst>
                </p14:cNvPr>
                <p14:cNvContentPartPr/>
                <p14:nvPr/>
              </p14:nvContentPartPr>
              <p14:xfrm>
                <a:off x="1146647" y="1966633"/>
                <a:ext cx="1527120" cy="243720"/>
              </p14:xfrm>
            </p:contentPart>
          </mc:Choice>
          <mc:Fallback>
            <p:pic>
              <p:nvPicPr>
                <p:cNvPr id="34" name="Ink 33">
                  <a:extLst>
                    <a:ext uri="{FF2B5EF4-FFF2-40B4-BE49-F238E27FC236}">
                      <a16:creationId xmlns:a16="http://schemas.microsoft.com/office/drawing/2014/main" id="{BABB1302-ABF3-50BD-D919-1DCA0C8CF213}"/>
                    </a:ext>
                  </a:extLst>
                </p:cNvPr>
                <p:cNvPicPr/>
                <p:nvPr/>
              </p:nvPicPr>
              <p:blipFill>
                <a:blip r:embed="rId45"/>
                <a:stretch>
                  <a:fillRect/>
                </a:stretch>
              </p:blipFill>
              <p:spPr>
                <a:xfrm>
                  <a:off x="1137647" y="1957633"/>
                  <a:ext cx="15447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1F54AC3B-2601-1687-FABC-DB54BCB703E9}"/>
                    </a:ext>
                  </a:extLst>
                </p14:cNvPr>
                <p14:cNvContentPartPr/>
                <p14:nvPr/>
              </p14:nvContentPartPr>
              <p14:xfrm>
                <a:off x="1161407" y="2194153"/>
                <a:ext cx="1760040" cy="300600"/>
              </p14:xfrm>
            </p:contentPart>
          </mc:Choice>
          <mc:Fallback>
            <p:pic>
              <p:nvPicPr>
                <p:cNvPr id="35" name="Ink 34">
                  <a:extLst>
                    <a:ext uri="{FF2B5EF4-FFF2-40B4-BE49-F238E27FC236}">
                      <a16:creationId xmlns:a16="http://schemas.microsoft.com/office/drawing/2014/main" id="{1F54AC3B-2601-1687-FABC-DB54BCB703E9}"/>
                    </a:ext>
                  </a:extLst>
                </p:cNvPr>
                <p:cNvPicPr/>
                <p:nvPr/>
              </p:nvPicPr>
              <p:blipFill>
                <a:blip r:embed="rId47"/>
                <a:stretch>
                  <a:fillRect/>
                </a:stretch>
              </p:blipFill>
              <p:spPr>
                <a:xfrm>
                  <a:off x="1152767" y="2185513"/>
                  <a:ext cx="177768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7" name="Ink 36">
                  <a:extLst>
                    <a:ext uri="{FF2B5EF4-FFF2-40B4-BE49-F238E27FC236}">
                      <a16:creationId xmlns:a16="http://schemas.microsoft.com/office/drawing/2014/main" id="{1BC37D6C-A322-EA49-1D4F-9E23EDE292FD}"/>
                    </a:ext>
                  </a:extLst>
                </p14:cNvPr>
                <p14:cNvContentPartPr/>
                <p14:nvPr/>
              </p14:nvContentPartPr>
              <p14:xfrm>
                <a:off x="2633807" y="1420873"/>
                <a:ext cx="1067760" cy="963000"/>
              </p14:xfrm>
            </p:contentPart>
          </mc:Choice>
          <mc:Fallback>
            <p:pic>
              <p:nvPicPr>
                <p:cNvPr id="37" name="Ink 36">
                  <a:extLst>
                    <a:ext uri="{FF2B5EF4-FFF2-40B4-BE49-F238E27FC236}">
                      <a16:creationId xmlns:a16="http://schemas.microsoft.com/office/drawing/2014/main" id="{1BC37D6C-A322-EA49-1D4F-9E23EDE292FD}"/>
                    </a:ext>
                  </a:extLst>
                </p:cNvPr>
                <p:cNvPicPr/>
                <p:nvPr/>
              </p:nvPicPr>
              <p:blipFill>
                <a:blip r:embed="rId49"/>
                <a:stretch>
                  <a:fillRect/>
                </a:stretch>
              </p:blipFill>
              <p:spPr>
                <a:xfrm>
                  <a:off x="2624807" y="1411873"/>
                  <a:ext cx="1085400" cy="980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8" name="Ink 37">
                  <a:extLst>
                    <a:ext uri="{FF2B5EF4-FFF2-40B4-BE49-F238E27FC236}">
                      <a16:creationId xmlns:a16="http://schemas.microsoft.com/office/drawing/2014/main" id="{80C52C50-E1B5-3D84-1474-ABC7742CD360}"/>
                    </a:ext>
                  </a:extLst>
                </p14:cNvPr>
                <p14:cNvContentPartPr/>
                <p14:nvPr/>
              </p14:nvContentPartPr>
              <p14:xfrm>
                <a:off x="2912087" y="1329433"/>
                <a:ext cx="39960" cy="100080"/>
              </p14:xfrm>
            </p:contentPart>
          </mc:Choice>
          <mc:Fallback>
            <p:pic>
              <p:nvPicPr>
                <p:cNvPr id="38" name="Ink 37">
                  <a:extLst>
                    <a:ext uri="{FF2B5EF4-FFF2-40B4-BE49-F238E27FC236}">
                      <a16:creationId xmlns:a16="http://schemas.microsoft.com/office/drawing/2014/main" id="{80C52C50-E1B5-3D84-1474-ABC7742CD360}"/>
                    </a:ext>
                  </a:extLst>
                </p:cNvPr>
                <p:cNvPicPr/>
                <p:nvPr/>
              </p:nvPicPr>
              <p:blipFill>
                <a:blip r:embed="rId51"/>
                <a:stretch>
                  <a:fillRect/>
                </a:stretch>
              </p:blipFill>
              <p:spPr>
                <a:xfrm>
                  <a:off x="2903447" y="1320793"/>
                  <a:ext cx="576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9" name="Ink 38">
                  <a:extLst>
                    <a:ext uri="{FF2B5EF4-FFF2-40B4-BE49-F238E27FC236}">
                      <a16:creationId xmlns:a16="http://schemas.microsoft.com/office/drawing/2014/main" id="{D9381A9A-14DD-385A-C0CC-F0209BCB80FF}"/>
                    </a:ext>
                  </a:extLst>
                </p14:cNvPr>
                <p14:cNvContentPartPr/>
                <p14:nvPr/>
              </p14:nvContentPartPr>
              <p14:xfrm>
                <a:off x="2905967" y="1239073"/>
                <a:ext cx="217440" cy="180720"/>
              </p14:xfrm>
            </p:contentPart>
          </mc:Choice>
          <mc:Fallback>
            <p:pic>
              <p:nvPicPr>
                <p:cNvPr id="39" name="Ink 38">
                  <a:extLst>
                    <a:ext uri="{FF2B5EF4-FFF2-40B4-BE49-F238E27FC236}">
                      <a16:creationId xmlns:a16="http://schemas.microsoft.com/office/drawing/2014/main" id="{D9381A9A-14DD-385A-C0CC-F0209BCB80FF}"/>
                    </a:ext>
                  </a:extLst>
                </p:cNvPr>
                <p:cNvPicPr/>
                <p:nvPr/>
              </p:nvPicPr>
              <p:blipFill>
                <a:blip r:embed="rId53"/>
                <a:stretch>
                  <a:fillRect/>
                </a:stretch>
              </p:blipFill>
              <p:spPr>
                <a:xfrm>
                  <a:off x="2897327" y="1230433"/>
                  <a:ext cx="2350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0" name="Ink 39">
                  <a:extLst>
                    <a:ext uri="{FF2B5EF4-FFF2-40B4-BE49-F238E27FC236}">
                      <a16:creationId xmlns:a16="http://schemas.microsoft.com/office/drawing/2014/main" id="{0425D0C1-D783-BBFC-3945-D37992B4E050}"/>
                    </a:ext>
                  </a:extLst>
                </p14:cNvPr>
                <p14:cNvContentPartPr/>
                <p14:nvPr/>
              </p14:nvContentPartPr>
              <p14:xfrm>
                <a:off x="3134927" y="1259233"/>
                <a:ext cx="70200" cy="139680"/>
              </p14:xfrm>
            </p:contentPart>
          </mc:Choice>
          <mc:Fallback>
            <p:pic>
              <p:nvPicPr>
                <p:cNvPr id="40" name="Ink 39">
                  <a:extLst>
                    <a:ext uri="{FF2B5EF4-FFF2-40B4-BE49-F238E27FC236}">
                      <a16:creationId xmlns:a16="http://schemas.microsoft.com/office/drawing/2014/main" id="{0425D0C1-D783-BBFC-3945-D37992B4E050}"/>
                    </a:ext>
                  </a:extLst>
                </p:cNvPr>
                <p:cNvPicPr/>
                <p:nvPr/>
              </p:nvPicPr>
              <p:blipFill>
                <a:blip r:embed="rId55"/>
                <a:stretch>
                  <a:fillRect/>
                </a:stretch>
              </p:blipFill>
              <p:spPr>
                <a:xfrm>
                  <a:off x="3126287" y="1250233"/>
                  <a:ext cx="878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1" name="Ink 40">
                  <a:extLst>
                    <a:ext uri="{FF2B5EF4-FFF2-40B4-BE49-F238E27FC236}">
                      <a16:creationId xmlns:a16="http://schemas.microsoft.com/office/drawing/2014/main" id="{299023B9-BB58-D0AC-0F99-6C315BA8A036}"/>
                    </a:ext>
                  </a:extLst>
                </p14:cNvPr>
                <p14:cNvContentPartPr/>
                <p14:nvPr/>
              </p14:nvContentPartPr>
              <p14:xfrm>
                <a:off x="3227087" y="1294873"/>
                <a:ext cx="123120" cy="85680"/>
              </p14:xfrm>
            </p:contentPart>
          </mc:Choice>
          <mc:Fallback>
            <p:pic>
              <p:nvPicPr>
                <p:cNvPr id="41" name="Ink 40">
                  <a:extLst>
                    <a:ext uri="{FF2B5EF4-FFF2-40B4-BE49-F238E27FC236}">
                      <a16:creationId xmlns:a16="http://schemas.microsoft.com/office/drawing/2014/main" id="{299023B9-BB58-D0AC-0F99-6C315BA8A036}"/>
                    </a:ext>
                  </a:extLst>
                </p:cNvPr>
                <p:cNvPicPr/>
                <p:nvPr/>
              </p:nvPicPr>
              <p:blipFill>
                <a:blip r:embed="rId57"/>
                <a:stretch>
                  <a:fillRect/>
                </a:stretch>
              </p:blipFill>
              <p:spPr>
                <a:xfrm>
                  <a:off x="3218447" y="1286233"/>
                  <a:ext cx="1407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2" name="Ink 41">
                  <a:extLst>
                    <a:ext uri="{FF2B5EF4-FFF2-40B4-BE49-F238E27FC236}">
                      <a16:creationId xmlns:a16="http://schemas.microsoft.com/office/drawing/2014/main" id="{6E9DA859-A7B5-3135-CB26-0EB7ADE9FEF4}"/>
                    </a:ext>
                  </a:extLst>
                </p14:cNvPr>
                <p14:cNvContentPartPr/>
                <p14:nvPr/>
              </p14:nvContentPartPr>
              <p14:xfrm>
                <a:off x="3379007" y="1140793"/>
                <a:ext cx="51480" cy="181800"/>
              </p14:xfrm>
            </p:contentPart>
          </mc:Choice>
          <mc:Fallback>
            <p:pic>
              <p:nvPicPr>
                <p:cNvPr id="42" name="Ink 41">
                  <a:extLst>
                    <a:ext uri="{FF2B5EF4-FFF2-40B4-BE49-F238E27FC236}">
                      <a16:creationId xmlns:a16="http://schemas.microsoft.com/office/drawing/2014/main" id="{6E9DA859-A7B5-3135-CB26-0EB7ADE9FEF4}"/>
                    </a:ext>
                  </a:extLst>
                </p:cNvPr>
                <p:cNvPicPr/>
                <p:nvPr/>
              </p:nvPicPr>
              <p:blipFill>
                <a:blip r:embed="rId59"/>
                <a:stretch>
                  <a:fillRect/>
                </a:stretch>
              </p:blipFill>
              <p:spPr>
                <a:xfrm>
                  <a:off x="3370007" y="1131793"/>
                  <a:ext cx="691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Ink 42">
                  <a:extLst>
                    <a:ext uri="{FF2B5EF4-FFF2-40B4-BE49-F238E27FC236}">
                      <a16:creationId xmlns:a16="http://schemas.microsoft.com/office/drawing/2014/main" id="{9B024895-2EB6-9864-B8E1-0D8036A27766}"/>
                    </a:ext>
                  </a:extLst>
                </p14:cNvPr>
                <p14:cNvContentPartPr/>
                <p14:nvPr/>
              </p14:nvContentPartPr>
              <p14:xfrm>
                <a:off x="3417527" y="1234753"/>
                <a:ext cx="92160" cy="95400"/>
              </p14:xfrm>
            </p:contentPart>
          </mc:Choice>
          <mc:Fallback>
            <p:pic>
              <p:nvPicPr>
                <p:cNvPr id="43" name="Ink 42">
                  <a:extLst>
                    <a:ext uri="{FF2B5EF4-FFF2-40B4-BE49-F238E27FC236}">
                      <a16:creationId xmlns:a16="http://schemas.microsoft.com/office/drawing/2014/main" id="{9B024895-2EB6-9864-B8E1-0D8036A27766}"/>
                    </a:ext>
                  </a:extLst>
                </p:cNvPr>
                <p:cNvPicPr/>
                <p:nvPr/>
              </p:nvPicPr>
              <p:blipFill>
                <a:blip r:embed="rId61"/>
                <a:stretch>
                  <a:fillRect/>
                </a:stretch>
              </p:blipFill>
              <p:spPr>
                <a:xfrm>
                  <a:off x="3408527" y="1225753"/>
                  <a:ext cx="1098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268D6915-073E-A2A9-DA59-0EA00A1A5238}"/>
                    </a:ext>
                  </a:extLst>
                </p14:cNvPr>
                <p14:cNvContentPartPr/>
                <p14:nvPr/>
              </p14:nvContentPartPr>
              <p14:xfrm>
                <a:off x="3070847" y="1568113"/>
                <a:ext cx="46080" cy="57240"/>
              </p14:xfrm>
            </p:contentPart>
          </mc:Choice>
          <mc:Fallback>
            <p:pic>
              <p:nvPicPr>
                <p:cNvPr id="44" name="Ink 43">
                  <a:extLst>
                    <a:ext uri="{FF2B5EF4-FFF2-40B4-BE49-F238E27FC236}">
                      <a16:creationId xmlns:a16="http://schemas.microsoft.com/office/drawing/2014/main" id="{268D6915-073E-A2A9-DA59-0EA00A1A5238}"/>
                    </a:ext>
                  </a:extLst>
                </p:cNvPr>
                <p:cNvPicPr/>
                <p:nvPr/>
              </p:nvPicPr>
              <p:blipFill>
                <a:blip r:embed="rId63"/>
                <a:stretch>
                  <a:fillRect/>
                </a:stretch>
              </p:blipFill>
              <p:spPr>
                <a:xfrm>
                  <a:off x="3062207" y="1559473"/>
                  <a:ext cx="637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Ink 44">
                  <a:extLst>
                    <a:ext uri="{FF2B5EF4-FFF2-40B4-BE49-F238E27FC236}">
                      <a16:creationId xmlns:a16="http://schemas.microsoft.com/office/drawing/2014/main" id="{FAA5C631-3E79-4C49-D5B3-1E6B35824689}"/>
                    </a:ext>
                  </a:extLst>
                </p14:cNvPr>
                <p14:cNvContentPartPr/>
                <p14:nvPr/>
              </p14:nvContentPartPr>
              <p14:xfrm>
                <a:off x="3119087" y="1683673"/>
                <a:ext cx="100440" cy="113760"/>
              </p14:xfrm>
            </p:contentPart>
          </mc:Choice>
          <mc:Fallback>
            <p:pic>
              <p:nvPicPr>
                <p:cNvPr id="45" name="Ink 44">
                  <a:extLst>
                    <a:ext uri="{FF2B5EF4-FFF2-40B4-BE49-F238E27FC236}">
                      <a16:creationId xmlns:a16="http://schemas.microsoft.com/office/drawing/2014/main" id="{FAA5C631-3E79-4C49-D5B3-1E6B35824689}"/>
                    </a:ext>
                  </a:extLst>
                </p:cNvPr>
                <p:cNvPicPr/>
                <p:nvPr/>
              </p:nvPicPr>
              <p:blipFill>
                <a:blip r:embed="rId65"/>
                <a:stretch>
                  <a:fillRect/>
                </a:stretch>
              </p:blipFill>
              <p:spPr>
                <a:xfrm>
                  <a:off x="3110087" y="1674673"/>
                  <a:ext cx="1180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6" name="Ink 45">
                  <a:extLst>
                    <a:ext uri="{FF2B5EF4-FFF2-40B4-BE49-F238E27FC236}">
                      <a16:creationId xmlns:a16="http://schemas.microsoft.com/office/drawing/2014/main" id="{B98F59AB-3BF3-4135-AEAF-63F43EAB9DD2}"/>
                    </a:ext>
                  </a:extLst>
                </p14:cNvPr>
                <p14:cNvContentPartPr/>
                <p14:nvPr/>
              </p14:nvContentPartPr>
              <p14:xfrm>
                <a:off x="3180287" y="1876273"/>
                <a:ext cx="16200" cy="68760"/>
              </p14:xfrm>
            </p:contentPart>
          </mc:Choice>
          <mc:Fallback>
            <p:pic>
              <p:nvPicPr>
                <p:cNvPr id="46" name="Ink 45">
                  <a:extLst>
                    <a:ext uri="{FF2B5EF4-FFF2-40B4-BE49-F238E27FC236}">
                      <a16:creationId xmlns:a16="http://schemas.microsoft.com/office/drawing/2014/main" id="{B98F59AB-3BF3-4135-AEAF-63F43EAB9DD2}"/>
                    </a:ext>
                  </a:extLst>
                </p:cNvPr>
                <p:cNvPicPr/>
                <p:nvPr/>
              </p:nvPicPr>
              <p:blipFill>
                <a:blip r:embed="rId67"/>
                <a:stretch>
                  <a:fillRect/>
                </a:stretch>
              </p:blipFill>
              <p:spPr>
                <a:xfrm>
                  <a:off x="3171647" y="1867273"/>
                  <a:ext cx="3384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7" name="Ink 46">
                  <a:extLst>
                    <a:ext uri="{FF2B5EF4-FFF2-40B4-BE49-F238E27FC236}">
                      <a16:creationId xmlns:a16="http://schemas.microsoft.com/office/drawing/2014/main" id="{CE13F938-B8A5-45A2-47FC-E10C8899E6E7}"/>
                    </a:ext>
                  </a:extLst>
                </p14:cNvPr>
                <p14:cNvContentPartPr/>
                <p14:nvPr/>
              </p14:nvContentPartPr>
              <p14:xfrm>
                <a:off x="3191807" y="2036833"/>
                <a:ext cx="85320" cy="69120"/>
              </p14:xfrm>
            </p:contentPart>
          </mc:Choice>
          <mc:Fallback>
            <p:pic>
              <p:nvPicPr>
                <p:cNvPr id="47" name="Ink 46">
                  <a:extLst>
                    <a:ext uri="{FF2B5EF4-FFF2-40B4-BE49-F238E27FC236}">
                      <a16:creationId xmlns:a16="http://schemas.microsoft.com/office/drawing/2014/main" id="{CE13F938-B8A5-45A2-47FC-E10C8899E6E7}"/>
                    </a:ext>
                  </a:extLst>
                </p:cNvPr>
                <p:cNvPicPr/>
                <p:nvPr/>
              </p:nvPicPr>
              <p:blipFill>
                <a:blip r:embed="rId69"/>
                <a:stretch>
                  <a:fillRect/>
                </a:stretch>
              </p:blipFill>
              <p:spPr>
                <a:xfrm>
                  <a:off x="3183167" y="2027833"/>
                  <a:ext cx="1029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06D7397C-4495-5FA0-1D64-722A8EAE37D1}"/>
                    </a:ext>
                  </a:extLst>
                </p14:cNvPr>
                <p14:cNvContentPartPr/>
                <p14:nvPr/>
              </p14:nvContentPartPr>
              <p14:xfrm>
                <a:off x="3240047" y="2176513"/>
                <a:ext cx="16560" cy="47160"/>
              </p14:xfrm>
            </p:contentPart>
          </mc:Choice>
          <mc:Fallback>
            <p:pic>
              <p:nvPicPr>
                <p:cNvPr id="48" name="Ink 47">
                  <a:extLst>
                    <a:ext uri="{FF2B5EF4-FFF2-40B4-BE49-F238E27FC236}">
                      <a16:creationId xmlns:a16="http://schemas.microsoft.com/office/drawing/2014/main" id="{06D7397C-4495-5FA0-1D64-722A8EAE37D1}"/>
                    </a:ext>
                  </a:extLst>
                </p:cNvPr>
                <p:cNvPicPr/>
                <p:nvPr/>
              </p:nvPicPr>
              <p:blipFill>
                <a:blip r:embed="rId71"/>
                <a:stretch>
                  <a:fillRect/>
                </a:stretch>
              </p:blipFill>
              <p:spPr>
                <a:xfrm>
                  <a:off x="3231047" y="2167513"/>
                  <a:ext cx="342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2E95BCCE-58DA-6996-26D4-381B65CD2D7A}"/>
                    </a:ext>
                  </a:extLst>
                </p14:cNvPr>
                <p14:cNvContentPartPr/>
                <p14:nvPr/>
              </p14:nvContentPartPr>
              <p14:xfrm>
                <a:off x="3269927" y="2315473"/>
                <a:ext cx="20520" cy="53280"/>
              </p14:xfrm>
            </p:contentPart>
          </mc:Choice>
          <mc:Fallback>
            <p:pic>
              <p:nvPicPr>
                <p:cNvPr id="49" name="Ink 48">
                  <a:extLst>
                    <a:ext uri="{FF2B5EF4-FFF2-40B4-BE49-F238E27FC236}">
                      <a16:creationId xmlns:a16="http://schemas.microsoft.com/office/drawing/2014/main" id="{2E95BCCE-58DA-6996-26D4-381B65CD2D7A}"/>
                    </a:ext>
                  </a:extLst>
                </p:cNvPr>
                <p:cNvPicPr/>
                <p:nvPr/>
              </p:nvPicPr>
              <p:blipFill>
                <a:blip r:embed="rId73"/>
                <a:stretch>
                  <a:fillRect/>
                </a:stretch>
              </p:blipFill>
              <p:spPr>
                <a:xfrm>
                  <a:off x="3261287" y="2306833"/>
                  <a:ext cx="381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 name="Ink 3">
                  <a:extLst>
                    <a:ext uri="{FF2B5EF4-FFF2-40B4-BE49-F238E27FC236}">
                      <a16:creationId xmlns:a16="http://schemas.microsoft.com/office/drawing/2014/main" id="{C041BD1F-96DA-452D-38E5-EF28680133B8}"/>
                    </a:ext>
                  </a:extLst>
                </p14:cNvPr>
                <p14:cNvContentPartPr/>
                <p14:nvPr/>
              </p14:nvContentPartPr>
              <p14:xfrm>
                <a:off x="5413727" y="1987873"/>
                <a:ext cx="248040" cy="398880"/>
              </p14:xfrm>
            </p:contentPart>
          </mc:Choice>
          <mc:Fallback>
            <p:pic>
              <p:nvPicPr>
                <p:cNvPr id="4" name="Ink 3">
                  <a:extLst>
                    <a:ext uri="{FF2B5EF4-FFF2-40B4-BE49-F238E27FC236}">
                      <a16:creationId xmlns:a16="http://schemas.microsoft.com/office/drawing/2014/main" id="{C041BD1F-96DA-452D-38E5-EF28680133B8}"/>
                    </a:ext>
                  </a:extLst>
                </p:cNvPr>
                <p:cNvPicPr/>
                <p:nvPr/>
              </p:nvPicPr>
              <p:blipFill>
                <a:blip r:embed="rId75"/>
                <a:stretch>
                  <a:fillRect/>
                </a:stretch>
              </p:blipFill>
              <p:spPr>
                <a:xfrm>
                  <a:off x="5405087" y="1978873"/>
                  <a:ext cx="26568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 name="Ink 4">
                  <a:extLst>
                    <a:ext uri="{FF2B5EF4-FFF2-40B4-BE49-F238E27FC236}">
                      <a16:creationId xmlns:a16="http://schemas.microsoft.com/office/drawing/2014/main" id="{DA06B30C-E9C5-8D55-F0C4-481973B77BC4}"/>
                    </a:ext>
                  </a:extLst>
                </p14:cNvPr>
                <p14:cNvContentPartPr/>
                <p14:nvPr/>
              </p14:nvContentPartPr>
              <p14:xfrm>
                <a:off x="5703527" y="2217553"/>
                <a:ext cx="192960" cy="94680"/>
              </p14:xfrm>
            </p:contentPart>
          </mc:Choice>
          <mc:Fallback>
            <p:pic>
              <p:nvPicPr>
                <p:cNvPr id="5" name="Ink 4">
                  <a:extLst>
                    <a:ext uri="{FF2B5EF4-FFF2-40B4-BE49-F238E27FC236}">
                      <a16:creationId xmlns:a16="http://schemas.microsoft.com/office/drawing/2014/main" id="{DA06B30C-E9C5-8D55-F0C4-481973B77BC4}"/>
                    </a:ext>
                  </a:extLst>
                </p:cNvPr>
                <p:cNvPicPr/>
                <p:nvPr/>
              </p:nvPicPr>
              <p:blipFill>
                <a:blip r:embed="rId77"/>
                <a:stretch>
                  <a:fillRect/>
                </a:stretch>
              </p:blipFill>
              <p:spPr>
                <a:xfrm>
                  <a:off x="5694887" y="2208553"/>
                  <a:ext cx="2106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 name="Ink 5">
                  <a:extLst>
                    <a:ext uri="{FF2B5EF4-FFF2-40B4-BE49-F238E27FC236}">
                      <a16:creationId xmlns:a16="http://schemas.microsoft.com/office/drawing/2014/main" id="{F16A4196-9555-9BE9-9FC6-FCD4E9AB6C0A}"/>
                    </a:ext>
                  </a:extLst>
                </p14:cNvPr>
                <p14:cNvContentPartPr/>
                <p14:nvPr/>
              </p14:nvContentPartPr>
              <p14:xfrm>
                <a:off x="5971367" y="2206753"/>
                <a:ext cx="111960" cy="295920"/>
              </p14:xfrm>
            </p:contentPart>
          </mc:Choice>
          <mc:Fallback>
            <p:pic>
              <p:nvPicPr>
                <p:cNvPr id="6" name="Ink 5">
                  <a:extLst>
                    <a:ext uri="{FF2B5EF4-FFF2-40B4-BE49-F238E27FC236}">
                      <a16:creationId xmlns:a16="http://schemas.microsoft.com/office/drawing/2014/main" id="{F16A4196-9555-9BE9-9FC6-FCD4E9AB6C0A}"/>
                    </a:ext>
                  </a:extLst>
                </p:cNvPr>
                <p:cNvPicPr/>
                <p:nvPr/>
              </p:nvPicPr>
              <p:blipFill>
                <a:blip r:embed="rId79"/>
                <a:stretch>
                  <a:fillRect/>
                </a:stretch>
              </p:blipFill>
              <p:spPr>
                <a:xfrm>
                  <a:off x="5962367" y="2198113"/>
                  <a:ext cx="12960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 name="Ink 6">
                  <a:extLst>
                    <a:ext uri="{FF2B5EF4-FFF2-40B4-BE49-F238E27FC236}">
                      <a16:creationId xmlns:a16="http://schemas.microsoft.com/office/drawing/2014/main" id="{6DDE44D5-5936-FAF4-C46C-C939CC85E675}"/>
                    </a:ext>
                  </a:extLst>
                </p14:cNvPr>
                <p14:cNvContentPartPr/>
                <p14:nvPr/>
              </p14:nvContentPartPr>
              <p14:xfrm>
                <a:off x="6122207" y="2169313"/>
                <a:ext cx="21240" cy="105840"/>
              </p14:xfrm>
            </p:contentPart>
          </mc:Choice>
          <mc:Fallback>
            <p:pic>
              <p:nvPicPr>
                <p:cNvPr id="7" name="Ink 6">
                  <a:extLst>
                    <a:ext uri="{FF2B5EF4-FFF2-40B4-BE49-F238E27FC236}">
                      <a16:creationId xmlns:a16="http://schemas.microsoft.com/office/drawing/2014/main" id="{6DDE44D5-5936-FAF4-C46C-C939CC85E675}"/>
                    </a:ext>
                  </a:extLst>
                </p:cNvPr>
                <p:cNvPicPr/>
                <p:nvPr/>
              </p:nvPicPr>
              <p:blipFill>
                <a:blip r:embed="rId81"/>
                <a:stretch>
                  <a:fillRect/>
                </a:stretch>
              </p:blipFill>
              <p:spPr>
                <a:xfrm>
                  <a:off x="6113567" y="2160673"/>
                  <a:ext cx="388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 name="Ink 7">
                  <a:extLst>
                    <a:ext uri="{FF2B5EF4-FFF2-40B4-BE49-F238E27FC236}">
                      <a16:creationId xmlns:a16="http://schemas.microsoft.com/office/drawing/2014/main" id="{3AF4A069-AF37-DD45-0DEF-4E0150D13A95}"/>
                    </a:ext>
                  </a:extLst>
                </p14:cNvPr>
                <p14:cNvContentPartPr/>
                <p14:nvPr/>
              </p14:nvContentPartPr>
              <p14:xfrm>
                <a:off x="6122207" y="2057353"/>
                <a:ext cx="360" cy="10440"/>
              </p14:xfrm>
            </p:contentPart>
          </mc:Choice>
          <mc:Fallback>
            <p:pic>
              <p:nvPicPr>
                <p:cNvPr id="8" name="Ink 7">
                  <a:extLst>
                    <a:ext uri="{FF2B5EF4-FFF2-40B4-BE49-F238E27FC236}">
                      <a16:creationId xmlns:a16="http://schemas.microsoft.com/office/drawing/2014/main" id="{3AF4A069-AF37-DD45-0DEF-4E0150D13A95}"/>
                    </a:ext>
                  </a:extLst>
                </p:cNvPr>
                <p:cNvPicPr/>
                <p:nvPr/>
              </p:nvPicPr>
              <p:blipFill>
                <a:blip r:embed="rId83"/>
                <a:stretch>
                  <a:fillRect/>
                </a:stretch>
              </p:blipFill>
              <p:spPr>
                <a:xfrm>
                  <a:off x="6113207" y="2048353"/>
                  <a:ext cx="18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 name="Ink 8">
                  <a:extLst>
                    <a:ext uri="{FF2B5EF4-FFF2-40B4-BE49-F238E27FC236}">
                      <a16:creationId xmlns:a16="http://schemas.microsoft.com/office/drawing/2014/main" id="{95BBE289-26EB-41BE-7A03-107A3C9A942B}"/>
                    </a:ext>
                  </a:extLst>
                </p14:cNvPr>
                <p14:cNvContentPartPr/>
                <p14:nvPr/>
              </p14:nvContentPartPr>
              <p14:xfrm>
                <a:off x="6181967" y="2131153"/>
                <a:ext cx="342360" cy="133200"/>
              </p14:xfrm>
            </p:contentPart>
          </mc:Choice>
          <mc:Fallback>
            <p:pic>
              <p:nvPicPr>
                <p:cNvPr id="9" name="Ink 8">
                  <a:extLst>
                    <a:ext uri="{FF2B5EF4-FFF2-40B4-BE49-F238E27FC236}">
                      <a16:creationId xmlns:a16="http://schemas.microsoft.com/office/drawing/2014/main" id="{95BBE289-26EB-41BE-7A03-107A3C9A942B}"/>
                    </a:ext>
                  </a:extLst>
                </p:cNvPr>
                <p:cNvPicPr/>
                <p:nvPr/>
              </p:nvPicPr>
              <p:blipFill>
                <a:blip r:embed="rId85"/>
                <a:stretch>
                  <a:fillRect/>
                </a:stretch>
              </p:blipFill>
              <p:spPr>
                <a:xfrm>
                  <a:off x="6172967" y="2122513"/>
                  <a:ext cx="3600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4A60EEA2-BA07-7FE3-CB3F-A9F31843C88A}"/>
                    </a:ext>
                  </a:extLst>
                </p14:cNvPr>
                <p14:cNvContentPartPr/>
                <p14:nvPr/>
              </p14:nvContentPartPr>
              <p14:xfrm>
                <a:off x="3571607" y="1881313"/>
                <a:ext cx="1336320" cy="1013400"/>
              </p14:xfrm>
            </p:contentPart>
          </mc:Choice>
          <mc:Fallback>
            <p:pic>
              <p:nvPicPr>
                <p:cNvPr id="50" name="Ink 49">
                  <a:extLst>
                    <a:ext uri="{FF2B5EF4-FFF2-40B4-BE49-F238E27FC236}">
                      <a16:creationId xmlns:a16="http://schemas.microsoft.com/office/drawing/2014/main" id="{4A60EEA2-BA07-7FE3-CB3F-A9F31843C88A}"/>
                    </a:ext>
                  </a:extLst>
                </p:cNvPr>
                <p:cNvPicPr/>
                <p:nvPr/>
              </p:nvPicPr>
              <p:blipFill>
                <a:blip r:embed="rId87"/>
                <a:stretch>
                  <a:fillRect/>
                </a:stretch>
              </p:blipFill>
              <p:spPr>
                <a:xfrm>
                  <a:off x="3562967" y="1872313"/>
                  <a:ext cx="1353960" cy="1031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7DEE01A2-AC32-E082-1B76-2F7ABCA5C1B2}"/>
                    </a:ext>
                  </a:extLst>
                </p14:cNvPr>
                <p14:cNvContentPartPr/>
                <p14:nvPr/>
              </p14:nvContentPartPr>
              <p14:xfrm>
                <a:off x="4797767" y="2788873"/>
                <a:ext cx="131760" cy="191520"/>
              </p14:xfrm>
            </p:contentPart>
          </mc:Choice>
          <mc:Fallback>
            <p:pic>
              <p:nvPicPr>
                <p:cNvPr id="51" name="Ink 50">
                  <a:extLst>
                    <a:ext uri="{FF2B5EF4-FFF2-40B4-BE49-F238E27FC236}">
                      <a16:creationId xmlns:a16="http://schemas.microsoft.com/office/drawing/2014/main" id="{7DEE01A2-AC32-E082-1B76-2F7ABCA5C1B2}"/>
                    </a:ext>
                  </a:extLst>
                </p:cNvPr>
                <p:cNvPicPr/>
                <p:nvPr/>
              </p:nvPicPr>
              <p:blipFill>
                <a:blip r:embed="rId89"/>
                <a:stretch>
                  <a:fillRect/>
                </a:stretch>
              </p:blipFill>
              <p:spPr>
                <a:xfrm>
                  <a:off x="4789127" y="2780233"/>
                  <a:ext cx="1494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598E2E60-9908-9FEC-5A21-9181650469D7}"/>
                    </a:ext>
                  </a:extLst>
                </p14:cNvPr>
                <p14:cNvContentPartPr/>
                <p14:nvPr/>
              </p14:nvContentPartPr>
              <p14:xfrm>
                <a:off x="5255327" y="2784553"/>
                <a:ext cx="165600" cy="194040"/>
              </p14:xfrm>
            </p:contentPart>
          </mc:Choice>
          <mc:Fallback>
            <p:pic>
              <p:nvPicPr>
                <p:cNvPr id="54" name="Ink 53">
                  <a:extLst>
                    <a:ext uri="{FF2B5EF4-FFF2-40B4-BE49-F238E27FC236}">
                      <a16:creationId xmlns:a16="http://schemas.microsoft.com/office/drawing/2014/main" id="{598E2E60-9908-9FEC-5A21-9181650469D7}"/>
                    </a:ext>
                  </a:extLst>
                </p:cNvPr>
                <p:cNvPicPr/>
                <p:nvPr/>
              </p:nvPicPr>
              <p:blipFill>
                <a:blip r:embed="rId91"/>
                <a:stretch>
                  <a:fillRect/>
                </a:stretch>
              </p:blipFill>
              <p:spPr>
                <a:xfrm>
                  <a:off x="5246327" y="2775553"/>
                  <a:ext cx="1832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987619BE-C3BF-0487-7FDE-79A269EB1634}"/>
                    </a:ext>
                  </a:extLst>
                </p14:cNvPr>
                <p14:cNvContentPartPr/>
                <p14:nvPr/>
              </p14:nvContentPartPr>
              <p14:xfrm>
                <a:off x="5487167" y="2782393"/>
                <a:ext cx="171360" cy="182520"/>
              </p14:xfrm>
            </p:contentPart>
          </mc:Choice>
          <mc:Fallback>
            <p:pic>
              <p:nvPicPr>
                <p:cNvPr id="55" name="Ink 54">
                  <a:extLst>
                    <a:ext uri="{FF2B5EF4-FFF2-40B4-BE49-F238E27FC236}">
                      <a16:creationId xmlns:a16="http://schemas.microsoft.com/office/drawing/2014/main" id="{987619BE-C3BF-0487-7FDE-79A269EB1634}"/>
                    </a:ext>
                  </a:extLst>
                </p:cNvPr>
                <p:cNvPicPr/>
                <p:nvPr/>
              </p:nvPicPr>
              <p:blipFill>
                <a:blip r:embed="rId93"/>
                <a:stretch>
                  <a:fillRect/>
                </a:stretch>
              </p:blipFill>
              <p:spPr>
                <a:xfrm>
                  <a:off x="5478527" y="2773753"/>
                  <a:ext cx="1890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F8051D8A-1DE6-DE9A-68A1-C4D320204ADD}"/>
                    </a:ext>
                  </a:extLst>
                </p14:cNvPr>
                <p14:cNvContentPartPr/>
                <p14:nvPr/>
              </p14:nvContentPartPr>
              <p14:xfrm>
                <a:off x="5514527" y="2887153"/>
                <a:ext cx="71280" cy="34920"/>
              </p14:xfrm>
            </p:contentPart>
          </mc:Choice>
          <mc:Fallback>
            <p:pic>
              <p:nvPicPr>
                <p:cNvPr id="56" name="Ink 55">
                  <a:extLst>
                    <a:ext uri="{FF2B5EF4-FFF2-40B4-BE49-F238E27FC236}">
                      <a16:creationId xmlns:a16="http://schemas.microsoft.com/office/drawing/2014/main" id="{F8051D8A-1DE6-DE9A-68A1-C4D320204ADD}"/>
                    </a:ext>
                  </a:extLst>
                </p:cNvPr>
                <p:cNvPicPr/>
                <p:nvPr/>
              </p:nvPicPr>
              <p:blipFill>
                <a:blip r:embed="rId95"/>
                <a:stretch>
                  <a:fillRect/>
                </a:stretch>
              </p:blipFill>
              <p:spPr>
                <a:xfrm>
                  <a:off x="5505887" y="2878513"/>
                  <a:ext cx="889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DDB9D192-76BF-FD30-A85B-288257E9BFB1}"/>
                    </a:ext>
                  </a:extLst>
                </p14:cNvPr>
                <p14:cNvContentPartPr/>
                <p14:nvPr/>
              </p14:nvContentPartPr>
              <p14:xfrm>
                <a:off x="5728367" y="2784193"/>
                <a:ext cx="136800" cy="135720"/>
              </p14:xfrm>
            </p:contentPart>
          </mc:Choice>
          <mc:Fallback>
            <p:pic>
              <p:nvPicPr>
                <p:cNvPr id="57" name="Ink 56">
                  <a:extLst>
                    <a:ext uri="{FF2B5EF4-FFF2-40B4-BE49-F238E27FC236}">
                      <a16:creationId xmlns:a16="http://schemas.microsoft.com/office/drawing/2014/main" id="{DDB9D192-76BF-FD30-A85B-288257E9BFB1}"/>
                    </a:ext>
                  </a:extLst>
                </p:cNvPr>
                <p:cNvPicPr/>
                <p:nvPr/>
              </p:nvPicPr>
              <p:blipFill>
                <a:blip r:embed="rId97"/>
                <a:stretch>
                  <a:fillRect/>
                </a:stretch>
              </p:blipFill>
              <p:spPr>
                <a:xfrm>
                  <a:off x="5719367" y="2775553"/>
                  <a:ext cx="1544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25B691AB-BDD5-089B-9145-98100E26DC6C}"/>
                    </a:ext>
                  </a:extLst>
                </p14:cNvPr>
                <p14:cNvContentPartPr/>
                <p14:nvPr/>
              </p14:nvContentPartPr>
              <p14:xfrm>
                <a:off x="4992167" y="2585473"/>
                <a:ext cx="1243800" cy="622080"/>
              </p14:xfrm>
            </p:contentPart>
          </mc:Choice>
          <mc:Fallback>
            <p:pic>
              <p:nvPicPr>
                <p:cNvPr id="58" name="Ink 57">
                  <a:extLst>
                    <a:ext uri="{FF2B5EF4-FFF2-40B4-BE49-F238E27FC236}">
                      <a16:creationId xmlns:a16="http://schemas.microsoft.com/office/drawing/2014/main" id="{25B691AB-BDD5-089B-9145-98100E26DC6C}"/>
                    </a:ext>
                  </a:extLst>
                </p:cNvPr>
                <p:cNvPicPr/>
                <p:nvPr/>
              </p:nvPicPr>
              <p:blipFill>
                <a:blip r:embed="rId99"/>
                <a:stretch>
                  <a:fillRect/>
                </a:stretch>
              </p:blipFill>
              <p:spPr>
                <a:xfrm>
                  <a:off x="4983527" y="2576833"/>
                  <a:ext cx="1261440" cy="639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6990C3E8-0FDA-138E-A6B3-9DC31E08360F}"/>
                    </a:ext>
                  </a:extLst>
                </p14:cNvPr>
                <p14:cNvContentPartPr/>
                <p14:nvPr/>
              </p14:nvContentPartPr>
              <p14:xfrm>
                <a:off x="6251807" y="2693113"/>
                <a:ext cx="986400" cy="422640"/>
              </p14:xfrm>
            </p:contentPart>
          </mc:Choice>
          <mc:Fallback>
            <p:pic>
              <p:nvPicPr>
                <p:cNvPr id="59" name="Ink 58">
                  <a:extLst>
                    <a:ext uri="{FF2B5EF4-FFF2-40B4-BE49-F238E27FC236}">
                      <a16:creationId xmlns:a16="http://schemas.microsoft.com/office/drawing/2014/main" id="{6990C3E8-0FDA-138E-A6B3-9DC31E08360F}"/>
                    </a:ext>
                  </a:extLst>
                </p:cNvPr>
                <p:cNvPicPr/>
                <p:nvPr/>
              </p:nvPicPr>
              <p:blipFill>
                <a:blip r:embed="rId101"/>
                <a:stretch>
                  <a:fillRect/>
                </a:stretch>
              </p:blipFill>
              <p:spPr>
                <a:xfrm>
                  <a:off x="6242807" y="2684473"/>
                  <a:ext cx="100404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A89A1D26-22AD-A234-2E9F-49EC1B83DE93}"/>
                    </a:ext>
                  </a:extLst>
                </p14:cNvPr>
                <p14:cNvContentPartPr/>
                <p14:nvPr/>
              </p14:nvContentPartPr>
              <p14:xfrm>
                <a:off x="7126247" y="3036553"/>
                <a:ext cx="186120" cy="60120"/>
              </p14:xfrm>
            </p:contentPart>
          </mc:Choice>
          <mc:Fallback>
            <p:pic>
              <p:nvPicPr>
                <p:cNvPr id="60" name="Ink 59">
                  <a:extLst>
                    <a:ext uri="{FF2B5EF4-FFF2-40B4-BE49-F238E27FC236}">
                      <a16:creationId xmlns:a16="http://schemas.microsoft.com/office/drawing/2014/main" id="{A89A1D26-22AD-A234-2E9F-49EC1B83DE93}"/>
                    </a:ext>
                  </a:extLst>
                </p:cNvPr>
                <p:cNvPicPr/>
                <p:nvPr/>
              </p:nvPicPr>
              <p:blipFill>
                <a:blip r:embed="rId103"/>
                <a:stretch>
                  <a:fillRect/>
                </a:stretch>
              </p:blipFill>
              <p:spPr>
                <a:xfrm>
                  <a:off x="7117247" y="3027913"/>
                  <a:ext cx="2037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A033FABA-CF57-8FCC-A9D1-52D9BC0AB52E}"/>
                    </a:ext>
                  </a:extLst>
                </p14:cNvPr>
                <p14:cNvContentPartPr/>
                <p14:nvPr/>
              </p14:nvContentPartPr>
              <p14:xfrm>
                <a:off x="7126247" y="3481873"/>
                <a:ext cx="70920" cy="565920"/>
              </p14:xfrm>
            </p:contentPart>
          </mc:Choice>
          <mc:Fallback>
            <p:pic>
              <p:nvPicPr>
                <p:cNvPr id="61" name="Ink 60">
                  <a:extLst>
                    <a:ext uri="{FF2B5EF4-FFF2-40B4-BE49-F238E27FC236}">
                      <a16:creationId xmlns:a16="http://schemas.microsoft.com/office/drawing/2014/main" id="{A033FABA-CF57-8FCC-A9D1-52D9BC0AB52E}"/>
                    </a:ext>
                  </a:extLst>
                </p:cNvPr>
                <p:cNvPicPr/>
                <p:nvPr/>
              </p:nvPicPr>
              <p:blipFill>
                <a:blip r:embed="rId105"/>
                <a:stretch>
                  <a:fillRect/>
                </a:stretch>
              </p:blipFill>
              <p:spPr>
                <a:xfrm>
                  <a:off x="7117247" y="3473233"/>
                  <a:ext cx="88560" cy="583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76E090A4-6DE3-EB7D-1FD7-5A08A7E35F84}"/>
                    </a:ext>
                  </a:extLst>
                </p14:cNvPr>
                <p14:cNvContentPartPr/>
                <p14:nvPr/>
              </p14:nvContentPartPr>
              <p14:xfrm>
                <a:off x="7051367" y="3408793"/>
                <a:ext cx="861480" cy="623520"/>
              </p14:xfrm>
            </p:contentPart>
          </mc:Choice>
          <mc:Fallback>
            <p:pic>
              <p:nvPicPr>
                <p:cNvPr id="62" name="Ink 61">
                  <a:extLst>
                    <a:ext uri="{FF2B5EF4-FFF2-40B4-BE49-F238E27FC236}">
                      <a16:creationId xmlns:a16="http://schemas.microsoft.com/office/drawing/2014/main" id="{76E090A4-6DE3-EB7D-1FD7-5A08A7E35F84}"/>
                    </a:ext>
                  </a:extLst>
                </p:cNvPr>
                <p:cNvPicPr/>
                <p:nvPr/>
              </p:nvPicPr>
              <p:blipFill>
                <a:blip r:embed="rId107"/>
                <a:stretch>
                  <a:fillRect/>
                </a:stretch>
              </p:blipFill>
              <p:spPr>
                <a:xfrm>
                  <a:off x="7042727" y="3400153"/>
                  <a:ext cx="879120" cy="641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185778CE-44F2-0EA7-28DC-58329294EF34}"/>
                    </a:ext>
                  </a:extLst>
                </p14:cNvPr>
                <p14:cNvContentPartPr/>
                <p14:nvPr/>
              </p14:nvContentPartPr>
              <p14:xfrm>
                <a:off x="7183847" y="3090193"/>
                <a:ext cx="1194480" cy="698400"/>
              </p14:xfrm>
            </p:contentPart>
          </mc:Choice>
          <mc:Fallback>
            <p:pic>
              <p:nvPicPr>
                <p:cNvPr id="63" name="Ink 62">
                  <a:extLst>
                    <a:ext uri="{FF2B5EF4-FFF2-40B4-BE49-F238E27FC236}">
                      <a16:creationId xmlns:a16="http://schemas.microsoft.com/office/drawing/2014/main" id="{185778CE-44F2-0EA7-28DC-58329294EF34}"/>
                    </a:ext>
                  </a:extLst>
                </p:cNvPr>
                <p:cNvPicPr/>
                <p:nvPr/>
              </p:nvPicPr>
              <p:blipFill>
                <a:blip r:embed="rId109"/>
                <a:stretch>
                  <a:fillRect/>
                </a:stretch>
              </p:blipFill>
              <p:spPr>
                <a:xfrm>
                  <a:off x="7174847" y="3081553"/>
                  <a:ext cx="1212120" cy="716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777BC758-B41D-05B2-04EA-E7487CE95AEA}"/>
                    </a:ext>
                  </a:extLst>
                </p14:cNvPr>
                <p14:cNvContentPartPr/>
                <p14:nvPr/>
              </p14:nvContentPartPr>
              <p14:xfrm>
                <a:off x="7123727" y="3160393"/>
                <a:ext cx="171720" cy="370080"/>
              </p14:xfrm>
            </p:contentPart>
          </mc:Choice>
          <mc:Fallback>
            <p:pic>
              <p:nvPicPr>
                <p:cNvPr id="64" name="Ink 63">
                  <a:extLst>
                    <a:ext uri="{FF2B5EF4-FFF2-40B4-BE49-F238E27FC236}">
                      <a16:creationId xmlns:a16="http://schemas.microsoft.com/office/drawing/2014/main" id="{777BC758-B41D-05B2-04EA-E7487CE95AEA}"/>
                    </a:ext>
                  </a:extLst>
                </p:cNvPr>
                <p:cNvPicPr/>
                <p:nvPr/>
              </p:nvPicPr>
              <p:blipFill>
                <a:blip r:embed="rId111"/>
                <a:stretch>
                  <a:fillRect/>
                </a:stretch>
              </p:blipFill>
              <p:spPr>
                <a:xfrm>
                  <a:off x="7115087" y="3151393"/>
                  <a:ext cx="18936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16BCF080-E4FC-4327-B1A7-EEA027052D93}"/>
                    </a:ext>
                  </a:extLst>
                </p14:cNvPr>
                <p14:cNvContentPartPr/>
                <p14:nvPr/>
              </p14:nvContentPartPr>
              <p14:xfrm>
                <a:off x="7749767" y="3158233"/>
                <a:ext cx="254520" cy="361440"/>
              </p14:xfrm>
            </p:contentPart>
          </mc:Choice>
          <mc:Fallback>
            <p:pic>
              <p:nvPicPr>
                <p:cNvPr id="65" name="Ink 64">
                  <a:extLst>
                    <a:ext uri="{FF2B5EF4-FFF2-40B4-BE49-F238E27FC236}">
                      <a16:creationId xmlns:a16="http://schemas.microsoft.com/office/drawing/2014/main" id="{16BCF080-E4FC-4327-B1A7-EEA027052D93}"/>
                    </a:ext>
                  </a:extLst>
                </p:cNvPr>
                <p:cNvPicPr/>
                <p:nvPr/>
              </p:nvPicPr>
              <p:blipFill>
                <a:blip r:embed="rId113"/>
                <a:stretch>
                  <a:fillRect/>
                </a:stretch>
              </p:blipFill>
              <p:spPr>
                <a:xfrm>
                  <a:off x="7740767" y="3149593"/>
                  <a:ext cx="27216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5D3D0FF1-A2FD-897E-F0A4-ED7E8801D1FE}"/>
                    </a:ext>
                  </a:extLst>
                </p14:cNvPr>
                <p14:cNvContentPartPr/>
                <p14:nvPr/>
              </p14:nvContentPartPr>
              <p14:xfrm>
                <a:off x="7898087" y="3637393"/>
                <a:ext cx="321840" cy="345240"/>
              </p14:xfrm>
            </p:contentPart>
          </mc:Choice>
          <mc:Fallback>
            <p:pic>
              <p:nvPicPr>
                <p:cNvPr id="66" name="Ink 65">
                  <a:extLst>
                    <a:ext uri="{FF2B5EF4-FFF2-40B4-BE49-F238E27FC236}">
                      <a16:creationId xmlns:a16="http://schemas.microsoft.com/office/drawing/2014/main" id="{5D3D0FF1-A2FD-897E-F0A4-ED7E8801D1FE}"/>
                    </a:ext>
                  </a:extLst>
                </p:cNvPr>
                <p:cNvPicPr/>
                <p:nvPr/>
              </p:nvPicPr>
              <p:blipFill>
                <a:blip r:embed="rId115"/>
                <a:stretch>
                  <a:fillRect/>
                </a:stretch>
              </p:blipFill>
              <p:spPr>
                <a:xfrm>
                  <a:off x="7889447" y="3628393"/>
                  <a:ext cx="33948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669050C2-C2AC-54E7-05EC-BBD81B1296A1}"/>
                    </a:ext>
                  </a:extLst>
                </p14:cNvPr>
                <p14:cNvContentPartPr/>
                <p14:nvPr/>
              </p14:nvContentPartPr>
              <p14:xfrm>
                <a:off x="7169087" y="3750433"/>
                <a:ext cx="295560" cy="292680"/>
              </p14:xfrm>
            </p:contentPart>
          </mc:Choice>
          <mc:Fallback>
            <p:pic>
              <p:nvPicPr>
                <p:cNvPr id="67" name="Ink 66">
                  <a:extLst>
                    <a:ext uri="{FF2B5EF4-FFF2-40B4-BE49-F238E27FC236}">
                      <a16:creationId xmlns:a16="http://schemas.microsoft.com/office/drawing/2014/main" id="{669050C2-C2AC-54E7-05EC-BBD81B1296A1}"/>
                    </a:ext>
                  </a:extLst>
                </p:cNvPr>
                <p:cNvPicPr/>
                <p:nvPr/>
              </p:nvPicPr>
              <p:blipFill>
                <a:blip r:embed="rId117"/>
                <a:stretch>
                  <a:fillRect/>
                </a:stretch>
              </p:blipFill>
              <p:spPr>
                <a:xfrm>
                  <a:off x="7160087" y="3741793"/>
                  <a:ext cx="31320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82E53497-3DA2-6629-C954-7096E41925B8}"/>
                    </a:ext>
                  </a:extLst>
                </p14:cNvPr>
                <p14:cNvContentPartPr/>
                <p14:nvPr/>
              </p14:nvContentPartPr>
              <p14:xfrm>
                <a:off x="7605407" y="2517433"/>
                <a:ext cx="311400" cy="260640"/>
              </p14:xfrm>
            </p:contentPart>
          </mc:Choice>
          <mc:Fallback>
            <p:pic>
              <p:nvPicPr>
                <p:cNvPr id="68" name="Ink 67">
                  <a:extLst>
                    <a:ext uri="{FF2B5EF4-FFF2-40B4-BE49-F238E27FC236}">
                      <a16:creationId xmlns:a16="http://schemas.microsoft.com/office/drawing/2014/main" id="{82E53497-3DA2-6629-C954-7096E41925B8}"/>
                    </a:ext>
                  </a:extLst>
                </p:cNvPr>
                <p:cNvPicPr/>
                <p:nvPr/>
              </p:nvPicPr>
              <p:blipFill>
                <a:blip r:embed="rId119"/>
                <a:stretch>
                  <a:fillRect/>
                </a:stretch>
              </p:blipFill>
              <p:spPr>
                <a:xfrm>
                  <a:off x="7596767" y="2508793"/>
                  <a:ext cx="3290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53DBBE17-57C1-2DA2-B340-A462EA7693D3}"/>
                    </a:ext>
                  </a:extLst>
                </p14:cNvPr>
                <p14:cNvContentPartPr/>
                <p14:nvPr/>
              </p14:nvContentPartPr>
              <p14:xfrm>
                <a:off x="7941287" y="2525713"/>
                <a:ext cx="234000" cy="273600"/>
              </p14:xfrm>
            </p:contentPart>
          </mc:Choice>
          <mc:Fallback>
            <p:pic>
              <p:nvPicPr>
                <p:cNvPr id="69" name="Ink 68">
                  <a:extLst>
                    <a:ext uri="{FF2B5EF4-FFF2-40B4-BE49-F238E27FC236}">
                      <a16:creationId xmlns:a16="http://schemas.microsoft.com/office/drawing/2014/main" id="{53DBBE17-57C1-2DA2-B340-A462EA7693D3}"/>
                    </a:ext>
                  </a:extLst>
                </p:cNvPr>
                <p:cNvPicPr/>
                <p:nvPr/>
              </p:nvPicPr>
              <p:blipFill>
                <a:blip r:embed="rId121"/>
                <a:stretch>
                  <a:fillRect/>
                </a:stretch>
              </p:blipFill>
              <p:spPr>
                <a:xfrm>
                  <a:off x="7932287" y="2517073"/>
                  <a:ext cx="2516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2" name="Ink 71">
                  <a:extLst>
                    <a:ext uri="{FF2B5EF4-FFF2-40B4-BE49-F238E27FC236}">
                      <a16:creationId xmlns:a16="http://schemas.microsoft.com/office/drawing/2014/main" id="{1F7FC2BD-D01B-1A67-823F-6351D79CC6E7}"/>
                    </a:ext>
                  </a:extLst>
                </p14:cNvPr>
                <p14:cNvContentPartPr/>
                <p14:nvPr/>
              </p14:nvContentPartPr>
              <p14:xfrm>
                <a:off x="8342687" y="2425993"/>
                <a:ext cx="42480" cy="362880"/>
              </p14:xfrm>
            </p:contentPart>
          </mc:Choice>
          <mc:Fallback>
            <p:pic>
              <p:nvPicPr>
                <p:cNvPr id="72" name="Ink 71">
                  <a:extLst>
                    <a:ext uri="{FF2B5EF4-FFF2-40B4-BE49-F238E27FC236}">
                      <a16:creationId xmlns:a16="http://schemas.microsoft.com/office/drawing/2014/main" id="{1F7FC2BD-D01B-1A67-823F-6351D79CC6E7}"/>
                    </a:ext>
                  </a:extLst>
                </p:cNvPr>
                <p:cNvPicPr/>
                <p:nvPr/>
              </p:nvPicPr>
              <p:blipFill>
                <a:blip r:embed="rId123"/>
                <a:stretch>
                  <a:fillRect/>
                </a:stretch>
              </p:blipFill>
              <p:spPr>
                <a:xfrm>
                  <a:off x="8334047" y="2416993"/>
                  <a:ext cx="6012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3" name="Ink 72">
                  <a:extLst>
                    <a:ext uri="{FF2B5EF4-FFF2-40B4-BE49-F238E27FC236}">
                      <a16:creationId xmlns:a16="http://schemas.microsoft.com/office/drawing/2014/main" id="{07F9598D-44D3-C503-3B30-48F98A747C60}"/>
                    </a:ext>
                  </a:extLst>
                </p14:cNvPr>
                <p14:cNvContentPartPr/>
                <p14:nvPr/>
              </p14:nvContentPartPr>
              <p14:xfrm>
                <a:off x="8134967" y="1846753"/>
                <a:ext cx="447840" cy="691560"/>
              </p14:xfrm>
            </p:contentPart>
          </mc:Choice>
          <mc:Fallback>
            <p:pic>
              <p:nvPicPr>
                <p:cNvPr id="73" name="Ink 72">
                  <a:extLst>
                    <a:ext uri="{FF2B5EF4-FFF2-40B4-BE49-F238E27FC236}">
                      <a16:creationId xmlns:a16="http://schemas.microsoft.com/office/drawing/2014/main" id="{07F9598D-44D3-C503-3B30-48F98A747C60}"/>
                    </a:ext>
                  </a:extLst>
                </p:cNvPr>
                <p:cNvPicPr/>
                <p:nvPr/>
              </p:nvPicPr>
              <p:blipFill>
                <a:blip r:embed="rId125"/>
                <a:stretch>
                  <a:fillRect/>
                </a:stretch>
              </p:blipFill>
              <p:spPr>
                <a:xfrm>
                  <a:off x="8126327" y="1838113"/>
                  <a:ext cx="465480" cy="709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4" name="Ink 73">
                  <a:extLst>
                    <a:ext uri="{FF2B5EF4-FFF2-40B4-BE49-F238E27FC236}">
                      <a16:creationId xmlns:a16="http://schemas.microsoft.com/office/drawing/2014/main" id="{8B8B380F-AA21-9A7D-9E04-D93EEF73A19A}"/>
                    </a:ext>
                  </a:extLst>
                </p14:cNvPr>
                <p14:cNvContentPartPr/>
                <p14:nvPr/>
              </p14:nvContentPartPr>
              <p14:xfrm>
                <a:off x="8580647" y="2552353"/>
                <a:ext cx="78840" cy="128880"/>
              </p14:xfrm>
            </p:contentPart>
          </mc:Choice>
          <mc:Fallback>
            <p:pic>
              <p:nvPicPr>
                <p:cNvPr id="74" name="Ink 73">
                  <a:extLst>
                    <a:ext uri="{FF2B5EF4-FFF2-40B4-BE49-F238E27FC236}">
                      <a16:creationId xmlns:a16="http://schemas.microsoft.com/office/drawing/2014/main" id="{8B8B380F-AA21-9A7D-9E04-D93EEF73A19A}"/>
                    </a:ext>
                  </a:extLst>
                </p:cNvPr>
                <p:cNvPicPr/>
                <p:nvPr/>
              </p:nvPicPr>
              <p:blipFill>
                <a:blip r:embed="rId127"/>
                <a:stretch>
                  <a:fillRect/>
                </a:stretch>
              </p:blipFill>
              <p:spPr>
                <a:xfrm>
                  <a:off x="8571647" y="2543713"/>
                  <a:ext cx="964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5" name="Ink 74">
                  <a:extLst>
                    <a:ext uri="{FF2B5EF4-FFF2-40B4-BE49-F238E27FC236}">
                      <a16:creationId xmlns:a16="http://schemas.microsoft.com/office/drawing/2014/main" id="{5BB5F482-8241-E188-400D-542F23C9323D}"/>
                    </a:ext>
                  </a:extLst>
                </p14:cNvPr>
                <p14:cNvContentPartPr/>
                <p14:nvPr/>
              </p14:nvContentPartPr>
              <p14:xfrm>
                <a:off x="8718887" y="2558473"/>
                <a:ext cx="53640" cy="135000"/>
              </p14:xfrm>
            </p:contentPart>
          </mc:Choice>
          <mc:Fallback>
            <p:pic>
              <p:nvPicPr>
                <p:cNvPr id="75" name="Ink 74">
                  <a:extLst>
                    <a:ext uri="{FF2B5EF4-FFF2-40B4-BE49-F238E27FC236}">
                      <a16:creationId xmlns:a16="http://schemas.microsoft.com/office/drawing/2014/main" id="{5BB5F482-8241-E188-400D-542F23C9323D}"/>
                    </a:ext>
                  </a:extLst>
                </p:cNvPr>
                <p:cNvPicPr/>
                <p:nvPr/>
              </p:nvPicPr>
              <p:blipFill>
                <a:blip r:embed="rId129"/>
                <a:stretch>
                  <a:fillRect/>
                </a:stretch>
              </p:blipFill>
              <p:spPr>
                <a:xfrm>
                  <a:off x="8709887" y="2549833"/>
                  <a:ext cx="712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6" name="Ink 75">
                  <a:extLst>
                    <a:ext uri="{FF2B5EF4-FFF2-40B4-BE49-F238E27FC236}">
                      <a16:creationId xmlns:a16="http://schemas.microsoft.com/office/drawing/2014/main" id="{3FAF0F1C-99B4-599A-10EA-84C1207C3A90}"/>
                    </a:ext>
                  </a:extLst>
                </p14:cNvPr>
                <p14:cNvContentPartPr/>
                <p14:nvPr/>
              </p14:nvContentPartPr>
              <p14:xfrm>
                <a:off x="8835527" y="2409433"/>
                <a:ext cx="141840" cy="283680"/>
              </p14:xfrm>
            </p:contentPart>
          </mc:Choice>
          <mc:Fallback>
            <p:pic>
              <p:nvPicPr>
                <p:cNvPr id="76" name="Ink 75">
                  <a:extLst>
                    <a:ext uri="{FF2B5EF4-FFF2-40B4-BE49-F238E27FC236}">
                      <a16:creationId xmlns:a16="http://schemas.microsoft.com/office/drawing/2014/main" id="{3FAF0F1C-99B4-599A-10EA-84C1207C3A90}"/>
                    </a:ext>
                  </a:extLst>
                </p:cNvPr>
                <p:cNvPicPr/>
                <p:nvPr/>
              </p:nvPicPr>
              <p:blipFill>
                <a:blip r:embed="rId131"/>
                <a:stretch>
                  <a:fillRect/>
                </a:stretch>
              </p:blipFill>
              <p:spPr>
                <a:xfrm>
                  <a:off x="8826527" y="2400433"/>
                  <a:ext cx="15948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7" name="Ink 76">
                  <a:extLst>
                    <a:ext uri="{FF2B5EF4-FFF2-40B4-BE49-F238E27FC236}">
                      <a16:creationId xmlns:a16="http://schemas.microsoft.com/office/drawing/2014/main" id="{557BC2FC-B741-E610-33B6-6DB9C86817DB}"/>
                    </a:ext>
                  </a:extLst>
                </p14:cNvPr>
                <p14:cNvContentPartPr/>
                <p14:nvPr/>
              </p14:nvContentPartPr>
              <p14:xfrm>
                <a:off x="9035327" y="2589793"/>
                <a:ext cx="12960" cy="72360"/>
              </p14:xfrm>
            </p:contentPart>
          </mc:Choice>
          <mc:Fallback>
            <p:pic>
              <p:nvPicPr>
                <p:cNvPr id="77" name="Ink 76">
                  <a:extLst>
                    <a:ext uri="{FF2B5EF4-FFF2-40B4-BE49-F238E27FC236}">
                      <a16:creationId xmlns:a16="http://schemas.microsoft.com/office/drawing/2014/main" id="{557BC2FC-B741-E610-33B6-6DB9C86817DB}"/>
                    </a:ext>
                  </a:extLst>
                </p:cNvPr>
                <p:cNvPicPr/>
                <p:nvPr/>
              </p:nvPicPr>
              <p:blipFill>
                <a:blip r:embed="rId133"/>
                <a:stretch>
                  <a:fillRect/>
                </a:stretch>
              </p:blipFill>
              <p:spPr>
                <a:xfrm>
                  <a:off x="9026327" y="2580793"/>
                  <a:ext cx="306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8" name="Ink 77">
                  <a:extLst>
                    <a:ext uri="{FF2B5EF4-FFF2-40B4-BE49-F238E27FC236}">
                      <a16:creationId xmlns:a16="http://schemas.microsoft.com/office/drawing/2014/main" id="{579316B0-453E-8DD4-4CB9-5BFE9D7ED39D}"/>
                    </a:ext>
                  </a:extLst>
                </p14:cNvPr>
                <p14:cNvContentPartPr/>
                <p14:nvPr/>
              </p14:nvContentPartPr>
              <p14:xfrm>
                <a:off x="9033887" y="2494393"/>
                <a:ext cx="30960" cy="30600"/>
              </p14:xfrm>
            </p:contentPart>
          </mc:Choice>
          <mc:Fallback>
            <p:pic>
              <p:nvPicPr>
                <p:cNvPr id="78" name="Ink 77">
                  <a:extLst>
                    <a:ext uri="{FF2B5EF4-FFF2-40B4-BE49-F238E27FC236}">
                      <a16:creationId xmlns:a16="http://schemas.microsoft.com/office/drawing/2014/main" id="{579316B0-453E-8DD4-4CB9-5BFE9D7ED39D}"/>
                    </a:ext>
                  </a:extLst>
                </p:cNvPr>
                <p:cNvPicPr/>
                <p:nvPr/>
              </p:nvPicPr>
              <p:blipFill>
                <a:blip r:embed="rId135"/>
                <a:stretch>
                  <a:fillRect/>
                </a:stretch>
              </p:blipFill>
              <p:spPr>
                <a:xfrm>
                  <a:off x="9024887" y="2485393"/>
                  <a:ext cx="486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76A18F49-E840-A032-265A-4A22E94E97D1}"/>
                    </a:ext>
                  </a:extLst>
                </p14:cNvPr>
                <p14:cNvContentPartPr/>
                <p14:nvPr/>
              </p14:nvContentPartPr>
              <p14:xfrm>
                <a:off x="9084287" y="2397553"/>
                <a:ext cx="211680" cy="287640"/>
              </p14:xfrm>
            </p:contentPart>
          </mc:Choice>
          <mc:Fallback>
            <p:pic>
              <p:nvPicPr>
                <p:cNvPr id="79" name="Ink 78">
                  <a:extLst>
                    <a:ext uri="{FF2B5EF4-FFF2-40B4-BE49-F238E27FC236}">
                      <a16:creationId xmlns:a16="http://schemas.microsoft.com/office/drawing/2014/main" id="{76A18F49-E840-A032-265A-4A22E94E97D1}"/>
                    </a:ext>
                  </a:extLst>
                </p:cNvPr>
                <p:cNvPicPr/>
                <p:nvPr/>
              </p:nvPicPr>
              <p:blipFill>
                <a:blip r:embed="rId137"/>
                <a:stretch>
                  <a:fillRect/>
                </a:stretch>
              </p:blipFill>
              <p:spPr>
                <a:xfrm>
                  <a:off x="9075647" y="2388553"/>
                  <a:ext cx="2293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C72353A2-7FC6-B93C-D7B3-7511435FED38}"/>
                    </a:ext>
                  </a:extLst>
                </p14:cNvPr>
                <p14:cNvContentPartPr/>
                <p14:nvPr/>
              </p14:nvContentPartPr>
              <p14:xfrm>
                <a:off x="9252047" y="2383513"/>
                <a:ext cx="126360" cy="279000"/>
              </p14:xfrm>
            </p:contentPart>
          </mc:Choice>
          <mc:Fallback>
            <p:pic>
              <p:nvPicPr>
                <p:cNvPr id="80" name="Ink 79">
                  <a:extLst>
                    <a:ext uri="{FF2B5EF4-FFF2-40B4-BE49-F238E27FC236}">
                      <a16:creationId xmlns:a16="http://schemas.microsoft.com/office/drawing/2014/main" id="{C72353A2-7FC6-B93C-D7B3-7511435FED38}"/>
                    </a:ext>
                  </a:extLst>
                </p:cNvPr>
                <p:cNvPicPr/>
                <p:nvPr/>
              </p:nvPicPr>
              <p:blipFill>
                <a:blip r:embed="rId139"/>
                <a:stretch>
                  <a:fillRect/>
                </a:stretch>
              </p:blipFill>
              <p:spPr>
                <a:xfrm>
                  <a:off x="9243407" y="2374513"/>
                  <a:ext cx="1440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4CAB114A-3E6F-76A8-41FF-A175F38FF566}"/>
                    </a:ext>
                  </a:extLst>
                </p14:cNvPr>
                <p14:cNvContentPartPr/>
                <p14:nvPr/>
              </p14:nvContentPartPr>
              <p14:xfrm>
                <a:off x="9412607" y="2515633"/>
                <a:ext cx="120240" cy="124560"/>
              </p14:xfrm>
            </p:contentPart>
          </mc:Choice>
          <mc:Fallback>
            <p:pic>
              <p:nvPicPr>
                <p:cNvPr id="81" name="Ink 80">
                  <a:extLst>
                    <a:ext uri="{FF2B5EF4-FFF2-40B4-BE49-F238E27FC236}">
                      <a16:creationId xmlns:a16="http://schemas.microsoft.com/office/drawing/2014/main" id="{4CAB114A-3E6F-76A8-41FF-A175F38FF566}"/>
                    </a:ext>
                  </a:extLst>
                </p:cNvPr>
                <p:cNvPicPr/>
                <p:nvPr/>
              </p:nvPicPr>
              <p:blipFill>
                <a:blip r:embed="rId141"/>
                <a:stretch>
                  <a:fillRect/>
                </a:stretch>
              </p:blipFill>
              <p:spPr>
                <a:xfrm>
                  <a:off x="9403967" y="2506993"/>
                  <a:ext cx="1378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0757F83E-1255-3DAB-E4C6-8081E4470998}"/>
                    </a:ext>
                  </a:extLst>
                </p14:cNvPr>
                <p14:cNvContentPartPr/>
                <p14:nvPr/>
              </p14:nvContentPartPr>
              <p14:xfrm>
                <a:off x="9570647" y="2476753"/>
                <a:ext cx="97920" cy="200160"/>
              </p14:xfrm>
            </p:contentPart>
          </mc:Choice>
          <mc:Fallback>
            <p:pic>
              <p:nvPicPr>
                <p:cNvPr id="82" name="Ink 81">
                  <a:extLst>
                    <a:ext uri="{FF2B5EF4-FFF2-40B4-BE49-F238E27FC236}">
                      <a16:creationId xmlns:a16="http://schemas.microsoft.com/office/drawing/2014/main" id="{0757F83E-1255-3DAB-E4C6-8081E4470998}"/>
                    </a:ext>
                  </a:extLst>
                </p:cNvPr>
                <p:cNvPicPr/>
                <p:nvPr/>
              </p:nvPicPr>
              <p:blipFill>
                <a:blip r:embed="rId143"/>
                <a:stretch>
                  <a:fillRect/>
                </a:stretch>
              </p:blipFill>
              <p:spPr>
                <a:xfrm>
                  <a:off x="9562007" y="2468113"/>
                  <a:ext cx="1155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729A4B8A-6559-11D3-D734-DF6C30DBABC7}"/>
                    </a:ext>
                  </a:extLst>
                </p14:cNvPr>
                <p14:cNvContentPartPr/>
                <p14:nvPr/>
              </p14:nvContentPartPr>
              <p14:xfrm>
                <a:off x="8995007" y="2879233"/>
                <a:ext cx="194040" cy="234000"/>
              </p14:xfrm>
            </p:contentPart>
          </mc:Choice>
          <mc:Fallback>
            <p:pic>
              <p:nvPicPr>
                <p:cNvPr id="83" name="Ink 82">
                  <a:extLst>
                    <a:ext uri="{FF2B5EF4-FFF2-40B4-BE49-F238E27FC236}">
                      <a16:creationId xmlns:a16="http://schemas.microsoft.com/office/drawing/2014/main" id="{729A4B8A-6559-11D3-D734-DF6C30DBABC7}"/>
                    </a:ext>
                  </a:extLst>
                </p:cNvPr>
                <p:cNvPicPr/>
                <p:nvPr/>
              </p:nvPicPr>
              <p:blipFill>
                <a:blip r:embed="rId145"/>
                <a:stretch>
                  <a:fillRect/>
                </a:stretch>
              </p:blipFill>
              <p:spPr>
                <a:xfrm>
                  <a:off x="8986007" y="2870233"/>
                  <a:ext cx="2116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F129FFD7-0459-FEC1-4AD3-C430B9907002}"/>
                    </a:ext>
                  </a:extLst>
                </p14:cNvPr>
                <p14:cNvContentPartPr/>
                <p14:nvPr/>
              </p14:nvContentPartPr>
              <p14:xfrm>
                <a:off x="9239447" y="2945113"/>
                <a:ext cx="93600" cy="67680"/>
              </p14:xfrm>
            </p:contentPart>
          </mc:Choice>
          <mc:Fallback>
            <p:pic>
              <p:nvPicPr>
                <p:cNvPr id="84" name="Ink 83">
                  <a:extLst>
                    <a:ext uri="{FF2B5EF4-FFF2-40B4-BE49-F238E27FC236}">
                      <a16:creationId xmlns:a16="http://schemas.microsoft.com/office/drawing/2014/main" id="{F129FFD7-0459-FEC1-4AD3-C430B9907002}"/>
                    </a:ext>
                  </a:extLst>
                </p:cNvPr>
                <p:cNvPicPr/>
                <p:nvPr/>
              </p:nvPicPr>
              <p:blipFill>
                <a:blip r:embed="rId147"/>
                <a:stretch>
                  <a:fillRect/>
                </a:stretch>
              </p:blipFill>
              <p:spPr>
                <a:xfrm>
                  <a:off x="9230807" y="2936473"/>
                  <a:ext cx="1112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5" name="Ink 84">
                  <a:extLst>
                    <a:ext uri="{FF2B5EF4-FFF2-40B4-BE49-F238E27FC236}">
                      <a16:creationId xmlns:a16="http://schemas.microsoft.com/office/drawing/2014/main" id="{F6802792-B1C1-9374-7A47-287758B72754}"/>
                    </a:ext>
                  </a:extLst>
                </p14:cNvPr>
                <p14:cNvContentPartPr/>
                <p14:nvPr/>
              </p14:nvContentPartPr>
              <p14:xfrm>
                <a:off x="9383087" y="2865193"/>
                <a:ext cx="138600" cy="148320"/>
              </p14:xfrm>
            </p:contentPart>
          </mc:Choice>
          <mc:Fallback>
            <p:pic>
              <p:nvPicPr>
                <p:cNvPr id="85" name="Ink 84">
                  <a:extLst>
                    <a:ext uri="{FF2B5EF4-FFF2-40B4-BE49-F238E27FC236}">
                      <a16:creationId xmlns:a16="http://schemas.microsoft.com/office/drawing/2014/main" id="{F6802792-B1C1-9374-7A47-287758B72754}"/>
                    </a:ext>
                  </a:extLst>
                </p:cNvPr>
                <p:cNvPicPr/>
                <p:nvPr/>
              </p:nvPicPr>
              <p:blipFill>
                <a:blip r:embed="rId149"/>
                <a:stretch>
                  <a:fillRect/>
                </a:stretch>
              </p:blipFill>
              <p:spPr>
                <a:xfrm>
                  <a:off x="9374087" y="2856193"/>
                  <a:ext cx="1562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6" name="Ink 85">
                  <a:extLst>
                    <a:ext uri="{FF2B5EF4-FFF2-40B4-BE49-F238E27FC236}">
                      <a16:creationId xmlns:a16="http://schemas.microsoft.com/office/drawing/2014/main" id="{97BDC2B5-5880-4E51-3F1B-1ED69E41619D}"/>
                    </a:ext>
                  </a:extLst>
                </p14:cNvPr>
                <p14:cNvContentPartPr/>
                <p14:nvPr/>
              </p14:nvContentPartPr>
              <p14:xfrm>
                <a:off x="9571007" y="2783113"/>
                <a:ext cx="234720" cy="225720"/>
              </p14:xfrm>
            </p:contentPart>
          </mc:Choice>
          <mc:Fallback>
            <p:pic>
              <p:nvPicPr>
                <p:cNvPr id="86" name="Ink 85">
                  <a:extLst>
                    <a:ext uri="{FF2B5EF4-FFF2-40B4-BE49-F238E27FC236}">
                      <a16:creationId xmlns:a16="http://schemas.microsoft.com/office/drawing/2014/main" id="{97BDC2B5-5880-4E51-3F1B-1ED69E41619D}"/>
                    </a:ext>
                  </a:extLst>
                </p:cNvPr>
                <p:cNvPicPr/>
                <p:nvPr/>
              </p:nvPicPr>
              <p:blipFill>
                <a:blip r:embed="rId151"/>
                <a:stretch>
                  <a:fillRect/>
                </a:stretch>
              </p:blipFill>
              <p:spPr>
                <a:xfrm>
                  <a:off x="9562367" y="2774113"/>
                  <a:ext cx="2523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111B7CB0-F6BF-1A5F-B9A3-37728F9F9301}"/>
                    </a:ext>
                  </a:extLst>
                </p14:cNvPr>
                <p14:cNvContentPartPr/>
                <p14:nvPr/>
              </p14:nvContentPartPr>
              <p14:xfrm>
                <a:off x="3460727" y="1527793"/>
                <a:ext cx="608400" cy="222120"/>
              </p14:xfrm>
            </p:contentPart>
          </mc:Choice>
          <mc:Fallback>
            <p:pic>
              <p:nvPicPr>
                <p:cNvPr id="88" name="Ink 87">
                  <a:extLst>
                    <a:ext uri="{FF2B5EF4-FFF2-40B4-BE49-F238E27FC236}">
                      <a16:creationId xmlns:a16="http://schemas.microsoft.com/office/drawing/2014/main" id="{111B7CB0-F6BF-1A5F-B9A3-37728F9F9301}"/>
                    </a:ext>
                  </a:extLst>
                </p:cNvPr>
                <p:cNvPicPr/>
                <p:nvPr/>
              </p:nvPicPr>
              <p:blipFill>
                <a:blip r:embed="rId153"/>
                <a:stretch>
                  <a:fillRect/>
                </a:stretch>
              </p:blipFill>
              <p:spPr>
                <a:xfrm>
                  <a:off x="3452087" y="1519153"/>
                  <a:ext cx="6260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E9570BE6-28A7-C497-6884-9F0ADD4C4E2E}"/>
                    </a:ext>
                  </a:extLst>
                </p14:cNvPr>
                <p14:cNvContentPartPr/>
                <p14:nvPr/>
              </p14:nvContentPartPr>
              <p14:xfrm>
                <a:off x="3939167" y="1480633"/>
                <a:ext cx="133200" cy="108720"/>
              </p14:xfrm>
            </p:contentPart>
          </mc:Choice>
          <mc:Fallback>
            <p:pic>
              <p:nvPicPr>
                <p:cNvPr id="89" name="Ink 88">
                  <a:extLst>
                    <a:ext uri="{FF2B5EF4-FFF2-40B4-BE49-F238E27FC236}">
                      <a16:creationId xmlns:a16="http://schemas.microsoft.com/office/drawing/2014/main" id="{E9570BE6-28A7-C497-6884-9F0ADD4C4E2E}"/>
                    </a:ext>
                  </a:extLst>
                </p:cNvPr>
                <p:cNvPicPr/>
                <p:nvPr/>
              </p:nvPicPr>
              <p:blipFill>
                <a:blip r:embed="rId155"/>
                <a:stretch>
                  <a:fillRect/>
                </a:stretch>
              </p:blipFill>
              <p:spPr>
                <a:xfrm>
                  <a:off x="3930527" y="1471633"/>
                  <a:ext cx="1508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77222B1E-39CE-430C-C737-311194DB526B}"/>
                    </a:ext>
                  </a:extLst>
                </p14:cNvPr>
                <p14:cNvContentPartPr/>
                <p14:nvPr/>
              </p14:nvContentPartPr>
              <p14:xfrm>
                <a:off x="4034927" y="1063393"/>
                <a:ext cx="1155600" cy="659160"/>
              </p14:xfrm>
            </p:contentPart>
          </mc:Choice>
          <mc:Fallback>
            <p:pic>
              <p:nvPicPr>
                <p:cNvPr id="91" name="Ink 90">
                  <a:extLst>
                    <a:ext uri="{FF2B5EF4-FFF2-40B4-BE49-F238E27FC236}">
                      <a16:creationId xmlns:a16="http://schemas.microsoft.com/office/drawing/2014/main" id="{77222B1E-39CE-430C-C737-311194DB526B}"/>
                    </a:ext>
                  </a:extLst>
                </p:cNvPr>
                <p:cNvPicPr/>
                <p:nvPr/>
              </p:nvPicPr>
              <p:blipFill>
                <a:blip r:embed="rId157"/>
                <a:stretch>
                  <a:fillRect/>
                </a:stretch>
              </p:blipFill>
              <p:spPr>
                <a:xfrm>
                  <a:off x="4026287" y="1054393"/>
                  <a:ext cx="1173240" cy="676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4BBA09AA-3E0D-1079-AA35-C857BF82B337}"/>
                    </a:ext>
                  </a:extLst>
                </p14:cNvPr>
                <p14:cNvContentPartPr/>
                <p14:nvPr/>
              </p14:nvContentPartPr>
              <p14:xfrm>
                <a:off x="4929527" y="1480633"/>
                <a:ext cx="225000" cy="185040"/>
              </p14:xfrm>
            </p:contentPart>
          </mc:Choice>
          <mc:Fallback>
            <p:pic>
              <p:nvPicPr>
                <p:cNvPr id="92" name="Ink 91">
                  <a:extLst>
                    <a:ext uri="{FF2B5EF4-FFF2-40B4-BE49-F238E27FC236}">
                      <a16:creationId xmlns:a16="http://schemas.microsoft.com/office/drawing/2014/main" id="{4BBA09AA-3E0D-1079-AA35-C857BF82B337}"/>
                    </a:ext>
                  </a:extLst>
                </p:cNvPr>
                <p:cNvPicPr/>
                <p:nvPr/>
              </p:nvPicPr>
              <p:blipFill>
                <a:blip r:embed="rId159"/>
                <a:stretch>
                  <a:fillRect/>
                </a:stretch>
              </p:blipFill>
              <p:spPr>
                <a:xfrm>
                  <a:off x="4920527" y="1471993"/>
                  <a:ext cx="24264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90BED3EB-C17B-6EC8-9D0C-2417048D2BD2}"/>
                    </a:ext>
                  </a:extLst>
                </p14:cNvPr>
                <p14:cNvContentPartPr/>
                <p14:nvPr/>
              </p14:nvContentPartPr>
              <p14:xfrm>
                <a:off x="3890207" y="845233"/>
                <a:ext cx="860400" cy="168840"/>
              </p14:xfrm>
            </p:contentPart>
          </mc:Choice>
          <mc:Fallback>
            <p:pic>
              <p:nvPicPr>
                <p:cNvPr id="93" name="Ink 92">
                  <a:extLst>
                    <a:ext uri="{FF2B5EF4-FFF2-40B4-BE49-F238E27FC236}">
                      <a16:creationId xmlns:a16="http://schemas.microsoft.com/office/drawing/2014/main" id="{90BED3EB-C17B-6EC8-9D0C-2417048D2BD2}"/>
                    </a:ext>
                  </a:extLst>
                </p:cNvPr>
                <p:cNvPicPr/>
                <p:nvPr/>
              </p:nvPicPr>
              <p:blipFill>
                <a:blip r:embed="rId161"/>
                <a:stretch>
                  <a:fillRect/>
                </a:stretch>
              </p:blipFill>
              <p:spPr>
                <a:xfrm>
                  <a:off x="3881567" y="836233"/>
                  <a:ext cx="8780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6C398CB9-67A0-80AF-D264-F16ABB36EA88}"/>
                    </a:ext>
                  </a:extLst>
                </p14:cNvPr>
                <p14:cNvContentPartPr/>
                <p14:nvPr/>
              </p14:nvContentPartPr>
              <p14:xfrm>
                <a:off x="4547207" y="786553"/>
                <a:ext cx="207360" cy="176400"/>
              </p14:xfrm>
            </p:contentPart>
          </mc:Choice>
          <mc:Fallback>
            <p:pic>
              <p:nvPicPr>
                <p:cNvPr id="94" name="Ink 93">
                  <a:extLst>
                    <a:ext uri="{FF2B5EF4-FFF2-40B4-BE49-F238E27FC236}">
                      <a16:creationId xmlns:a16="http://schemas.microsoft.com/office/drawing/2014/main" id="{6C398CB9-67A0-80AF-D264-F16ABB36EA88}"/>
                    </a:ext>
                  </a:extLst>
                </p:cNvPr>
                <p:cNvPicPr/>
                <p:nvPr/>
              </p:nvPicPr>
              <p:blipFill>
                <a:blip r:embed="rId163"/>
                <a:stretch>
                  <a:fillRect/>
                </a:stretch>
              </p:blipFill>
              <p:spPr>
                <a:xfrm>
                  <a:off x="4538567" y="777553"/>
                  <a:ext cx="2250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A6EBBFA4-72D4-D506-2381-ED1DBA5CB2C1}"/>
                    </a:ext>
                  </a:extLst>
                </p14:cNvPr>
                <p14:cNvContentPartPr/>
                <p14:nvPr/>
              </p14:nvContentPartPr>
              <p14:xfrm>
                <a:off x="4819007" y="457153"/>
                <a:ext cx="356040" cy="326520"/>
              </p14:xfrm>
            </p:contentPart>
          </mc:Choice>
          <mc:Fallback>
            <p:pic>
              <p:nvPicPr>
                <p:cNvPr id="95" name="Ink 94">
                  <a:extLst>
                    <a:ext uri="{FF2B5EF4-FFF2-40B4-BE49-F238E27FC236}">
                      <a16:creationId xmlns:a16="http://schemas.microsoft.com/office/drawing/2014/main" id="{A6EBBFA4-72D4-D506-2381-ED1DBA5CB2C1}"/>
                    </a:ext>
                  </a:extLst>
                </p:cNvPr>
                <p:cNvPicPr/>
                <p:nvPr/>
              </p:nvPicPr>
              <p:blipFill>
                <a:blip r:embed="rId165"/>
                <a:stretch>
                  <a:fillRect/>
                </a:stretch>
              </p:blipFill>
              <p:spPr>
                <a:xfrm>
                  <a:off x="4810007" y="448513"/>
                  <a:ext cx="37368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1B9B3D5A-7772-EC80-D471-8CD8659BBD9F}"/>
                    </a:ext>
                  </a:extLst>
                </p14:cNvPr>
                <p14:cNvContentPartPr/>
                <p14:nvPr/>
              </p14:nvContentPartPr>
              <p14:xfrm>
                <a:off x="5255327" y="583873"/>
                <a:ext cx="259560" cy="173520"/>
              </p14:xfrm>
            </p:contentPart>
          </mc:Choice>
          <mc:Fallback>
            <p:pic>
              <p:nvPicPr>
                <p:cNvPr id="96" name="Ink 95">
                  <a:extLst>
                    <a:ext uri="{FF2B5EF4-FFF2-40B4-BE49-F238E27FC236}">
                      <a16:creationId xmlns:a16="http://schemas.microsoft.com/office/drawing/2014/main" id="{1B9B3D5A-7772-EC80-D471-8CD8659BBD9F}"/>
                    </a:ext>
                  </a:extLst>
                </p:cNvPr>
                <p:cNvPicPr/>
                <p:nvPr/>
              </p:nvPicPr>
              <p:blipFill>
                <a:blip r:embed="rId167"/>
                <a:stretch>
                  <a:fillRect/>
                </a:stretch>
              </p:blipFill>
              <p:spPr>
                <a:xfrm>
                  <a:off x="5246327" y="575233"/>
                  <a:ext cx="2772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4F0F004A-1621-86BC-7B9C-91FFBD06FDA7}"/>
                    </a:ext>
                  </a:extLst>
                </p14:cNvPr>
                <p14:cNvContentPartPr/>
                <p14:nvPr/>
              </p14:nvContentPartPr>
              <p14:xfrm>
                <a:off x="5535407" y="530233"/>
                <a:ext cx="301320" cy="147240"/>
              </p14:xfrm>
            </p:contentPart>
          </mc:Choice>
          <mc:Fallback>
            <p:pic>
              <p:nvPicPr>
                <p:cNvPr id="98" name="Ink 97">
                  <a:extLst>
                    <a:ext uri="{FF2B5EF4-FFF2-40B4-BE49-F238E27FC236}">
                      <a16:creationId xmlns:a16="http://schemas.microsoft.com/office/drawing/2014/main" id="{4F0F004A-1621-86BC-7B9C-91FFBD06FDA7}"/>
                    </a:ext>
                  </a:extLst>
                </p:cNvPr>
                <p:cNvPicPr/>
                <p:nvPr/>
              </p:nvPicPr>
              <p:blipFill>
                <a:blip r:embed="rId169"/>
                <a:stretch>
                  <a:fillRect/>
                </a:stretch>
              </p:blipFill>
              <p:spPr>
                <a:xfrm>
                  <a:off x="5526407" y="521233"/>
                  <a:ext cx="3189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DF117012-A3E6-FE95-CB62-F771C4ACD998}"/>
                    </a:ext>
                  </a:extLst>
                </p14:cNvPr>
                <p14:cNvContentPartPr/>
                <p14:nvPr/>
              </p14:nvContentPartPr>
              <p14:xfrm>
                <a:off x="5753207" y="402433"/>
                <a:ext cx="21960" cy="45000"/>
              </p14:xfrm>
            </p:contentPart>
          </mc:Choice>
          <mc:Fallback>
            <p:pic>
              <p:nvPicPr>
                <p:cNvPr id="99" name="Ink 98">
                  <a:extLst>
                    <a:ext uri="{FF2B5EF4-FFF2-40B4-BE49-F238E27FC236}">
                      <a16:creationId xmlns:a16="http://schemas.microsoft.com/office/drawing/2014/main" id="{DF117012-A3E6-FE95-CB62-F771C4ACD998}"/>
                    </a:ext>
                  </a:extLst>
                </p:cNvPr>
                <p:cNvPicPr/>
                <p:nvPr/>
              </p:nvPicPr>
              <p:blipFill>
                <a:blip r:embed="rId171"/>
                <a:stretch>
                  <a:fillRect/>
                </a:stretch>
              </p:blipFill>
              <p:spPr>
                <a:xfrm>
                  <a:off x="5744207" y="393433"/>
                  <a:ext cx="396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6740A18A-C1BF-D28C-D8D1-E754C0D0D9E2}"/>
                    </a:ext>
                  </a:extLst>
                </p14:cNvPr>
                <p14:cNvContentPartPr/>
                <p14:nvPr/>
              </p14:nvContentPartPr>
              <p14:xfrm>
                <a:off x="5893967" y="484153"/>
                <a:ext cx="258840" cy="68760"/>
              </p14:xfrm>
            </p:contentPart>
          </mc:Choice>
          <mc:Fallback>
            <p:pic>
              <p:nvPicPr>
                <p:cNvPr id="100" name="Ink 99">
                  <a:extLst>
                    <a:ext uri="{FF2B5EF4-FFF2-40B4-BE49-F238E27FC236}">
                      <a16:creationId xmlns:a16="http://schemas.microsoft.com/office/drawing/2014/main" id="{6740A18A-C1BF-D28C-D8D1-E754C0D0D9E2}"/>
                    </a:ext>
                  </a:extLst>
                </p:cNvPr>
                <p:cNvPicPr/>
                <p:nvPr/>
              </p:nvPicPr>
              <p:blipFill>
                <a:blip r:embed="rId173"/>
                <a:stretch>
                  <a:fillRect/>
                </a:stretch>
              </p:blipFill>
              <p:spPr>
                <a:xfrm>
                  <a:off x="5884967" y="475513"/>
                  <a:ext cx="2764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F9976DD4-5218-9BC9-7123-EAE6E1009751}"/>
                    </a:ext>
                  </a:extLst>
                </p14:cNvPr>
                <p14:cNvContentPartPr/>
                <p14:nvPr/>
              </p14:nvContentPartPr>
              <p14:xfrm>
                <a:off x="6081167" y="371473"/>
                <a:ext cx="51840" cy="56160"/>
              </p14:xfrm>
            </p:contentPart>
          </mc:Choice>
          <mc:Fallback>
            <p:pic>
              <p:nvPicPr>
                <p:cNvPr id="101" name="Ink 100">
                  <a:extLst>
                    <a:ext uri="{FF2B5EF4-FFF2-40B4-BE49-F238E27FC236}">
                      <a16:creationId xmlns:a16="http://schemas.microsoft.com/office/drawing/2014/main" id="{F9976DD4-5218-9BC9-7123-EAE6E1009751}"/>
                    </a:ext>
                  </a:extLst>
                </p:cNvPr>
                <p:cNvPicPr/>
                <p:nvPr/>
              </p:nvPicPr>
              <p:blipFill>
                <a:blip r:embed="rId175"/>
                <a:stretch>
                  <a:fillRect/>
                </a:stretch>
              </p:blipFill>
              <p:spPr>
                <a:xfrm>
                  <a:off x="6072167" y="362833"/>
                  <a:ext cx="694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F44DE38A-69FD-1E45-14B9-4667DB15D4E9}"/>
                    </a:ext>
                  </a:extLst>
                </p14:cNvPr>
                <p14:cNvContentPartPr/>
                <p14:nvPr/>
              </p14:nvContentPartPr>
              <p14:xfrm>
                <a:off x="6208607" y="407113"/>
                <a:ext cx="210600" cy="262080"/>
              </p14:xfrm>
            </p:contentPart>
          </mc:Choice>
          <mc:Fallback>
            <p:pic>
              <p:nvPicPr>
                <p:cNvPr id="102" name="Ink 101">
                  <a:extLst>
                    <a:ext uri="{FF2B5EF4-FFF2-40B4-BE49-F238E27FC236}">
                      <a16:creationId xmlns:a16="http://schemas.microsoft.com/office/drawing/2014/main" id="{F44DE38A-69FD-1E45-14B9-4667DB15D4E9}"/>
                    </a:ext>
                  </a:extLst>
                </p:cNvPr>
                <p:cNvPicPr/>
                <p:nvPr/>
              </p:nvPicPr>
              <p:blipFill>
                <a:blip r:embed="rId177"/>
                <a:stretch>
                  <a:fillRect/>
                </a:stretch>
              </p:blipFill>
              <p:spPr>
                <a:xfrm>
                  <a:off x="6199607" y="398113"/>
                  <a:ext cx="2282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E013D4B5-479B-D5DA-67EB-5525B57DC934}"/>
                    </a:ext>
                  </a:extLst>
                </p14:cNvPr>
                <p14:cNvContentPartPr/>
                <p14:nvPr/>
              </p14:nvContentPartPr>
              <p14:xfrm>
                <a:off x="5525687" y="1153033"/>
                <a:ext cx="101880" cy="239040"/>
              </p14:xfrm>
            </p:contentPart>
          </mc:Choice>
          <mc:Fallback>
            <p:pic>
              <p:nvPicPr>
                <p:cNvPr id="103" name="Ink 102">
                  <a:extLst>
                    <a:ext uri="{FF2B5EF4-FFF2-40B4-BE49-F238E27FC236}">
                      <a16:creationId xmlns:a16="http://schemas.microsoft.com/office/drawing/2014/main" id="{E013D4B5-479B-D5DA-67EB-5525B57DC934}"/>
                    </a:ext>
                  </a:extLst>
                </p:cNvPr>
                <p:cNvPicPr/>
                <p:nvPr/>
              </p:nvPicPr>
              <p:blipFill>
                <a:blip r:embed="rId179"/>
                <a:stretch>
                  <a:fillRect/>
                </a:stretch>
              </p:blipFill>
              <p:spPr>
                <a:xfrm>
                  <a:off x="5517047" y="1144033"/>
                  <a:ext cx="1195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340B72DF-1AD5-963B-FCDA-387240EE83C0}"/>
                    </a:ext>
                  </a:extLst>
                </p14:cNvPr>
                <p14:cNvContentPartPr/>
                <p14:nvPr/>
              </p14:nvContentPartPr>
              <p14:xfrm>
                <a:off x="5354327" y="972673"/>
                <a:ext cx="502200" cy="309600"/>
              </p14:xfrm>
            </p:contentPart>
          </mc:Choice>
          <mc:Fallback>
            <p:pic>
              <p:nvPicPr>
                <p:cNvPr id="104" name="Ink 103">
                  <a:extLst>
                    <a:ext uri="{FF2B5EF4-FFF2-40B4-BE49-F238E27FC236}">
                      <a16:creationId xmlns:a16="http://schemas.microsoft.com/office/drawing/2014/main" id="{340B72DF-1AD5-963B-FCDA-387240EE83C0}"/>
                    </a:ext>
                  </a:extLst>
                </p:cNvPr>
                <p:cNvPicPr/>
                <p:nvPr/>
              </p:nvPicPr>
              <p:blipFill>
                <a:blip r:embed="rId181"/>
                <a:stretch>
                  <a:fillRect/>
                </a:stretch>
              </p:blipFill>
              <p:spPr>
                <a:xfrm>
                  <a:off x="5345327" y="963673"/>
                  <a:ext cx="5198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222E3315-46AA-679F-A856-9E4819147993}"/>
                    </a:ext>
                  </a:extLst>
                </p14:cNvPr>
                <p14:cNvContentPartPr/>
                <p14:nvPr/>
              </p14:nvContentPartPr>
              <p14:xfrm>
                <a:off x="5564567" y="973033"/>
                <a:ext cx="479160" cy="538200"/>
              </p14:xfrm>
            </p:contentPart>
          </mc:Choice>
          <mc:Fallback>
            <p:pic>
              <p:nvPicPr>
                <p:cNvPr id="106" name="Ink 105">
                  <a:extLst>
                    <a:ext uri="{FF2B5EF4-FFF2-40B4-BE49-F238E27FC236}">
                      <a16:creationId xmlns:a16="http://schemas.microsoft.com/office/drawing/2014/main" id="{222E3315-46AA-679F-A856-9E4819147993}"/>
                    </a:ext>
                  </a:extLst>
                </p:cNvPr>
                <p:cNvPicPr/>
                <p:nvPr/>
              </p:nvPicPr>
              <p:blipFill>
                <a:blip r:embed="rId183"/>
                <a:stretch>
                  <a:fillRect/>
                </a:stretch>
              </p:blipFill>
              <p:spPr>
                <a:xfrm>
                  <a:off x="5555567" y="964033"/>
                  <a:ext cx="496800" cy="555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1687A460-E173-9D25-61B2-E16B2045C36B}"/>
                    </a:ext>
                  </a:extLst>
                </p14:cNvPr>
                <p14:cNvContentPartPr/>
                <p14:nvPr/>
              </p14:nvContentPartPr>
              <p14:xfrm>
                <a:off x="6050567" y="966553"/>
                <a:ext cx="400680" cy="376560"/>
              </p14:xfrm>
            </p:contentPart>
          </mc:Choice>
          <mc:Fallback>
            <p:pic>
              <p:nvPicPr>
                <p:cNvPr id="107" name="Ink 106">
                  <a:extLst>
                    <a:ext uri="{FF2B5EF4-FFF2-40B4-BE49-F238E27FC236}">
                      <a16:creationId xmlns:a16="http://schemas.microsoft.com/office/drawing/2014/main" id="{1687A460-E173-9D25-61B2-E16B2045C36B}"/>
                    </a:ext>
                  </a:extLst>
                </p:cNvPr>
                <p:cNvPicPr/>
                <p:nvPr/>
              </p:nvPicPr>
              <p:blipFill>
                <a:blip r:embed="rId185"/>
                <a:stretch>
                  <a:fillRect/>
                </a:stretch>
              </p:blipFill>
              <p:spPr>
                <a:xfrm>
                  <a:off x="6041927" y="957553"/>
                  <a:ext cx="41832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Ink 107">
                  <a:extLst>
                    <a:ext uri="{FF2B5EF4-FFF2-40B4-BE49-F238E27FC236}">
                      <a16:creationId xmlns:a16="http://schemas.microsoft.com/office/drawing/2014/main" id="{C0FD5E56-753E-A6FE-944D-265998BB5365}"/>
                    </a:ext>
                  </a:extLst>
                </p14:cNvPr>
                <p14:cNvContentPartPr/>
                <p14:nvPr/>
              </p14:nvContentPartPr>
              <p14:xfrm>
                <a:off x="6462407" y="987433"/>
                <a:ext cx="46800" cy="244800"/>
              </p14:xfrm>
            </p:contentPart>
          </mc:Choice>
          <mc:Fallback>
            <p:pic>
              <p:nvPicPr>
                <p:cNvPr id="108" name="Ink 107">
                  <a:extLst>
                    <a:ext uri="{FF2B5EF4-FFF2-40B4-BE49-F238E27FC236}">
                      <a16:creationId xmlns:a16="http://schemas.microsoft.com/office/drawing/2014/main" id="{C0FD5E56-753E-A6FE-944D-265998BB5365}"/>
                    </a:ext>
                  </a:extLst>
                </p:cNvPr>
                <p:cNvPicPr/>
                <p:nvPr/>
              </p:nvPicPr>
              <p:blipFill>
                <a:blip r:embed="rId187"/>
                <a:stretch>
                  <a:fillRect/>
                </a:stretch>
              </p:blipFill>
              <p:spPr>
                <a:xfrm>
                  <a:off x="6453407" y="978793"/>
                  <a:ext cx="644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D60052B6-EB9B-A686-114B-401F3C94BD2E}"/>
                    </a:ext>
                  </a:extLst>
                </p14:cNvPr>
                <p14:cNvContentPartPr/>
                <p14:nvPr/>
              </p14:nvContentPartPr>
              <p14:xfrm>
                <a:off x="6579407" y="895633"/>
                <a:ext cx="257760" cy="329760"/>
              </p14:xfrm>
            </p:contentPart>
          </mc:Choice>
          <mc:Fallback>
            <p:pic>
              <p:nvPicPr>
                <p:cNvPr id="109" name="Ink 108">
                  <a:extLst>
                    <a:ext uri="{FF2B5EF4-FFF2-40B4-BE49-F238E27FC236}">
                      <a16:creationId xmlns:a16="http://schemas.microsoft.com/office/drawing/2014/main" id="{D60052B6-EB9B-A686-114B-401F3C94BD2E}"/>
                    </a:ext>
                  </a:extLst>
                </p:cNvPr>
                <p:cNvPicPr/>
                <p:nvPr/>
              </p:nvPicPr>
              <p:blipFill>
                <a:blip r:embed="rId189"/>
                <a:stretch>
                  <a:fillRect/>
                </a:stretch>
              </p:blipFill>
              <p:spPr>
                <a:xfrm>
                  <a:off x="6570407" y="886993"/>
                  <a:ext cx="27540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0" name="Ink 109">
                  <a:extLst>
                    <a:ext uri="{FF2B5EF4-FFF2-40B4-BE49-F238E27FC236}">
                      <a16:creationId xmlns:a16="http://schemas.microsoft.com/office/drawing/2014/main" id="{7F43977D-39EB-E10A-FABF-4E59657C2179}"/>
                    </a:ext>
                  </a:extLst>
                </p14:cNvPr>
                <p14:cNvContentPartPr/>
                <p14:nvPr/>
              </p14:nvContentPartPr>
              <p14:xfrm>
                <a:off x="6866327" y="853513"/>
                <a:ext cx="308520" cy="301680"/>
              </p14:xfrm>
            </p:contentPart>
          </mc:Choice>
          <mc:Fallback>
            <p:pic>
              <p:nvPicPr>
                <p:cNvPr id="110" name="Ink 109">
                  <a:extLst>
                    <a:ext uri="{FF2B5EF4-FFF2-40B4-BE49-F238E27FC236}">
                      <a16:creationId xmlns:a16="http://schemas.microsoft.com/office/drawing/2014/main" id="{7F43977D-39EB-E10A-FABF-4E59657C2179}"/>
                    </a:ext>
                  </a:extLst>
                </p:cNvPr>
                <p:cNvPicPr/>
                <p:nvPr/>
              </p:nvPicPr>
              <p:blipFill>
                <a:blip r:embed="rId191"/>
                <a:stretch>
                  <a:fillRect/>
                </a:stretch>
              </p:blipFill>
              <p:spPr>
                <a:xfrm>
                  <a:off x="6857327" y="844513"/>
                  <a:ext cx="3261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1" name="Ink 110">
                  <a:extLst>
                    <a:ext uri="{FF2B5EF4-FFF2-40B4-BE49-F238E27FC236}">
                      <a16:creationId xmlns:a16="http://schemas.microsoft.com/office/drawing/2014/main" id="{412D8A22-7B7D-AE27-1D53-8D62C53FD9A6}"/>
                    </a:ext>
                  </a:extLst>
                </p14:cNvPr>
                <p14:cNvContentPartPr/>
                <p14:nvPr/>
              </p14:nvContentPartPr>
              <p14:xfrm>
                <a:off x="6981167" y="876913"/>
                <a:ext cx="288720" cy="143280"/>
              </p14:xfrm>
            </p:contentPart>
          </mc:Choice>
          <mc:Fallback>
            <p:pic>
              <p:nvPicPr>
                <p:cNvPr id="111" name="Ink 110">
                  <a:extLst>
                    <a:ext uri="{FF2B5EF4-FFF2-40B4-BE49-F238E27FC236}">
                      <a16:creationId xmlns:a16="http://schemas.microsoft.com/office/drawing/2014/main" id="{412D8A22-7B7D-AE27-1D53-8D62C53FD9A6}"/>
                    </a:ext>
                  </a:extLst>
                </p:cNvPr>
                <p:cNvPicPr/>
                <p:nvPr/>
              </p:nvPicPr>
              <p:blipFill>
                <a:blip r:embed="rId193"/>
                <a:stretch>
                  <a:fillRect/>
                </a:stretch>
              </p:blipFill>
              <p:spPr>
                <a:xfrm>
                  <a:off x="6972167" y="867913"/>
                  <a:ext cx="3063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2" name="Ink 111">
                  <a:extLst>
                    <a:ext uri="{FF2B5EF4-FFF2-40B4-BE49-F238E27FC236}">
                      <a16:creationId xmlns:a16="http://schemas.microsoft.com/office/drawing/2014/main" id="{7B48691C-2104-5755-3A75-B3E2FCAAB580}"/>
                    </a:ext>
                  </a:extLst>
                </p14:cNvPr>
                <p14:cNvContentPartPr/>
                <p14:nvPr/>
              </p14:nvContentPartPr>
              <p14:xfrm>
                <a:off x="7225967" y="782593"/>
                <a:ext cx="39960" cy="62640"/>
              </p14:xfrm>
            </p:contentPart>
          </mc:Choice>
          <mc:Fallback>
            <p:pic>
              <p:nvPicPr>
                <p:cNvPr id="112" name="Ink 111">
                  <a:extLst>
                    <a:ext uri="{FF2B5EF4-FFF2-40B4-BE49-F238E27FC236}">
                      <a16:creationId xmlns:a16="http://schemas.microsoft.com/office/drawing/2014/main" id="{7B48691C-2104-5755-3A75-B3E2FCAAB580}"/>
                    </a:ext>
                  </a:extLst>
                </p:cNvPr>
                <p:cNvPicPr/>
                <p:nvPr/>
              </p:nvPicPr>
              <p:blipFill>
                <a:blip r:embed="rId195"/>
                <a:stretch>
                  <a:fillRect/>
                </a:stretch>
              </p:blipFill>
              <p:spPr>
                <a:xfrm>
                  <a:off x="7216967" y="773593"/>
                  <a:ext cx="576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3" name="Ink 112">
                  <a:extLst>
                    <a:ext uri="{FF2B5EF4-FFF2-40B4-BE49-F238E27FC236}">
                      <a16:creationId xmlns:a16="http://schemas.microsoft.com/office/drawing/2014/main" id="{12C7AB1C-BA75-9DB5-FD77-C9977A799B97}"/>
                    </a:ext>
                  </a:extLst>
                </p14:cNvPr>
                <p14:cNvContentPartPr/>
                <p14:nvPr/>
              </p14:nvContentPartPr>
              <p14:xfrm>
                <a:off x="7325327" y="838753"/>
                <a:ext cx="416520" cy="208440"/>
              </p14:xfrm>
            </p:contentPart>
          </mc:Choice>
          <mc:Fallback>
            <p:pic>
              <p:nvPicPr>
                <p:cNvPr id="113" name="Ink 112">
                  <a:extLst>
                    <a:ext uri="{FF2B5EF4-FFF2-40B4-BE49-F238E27FC236}">
                      <a16:creationId xmlns:a16="http://schemas.microsoft.com/office/drawing/2014/main" id="{12C7AB1C-BA75-9DB5-FD77-C9977A799B97}"/>
                    </a:ext>
                  </a:extLst>
                </p:cNvPr>
                <p:cNvPicPr/>
                <p:nvPr/>
              </p:nvPicPr>
              <p:blipFill>
                <a:blip r:embed="rId197"/>
                <a:stretch>
                  <a:fillRect/>
                </a:stretch>
              </p:blipFill>
              <p:spPr>
                <a:xfrm>
                  <a:off x="7316327" y="830113"/>
                  <a:ext cx="434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5" name="Ink 114">
                  <a:extLst>
                    <a:ext uri="{FF2B5EF4-FFF2-40B4-BE49-F238E27FC236}">
                      <a16:creationId xmlns:a16="http://schemas.microsoft.com/office/drawing/2014/main" id="{24345A6B-3363-B534-25E1-BCA90DDD4400}"/>
                    </a:ext>
                  </a:extLst>
                </p14:cNvPr>
                <p14:cNvContentPartPr/>
                <p14:nvPr/>
              </p14:nvContentPartPr>
              <p14:xfrm>
                <a:off x="6687047" y="299113"/>
                <a:ext cx="242280" cy="230400"/>
              </p14:xfrm>
            </p:contentPart>
          </mc:Choice>
          <mc:Fallback>
            <p:pic>
              <p:nvPicPr>
                <p:cNvPr id="115" name="Ink 114">
                  <a:extLst>
                    <a:ext uri="{FF2B5EF4-FFF2-40B4-BE49-F238E27FC236}">
                      <a16:creationId xmlns:a16="http://schemas.microsoft.com/office/drawing/2014/main" id="{24345A6B-3363-B534-25E1-BCA90DDD4400}"/>
                    </a:ext>
                  </a:extLst>
                </p:cNvPr>
                <p:cNvPicPr/>
                <p:nvPr/>
              </p:nvPicPr>
              <p:blipFill>
                <a:blip r:embed="rId199"/>
                <a:stretch>
                  <a:fillRect/>
                </a:stretch>
              </p:blipFill>
              <p:spPr>
                <a:xfrm>
                  <a:off x="6678407" y="290113"/>
                  <a:ext cx="2599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6" name="Ink 115">
                  <a:extLst>
                    <a:ext uri="{FF2B5EF4-FFF2-40B4-BE49-F238E27FC236}">
                      <a16:creationId xmlns:a16="http://schemas.microsoft.com/office/drawing/2014/main" id="{9B07EF91-5EC1-4F64-A5EC-F6808444D65A}"/>
                    </a:ext>
                  </a:extLst>
                </p14:cNvPr>
                <p14:cNvContentPartPr/>
                <p14:nvPr/>
              </p14:nvContentPartPr>
              <p14:xfrm>
                <a:off x="7036607" y="198313"/>
                <a:ext cx="211680" cy="231840"/>
              </p14:xfrm>
            </p:contentPart>
          </mc:Choice>
          <mc:Fallback>
            <p:pic>
              <p:nvPicPr>
                <p:cNvPr id="116" name="Ink 115">
                  <a:extLst>
                    <a:ext uri="{FF2B5EF4-FFF2-40B4-BE49-F238E27FC236}">
                      <a16:creationId xmlns:a16="http://schemas.microsoft.com/office/drawing/2014/main" id="{9B07EF91-5EC1-4F64-A5EC-F6808444D65A}"/>
                    </a:ext>
                  </a:extLst>
                </p:cNvPr>
                <p:cNvPicPr/>
                <p:nvPr/>
              </p:nvPicPr>
              <p:blipFill>
                <a:blip r:embed="rId201"/>
                <a:stretch>
                  <a:fillRect/>
                </a:stretch>
              </p:blipFill>
              <p:spPr>
                <a:xfrm>
                  <a:off x="7027607" y="189313"/>
                  <a:ext cx="2293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7" name="Ink 116">
                  <a:extLst>
                    <a:ext uri="{FF2B5EF4-FFF2-40B4-BE49-F238E27FC236}">
                      <a16:creationId xmlns:a16="http://schemas.microsoft.com/office/drawing/2014/main" id="{EEC7935C-0C41-77F5-B8AE-C12C8B3EFDBD}"/>
                    </a:ext>
                  </a:extLst>
                </p14:cNvPr>
                <p14:cNvContentPartPr/>
                <p14:nvPr/>
              </p14:nvContentPartPr>
              <p14:xfrm>
                <a:off x="7334687" y="148273"/>
                <a:ext cx="251640" cy="191880"/>
              </p14:xfrm>
            </p:contentPart>
          </mc:Choice>
          <mc:Fallback>
            <p:pic>
              <p:nvPicPr>
                <p:cNvPr id="117" name="Ink 116">
                  <a:extLst>
                    <a:ext uri="{FF2B5EF4-FFF2-40B4-BE49-F238E27FC236}">
                      <a16:creationId xmlns:a16="http://schemas.microsoft.com/office/drawing/2014/main" id="{EEC7935C-0C41-77F5-B8AE-C12C8B3EFDBD}"/>
                    </a:ext>
                  </a:extLst>
                </p:cNvPr>
                <p:cNvPicPr/>
                <p:nvPr/>
              </p:nvPicPr>
              <p:blipFill>
                <a:blip r:embed="rId203"/>
                <a:stretch>
                  <a:fillRect/>
                </a:stretch>
              </p:blipFill>
              <p:spPr>
                <a:xfrm>
                  <a:off x="7326047" y="139633"/>
                  <a:ext cx="2692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8" name="Ink 117">
                  <a:extLst>
                    <a:ext uri="{FF2B5EF4-FFF2-40B4-BE49-F238E27FC236}">
                      <a16:creationId xmlns:a16="http://schemas.microsoft.com/office/drawing/2014/main" id="{38F03BA0-4007-E8E8-46C4-ED1F9203F354}"/>
                    </a:ext>
                  </a:extLst>
                </p14:cNvPr>
                <p14:cNvContentPartPr/>
                <p14:nvPr/>
              </p14:nvContentPartPr>
              <p14:xfrm>
                <a:off x="7741847" y="130633"/>
                <a:ext cx="210600" cy="159120"/>
              </p14:xfrm>
            </p:contentPart>
          </mc:Choice>
          <mc:Fallback>
            <p:pic>
              <p:nvPicPr>
                <p:cNvPr id="118" name="Ink 117">
                  <a:extLst>
                    <a:ext uri="{FF2B5EF4-FFF2-40B4-BE49-F238E27FC236}">
                      <a16:creationId xmlns:a16="http://schemas.microsoft.com/office/drawing/2014/main" id="{38F03BA0-4007-E8E8-46C4-ED1F9203F354}"/>
                    </a:ext>
                  </a:extLst>
                </p:cNvPr>
                <p:cNvPicPr/>
                <p:nvPr/>
              </p:nvPicPr>
              <p:blipFill>
                <a:blip r:embed="rId205"/>
                <a:stretch>
                  <a:fillRect/>
                </a:stretch>
              </p:blipFill>
              <p:spPr>
                <a:xfrm>
                  <a:off x="7732847" y="121633"/>
                  <a:ext cx="2282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9" name="Ink 118">
                  <a:extLst>
                    <a:ext uri="{FF2B5EF4-FFF2-40B4-BE49-F238E27FC236}">
                      <a16:creationId xmlns:a16="http://schemas.microsoft.com/office/drawing/2014/main" id="{112E6D6E-8603-AA7D-8C03-68A4CC4C8652}"/>
                    </a:ext>
                  </a:extLst>
                </p14:cNvPr>
                <p14:cNvContentPartPr/>
                <p14:nvPr/>
              </p14:nvContentPartPr>
              <p14:xfrm>
                <a:off x="8172767" y="81313"/>
                <a:ext cx="214200" cy="216720"/>
              </p14:xfrm>
            </p:contentPart>
          </mc:Choice>
          <mc:Fallback>
            <p:pic>
              <p:nvPicPr>
                <p:cNvPr id="119" name="Ink 118">
                  <a:extLst>
                    <a:ext uri="{FF2B5EF4-FFF2-40B4-BE49-F238E27FC236}">
                      <a16:creationId xmlns:a16="http://schemas.microsoft.com/office/drawing/2014/main" id="{112E6D6E-8603-AA7D-8C03-68A4CC4C8652}"/>
                    </a:ext>
                  </a:extLst>
                </p:cNvPr>
                <p:cNvPicPr/>
                <p:nvPr/>
              </p:nvPicPr>
              <p:blipFill>
                <a:blip r:embed="rId207"/>
                <a:stretch>
                  <a:fillRect/>
                </a:stretch>
              </p:blipFill>
              <p:spPr>
                <a:xfrm>
                  <a:off x="8163767" y="72673"/>
                  <a:ext cx="2318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033C2F6D-7DD0-ACA5-2EC8-CEB4C23BF8BD}"/>
                    </a:ext>
                  </a:extLst>
                </p14:cNvPr>
                <p14:cNvContentPartPr/>
                <p14:nvPr/>
              </p14:nvContentPartPr>
              <p14:xfrm>
                <a:off x="6887567" y="583873"/>
                <a:ext cx="10800" cy="180720"/>
              </p14:xfrm>
            </p:contentPart>
          </mc:Choice>
          <mc:Fallback>
            <p:pic>
              <p:nvPicPr>
                <p:cNvPr id="121" name="Ink 120">
                  <a:extLst>
                    <a:ext uri="{FF2B5EF4-FFF2-40B4-BE49-F238E27FC236}">
                      <a16:creationId xmlns:a16="http://schemas.microsoft.com/office/drawing/2014/main" id="{033C2F6D-7DD0-ACA5-2EC8-CEB4C23BF8BD}"/>
                    </a:ext>
                  </a:extLst>
                </p:cNvPr>
                <p:cNvPicPr/>
                <p:nvPr/>
              </p:nvPicPr>
              <p:blipFill>
                <a:blip r:embed="rId209"/>
                <a:stretch>
                  <a:fillRect/>
                </a:stretch>
              </p:blipFill>
              <p:spPr>
                <a:xfrm>
                  <a:off x="6878567" y="575233"/>
                  <a:ext cx="284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9D85F4DC-4D33-CF21-E455-52BCCBE399B0}"/>
                    </a:ext>
                  </a:extLst>
                </p14:cNvPr>
                <p14:cNvContentPartPr/>
                <p14:nvPr/>
              </p14:nvContentPartPr>
              <p14:xfrm>
                <a:off x="6810527" y="512593"/>
                <a:ext cx="155520" cy="120600"/>
              </p14:xfrm>
            </p:contentPart>
          </mc:Choice>
          <mc:Fallback>
            <p:pic>
              <p:nvPicPr>
                <p:cNvPr id="122" name="Ink 121">
                  <a:extLst>
                    <a:ext uri="{FF2B5EF4-FFF2-40B4-BE49-F238E27FC236}">
                      <a16:creationId xmlns:a16="http://schemas.microsoft.com/office/drawing/2014/main" id="{9D85F4DC-4D33-CF21-E455-52BCCBE399B0}"/>
                    </a:ext>
                  </a:extLst>
                </p:cNvPr>
                <p:cNvPicPr/>
                <p:nvPr/>
              </p:nvPicPr>
              <p:blipFill>
                <a:blip r:embed="rId211"/>
                <a:stretch>
                  <a:fillRect/>
                </a:stretch>
              </p:blipFill>
              <p:spPr>
                <a:xfrm>
                  <a:off x="6801887" y="503593"/>
                  <a:ext cx="1731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3" name="Ink 122">
                  <a:extLst>
                    <a:ext uri="{FF2B5EF4-FFF2-40B4-BE49-F238E27FC236}">
                      <a16:creationId xmlns:a16="http://schemas.microsoft.com/office/drawing/2014/main" id="{30D99B01-971B-483A-2558-6CECA2E785B4}"/>
                    </a:ext>
                  </a:extLst>
                </p14:cNvPr>
                <p14:cNvContentPartPr/>
                <p14:nvPr/>
              </p14:nvContentPartPr>
              <p14:xfrm>
                <a:off x="7245407" y="548233"/>
                <a:ext cx="10800" cy="167040"/>
              </p14:xfrm>
            </p:contentPart>
          </mc:Choice>
          <mc:Fallback>
            <p:pic>
              <p:nvPicPr>
                <p:cNvPr id="123" name="Ink 122">
                  <a:extLst>
                    <a:ext uri="{FF2B5EF4-FFF2-40B4-BE49-F238E27FC236}">
                      <a16:creationId xmlns:a16="http://schemas.microsoft.com/office/drawing/2014/main" id="{30D99B01-971B-483A-2558-6CECA2E785B4}"/>
                    </a:ext>
                  </a:extLst>
                </p:cNvPr>
                <p:cNvPicPr/>
                <p:nvPr/>
              </p:nvPicPr>
              <p:blipFill>
                <a:blip r:embed="rId213"/>
                <a:stretch>
                  <a:fillRect/>
                </a:stretch>
              </p:blipFill>
              <p:spPr>
                <a:xfrm>
                  <a:off x="7236407" y="539233"/>
                  <a:ext cx="284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4" name="Ink 123">
                  <a:extLst>
                    <a:ext uri="{FF2B5EF4-FFF2-40B4-BE49-F238E27FC236}">
                      <a16:creationId xmlns:a16="http://schemas.microsoft.com/office/drawing/2014/main" id="{919C03A2-4263-7812-4AEC-62C3B40A1383}"/>
                    </a:ext>
                  </a:extLst>
                </p14:cNvPr>
                <p14:cNvContentPartPr/>
                <p14:nvPr/>
              </p14:nvContentPartPr>
              <p14:xfrm>
                <a:off x="7128767" y="432673"/>
                <a:ext cx="96480" cy="126720"/>
              </p14:xfrm>
            </p:contentPart>
          </mc:Choice>
          <mc:Fallback>
            <p:pic>
              <p:nvPicPr>
                <p:cNvPr id="124" name="Ink 123">
                  <a:extLst>
                    <a:ext uri="{FF2B5EF4-FFF2-40B4-BE49-F238E27FC236}">
                      <a16:creationId xmlns:a16="http://schemas.microsoft.com/office/drawing/2014/main" id="{919C03A2-4263-7812-4AEC-62C3B40A1383}"/>
                    </a:ext>
                  </a:extLst>
                </p:cNvPr>
                <p:cNvPicPr/>
                <p:nvPr/>
              </p:nvPicPr>
              <p:blipFill>
                <a:blip r:embed="rId215"/>
                <a:stretch>
                  <a:fillRect/>
                </a:stretch>
              </p:blipFill>
              <p:spPr>
                <a:xfrm>
                  <a:off x="7119767" y="423673"/>
                  <a:ext cx="1141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5" name="Ink 124">
                  <a:extLst>
                    <a:ext uri="{FF2B5EF4-FFF2-40B4-BE49-F238E27FC236}">
                      <a16:creationId xmlns:a16="http://schemas.microsoft.com/office/drawing/2014/main" id="{9D80A995-3963-7150-7379-38D395A6E2E0}"/>
                    </a:ext>
                  </a:extLst>
                </p14:cNvPr>
                <p14:cNvContentPartPr/>
                <p14:nvPr/>
              </p14:nvContentPartPr>
              <p14:xfrm>
                <a:off x="7484087" y="417193"/>
                <a:ext cx="39960" cy="187560"/>
              </p14:xfrm>
            </p:contentPart>
          </mc:Choice>
          <mc:Fallback>
            <p:pic>
              <p:nvPicPr>
                <p:cNvPr id="125" name="Ink 124">
                  <a:extLst>
                    <a:ext uri="{FF2B5EF4-FFF2-40B4-BE49-F238E27FC236}">
                      <a16:creationId xmlns:a16="http://schemas.microsoft.com/office/drawing/2014/main" id="{9D80A995-3963-7150-7379-38D395A6E2E0}"/>
                    </a:ext>
                  </a:extLst>
                </p:cNvPr>
                <p:cNvPicPr/>
                <p:nvPr/>
              </p:nvPicPr>
              <p:blipFill>
                <a:blip r:embed="rId217"/>
                <a:stretch>
                  <a:fillRect/>
                </a:stretch>
              </p:blipFill>
              <p:spPr>
                <a:xfrm>
                  <a:off x="7475087" y="408193"/>
                  <a:ext cx="576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6" name="Ink 125">
                  <a:extLst>
                    <a:ext uri="{FF2B5EF4-FFF2-40B4-BE49-F238E27FC236}">
                      <a16:creationId xmlns:a16="http://schemas.microsoft.com/office/drawing/2014/main" id="{15AAED83-ECF4-4F1D-490A-556F8E7D2A78}"/>
                    </a:ext>
                  </a:extLst>
                </p14:cNvPr>
                <p14:cNvContentPartPr/>
                <p14:nvPr/>
              </p14:nvContentPartPr>
              <p14:xfrm>
                <a:off x="7420727" y="341233"/>
                <a:ext cx="143640" cy="143640"/>
              </p14:xfrm>
            </p:contentPart>
          </mc:Choice>
          <mc:Fallback>
            <p:pic>
              <p:nvPicPr>
                <p:cNvPr id="126" name="Ink 125">
                  <a:extLst>
                    <a:ext uri="{FF2B5EF4-FFF2-40B4-BE49-F238E27FC236}">
                      <a16:creationId xmlns:a16="http://schemas.microsoft.com/office/drawing/2014/main" id="{15AAED83-ECF4-4F1D-490A-556F8E7D2A78}"/>
                    </a:ext>
                  </a:extLst>
                </p:cNvPr>
                <p:cNvPicPr/>
                <p:nvPr/>
              </p:nvPicPr>
              <p:blipFill>
                <a:blip r:embed="rId219"/>
                <a:stretch>
                  <a:fillRect/>
                </a:stretch>
              </p:blipFill>
              <p:spPr>
                <a:xfrm>
                  <a:off x="7411727" y="332233"/>
                  <a:ext cx="1612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7" name="Ink 126">
                  <a:extLst>
                    <a:ext uri="{FF2B5EF4-FFF2-40B4-BE49-F238E27FC236}">
                      <a16:creationId xmlns:a16="http://schemas.microsoft.com/office/drawing/2014/main" id="{2560CB88-B72D-8509-1E17-A17686FF3ED6}"/>
                    </a:ext>
                  </a:extLst>
                </p14:cNvPr>
                <p14:cNvContentPartPr/>
                <p14:nvPr/>
              </p14:nvContentPartPr>
              <p14:xfrm>
                <a:off x="7812047" y="347713"/>
                <a:ext cx="20160" cy="228960"/>
              </p14:xfrm>
            </p:contentPart>
          </mc:Choice>
          <mc:Fallback>
            <p:pic>
              <p:nvPicPr>
                <p:cNvPr id="127" name="Ink 126">
                  <a:extLst>
                    <a:ext uri="{FF2B5EF4-FFF2-40B4-BE49-F238E27FC236}">
                      <a16:creationId xmlns:a16="http://schemas.microsoft.com/office/drawing/2014/main" id="{2560CB88-B72D-8509-1E17-A17686FF3ED6}"/>
                    </a:ext>
                  </a:extLst>
                </p:cNvPr>
                <p:cNvPicPr/>
                <p:nvPr/>
              </p:nvPicPr>
              <p:blipFill>
                <a:blip r:embed="rId221"/>
                <a:stretch>
                  <a:fillRect/>
                </a:stretch>
              </p:blipFill>
              <p:spPr>
                <a:xfrm>
                  <a:off x="7803407" y="338713"/>
                  <a:ext cx="378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8" name="Ink 127">
                  <a:extLst>
                    <a:ext uri="{FF2B5EF4-FFF2-40B4-BE49-F238E27FC236}">
                      <a16:creationId xmlns:a16="http://schemas.microsoft.com/office/drawing/2014/main" id="{77B23AF3-3A9C-F568-F738-87018084724F}"/>
                    </a:ext>
                  </a:extLst>
                </p14:cNvPr>
                <p14:cNvContentPartPr/>
                <p14:nvPr/>
              </p14:nvContentPartPr>
              <p14:xfrm>
                <a:off x="7732847" y="291193"/>
                <a:ext cx="132840" cy="131760"/>
              </p14:xfrm>
            </p:contentPart>
          </mc:Choice>
          <mc:Fallback>
            <p:pic>
              <p:nvPicPr>
                <p:cNvPr id="128" name="Ink 127">
                  <a:extLst>
                    <a:ext uri="{FF2B5EF4-FFF2-40B4-BE49-F238E27FC236}">
                      <a16:creationId xmlns:a16="http://schemas.microsoft.com/office/drawing/2014/main" id="{77B23AF3-3A9C-F568-F738-87018084724F}"/>
                    </a:ext>
                  </a:extLst>
                </p:cNvPr>
                <p:cNvPicPr/>
                <p:nvPr/>
              </p:nvPicPr>
              <p:blipFill>
                <a:blip r:embed="rId223"/>
                <a:stretch>
                  <a:fillRect/>
                </a:stretch>
              </p:blipFill>
              <p:spPr>
                <a:xfrm>
                  <a:off x="7723847" y="282553"/>
                  <a:ext cx="1504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9" name="Ink 128">
                  <a:extLst>
                    <a:ext uri="{FF2B5EF4-FFF2-40B4-BE49-F238E27FC236}">
                      <a16:creationId xmlns:a16="http://schemas.microsoft.com/office/drawing/2014/main" id="{39843D55-D694-4212-E046-E03EAD24178B}"/>
                    </a:ext>
                  </a:extLst>
                </p14:cNvPr>
                <p14:cNvContentPartPr/>
                <p14:nvPr/>
              </p14:nvContentPartPr>
              <p14:xfrm>
                <a:off x="8238647" y="380113"/>
                <a:ext cx="20880" cy="145440"/>
              </p14:xfrm>
            </p:contentPart>
          </mc:Choice>
          <mc:Fallback>
            <p:pic>
              <p:nvPicPr>
                <p:cNvPr id="129" name="Ink 128">
                  <a:extLst>
                    <a:ext uri="{FF2B5EF4-FFF2-40B4-BE49-F238E27FC236}">
                      <a16:creationId xmlns:a16="http://schemas.microsoft.com/office/drawing/2014/main" id="{39843D55-D694-4212-E046-E03EAD24178B}"/>
                    </a:ext>
                  </a:extLst>
                </p:cNvPr>
                <p:cNvPicPr/>
                <p:nvPr/>
              </p:nvPicPr>
              <p:blipFill>
                <a:blip r:embed="rId225"/>
                <a:stretch>
                  <a:fillRect/>
                </a:stretch>
              </p:blipFill>
              <p:spPr>
                <a:xfrm>
                  <a:off x="8230007" y="371473"/>
                  <a:ext cx="385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0" name="Ink 129">
                  <a:extLst>
                    <a:ext uri="{FF2B5EF4-FFF2-40B4-BE49-F238E27FC236}">
                      <a16:creationId xmlns:a16="http://schemas.microsoft.com/office/drawing/2014/main" id="{AFF3ADF1-C2AA-9F1D-45C8-C2A594CAB65B}"/>
                    </a:ext>
                  </a:extLst>
                </p14:cNvPr>
                <p14:cNvContentPartPr/>
                <p14:nvPr/>
              </p14:nvContentPartPr>
              <p14:xfrm>
                <a:off x="8130287" y="288313"/>
                <a:ext cx="206280" cy="123120"/>
              </p14:xfrm>
            </p:contentPart>
          </mc:Choice>
          <mc:Fallback>
            <p:pic>
              <p:nvPicPr>
                <p:cNvPr id="130" name="Ink 129">
                  <a:extLst>
                    <a:ext uri="{FF2B5EF4-FFF2-40B4-BE49-F238E27FC236}">
                      <a16:creationId xmlns:a16="http://schemas.microsoft.com/office/drawing/2014/main" id="{AFF3ADF1-C2AA-9F1D-45C8-C2A594CAB65B}"/>
                    </a:ext>
                  </a:extLst>
                </p:cNvPr>
                <p:cNvPicPr/>
                <p:nvPr/>
              </p:nvPicPr>
              <p:blipFill>
                <a:blip r:embed="rId227"/>
                <a:stretch>
                  <a:fillRect/>
                </a:stretch>
              </p:blipFill>
              <p:spPr>
                <a:xfrm>
                  <a:off x="8121287" y="279673"/>
                  <a:ext cx="2239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2" name="Ink 131">
                  <a:extLst>
                    <a:ext uri="{FF2B5EF4-FFF2-40B4-BE49-F238E27FC236}">
                      <a16:creationId xmlns:a16="http://schemas.microsoft.com/office/drawing/2014/main" id="{3312E507-4986-F6CF-420E-6F747BCD9F9A}"/>
                    </a:ext>
                  </a:extLst>
                </p14:cNvPr>
                <p14:cNvContentPartPr/>
                <p14:nvPr/>
              </p14:nvContentPartPr>
              <p14:xfrm>
                <a:off x="7275287" y="148993"/>
                <a:ext cx="150840" cy="540360"/>
              </p14:xfrm>
            </p:contentPart>
          </mc:Choice>
          <mc:Fallback>
            <p:pic>
              <p:nvPicPr>
                <p:cNvPr id="132" name="Ink 131">
                  <a:extLst>
                    <a:ext uri="{FF2B5EF4-FFF2-40B4-BE49-F238E27FC236}">
                      <a16:creationId xmlns:a16="http://schemas.microsoft.com/office/drawing/2014/main" id="{3312E507-4986-F6CF-420E-6F747BCD9F9A}"/>
                    </a:ext>
                  </a:extLst>
                </p:cNvPr>
                <p:cNvPicPr/>
                <p:nvPr/>
              </p:nvPicPr>
              <p:blipFill>
                <a:blip r:embed="rId229"/>
                <a:stretch>
                  <a:fillRect/>
                </a:stretch>
              </p:blipFill>
              <p:spPr>
                <a:xfrm>
                  <a:off x="7266647" y="139993"/>
                  <a:ext cx="16848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3" name="Ink 132">
                  <a:extLst>
                    <a:ext uri="{FF2B5EF4-FFF2-40B4-BE49-F238E27FC236}">
                      <a16:creationId xmlns:a16="http://schemas.microsoft.com/office/drawing/2014/main" id="{46A56FA0-DBAB-D2EC-38B3-FC43B11B3180}"/>
                    </a:ext>
                  </a:extLst>
                </p14:cNvPr>
                <p14:cNvContentPartPr/>
                <p14:nvPr/>
              </p14:nvContentPartPr>
              <p14:xfrm>
                <a:off x="7287887" y="60793"/>
                <a:ext cx="358920" cy="605160"/>
              </p14:xfrm>
            </p:contentPart>
          </mc:Choice>
          <mc:Fallback>
            <p:pic>
              <p:nvPicPr>
                <p:cNvPr id="133" name="Ink 132">
                  <a:extLst>
                    <a:ext uri="{FF2B5EF4-FFF2-40B4-BE49-F238E27FC236}">
                      <a16:creationId xmlns:a16="http://schemas.microsoft.com/office/drawing/2014/main" id="{46A56FA0-DBAB-D2EC-38B3-FC43B11B3180}"/>
                    </a:ext>
                  </a:extLst>
                </p:cNvPr>
                <p:cNvPicPr/>
                <p:nvPr/>
              </p:nvPicPr>
              <p:blipFill>
                <a:blip r:embed="rId231"/>
                <a:stretch>
                  <a:fillRect/>
                </a:stretch>
              </p:blipFill>
              <p:spPr>
                <a:xfrm>
                  <a:off x="7278887" y="51793"/>
                  <a:ext cx="376560" cy="6228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4" name="Ink 133">
                  <a:extLst>
                    <a:ext uri="{FF2B5EF4-FFF2-40B4-BE49-F238E27FC236}">
                      <a16:creationId xmlns:a16="http://schemas.microsoft.com/office/drawing/2014/main" id="{58A37F88-C6B3-794F-F485-9FEBF976FF5A}"/>
                    </a:ext>
                  </a:extLst>
                </p14:cNvPr>
                <p14:cNvContentPartPr/>
                <p14:nvPr/>
              </p14:nvContentPartPr>
              <p14:xfrm>
                <a:off x="7401287" y="602233"/>
                <a:ext cx="752040" cy="1839240"/>
              </p14:xfrm>
            </p:contentPart>
          </mc:Choice>
          <mc:Fallback>
            <p:pic>
              <p:nvPicPr>
                <p:cNvPr id="134" name="Ink 133">
                  <a:extLst>
                    <a:ext uri="{FF2B5EF4-FFF2-40B4-BE49-F238E27FC236}">
                      <a16:creationId xmlns:a16="http://schemas.microsoft.com/office/drawing/2014/main" id="{58A37F88-C6B3-794F-F485-9FEBF976FF5A}"/>
                    </a:ext>
                  </a:extLst>
                </p:cNvPr>
                <p:cNvPicPr/>
                <p:nvPr/>
              </p:nvPicPr>
              <p:blipFill>
                <a:blip r:embed="rId233"/>
                <a:stretch>
                  <a:fillRect/>
                </a:stretch>
              </p:blipFill>
              <p:spPr>
                <a:xfrm>
                  <a:off x="7392647" y="593593"/>
                  <a:ext cx="769680" cy="18568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5" name="Ink 134">
                  <a:extLst>
                    <a:ext uri="{FF2B5EF4-FFF2-40B4-BE49-F238E27FC236}">
                      <a16:creationId xmlns:a16="http://schemas.microsoft.com/office/drawing/2014/main" id="{7FDB2951-731B-27DA-3F23-492E412E354D}"/>
                    </a:ext>
                  </a:extLst>
                </p14:cNvPr>
                <p14:cNvContentPartPr/>
                <p14:nvPr/>
              </p14:nvContentPartPr>
              <p14:xfrm>
                <a:off x="7366007" y="2351113"/>
                <a:ext cx="163080" cy="81360"/>
              </p14:xfrm>
            </p:contentPart>
          </mc:Choice>
          <mc:Fallback>
            <p:pic>
              <p:nvPicPr>
                <p:cNvPr id="135" name="Ink 134">
                  <a:extLst>
                    <a:ext uri="{FF2B5EF4-FFF2-40B4-BE49-F238E27FC236}">
                      <a16:creationId xmlns:a16="http://schemas.microsoft.com/office/drawing/2014/main" id="{7FDB2951-731B-27DA-3F23-492E412E354D}"/>
                    </a:ext>
                  </a:extLst>
                </p:cNvPr>
                <p:cNvPicPr/>
                <p:nvPr/>
              </p:nvPicPr>
              <p:blipFill>
                <a:blip r:embed="rId235"/>
                <a:stretch>
                  <a:fillRect/>
                </a:stretch>
              </p:blipFill>
              <p:spPr>
                <a:xfrm>
                  <a:off x="7357367" y="2342473"/>
                  <a:ext cx="18072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3F90FD59-D752-4FFA-8392-EB8404660C94}"/>
                    </a:ext>
                  </a:extLst>
                </p14:cNvPr>
                <p14:cNvContentPartPr/>
                <p14:nvPr/>
              </p14:nvContentPartPr>
              <p14:xfrm>
                <a:off x="8656247" y="3529393"/>
                <a:ext cx="426240" cy="59040"/>
              </p14:xfrm>
            </p:contentPart>
          </mc:Choice>
          <mc:Fallback>
            <p:pic>
              <p:nvPicPr>
                <p:cNvPr id="137" name="Ink 136">
                  <a:extLst>
                    <a:ext uri="{FF2B5EF4-FFF2-40B4-BE49-F238E27FC236}">
                      <a16:creationId xmlns:a16="http://schemas.microsoft.com/office/drawing/2014/main" id="{3F90FD59-D752-4FFA-8392-EB8404660C94}"/>
                    </a:ext>
                  </a:extLst>
                </p:cNvPr>
                <p:cNvPicPr/>
                <p:nvPr/>
              </p:nvPicPr>
              <p:blipFill>
                <a:blip r:embed="rId237"/>
                <a:stretch>
                  <a:fillRect/>
                </a:stretch>
              </p:blipFill>
              <p:spPr>
                <a:xfrm>
                  <a:off x="8647607" y="3520393"/>
                  <a:ext cx="443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8" name="Ink 137">
                  <a:extLst>
                    <a:ext uri="{FF2B5EF4-FFF2-40B4-BE49-F238E27FC236}">
                      <a16:creationId xmlns:a16="http://schemas.microsoft.com/office/drawing/2014/main" id="{B11FE23E-4872-7BB2-7E5D-0642456860F4}"/>
                    </a:ext>
                  </a:extLst>
                </p14:cNvPr>
                <p14:cNvContentPartPr/>
                <p14:nvPr/>
              </p14:nvContentPartPr>
              <p14:xfrm>
                <a:off x="8925167" y="3438673"/>
                <a:ext cx="203760" cy="246960"/>
              </p14:xfrm>
            </p:contentPart>
          </mc:Choice>
          <mc:Fallback>
            <p:pic>
              <p:nvPicPr>
                <p:cNvPr id="138" name="Ink 137">
                  <a:extLst>
                    <a:ext uri="{FF2B5EF4-FFF2-40B4-BE49-F238E27FC236}">
                      <a16:creationId xmlns:a16="http://schemas.microsoft.com/office/drawing/2014/main" id="{B11FE23E-4872-7BB2-7E5D-0642456860F4}"/>
                    </a:ext>
                  </a:extLst>
                </p:cNvPr>
                <p:cNvPicPr/>
                <p:nvPr/>
              </p:nvPicPr>
              <p:blipFill>
                <a:blip r:embed="rId239"/>
                <a:stretch>
                  <a:fillRect/>
                </a:stretch>
              </p:blipFill>
              <p:spPr>
                <a:xfrm>
                  <a:off x="8916167" y="3430033"/>
                  <a:ext cx="2214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0" name="Ink 139">
                  <a:extLst>
                    <a:ext uri="{FF2B5EF4-FFF2-40B4-BE49-F238E27FC236}">
                      <a16:creationId xmlns:a16="http://schemas.microsoft.com/office/drawing/2014/main" id="{38702AC2-DD06-05E5-3023-9F42F97CD32B}"/>
                    </a:ext>
                  </a:extLst>
                </p14:cNvPr>
                <p14:cNvContentPartPr/>
                <p14:nvPr/>
              </p14:nvContentPartPr>
              <p14:xfrm>
                <a:off x="9629327" y="3478273"/>
                <a:ext cx="416160" cy="39960"/>
              </p14:xfrm>
            </p:contentPart>
          </mc:Choice>
          <mc:Fallback>
            <p:pic>
              <p:nvPicPr>
                <p:cNvPr id="140" name="Ink 139">
                  <a:extLst>
                    <a:ext uri="{FF2B5EF4-FFF2-40B4-BE49-F238E27FC236}">
                      <a16:creationId xmlns:a16="http://schemas.microsoft.com/office/drawing/2014/main" id="{38702AC2-DD06-05E5-3023-9F42F97CD32B}"/>
                    </a:ext>
                  </a:extLst>
                </p:cNvPr>
                <p:cNvPicPr/>
                <p:nvPr/>
              </p:nvPicPr>
              <p:blipFill>
                <a:blip r:embed="rId241"/>
                <a:stretch>
                  <a:fillRect/>
                </a:stretch>
              </p:blipFill>
              <p:spPr>
                <a:xfrm>
                  <a:off x="9620687" y="3469633"/>
                  <a:ext cx="4338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1" name="Ink 140">
                  <a:extLst>
                    <a:ext uri="{FF2B5EF4-FFF2-40B4-BE49-F238E27FC236}">
                      <a16:creationId xmlns:a16="http://schemas.microsoft.com/office/drawing/2014/main" id="{82B570C7-624D-621F-D094-204BDF0B65AA}"/>
                    </a:ext>
                  </a:extLst>
                </p14:cNvPr>
                <p14:cNvContentPartPr/>
                <p14:nvPr/>
              </p14:nvContentPartPr>
              <p14:xfrm>
                <a:off x="9630767" y="3647113"/>
                <a:ext cx="498240" cy="29160"/>
              </p14:xfrm>
            </p:contentPart>
          </mc:Choice>
          <mc:Fallback>
            <p:pic>
              <p:nvPicPr>
                <p:cNvPr id="141" name="Ink 140">
                  <a:extLst>
                    <a:ext uri="{FF2B5EF4-FFF2-40B4-BE49-F238E27FC236}">
                      <a16:creationId xmlns:a16="http://schemas.microsoft.com/office/drawing/2014/main" id="{82B570C7-624D-621F-D094-204BDF0B65AA}"/>
                    </a:ext>
                  </a:extLst>
                </p:cNvPr>
                <p:cNvPicPr/>
                <p:nvPr/>
              </p:nvPicPr>
              <p:blipFill>
                <a:blip r:embed="rId243"/>
                <a:stretch>
                  <a:fillRect/>
                </a:stretch>
              </p:blipFill>
              <p:spPr>
                <a:xfrm>
                  <a:off x="9621767" y="3638113"/>
                  <a:ext cx="5158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3" name="Ink 142">
                  <a:extLst>
                    <a:ext uri="{FF2B5EF4-FFF2-40B4-BE49-F238E27FC236}">
                      <a16:creationId xmlns:a16="http://schemas.microsoft.com/office/drawing/2014/main" id="{304F77CD-4966-878A-94C9-6EC7D547560B}"/>
                    </a:ext>
                  </a:extLst>
                </p14:cNvPr>
                <p14:cNvContentPartPr/>
                <p14:nvPr/>
              </p14:nvContentPartPr>
              <p14:xfrm>
                <a:off x="9708167" y="3805873"/>
                <a:ext cx="420120" cy="11160"/>
              </p14:xfrm>
            </p:contentPart>
          </mc:Choice>
          <mc:Fallback>
            <p:pic>
              <p:nvPicPr>
                <p:cNvPr id="143" name="Ink 142">
                  <a:extLst>
                    <a:ext uri="{FF2B5EF4-FFF2-40B4-BE49-F238E27FC236}">
                      <a16:creationId xmlns:a16="http://schemas.microsoft.com/office/drawing/2014/main" id="{304F77CD-4966-878A-94C9-6EC7D547560B}"/>
                    </a:ext>
                  </a:extLst>
                </p:cNvPr>
                <p:cNvPicPr/>
                <p:nvPr/>
              </p:nvPicPr>
              <p:blipFill>
                <a:blip r:embed="rId245"/>
                <a:stretch>
                  <a:fillRect/>
                </a:stretch>
              </p:blipFill>
              <p:spPr>
                <a:xfrm>
                  <a:off x="9699527" y="3797233"/>
                  <a:ext cx="4377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4" name="Ink 143">
                  <a:extLst>
                    <a:ext uri="{FF2B5EF4-FFF2-40B4-BE49-F238E27FC236}">
                      <a16:creationId xmlns:a16="http://schemas.microsoft.com/office/drawing/2014/main" id="{52807F36-137D-F513-01C6-7B806DDF8E79}"/>
                    </a:ext>
                  </a:extLst>
                </p14:cNvPr>
                <p14:cNvContentPartPr/>
                <p14:nvPr/>
              </p14:nvContentPartPr>
              <p14:xfrm>
                <a:off x="9756047" y="3981553"/>
                <a:ext cx="420480" cy="34200"/>
              </p14:xfrm>
            </p:contentPart>
          </mc:Choice>
          <mc:Fallback>
            <p:pic>
              <p:nvPicPr>
                <p:cNvPr id="144" name="Ink 143">
                  <a:extLst>
                    <a:ext uri="{FF2B5EF4-FFF2-40B4-BE49-F238E27FC236}">
                      <a16:creationId xmlns:a16="http://schemas.microsoft.com/office/drawing/2014/main" id="{52807F36-137D-F513-01C6-7B806DDF8E79}"/>
                    </a:ext>
                  </a:extLst>
                </p:cNvPr>
                <p:cNvPicPr/>
                <p:nvPr/>
              </p:nvPicPr>
              <p:blipFill>
                <a:blip r:embed="rId247"/>
                <a:stretch>
                  <a:fillRect/>
                </a:stretch>
              </p:blipFill>
              <p:spPr>
                <a:xfrm>
                  <a:off x="9747407" y="3972553"/>
                  <a:ext cx="43812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5" name="Ink 144">
                  <a:extLst>
                    <a:ext uri="{FF2B5EF4-FFF2-40B4-BE49-F238E27FC236}">
                      <a16:creationId xmlns:a16="http://schemas.microsoft.com/office/drawing/2014/main" id="{556C7A96-28AB-B46D-C389-3CBE6442D6A6}"/>
                    </a:ext>
                  </a:extLst>
                </p14:cNvPr>
                <p14:cNvContentPartPr/>
                <p14:nvPr/>
              </p14:nvContentPartPr>
              <p14:xfrm>
                <a:off x="10310807" y="3438313"/>
                <a:ext cx="225000" cy="30960"/>
              </p14:xfrm>
            </p:contentPart>
          </mc:Choice>
          <mc:Fallback>
            <p:pic>
              <p:nvPicPr>
                <p:cNvPr id="145" name="Ink 144">
                  <a:extLst>
                    <a:ext uri="{FF2B5EF4-FFF2-40B4-BE49-F238E27FC236}">
                      <a16:creationId xmlns:a16="http://schemas.microsoft.com/office/drawing/2014/main" id="{556C7A96-28AB-B46D-C389-3CBE6442D6A6}"/>
                    </a:ext>
                  </a:extLst>
                </p:cNvPr>
                <p:cNvPicPr/>
                <p:nvPr/>
              </p:nvPicPr>
              <p:blipFill>
                <a:blip r:embed="rId249"/>
                <a:stretch>
                  <a:fillRect/>
                </a:stretch>
              </p:blipFill>
              <p:spPr>
                <a:xfrm>
                  <a:off x="10301807" y="3429313"/>
                  <a:ext cx="2426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6" name="Ink 145">
                  <a:extLst>
                    <a:ext uri="{FF2B5EF4-FFF2-40B4-BE49-F238E27FC236}">
                      <a16:creationId xmlns:a16="http://schemas.microsoft.com/office/drawing/2014/main" id="{2D474C50-B25E-D12A-F041-C8A2A1020D52}"/>
                    </a:ext>
                  </a:extLst>
                </p14:cNvPr>
                <p14:cNvContentPartPr/>
                <p14:nvPr/>
              </p14:nvContentPartPr>
              <p14:xfrm>
                <a:off x="10366607" y="3584113"/>
                <a:ext cx="208440" cy="4320"/>
              </p14:xfrm>
            </p:contentPart>
          </mc:Choice>
          <mc:Fallback>
            <p:pic>
              <p:nvPicPr>
                <p:cNvPr id="146" name="Ink 145">
                  <a:extLst>
                    <a:ext uri="{FF2B5EF4-FFF2-40B4-BE49-F238E27FC236}">
                      <a16:creationId xmlns:a16="http://schemas.microsoft.com/office/drawing/2014/main" id="{2D474C50-B25E-D12A-F041-C8A2A1020D52}"/>
                    </a:ext>
                  </a:extLst>
                </p:cNvPr>
                <p:cNvPicPr/>
                <p:nvPr/>
              </p:nvPicPr>
              <p:blipFill>
                <a:blip r:embed="rId251"/>
                <a:stretch>
                  <a:fillRect/>
                </a:stretch>
              </p:blipFill>
              <p:spPr>
                <a:xfrm>
                  <a:off x="10357607" y="3575113"/>
                  <a:ext cx="2260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7" name="Ink 146">
                  <a:extLst>
                    <a:ext uri="{FF2B5EF4-FFF2-40B4-BE49-F238E27FC236}">
                      <a16:creationId xmlns:a16="http://schemas.microsoft.com/office/drawing/2014/main" id="{86C2F66B-3589-F783-8AC2-10D9C4034FDF}"/>
                    </a:ext>
                  </a:extLst>
                </p14:cNvPr>
                <p14:cNvContentPartPr/>
                <p14:nvPr/>
              </p14:nvContentPartPr>
              <p14:xfrm>
                <a:off x="10409807" y="3706153"/>
                <a:ext cx="130680" cy="30960"/>
              </p14:xfrm>
            </p:contentPart>
          </mc:Choice>
          <mc:Fallback>
            <p:pic>
              <p:nvPicPr>
                <p:cNvPr id="147" name="Ink 146">
                  <a:extLst>
                    <a:ext uri="{FF2B5EF4-FFF2-40B4-BE49-F238E27FC236}">
                      <a16:creationId xmlns:a16="http://schemas.microsoft.com/office/drawing/2014/main" id="{86C2F66B-3589-F783-8AC2-10D9C4034FDF}"/>
                    </a:ext>
                  </a:extLst>
                </p:cNvPr>
                <p:cNvPicPr/>
                <p:nvPr/>
              </p:nvPicPr>
              <p:blipFill>
                <a:blip r:embed="rId253"/>
                <a:stretch>
                  <a:fillRect/>
                </a:stretch>
              </p:blipFill>
              <p:spPr>
                <a:xfrm>
                  <a:off x="10400807" y="3697513"/>
                  <a:ext cx="1483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8" name="Ink 147">
                  <a:extLst>
                    <a:ext uri="{FF2B5EF4-FFF2-40B4-BE49-F238E27FC236}">
                      <a16:creationId xmlns:a16="http://schemas.microsoft.com/office/drawing/2014/main" id="{C4E3EACE-61F7-AB63-9F0F-9FB0B5B2C550}"/>
                    </a:ext>
                  </a:extLst>
                </p14:cNvPr>
                <p14:cNvContentPartPr/>
                <p14:nvPr/>
              </p14:nvContentPartPr>
              <p14:xfrm>
                <a:off x="10316927" y="3876433"/>
                <a:ext cx="145440" cy="20160"/>
              </p14:xfrm>
            </p:contentPart>
          </mc:Choice>
          <mc:Fallback>
            <p:pic>
              <p:nvPicPr>
                <p:cNvPr id="148" name="Ink 147">
                  <a:extLst>
                    <a:ext uri="{FF2B5EF4-FFF2-40B4-BE49-F238E27FC236}">
                      <a16:creationId xmlns:a16="http://schemas.microsoft.com/office/drawing/2014/main" id="{C4E3EACE-61F7-AB63-9F0F-9FB0B5B2C550}"/>
                    </a:ext>
                  </a:extLst>
                </p:cNvPr>
                <p:cNvPicPr/>
                <p:nvPr/>
              </p:nvPicPr>
              <p:blipFill>
                <a:blip r:embed="rId255"/>
                <a:stretch>
                  <a:fillRect/>
                </a:stretch>
              </p:blipFill>
              <p:spPr>
                <a:xfrm>
                  <a:off x="10307927" y="3867793"/>
                  <a:ext cx="1630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9" name="Ink 148">
                  <a:extLst>
                    <a:ext uri="{FF2B5EF4-FFF2-40B4-BE49-F238E27FC236}">
                      <a16:creationId xmlns:a16="http://schemas.microsoft.com/office/drawing/2014/main" id="{6D1CA9F3-AB80-04B0-87BA-91B67D98E038}"/>
                    </a:ext>
                  </a:extLst>
                </p14:cNvPr>
                <p14:cNvContentPartPr/>
                <p14:nvPr/>
              </p14:nvContentPartPr>
              <p14:xfrm>
                <a:off x="10453727" y="3439393"/>
                <a:ext cx="363600" cy="602280"/>
              </p14:xfrm>
            </p:contentPart>
          </mc:Choice>
          <mc:Fallback>
            <p:pic>
              <p:nvPicPr>
                <p:cNvPr id="149" name="Ink 148">
                  <a:extLst>
                    <a:ext uri="{FF2B5EF4-FFF2-40B4-BE49-F238E27FC236}">
                      <a16:creationId xmlns:a16="http://schemas.microsoft.com/office/drawing/2014/main" id="{6D1CA9F3-AB80-04B0-87BA-91B67D98E038}"/>
                    </a:ext>
                  </a:extLst>
                </p:cNvPr>
                <p:cNvPicPr/>
                <p:nvPr/>
              </p:nvPicPr>
              <p:blipFill>
                <a:blip r:embed="rId257"/>
                <a:stretch>
                  <a:fillRect/>
                </a:stretch>
              </p:blipFill>
              <p:spPr>
                <a:xfrm>
                  <a:off x="10444727" y="3430393"/>
                  <a:ext cx="381240" cy="6199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0" name="Ink 149">
                  <a:extLst>
                    <a:ext uri="{FF2B5EF4-FFF2-40B4-BE49-F238E27FC236}">
                      <a16:creationId xmlns:a16="http://schemas.microsoft.com/office/drawing/2014/main" id="{3A1F8C8A-8CC7-85D4-3C7D-D20FDD0333D3}"/>
                    </a:ext>
                  </a:extLst>
                </p14:cNvPr>
                <p14:cNvContentPartPr/>
                <p14:nvPr/>
              </p14:nvContentPartPr>
              <p14:xfrm>
                <a:off x="10809407" y="3577633"/>
                <a:ext cx="84960" cy="161640"/>
              </p14:xfrm>
            </p:contentPart>
          </mc:Choice>
          <mc:Fallback>
            <p:pic>
              <p:nvPicPr>
                <p:cNvPr id="150" name="Ink 149">
                  <a:extLst>
                    <a:ext uri="{FF2B5EF4-FFF2-40B4-BE49-F238E27FC236}">
                      <a16:creationId xmlns:a16="http://schemas.microsoft.com/office/drawing/2014/main" id="{3A1F8C8A-8CC7-85D4-3C7D-D20FDD0333D3}"/>
                    </a:ext>
                  </a:extLst>
                </p:cNvPr>
                <p:cNvPicPr/>
                <p:nvPr/>
              </p:nvPicPr>
              <p:blipFill>
                <a:blip r:embed="rId259"/>
                <a:stretch>
                  <a:fillRect/>
                </a:stretch>
              </p:blipFill>
              <p:spPr>
                <a:xfrm>
                  <a:off x="10800407" y="3568993"/>
                  <a:ext cx="1026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1" name="Ink 150">
                  <a:extLst>
                    <a:ext uri="{FF2B5EF4-FFF2-40B4-BE49-F238E27FC236}">
                      <a16:creationId xmlns:a16="http://schemas.microsoft.com/office/drawing/2014/main" id="{9C6E0677-D332-C096-5F3E-554073FB8918}"/>
                    </a:ext>
                  </a:extLst>
                </p14:cNvPr>
                <p14:cNvContentPartPr/>
                <p14:nvPr/>
              </p14:nvContentPartPr>
              <p14:xfrm>
                <a:off x="10873127" y="3945913"/>
                <a:ext cx="111240" cy="36360"/>
              </p14:xfrm>
            </p:contentPart>
          </mc:Choice>
          <mc:Fallback>
            <p:pic>
              <p:nvPicPr>
                <p:cNvPr id="151" name="Ink 150">
                  <a:extLst>
                    <a:ext uri="{FF2B5EF4-FFF2-40B4-BE49-F238E27FC236}">
                      <a16:creationId xmlns:a16="http://schemas.microsoft.com/office/drawing/2014/main" id="{9C6E0677-D332-C096-5F3E-554073FB8918}"/>
                    </a:ext>
                  </a:extLst>
                </p:cNvPr>
                <p:cNvPicPr/>
                <p:nvPr/>
              </p:nvPicPr>
              <p:blipFill>
                <a:blip r:embed="rId261"/>
                <a:stretch>
                  <a:fillRect/>
                </a:stretch>
              </p:blipFill>
              <p:spPr>
                <a:xfrm>
                  <a:off x="10864487" y="3936913"/>
                  <a:ext cx="1288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3" name="Ink 152">
                  <a:extLst>
                    <a:ext uri="{FF2B5EF4-FFF2-40B4-BE49-F238E27FC236}">
                      <a16:creationId xmlns:a16="http://schemas.microsoft.com/office/drawing/2014/main" id="{1E4B098D-BA55-FF66-692B-9640976A0154}"/>
                    </a:ext>
                  </a:extLst>
                </p14:cNvPr>
                <p14:cNvContentPartPr/>
                <p14:nvPr/>
              </p14:nvContentPartPr>
              <p14:xfrm>
                <a:off x="983567" y="4283593"/>
                <a:ext cx="290520" cy="1132560"/>
              </p14:xfrm>
            </p:contentPart>
          </mc:Choice>
          <mc:Fallback>
            <p:pic>
              <p:nvPicPr>
                <p:cNvPr id="153" name="Ink 152">
                  <a:extLst>
                    <a:ext uri="{FF2B5EF4-FFF2-40B4-BE49-F238E27FC236}">
                      <a16:creationId xmlns:a16="http://schemas.microsoft.com/office/drawing/2014/main" id="{1E4B098D-BA55-FF66-692B-9640976A0154}"/>
                    </a:ext>
                  </a:extLst>
                </p:cNvPr>
                <p:cNvPicPr/>
                <p:nvPr/>
              </p:nvPicPr>
              <p:blipFill>
                <a:blip r:embed="rId263"/>
                <a:stretch>
                  <a:fillRect/>
                </a:stretch>
              </p:blipFill>
              <p:spPr>
                <a:xfrm>
                  <a:off x="974927" y="4274593"/>
                  <a:ext cx="308160" cy="1150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4" name="Ink 153">
                  <a:extLst>
                    <a:ext uri="{FF2B5EF4-FFF2-40B4-BE49-F238E27FC236}">
                      <a16:creationId xmlns:a16="http://schemas.microsoft.com/office/drawing/2014/main" id="{AA0FDBEF-3371-6903-0562-79242D4EB508}"/>
                    </a:ext>
                  </a:extLst>
                </p14:cNvPr>
                <p14:cNvContentPartPr/>
                <p14:nvPr/>
              </p14:nvContentPartPr>
              <p14:xfrm>
                <a:off x="1302167" y="4992073"/>
                <a:ext cx="2903760" cy="415080"/>
              </p14:xfrm>
            </p:contentPart>
          </mc:Choice>
          <mc:Fallback>
            <p:pic>
              <p:nvPicPr>
                <p:cNvPr id="154" name="Ink 153">
                  <a:extLst>
                    <a:ext uri="{FF2B5EF4-FFF2-40B4-BE49-F238E27FC236}">
                      <a16:creationId xmlns:a16="http://schemas.microsoft.com/office/drawing/2014/main" id="{AA0FDBEF-3371-6903-0562-79242D4EB508}"/>
                    </a:ext>
                  </a:extLst>
                </p:cNvPr>
                <p:cNvPicPr/>
                <p:nvPr/>
              </p:nvPicPr>
              <p:blipFill>
                <a:blip r:embed="rId265"/>
                <a:stretch>
                  <a:fillRect/>
                </a:stretch>
              </p:blipFill>
              <p:spPr>
                <a:xfrm>
                  <a:off x="1293167" y="4983073"/>
                  <a:ext cx="292140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5" name="Ink 154">
                  <a:extLst>
                    <a:ext uri="{FF2B5EF4-FFF2-40B4-BE49-F238E27FC236}">
                      <a16:creationId xmlns:a16="http://schemas.microsoft.com/office/drawing/2014/main" id="{4A2521AE-A8E1-1CCB-A5E6-5568BA8DC8E8}"/>
                    </a:ext>
                  </a:extLst>
                </p14:cNvPr>
                <p14:cNvContentPartPr/>
                <p14:nvPr/>
              </p14:nvContentPartPr>
              <p14:xfrm>
                <a:off x="970607" y="3816313"/>
                <a:ext cx="3148920" cy="1155600"/>
              </p14:xfrm>
            </p:contentPart>
          </mc:Choice>
          <mc:Fallback>
            <p:pic>
              <p:nvPicPr>
                <p:cNvPr id="155" name="Ink 154">
                  <a:extLst>
                    <a:ext uri="{FF2B5EF4-FFF2-40B4-BE49-F238E27FC236}">
                      <a16:creationId xmlns:a16="http://schemas.microsoft.com/office/drawing/2014/main" id="{4A2521AE-A8E1-1CCB-A5E6-5568BA8DC8E8}"/>
                    </a:ext>
                  </a:extLst>
                </p:cNvPr>
                <p:cNvPicPr/>
                <p:nvPr/>
              </p:nvPicPr>
              <p:blipFill>
                <a:blip r:embed="rId267"/>
                <a:stretch>
                  <a:fillRect/>
                </a:stretch>
              </p:blipFill>
              <p:spPr>
                <a:xfrm>
                  <a:off x="961607" y="3807313"/>
                  <a:ext cx="3166560" cy="11732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6" name="Ink 155">
                  <a:extLst>
                    <a:ext uri="{FF2B5EF4-FFF2-40B4-BE49-F238E27FC236}">
                      <a16:creationId xmlns:a16="http://schemas.microsoft.com/office/drawing/2014/main" id="{25151FAA-787D-9935-75B7-76B37949FEE0}"/>
                    </a:ext>
                  </a:extLst>
                </p14:cNvPr>
                <p14:cNvContentPartPr/>
                <p14:nvPr/>
              </p14:nvContentPartPr>
              <p14:xfrm>
                <a:off x="1562087" y="3548113"/>
                <a:ext cx="237240" cy="435240"/>
              </p14:xfrm>
            </p:contentPart>
          </mc:Choice>
          <mc:Fallback>
            <p:pic>
              <p:nvPicPr>
                <p:cNvPr id="156" name="Ink 155">
                  <a:extLst>
                    <a:ext uri="{FF2B5EF4-FFF2-40B4-BE49-F238E27FC236}">
                      <a16:creationId xmlns:a16="http://schemas.microsoft.com/office/drawing/2014/main" id="{25151FAA-787D-9935-75B7-76B37949FEE0}"/>
                    </a:ext>
                  </a:extLst>
                </p:cNvPr>
                <p:cNvPicPr/>
                <p:nvPr/>
              </p:nvPicPr>
              <p:blipFill>
                <a:blip r:embed="rId269"/>
                <a:stretch>
                  <a:fillRect/>
                </a:stretch>
              </p:blipFill>
              <p:spPr>
                <a:xfrm>
                  <a:off x="1553447" y="3539473"/>
                  <a:ext cx="25488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7" name="Ink 156">
                  <a:extLst>
                    <a:ext uri="{FF2B5EF4-FFF2-40B4-BE49-F238E27FC236}">
                      <a16:creationId xmlns:a16="http://schemas.microsoft.com/office/drawing/2014/main" id="{8744BDAE-09C6-9287-EDA3-097867A87E39}"/>
                    </a:ext>
                  </a:extLst>
                </p14:cNvPr>
                <p14:cNvContentPartPr/>
                <p14:nvPr/>
              </p14:nvContentPartPr>
              <p14:xfrm>
                <a:off x="1576487" y="3670873"/>
                <a:ext cx="179640" cy="96480"/>
              </p14:xfrm>
            </p:contentPart>
          </mc:Choice>
          <mc:Fallback>
            <p:pic>
              <p:nvPicPr>
                <p:cNvPr id="157" name="Ink 156">
                  <a:extLst>
                    <a:ext uri="{FF2B5EF4-FFF2-40B4-BE49-F238E27FC236}">
                      <a16:creationId xmlns:a16="http://schemas.microsoft.com/office/drawing/2014/main" id="{8744BDAE-09C6-9287-EDA3-097867A87E39}"/>
                    </a:ext>
                  </a:extLst>
                </p:cNvPr>
                <p:cNvPicPr/>
                <p:nvPr/>
              </p:nvPicPr>
              <p:blipFill>
                <a:blip r:embed="rId271"/>
                <a:stretch>
                  <a:fillRect/>
                </a:stretch>
              </p:blipFill>
              <p:spPr>
                <a:xfrm>
                  <a:off x="1567487" y="3661873"/>
                  <a:ext cx="1972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8" name="Ink 157">
                  <a:extLst>
                    <a:ext uri="{FF2B5EF4-FFF2-40B4-BE49-F238E27FC236}">
                      <a16:creationId xmlns:a16="http://schemas.microsoft.com/office/drawing/2014/main" id="{B71C8864-47BA-E410-55B7-3449B9685401}"/>
                    </a:ext>
                  </a:extLst>
                </p14:cNvPr>
                <p14:cNvContentPartPr/>
                <p14:nvPr/>
              </p14:nvContentPartPr>
              <p14:xfrm>
                <a:off x="1906607" y="3594193"/>
                <a:ext cx="120240" cy="331200"/>
              </p14:xfrm>
            </p:contentPart>
          </mc:Choice>
          <mc:Fallback>
            <p:pic>
              <p:nvPicPr>
                <p:cNvPr id="158" name="Ink 157">
                  <a:extLst>
                    <a:ext uri="{FF2B5EF4-FFF2-40B4-BE49-F238E27FC236}">
                      <a16:creationId xmlns:a16="http://schemas.microsoft.com/office/drawing/2014/main" id="{B71C8864-47BA-E410-55B7-3449B9685401}"/>
                    </a:ext>
                  </a:extLst>
                </p:cNvPr>
                <p:cNvPicPr/>
                <p:nvPr/>
              </p:nvPicPr>
              <p:blipFill>
                <a:blip r:embed="rId273"/>
                <a:stretch>
                  <a:fillRect/>
                </a:stretch>
              </p:blipFill>
              <p:spPr>
                <a:xfrm>
                  <a:off x="1897967" y="3585193"/>
                  <a:ext cx="1378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9" name="Ink 158">
                  <a:extLst>
                    <a:ext uri="{FF2B5EF4-FFF2-40B4-BE49-F238E27FC236}">
                      <a16:creationId xmlns:a16="http://schemas.microsoft.com/office/drawing/2014/main" id="{27B56005-FC6E-449C-AB36-01BF3042E594}"/>
                    </a:ext>
                  </a:extLst>
                </p14:cNvPr>
                <p14:cNvContentPartPr/>
                <p14:nvPr/>
              </p14:nvContentPartPr>
              <p14:xfrm>
                <a:off x="2107127" y="3540193"/>
                <a:ext cx="118440" cy="324360"/>
              </p14:xfrm>
            </p:contentPart>
          </mc:Choice>
          <mc:Fallback>
            <p:pic>
              <p:nvPicPr>
                <p:cNvPr id="159" name="Ink 158">
                  <a:extLst>
                    <a:ext uri="{FF2B5EF4-FFF2-40B4-BE49-F238E27FC236}">
                      <a16:creationId xmlns:a16="http://schemas.microsoft.com/office/drawing/2014/main" id="{27B56005-FC6E-449C-AB36-01BF3042E594}"/>
                    </a:ext>
                  </a:extLst>
                </p:cNvPr>
                <p:cNvPicPr/>
                <p:nvPr/>
              </p:nvPicPr>
              <p:blipFill>
                <a:blip r:embed="rId275"/>
                <a:stretch>
                  <a:fillRect/>
                </a:stretch>
              </p:blipFill>
              <p:spPr>
                <a:xfrm>
                  <a:off x="2098487" y="3531553"/>
                  <a:ext cx="1360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0" name="Ink 159">
                  <a:extLst>
                    <a:ext uri="{FF2B5EF4-FFF2-40B4-BE49-F238E27FC236}">
                      <a16:creationId xmlns:a16="http://schemas.microsoft.com/office/drawing/2014/main" id="{A52B8D26-DEC3-5668-B8CA-17DCDA7C87CC}"/>
                    </a:ext>
                  </a:extLst>
                </p14:cNvPr>
                <p14:cNvContentPartPr/>
                <p14:nvPr/>
              </p14:nvContentPartPr>
              <p14:xfrm>
                <a:off x="2216207" y="3438673"/>
                <a:ext cx="155160" cy="245880"/>
              </p14:xfrm>
            </p:contentPart>
          </mc:Choice>
          <mc:Fallback>
            <p:pic>
              <p:nvPicPr>
                <p:cNvPr id="160" name="Ink 159">
                  <a:extLst>
                    <a:ext uri="{FF2B5EF4-FFF2-40B4-BE49-F238E27FC236}">
                      <a16:creationId xmlns:a16="http://schemas.microsoft.com/office/drawing/2014/main" id="{A52B8D26-DEC3-5668-B8CA-17DCDA7C87CC}"/>
                    </a:ext>
                  </a:extLst>
                </p:cNvPr>
                <p:cNvPicPr/>
                <p:nvPr/>
              </p:nvPicPr>
              <p:blipFill>
                <a:blip r:embed="rId277"/>
                <a:stretch>
                  <a:fillRect/>
                </a:stretch>
              </p:blipFill>
              <p:spPr>
                <a:xfrm>
                  <a:off x="2207567" y="3430033"/>
                  <a:ext cx="1728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1" name="Ink 160">
                  <a:extLst>
                    <a:ext uri="{FF2B5EF4-FFF2-40B4-BE49-F238E27FC236}">
                      <a16:creationId xmlns:a16="http://schemas.microsoft.com/office/drawing/2014/main" id="{0B10B604-1592-9330-60F5-DB4FF1D3C33D}"/>
                    </a:ext>
                  </a:extLst>
                </p14:cNvPr>
                <p14:cNvContentPartPr/>
                <p14:nvPr/>
              </p14:nvContentPartPr>
              <p14:xfrm>
                <a:off x="2404847" y="3489793"/>
                <a:ext cx="335880" cy="402480"/>
              </p14:xfrm>
            </p:contentPart>
          </mc:Choice>
          <mc:Fallback>
            <p:pic>
              <p:nvPicPr>
                <p:cNvPr id="161" name="Ink 160">
                  <a:extLst>
                    <a:ext uri="{FF2B5EF4-FFF2-40B4-BE49-F238E27FC236}">
                      <a16:creationId xmlns:a16="http://schemas.microsoft.com/office/drawing/2014/main" id="{0B10B604-1592-9330-60F5-DB4FF1D3C33D}"/>
                    </a:ext>
                  </a:extLst>
                </p:cNvPr>
                <p:cNvPicPr/>
                <p:nvPr/>
              </p:nvPicPr>
              <p:blipFill>
                <a:blip r:embed="rId279"/>
                <a:stretch>
                  <a:fillRect/>
                </a:stretch>
              </p:blipFill>
              <p:spPr>
                <a:xfrm>
                  <a:off x="2395847" y="3481153"/>
                  <a:ext cx="35352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3" name="Ink 162">
                  <a:extLst>
                    <a:ext uri="{FF2B5EF4-FFF2-40B4-BE49-F238E27FC236}">
                      <a16:creationId xmlns:a16="http://schemas.microsoft.com/office/drawing/2014/main" id="{409FBEF2-6554-1C1E-96F3-B78386078CB8}"/>
                    </a:ext>
                  </a:extLst>
                </p14:cNvPr>
                <p14:cNvContentPartPr/>
                <p14:nvPr/>
              </p14:nvContentPartPr>
              <p14:xfrm>
                <a:off x="4015127" y="3483673"/>
                <a:ext cx="2717280" cy="869760"/>
              </p14:xfrm>
            </p:contentPart>
          </mc:Choice>
          <mc:Fallback>
            <p:pic>
              <p:nvPicPr>
                <p:cNvPr id="163" name="Ink 162">
                  <a:extLst>
                    <a:ext uri="{FF2B5EF4-FFF2-40B4-BE49-F238E27FC236}">
                      <a16:creationId xmlns:a16="http://schemas.microsoft.com/office/drawing/2014/main" id="{409FBEF2-6554-1C1E-96F3-B78386078CB8}"/>
                    </a:ext>
                  </a:extLst>
                </p:cNvPr>
                <p:cNvPicPr/>
                <p:nvPr/>
              </p:nvPicPr>
              <p:blipFill>
                <a:blip r:embed="rId281"/>
                <a:stretch>
                  <a:fillRect/>
                </a:stretch>
              </p:blipFill>
              <p:spPr>
                <a:xfrm>
                  <a:off x="4006487" y="3474673"/>
                  <a:ext cx="2734920" cy="8874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4" name="Ink 163">
                  <a:extLst>
                    <a:ext uri="{FF2B5EF4-FFF2-40B4-BE49-F238E27FC236}">
                      <a16:creationId xmlns:a16="http://schemas.microsoft.com/office/drawing/2014/main" id="{9D3FEDF2-A300-66CB-51CD-6892115272D3}"/>
                    </a:ext>
                  </a:extLst>
                </p14:cNvPr>
                <p14:cNvContentPartPr/>
                <p14:nvPr/>
              </p14:nvContentPartPr>
              <p14:xfrm>
                <a:off x="6574727" y="3448753"/>
                <a:ext cx="227880" cy="206280"/>
              </p14:xfrm>
            </p:contentPart>
          </mc:Choice>
          <mc:Fallback>
            <p:pic>
              <p:nvPicPr>
                <p:cNvPr id="164" name="Ink 163">
                  <a:extLst>
                    <a:ext uri="{FF2B5EF4-FFF2-40B4-BE49-F238E27FC236}">
                      <a16:creationId xmlns:a16="http://schemas.microsoft.com/office/drawing/2014/main" id="{9D3FEDF2-A300-66CB-51CD-6892115272D3}"/>
                    </a:ext>
                  </a:extLst>
                </p:cNvPr>
                <p:cNvPicPr/>
                <p:nvPr/>
              </p:nvPicPr>
              <p:blipFill>
                <a:blip r:embed="rId283"/>
                <a:stretch>
                  <a:fillRect/>
                </a:stretch>
              </p:blipFill>
              <p:spPr>
                <a:xfrm>
                  <a:off x="6566087" y="3439753"/>
                  <a:ext cx="2455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6" name="Ink 165">
                  <a:extLst>
                    <a:ext uri="{FF2B5EF4-FFF2-40B4-BE49-F238E27FC236}">
                      <a16:creationId xmlns:a16="http://schemas.microsoft.com/office/drawing/2014/main" id="{B37FE504-B3B9-053D-C6D1-927985DD8848}"/>
                    </a:ext>
                  </a:extLst>
                </p14:cNvPr>
                <p14:cNvContentPartPr/>
                <p14:nvPr/>
              </p14:nvContentPartPr>
              <p14:xfrm>
                <a:off x="3239327" y="3939073"/>
                <a:ext cx="409680" cy="1201680"/>
              </p14:xfrm>
            </p:contentPart>
          </mc:Choice>
          <mc:Fallback>
            <p:pic>
              <p:nvPicPr>
                <p:cNvPr id="166" name="Ink 165">
                  <a:extLst>
                    <a:ext uri="{FF2B5EF4-FFF2-40B4-BE49-F238E27FC236}">
                      <a16:creationId xmlns:a16="http://schemas.microsoft.com/office/drawing/2014/main" id="{B37FE504-B3B9-053D-C6D1-927985DD8848}"/>
                    </a:ext>
                  </a:extLst>
                </p:cNvPr>
                <p:cNvPicPr/>
                <p:nvPr/>
              </p:nvPicPr>
              <p:blipFill>
                <a:blip r:embed="rId285"/>
                <a:stretch>
                  <a:fillRect/>
                </a:stretch>
              </p:blipFill>
              <p:spPr>
                <a:xfrm>
                  <a:off x="3230327" y="3930433"/>
                  <a:ext cx="427320" cy="12193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7" name="Ink 166">
                  <a:extLst>
                    <a:ext uri="{FF2B5EF4-FFF2-40B4-BE49-F238E27FC236}">
                      <a16:creationId xmlns:a16="http://schemas.microsoft.com/office/drawing/2014/main" id="{8EA6EFBF-FCB9-FC4B-F677-CD2FC05AC27F}"/>
                    </a:ext>
                  </a:extLst>
                </p14:cNvPr>
                <p14:cNvContentPartPr/>
                <p14:nvPr/>
              </p14:nvContentPartPr>
              <p14:xfrm>
                <a:off x="3493847" y="4050313"/>
                <a:ext cx="237600" cy="133560"/>
              </p14:xfrm>
            </p:contentPart>
          </mc:Choice>
          <mc:Fallback>
            <p:pic>
              <p:nvPicPr>
                <p:cNvPr id="167" name="Ink 166">
                  <a:extLst>
                    <a:ext uri="{FF2B5EF4-FFF2-40B4-BE49-F238E27FC236}">
                      <a16:creationId xmlns:a16="http://schemas.microsoft.com/office/drawing/2014/main" id="{8EA6EFBF-FCB9-FC4B-F677-CD2FC05AC27F}"/>
                    </a:ext>
                  </a:extLst>
                </p:cNvPr>
                <p:cNvPicPr/>
                <p:nvPr/>
              </p:nvPicPr>
              <p:blipFill>
                <a:blip r:embed="rId287"/>
                <a:stretch>
                  <a:fillRect/>
                </a:stretch>
              </p:blipFill>
              <p:spPr>
                <a:xfrm>
                  <a:off x="3485207" y="4041673"/>
                  <a:ext cx="2552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8" name="Ink 167">
                  <a:extLst>
                    <a:ext uri="{FF2B5EF4-FFF2-40B4-BE49-F238E27FC236}">
                      <a16:creationId xmlns:a16="http://schemas.microsoft.com/office/drawing/2014/main" id="{986D46AF-68AC-D4F2-D12A-455C16103352}"/>
                    </a:ext>
                  </a:extLst>
                </p14:cNvPr>
                <p14:cNvContentPartPr/>
                <p14:nvPr/>
              </p14:nvContentPartPr>
              <p14:xfrm>
                <a:off x="3526967" y="4004233"/>
                <a:ext cx="150480" cy="243360"/>
              </p14:xfrm>
            </p:contentPart>
          </mc:Choice>
          <mc:Fallback>
            <p:pic>
              <p:nvPicPr>
                <p:cNvPr id="168" name="Ink 167">
                  <a:extLst>
                    <a:ext uri="{FF2B5EF4-FFF2-40B4-BE49-F238E27FC236}">
                      <a16:creationId xmlns:a16="http://schemas.microsoft.com/office/drawing/2014/main" id="{986D46AF-68AC-D4F2-D12A-455C16103352}"/>
                    </a:ext>
                  </a:extLst>
                </p:cNvPr>
                <p:cNvPicPr/>
                <p:nvPr/>
              </p:nvPicPr>
              <p:blipFill>
                <a:blip r:embed="rId289"/>
                <a:stretch>
                  <a:fillRect/>
                </a:stretch>
              </p:blipFill>
              <p:spPr>
                <a:xfrm>
                  <a:off x="3518327" y="3995593"/>
                  <a:ext cx="1681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9" name="Ink 168">
                  <a:extLst>
                    <a:ext uri="{FF2B5EF4-FFF2-40B4-BE49-F238E27FC236}">
                      <a16:creationId xmlns:a16="http://schemas.microsoft.com/office/drawing/2014/main" id="{768E9F95-1AFC-E0FD-6AFD-39B2A3F0272F}"/>
                    </a:ext>
                  </a:extLst>
                </p14:cNvPr>
                <p14:cNvContentPartPr/>
                <p14:nvPr/>
              </p14:nvContentPartPr>
              <p14:xfrm>
                <a:off x="3627767" y="4370713"/>
                <a:ext cx="259920" cy="184680"/>
              </p14:xfrm>
            </p:contentPart>
          </mc:Choice>
          <mc:Fallback>
            <p:pic>
              <p:nvPicPr>
                <p:cNvPr id="169" name="Ink 168">
                  <a:extLst>
                    <a:ext uri="{FF2B5EF4-FFF2-40B4-BE49-F238E27FC236}">
                      <a16:creationId xmlns:a16="http://schemas.microsoft.com/office/drawing/2014/main" id="{768E9F95-1AFC-E0FD-6AFD-39B2A3F0272F}"/>
                    </a:ext>
                  </a:extLst>
                </p:cNvPr>
                <p:cNvPicPr/>
                <p:nvPr/>
              </p:nvPicPr>
              <p:blipFill>
                <a:blip r:embed="rId291"/>
                <a:stretch>
                  <a:fillRect/>
                </a:stretch>
              </p:blipFill>
              <p:spPr>
                <a:xfrm>
                  <a:off x="3618767" y="4361713"/>
                  <a:ext cx="2775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0" name="Ink 169">
                  <a:extLst>
                    <a:ext uri="{FF2B5EF4-FFF2-40B4-BE49-F238E27FC236}">
                      <a16:creationId xmlns:a16="http://schemas.microsoft.com/office/drawing/2014/main" id="{FB911BDE-07BB-7804-6DDC-BA86D1ACA473}"/>
                    </a:ext>
                  </a:extLst>
                </p14:cNvPr>
                <p14:cNvContentPartPr/>
                <p14:nvPr/>
              </p14:nvContentPartPr>
              <p14:xfrm>
                <a:off x="3658727" y="4353073"/>
                <a:ext cx="128160" cy="277200"/>
              </p14:xfrm>
            </p:contentPart>
          </mc:Choice>
          <mc:Fallback>
            <p:pic>
              <p:nvPicPr>
                <p:cNvPr id="170" name="Ink 169">
                  <a:extLst>
                    <a:ext uri="{FF2B5EF4-FFF2-40B4-BE49-F238E27FC236}">
                      <a16:creationId xmlns:a16="http://schemas.microsoft.com/office/drawing/2014/main" id="{FB911BDE-07BB-7804-6DDC-BA86D1ACA473}"/>
                    </a:ext>
                  </a:extLst>
                </p:cNvPr>
                <p:cNvPicPr/>
                <p:nvPr/>
              </p:nvPicPr>
              <p:blipFill>
                <a:blip r:embed="rId293"/>
                <a:stretch>
                  <a:fillRect/>
                </a:stretch>
              </p:blipFill>
              <p:spPr>
                <a:xfrm>
                  <a:off x="3649727" y="4344073"/>
                  <a:ext cx="1458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1" name="Ink 170">
                  <a:extLst>
                    <a:ext uri="{FF2B5EF4-FFF2-40B4-BE49-F238E27FC236}">
                      <a16:creationId xmlns:a16="http://schemas.microsoft.com/office/drawing/2014/main" id="{D33E3F3B-A74C-D9BA-8089-ACF611DB7D7D}"/>
                    </a:ext>
                  </a:extLst>
                </p14:cNvPr>
                <p14:cNvContentPartPr/>
                <p14:nvPr/>
              </p14:nvContentPartPr>
              <p14:xfrm>
                <a:off x="3713447" y="4713433"/>
                <a:ext cx="258120" cy="197640"/>
              </p14:xfrm>
            </p:contentPart>
          </mc:Choice>
          <mc:Fallback>
            <p:pic>
              <p:nvPicPr>
                <p:cNvPr id="171" name="Ink 170">
                  <a:extLst>
                    <a:ext uri="{FF2B5EF4-FFF2-40B4-BE49-F238E27FC236}">
                      <a16:creationId xmlns:a16="http://schemas.microsoft.com/office/drawing/2014/main" id="{D33E3F3B-A74C-D9BA-8089-ACF611DB7D7D}"/>
                    </a:ext>
                  </a:extLst>
                </p:cNvPr>
                <p:cNvPicPr/>
                <p:nvPr/>
              </p:nvPicPr>
              <p:blipFill>
                <a:blip r:embed="rId295"/>
                <a:stretch>
                  <a:fillRect/>
                </a:stretch>
              </p:blipFill>
              <p:spPr>
                <a:xfrm>
                  <a:off x="3704447" y="4704793"/>
                  <a:ext cx="2757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3" name="Ink 172">
                  <a:extLst>
                    <a:ext uri="{FF2B5EF4-FFF2-40B4-BE49-F238E27FC236}">
                      <a16:creationId xmlns:a16="http://schemas.microsoft.com/office/drawing/2014/main" id="{65C784F2-94D1-F112-E16A-5AAC6025C0B1}"/>
                    </a:ext>
                  </a:extLst>
                </p14:cNvPr>
                <p14:cNvContentPartPr/>
                <p14:nvPr/>
              </p14:nvContentPartPr>
              <p14:xfrm>
                <a:off x="3341207" y="3451993"/>
                <a:ext cx="358920" cy="389160"/>
              </p14:xfrm>
            </p:contentPart>
          </mc:Choice>
          <mc:Fallback>
            <p:pic>
              <p:nvPicPr>
                <p:cNvPr id="173" name="Ink 172">
                  <a:extLst>
                    <a:ext uri="{FF2B5EF4-FFF2-40B4-BE49-F238E27FC236}">
                      <a16:creationId xmlns:a16="http://schemas.microsoft.com/office/drawing/2014/main" id="{65C784F2-94D1-F112-E16A-5AAC6025C0B1}"/>
                    </a:ext>
                  </a:extLst>
                </p:cNvPr>
                <p:cNvPicPr/>
                <p:nvPr/>
              </p:nvPicPr>
              <p:blipFill>
                <a:blip r:embed="rId297"/>
                <a:stretch>
                  <a:fillRect/>
                </a:stretch>
              </p:blipFill>
              <p:spPr>
                <a:xfrm>
                  <a:off x="3332567" y="3443353"/>
                  <a:ext cx="37656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4" name="Ink 173">
                  <a:extLst>
                    <a:ext uri="{FF2B5EF4-FFF2-40B4-BE49-F238E27FC236}">
                      <a16:creationId xmlns:a16="http://schemas.microsoft.com/office/drawing/2014/main" id="{63AA6E1A-CCA8-0B08-CC53-DBF0414555F4}"/>
                    </a:ext>
                  </a:extLst>
                </p14:cNvPr>
                <p14:cNvContentPartPr/>
                <p14:nvPr/>
              </p14:nvContentPartPr>
              <p14:xfrm>
                <a:off x="3677087" y="3665113"/>
                <a:ext cx="83520" cy="99360"/>
              </p14:xfrm>
            </p:contentPart>
          </mc:Choice>
          <mc:Fallback>
            <p:pic>
              <p:nvPicPr>
                <p:cNvPr id="174" name="Ink 173">
                  <a:extLst>
                    <a:ext uri="{FF2B5EF4-FFF2-40B4-BE49-F238E27FC236}">
                      <a16:creationId xmlns:a16="http://schemas.microsoft.com/office/drawing/2014/main" id="{63AA6E1A-CCA8-0B08-CC53-DBF0414555F4}"/>
                    </a:ext>
                  </a:extLst>
                </p:cNvPr>
                <p:cNvPicPr/>
                <p:nvPr/>
              </p:nvPicPr>
              <p:blipFill>
                <a:blip r:embed="rId299"/>
                <a:stretch>
                  <a:fillRect/>
                </a:stretch>
              </p:blipFill>
              <p:spPr>
                <a:xfrm>
                  <a:off x="3668447" y="3656473"/>
                  <a:ext cx="1011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5" name="Ink 174">
                  <a:extLst>
                    <a:ext uri="{FF2B5EF4-FFF2-40B4-BE49-F238E27FC236}">
                      <a16:creationId xmlns:a16="http://schemas.microsoft.com/office/drawing/2014/main" id="{6E16BD4C-0379-2CA2-7624-F73B285EECB1}"/>
                    </a:ext>
                  </a:extLst>
                </p14:cNvPr>
                <p14:cNvContentPartPr/>
                <p14:nvPr/>
              </p14:nvContentPartPr>
              <p14:xfrm>
                <a:off x="3800567" y="3600313"/>
                <a:ext cx="105840" cy="115560"/>
              </p14:xfrm>
            </p:contentPart>
          </mc:Choice>
          <mc:Fallback>
            <p:pic>
              <p:nvPicPr>
                <p:cNvPr id="175" name="Ink 174">
                  <a:extLst>
                    <a:ext uri="{FF2B5EF4-FFF2-40B4-BE49-F238E27FC236}">
                      <a16:creationId xmlns:a16="http://schemas.microsoft.com/office/drawing/2014/main" id="{6E16BD4C-0379-2CA2-7624-F73B285EECB1}"/>
                    </a:ext>
                  </a:extLst>
                </p:cNvPr>
                <p:cNvPicPr/>
                <p:nvPr/>
              </p:nvPicPr>
              <p:blipFill>
                <a:blip r:embed="rId301"/>
                <a:stretch>
                  <a:fillRect/>
                </a:stretch>
              </p:blipFill>
              <p:spPr>
                <a:xfrm>
                  <a:off x="3791927" y="3591673"/>
                  <a:ext cx="1234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6" name="Ink 175">
                  <a:extLst>
                    <a:ext uri="{FF2B5EF4-FFF2-40B4-BE49-F238E27FC236}">
                      <a16:creationId xmlns:a16="http://schemas.microsoft.com/office/drawing/2014/main" id="{8B78AD0E-0408-F316-A3B0-A10AE2992771}"/>
                    </a:ext>
                  </a:extLst>
                </p14:cNvPr>
                <p14:cNvContentPartPr/>
                <p14:nvPr/>
              </p14:nvContentPartPr>
              <p14:xfrm>
                <a:off x="3836207" y="3442633"/>
                <a:ext cx="216000" cy="280080"/>
              </p14:xfrm>
            </p:contentPart>
          </mc:Choice>
          <mc:Fallback>
            <p:pic>
              <p:nvPicPr>
                <p:cNvPr id="176" name="Ink 175">
                  <a:extLst>
                    <a:ext uri="{FF2B5EF4-FFF2-40B4-BE49-F238E27FC236}">
                      <a16:creationId xmlns:a16="http://schemas.microsoft.com/office/drawing/2014/main" id="{8B78AD0E-0408-F316-A3B0-A10AE2992771}"/>
                    </a:ext>
                  </a:extLst>
                </p:cNvPr>
                <p:cNvPicPr/>
                <p:nvPr/>
              </p:nvPicPr>
              <p:blipFill>
                <a:blip r:embed="rId303"/>
                <a:stretch>
                  <a:fillRect/>
                </a:stretch>
              </p:blipFill>
              <p:spPr>
                <a:xfrm>
                  <a:off x="3827567" y="3433633"/>
                  <a:ext cx="2336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7" name="Ink 176">
                  <a:extLst>
                    <a:ext uri="{FF2B5EF4-FFF2-40B4-BE49-F238E27FC236}">
                      <a16:creationId xmlns:a16="http://schemas.microsoft.com/office/drawing/2014/main" id="{82227548-6ECB-38D7-A188-7A16CEBBF9EE}"/>
                    </a:ext>
                  </a:extLst>
                </p14:cNvPr>
                <p14:cNvContentPartPr/>
                <p14:nvPr/>
              </p14:nvContentPartPr>
              <p14:xfrm>
                <a:off x="1683767" y="4243273"/>
                <a:ext cx="1068480" cy="249480"/>
              </p14:xfrm>
            </p:contentPart>
          </mc:Choice>
          <mc:Fallback>
            <p:pic>
              <p:nvPicPr>
                <p:cNvPr id="177" name="Ink 176">
                  <a:extLst>
                    <a:ext uri="{FF2B5EF4-FFF2-40B4-BE49-F238E27FC236}">
                      <a16:creationId xmlns:a16="http://schemas.microsoft.com/office/drawing/2014/main" id="{82227548-6ECB-38D7-A188-7A16CEBBF9EE}"/>
                    </a:ext>
                  </a:extLst>
                </p:cNvPr>
                <p:cNvPicPr/>
                <p:nvPr/>
              </p:nvPicPr>
              <p:blipFill>
                <a:blip r:embed="rId305"/>
                <a:stretch>
                  <a:fillRect/>
                </a:stretch>
              </p:blipFill>
              <p:spPr>
                <a:xfrm>
                  <a:off x="1674767" y="4234633"/>
                  <a:ext cx="10861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8" name="Ink 177">
                  <a:extLst>
                    <a:ext uri="{FF2B5EF4-FFF2-40B4-BE49-F238E27FC236}">
                      <a16:creationId xmlns:a16="http://schemas.microsoft.com/office/drawing/2014/main" id="{E9CD902E-20B4-944F-89FA-37665E436030}"/>
                    </a:ext>
                  </a:extLst>
                </p14:cNvPr>
                <p14:cNvContentPartPr/>
                <p14:nvPr/>
              </p14:nvContentPartPr>
              <p14:xfrm>
                <a:off x="1855487" y="4402033"/>
                <a:ext cx="765360" cy="187200"/>
              </p14:xfrm>
            </p:contentPart>
          </mc:Choice>
          <mc:Fallback>
            <p:pic>
              <p:nvPicPr>
                <p:cNvPr id="178" name="Ink 177">
                  <a:extLst>
                    <a:ext uri="{FF2B5EF4-FFF2-40B4-BE49-F238E27FC236}">
                      <a16:creationId xmlns:a16="http://schemas.microsoft.com/office/drawing/2014/main" id="{E9CD902E-20B4-944F-89FA-37665E436030}"/>
                    </a:ext>
                  </a:extLst>
                </p:cNvPr>
                <p:cNvPicPr/>
                <p:nvPr/>
              </p:nvPicPr>
              <p:blipFill>
                <a:blip r:embed="rId307"/>
                <a:stretch>
                  <a:fillRect/>
                </a:stretch>
              </p:blipFill>
              <p:spPr>
                <a:xfrm>
                  <a:off x="1846847" y="4393393"/>
                  <a:ext cx="7830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9" name="Ink 178">
                  <a:extLst>
                    <a:ext uri="{FF2B5EF4-FFF2-40B4-BE49-F238E27FC236}">
                      <a16:creationId xmlns:a16="http://schemas.microsoft.com/office/drawing/2014/main" id="{743DDCA3-3DFD-75A3-9954-5CDF6F58EF89}"/>
                    </a:ext>
                  </a:extLst>
                </p14:cNvPr>
                <p14:cNvContentPartPr/>
                <p14:nvPr/>
              </p14:nvContentPartPr>
              <p14:xfrm>
                <a:off x="1952327" y="4513273"/>
                <a:ext cx="775080" cy="324720"/>
              </p14:xfrm>
            </p:contentPart>
          </mc:Choice>
          <mc:Fallback>
            <p:pic>
              <p:nvPicPr>
                <p:cNvPr id="179" name="Ink 178">
                  <a:extLst>
                    <a:ext uri="{FF2B5EF4-FFF2-40B4-BE49-F238E27FC236}">
                      <a16:creationId xmlns:a16="http://schemas.microsoft.com/office/drawing/2014/main" id="{743DDCA3-3DFD-75A3-9954-5CDF6F58EF89}"/>
                    </a:ext>
                  </a:extLst>
                </p:cNvPr>
                <p:cNvPicPr/>
                <p:nvPr/>
              </p:nvPicPr>
              <p:blipFill>
                <a:blip r:embed="rId309"/>
                <a:stretch>
                  <a:fillRect/>
                </a:stretch>
              </p:blipFill>
              <p:spPr>
                <a:xfrm>
                  <a:off x="1943687" y="4504273"/>
                  <a:ext cx="79272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0" name="Ink 179">
                  <a:extLst>
                    <a:ext uri="{FF2B5EF4-FFF2-40B4-BE49-F238E27FC236}">
                      <a16:creationId xmlns:a16="http://schemas.microsoft.com/office/drawing/2014/main" id="{1627257F-E456-9E2B-FEC5-83A22664FCDD}"/>
                    </a:ext>
                  </a:extLst>
                </p14:cNvPr>
                <p14:cNvContentPartPr/>
                <p14:nvPr/>
              </p14:nvContentPartPr>
              <p14:xfrm>
                <a:off x="2071847" y="4949233"/>
                <a:ext cx="231120" cy="47880"/>
              </p14:xfrm>
            </p:contentPart>
          </mc:Choice>
          <mc:Fallback>
            <p:pic>
              <p:nvPicPr>
                <p:cNvPr id="180" name="Ink 179">
                  <a:extLst>
                    <a:ext uri="{FF2B5EF4-FFF2-40B4-BE49-F238E27FC236}">
                      <a16:creationId xmlns:a16="http://schemas.microsoft.com/office/drawing/2014/main" id="{1627257F-E456-9E2B-FEC5-83A22664FCDD}"/>
                    </a:ext>
                  </a:extLst>
                </p:cNvPr>
                <p:cNvPicPr/>
                <p:nvPr/>
              </p:nvPicPr>
              <p:blipFill>
                <a:blip r:embed="rId311"/>
                <a:stretch>
                  <a:fillRect/>
                </a:stretch>
              </p:blipFill>
              <p:spPr>
                <a:xfrm>
                  <a:off x="2063207" y="4940593"/>
                  <a:ext cx="2487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2" name="Ink 181">
                  <a:extLst>
                    <a:ext uri="{FF2B5EF4-FFF2-40B4-BE49-F238E27FC236}">
                      <a16:creationId xmlns:a16="http://schemas.microsoft.com/office/drawing/2014/main" id="{05FB3B54-798D-3754-F05B-0FB212907076}"/>
                    </a:ext>
                  </a:extLst>
                </p14:cNvPr>
                <p14:cNvContentPartPr/>
                <p14:nvPr/>
              </p14:nvContentPartPr>
              <p14:xfrm>
                <a:off x="7781807" y="4094593"/>
                <a:ext cx="20880" cy="800640"/>
              </p14:xfrm>
            </p:contentPart>
          </mc:Choice>
          <mc:Fallback>
            <p:pic>
              <p:nvPicPr>
                <p:cNvPr id="182" name="Ink 181">
                  <a:extLst>
                    <a:ext uri="{FF2B5EF4-FFF2-40B4-BE49-F238E27FC236}">
                      <a16:creationId xmlns:a16="http://schemas.microsoft.com/office/drawing/2014/main" id="{05FB3B54-798D-3754-F05B-0FB212907076}"/>
                    </a:ext>
                  </a:extLst>
                </p:cNvPr>
                <p:cNvPicPr/>
                <p:nvPr/>
              </p:nvPicPr>
              <p:blipFill>
                <a:blip r:embed="rId313"/>
                <a:stretch>
                  <a:fillRect/>
                </a:stretch>
              </p:blipFill>
              <p:spPr>
                <a:xfrm>
                  <a:off x="7773167" y="4085953"/>
                  <a:ext cx="38520" cy="8182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3" name="Ink 182">
                  <a:extLst>
                    <a:ext uri="{FF2B5EF4-FFF2-40B4-BE49-F238E27FC236}">
                      <a16:creationId xmlns:a16="http://schemas.microsoft.com/office/drawing/2014/main" id="{4BC9FD41-3DA1-AC80-DB73-9DCC54715113}"/>
                    </a:ext>
                  </a:extLst>
                </p14:cNvPr>
                <p14:cNvContentPartPr/>
                <p14:nvPr/>
              </p14:nvContentPartPr>
              <p14:xfrm>
                <a:off x="7610447" y="4804153"/>
                <a:ext cx="138600" cy="87480"/>
              </p14:xfrm>
            </p:contentPart>
          </mc:Choice>
          <mc:Fallback>
            <p:pic>
              <p:nvPicPr>
                <p:cNvPr id="183" name="Ink 182">
                  <a:extLst>
                    <a:ext uri="{FF2B5EF4-FFF2-40B4-BE49-F238E27FC236}">
                      <a16:creationId xmlns:a16="http://schemas.microsoft.com/office/drawing/2014/main" id="{4BC9FD41-3DA1-AC80-DB73-9DCC54715113}"/>
                    </a:ext>
                  </a:extLst>
                </p:cNvPr>
                <p:cNvPicPr/>
                <p:nvPr/>
              </p:nvPicPr>
              <p:blipFill>
                <a:blip r:embed="rId315"/>
                <a:stretch>
                  <a:fillRect/>
                </a:stretch>
              </p:blipFill>
              <p:spPr>
                <a:xfrm>
                  <a:off x="7601807" y="4795153"/>
                  <a:ext cx="1562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4" name="Ink 183">
                  <a:extLst>
                    <a:ext uri="{FF2B5EF4-FFF2-40B4-BE49-F238E27FC236}">
                      <a16:creationId xmlns:a16="http://schemas.microsoft.com/office/drawing/2014/main" id="{364F4E06-E794-6165-B45F-5324C6EE82EA}"/>
                    </a:ext>
                  </a:extLst>
                </p14:cNvPr>
                <p14:cNvContentPartPr/>
                <p14:nvPr/>
              </p14:nvContentPartPr>
              <p14:xfrm>
                <a:off x="7759487" y="4778953"/>
                <a:ext cx="206280" cy="162360"/>
              </p14:xfrm>
            </p:contentPart>
          </mc:Choice>
          <mc:Fallback>
            <p:pic>
              <p:nvPicPr>
                <p:cNvPr id="184" name="Ink 183">
                  <a:extLst>
                    <a:ext uri="{FF2B5EF4-FFF2-40B4-BE49-F238E27FC236}">
                      <a16:creationId xmlns:a16="http://schemas.microsoft.com/office/drawing/2014/main" id="{364F4E06-E794-6165-B45F-5324C6EE82EA}"/>
                    </a:ext>
                  </a:extLst>
                </p:cNvPr>
                <p:cNvPicPr/>
                <p:nvPr/>
              </p:nvPicPr>
              <p:blipFill>
                <a:blip r:embed="rId317"/>
                <a:stretch>
                  <a:fillRect/>
                </a:stretch>
              </p:blipFill>
              <p:spPr>
                <a:xfrm>
                  <a:off x="7750847" y="4770313"/>
                  <a:ext cx="2239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6" name="Ink 185">
                  <a:extLst>
                    <a:ext uri="{FF2B5EF4-FFF2-40B4-BE49-F238E27FC236}">
                      <a16:creationId xmlns:a16="http://schemas.microsoft.com/office/drawing/2014/main" id="{5BEBA4BA-8172-1CCA-7A5A-F3F7DF5FEAB7}"/>
                    </a:ext>
                  </a:extLst>
                </p14:cNvPr>
                <p14:cNvContentPartPr/>
                <p14:nvPr/>
              </p14:nvContentPartPr>
              <p14:xfrm>
                <a:off x="6770567" y="5162353"/>
                <a:ext cx="3521880" cy="1157040"/>
              </p14:xfrm>
            </p:contentPart>
          </mc:Choice>
          <mc:Fallback>
            <p:pic>
              <p:nvPicPr>
                <p:cNvPr id="186" name="Ink 185">
                  <a:extLst>
                    <a:ext uri="{FF2B5EF4-FFF2-40B4-BE49-F238E27FC236}">
                      <a16:creationId xmlns:a16="http://schemas.microsoft.com/office/drawing/2014/main" id="{5BEBA4BA-8172-1CCA-7A5A-F3F7DF5FEAB7}"/>
                    </a:ext>
                  </a:extLst>
                </p:cNvPr>
                <p:cNvPicPr/>
                <p:nvPr/>
              </p:nvPicPr>
              <p:blipFill>
                <a:blip r:embed="rId319"/>
                <a:stretch>
                  <a:fillRect/>
                </a:stretch>
              </p:blipFill>
              <p:spPr>
                <a:xfrm>
                  <a:off x="6761567" y="5153713"/>
                  <a:ext cx="3539520" cy="117468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7" name="Ink 186">
                  <a:extLst>
                    <a:ext uri="{FF2B5EF4-FFF2-40B4-BE49-F238E27FC236}">
                      <a16:creationId xmlns:a16="http://schemas.microsoft.com/office/drawing/2014/main" id="{8AA3C067-8ADA-4DCE-45EC-A40A8421544C}"/>
                    </a:ext>
                  </a:extLst>
                </p14:cNvPr>
                <p14:cNvContentPartPr/>
                <p14:nvPr/>
              </p14:nvContentPartPr>
              <p14:xfrm>
                <a:off x="9124247" y="5222473"/>
                <a:ext cx="147960" cy="878400"/>
              </p14:xfrm>
            </p:contentPart>
          </mc:Choice>
          <mc:Fallback>
            <p:pic>
              <p:nvPicPr>
                <p:cNvPr id="187" name="Ink 186">
                  <a:extLst>
                    <a:ext uri="{FF2B5EF4-FFF2-40B4-BE49-F238E27FC236}">
                      <a16:creationId xmlns:a16="http://schemas.microsoft.com/office/drawing/2014/main" id="{8AA3C067-8ADA-4DCE-45EC-A40A8421544C}"/>
                    </a:ext>
                  </a:extLst>
                </p:cNvPr>
                <p:cNvPicPr/>
                <p:nvPr/>
              </p:nvPicPr>
              <p:blipFill>
                <a:blip r:embed="rId321"/>
                <a:stretch>
                  <a:fillRect/>
                </a:stretch>
              </p:blipFill>
              <p:spPr>
                <a:xfrm>
                  <a:off x="9115247" y="5213473"/>
                  <a:ext cx="165600" cy="8960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8" name="Ink 187">
                  <a:extLst>
                    <a:ext uri="{FF2B5EF4-FFF2-40B4-BE49-F238E27FC236}">
                      <a16:creationId xmlns:a16="http://schemas.microsoft.com/office/drawing/2014/main" id="{859BEA07-F37A-521D-0950-EAC80BD58D8C}"/>
                    </a:ext>
                  </a:extLst>
                </p14:cNvPr>
                <p14:cNvContentPartPr/>
                <p14:nvPr/>
              </p14:nvContentPartPr>
              <p14:xfrm>
                <a:off x="9351407" y="4790473"/>
                <a:ext cx="57240" cy="240480"/>
              </p14:xfrm>
            </p:contentPart>
          </mc:Choice>
          <mc:Fallback>
            <p:pic>
              <p:nvPicPr>
                <p:cNvPr id="188" name="Ink 187">
                  <a:extLst>
                    <a:ext uri="{FF2B5EF4-FFF2-40B4-BE49-F238E27FC236}">
                      <a16:creationId xmlns:a16="http://schemas.microsoft.com/office/drawing/2014/main" id="{859BEA07-F37A-521D-0950-EAC80BD58D8C}"/>
                    </a:ext>
                  </a:extLst>
                </p:cNvPr>
                <p:cNvPicPr/>
                <p:nvPr/>
              </p:nvPicPr>
              <p:blipFill>
                <a:blip r:embed="rId323"/>
                <a:stretch>
                  <a:fillRect/>
                </a:stretch>
              </p:blipFill>
              <p:spPr>
                <a:xfrm>
                  <a:off x="9342767" y="4781833"/>
                  <a:ext cx="7488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9" name="Ink 188">
                  <a:extLst>
                    <a:ext uri="{FF2B5EF4-FFF2-40B4-BE49-F238E27FC236}">
                      <a16:creationId xmlns:a16="http://schemas.microsoft.com/office/drawing/2014/main" id="{FC4CBC9B-5E73-F7CB-2E40-7586D593C763}"/>
                    </a:ext>
                  </a:extLst>
                </p14:cNvPr>
                <p14:cNvContentPartPr/>
                <p14:nvPr/>
              </p14:nvContentPartPr>
              <p14:xfrm>
                <a:off x="9316847" y="4572673"/>
                <a:ext cx="229320" cy="261720"/>
              </p14:xfrm>
            </p:contentPart>
          </mc:Choice>
          <mc:Fallback>
            <p:pic>
              <p:nvPicPr>
                <p:cNvPr id="189" name="Ink 188">
                  <a:extLst>
                    <a:ext uri="{FF2B5EF4-FFF2-40B4-BE49-F238E27FC236}">
                      <a16:creationId xmlns:a16="http://schemas.microsoft.com/office/drawing/2014/main" id="{FC4CBC9B-5E73-F7CB-2E40-7586D593C763}"/>
                    </a:ext>
                  </a:extLst>
                </p:cNvPr>
                <p:cNvPicPr/>
                <p:nvPr/>
              </p:nvPicPr>
              <p:blipFill>
                <a:blip r:embed="rId325"/>
                <a:stretch>
                  <a:fillRect/>
                </a:stretch>
              </p:blipFill>
              <p:spPr>
                <a:xfrm>
                  <a:off x="9308207" y="4564033"/>
                  <a:ext cx="2469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0" name="Ink 189">
                  <a:extLst>
                    <a:ext uri="{FF2B5EF4-FFF2-40B4-BE49-F238E27FC236}">
                      <a16:creationId xmlns:a16="http://schemas.microsoft.com/office/drawing/2014/main" id="{23A6F0BF-4255-1D1D-219A-F3C330EE253D}"/>
                    </a:ext>
                  </a:extLst>
                </p14:cNvPr>
                <p14:cNvContentPartPr/>
                <p14:nvPr/>
              </p14:nvContentPartPr>
              <p14:xfrm>
                <a:off x="9561287" y="4837273"/>
                <a:ext cx="119520" cy="219600"/>
              </p14:xfrm>
            </p:contentPart>
          </mc:Choice>
          <mc:Fallback>
            <p:pic>
              <p:nvPicPr>
                <p:cNvPr id="190" name="Ink 189">
                  <a:extLst>
                    <a:ext uri="{FF2B5EF4-FFF2-40B4-BE49-F238E27FC236}">
                      <a16:creationId xmlns:a16="http://schemas.microsoft.com/office/drawing/2014/main" id="{23A6F0BF-4255-1D1D-219A-F3C330EE253D}"/>
                    </a:ext>
                  </a:extLst>
                </p:cNvPr>
                <p:cNvPicPr/>
                <p:nvPr/>
              </p:nvPicPr>
              <p:blipFill>
                <a:blip r:embed="rId327"/>
                <a:stretch>
                  <a:fillRect/>
                </a:stretch>
              </p:blipFill>
              <p:spPr>
                <a:xfrm>
                  <a:off x="9552287" y="4828633"/>
                  <a:ext cx="1371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1" name="Ink 190">
                  <a:extLst>
                    <a:ext uri="{FF2B5EF4-FFF2-40B4-BE49-F238E27FC236}">
                      <a16:creationId xmlns:a16="http://schemas.microsoft.com/office/drawing/2014/main" id="{AE8F9F48-592C-0C82-B6AC-55209B72381E}"/>
                    </a:ext>
                  </a:extLst>
                </p14:cNvPr>
                <p14:cNvContentPartPr/>
                <p14:nvPr/>
              </p14:nvContentPartPr>
              <p14:xfrm>
                <a:off x="9753887" y="4851673"/>
                <a:ext cx="181800" cy="181080"/>
              </p14:xfrm>
            </p:contentPart>
          </mc:Choice>
          <mc:Fallback>
            <p:pic>
              <p:nvPicPr>
                <p:cNvPr id="191" name="Ink 190">
                  <a:extLst>
                    <a:ext uri="{FF2B5EF4-FFF2-40B4-BE49-F238E27FC236}">
                      <a16:creationId xmlns:a16="http://schemas.microsoft.com/office/drawing/2014/main" id="{AE8F9F48-592C-0C82-B6AC-55209B72381E}"/>
                    </a:ext>
                  </a:extLst>
                </p:cNvPr>
                <p:cNvPicPr/>
                <p:nvPr/>
              </p:nvPicPr>
              <p:blipFill>
                <a:blip r:embed="rId329"/>
                <a:stretch>
                  <a:fillRect/>
                </a:stretch>
              </p:blipFill>
              <p:spPr>
                <a:xfrm>
                  <a:off x="9744887" y="4842673"/>
                  <a:ext cx="1994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2" name="Ink 191">
                  <a:extLst>
                    <a:ext uri="{FF2B5EF4-FFF2-40B4-BE49-F238E27FC236}">
                      <a16:creationId xmlns:a16="http://schemas.microsoft.com/office/drawing/2014/main" id="{2480BE48-614A-ACE2-0DE1-54E757D28C46}"/>
                    </a:ext>
                  </a:extLst>
                </p14:cNvPr>
                <p14:cNvContentPartPr/>
                <p14:nvPr/>
              </p14:nvContentPartPr>
              <p14:xfrm>
                <a:off x="9959807" y="4677073"/>
                <a:ext cx="245880" cy="345600"/>
              </p14:xfrm>
            </p:contentPart>
          </mc:Choice>
          <mc:Fallback>
            <p:pic>
              <p:nvPicPr>
                <p:cNvPr id="192" name="Ink 191">
                  <a:extLst>
                    <a:ext uri="{FF2B5EF4-FFF2-40B4-BE49-F238E27FC236}">
                      <a16:creationId xmlns:a16="http://schemas.microsoft.com/office/drawing/2014/main" id="{2480BE48-614A-ACE2-0DE1-54E757D28C46}"/>
                    </a:ext>
                  </a:extLst>
                </p:cNvPr>
                <p:cNvPicPr/>
                <p:nvPr/>
              </p:nvPicPr>
              <p:blipFill>
                <a:blip r:embed="rId331"/>
                <a:stretch>
                  <a:fillRect/>
                </a:stretch>
              </p:blipFill>
              <p:spPr>
                <a:xfrm>
                  <a:off x="9951167" y="4668073"/>
                  <a:ext cx="2635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4" name="Ink 193">
                  <a:extLst>
                    <a:ext uri="{FF2B5EF4-FFF2-40B4-BE49-F238E27FC236}">
                      <a16:creationId xmlns:a16="http://schemas.microsoft.com/office/drawing/2014/main" id="{06DD12BC-0A43-6241-61B6-D2FC205A3193}"/>
                    </a:ext>
                  </a:extLst>
                </p14:cNvPr>
                <p14:cNvContentPartPr/>
                <p14:nvPr/>
              </p14:nvContentPartPr>
              <p14:xfrm>
                <a:off x="10249607" y="5186833"/>
                <a:ext cx="1162080" cy="1144080"/>
              </p14:xfrm>
            </p:contentPart>
          </mc:Choice>
          <mc:Fallback>
            <p:pic>
              <p:nvPicPr>
                <p:cNvPr id="194" name="Ink 193">
                  <a:extLst>
                    <a:ext uri="{FF2B5EF4-FFF2-40B4-BE49-F238E27FC236}">
                      <a16:creationId xmlns:a16="http://schemas.microsoft.com/office/drawing/2014/main" id="{06DD12BC-0A43-6241-61B6-D2FC205A3193}"/>
                    </a:ext>
                  </a:extLst>
                </p:cNvPr>
                <p:cNvPicPr/>
                <p:nvPr/>
              </p:nvPicPr>
              <p:blipFill>
                <a:blip r:embed="rId333"/>
                <a:stretch>
                  <a:fillRect/>
                </a:stretch>
              </p:blipFill>
              <p:spPr>
                <a:xfrm>
                  <a:off x="10240967" y="5178193"/>
                  <a:ext cx="1179720" cy="11617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5" name="Ink 194">
                  <a:extLst>
                    <a:ext uri="{FF2B5EF4-FFF2-40B4-BE49-F238E27FC236}">
                      <a16:creationId xmlns:a16="http://schemas.microsoft.com/office/drawing/2014/main" id="{F8CE51CB-0AB7-0B7B-70C0-4B0C8F72BDE6}"/>
                    </a:ext>
                  </a:extLst>
                </p14:cNvPr>
                <p14:cNvContentPartPr/>
                <p14:nvPr/>
              </p14:nvContentPartPr>
              <p14:xfrm>
                <a:off x="10473167" y="4766353"/>
                <a:ext cx="214200" cy="306720"/>
              </p14:xfrm>
            </p:contentPart>
          </mc:Choice>
          <mc:Fallback>
            <p:pic>
              <p:nvPicPr>
                <p:cNvPr id="195" name="Ink 194">
                  <a:extLst>
                    <a:ext uri="{FF2B5EF4-FFF2-40B4-BE49-F238E27FC236}">
                      <a16:creationId xmlns:a16="http://schemas.microsoft.com/office/drawing/2014/main" id="{F8CE51CB-0AB7-0B7B-70C0-4B0C8F72BDE6}"/>
                    </a:ext>
                  </a:extLst>
                </p:cNvPr>
                <p:cNvPicPr/>
                <p:nvPr/>
              </p:nvPicPr>
              <p:blipFill>
                <a:blip r:embed="rId335"/>
                <a:stretch>
                  <a:fillRect/>
                </a:stretch>
              </p:blipFill>
              <p:spPr>
                <a:xfrm>
                  <a:off x="10464167" y="4757713"/>
                  <a:ext cx="23184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6" name="Ink 195">
                  <a:extLst>
                    <a:ext uri="{FF2B5EF4-FFF2-40B4-BE49-F238E27FC236}">
                      <a16:creationId xmlns:a16="http://schemas.microsoft.com/office/drawing/2014/main" id="{56ACBEA9-FF83-647B-FF0C-4B7920D5698C}"/>
                    </a:ext>
                  </a:extLst>
                </p14:cNvPr>
                <p14:cNvContentPartPr/>
                <p14:nvPr/>
              </p14:nvContentPartPr>
              <p14:xfrm>
                <a:off x="10723007" y="4755193"/>
                <a:ext cx="323640" cy="268920"/>
              </p14:xfrm>
            </p:contentPart>
          </mc:Choice>
          <mc:Fallback>
            <p:pic>
              <p:nvPicPr>
                <p:cNvPr id="196" name="Ink 195">
                  <a:extLst>
                    <a:ext uri="{FF2B5EF4-FFF2-40B4-BE49-F238E27FC236}">
                      <a16:creationId xmlns:a16="http://schemas.microsoft.com/office/drawing/2014/main" id="{56ACBEA9-FF83-647B-FF0C-4B7920D5698C}"/>
                    </a:ext>
                  </a:extLst>
                </p:cNvPr>
                <p:cNvPicPr/>
                <p:nvPr/>
              </p:nvPicPr>
              <p:blipFill>
                <a:blip r:embed="rId337"/>
                <a:stretch>
                  <a:fillRect/>
                </a:stretch>
              </p:blipFill>
              <p:spPr>
                <a:xfrm>
                  <a:off x="10714007" y="4746193"/>
                  <a:ext cx="3412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7" name="Ink 196">
                  <a:extLst>
                    <a:ext uri="{FF2B5EF4-FFF2-40B4-BE49-F238E27FC236}">
                      <a16:creationId xmlns:a16="http://schemas.microsoft.com/office/drawing/2014/main" id="{729AD3FD-7AE3-E89A-4ADD-773DFF408CD8}"/>
                    </a:ext>
                  </a:extLst>
                </p14:cNvPr>
                <p14:cNvContentPartPr/>
                <p14:nvPr/>
              </p14:nvContentPartPr>
              <p14:xfrm>
                <a:off x="10973927" y="4811713"/>
                <a:ext cx="313920" cy="189720"/>
              </p14:xfrm>
            </p:contentPart>
          </mc:Choice>
          <mc:Fallback>
            <p:pic>
              <p:nvPicPr>
                <p:cNvPr id="197" name="Ink 196">
                  <a:extLst>
                    <a:ext uri="{FF2B5EF4-FFF2-40B4-BE49-F238E27FC236}">
                      <a16:creationId xmlns:a16="http://schemas.microsoft.com/office/drawing/2014/main" id="{729AD3FD-7AE3-E89A-4ADD-773DFF408CD8}"/>
                    </a:ext>
                  </a:extLst>
                </p:cNvPr>
                <p:cNvPicPr/>
                <p:nvPr/>
              </p:nvPicPr>
              <p:blipFill>
                <a:blip r:embed="rId339"/>
                <a:stretch>
                  <a:fillRect/>
                </a:stretch>
              </p:blipFill>
              <p:spPr>
                <a:xfrm>
                  <a:off x="10964927" y="4803073"/>
                  <a:ext cx="33156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99" name="Ink 198">
                  <a:extLst>
                    <a:ext uri="{FF2B5EF4-FFF2-40B4-BE49-F238E27FC236}">
                      <a16:creationId xmlns:a16="http://schemas.microsoft.com/office/drawing/2014/main" id="{A2D98F12-CA12-DF53-0F10-A827F0380041}"/>
                    </a:ext>
                  </a:extLst>
                </p14:cNvPr>
                <p14:cNvContentPartPr/>
                <p14:nvPr/>
              </p14:nvContentPartPr>
              <p14:xfrm>
                <a:off x="10684487" y="5321473"/>
                <a:ext cx="31680" cy="182520"/>
              </p14:xfrm>
            </p:contentPart>
          </mc:Choice>
          <mc:Fallback>
            <p:pic>
              <p:nvPicPr>
                <p:cNvPr id="199" name="Ink 198">
                  <a:extLst>
                    <a:ext uri="{FF2B5EF4-FFF2-40B4-BE49-F238E27FC236}">
                      <a16:creationId xmlns:a16="http://schemas.microsoft.com/office/drawing/2014/main" id="{A2D98F12-CA12-DF53-0F10-A827F0380041}"/>
                    </a:ext>
                  </a:extLst>
                </p:cNvPr>
                <p:cNvPicPr/>
                <p:nvPr/>
              </p:nvPicPr>
              <p:blipFill>
                <a:blip r:embed="rId341"/>
                <a:stretch>
                  <a:fillRect/>
                </a:stretch>
              </p:blipFill>
              <p:spPr>
                <a:xfrm>
                  <a:off x="10675487" y="5312473"/>
                  <a:ext cx="493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0" name="Ink 199">
                  <a:extLst>
                    <a:ext uri="{FF2B5EF4-FFF2-40B4-BE49-F238E27FC236}">
                      <a16:creationId xmlns:a16="http://schemas.microsoft.com/office/drawing/2014/main" id="{4E9D30C9-5999-F579-F222-017BA09A8B52}"/>
                    </a:ext>
                  </a:extLst>
                </p14:cNvPr>
                <p14:cNvContentPartPr/>
                <p14:nvPr/>
              </p14:nvContentPartPr>
              <p14:xfrm>
                <a:off x="10684127" y="5574553"/>
                <a:ext cx="150480" cy="119880"/>
              </p14:xfrm>
            </p:contentPart>
          </mc:Choice>
          <mc:Fallback>
            <p:pic>
              <p:nvPicPr>
                <p:cNvPr id="200" name="Ink 199">
                  <a:extLst>
                    <a:ext uri="{FF2B5EF4-FFF2-40B4-BE49-F238E27FC236}">
                      <a16:creationId xmlns:a16="http://schemas.microsoft.com/office/drawing/2014/main" id="{4E9D30C9-5999-F579-F222-017BA09A8B52}"/>
                    </a:ext>
                  </a:extLst>
                </p:cNvPr>
                <p:cNvPicPr/>
                <p:nvPr/>
              </p:nvPicPr>
              <p:blipFill>
                <a:blip r:embed="rId343"/>
                <a:stretch>
                  <a:fillRect/>
                </a:stretch>
              </p:blipFill>
              <p:spPr>
                <a:xfrm>
                  <a:off x="10675127" y="5565913"/>
                  <a:ext cx="1681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1" name="Ink 200">
                  <a:extLst>
                    <a:ext uri="{FF2B5EF4-FFF2-40B4-BE49-F238E27FC236}">
                      <a16:creationId xmlns:a16="http://schemas.microsoft.com/office/drawing/2014/main" id="{179AAE9C-DA04-71D0-6610-60DC4C314FEE}"/>
                    </a:ext>
                  </a:extLst>
                </p14:cNvPr>
                <p14:cNvContentPartPr/>
                <p14:nvPr/>
              </p14:nvContentPartPr>
              <p14:xfrm>
                <a:off x="10753967" y="5806033"/>
                <a:ext cx="360" cy="130320"/>
              </p14:xfrm>
            </p:contentPart>
          </mc:Choice>
          <mc:Fallback>
            <p:pic>
              <p:nvPicPr>
                <p:cNvPr id="201" name="Ink 200">
                  <a:extLst>
                    <a:ext uri="{FF2B5EF4-FFF2-40B4-BE49-F238E27FC236}">
                      <a16:creationId xmlns:a16="http://schemas.microsoft.com/office/drawing/2014/main" id="{179AAE9C-DA04-71D0-6610-60DC4C314FEE}"/>
                    </a:ext>
                  </a:extLst>
                </p:cNvPr>
                <p:cNvPicPr/>
                <p:nvPr/>
              </p:nvPicPr>
              <p:blipFill>
                <a:blip r:embed="rId345"/>
                <a:stretch>
                  <a:fillRect/>
                </a:stretch>
              </p:blipFill>
              <p:spPr>
                <a:xfrm>
                  <a:off x="10744967" y="5797033"/>
                  <a:ext cx="180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2" name="Ink 201">
                  <a:extLst>
                    <a:ext uri="{FF2B5EF4-FFF2-40B4-BE49-F238E27FC236}">
                      <a16:creationId xmlns:a16="http://schemas.microsoft.com/office/drawing/2014/main" id="{A30D7B6A-628A-8DBA-008C-6D438B7F61FF}"/>
                    </a:ext>
                  </a:extLst>
                </p14:cNvPr>
                <p14:cNvContentPartPr/>
                <p14:nvPr/>
              </p14:nvContentPartPr>
              <p14:xfrm>
                <a:off x="10744247" y="6030673"/>
                <a:ext cx="10800" cy="70200"/>
              </p14:xfrm>
            </p:contentPart>
          </mc:Choice>
          <mc:Fallback>
            <p:pic>
              <p:nvPicPr>
                <p:cNvPr id="202" name="Ink 201">
                  <a:extLst>
                    <a:ext uri="{FF2B5EF4-FFF2-40B4-BE49-F238E27FC236}">
                      <a16:creationId xmlns:a16="http://schemas.microsoft.com/office/drawing/2014/main" id="{A30D7B6A-628A-8DBA-008C-6D438B7F61FF}"/>
                    </a:ext>
                  </a:extLst>
                </p:cNvPr>
                <p:cNvPicPr/>
                <p:nvPr/>
              </p:nvPicPr>
              <p:blipFill>
                <a:blip r:embed="rId347"/>
                <a:stretch>
                  <a:fillRect/>
                </a:stretch>
              </p:blipFill>
              <p:spPr>
                <a:xfrm>
                  <a:off x="10735247" y="6022033"/>
                  <a:ext cx="284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3" name="Ink 202">
                  <a:extLst>
                    <a:ext uri="{FF2B5EF4-FFF2-40B4-BE49-F238E27FC236}">
                      <a16:creationId xmlns:a16="http://schemas.microsoft.com/office/drawing/2014/main" id="{FB48E3E5-61E2-E4C2-F530-FE6D1F285861}"/>
                    </a:ext>
                  </a:extLst>
                </p14:cNvPr>
                <p14:cNvContentPartPr/>
                <p14:nvPr/>
              </p14:nvContentPartPr>
              <p14:xfrm>
                <a:off x="10719407" y="6163513"/>
                <a:ext cx="94680" cy="87840"/>
              </p14:xfrm>
            </p:contentPart>
          </mc:Choice>
          <mc:Fallback>
            <p:pic>
              <p:nvPicPr>
                <p:cNvPr id="203" name="Ink 202">
                  <a:extLst>
                    <a:ext uri="{FF2B5EF4-FFF2-40B4-BE49-F238E27FC236}">
                      <a16:creationId xmlns:a16="http://schemas.microsoft.com/office/drawing/2014/main" id="{FB48E3E5-61E2-E4C2-F530-FE6D1F285861}"/>
                    </a:ext>
                  </a:extLst>
                </p:cNvPr>
                <p:cNvPicPr/>
                <p:nvPr/>
              </p:nvPicPr>
              <p:blipFill>
                <a:blip r:embed="rId349"/>
                <a:stretch>
                  <a:fillRect/>
                </a:stretch>
              </p:blipFill>
              <p:spPr>
                <a:xfrm>
                  <a:off x="10710767" y="6154513"/>
                  <a:ext cx="1123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4" name="Ink 203">
                  <a:extLst>
                    <a:ext uri="{FF2B5EF4-FFF2-40B4-BE49-F238E27FC236}">
                      <a16:creationId xmlns:a16="http://schemas.microsoft.com/office/drawing/2014/main" id="{7DBFB727-AFC4-9FAF-FE3F-ECA98BB60B56}"/>
                    </a:ext>
                  </a:extLst>
                </p14:cNvPr>
                <p14:cNvContentPartPr/>
                <p14:nvPr/>
              </p14:nvContentPartPr>
              <p14:xfrm>
                <a:off x="10695647" y="6349633"/>
                <a:ext cx="130320" cy="109080"/>
              </p14:xfrm>
            </p:contentPart>
          </mc:Choice>
          <mc:Fallback>
            <p:pic>
              <p:nvPicPr>
                <p:cNvPr id="204" name="Ink 203">
                  <a:extLst>
                    <a:ext uri="{FF2B5EF4-FFF2-40B4-BE49-F238E27FC236}">
                      <a16:creationId xmlns:a16="http://schemas.microsoft.com/office/drawing/2014/main" id="{7DBFB727-AFC4-9FAF-FE3F-ECA98BB60B56}"/>
                    </a:ext>
                  </a:extLst>
                </p:cNvPr>
                <p:cNvPicPr/>
                <p:nvPr/>
              </p:nvPicPr>
              <p:blipFill>
                <a:blip r:embed="rId351"/>
                <a:stretch>
                  <a:fillRect/>
                </a:stretch>
              </p:blipFill>
              <p:spPr>
                <a:xfrm>
                  <a:off x="10687007" y="6340993"/>
                  <a:ext cx="1479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6" name="Ink 205">
                  <a:extLst>
                    <a:ext uri="{FF2B5EF4-FFF2-40B4-BE49-F238E27FC236}">
                      <a16:creationId xmlns:a16="http://schemas.microsoft.com/office/drawing/2014/main" id="{5105129B-12C2-C13F-D873-C7B547082EB5}"/>
                    </a:ext>
                  </a:extLst>
                </p14:cNvPr>
                <p14:cNvContentPartPr/>
                <p14:nvPr/>
              </p14:nvContentPartPr>
              <p14:xfrm>
                <a:off x="9506927" y="5304913"/>
                <a:ext cx="185400" cy="140400"/>
              </p14:xfrm>
            </p:contentPart>
          </mc:Choice>
          <mc:Fallback>
            <p:pic>
              <p:nvPicPr>
                <p:cNvPr id="206" name="Ink 205">
                  <a:extLst>
                    <a:ext uri="{FF2B5EF4-FFF2-40B4-BE49-F238E27FC236}">
                      <a16:creationId xmlns:a16="http://schemas.microsoft.com/office/drawing/2014/main" id="{5105129B-12C2-C13F-D873-C7B547082EB5}"/>
                    </a:ext>
                  </a:extLst>
                </p:cNvPr>
                <p:cNvPicPr/>
                <p:nvPr/>
              </p:nvPicPr>
              <p:blipFill>
                <a:blip r:embed="rId353"/>
                <a:stretch>
                  <a:fillRect/>
                </a:stretch>
              </p:blipFill>
              <p:spPr>
                <a:xfrm>
                  <a:off x="9498287" y="5295913"/>
                  <a:ext cx="2030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7" name="Ink 206">
                  <a:extLst>
                    <a:ext uri="{FF2B5EF4-FFF2-40B4-BE49-F238E27FC236}">
                      <a16:creationId xmlns:a16="http://schemas.microsoft.com/office/drawing/2014/main" id="{5B237522-58D8-44D5-8666-37AD30049511}"/>
                    </a:ext>
                  </a:extLst>
                </p14:cNvPr>
                <p14:cNvContentPartPr/>
                <p14:nvPr/>
              </p14:nvContentPartPr>
              <p14:xfrm>
                <a:off x="9738407" y="5275393"/>
                <a:ext cx="122040" cy="130680"/>
              </p14:xfrm>
            </p:contentPart>
          </mc:Choice>
          <mc:Fallback>
            <p:pic>
              <p:nvPicPr>
                <p:cNvPr id="207" name="Ink 206">
                  <a:extLst>
                    <a:ext uri="{FF2B5EF4-FFF2-40B4-BE49-F238E27FC236}">
                      <a16:creationId xmlns:a16="http://schemas.microsoft.com/office/drawing/2014/main" id="{5B237522-58D8-44D5-8666-37AD30049511}"/>
                    </a:ext>
                  </a:extLst>
                </p:cNvPr>
                <p:cNvPicPr/>
                <p:nvPr/>
              </p:nvPicPr>
              <p:blipFill>
                <a:blip r:embed="rId355"/>
                <a:stretch>
                  <a:fillRect/>
                </a:stretch>
              </p:blipFill>
              <p:spPr>
                <a:xfrm>
                  <a:off x="9729407" y="5266753"/>
                  <a:ext cx="1396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8" name="Ink 207">
                  <a:extLst>
                    <a:ext uri="{FF2B5EF4-FFF2-40B4-BE49-F238E27FC236}">
                      <a16:creationId xmlns:a16="http://schemas.microsoft.com/office/drawing/2014/main" id="{8ACA589E-C60D-8ED7-9D7E-08FBC7933A90}"/>
                    </a:ext>
                  </a:extLst>
                </p14:cNvPr>
                <p14:cNvContentPartPr/>
                <p14:nvPr/>
              </p14:nvContentPartPr>
              <p14:xfrm>
                <a:off x="9720407" y="5352793"/>
                <a:ext cx="101880" cy="44280"/>
              </p14:xfrm>
            </p:contentPart>
          </mc:Choice>
          <mc:Fallback>
            <p:pic>
              <p:nvPicPr>
                <p:cNvPr id="208" name="Ink 207">
                  <a:extLst>
                    <a:ext uri="{FF2B5EF4-FFF2-40B4-BE49-F238E27FC236}">
                      <a16:creationId xmlns:a16="http://schemas.microsoft.com/office/drawing/2014/main" id="{8ACA589E-C60D-8ED7-9D7E-08FBC7933A90}"/>
                    </a:ext>
                  </a:extLst>
                </p:cNvPr>
                <p:cNvPicPr/>
                <p:nvPr/>
              </p:nvPicPr>
              <p:blipFill>
                <a:blip r:embed="rId357"/>
                <a:stretch>
                  <a:fillRect/>
                </a:stretch>
              </p:blipFill>
              <p:spPr>
                <a:xfrm>
                  <a:off x="9711767" y="5344153"/>
                  <a:ext cx="1195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09" name="Ink 208">
                  <a:extLst>
                    <a:ext uri="{FF2B5EF4-FFF2-40B4-BE49-F238E27FC236}">
                      <a16:creationId xmlns:a16="http://schemas.microsoft.com/office/drawing/2014/main" id="{9FE8FED8-A8D1-730F-919F-78AE32F84879}"/>
                    </a:ext>
                  </a:extLst>
                </p14:cNvPr>
                <p14:cNvContentPartPr/>
                <p14:nvPr/>
              </p14:nvContentPartPr>
              <p14:xfrm>
                <a:off x="9934607" y="5277553"/>
                <a:ext cx="114120" cy="68040"/>
              </p14:xfrm>
            </p:contentPart>
          </mc:Choice>
          <mc:Fallback>
            <p:pic>
              <p:nvPicPr>
                <p:cNvPr id="209" name="Ink 208">
                  <a:extLst>
                    <a:ext uri="{FF2B5EF4-FFF2-40B4-BE49-F238E27FC236}">
                      <a16:creationId xmlns:a16="http://schemas.microsoft.com/office/drawing/2014/main" id="{9FE8FED8-A8D1-730F-919F-78AE32F84879}"/>
                    </a:ext>
                  </a:extLst>
                </p:cNvPr>
                <p:cNvPicPr/>
                <p:nvPr/>
              </p:nvPicPr>
              <p:blipFill>
                <a:blip r:embed="rId359"/>
                <a:stretch>
                  <a:fillRect/>
                </a:stretch>
              </p:blipFill>
              <p:spPr>
                <a:xfrm>
                  <a:off x="9925607" y="5268913"/>
                  <a:ext cx="1317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0" name="Ink 209">
                  <a:extLst>
                    <a:ext uri="{FF2B5EF4-FFF2-40B4-BE49-F238E27FC236}">
                      <a16:creationId xmlns:a16="http://schemas.microsoft.com/office/drawing/2014/main" id="{F951CF62-2AD2-2171-1096-3E2C15BA3290}"/>
                    </a:ext>
                  </a:extLst>
                </p14:cNvPr>
                <p14:cNvContentPartPr/>
                <p14:nvPr/>
              </p14:nvContentPartPr>
              <p14:xfrm>
                <a:off x="10081127" y="5376913"/>
                <a:ext cx="16920" cy="20160"/>
              </p14:xfrm>
            </p:contentPart>
          </mc:Choice>
          <mc:Fallback>
            <p:pic>
              <p:nvPicPr>
                <p:cNvPr id="210" name="Ink 209">
                  <a:extLst>
                    <a:ext uri="{FF2B5EF4-FFF2-40B4-BE49-F238E27FC236}">
                      <a16:creationId xmlns:a16="http://schemas.microsoft.com/office/drawing/2014/main" id="{F951CF62-2AD2-2171-1096-3E2C15BA3290}"/>
                    </a:ext>
                  </a:extLst>
                </p:cNvPr>
                <p:cNvPicPr/>
                <p:nvPr/>
              </p:nvPicPr>
              <p:blipFill>
                <a:blip r:embed="rId361"/>
                <a:stretch>
                  <a:fillRect/>
                </a:stretch>
              </p:blipFill>
              <p:spPr>
                <a:xfrm>
                  <a:off x="10072487" y="5368273"/>
                  <a:ext cx="345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1" name="Ink 210">
                  <a:extLst>
                    <a:ext uri="{FF2B5EF4-FFF2-40B4-BE49-F238E27FC236}">
                      <a16:creationId xmlns:a16="http://schemas.microsoft.com/office/drawing/2014/main" id="{7D6F84BC-3094-0646-110E-CC552E517673}"/>
                    </a:ext>
                  </a:extLst>
                </p14:cNvPr>
                <p14:cNvContentPartPr/>
                <p14:nvPr/>
              </p14:nvContentPartPr>
              <p14:xfrm>
                <a:off x="9517007" y="5694073"/>
                <a:ext cx="140400" cy="161280"/>
              </p14:xfrm>
            </p:contentPart>
          </mc:Choice>
          <mc:Fallback>
            <p:pic>
              <p:nvPicPr>
                <p:cNvPr id="211" name="Ink 210">
                  <a:extLst>
                    <a:ext uri="{FF2B5EF4-FFF2-40B4-BE49-F238E27FC236}">
                      <a16:creationId xmlns:a16="http://schemas.microsoft.com/office/drawing/2014/main" id="{7D6F84BC-3094-0646-110E-CC552E517673}"/>
                    </a:ext>
                  </a:extLst>
                </p:cNvPr>
                <p:cNvPicPr/>
                <p:nvPr/>
              </p:nvPicPr>
              <p:blipFill>
                <a:blip r:embed="rId363"/>
                <a:stretch>
                  <a:fillRect/>
                </a:stretch>
              </p:blipFill>
              <p:spPr>
                <a:xfrm>
                  <a:off x="9508007" y="5685073"/>
                  <a:ext cx="1580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2" name="Ink 211">
                  <a:extLst>
                    <a:ext uri="{FF2B5EF4-FFF2-40B4-BE49-F238E27FC236}">
                      <a16:creationId xmlns:a16="http://schemas.microsoft.com/office/drawing/2014/main" id="{123EE1B2-8E3C-1DE6-E828-DE6BBEBD9307}"/>
                    </a:ext>
                  </a:extLst>
                </p14:cNvPr>
                <p14:cNvContentPartPr/>
                <p14:nvPr/>
              </p14:nvContentPartPr>
              <p14:xfrm>
                <a:off x="9711047" y="5643673"/>
                <a:ext cx="118440" cy="182520"/>
              </p14:xfrm>
            </p:contentPart>
          </mc:Choice>
          <mc:Fallback>
            <p:pic>
              <p:nvPicPr>
                <p:cNvPr id="212" name="Ink 211">
                  <a:extLst>
                    <a:ext uri="{FF2B5EF4-FFF2-40B4-BE49-F238E27FC236}">
                      <a16:creationId xmlns:a16="http://schemas.microsoft.com/office/drawing/2014/main" id="{123EE1B2-8E3C-1DE6-E828-DE6BBEBD9307}"/>
                    </a:ext>
                  </a:extLst>
                </p:cNvPr>
                <p:cNvPicPr/>
                <p:nvPr/>
              </p:nvPicPr>
              <p:blipFill>
                <a:blip r:embed="rId365"/>
                <a:stretch>
                  <a:fillRect/>
                </a:stretch>
              </p:blipFill>
              <p:spPr>
                <a:xfrm>
                  <a:off x="9702047" y="5634673"/>
                  <a:ext cx="1360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3" name="Ink 212">
                  <a:extLst>
                    <a:ext uri="{FF2B5EF4-FFF2-40B4-BE49-F238E27FC236}">
                      <a16:creationId xmlns:a16="http://schemas.microsoft.com/office/drawing/2014/main" id="{FBB80058-65E7-AECA-D942-7FBB365A2655}"/>
                    </a:ext>
                  </a:extLst>
                </p14:cNvPr>
                <p14:cNvContentPartPr/>
                <p14:nvPr/>
              </p14:nvContentPartPr>
              <p14:xfrm>
                <a:off x="9917687" y="5655193"/>
                <a:ext cx="31680" cy="10440"/>
              </p14:xfrm>
            </p:contentPart>
          </mc:Choice>
          <mc:Fallback>
            <p:pic>
              <p:nvPicPr>
                <p:cNvPr id="213" name="Ink 212">
                  <a:extLst>
                    <a:ext uri="{FF2B5EF4-FFF2-40B4-BE49-F238E27FC236}">
                      <a16:creationId xmlns:a16="http://schemas.microsoft.com/office/drawing/2014/main" id="{FBB80058-65E7-AECA-D942-7FBB365A2655}"/>
                    </a:ext>
                  </a:extLst>
                </p:cNvPr>
                <p:cNvPicPr/>
                <p:nvPr/>
              </p:nvPicPr>
              <p:blipFill>
                <a:blip r:embed="rId367"/>
                <a:stretch>
                  <a:fillRect/>
                </a:stretch>
              </p:blipFill>
              <p:spPr>
                <a:xfrm>
                  <a:off x="9908687" y="5646193"/>
                  <a:ext cx="493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4" name="Ink 213">
                  <a:extLst>
                    <a:ext uri="{FF2B5EF4-FFF2-40B4-BE49-F238E27FC236}">
                      <a16:creationId xmlns:a16="http://schemas.microsoft.com/office/drawing/2014/main" id="{980A435A-FB68-DE50-535D-E49C544F2606}"/>
                    </a:ext>
                  </a:extLst>
                </p14:cNvPr>
                <p14:cNvContentPartPr/>
                <p14:nvPr/>
              </p14:nvContentPartPr>
              <p14:xfrm>
                <a:off x="9870887" y="5695153"/>
                <a:ext cx="145440" cy="145080"/>
              </p14:xfrm>
            </p:contentPart>
          </mc:Choice>
          <mc:Fallback>
            <p:pic>
              <p:nvPicPr>
                <p:cNvPr id="214" name="Ink 213">
                  <a:extLst>
                    <a:ext uri="{FF2B5EF4-FFF2-40B4-BE49-F238E27FC236}">
                      <a16:creationId xmlns:a16="http://schemas.microsoft.com/office/drawing/2014/main" id="{980A435A-FB68-DE50-535D-E49C544F2606}"/>
                    </a:ext>
                  </a:extLst>
                </p:cNvPr>
                <p:cNvPicPr/>
                <p:nvPr/>
              </p:nvPicPr>
              <p:blipFill>
                <a:blip r:embed="rId369"/>
                <a:stretch>
                  <a:fillRect/>
                </a:stretch>
              </p:blipFill>
              <p:spPr>
                <a:xfrm>
                  <a:off x="9862247" y="5686153"/>
                  <a:ext cx="1630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15" name="Ink 214">
                  <a:extLst>
                    <a:ext uri="{FF2B5EF4-FFF2-40B4-BE49-F238E27FC236}">
                      <a16:creationId xmlns:a16="http://schemas.microsoft.com/office/drawing/2014/main" id="{8316711E-B266-E436-5E91-D4FE3F23B755}"/>
                    </a:ext>
                  </a:extLst>
                </p14:cNvPr>
                <p14:cNvContentPartPr/>
                <p14:nvPr/>
              </p14:nvContentPartPr>
              <p14:xfrm>
                <a:off x="9503687" y="5951833"/>
                <a:ext cx="111960" cy="172080"/>
              </p14:xfrm>
            </p:contentPart>
          </mc:Choice>
          <mc:Fallback>
            <p:pic>
              <p:nvPicPr>
                <p:cNvPr id="215" name="Ink 214">
                  <a:extLst>
                    <a:ext uri="{FF2B5EF4-FFF2-40B4-BE49-F238E27FC236}">
                      <a16:creationId xmlns:a16="http://schemas.microsoft.com/office/drawing/2014/main" id="{8316711E-B266-E436-5E91-D4FE3F23B755}"/>
                    </a:ext>
                  </a:extLst>
                </p:cNvPr>
                <p:cNvPicPr/>
                <p:nvPr/>
              </p:nvPicPr>
              <p:blipFill>
                <a:blip r:embed="rId371"/>
                <a:stretch>
                  <a:fillRect/>
                </a:stretch>
              </p:blipFill>
              <p:spPr>
                <a:xfrm>
                  <a:off x="9494687" y="5943193"/>
                  <a:ext cx="1296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16" name="Ink 215">
                  <a:extLst>
                    <a:ext uri="{FF2B5EF4-FFF2-40B4-BE49-F238E27FC236}">
                      <a16:creationId xmlns:a16="http://schemas.microsoft.com/office/drawing/2014/main" id="{BC75B27C-2919-F872-A4DF-9B8E960B2CC1}"/>
                    </a:ext>
                  </a:extLst>
                </p14:cNvPr>
                <p14:cNvContentPartPr/>
                <p14:nvPr/>
              </p14:nvContentPartPr>
              <p14:xfrm>
                <a:off x="9680447" y="5951473"/>
                <a:ext cx="104400" cy="119160"/>
              </p14:xfrm>
            </p:contentPart>
          </mc:Choice>
          <mc:Fallback>
            <p:pic>
              <p:nvPicPr>
                <p:cNvPr id="216" name="Ink 215">
                  <a:extLst>
                    <a:ext uri="{FF2B5EF4-FFF2-40B4-BE49-F238E27FC236}">
                      <a16:creationId xmlns:a16="http://schemas.microsoft.com/office/drawing/2014/main" id="{BC75B27C-2919-F872-A4DF-9B8E960B2CC1}"/>
                    </a:ext>
                  </a:extLst>
                </p:cNvPr>
                <p:cNvPicPr/>
                <p:nvPr/>
              </p:nvPicPr>
              <p:blipFill>
                <a:blip r:embed="rId373"/>
                <a:stretch>
                  <a:fillRect/>
                </a:stretch>
              </p:blipFill>
              <p:spPr>
                <a:xfrm>
                  <a:off x="9671807" y="5942833"/>
                  <a:ext cx="1220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17" name="Ink 216">
                  <a:extLst>
                    <a:ext uri="{FF2B5EF4-FFF2-40B4-BE49-F238E27FC236}">
                      <a16:creationId xmlns:a16="http://schemas.microsoft.com/office/drawing/2014/main" id="{9586CA80-6DF8-4D29-1693-000DC0EA8DC3}"/>
                    </a:ext>
                  </a:extLst>
                </p14:cNvPr>
                <p14:cNvContentPartPr/>
                <p14:nvPr/>
              </p14:nvContentPartPr>
              <p14:xfrm>
                <a:off x="9859367" y="5971273"/>
                <a:ext cx="16920" cy="12240"/>
              </p14:xfrm>
            </p:contentPart>
          </mc:Choice>
          <mc:Fallback>
            <p:pic>
              <p:nvPicPr>
                <p:cNvPr id="217" name="Ink 216">
                  <a:extLst>
                    <a:ext uri="{FF2B5EF4-FFF2-40B4-BE49-F238E27FC236}">
                      <a16:creationId xmlns:a16="http://schemas.microsoft.com/office/drawing/2014/main" id="{9586CA80-6DF8-4D29-1693-000DC0EA8DC3}"/>
                    </a:ext>
                  </a:extLst>
                </p:cNvPr>
                <p:cNvPicPr/>
                <p:nvPr/>
              </p:nvPicPr>
              <p:blipFill>
                <a:blip r:embed="rId375"/>
                <a:stretch>
                  <a:fillRect/>
                </a:stretch>
              </p:blipFill>
              <p:spPr>
                <a:xfrm>
                  <a:off x="9850367" y="5962633"/>
                  <a:ext cx="345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18" name="Ink 217">
                  <a:extLst>
                    <a:ext uri="{FF2B5EF4-FFF2-40B4-BE49-F238E27FC236}">
                      <a16:creationId xmlns:a16="http://schemas.microsoft.com/office/drawing/2014/main" id="{14F63667-D248-54A6-F626-2E659A604DCC}"/>
                    </a:ext>
                  </a:extLst>
                </p14:cNvPr>
                <p14:cNvContentPartPr/>
                <p14:nvPr/>
              </p14:nvContentPartPr>
              <p14:xfrm>
                <a:off x="9929207" y="5968753"/>
                <a:ext cx="63720" cy="124560"/>
              </p14:xfrm>
            </p:contentPart>
          </mc:Choice>
          <mc:Fallback>
            <p:pic>
              <p:nvPicPr>
                <p:cNvPr id="218" name="Ink 217">
                  <a:extLst>
                    <a:ext uri="{FF2B5EF4-FFF2-40B4-BE49-F238E27FC236}">
                      <a16:creationId xmlns:a16="http://schemas.microsoft.com/office/drawing/2014/main" id="{14F63667-D248-54A6-F626-2E659A604DCC}"/>
                    </a:ext>
                  </a:extLst>
                </p:cNvPr>
                <p:cNvPicPr/>
                <p:nvPr/>
              </p:nvPicPr>
              <p:blipFill>
                <a:blip r:embed="rId377"/>
                <a:stretch>
                  <a:fillRect/>
                </a:stretch>
              </p:blipFill>
              <p:spPr>
                <a:xfrm>
                  <a:off x="9920207" y="5960113"/>
                  <a:ext cx="813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0" name="Ink 219">
                  <a:extLst>
                    <a:ext uri="{FF2B5EF4-FFF2-40B4-BE49-F238E27FC236}">
                      <a16:creationId xmlns:a16="http://schemas.microsoft.com/office/drawing/2014/main" id="{D9AEBDEC-B503-A88E-6E0A-ADD021CF92BF}"/>
                    </a:ext>
                  </a:extLst>
                </p14:cNvPr>
                <p14:cNvContentPartPr/>
                <p14:nvPr/>
              </p14:nvContentPartPr>
              <p14:xfrm>
                <a:off x="1709327" y="696193"/>
                <a:ext cx="213840" cy="248760"/>
              </p14:xfrm>
            </p:contentPart>
          </mc:Choice>
          <mc:Fallback>
            <p:pic>
              <p:nvPicPr>
                <p:cNvPr id="220" name="Ink 219">
                  <a:extLst>
                    <a:ext uri="{FF2B5EF4-FFF2-40B4-BE49-F238E27FC236}">
                      <a16:creationId xmlns:a16="http://schemas.microsoft.com/office/drawing/2014/main" id="{D9AEBDEC-B503-A88E-6E0A-ADD021CF92BF}"/>
                    </a:ext>
                  </a:extLst>
                </p:cNvPr>
                <p:cNvPicPr/>
                <p:nvPr/>
              </p:nvPicPr>
              <p:blipFill>
                <a:blip r:embed="rId379"/>
                <a:stretch>
                  <a:fillRect/>
                </a:stretch>
              </p:blipFill>
              <p:spPr>
                <a:xfrm>
                  <a:off x="1700327" y="687193"/>
                  <a:ext cx="2314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1" name="Ink 220">
                  <a:extLst>
                    <a:ext uri="{FF2B5EF4-FFF2-40B4-BE49-F238E27FC236}">
                      <a16:creationId xmlns:a16="http://schemas.microsoft.com/office/drawing/2014/main" id="{2B8542D5-9946-445F-1F86-0B113148FBF8}"/>
                    </a:ext>
                  </a:extLst>
                </p14:cNvPr>
                <p14:cNvContentPartPr/>
                <p14:nvPr/>
              </p14:nvContentPartPr>
              <p14:xfrm>
                <a:off x="1998047" y="754513"/>
                <a:ext cx="132120" cy="141120"/>
              </p14:xfrm>
            </p:contentPart>
          </mc:Choice>
          <mc:Fallback>
            <p:pic>
              <p:nvPicPr>
                <p:cNvPr id="221" name="Ink 220">
                  <a:extLst>
                    <a:ext uri="{FF2B5EF4-FFF2-40B4-BE49-F238E27FC236}">
                      <a16:creationId xmlns:a16="http://schemas.microsoft.com/office/drawing/2014/main" id="{2B8542D5-9946-445F-1F86-0B113148FBF8}"/>
                    </a:ext>
                  </a:extLst>
                </p:cNvPr>
                <p:cNvPicPr/>
                <p:nvPr/>
              </p:nvPicPr>
              <p:blipFill>
                <a:blip r:embed="rId381"/>
                <a:stretch>
                  <a:fillRect/>
                </a:stretch>
              </p:blipFill>
              <p:spPr>
                <a:xfrm>
                  <a:off x="1989047" y="745513"/>
                  <a:ext cx="1497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2" name="Ink 221">
                  <a:extLst>
                    <a:ext uri="{FF2B5EF4-FFF2-40B4-BE49-F238E27FC236}">
                      <a16:creationId xmlns:a16="http://schemas.microsoft.com/office/drawing/2014/main" id="{8748E9DC-50A0-922E-531B-BFCE34959DB6}"/>
                    </a:ext>
                  </a:extLst>
                </p14:cNvPr>
                <p14:cNvContentPartPr/>
                <p14:nvPr/>
              </p14:nvContentPartPr>
              <p14:xfrm>
                <a:off x="2220167" y="713113"/>
                <a:ext cx="73440" cy="145080"/>
              </p14:xfrm>
            </p:contentPart>
          </mc:Choice>
          <mc:Fallback>
            <p:pic>
              <p:nvPicPr>
                <p:cNvPr id="222" name="Ink 221">
                  <a:extLst>
                    <a:ext uri="{FF2B5EF4-FFF2-40B4-BE49-F238E27FC236}">
                      <a16:creationId xmlns:a16="http://schemas.microsoft.com/office/drawing/2014/main" id="{8748E9DC-50A0-922E-531B-BFCE34959DB6}"/>
                    </a:ext>
                  </a:extLst>
                </p:cNvPr>
                <p:cNvPicPr/>
                <p:nvPr/>
              </p:nvPicPr>
              <p:blipFill>
                <a:blip r:embed="rId383"/>
                <a:stretch>
                  <a:fillRect/>
                </a:stretch>
              </p:blipFill>
              <p:spPr>
                <a:xfrm>
                  <a:off x="2211167" y="704113"/>
                  <a:ext cx="910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3" name="Ink 222">
                  <a:extLst>
                    <a:ext uri="{FF2B5EF4-FFF2-40B4-BE49-F238E27FC236}">
                      <a16:creationId xmlns:a16="http://schemas.microsoft.com/office/drawing/2014/main" id="{CAA2A689-4D9D-8D77-7593-17B47FB453EE}"/>
                    </a:ext>
                  </a:extLst>
                </p14:cNvPr>
                <p14:cNvContentPartPr/>
                <p14:nvPr/>
              </p14:nvContentPartPr>
              <p14:xfrm>
                <a:off x="1606367" y="478393"/>
                <a:ext cx="929520" cy="635760"/>
              </p14:xfrm>
            </p:contentPart>
          </mc:Choice>
          <mc:Fallback>
            <p:pic>
              <p:nvPicPr>
                <p:cNvPr id="223" name="Ink 222">
                  <a:extLst>
                    <a:ext uri="{FF2B5EF4-FFF2-40B4-BE49-F238E27FC236}">
                      <a16:creationId xmlns:a16="http://schemas.microsoft.com/office/drawing/2014/main" id="{CAA2A689-4D9D-8D77-7593-17B47FB453EE}"/>
                    </a:ext>
                  </a:extLst>
                </p:cNvPr>
                <p:cNvPicPr/>
                <p:nvPr/>
              </p:nvPicPr>
              <p:blipFill>
                <a:blip r:embed="rId385"/>
                <a:stretch>
                  <a:fillRect/>
                </a:stretch>
              </p:blipFill>
              <p:spPr>
                <a:xfrm>
                  <a:off x="1597727" y="469753"/>
                  <a:ext cx="947160" cy="6534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4" name="Ink 223">
                  <a:extLst>
                    <a:ext uri="{FF2B5EF4-FFF2-40B4-BE49-F238E27FC236}">
                      <a16:creationId xmlns:a16="http://schemas.microsoft.com/office/drawing/2014/main" id="{D4AF135C-1F9B-6B69-82C1-0009BF7BEF95}"/>
                    </a:ext>
                  </a:extLst>
                </p14:cNvPr>
                <p14:cNvContentPartPr/>
                <p14:nvPr/>
              </p14:nvContentPartPr>
              <p14:xfrm>
                <a:off x="2511767" y="2892193"/>
                <a:ext cx="197280" cy="249480"/>
              </p14:xfrm>
            </p:contentPart>
          </mc:Choice>
          <mc:Fallback>
            <p:pic>
              <p:nvPicPr>
                <p:cNvPr id="224" name="Ink 223">
                  <a:extLst>
                    <a:ext uri="{FF2B5EF4-FFF2-40B4-BE49-F238E27FC236}">
                      <a16:creationId xmlns:a16="http://schemas.microsoft.com/office/drawing/2014/main" id="{D4AF135C-1F9B-6B69-82C1-0009BF7BEF95}"/>
                    </a:ext>
                  </a:extLst>
                </p:cNvPr>
                <p:cNvPicPr/>
                <p:nvPr/>
              </p:nvPicPr>
              <p:blipFill>
                <a:blip r:embed="rId387"/>
                <a:stretch>
                  <a:fillRect/>
                </a:stretch>
              </p:blipFill>
              <p:spPr>
                <a:xfrm>
                  <a:off x="2502767" y="2883193"/>
                  <a:ext cx="2149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25" name="Ink 224">
                  <a:extLst>
                    <a:ext uri="{FF2B5EF4-FFF2-40B4-BE49-F238E27FC236}">
                      <a16:creationId xmlns:a16="http://schemas.microsoft.com/office/drawing/2014/main" id="{1F18089F-4C70-324A-DC74-F538B4ED0055}"/>
                    </a:ext>
                  </a:extLst>
                </p14:cNvPr>
                <p14:cNvContentPartPr/>
                <p14:nvPr/>
              </p14:nvContentPartPr>
              <p14:xfrm>
                <a:off x="2747567" y="2946193"/>
                <a:ext cx="158400" cy="144000"/>
              </p14:xfrm>
            </p:contentPart>
          </mc:Choice>
          <mc:Fallback>
            <p:pic>
              <p:nvPicPr>
                <p:cNvPr id="225" name="Ink 224">
                  <a:extLst>
                    <a:ext uri="{FF2B5EF4-FFF2-40B4-BE49-F238E27FC236}">
                      <a16:creationId xmlns:a16="http://schemas.microsoft.com/office/drawing/2014/main" id="{1F18089F-4C70-324A-DC74-F538B4ED0055}"/>
                    </a:ext>
                  </a:extLst>
                </p:cNvPr>
                <p:cNvPicPr/>
                <p:nvPr/>
              </p:nvPicPr>
              <p:blipFill>
                <a:blip r:embed="rId389"/>
                <a:stretch>
                  <a:fillRect/>
                </a:stretch>
              </p:blipFill>
              <p:spPr>
                <a:xfrm>
                  <a:off x="2738567" y="2937553"/>
                  <a:ext cx="1760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26" name="Ink 225">
                  <a:extLst>
                    <a:ext uri="{FF2B5EF4-FFF2-40B4-BE49-F238E27FC236}">
                      <a16:creationId xmlns:a16="http://schemas.microsoft.com/office/drawing/2014/main" id="{D62BF946-95FF-28DD-88BC-4EE0646AD5CC}"/>
                    </a:ext>
                  </a:extLst>
                </p14:cNvPr>
                <p14:cNvContentPartPr/>
                <p14:nvPr/>
              </p14:nvContentPartPr>
              <p14:xfrm>
                <a:off x="3004967" y="2920633"/>
                <a:ext cx="94680" cy="109800"/>
              </p14:xfrm>
            </p:contentPart>
          </mc:Choice>
          <mc:Fallback>
            <p:pic>
              <p:nvPicPr>
                <p:cNvPr id="226" name="Ink 225">
                  <a:extLst>
                    <a:ext uri="{FF2B5EF4-FFF2-40B4-BE49-F238E27FC236}">
                      <a16:creationId xmlns:a16="http://schemas.microsoft.com/office/drawing/2014/main" id="{D62BF946-95FF-28DD-88BC-4EE0646AD5CC}"/>
                    </a:ext>
                  </a:extLst>
                </p:cNvPr>
                <p:cNvPicPr/>
                <p:nvPr/>
              </p:nvPicPr>
              <p:blipFill>
                <a:blip r:embed="rId391"/>
                <a:stretch>
                  <a:fillRect/>
                </a:stretch>
              </p:blipFill>
              <p:spPr>
                <a:xfrm>
                  <a:off x="2996327" y="2911633"/>
                  <a:ext cx="1123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27" name="Ink 226">
                  <a:extLst>
                    <a:ext uri="{FF2B5EF4-FFF2-40B4-BE49-F238E27FC236}">
                      <a16:creationId xmlns:a16="http://schemas.microsoft.com/office/drawing/2014/main" id="{CA1F360C-256C-E868-CEAD-5AD458D8D9B6}"/>
                    </a:ext>
                  </a:extLst>
                </p14:cNvPr>
                <p14:cNvContentPartPr/>
                <p14:nvPr/>
              </p14:nvContentPartPr>
              <p14:xfrm>
                <a:off x="2404847" y="2683033"/>
                <a:ext cx="885960" cy="618120"/>
              </p14:xfrm>
            </p:contentPart>
          </mc:Choice>
          <mc:Fallback>
            <p:pic>
              <p:nvPicPr>
                <p:cNvPr id="227" name="Ink 226">
                  <a:extLst>
                    <a:ext uri="{FF2B5EF4-FFF2-40B4-BE49-F238E27FC236}">
                      <a16:creationId xmlns:a16="http://schemas.microsoft.com/office/drawing/2014/main" id="{CA1F360C-256C-E868-CEAD-5AD458D8D9B6}"/>
                    </a:ext>
                  </a:extLst>
                </p:cNvPr>
                <p:cNvPicPr/>
                <p:nvPr/>
              </p:nvPicPr>
              <p:blipFill>
                <a:blip r:embed="rId393"/>
                <a:stretch>
                  <a:fillRect/>
                </a:stretch>
              </p:blipFill>
              <p:spPr>
                <a:xfrm>
                  <a:off x="2395847" y="2674033"/>
                  <a:ext cx="903600" cy="63576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0" name="Ink 229">
                  <a:extLst>
                    <a:ext uri="{FF2B5EF4-FFF2-40B4-BE49-F238E27FC236}">
                      <a16:creationId xmlns:a16="http://schemas.microsoft.com/office/drawing/2014/main" id="{986FF5D2-0105-7642-664D-870150A1DADA}"/>
                    </a:ext>
                  </a:extLst>
                </p14:cNvPr>
                <p14:cNvContentPartPr/>
                <p14:nvPr/>
              </p14:nvContentPartPr>
              <p14:xfrm>
                <a:off x="7184927" y="4959313"/>
                <a:ext cx="137880" cy="157320"/>
              </p14:xfrm>
            </p:contentPart>
          </mc:Choice>
          <mc:Fallback>
            <p:pic>
              <p:nvPicPr>
                <p:cNvPr id="230" name="Ink 229">
                  <a:extLst>
                    <a:ext uri="{FF2B5EF4-FFF2-40B4-BE49-F238E27FC236}">
                      <a16:creationId xmlns:a16="http://schemas.microsoft.com/office/drawing/2014/main" id="{986FF5D2-0105-7642-664D-870150A1DADA}"/>
                    </a:ext>
                  </a:extLst>
                </p:cNvPr>
                <p:cNvPicPr/>
                <p:nvPr/>
              </p:nvPicPr>
              <p:blipFill>
                <a:blip r:embed="rId395"/>
                <a:stretch>
                  <a:fillRect/>
                </a:stretch>
              </p:blipFill>
              <p:spPr>
                <a:xfrm>
                  <a:off x="7175927" y="4950313"/>
                  <a:ext cx="1555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1" name="Ink 230">
                  <a:extLst>
                    <a:ext uri="{FF2B5EF4-FFF2-40B4-BE49-F238E27FC236}">
                      <a16:creationId xmlns:a16="http://schemas.microsoft.com/office/drawing/2014/main" id="{D07D4D0E-882F-0529-6FF2-43B2EAE0F1C1}"/>
                    </a:ext>
                  </a:extLst>
                </p14:cNvPr>
                <p14:cNvContentPartPr/>
                <p14:nvPr/>
              </p14:nvContentPartPr>
              <p14:xfrm>
                <a:off x="7454927" y="4854913"/>
                <a:ext cx="369000" cy="245520"/>
              </p14:xfrm>
            </p:contentPart>
          </mc:Choice>
          <mc:Fallback>
            <p:pic>
              <p:nvPicPr>
                <p:cNvPr id="231" name="Ink 230">
                  <a:extLst>
                    <a:ext uri="{FF2B5EF4-FFF2-40B4-BE49-F238E27FC236}">
                      <a16:creationId xmlns:a16="http://schemas.microsoft.com/office/drawing/2014/main" id="{D07D4D0E-882F-0529-6FF2-43B2EAE0F1C1}"/>
                    </a:ext>
                  </a:extLst>
                </p:cNvPr>
                <p:cNvPicPr/>
                <p:nvPr/>
              </p:nvPicPr>
              <p:blipFill>
                <a:blip r:embed="rId397"/>
                <a:stretch>
                  <a:fillRect/>
                </a:stretch>
              </p:blipFill>
              <p:spPr>
                <a:xfrm>
                  <a:off x="7445927" y="4845913"/>
                  <a:ext cx="3866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32" name="Ink 231">
                  <a:extLst>
                    <a:ext uri="{FF2B5EF4-FFF2-40B4-BE49-F238E27FC236}">
                      <a16:creationId xmlns:a16="http://schemas.microsoft.com/office/drawing/2014/main" id="{659B64BB-E6AB-5141-C646-A027241F3847}"/>
                    </a:ext>
                  </a:extLst>
                </p14:cNvPr>
                <p14:cNvContentPartPr/>
                <p14:nvPr/>
              </p14:nvContentPartPr>
              <p14:xfrm>
                <a:off x="7755527" y="4946713"/>
                <a:ext cx="285120" cy="270360"/>
              </p14:xfrm>
            </p:contentPart>
          </mc:Choice>
          <mc:Fallback>
            <p:pic>
              <p:nvPicPr>
                <p:cNvPr id="232" name="Ink 231">
                  <a:extLst>
                    <a:ext uri="{FF2B5EF4-FFF2-40B4-BE49-F238E27FC236}">
                      <a16:creationId xmlns:a16="http://schemas.microsoft.com/office/drawing/2014/main" id="{659B64BB-E6AB-5141-C646-A027241F3847}"/>
                    </a:ext>
                  </a:extLst>
                </p:cNvPr>
                <p:cNvPicPr/>
                <p:nvPr/>
              </p:nvPicPr>
              <p:blipFill>
                <a:blip r:embed="rId399"/>
                <a:stretch>
                  <a:fillRect/>
                </a:stretch>
              </p:blipFill>
              <p:spPr>
                <a:xfrm>
                  <a:off x="7746527" y="4938073"/>
                  <a:ext cx="30276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33" name="Ink 232">
                  <a:extLst>
                    <a:ext uri="{FF2B5EF4-FFF2-40B4-BE49-F238E27FC236}">
                      <a16:creationId xmlns:a16="http://schemas.microsoft.com/office/drawing/2014/main" id="{F9807C86-C6CE-2B50-7E4F-4DB40B695B82}"/>
                    </a:ext>
                  </a:extLst>
                </p14:cNvPr>
                <p14:cNvContentPartPr/>
                <p14:nvPr/>
              </p14:nvContentPartPr>
              <p14:xfrm>
                <a:off x="8053247" y="4826113"/>
                <a:ext cx="213840" cy="231480"/>
              </p14:xfrm>
            </p:contentPart>
          </mc:Choice>
          <mc:Fallback>
            <p:pic>
              <p:nvPicPr>
                <p:cNvPr id="233" name="Ink 232">
                  <a:extLst>
                    <a:ext uri="{FF2B5EF4-FFF2-40B4-BE49-F238E27FC236}">
                      <a16:creationId xmlns:a16="http://schemas.microsoft.com/office/drawing/2014/main" id="{F9807C86-C6CE-2B50-7E4F-4DB40B695B82}"/>
                    </a:ext>
                  </a:extLst>
                </p:cNvPr>
                <p:cNvPicPr/>
                <p:nvPr/>
              </p:nvPicPr>
              <p:blipFill>
                <a:blip r:embed="rId401"/>
                <a:stretch>
                  <a:fillRect/>
                </a:stretch>
              </p:blipFill>
              <p:spPr>
                <a:xfrm>
                  <a:off x="8044247" y="4817113"/>
                  <a:ext cx="2314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34" name="Ink 233">
                  <a:extLst>
                    <a:ext uri="{FF2B5EF4-FFF2-40B4-BE49-F238E27FC236}">
                      <a16:creationId xmlns:a16="http://schemas.microsoft.com/office/drawing/2014/main" id="{6FA58845-4027-DE66-E332-DFDE55DD785B}"/>
                    </a:ext>
                  </a:extLst>
                </p14:cNvPr>
                <p14:cNvContentPartPr/>
                <p14:nvPr/>
              </p14:nvContentPartPr>
              <p14:xfrm>
                <a:off x="8193647" y="4905313"/>
                <a:ext cx="132840" cy="74520"/>
              </p14:xfrm>
            </p:contentPart>
          </mc:Choice>
          <mc:Fallback>
            <p:pic>
              <p:nvPicPr>
                <p:cNvPr id="234" name="Ink 233">
                  <a:extLst>
                    <a:ext uri="{FF2B5EF4-FFF2-40B4-BE49-F238E27FC236}">
                      <a16:creationId xmlns:a16="http://schemas.microsoft.com/office/drawing/2014/main" id="{6FA58845-4027-DE66-E332-DFDE55DD785B}"/>
                    </a:ext>
                  </a:extLst>
                </p:cNvPr>
                <p:cNvPicPr/>
                <p:nvPr/>
              </p:nvPicPr>
              <p:blipFill>
                <a:blip r:embed="rId403"/>
                <a:stretch>
                  <a:fillRect/>
                </a:stretch>
              </p:blipFill>
              <p:spPr>
                <a:xfrm>
                  <a:off x="8184647" y="4896313"/>
                  <a:ext cx="1504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35" name="Ink 234">
                  <a:extLst>
                    <a:ext uri="{FF2B5EF4-FFF2-40B4-BE49-F238E27FC236}">
                      <a16:creationId xmlns:a16="http://schemas.microsoft.com/office/drawing/2014/main" id="{46C3DB63-7FEF-9792-572E-1C1AB93A77CB}"/>
                    </a:ext>
                  </a:extLst>
                </p14:cNvPr>
                <p14:cNvContentPartPr/>
                <p14:nvPr/>
              </p14:nvContentPartPr>
              <p14:xfrm>
                <a:off x="8388407" y="5009353"/>
                <a:ext cx="101520" cy="20160"/>
              </p14:xfrm>
            </p:contentPart>
          </mc:Choice>
          <mc:Fallback>
            <p:pic>
              <p:nvPicPr>
                <p:cNvPr id="235" name="Ink 234">
                  <a:extLst>
                    <a:ext uri="{FF2B5EF4-FFF2-40B4-BE49-F238E27FC236}">
                      <a16:creationId xmlns:a16="http://schemas.microsoft.com/office/drawing/2014/main" id="{46C3DB63-7FEF-9792-572E-1C1AB93A77CB}"/>
                    </a:ext>
                  </a:extLst>
                </p:cNvPr>
                <p:cNvPicPr/>
                <p:nvPr/>
              </p:nvPicPr>
              <p:blipFill>
                <a:blip r:embed="rId405"/>
                <a:stretch>
                  <a:fillRect/>
                </a:stretch>
              </p:blipFill>
              <p:spPr>
                <a:xfrm>
                  <a:off x="8379407" y="5000353"/>
                  <a:ext cx="1191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36" name="Ink 235">
                  <a:extLst>
                    <a:ext uri="{FF2B5EF4-FFF2-40B4-BE49-F238E27FC236}">
                      <a16:creationId xmlns:a16="http://schemas.microsoft.com/office/drawing/2014/main" id="{AA77E2E8-90C8-7653-9197-61CCC8EE67EB}"/>
                    </a:ext>
                  </a:extLst>
                </p14:cNvPr>
                <p14:cNvContentPartPr/>
                <p14:nvPr/>
              </p14:nvContentPartPr>
              <p14:xfrm>
                <a:off x="8578127" y="4776073"/>
                <a:ext cx="178560" cy="219960"/>
              </p14:xfrm>
            </p:contentPart>
          </mc:Choice>
          <mc:Fallback>
            <p:pic>
              <p:nvPicPr>
                <p:cNvPr id="236" name="Ink 235">
                  <a:extLst>
                    <a:ext uri="{FF2B5EF4-FFF2-40B4-BE49-F238E27FC236}">
                      <a16:creationId xmlns:a16="http://schemas.microsoft.com/office/drawing/2014/main" id="{AA77E2E8-90C8-7653-9197-61CCC8EE67EB}"/>
                    </a:ext>
                  </a:extLst>
                </p:cNvPr>
                <p:cNvPicPr/>
                <p:nvPr/>
              </p:nvPicPr>
              <p:blipFill>
                <a:blip r:embed="rId407"/>
                <a:stretch>
                  <a:fillRect/>
                </a:stretch>
              </p:blipFill>
              <p:spPr>
                <a:xfrm>
                  <a:off x="8569487" y="4767073"/>
                  <a:ext cx="1962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37" name="Ink 236">
                  <a:extLst>
                    <a:ext uri="{FF2B5EF4-FFF2-40B4-BE49-F238E27FC236}">
                      <a16:creationId xmlns:a16="http://schemas.microsoft.com/office/drawing/2014/main" id="{72F4CE87-BE74-E719-78FA-718D052CEA60}"/>
                    </a:ext>
                  </a:extLst>
                </p14:cNvPr>
                <p14:cNvContentPartPr/>
                <p14:nvPr/>
              </p14:nvContentPartPr>
              <p14:xfrm>
                <a:off x="8799887" y="4830433"/>
                <a:ext cx="157320" cy="167040"/>
              </p14:xfrm>
            </p:contentPart>
          </mc:Choice>
          <mc:Fallback>
            <p:pic>
              <p:nvPicPr>
                <p:cNvPr id="237" name="Ink 236">
                  <a:extLst>
                    <a:ext uri="{FF2B5EF4-FFF2-40B4-BE49-F238E27FC236}">
                      <a16:creationId xmlns:a16="http://schemas.microsoft.com/office/drawing/2014/main" id="{72F4CE87-BE74-E719-78FA-718D052CEA60}"/>
                    </a:ext>
                  </a:extLst>
                </p:cNvPr>
                <p:cNvPicPr/>
                <p:nvPr/>
              </p:nvPicPr>
              <p:blipFill>
                <a:blip r:embed="rId409"/>
                <a:stretch>
                  <a:fillRect/>
                </a:stretch>
              </p:blipFill>
              <p:spPr>
                <a:xfrm>
                  <a:off x="8790887" y="4821433"/>
                  <a:ext cx="1749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38" name="Ink 237">
                  <a:extLst>
                    <a:ext uri="{FF2B5EF4-FFF2-40B4-BE49-F238E27FC236}">
                      <a16:creationId xmlns:a16="http://schemas.microsoft.com/office/drawing/2014/main" id="{9DE7CE3F-512C-EED4-A759-CD5E56E45067}"/>
                    </a:ext>
                  </a:extLst>
                </p14:cNvPr>
                <p14:cNvContentPartPr/>
                <p14:nvPr/>
              </p14:nvContentPartPr>
              <p14:xfrm>
                <a:off x="5099087" y="5659153"/>
                <a:ext cx="1809000" cy="373680"/>
              </p14:xfrm>
            </p:contentPart>
          </mc:Choice>
          <mc:Fallback>
            <p:pic>
              <p:nvPicPr>
                <p:cNvPr id="238" name="Ink 237">
                  <a:extLst>
                    <a:ext uri="{FF2B5EF4-FFF2-40B4-BE49-F238E27FC236}">
                      <a16:creationId xmlns:a16="http://schemas.microsoft.com/office/drawing/2014/main" id="{9DE7CE3F-512C-EED4-A759-CD5E56E45067}"/>
                    </a:ext>
                  </a:extLst>
                </p:cNvPr>
                <p:cNvPicPr/>
                <p:nvPr/>
              </p:nvPicPr>
              <p:blipFill>
                <a:blip r:embed="rId411"/>
                <a:stretch>
                  <a:fillRect/>
                </a:stretch>
              </p:blipFill>
              <p:spPr>
                <a:xfrm>
                  <a:off x="5090087" y="5650153"/>
                  <a:ext cx="182664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39" name="Ink 238">
                  <a:extLst>
                    <a:ext uri="{FF2B5EF4-FFF2-40B4-BE49-F238E27FC236}">
                      <a16:creationId xmlns:a16="http://schemas.microsoft.com/office/drawing/2014/main" id="{9C7EA0F2-D1CF-ACA2-1D4F-68534837F006}"/>
                    </a:ext>
                  </a:extLst>
                </p14:cNvPr>
                <p14:cNvContentPartPr/>
                <p14:nvPr/>
              </p14:nvContentPartPr>
              <p14:xfrm>
                <a:off x="5308607" y="5751313"/>
                <a:ext cx="246960" cy="372600"/>
              </p14:xfrm>
            </p:contentPart>
          </mc:Choice>
          <mc:Fallback>
            <p:pic>
              <p:nvPicPr>
                <p:cNvPr id="239" name="Ink 238">
                  <a:extLst>
                    <a:ext uri="{FF2B5EF4-FFF2-40B4-BE49-F238E27FC236}">
                      <a16:creationId xmlns:a16="http://schemas.microsoft.com/office/drawing/2014/main" id="{9C7EA0F2-D1CF-ACA2-1D4F-68534837F006}"/>
                    </a:ext>
                  </a:extLst>
                </p:cNvPr>
                <p:cNvPicPr/>
                <p:nvPr/>
              </p:nvPicPr>
              <p:blipFill>
                <a:blip r:embed="rId413"/>
                <a:stretch>
                  <a:fillRect/>
                </a:stretch>
              </p:blipFill>
              <p:spPr>
                <a:xfrm>
                  <a:off x="5299967" y="5742313"/>
                  <a:ext cx="26460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42" name="Ink 241">
                  <a:extLst>
                    <a:ext uri="{FF2B5EF4-FFF2-40B4-BE49-F238E27FC236}">
                      <a16:creationId xmlns:a16="http://schemas.microsoft.com/office/drawing/2014/main" id="{58D9DE79-475F-5F37-0FF9-9E8507D0734A}"/>
                    </a:ext>
                  </a:extLst>
                </p14:cNvPr>
                <p14:cNvContentPartPr/>
                <p14:nvPr/>
              </p14:nvContentPartPr>
              <p14:xfrm>
                <a:off x="3182807" y="6202033"/>
                <a:ext cx="95760" cy="234720"/>
              </p14:xfrm>
            </p:contentPart>
          </mc:Choice>
          <mc:Fallback>
            <p:pic>
              <p:nvPicPr>
                <p:cNvPr id="242" name="Ink 241">
                  <a:extLst>
                    <a:ext uri="{FF2B5EF4-FFF2-40B4-BE49-F238E27FC236}">
                      <a16:creationId xmlns:a16="http://schemas.microsoft.com/office/drawing/2014/main" id="{58D9DE79-475F-5F37-0FF9-9E8507D0734A}"/>
                    </a:ext>
                  </a:extLst>
                </p:cNvPr>
                <p:cNvPicPr/>
                <p:nvPr/>
              </p:nvPicPr>
              <p:blipFill>
                <a:blip r:embed="rId415"/>
                <a:stretch>
                  <a:fillRect/>
                </a:stretch>
              </p:blipFill>
              <p:spPr>
                <a:xfrm>
                  <a:off x="3174167" y="6193393"/>
                  <a:ext cx="1134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43" name="Ink 242">
                  <a:extLst>
                    <a:ext uri="{FF2B5EF4-FFF2-40B4-BE49-F238E27FC236}">
                      <a16:creationId xmlns:a16="http://schemas.microsoft.com/office/drawing/2014/main" id="{838C9FB0-F918-C04B-84B9-528661923825}"/>
                    </a:ext>
                  </a:extLst>
                </p14:cNvPr>
                <p14:cNvContentPartPr/>
                <p14:nvPr/>
              </p14:nvContentPartPr>
              <p14:xfrm>
                <a:off x="3066887" y="5725753"/>
                <a:ext cx="639720" cy="638280"/>
              </p14:xfrm>
            </p:contentPart>
          </mc:Choice>
          <mc:Fallback>
            <p:pic>
              <p:nvPicPr>
                <p:cNvPr id="243" name="Ink 242">
                  <a:extLst>
                    <a:ext uri="{FF2B5EF4-FFF2-40B4-BE49-F238E27FC236}">
                      <a16:creationId xmlns:a16="http://schemas.microsoft.com/office/drawing/2014/main" id="{838C9FB0-F918-C04B-84B9-528661923825}"/>
                    </a:ext>
                  </a:extLst>
                </p:cNvPr>
                <p:cNvPicPr/>
                <p:nvPr/>
              </p:nvPicPr>
              <p:blipFill>
                <a:blip r:embed="rId417"/>
                <a:stretch>
                  <a:fillRect/>
                </a:stretch>
              </p:blipFill>
              <p:spPr>
                <a:xfrm>
                  <a:off x="3058247" y="5717113"/>
                  <a:ext cx="657360" cy="6559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44" name="Ink 243">
                  <a:extLst>
                    <a:ext uri="{FF2B5EF4-FFF2-40B4-BE49-F238E27FC236}">
                      <a16:creationId xmlns:a16="http://schemas.microsoft.com/office/drawing/2014/main" id="{FAFC2083-C3CC-2FA7-9C8F-7EFCF9ED8AD2}"/>
                    </a:ext>
                  </a:extLst>
                </p14:cNvPr>
                <p14:cNvContentPartPr/>
                <p14:nvPr/>
              </p14:nvContentPartPr>
              <p14:xfrm>
                <a:off x="3737927" y="6104833"/>
                <a:ext cx="185760" cy="187920"/>
              </p14:xfrm>
            </p:contentPart>
          </mc:Choice>
          <mc:Fallback>
            <p:pic>
              <p:nvPicPr>
                <p:cNvPr id="244" name="Ink 243">
                  <a:extLst>
                    <a:ext uri="{FF2B5EF4-FFF2-40B4-BE49-F238E27FC236}">
                      <a16:creationId xmlns:a16="http://schemas.microsoft.com/office/drawing/2014/main" id="{FAFC2083-C3CC-2FA7-9C8F-7EFCF9ED8AD2}"/>
                    </a:ext>
                  </a:extLst>
                </p:cNvPr>
                <p:cNvPicPr/>
                <p:nvPr/>
              </p:nvPicPr>
              <p:blipFill>
                <a:blip r:embed="rId419"/>
                <a:stretch>
                  <a:fillRect/>
                </a:stretch>
              </p:blipFill>
              <p:spPr>
                <a:xfrm>
                  <a:off x="3729287" y="6095833"/>
                  <a:ext cx="2034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45" name="Ink 244">
                  <a:extLst>
                    <a:ext uri="{FF2B5EF4-FFF2-40B4-BE49-F238E27FC236}">
                      <a16:creationId xmlns:a16="http://schemas.microsoft.com/office/drawing/2014/main" id="{61BE31D9-1EBE-56B0-A2B7-FD19C2AD37A0}"/>
                    </a:ext>
                  </a:extLst>
                </p14:cNvPr>
                <p14:cNvContentPartPr/>
                <p14:nvPr/>
              </p14:nvContentPartPr>
              <p14:xfrm>
                <a:off x="3964007" y="6039313"/>
                <a:ext cx="198720" cy="418680"/>
              </p14:xfrm>
            </p:contentPart>
          </mc:Choice>
          <mc:Fallback>
            <p:pic>
              <p:nvPicPr>
                <p:cNvPr id="245" name="Ink 244">
                  <a:extLst>
                    <a:ext uri="{FF2B5EF4-FFF2-40B4-BE49-F238E27FC236}">
                      <a16:creationId xmlns:a16="http://schemas.microsoft.com/office/drawing/2014/main" id="{61BE31D9-1EBE-56B0-A2B7-FD19C2AD37A0}"/>
                    </a:ext>
                  </a:extLst>
                </p:cNvPr>
                <p:cNvPicPr/>
                <p:nvPr/>
              </p:nvPicPr>
              <p:blipFill>
                <a:blip r:embed="rId421"/>
                <a:stretch>
                  <a:fillRect/>
                </a:stretch>
              </p:blipFill>
              <p:spPr>
                <a:xfrm>
                  <a:off x="3955367" y="6030673"/>
                  <a:ext cx="21636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46" name="Ink 245">
                  <a:extLst>
                    <a:ext uri="{FF2B5EF4-FFF2-40B4-BE49-F238E27FC236}">
                      <a16:creationId xmlns:a16="http://schemas.microsoft.com/office/drawing/2014/main" id="{AEE75CDA-2DAE-60E8-1671-1194ABD6374F}"/>
                    </a:ext>
                  </a:extLst>
                </p14:cNvPr>
                <p14:cNvContentPartPr/>
                <p14:nvPr/>
              </p14:nvContentPartPr>
              <p14:xfrm>
                <a:off x="4248047" y="5990353"/>
                <a:ext cx="117000" cy="159120"/>
              </p14:xfrm>
            </p:contentPart>
          </mc:Choice>
          <mc:Fallback>
            <p:pic>
              <p:nvPicPr>
                <p:cNvPr id="246" name="Ink 245">
                  <a:extLst>
                    <a:ext uri="{FF2B5EF4-FFF2-40B4-BE49-F238E27FC236}">
                      <a16:creationId xmlns:a16="http://schemas.microsoft.com/office/drawing/2014/main" id="{AEE75CDA-2DAE-60E8-1671-1194ABD6374F}"/>
                    </a:ext>
                  </a:extLst>
                </p:cNvPr>
                <p:cNvPicPr/>
                <p:nvPr/>
              </p:nvPicPr>
              <p:blipFill>
                <a:blip r:embed="rId423"/>
                <a:stretch>
                  <a:fillRect/>
                </a:stretch>
              </p:blipFill>
              <p:spPr>
                <a:xfrm>
                  <a:off x="4239047" y="5981713"/>
                  <a:ext cx="1346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47" name="Ink 246">
                  <a:extLst>
                    <a:ext uri="{FF2B5EF4-FFF2-40B4-BE49-F238E27FC236}">
                      <a16:creationId xmlns:a16="http://schemas.microsoft.com/office/drawing/2014/main" id="{349E81CB-A811-B28F-5D48-0005FF24934D}"/>
                    </a:ext>
                  </a:extLst>
                </p14:cNvPr>
                <p14:cNvContentPartPr/>
                <p14:nvPr/>
              </p14:nvContentPartPr>
              <p14:xfrm>
                <a:off x="4499327" y="5893513"/>
                <a:ext cx="132480" cy="160200"/>
              </p14:xfrm>
            </p:contentPart>
          </mc:Choice>
          <mc:Fallback>
            <p:pic>
              <p:nvPicPr>
                <p:cNvPr id="247" name="Ink 246">
                  <a:extLst>
                    <a:ext uri="{FF2B5EF4-FFF2-40B4-BE49-F238E27FC236}">
                      <a16:creationId xmlns:a16="http://schemas.microsoft.com/office/drawing/2014/main" id="{349E81CB-A811-B28F-5D48-0005FF24934D}"/>
                    </a:ext>
                  </a:extLst>
                </p:cNvPr>
                <p:cNvPicPr/>
                <p:nvPr/>
              </p:nvPicPr>
              <p:blipFill>
                <a:blip r:embed="rId425"/>
                <a:stretch>
                  <a:fillRect/>
                </a:stretch>
              </p:blipFill>
              <p:spPr>
                <a:xfrm>
                  <a:off x="4490687" y="5884513"/>
                  <a:ext cx="1501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48" name="Ink 247">
                  <a:extLst>
                    <a:ext uri="{FF2B5EF4-FFF2-40B4-BE49-F238E27FC236}">
                      <a16:creationId xmlns:a16="http://schemas.microsoft.com/office/drawing/2014/main" id="{47A541A1-168C-2F66-EA39-A84C95188042}"/>
                    </a:ext>
                  </a:extLst>
                </p14:cNvPr>
                <p14:cNvContentPartPr/>
                <p14:nvPr/>
              </p14:nvContentPartPr>
              <p14:xfrm>
                <a:off x="4680047" y="5720353"/>
                <a:ext cx="134280" cy="333720"/>
              </p14:xfrm>
            </p:contentPart>
          </mc:Choice>
          <mc:Fallback>
            <p:pic>
              <p:nvPicPr>
                <p:cNvPr id="248" name="Ink 247">
                  <a:extLst>
                    <a:ext uri="{FF2B5EF4-FFF2-40B4-BE49-F238E27FC236}">
                      <a16:creationId xmlns:a16="http://schemas.microsoft.com/office/drawing/2014/main" id="{47A541A1-168C-2F66-EA39-A84C95188042}"/>
                    </a:ext>
                  </a:extLst>
                </p:cNvPr>
                <p:cNvPicPr/>
                <p:nvPr/>
              </p:nvPicPr>
              <p:blipFill>
                <a:blip r:embed="rId427"/>
                <a:stretch>
                  <a:fillRect/>
                </a:stretch>
              </p:blipFill>
              <p:spPr>
                <a:xfrm>
                  <a:off x="4671047" y="5711353"/>
                  <a:ext cx="15192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49" name="Ink 248">
                  <a:extLst>
                    <a:ext uri="{FF2B5EF4-FFF2-40B4-BE49-F238E27FC236}">
                      <a16:creationId xmlns:a16="http://schemas.microsoft.com/office/drawing/2014/main" id="{C8BCB783-372F-7ED7-A39D-636EFCD05E2D}"/>
                    </a:ext>
                  </a:extLst>
                </p14:cNvPr>
                <p14:cNvContentPartPr/>
                <p14:nvPr/>
              </p14:nvContentPartPr>
              <p14:xfrm>
                <a:off x="4721087" y="5867953"/>
                <a:ext cx="120960" cy="85680"/>
              </p14:xfrm>
            </p:contentPart>
          </mc:Choice>
          <mc:Fallback>
            <p:pic>
              <p:nvPicPr>
                <p:cNvPr id="249" name="Ink 248">
                  <a:extLst>
                    <a:ext uri="{FF2B5EF4-FFF2-40B4-BE49-F238E27FC236}">
                      <a16:creationId xmlns:a16="http://schemas.microsoft.com/office/drawing/2014/main" id="{C8BCB783-372F-7ED7-A39D-636EFCD05E2D}"/>
                    </a:ext>
                  </a:extLst>
                </p:cNvPr>
                <p:cNvPicPr/>
                <p:nvPr/>
              </p:nvPicPr>
              <p:blipFill>
                <a:blip r:embed="rId429"/>
                <a:stretch>
                  <a:fillRect/>
                </a:stretch>
              </p:blipFill>
              <p:spPr>
                <a:xfrm>
                  <a:off x="4712087" y="5859313"/>
                  <a:ext cx="1386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0" name="Ink 249">
                  <a:extLst>
                    <a:ext uri="{FF2B5EF4-FFF2-40B4-BE49-F238E27FC236}">
                      <a16:creationId xmlns:a16="http://schemas.microsoft.com/office/drawing/2014/main" id="{BDAE25D5-A27C-02A5-2188-DA0B7EB8B798}"/>
                    </a:ext>
                  </a:extLst>
                </p14:cNvPr>
                <p14:cNvContentPartPr/>
                <p14:nvPr/>
              </p14:nvContentPartPr>
              <p14:xfrm>
                <a:off x="3753407" y="5322913"/>
                <a:ext cx="441720" cy="478800"/>
              </p14:xfrm>
            </p:contentPart>
          </mc:Choice>
          <mc:Fallback>
            <p:pic>
              <p:nvPicPr>
                <p:cNvPr id="250" name="Ink 249">
                  <a:extLst>
                    <a:ext uri="{FF2B5EF4-FFF2-40B4-BE49-F238E27FC236}">
                      <a16:creationId xmlns:a16="http://schemas.microsoft.com/office/drawing/2014/main" id="{BDAE25D5-A27C-02A5-2188-DA0B7EB8B798}"/>
                    </a:ext>
                  </a:extLst>
                </p:cNvPr>
                <p:cNvPicPr/>
                <p:nvPr/>
              </p:nvPicPr>
              <p:blipFill>
                <a:blip r:embed="rId431"/>
                <a:stretch>
                  <a:fillRect/>
                </a:stretch>
              </p:blipFill>
              <p:spPr>
                <a:xfrm>
                  <a:off x="3744407" y="5313913"/>
                  <a:ext cx="45936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51" name="Ink 250">
                  <a:extLst>
                    <a:ext uri="{FF2B5EF4-FFF2-40B4-BE49-F238E27FC236}">
                      <a16:creationId xmlns:a16="http://schemas.microsoft.com/office/drawing/2014/main" id="{35158A4D-84D1-2141-D003-EE18566AFC8B}"/>
                    </a:ext>
                  </a:extLst>
                </p14:cNvPr>
                <p14:cNvContentPartPr/>
                <p14:nvPr/>
              </p14:nvContentPartPr>
              <p14:xfrm>
                <a:off x="4164527" y="5445313"/>
                <a:ext cx="151200" cy="247680"/>
              </p14:xfrm>
            </p:contentPart>
          </mc:Choice>
          <mc:Fallback>
            <p:pic>
              <p:nvPicPr>
                <p:cNvPr id="251" name="Ink 250">
                  <a:extLst>
                    <a:ext uri="{FF2B5EF4-FFF2-40B4-BE49-F238E27FC236}">
                      <a16:creationId xmlns:a16="http://schemas.microsoft.com/office/drawing/2014/main" id="{35158A4D-84D1-2141-D003-EE18566AFC8B}"/>
                    </a:ext>
                  </a:extLst>
                </p:cNvPr>
                <p:cNvPicPr/>
                <p:nvPr/>
              </p:nvPicPr>
              <p:blipFill>
                <a:blip r:embed="rId433"/>
                <a:stretch>
                  <a:fillRect/>
                </a:stretch>
              </p:blipFill>
              <p:spPr>
                <a:xfrm>
                  <a:off x="4155887" y="5436313"/>
                  <a:ext cx="1688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2" name="Ink 251">
                  <a:extLst>
                    <a:ext uri="{FF2B5EF4-FFF2-40B4-BE49-F238E27FC236}">
                      <a16:creationId xmlns:a16="http://schemas.microsoft.com/office/drawing/2014/main" id="{546A2C6D-9A85-7346-7FFC-391F79F1EA0E}"/>
                    </a:ext>
                  </a:extLst>
                </p14:cNvPr>
                <p14:cNvContentPartPr/>
                <p14:nvPr/>
              </p14:nvContentPartPr>
              <p14:xfrm>
                <a:off x="4229687" y="5411113"/>
                <a:ext cx="799200" cy="430200"/>
              </p14:xfrm>
            </p:contentPart>
          </mc:Choice>
          <mc:Fallback>
            <p:pic>
              <p:nvPicPr>
                <p:cNvPr id="252" name="Ink 251">
                  <a:extLst>
                    <a:ext uri="{FF2B5EF4-FFF2-40B4-BE49-F238E27FC236}">
                      <a16:creationId xmlns:a16="http://schemas.microsoft.com/office/drawing/2014/main" id="{546A2C6D-9A85-7346-7FFC-391F79F1EA0E}"/>
                    </a:ext>
                  </a:extLst>
                </p:cNvPr>
                <p:cNvPicPr/>
                <p:nvPr/>
              </p:nvPicPr>
              <p:blipFill>
                <a:blip r:embed="rId435"/>
                <a:stretch>
                  <a:fillRect/>
                </a:stretch>
              </p:blipFill>
              <p:spPr>
                <a:xfrm>
                  <a:off x="4220687" y="5402113"/>
                  <a:ext cx="81684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53" name="Ink 252">
                  <a:extLst>
                    <a:ext uri="{FF2B5EF4-FFF2-40B4-BE49-F238E27FC236}">
                      <a16:creationId xmlns:a16="http://schemas.microsoft.com/office/drawing/2014/main" id="{F7F23E8C-EDAC-3617-030F-B0D906563D59}"/>
                    </a:ext>
                  </a:extLst>
                </p14:cNvPr>
                <p14:cNvContentPartPr/>
                <p14:nvPr/>
              </p14:nvContentPartPr>
              <p14:xfrm>
                <a:off x="4978847" y="5110873"/>
                <a:ext cx="376200" cy="1350720"/>
              </p14:xfrm>
            </p:contentPart>
          </mc:Choice>
          <mc:Fallback>
            <p:pic>
              <p:nvPicPr>
                <p:cNvPr id="253" name="Ink 252">
                  <a:extLst>
                    <a:ext uri="{FF2B5EF4-FFF2-40B4-BE49-F238E27FC236}">
                      <a16:creationId xmlns:a16="http://schemas.microsoft.com/office/drawing/2014/main" id="{F7F23E8C-EDAC-3617-030F-B0D906563D59}"/>
                    </a:ext>
                  </a:extLst>
                </p:cNvPr>
                <p:cNvPicPr/>
                <p:nvPr/>
              </p:nvPicPr>
              <p:blipFill>
                <a:blip r:embed="rId437"/>
                <a:stretch>
                  <a:fillRect/>
                </a:stretch>
              </p:blipFill>
              <p:spPr>
                <a:xfrm>
                  <a:off x="4969847" y="5101873"/>
                  <a:ext cx="393840" cy="136836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54" name="Ink 253">
                  <a:extLst>
                    <a:ext uri="{FF2B5EF4-FFF2-40B4-BE49-F238E27FC236}">
                      <a16:creationId xmlns:a16="http://schemas.microsoft.com/office/drawing/2014/main" id="{97E113AF-7734-6CE9-3A04-F4D343B1BF02}"/>
                    </a:ext>
                  </a:extLst>
                </p14:cNvPr>
                <p14:cNvContentPartPr/>
                <p14:nvPr/>
              </p14:nvContentPartPr>
              <p14:xfrm>
                <a:off x="2710847" y="5557273"/>
                <a:ext cx="456840" cy="1121400"/>
              </p14:xfrm>
            </p:contentPart>
          </mc:Choice>
          <mc:Fallback>
            <p:pic>
              <p:nvPicPr>
                <p:cNvPr id="254" name="Ink 253">
                  <a:extLst>
                    <a:ext uri="{FF2B5EF4-FFF2-40B4-BE49-F238E27FC236}">
                      <a16:creationId xmlns:a16="http://schemas.microsoft.com/office/drawing/2014/main" id="{97E113AF-7734-6CE9-3A04-F4D343B1BF02}"/>
                    </a:ext>
                  </a:extLst>
                </p:cNvPr>
                <p:cNvPicPr/>
                <p:nvPr/>
              </p:nvPicPr>
              <p:blipFill>
                <a:blip r:embed="rId439"/>
                <a:stretch>
                  <a:fillRect/>
                </a:stretch>
              </p:blipFill>
              <p:spPr>
                <a:xfrm>
                  <a:off x="2702207" y="5548633"/>
                  <a:ext cx="474480" cy="113904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55" name="Ink 254">
                  <a:extLst>
                    <a:ext uri="{FF2B5EF4-FFF2-40B4-BE49-F238E27FC236}">
                      <a16:creationId xmlns:a16="http://schemas.microsoft.com/office/drawing/2014/main" id="{26C99CBD-1D95-4179-1491-9CEB293ADB45}"/>
                    </a:ext>
                  </a:extLst>
                </p14:cNvPr>
                <p14:cNvContentPartPr/>
                <p14:nvPr/>
              </p14:nvContentPartPr>
              <p14:xfrm>
                <a:off x="1590887" y="5684353"/>
                <a:ext cx="374400" cy="345960"/>
              </p14:xfrm>
            </p:contentPart>
          </mc:Choice>
          <mc:Fallback>
            <p:pic>
              <p:nvPicPr>
                <p:cNvPr id="255" name="Ink 254">
                  <a:extLst>
                    <a:ext uri="{FF2B5EF4-FFF2-40B4-BE49-F238E27FC236}">
                      <a16:creationId xmlns:a16="http://schemas.microsoft.com/office/drawing/2014/main" id="{26C99CBD-1D95-4179-1491-9CEB293ADB45}"/>
                    </a:ext>
                  </a:extLst>
                </p:cNvPr>
                <p:cNvPicPr/>
                <p:nvPr/>
              </p:nvPicPr>
              <p:blipFill>
                <a:blip r:embed="rId441"/>
                <a:stretch>
                  <a:fillRect/>
                </a:stretch>
              </p:blipFill>
              <p:spPr>
                <a:xfrm>
                  <a:off x="1582247" y="5675713"/>
                  <a:ext cx="39204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56" name="Ink 255">
                  <a:extLst>
                    <a:ext uri="{FF2B5EF4-FFF2-40B4-BE49-F238E27FC236}">
                      <a16:creationId xmlns:a16="http://schemas.microsoft.com/office/drawing/2014/main" id="{8516C3AF-92D6-7995-A36D-D1A8DC9DEA20}"/>
                    </a:ext>
                  </a:extLst>
                </p14:cNvPr>
                <p14:cNvContentPartPr/>
                <p14:nvPr/>
              </p14:nvContentPartPr>
              <p14:xfrm>
                <a:off x="1656407" y="6026713"/>
                <a:ext cx="531360" cy="346680"/>
              </p14:xfrm>
            </p:contentPart>
          </mc:Choice>
          <mc:Fallback>
            <p:pic>
              <p:nvPicPr>
                <p:cNvPr id="256" name="Ink 255">
                  <a:extLst>
                    <a:ext uri="{FF2B5EF4-FFF2-40B4-BE49-F238E27FC236}">
                      <a16:creationId xmlns:a16="http://schemas.microsoft.com/office/drawing/2014/main" id="{8516C3AF-92D6-7995-A36D-D1A8DC9DEA20}"/>
                    </a:ext>
                  </a:extLst>
                </p:cNvPr>
                <p:cNvPicPr/>
                <p:nvPr/>
              </p:nvPicPr>
              <p:blipFill>
                <a:blip r:embed="rId443"/>
                <a:stretch>
                  <a:fillRect/>
                </a:stretch>
              </p:blipFill>
              <p:spPr>
                <a:xfrm>
                  <a:off x="1647767" y="6018073"/>
                  <a:ext cx="54900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57" name="Ink 256">
                  <a:extLst>
                    <a:ext uri="{FF2B5EF4-FFF2-40B4-BE49-F238E27FC236}">
                      <a16:creationId xmlns:a16="http://schemas.microsoft.com/office/drawing/2014/main" id="{EE1B09EB-5DEF-B9E3-BDAF-EDF94A72D060}"/>
                    </a:ext>
                  </a:extLst>
                </p14:cNvPr>
                <p14:cNvContentPartPr/>
                <p14:nvPr/>
              </p14:nvContentPartPr>
              <p14:xfrm>
                <a:off x="1699247" y="5869393"/>
                <a:ext cx="180720" cy="86400"/>
              </p14:xfrm>
            </p:contentPart>
          </mc:Choice>
          <mc:Fallback>
            <p:pic>
              <p:nvPicPr>
                <p:cNvPr id="257" name="Ink 256">
                  <a:extLst>
                    <a:ext uri="{FF2B5EF4-FFF2-40B4-BE49-F238E27FC236}">
                      <a16:creationId xmlns:a16="http://schemas.microsoft.com/office/drawing/2014/main" id="{EE1B09EB-5DEF-B9E3-BDAF-EDF94A72D060}"/>
                    </a:ext>
                  </a:extLst>
                </p:cNvPr>
                <p:cNvPicPr/>
                <p:nvPr/>
              </p:nvPicPr>
              <p:blipFill>
                <a:blip r:embed="rId445"/>
                <a:stretch>
                  <a:fillRect/>
                </a:stretch>
              </p:blipFill>
              <p:spPr>
                <a:xfrm>
                  <a:off x="1690607" y="5860393"/>
                  <a:ext cx="1983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58" name="Ink 257">
                  <a:extLst>
                    <a:ext uri="{FF2B5EF4-FFF2-40B4-BE49-F238E27FC236}">
                      <a16:creationId xmlns:a16="http://schemas.microsoft.com/office/drawing/2014/main" id="{76A57F9B-161D-CDC4-5633-3F0EFBE32D89}"/>
                    </a:ext>
                  </a:extLst>
                </p14:cNvPr>
                <p14:cNvContentPartPr/>
                <p14:nvPr/>
              </p14:nvContentPartPr>
              <p14:xfrm>
                <a:off x="1629767" y="5769313"/>
                <a:ext cx="30600" cy="15480"/>
              </p14:xfrm>
            </p:contentPart>
          </mc:Choice>
          <mc:Fallback>
            <p:pic>
              <p:nvPicPr>
                <p:cNvPr id="258" name="Ink 257">
                  <a:extLst>
                    <a:ext uri="{FF2B5EF4-FFF2-40B4-BE49-F238E27FC236}">
                      <a16:creationId xmlns:a16="http://schemas.microsoft.com/office/drawing/2014/main" id="{76A57F9B-161D-CDC4-5633-3F0EFBE32D89}"/>
                    </a:ext>
                  </a:extLst>
                </p:cNvPr>
                <p:cNvPicPr/>
                <p:nvPr/>
              </p:nvPicPr>
              <p:blipFill>
                <a:blip r:embed="rId447"/>
                <a:stretch>
                  <a:fillRect/>
                </a:stretch>
              </p:blipFill>
              <p:spPr>
                <a:xfrm>
                  <a:off x="1620767" y="5760313"/>
                  <a:ext cx="482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59" name="Ink 258">
                  <a:extLst>
                    <a:ext uri="{FF2B5EF4-FFF2-40B4-BE49-F238E27FC236}">
                      <a16:creationId xmlns:a16="http://schemas.microsoft.com/office/drawing/2014/main" id="{484FC9C2-81CD-864C-4E32-99CBC4BC347B}"/>
                    </a:ext>
                  </a:extLst>
                </p14:cNvPr>
                <p14:cNvContentPartPr/>
                <p14:nvPr/>
              </p14:nvContentPartPr>
              <p14:xfrm>
                <a:off x="1798967" y="5774353"/>
                <a:ext cx="46080" cy="36000"/>
              </p14:xfrm>
            </p:contentPart>
          </mc:Choice>
          <mc:Fallback>
            <p:pic>
              <p:nvPicPr>
                <p:cNvPr id="259" name="Ink 258">
                  <a:extLst>
                    <a:ext uri="{FF2B5EF4-FFF2-40B4-BE49-F238E27FC236}">
                      <a16:creationId xmlns:a16="http://schemas.microsoft.com/office/drawing/2014/main" id="{484FC9C2-81CD-864C-4E32-99CBC4BC347B}"/>
                    </a:ext>
                  </a:extLst>
                </p:cNvPr>
                <p:cNvPicPr/>
                <p:nvPr/>
              </p:nvPicPr>
              <p:blipFill>
                <a:blip r:embed="rId449"/>
                <a:stretch>
                  <a:fillRect/>
                </a:stretch>
              </p:blipFill>
              <p:spPr>
                <a:xfrm>
                  <a:off x="1789967" y="5765713"/>
                  <a:ext cx="637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60" name="Ink 259">
                  <a:extLst>
                    <a:ext uri="{FF2B5EF4-FFF2-40B4-BE49-F238E27FC236}">
                      <a16:creationId xmlns:a16="http://schemas.microsoft.com/office/drawing/2014/main" id="{A86C779F-6ED9-C1CB-BD1F-A14E8B9EB1F0}"/>
                    </a:ext>
                  </a:extLst>
                </p14:cNvPr>
                <p14:cNvContentPartPr/>
                <p14:nvPr/>
              </p14:nvContentPartPr>
              <p14:xfrm>
                <a:off x="2146727" y="5956873"/>
                <a:ext cx="360360" cy="76680"/>
              </p14:xfrm>
            </p:contentPart>
          </mc:Choice>
          <mc:Fallback>
            <p:pic>
              <p:nvPicPr>
                <p:cNvPr id="260" name="Ink 259">
                  <a:extLst>
                    <a:ext uri="{FF2B5EF4-FFF2-40B4-BE49-F238E27FC236}">
                      <a16:creationId xmlns:a16="http://schemas.microsoft.com/office/drawing/2014/main" id="{A86C779F-6ED9-C1CB-BD1F-A14E8B9EB1F0}"/>
                    </a:ext>
                  </a:extLst>
                </p:cNvPr>
                <p:cNvPicPr/>
                <p:nvPr/>
              </p:nvPicPr>
              <p:blipFill>
                <a:blip r:embed="rId451"/>
                <a:stretch>
                  <a:fillRect/>
                </a:stretch>
              </p:blipFill>
              <p:spPr>
                <a:xfrm>
                  <a:off x="2138087" y="5947873"/>
                  <a:ext cx="3780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61" name="Ink 260">
                  <a:extLst>
                    <a:ext uri="{FF2B5EF4-FFF2-40B4-BE49-F238E27FC236}">
                      <a16:creationId xmlns:a16="http://schemas.microsoft.com/office/drawing/2014/main" id="{4AE92F78-C129-23AC-5B03-BC290415A5BA}"/>
                    </a:ext>
                  </a:extLst>
                </p14:cNvPr>
                <p14:cNvContentPartPr/>
                <p14:nvPr/>
              </p14:nvContentPartPr>
              <p14:xfrm>
                <a:off x="2387567" y="5919793"/>
                <a:ext cx="168840" cy="137160"/>
              </p14:xfrm>
            </p:contentPart>
          </mc:Choice>
          <mc:Fallback>
            <p:pic>
              <p:nvPicPr>
                <p:cNvPr id="261" name="Ink 260">
                  <a:extLst>
                    <a:ext uri="{FF2B5EF4-FFF2-40B4-BE49-F238E27FC236}">
                      <a16:creationId xmlns:a16="http://schemas.microsoft.com/office/drawing/2014/main" id="{4AE92F78-C129-23AC-5B03-BC290415A5BA}"/>
                    </a:ext>
                  </a:extLst>
                </p:cNvPr>
                <p:cNvPicPr/>
                <p:nvPr/>
              </p:nvPicPr>
              <p:blipFill>
                <a:blip r:embed="rId453"/>
                <a:stretch>
                  <a:fillRect/>
                </a:stretch>
              </p:blipFill>
              <p:spPr>
                <a:xfrm>
                  <a:off x="2378567" y="5911153"/>
                  <a:ext cx="1864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63" name="Ink 262">
                  <a:extLst>
                    <a:ext uri="{FF2B5EF4-FFF2-40B4-BE49-F238E27FC236}">
                      <a16:creationId xmlns:a16="http://schemas.microsoft.com/office/drawing/2014/main" id="{753A9838-BD0F-F738-28F4-E2E076A3E332}"/>
                    </a:ext>
                  </a:extLst>
                </p14:cNvPr>
                <p14:cNvContentPartPr/>
                <p14:nvPr/>
              </p14:nvContentPartPr>
              <p14:xfrm>
                <a:off x="894647" y="304513"/>
                <a:ext cx="176760" cy="352080"/>
              </p14:xfrm>
            </p:contentPart>
          </mc:Choice>
          <mc:Fallback>
            <p:pic>
              <p:nvPicPr>
                <p:cNvPr id="263" name="Ink 262">
                  <a:extLst>
                    <a:ext uri="{FF2B5EF4-FFF2-40B4-BE49-F238E27FC236}">
                      <a16:creationId xmlns:a16="http://schemas.microsoft.com/office/drawing/2014/main" id="{753A9838-BD0F-F738-28F4-E2E076A3E332}"/>
                    </a:ext>
                  </a:extLst>
                </p:cNvPr>
                <p:cNvPicPr/>
                <p:nvPr/>
              </p:nvPicPr>
              <p:blipFill>
                <a:blip r:embed="rId455"/>
                <a:stretch>
                  <a:fillRect/>
                </a:stretch>
              </p:blipFill>
              <p:spPr>
                <a:xfrm>
                  <a:off x="885647" y="295873"/>
                  <a:ext cx="19440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64" name="Ink 263">
                  <a:extLst>
                    <a:ext uri="{FF2B5EF4-FFF2-40B4-BE49-F238E27FC236}">
                      <a16:creationId xmlns:a16="http://schemas.microsoft.com/office/drawing/2014/main" id="{DF8A0A23-0A88-7B87-6A22-017A6CD9EA6B}"/>
                    </a:ext>
                  </a:extLst>
                </p14:cNvPr>
                <p14:cNvContentPartPr/>
                <p14:nvPr/>
              </p14:nvContentPartPr>
              <p14:xfrm>
                <a:off x="1133327" y="380833"/>
                <a:ext cx="170280" cy="167040"/>
              </p14:xfrm>
            </p:contentPart>
          </mc:Choice>
          <mc:Fallback>
            <p:pic>
              <p:nvPicPr>
                <p:cNvPr id="264" name="Ink 263">
                  <a:extLst>
                    <a:ext uri="{FF2B5EF4-FFF2-40B4-BE49-F238E27FC236}">
                      <a16:creationId xmlns:a16="http://schemas.microsoft.com/office/drawing/2014/main" id="{DF8A0A23-0A88-7B87-6A22-017A6CD9EA6B}"/>
                    </a:ext>
                  </a:extLst>
                </p:cNvPr>
                <p:cNvPicPr/>
                <p:nvPr/>
              </p:nvPicPr>
              <p:blipFill>
                <a:blip r:embed="rId457"/>
                <a:stretch>
                  <a:fillRect/>
                </a:stretch>
              </p:blipFill>
              <p:spPr>
                <a:xfrm>
                  <a:off x="1124327" y="371833"/>
                  <a:ext cx="1879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65" name="Ink 264">
                  <a:extLst>
                    <a:ext uri="{FF2B5EF4-FFF2-40B4-BE49-F238E27FC236}">
                      <a16:creationId xmlns:a16="http://schemas.microsoft.com/office/drawing/2014/main" id="{E7D48EE7-5DDE-93B0-2C74-A085CCFE9D33}"/>
                    </a:ext>
                  </a:extLst>
                </p14:cNvPr>
                <p14:cNvContentPartPr/>
                <p14:nvPr/>
              </p14:nvContentPartPr>
              <p14:xfrm>
                <a:off x="1385687" y="339073"/>
                <a:ext cx="118080" cy="176040"/>
              </p14:xfrm>
            </p:contentPart>
          </mc:Choice>
          <mc:Fallback>
            <p:pic>
              <p:nvPicPr>
                <p:cNvPr id="265" name="Ink 264">
                  <a:extLst>
                    <a:ext uri="{FF2B5EF4-FFF2-40B4-BE49-F238E27FC236}">
                      <a16:creationId xmlns:a16="http://schemas.microsoft.com/office/drawing/2014/main" id="{E7D48EE7-5DDE-93B0-2C74-A085CCFE9D33}"/>
                    </a:ext>
                  </a:extLst>
                </p:cNvPr>
                <p:cNvPicPr/>
                <p:nvPr/>
              </p:nvPicPr>
              <p:blipFill>
                <a:blip r:embed="rId459"/>
                <a:stretch>
                  <a:fillRect/>
                </a:stretch>
              </p:blipFill>
              <p:spPr>
                <a:xfrm>
                  <a:off x="1377047" y="330433"/>
                  <a:ext cx="1357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66" name="Ink 265">
                  <a:extLst>
                    <a:ext uri="{FF2B5EF4-FFF2-40B4-BE49-F238E27FC236}">
                      <a16:creationId xmlns:a16="http://schemas.microsoft.com/office/drawing/2014/main" id="{31DD1BC6-A697-09BB-6C60-C9E24D0F583B}"/>
                    </a:ext>
                  </a:extLst>
                </p14:cNvPr>
                <p14:cNvContentPartPr/>
                <p14:nvPr/>
              </p14:nvContentPartPr>
              <p14:xfrm>
                <a:off x="1580087" y="174913"/>
                <a:ext cx="116640" cy="313920"/>
              </p14:xfrm>
            </p:contentPart>
          </mc:Choice>
          <mc:Fallback>
            <p:pic>
              <p:nvPicPr>
                <p:cNvPr id="266" name="Ink 265">
                  <a:extLst>
                    <a:ext uri="{FF2B5EF4-FFF2-40B4-BE49-F238E27FC236}">
                      <a16:creationId xmlns:a16="http://schemas.microsoft.com/office/drawing/2014/main" id="{31DD1BC6-A697-09BB-6C60-C9E24D0F583B}"/>
                    </a:ext>
                  </a:extLst>
                </p:cNvPr>
                <p:cNvPicPr/>
                <p:nvPr/>
              </p:nvPicPr>
              <p:blipFill>
                <a:blip r:embed="rId461"/>
                <a:stretch>
                  <a:fillRect/>
                </a:stretch>
              </p:blipFill>
              <p:spPr>
                <a:xfrm>
                  <a:off x="1571087" y="166273"/>
                  <a:ext cx="1342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67" name="Ink 266">
                  <a:extLst>
                    <a:ext uri="{FF2B5EF4-FFF2-40B4-BE49-F238E27FC236}">
                      <a16:creationId xmlns:a16="http://schemas.microsoft.com/office/drawing/2014/main" id="{D0AE1FE6-C5C0-50D4-380E-579900675E7A}"/>
                    </a:ext>
                  </a:extLst>
                </p14:cNvPr>
                <p14:cNvContentPartPr/>
                <p14:nvPr/>
              </p14:nvContentPartPr>
              <p14:xfrm>
                <a:off x="1582607" y="314233"/>
                <a:ext cx="90720" cy="23760"/>
              </p14:xfrm>
            </p:contentPart>
          </mc:Choice>
          <mc:Fallback>
            <p:pic>
              <p:nvPicPr>
                <p:cNvPr id="267" name="Ink 266">
                  <a:extLst>
                    <a:ext uri="{FF2B5EF4-FFF2-40B4-BE49-F238E27FC236}">
                      <a16:creationId xmlns:a16="http://schemas.microsoft.com/office/drawing/2014/main" id="{D0AE1FE6-C5C0-50D4-380E-579900675E7A}"/>
                    </a:ext>
                  </a:extLst>
                </p:cNvPr>
                <p:cNvPicPr/>
                <p:nvPr/>
              </p:nvPicPr>
              <p:blipFill>
                <a:blip r:embed="rId463"/>
                <a:stretch>
                  <a:fillRect/>
                </a:stretch>
              </p:blipFill>
              <p:spPr>
                <a:xfrm>
                  <a:off x="1573967" y="305593"/>
                  <a:ext cx="1083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68" name="Ink 267">
                  <a:extLst>
                    <a:ext uri="{FF2B5EF4-FFF2-40B4-BE49-F238E27FC236}">
                      <a16:creationId xmlns:a16="http://schemas.microsoft.com/office/drawing/2014/main" id="{C78DEFC3-83E1-774F-9C41-09E6DDE359FA}"/>
                    </a:ext>
                  </a:extLst>
                </p14:cNvPr>
                <p14:cNvContentPartPr/>
                <p14:nvPr/>
              </p14:nvContentPartPr>
              <p14:xfrm>
                <a:off x="1869887" y="140353"/>
                <a:ext cx="211680" cy="283680"/>
              </p14:xfrm>
            </p:contentPart>
          </mc:Choice>
          <mc:Fallback>
            <p:pic>
              <p:nvPicPr>
                <p:cNvPr id="268" name="Ink 267">
                  <a:extLst>
                    <a:ext uri="{FF2B5EF4-FFF2-40B4-BE49-F238E27FC236}">
                      <a16:creationId xmlns:a16="http://schemas.microsoft.com/office/drawing/2014/main" id="{C78DEFC3-83E1-774F-9C41-09E6DDE359FA}"/>
                    </a:ext>
                  </a:extLst>
                </p:cNvPr>
                <p:cNvPicPr/>
                <p:nvPr/>
              </p:nvPicPr>
              <p:blipFill>
                <a:blip r:embed="rId465"/>
                <a:stretch>
                  <a:fillRect/>
                </a:stretch>
              </p:blipFill>
              <p:spPr>
                <a:xfrm>
                  <a:off x="1861247" y="131713"/>
                  <a:ext cx="2293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69" name="Ink 268">
                  <a:extLst>
                    <a:ext uri="{FF2B5EF4-FFF2-40B4-BE49-F238E27FC236}">
                      <a16:creationId xmlns:a16="http://schemas.microsoft.com/office/drawing/2014/main" id="{60365B8B-616D-1188-8FB7-CDE12CBC2A5F}"/>
                    </a:ext>
                  </a:extLst>
                </p14:cNvPr>
                <p14:cNvContentPartPr/>
                <p14:nvPr/>
              </p14:nvContentPartPr>
              <p14:xfrm>
                <a:off x="2166527" y="219553"/>
                <a:ext cx="138960" cy="131040"/>
              </p14:xfrm>
            </p:contentPart>
          </mc:Choice>
          <mc:Fallback>
            <p:pic>
              <p:nvPicPr>
                <p:cNvPr id="269" name="Ink 268">
                  <a:extLst>
                    <a:ext uri="{FF2B5EF4-FFF2-40B4-BE49-F238E27FC236}">
                      <a16:creationId xmlns:a16="http://schemas.microsoft.com/office/drawing/2014/main" id="{60365B8B-616D-1188-8FB7-CDE12CBC2A5F}"/>
                    </a:ext>
                  </a:extLst>
                </p:cNvPr>
                <p:cNvPicPr/>
                <p:nvPr/>
              </p:nvPicPr>
              <p:blipFill>
                <a:blip r:embed="rId467"/>
                <a:stretch>
                  <a:fillRect/>
                </a:stretch>
              </p:blipFill>
              <p:spPr>
                <a:xfrm>
                  <a:off x="2157887" y="210913"/>
                  <a:ext cx="1566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70" name="Ink 269">
                  <a:extLst>
                    <a:ext uri="{FF2B5EF4-FFF2-40B4-BE49-F238E27FC236}">
                      <a16:creationId xmlns:a16="http://schemas.microsoft.com/office/drawing/2014/main" id="{9E031B2E-1FC6-0D7C-A410-8B645A88197D}"/>
                    </a:ext>
                  </a:extLst>
                </p14:cNvPr>
                <p14:cNvContentPartPr/>
                <p14:nvPr/>
              </p14:nvContentPartPr>
              <p14:xfrm>
                <a:off x="2373527" y="168073"/>
                <a:ext cx="182160" cy="168120"/>
              </p14:xfrm>
            </p:contentPart>
          </mc:Choice>
          <mc:Fallback>
            <p:pic>
              <p:nvPicPr>
                <p:cNvPr id="270" name="Ink 269">
                  <a:extLst>
                    <a:ext uri="{FF2B5EF4-FFF2-40B4-BE49-F238E27FC236}">
                      <a16:creationId xmlns:a16="http://schemas.microsoft.com/office/drawing/2014/main" id="{9E031B2E-1FC6-0D7C-A410-8B645A88197D}"/>
                    </a:ext>
                  </a:extLst>
                </p:cNvPr>
                <p:cNvPicPr/>
                <p:nvPr/>
              </p:nvPicPr>
              <p:blipFill>
                <a:blip r:embed="rId469"/>
                <a:stretch>
                  <a:fillRect/>
                </a:stretch>
              </p:blipFill>
              <p:spPr>
                <a:xfrm>
                  <a:off x="2364527" y="159433"/>
                  <a:ext cx="1998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71" name="Ink 270">
                  <a:extLst>
                    <a:ext uri="{FF2B5EF4-FFF2-40B4-BE49-F238E27FC236}">
                      <a16:creationId xmlns:a16="http://schemas.microsoft.com/office/drawing/2014/main" id="{4D0C4AF0-F7F7-6B81-9AF7-F362B6BAA7BE}"/>
                    </a:ext>
                  </a:extLst>
                </p14:cNvPr>
                <p14:cNvContentPartPr/>
                <p14:nvPr/>
              </p14:nvContentPartPr>
              <p14:xfrm>
                <a:off x="2578367" y="132433"/>
                <a:ext cx="231480" cy="223920"/>
              </p14:xfrm>
            </p:contentPart>
          </mc:Choice>
          <mc:Fallback>
            <p:pic>
              <p:nvPicPr>
                <p:cNvPr id="271" name="Ink 270">
                  <a:extLst>
                    <a:ext uri="{FF2B5EF4-FFF2-40B4-BE49-F238E27FC236}">
                      <a16:creationId xmlns:a16="http://schemas.microsoft.com/office/drawing/2014/main" id="{4D0C4AF0-F7F7-6B81-9AF7-F362B6BAA7BE}"/>
                    </a:ext>
                  </a:extLst>
                </p:cNvPr>
                <p:cNvPicPr/>
                <p:nvPr/>
              </p:nvPicPr>
              <p:blipFill>
                <a:blip r:embed="rId471"/>
                <a:stretch>
                  <a:fillRect/>
                </a:stretch>
              </p:blipFill>
              <p:spPr>
                <a:xfrm>
                  <a:off x="2569727" y="123433"/>
                  <a:ext cx="2491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73" name="Ink 272">
                  <a:extLst>
                    <a:ext uri="{FF2B5EF4-FFF2-40B4-BE49-F238E27FC236}">
                      <a16:creationId xmlns:a16="http://schemas.microsoft.com/office/drawing/2014/main" id="{87687FFE-9079-A5AA-BF47-297D8024FABD}"/>
                    </a:ext>
                  </a:extLst>
                </p14:cNvPr>
                <p14:cNvContentPartPr/>
                <p14:nvPr/>
              </p14:nvContentPartPr>
              <p14:xfrm>
                <a:off x="732647" y="3378553"/>
                <a:ext cx="232200" cy="295200"/>
              </p14:xfrm>
            </p:contentPart>
          </mc:Choice>
          <mc:Fallback>
            <p:pic>
              <p:nvPicPr>
                <p:cNvPr id="273" name="Ink 272">
                  <a:extLst>
                    <a:ext uri="{FF2B5EF4-FFF2-40B4-BE49-F238E27FC236}">
                      <a16:creationId xmlns:a16="http://schemas.microsoft.com/office/drawing/2014/main" id="{87687FFE-9079-A5AA-BF47-297D8024FABD}"/>
                    </a:ext>
                  </a:extLst>
                </p:cNvPr>
                <p:cNvPicPr/>
                <p:nvPr/>
              </p:nvPicPr>
              <p:blipFill>
                <a:blip r:embed="rId473"/>
                <a:stretch>
                  <a:fillRect/>
                </a:stretch>
              </p:blipFill>
              <p:spPr>
                <a:xfrm>
                  <a:off x="723647" y="3369913"/>
                  <a:ext cx="2498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74" name="Ink 273">
                  <a:extLst>
                    <a:ext uri="{FF2B5EF4-FFF2-40B4-BE49-F238E27FC236}">
                      <a16:creationId xmlns:a16="http://schemas.microsoft.com/office/drawing/2014/main" id="{457A97E6-FF4A-F087-B842-A69326277E80}"/>
                    </a:ext>
                  </a:extLst>
                </p14:cNvPr>
                <p14:cNvContentPartPr/>
                <p14:nvPr/>
              </p14:nvContentPartPr>
              <p14:xfrm>
                <a:off x="1038647" y="3441193"/>
                <a:ext cx="124920" cy="141840"/>
              </p14:xfrm>
            </p:contentPart>
          </mc:Choice>
          <mc:Fallback>
            <p:pic>
              <p:nvPicPr>
                <p:cNvPr id="274" name="Ink 273">
                  <a:extLst>
                    <a:ext uri="{FF2B5EF4-FFF2-40B4-BE49-F238E27FC236}">
                      <a16:creationId xmlns:a16="http://schemas.microsoft.com/office/drawing/2014/main" id="{457A97E6-FF4A-F087-B842-A69326277E80}"/>
                    </a:ext>
                  </a:extLst>
                </p:cNvPr>
                <p:cNvPicPr/>
                <p:nvPr/>
              </p:nvPicPr>
              <p:blipFill>
                <a:blip r:embed="rId475"/>
                <a:stretch>
                  <a:fillRect/>
                </a:stretch>
              </p:blipFill>
              <p:spPr>
                <a:xfrm>
                  <a:off x="1029647" y="3432553"/>
                  <a:ext cx="1425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75" name="Ink 274">
                  <a:extLst>
                    <a:ext uri="{FF2B5EF4-FFF2-40B4-BE49-F238E27FC236}">
                      <a16:creationId xmlns:a16="http://schemas.microsoft.com/office/drawing/2014/main" id="{09C025FE-B73B-402A-3E41-31DDB1BDBDB4}"/>
                    </a:ext>
                  </a:extLst>
                </p14:cNvPr>
                <p14:cNvContentPartPr/>
                <p14:nvPr/>
              </p14:nvContentPartPr>
              <p14:xfrm>
                <a:off x="1195247" y="3210793"/>
                <a:ext cx="216720" cy="262080"/>
              </p14:xfrm>
            </p:contentPart>
          </mc:Choice>
          <mc:Fallback>
            <p:pic>
              <p:nvPicPr>
                <p:cNvPr id="275" name="Ink 274">
                  <a:extLst>
                    <a:ext uri="{FF2B5EF4-FFF2-40B4-BE49-F238E27FC236}">
                      <a16:creationId xmlns:a16="http://schemas.microsoft.com/office/drawing/2014/main" id="{09C025FE-B73B-402A-3E41-31DDB1BDBDB4}"/>
                    </a:ext>
                  </a:extLst>
                </p:cNvPr>
                <p:cNvPicPr/>
                <p:nvPr/>
              </p:nvPicPr>
              <p:blipFill>
                <a:blip r:embed="rId477"/>
                <a:stretch>
                  <a:fillRect/>
                </a:stretch>
              </p:blipFill>
              <p:spPr>
                <a:xfrm>
                  <a:off x="1186607" y="3201793"/>
                  <a:ext cx="2343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76" name="Ink 275">
                  <a:extLst>
                    <a:ext uri="{FF2B5EF4-FFF2-40B4-BE49-F238E27FC236}">
                      <a16:creationId xmlns:a16="http://schemas.microsoft.com/office/drawing/2014/main" id="{DA16E792-DB55-CD50-11C6-71A652CEC111}"/>
                    </a:ext>
                  </a:extLst>
                </p14:cNvPr>
                <p14:cNvContentPartPr/>
                <p14:nvPr/>
              </p14:nvContentPartPr>
              <p14:xfrm>
                <a:off x="1391447" y="3143113"/>
                <a:ext cx="226800" cy="268200"/>
              </p14:xfrm>
            </p:contentPart>
          </mc:Choice>
          <mc:Fallback>
            <p:pic>
              <p:nvPicPr>
                <p:cNvPr id="276" name="Ink 275">
                  <a:extLst>
                    <a:ext uri="{FF2B5EF4-FFF2-40B4-BE49-F238E27FC236}">
                      <a16:creationId xmlns:a16="http://schemas.microsoft.com/office/drawing/2014/main" id="{DA16E792-DB55-CD50-11C6-71A652CEC111}"/>
                    </a:ext>
                  </a:extLst>
                </p:cNvPr>
                <p:cNvPicPr/>
                <p:nvPr/>
              </p:nvPicPr>
              <p:blipFill>
                <a:blip r:embed="rId479"/>
                <a:stretch>
                  <a:fillRect/>
                </a:stretch>
              </p:blipFill>
              <p:spPr>
                <a:xfrm>
                  <a:off x="1382807" y="3134113"/>
                  <a:ext cx="2444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77" name="Ink 276">
                  <a:extLst>
                    <a:ext uri="{FF2B5EF4-FFF2-40B4-BE49-F238E27FC236}">
                      <a16:creationId xmlns:a16="http://schemas.microsoft.com/office/drawing/2014/main" id="{7ABDF84D-7B9A-1D25-E87B-3FBCA729F445}"/>
                    </a:ext>
                  </a:extLst>
                </p14:cNvPr>
                <p14:cNvContentPartPr/>
                <p14:nvPr/>
              </p14:nvContentPartPr>
              <p14:xfrm>
                <a:off x="615647" y="3428953"/>
                <a:ext cx="1094400" cy="497520"/>
              </p14:xfrm>
            </p:contentPart>
          </mc:Choice>
          <mc:Fallback>
            <p:pic>
              <p:nvPicPr>
                <p:cNvPr id="277" name="Ink 276">
                  <a:extLst>
                    <a:ext uri="{FF2B5EF4-FFF2-40B4-BE49-F238E27FC236}">
                      <a16:creationId xmlns:a16="http://schemas.microsoft.com/office/drawing/2014/main" id="{7ABDF84D-7B9A-1D25-E87B-3FBCA729F445}"/>
                    </a:ext>
                  </a:extLst>
                </p:cNvPr>
                <p:cNvPicPr/>
                <p:nvPr/>
              </p:nvPicPr>
              <p:blipFill>
                <a:blip r:embed="rId481"/>
                <a:stretch>
                  <a:fillRect/>
                </a:stretch>
              </p:blipFill>
              <p:spPr>
                <a:xfrm>
                  <a:off x="606647" y="3419953"/>
                  <a:ext cx="1112040" cy="51516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79" name="Ink 278">
                  <a:extLst>
                    <a:ext uri="{FF2B5EF4-FFF2-40B4-BE49-F238E27FC236}">
                      <a16:creationId xmlns:a16="http://schemas.microsoft.com/office/drawing/2014/main" id="{77EB4E4D-F1E6-4350-DC67-CA54C8A3A744}"/>
                    </a:ext>
                  </a:extLst>
                </p14:cNvPr>
                <p14:cNvContentPartPr/>
                <p14:nvPr/>
              </p14:nvContentPartPr>
              <p14:xfrm>
                <a:off x="1212527" y="3250393"/>
                <a:ext cx="1994040" cy="942120"/>
              </p14:xfrm>
            </p:contentPart>
          </mc:Choice>
          <mc:Fallback>
            <p:pic>
              <p:nvPicPr>
                <p:cNvPr id="279" name="Ink 278">
                  <a:extLst>
                    <a:ext uri="{FF2B5EF4-FFF2-40B4-BE49-F238E27FC236}">
                      <a16:creationId xmlns:a16="http://schemas.microsoft.com/office/drawing/2014/main" id="{77EB4E4D-F1E6-4350-DC67-CA54C8A3A744}"/>
                    </a:ext>
                  </a:extLst>
                </p:cNvPr>
                <p:cNvPicPr/>
                <p:nvPr/>
              </p:nvPicPr>
              <p:blipFill>
                <a:blip r:embed="rId483"/>
                <a:stretch>
                  <a:fillRect/>
                </a:stretch>
              </p:blipFill>
              <p:spPr>
                <a:xfrm>
                  <a:off x="1203527" y="3241753"/>
                  <a:ext cx="2011680" cy="959760"/>
                </a:xfrm>
                <a:prstGeom prst="rect">
                  <a:avLst/>
                </a:prstGeom>
              </p:spPr>
            </p:pic>
          </mc:Fallback>
        </mc:AlternateContent>
      </p:grpSp>
    </p:spTree>
    <p:extLst>
      <p:ext uri="{BB962C8B-B14F-4D97-AF65-F5344CB8AC3E}">
        <p14:creationId xmlns:p14="http://schemas.microsoft.com/office/powerpoint/2010/main" val="380483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ROC and AUC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A5A1026-75BF-44A7-A9CD-CF55A7B680D3}"/>
              </a:ext>
            </a:extLst>
          </p:cNvPr>
          <p:cNvSpPr txBox="1"/>
          <p:nvPr/>
        </p:nvSpPr>
        <p:spPr>
          <a:xfrm>
            <a:off x="20515" y="835431"/>
            <a:ext cx="12268200" cy="923330"/>
          </a:xfrm>
          <a:prstGeom prst="rect">
            <a:avLst/>
          </a:prstGeom>
          <a:noFill/>
        </p:spPr>
        <p:txBody>
          <a:bodyPr wrap="square" rtlCol="0">
            <a:spAutoFit/>
          </a:bodyPr>
          <a:lstStyle/>
          <a:p>
            <a:r>
              <a:rPr lang="en-US" dirty="0"/>
              <a:t>If we check our accuracy with different-different models (200), system will product 200 different matrixes, which are difficult for us to compare manually, so we rely on the ROC Curve, which is easy as compared to matrixes to compare.</a:t>
            </a:r>
          </a:p>
          <a:p>
            <a:r>
              <a:rPr lang="en-US" dirty="0"/>
              <a:t>ROC (Receiver Operating Characteristics – Plat between TPR v/s FPR)</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0AD33C3-87CE-493D-A800-F830D2F769CA}"/>
                  </a:ext>
                </a:extLst>
              </p14:cNvPr>
              <p14:cNvContentPartPr/>
              <p14:nvPr/>
            </p14:nvContentPartPr>
            <p14:xfrm>
              <a:off x="2292480" y="2476440"/>
              <a:ext cx="2292480" cy="457560"/>
            </p14:xfrm>
          </p:contentPart>
        </mc:Choice>
        <mc:Fallback xmlns="">
          <p:pic>
            <p:nvPicPr>
              <p:cNvPr id="3" name="Ink 2">
                <a:extLst>
                  <a:ext uri="{FF2B5EF4-FFF2-40B4-BE49-F238E27FC236}">
                    <a16:creationId xmlns:a16="http://schemas.microsoft.com/office/drawing/2014/main" id="{30AD33C3-87CE-493D-A800-F830D2F769CA}"/>
                  </a:ext>
                </a:extLst>
              </p:cNvPr>
              <p:cNvPicPr/>
              <p:nvPr/>
            </p:nvPicPr>
            <p:blipFill>
              <a:blip r:embed="rId4"/>
              <a:stretch>
                <a:fillRect/>
              </a:stretch>
            </p:blipFill>
            <p:spPr>
              <a:xfrm>
                <a:off x="2276640" y="2413080"/>
                <a:ext cx="232380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BB308E1-61F7-49E7-9457-25F103B92D50}"/>
                  </a:ext>
                </a:extLst>
              </p14:cNvPr>
              <p14:cNvContentPartPr/>
              <p14:nvPr/>
            </p14:nvContentPartPr>
            <p14:xfrm>
              <a:off x="1727280" y="2908440"/>
              <a:ext cx="2635560" cy="196920"/>
            </p14:xfrm>
          </p:contentPart>
        </mc:Choice>
        <mc:Fallback xmlns="">
          <p:pic>
            <p:nvPicPr>
              <p:cNvPr id="4" name="Ink 3">
                <a:extLst>
                  <a:ext uri="{FF2B5EF4-FFF2-40B4-BE49-F238E27FC236}">
                    <a16:creationId xmlns:a16="http://schemas.microsoft.com/office/drawing/2014/main" id="{8BB308E1-61F7-49E7-9457-25F103B92D50}"/>
                  </a:ext>
                </a:extLst>
              </p:cNvPr>
              <p:cNvPicPr/>
              <p:nvPr/>
            </p:nvPicPr>
            <p:blipFill>
              <a:blip r:embed="rId6"/>
              <a:stretch>
                <a:fillRect/>
              </a:stretch>
            </p:blipFill>
            <p:spPr>
              <a:xfrm>
                <a:off x="1711440" y="2845080"/>
                <a:ext cx="266688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41E76A87-46B1-4A5D-B121-78029117A760}"/>
                  </a:ext>
                </a:extLst>
              </p14:cNvPr>
              <p14:cNvContentPartPr/>
              <p14:nvPr/>
            </p14:nvContentPartPr>
            <p14:xfrm>
              <a:off x="1441440" y="3098880"/>
              <a:ext cx="3143520" cy="336960"/>
            </p14:xfrm>
          </p:contentPart>
        </mc:Choice>
        <mc:Fallback xmlns="">
          <p:pic>
            <p:nvPicPr>
              <p:cNvPr id="5" name="Ink 4">
                <a:extLst>
                  <a:ext uri="{FF2B5EF4-FFF2-40B4-BE49-F238E27FC236}">
                    <a16:creationId xmlns:a16="http://schemas.microsoft.com/office/drawing/2014/main" id="{41E76A87-46B1-4A5D-B121-78029117A760}"/>
                  </a:ext>
                </a:extLst>
              </p:cNvPr>
              <p:cNvPicPr/>
              <p:nvPr/>
            </p:nvPicPr>
            <p:blipFill>
              <a:blip r:embed="rId8"/>
              <a:stretch>
                <a:fillRect/>
              </a:stretch>
            </p:blipFill>
            <p:spPr>
              <a:xfrm>
                <a:off x="1425600" y="3035520"/>
                <a:ext cx="317484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BA3907D4-1EEB-4AED-8656-4D9F943EC49D}"/>
                  </a:ext>
                </a:extLst>
              </p14:cNvPr>
              <p14:cNvContentPartPr/>
              <p14:nvPr/>
            </p14:nvContentPartPr>
            <p14:xfrm>
              <a:off x="1422360" y="3416400"/>
              <a:ext cx="3099240" cy="419400"/>
            </p14:xfrm>
          </p:contentPart>
        </mc:Choice>
        <mc:Fallback xmlns="">
          <p:pic>
            <p:nvPicPr>
              <p:cNvPr id="6" name="Ink 5">
                <a:extLst>
                  <a:ext uri="{FF2B5EF4-FFF2-40B4-BE49-F238E27FC236}">
                    <a16:creationId xmlns:a16="http://schemas.microsoft.com/office/drawing/2014/main" id="{BA3907D4-1EEB-4AED-8656-4D9F943EC49D}"/>
                  </a:ext>
                </a:extLst>
              </p:cNvPr>
              <p:cNvPicPr/>
              <p:nvPr/>
            </p:nvPicPr>
            <p:blipFill>
              <a:blip r:embed="rId10"/>
              <a:stretch>
                <a:fillRect/>
              </a:stretch>
            </p:blipFill>
            <p:spPr>
              <a:xfrm>
                <a:off x="1406520" y="3353040"/>
                <a:ext cx="31305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1A29A5F0-254F-40FA-B892-DB0F6B851250}"/>
                  </a:ext>
                </a:extLst>
              </p14:cNvPr>
              <p14:cNvContentPartPr/>
              <p14:nvPr/>
            </p14:nvContentPartPr>
            <p14:xfrm>
              <a:off x="1333440" y="3822840"/>
              <a:ext cx="1162440" cy="292320"/>
            </p14:xfrm>
          </p:contentPart>
        </mc:Choice>
        <mc:Fallback xmlns="">
          <p:pic>
            <p:nvPicPr>
              <p:cNvPr id="7" name="Ink 6">
                <a:extLst>
                  <a:ext uri="{FF2B5EF4-FFF2-40B4-BE49-F238E27FC236}">
                    <a16:creationId xmlns:a16="http://schemas.microsoft.com/office/drawing/2014/main" id="{1A29A5F0-254F-40FA-B892-DB0F6B851250}"/>
                  </a:ext>
                </a:extLst>
              </p:cNvPr>
              <p:cNvPicPr/>
              <p:nvPr/>
            </p:nvPicPr>
            <p:blipFill>
              <a:blip r:embed="rId12"/>
              <a:stretch>
                <a:fillRect/>
              </a:stretch>
            </p:blipFill>
            <p:spPr>
              <a:xfrm>
                <a:off x="1317600" y="3759480"/>
                <a:ext cx="11937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F10E9C9-F1CA-4D1B-A9BE-DEBFAF0F7465}"/>
                  </a:ext>
                </a:extLst>
              </p14:cNvPr>
              <p14:cNvContentPartPr/>
              <p14:nvPr/>
            </p14:nvContentPartPr>
            <p14:xfrm>
              <a:off x="1409760" y="4070520"/>
              <a:ext cx="3295800" cy="209880"/>
            </p14:xfrm>
          </p:contentPart>
        </mc:Choice>
        <mc:Fallback xmlns="">
          <p:pic>
            <p:nvPicPr>
              <p:cNvPr id="8" name="Ink 7">
                <a:extLst>
                  <a:ext uri="{FF2B5EF4-FFF2-40B4-BE49-F238E27FC236}">
                    <a16:creationId xmlns:a16="http://schemas.microsoft.com/office/drawing/2014/main" id="{7F10E9C9-F1CA-4D1B-A9BE-DEBFAF0F7465}"/>
                  </a:ext>
                </a:extLst>
              </p:cNvPr>
              <p:cNvPicPr/>
              <p:nvPr/>
            </p:nvPicPr>
            <p:blipFill>
              <a:blip r:embed="rId14"/>
              <a:stretch>
                <a:fillRect/>
              </a:stretch>
            </p:blipFill>
            <p:spPr>
              <a:xfrm>
                <a:off x="1393920" y="4007160"/>
                <a:ext cx="332712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E46DA7DB-D908-4E41-ABBB-E80B5E6E7F2D}"/>
                  </a:ext>
                </a:extLst>
              </p14:cNvPr>
              <p14:cNvContentPartPr/>
              <p14:nvPr/>
            </p14:nvContentPartPr>
            <p14:xfrm>
              <a:off x="971640" y="4178160"/>
              <a:ext cx="3651480" cy="825840"/>
            </p14:xfrm>
          </p:contentPart>
        </mc:Choice>
        <mc:Fallback xmlns="">
          <p:pic>
            <p:nvPicPr>
              <p:cNvPr id="9" name="Ink 8">
                <a:extLst>
                  <a:ext uri="{FF2B5EF4-FFF2-40B4-BE49-F238E27FC236}">
                    <a16:creationId xmlns:a16="http://schemas.microsoft.com/office/drawing/2014/main" id="{E46DA7DB-D908-4E41-ABBB-E80B5E6E7F2D}"/>
                  </a:ext>
                </a:extLst>
              </p:cNvPr>
              <p:cNvPicPr/>
              <p:nvPr/>
            </p:nvPicPr>
            <p:blipFill>
              <a:blip r:embed="rId16"/>
              <a:stretch>
                <a:fillRect/>
              </a:stretch>
            </p:blipFill>
            <p:spPr>
              <a:xfrm>
                <a:off x="955800" y="4114800"/>
                <a:ext cx="3682800" cy="952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9D401180-E23A-4DAE-AB20-9E7543CBD23B}"/>
                  </a:ext>
                </a:extLst>
              </p14:cNvPr>
              <p14:cNvContentPartPr/>
              <p14:nvPr/>
            </p14:nvContentPartPr>
            <p14:xfrm>
              <a:off x="108000" y="1860480"/>
              <a:ext cx="7728120" cy="3677040"/>
            </p14:xfrm>
          </p:contentPart>
        </mc:Choice>
        <mc:Fallback xmlns="">
          <p:pic>
            <p:nvPicPr>
              <p:cNvPr id="10" name="Ink 9">
                <a:extLst>
                  <a:ext uri="{FF2B5EF4-FFF2-40B4-BE49-F238E27FC236}">
                    <a16:creationId xmlns:a16="http://schemas.microsoft.com/office/drawing/2014/main" id="{9D401180-E23A-4DAE-AB20-9E7543CBD23B}"/>
                  </a:ext>
                </a:extLst>
              </p:cNvPr>
              <p:cNvPicPr/>
              <p:nvPr/>
            </p:nvPicPr>
            <p:blipFill>
              <a:blip r:embed="rId18"/>
              <a:stretch>
                <a:fillRect/>
              </a:stretch>
            </p:blipFill>
            <p:spPr>
              <a:xfrm>
                <a:off x="98640" y="1851120"/>
                <a:ext cx="7746840" cy="3695760"/>
              </a:xfrm>
              <a:prstGeom prst="rect">
                <a:avLst/>
              </a:prstGeom>
            </p:spPr>
          </p:pic>
        </mc:Fallback>
      </mc:AlternateContent>
    </p:spTree>
    <p:extLst>
      <p:ext uri="{BB962C8B-B14F-4D97-AF65-F5344CB8AC3E}">
        <p14:creationId xmlns:p14="http://schemas.microsoft.com/office/powerpoint/2010/main" val="2342871116"/>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5336</TotalTime>
  <Words>1212</Words>
  <Application>Microsoft Office PowerPoint</Application>
  <PresentationFormat>Widescreen</PresentationFormat>
  <Paragraphs>202</Paragraphs>
  <Slides>19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Arial Rounded MT Bold</vt:lpstr>
      <vt:lpstr>Arial-ItalicMT</vt:lpstr>
      <vt:lpstr>Calibri</vt:lpstr>
      <vt:lpstr>Calibri Light</vt:lpstr>
      <vt:lpstr>Patua One</vt:lpstr>
      <vt:lpstr>Wingdings-Regular</vt:lpstr>
      <vt:lpstr>Office Theme</vt:lpstr>
      <vt:lpstr>1_Office Theme</vt:lpstr>
      <vt:lpstr>PowerPoint Presentation</vt:lpstr>
      <vt:lpstr>PowerPoint Presentation</vt:lpstr>
      <vt:lpstr>PowerPoint Presentation</vt:lpstr>
      <vt:lpstr>Machine Learning Scenario – Classification </vt:lpstr>
      <vt:lpstr>Concept of Dependent and Independent Variables</vt:lpstr>
      <vt:lpstr>When to use What?</vt:lpstr>
      <vt:lpstr>What is confusion matrix?</vt:lpstr>
      <vt:lpstr>PowerPoint Presentation</vt:lpstr>
      <vt:lpstr>ROC and AUC</vt:lpstr>
      <vt:lpstr>Metrices</vt:lpstr>
      <vt:lpstr>Profit Simulation</vt:lpstr>
      <vt:lpstr>Regression Concept</vt:lpstr>
      <vt:lpstr>Model look like</vt:lpstr>
      <vt:lpstr>Matrices to check regression quality</vt:lpstr>
      <vt:lpstr>RMSE &amp; MAPE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540</cp:revision>
  <dcterms:created xsi:type="dcterms:W3CDTF">2016-07-10T03:33:26Z</dcterms:created>
  <dcterms:modified xsi:type="dcterms:W3CDTF">2023-02-09T07:31:41Z</dcterms:modified>
</cp:coreProperties>
</file>