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2" autoAdjust="0"/>
    <p:restoredTop sz="94660"/>
  </p:normalViewPr>
  <p:slideViewPr>
    <p:cSldViewPr snapToGrid="0">
      <p:cViewPr>
        <p:scale>
          <a:sx n="100" d="100"/>
          <a:sy n="100" d="100"/>
        </p:scale>
        <p:origin x="178" y="-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2:37.88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5975 10452 0,'-24'0'0,"24"24"31,0 1-15,0-1-16,0 0 0,-24 0 15,24 25-15,0-25 0,0 24 16,0 1-16,0-25 16,0 24-16,0-24 0,0 1 15,0-1-15,0 0 16,0-48 0,0 0-1,0-25-15,0 25 0,24-24 16,-24-1-16,24 1 0,-24-25 15,24 25-15,0-25 16,0 1-16,-24-1 0,25 25 16,-1-1-16,0 25 0,0 0 15,0 0 1,1 24-16,23 97 16,0-73-16,-23 48 0,-1-23 15,0-1-15,0 25 16,0-25-16,1 25 0,-1-25 15,-24 0-15,24 1 16,-24-25-16,0 24 0,0-23 16</inkml:trace>
  <inkml:trace contextRef="#ctx0" brushRef="#br0" timeOffset="217">6072 10549 0,'-25'0'0,"1"0"16,24-24-1,24 24-15,25-24 16,-25 24-16,24-25 0,-23 25 16,23 0-16,0-24 15,25 24-15,-49-24 0,25 24 16,-25 0-16,24 0 15</inkml:trace>
  <inkml:trace contextRef="#ctx0" brushRef="#br0" timeOffset="-2260">2999 10743 0,'-24'-25'15,"24"1"-15,0 0 16,0 0-16,-24 24 16,24 24 15,0 24-31,0-23 0,0 47 15,-24-23-15,24 23 0,-24 25 16,24-25 0,-24 1-16,24-25 0,0 25 0,-25-25 15,25-23-15,0-1 16,0 0-16,0 0 0,0-48 16,0 0-16,0 0 15,25-25-15,-25-23 16,24-1-16,0 0 0,0-23 15,0-1-15,0 0 16,1 0-16,-1 1 0,0 23 16,0 25-16,0 23 0,25 1 15,-25 24-15,0 0 16,25 24-16,-25 25 0,0-1 16,24 1-16,-23 23 0,23-23 15,-24 23-15,24 1 16,-23-25-16,-1 25 0,0-25 15,0 0-15,0 1 16,-24-25-16,0 0 0</inkml:trace>
  <inkml:trace contextRef="#ctx0" brushRef="#br0" timeOffset="-2093">3072 10960 0,'-24'-48'16,"24"24"-16,24 0 15,0 24 1,25-25-16,-1 25 16,0-24-1,1 24-15,23-24 0,1 0 0,-1 24 16,1-24-16</inkml:trace>
  <inkml:trace contextRef="#ctx0" brushRef="#br0" timeOffset="-1871">3991 10549 0,'0'-24'15,"0"0"-15,0-1 16,24 50 0,-24-1-1,25 24-15,-25 1 16,24-1-16,-24 0 15,24 25-15,-24 0 0,24-25 16,-24 24-16,0-23 16,24-1-16,-24 1 0</inkml:trace>
  <inkml:trace contextRef="#ctx0" brushRef="#br0" timeOffset="-1595">3943 10694 0,'-24'-48'0,"0"-1"0,24 1 16,-25 24-16,1 0 16,24-1-16,24 1 15,49 24 1,48 0-16,-49 24 16,1 1-16,0-1 0,-1 0 15,1 0-15,-1 25 16,-23-1-16,-25 0 0,0 1 15,-24-1-15,-24 1 0,0-1 16,-25 24-16,1-23 16,0-1-16,-25-24 0,0 1 15,25-1-15,-25-24 16,25 0-16</inkml:trace>
  <inkml:trace contextRef="#ctx0" brushRef="#br0" timeOffset="-1080">4886 10476 0,'-24'0'16,"0"0"-16,0 0 15,24 25-15,0-1 16,0 0-1,0 24-15,0-23 0,24 23 16,-24 0-16,24 1 0,-24-1 16,24 1-16,-24-25 15,25 24-15,-25 0 0,0-23 16,24-1-16,-48-48 31,24-1-15,0-23-16,-25 0 0,25-1 15,0-23-15,0-1 0,0 1 16,0-1-16,0 0 0,25 1 16,-25 24-16,24 23 15,0 1-15,0 24 0,24 0 16,-23 24-16,-1 1 16,24 23-16,-24-24 0,25 49 15,-25-25-15,24 0 0,-23 25 16,-1-25-16,-24 1 15,24-1-15,-24 1 0,0-1 16,0 0-16,-24-24 16,24 1-16,-24-1 0,-1 0 15,1-24 1,24 24-16</inkml:trace>
  <inkml:trace contextRef="#ctx0" brushRef="#br0" timeOffset="-555">5322 10984 0,'-24'25'16,"24"-1"-16,-25 0 15,1 0 1,0-24-16,0 24 16,0 1-16,-1-25 15,1 24-15,-24-24 0,24 0 16,-1 24-16,-23-24 16,24 0-16,0 0 15,24-24-15,-24 24 16</inkml:trace>
  <inkml:trace contextRef="#ctx0" brushRef="#br0" timeOffset="-12806">3556 7743 0,'24'-24'0,"0"24"16,-24-24-16,24-1 15,-24 1 1,-24 24 0,24-24-16,-24 24 15,0 0-15,-49 0 16,49 0 0,-24 0-16,24 0 0,24 24 15,-25-24-15,1 0 16,24 24-1,24-24-15,1 25 16,-1-1 0,0 0-16,0 0 0,-24 0 15,24 25-15,0-25 16,1 0-16,-1 24 0,0-23 16,0-1-16,0 0 0,-24 0 15,25 0-15</inkml:trace>
  <inkml:trace contextRef="#ctx0" brushRef="#br0" timeOffset="-12314">3556 7695 0,'-24'-25'15,"24"1"-15,24 24 32,0 24-17,0-24 1,0 25-16,1-1 0,-1 0 16,24 0-16,1 0 15,-1 1-15,0-1 0,25 24 16,-1-24-16,1 0 0,0 1 15,23-1-15,1-24 16,-24 24-16,-1-24 0,25 24 16,-24-24-16,-25 0 0,25 0 15,-25 0-15,0-24 16,-23 0-16,23 24 0,-24-24 16,0-25-16,0 25 15,1-48-15,-25 47 16,0 1-16,0-24 15,0 24-15,0-1 0,0 1 16,0 0-16,0 0 16,0 0 15</inkml:trace>
  <inkml:trace contextRef="#ctx0" brushRef="#br0" timeOffset="-126419">1645 800 0,'24'-24'15,"-24"0"1,24 24 0,-24-24-16,24 24 31,-48 0 16,24 24-32,-24-24-15,0 24 16,0 0-16,-1 0 0,1 1 16,0 23-16,-24 0 0,23 1 15,1-1-15,24 1 16,-24-1-16,24 25 0,24-25 16,0 0-16,1-24 15,23 1-15,0-1 0,1-24 16,-1 0-16,25-24 0,-25-1 15,25 1-15,-25-24 16,0 0-16,1-1 0,-25 1 16,-24-1-16,0-23 15,0 23-15,-48 1 0,23 24 16,-23-25-16,0 25 0,-1 0 16,-23 0-16,23 24 15,1 0-15,0 0 0,23 0 16,1 0-16</inkml:trace>
  <inkml:trace contextRef="#ctx0" brushRef="#br0" timeOffset="-126042">2056 873 0,'-24'-24'16,"24"-1"-16,0 1 16,24 24-1,0 0-15,0 0 0,1 0 16,23 24-16,0 1 16,-23-1-16,23 24 0,-24-24 15,25 25-15,-49-25 0,24 24 16,-24 1-16,0-25 15,0 0-15,0 0 0,-24 1 16,-1-25-16,1 0 16,0-25-16,0 1 15,24 0-15,0-24 0,0-1 16,0 1-16,24-25 16,0 25-16,0-1 0,1 1 15,-1 24-15,24 0 16,-24 24-16,0 0 0</inkml:trace>
  <inkml:trace contextRef="#ctx0" brushRef="#br0" timeOffset="-125563">2951 897 0,'24'0'0,"-24"-24"15,24 24-15,-24-24 16,0-1-16,25 25 0,-25-24 16,0 0-16,0 0 15,-25 0 1,1 24-16,-48 0 16,23 0-16,25 24 15,-24 0-15,-1 0 0,1 0 16,24 1-16,0-1 0,-1 0 15,1 0-15,24 0 16,0 1-16,0-1 0,0 0 16,24-24-16,1 24 15,-1-24-15,0 0 0,24 0 16,-23 0-16,23 0 0,-24-24 16,25 0-16,-25 0 15,0 24-15,-24-25 0,24 1 16,0 24-16,-24-24 15,0 0-15,24 24 0,-24-24 16,0-1-16,25 25 31,-25 25-31,0-1 0,0 0 16,0 0 0,0 0-16,0 1 0,24-1 15</inkml:trace>
  <inkml:trace contextRef="#ctx0" brushRef="#br0" timeOffset="-125265">3653 752 0,'0'-24'0,"24"0"15,-24-1-15,0 1 0,-24 0 16,-1 24-16,1-24 15,0 24-15,0 0 0,-25 0 16,1 0-16,0 24 16,24 0-16,-25 0 0,25 25 15,0-25-15,24 24 0,0-24 16,0 25-16,24-25 16,0 0-16,0 0 0,25 1 15,-25-1-15,48 0 16,-23-24-16,-1 0 0,25-24 15,-25 0-15,1-1 0,-1 1 16</inkml:trace>
  <inkml:trace contextRef="#ctx0" brushRef="#br0" timeOffset="-125100">3967 655 0,'0'-48'16,"-24"-1"-16,0 1 0,0 24 16,24-25-16,-25 25 0,1 24 15,24-24-15,-24 24 16,24 24-16,0 0 15,0 25 1,0-25-16,0 24 0,0 1 16,24-1-16,-24 1 0,24 23 15,1-24-15,-1 1 16</inkml:trace>
  <inkml:trace contextRef="#ctx0" brushRef="#br0" timeOffset="-124740">4233 776 0,'0'-24'16,"0"0"-1,24 24 32,1 0-47,23 0 16,-24 0-16,0-24 15,1 24-15,-1 0 0,0-25 16,0 25-16,0-24 0,-24 0 16,0 0-1,-24 0-15,0 24 0,0-25 16,-25 25-16,1 0 16,24 0-16,-25 0 0,1 25 15,24 23-15,0-24 0,24 25 16,0-1-16,0-24 15,24 24-15,0 1 0,24-1 16,1-24-16,23 1 16,-23-25-16,47 0 0,-23 0 15</inkml:trace>
  <inkml:trace contextRef="#ctx0" brushRef="#br0" timeOffset="-124266">1016 1840 0,'-73'25'15,"49"-25"1,48 0-16,25 0 16,23 0-16,25 0 0,24-25 15,48 1-15,25 0 16,48-24-16,48-1 0,0-23 16,49-1-16,-25 1 15,25-1-15,0 0 0,-49 25 16,-24-24-16,-24 23 0,-73 25 15,-23-24-15,-50 48 16,-47-25-16</inkml:trace>
  <inkml:trace contextRef="#ctx0" brushRef="#br0" timeOffset="-120864">6749 994 0,'-24'0'31,"0"24"-31,-25 0 16,49 0-16,-24 1 0,24 23 15,0-24-15,-24 25 0,24-1 16,0 0-16,0 1 16,0 23-16,-24-23 0,24-1 15,0 25-15,-25-25 16,25 0-16,-24 1 0,24-25 16,-24 0-16,24 0 0,0 0 15,-24-24-15,24-24 16,0 0-16,-24 0 0,24-24 15,0-1-15,0-23 16,-24-25-16,24 0 0,0 0 16,0 1-16,24-1 0,-24 0 15,24 0-15,0 49 16,24-25-16,1 49 0,-1 0 16,25 24-16,-25 0 15,1 24-15,-1 0 0,0 0 16,-23 25-16,-25-1 0,24 25 15,-24-25-15,-24 25 16,-1-1-16,1 1 0,-24-25 16,-1 25-16,-23-25 15,23-24-15,1 25 0,0-25 16,23 0-16,-23-24 16,48 24-16,24-24 15,0 0-15,1 25 16,23-1-16,0-24 0,1 24 15,-1 0-15,1 25 16,-25-25-16,24 0 0,1-24 16,-1 24-16,-24 0 15</inkml:trace>
  <inkml:trace contextRef="#ctx0" brushRef="#br0" timeOffset="-120632">7330 1066 0,'-25'-24'0,"25"0"0,-24 0 15,24 0-15,24 48 32,-24 24-32,25-24 15,-25 49-15,24-25 0,-24 25 16,24-1-16,-24 1 15,24 0-15,0-25 0,-24 0 16,25 1-16,-25-1 16</inkml:trace>
  <inkml:trace contextRef="#ctx0" brushRef="#br0" timeOffset="-120363">7209 1284 0,'-49'-72'0,"25"-25"15,0 24-15,0 1 16,24-1-16,0 25 0,0-1 16,48 25-16,-24 24 0,49 0 15,-25 24-15,25 0 16,24 25-16,-25-1 0,-24 1 16,25 23-16,-25 1 0,-23-1 15,-1 1-15,-24-1 16,-24 1-16,-25 0 0,1-1 15,-1-23-15,-23-1 16,-25 0-16,25-23 0,-1-1 16,0-24-16,25 0 0,0 0 15</inkml:trace>
  <inkml:trace contextRef="#ctx0" brushRef="#br0" timeOffset="-119666">7983 945 0,'0'-24'0,"0"0"16,-24 24-16,24 24 31,24 0-15,-24 25-16,24-25 15,-24 24-15,24 25 0,0-25 16,-24 25-16,24-25 0,-24 1 16,25-1-16,-25 0 15,0-23-15,0-1 0,0 0 16,-25-72 15,25 23-31,0-23 0,0 0 16,-24-25-16,24 1 15,0-25-15,0 24 0,0 1 16,-24-1-16,24 0 16,0 25-16,24 0 0,0-1 15,1 25-15,-1 24 0,0-24 16,24 24-16,-23 0 16,23 0-16,0 24 0,-23 0 15,23-24-15,-24 25 0,0-1 16,1 0-1,-25 0-15,0 0 0,0 25 0,-49-25 16,25 0-16,-24 0 16,-1 25-16,25-25 0,-24 0 15,-1-24-15,25 24 16,0-24-16,0 24 0,48-24 16,0 0-16,0 0 15,25 0-15,-1 0 16,0 0-16,1 0 0,23 0 15,-23 25-15,-1-1 0,0 0 16,-23 0-16,-1 25 16,-24-25-16,0 24 0,0-24 15,-24 25-15,-25-25 16,1 0-16,0 0 0,-1 0 16,-23 1-1,23-25-15,1 0 0,-25 0 0,49-25 16,-24 25-16,48-24 0</inkml:trace>
  <inkml:trace contextRef="#ctx0" brushRef="#br0" timeOffset="-119006">8854 849 0,'0'-25'16,"-25"1"-16,25 0 0,0 0 16,0 0-16,0 48 15,25 0 1,-25 0-16,24 0 16,-24 25-16,24-1 0,-24 25 15,0-25-15,24 25 0,-24-25 16,0 25-16,0-25 15,0-24-15,0 25 0,0-25 16,-24-24-16,24-24 31,0-1-31,-24-23 0,24-24 16,0 23-16,0-23 16,0-1-16,0 25 0,0-25 15,0 25-15,0-1 0,24 1 16,-24 24-16,24 24 15,25 0-15,-25 0 16,0 24-16,0 0 16,0 0-16,0 25 0,1-1 15,-1 0-15,0 1 0,-24-1 16,24 1-16,-24-1 16,0 0-16,0-23 0,0-1 15,0 0-15,0-48 31,0 0-31,0-25 0,24 1 16,-24-25-16,25 25 16,-25-25-16,24 1 0,0 23 15,24-47 1,1 71-16,-25 1 0,0 24 16,0 24-16,1 25 0,-25-25 15,24 24-15,0 1 16,0 23-16,0-23 0,-24 23 15,24-23-15,1 23 0,-1-23 16,-24-1-16,24-24 16</inkml:trace>
  <inkml:trace contextRef="#ctx0" brushRef="#br0" timeOffset="-118639">10281 631 0,'0'-24'0,"24"-25"16,-24 1-16,0 24 15,-24 0-15,24-1 0,-49 1 16,25 24-16,-24 0 16,-1 24-16,-23-24 0,24 49 15,-1-25-15,25 0 0,0 25 16,24-1-16,0 0 0,24-23 15,0 23-15,25 0 16,23-24-16,-24 25 0,25-1 16,0-24-16,-1 1 15,49 47-15,-97-48 16,1 1-16,-25-1 0,0 0 16,-49 0-16,1 0 15,-25 1-15,-24-1 0,25 0 16,-25 0-16,0-24 15,1 0-15,-1 0 0,0 24 16,24-24-16</inkml:trace>
  <inkml:trace contextRef="#ctx0" brushRef="#br0" timeOffset="-118172">6435 2179 0,'-49'0'16,"1"24"-16,24-24 15,-1 0-15,50 0 16,23 0 0,0 0-16,25 0 0,24 0 15,-1-24-15,50 24 16,23-24-16,0 24 0,49-24 16,0 0-16,24-1 0,24 1 15,0 0-15,0 0 16,24 0-16,-24-1 0,0 1 15,0 0-15,-24 0 16,-24 24-16,-24-24 0,-1 24 16,-48-25-16,-24 25 0,-24-24 15,-24 24-15,-25 0 16,-24 0-16,0 0 0,0 0 16,-24-24-16,-24 24 15,0 0 1,0 0-16</inkml:trace>
  <inkml:trace contextRef="#ctx0" brushRef="#br0" timeOffset="-109403">3653 4139 0,'24'0'31,"0"0"-15,-24 24-1,0 0-15,0 24 16,0-23-16,0 47 0,0-24 16,-24 122-1,24-73-15,0-1 0,-24 1 16,24 0-16,-25 24 0,1-24 16,24-1-16,-24 1 15,24 0-15,-24 0 0,24-1 16,0-23-16,-24 0 15,24-25-15,0 0 0,0 1 16,0-25-16,0 0 0,0 0 16,-25 0-16,25-48 31,25 24-15,-25-24-16,24 24 15,0 0-15,0-24 0,25 24 16,-25-24-16,24 24 15,25-25-15,24 25 0,-1-24 16,1 24-16,48-24 16,0 0-16,49 24 0,-1-24 15,267 0-15,-218 24 16,0 0-16,0 0 16,-25 0-16,1 0 15,-24 0-15,-25 0 0,-24 0 0,-24 0 16,-24 0-16,0 0 15,-25 0-15,1 0 0,-49 0 16,24 0-16,-23-25 16,-25 1-16,0 0 15,-25 24 1,1-24-16,0 0 16,0-1-16,0 25 15,24-24-15,-25 0 16,25-24-16,0 23 0,-24-23 15,24 0-15,0-25 0,0 1 16,0-1-16,0-24 16,0-24-16,0 0 0,0 0 15,0 0-15,-24 0 16,24 25-16,0-25 16,0 24-16,24-72 15,-24 120-15,24 1 0,-24-1 16,0 1-16,0 24 0,0 0 15,0 0 1,0-1 0,-24 25 15,24-24-31,-24 24 16,0 0-16,-25 0 15,25 0-15,-48 0 0,-1 24 16,1-24-16,-25 0 0,-48 25 15,24-25-15,-49 24 16,1 0-16,-25-24 0,1 24 16,-1-24-16,-23 24 15,23 0-15,1 1 0,-1-1 16,1-24-16,47 24 0,1 0 16,24 0-16,25 1 15,23-25-15,0 24 0,25-24 16,24 0-16,0 24 15</inkml:trace>
  <inkml:trace contextRef="#ctx0" brushRef="#br0" timeOffset="-108904">4451 4816 0,'0'-24'16,"0"0"-16,0-1 15,-24 1-15,0 0 16,-1 0-1,1 24-15,0 0 0,0 24 16,-25 0-16,1 25 16,24-1-16,-25 0 0,1 1 15,24-1-15,0 0 16,-1 25-16,25-25 0,0 1 16,73 23-1,-25-47-15,1-1 0,23-24 16,1 0-16,0 0 0,-1 0 15,1-24-15</inkml:trace>
  <inkml:trace contextRef="#ctx0" brushRef="#br0" timeOffset="-108376">5056 4743 0,'-25'25'31,"25"-1"-15,-24 0-1,24 0-15,0 0 0,-24 25 16,24-25-16,0 24 15,0 1-15,0-25 0,0 24 16,0-24-16,24 25 0,-24-25 16,0 0-16,0 0 15,0-48 17,0 0-32,0-24 15,0-1-15,-24 1 0,24-1 16,0-23-16,0-1 15,24-72-15,-24 97 16,24-1-16,1 1 0,-1 0 16,0 48-16,0 0 15,25 0-15,-1 0 0,-24 24 16,25 0-16,-25 0 16,0 0-16,0 1 15,0-1-15,-24 0 0,0 24 16,-24-23-16,-24-1 15,-1 0-15,1 0 0,0-24 16,-1 24-16,1-24 16,24 0-16</inkml:trace>
  <inkml:trace contextRef="#ctx0" brushRef="#br0" timeOffset="-107954">5854 4598 0,'0'-24'0,"-24"24"16,24-24-16,-24 24 15,24 24 1,0 0-16,0 25 15,0-1-15,0 0 16,0 1-16,0 23 0,0 1 16,24-25-16,0 25 0,-24-25 15,48 1-15,-23-25 16,23 0-16,-24 0 0,24-24 16,25 0-16,-25 0 15,1-24-15,-1 0 0,1-25 16,-25 1-16,24 0 0,-24-1 15,-24-23-15,0-1 16,0 25-16,-24-25 0,0 1 16,0 23-16,0 1 15,-1-1-15,25 25 0,-24 0 16,0 24-16,24 24 16</inkml:trace>
  <inkml:trace contextRef="#ctx0" brushRef="#br0" timeOffset="-105997">8854 4405 0,'0'-25'0,"-25"25"31,1 0-16,24 25-15,-24-1 16,24 0-16,-24 0 0,0 25 16,24-25-16,-25 24 15,1 1-15,24-1 0,-24-24 16,24 25-16,-24-1 0,24-24 16,-24 0-16,24 0 15,0 25-15,0-25 16,24-24-16,-24 24 15,24-24-15,-24 24 0,24-24 16,0 25 0,1-25-16</inkml:trace>
  <inkml:trace contextRef="#ctx0" brushRef="#br0" timeOffset="-105266">8660 4816 0,'0'-24'0,"0"0"31,24 24-15,0 0-1,1 0-15,-1 0 0,0 0 16,24 0-16,25 0 15,0 0-15,23-25 0,1 25 16,24-24-16,24 24 0,0-24 16,25 0-16,-25 24 15,24-24-15,25-1 0,-25 25 16,24-24-16,1 0 0,24 24 16,-1-24-16,-23 0 15,24 24-15,-1-25 0,1 1 16,-24 0-16,-1 24 15,170-48 1,-218 23-16</inkml:trace>
  <inkml:trace contextRef="#ctx0" brushRef="#br0" timeOffset="-105146">13740 4284 0,'-24'0'31,"0"0"-16</inkml:trace>
  <inkml:trace contextRef="#ctx0" brushRef="#br0" timeOffset="-104808">13256 4090 0,'-24'0'0,"0"0"16,48 0 0,-24 24-1,24-24-15,0 0 0,25 25 16,-25-25-16,24 24 0,1-24 15,-25 24-15,24 0 16,-23 0-16,-1 1 0,-24-1 16,0 24-16,0-24 15,0 0-15,-24 25 0,-1-25 16,-23 24-16,24-23 0,-25 23 16,1-24-16,0 0 15,23 1-15,1-25 0</inkml:trace>
  <inkml:trace contextRef="#ctx0" brushRef="#br0" timeOffset="-101533">14200 3437 0,'0'-24'15,"0"48"17,0 24-17,0-23 1,24 23-16,-24 73 16,0-48-16,0-1 0,0 25 15,24 0-15,-24-25 16,0 25-16,0 0 0,0-1 15,24 1-15,-24-24 16,0-1-16,0 1 0,0-25 16,0 1-16,24-1 15,-24-24-15,0 0 0,0 1 16,0-1-16,-24-24 31,48 0 47,1 0-62,-1 0-16,0-24 16,24 24-16,25-25 0,0 25 15,23 0-15,1-24 16,24 24-16,0-24 0,0 24 15,0 0-15,0-24 0,0 24 16,-24 0-16,-25 0 0,-24 0 16,1 0-16,-25 0 15,-48 0 1,-25 0 0,25 0-16,0 0 15,0 0-15,24-24 16,-24 24-16,24-24 15,0-1 1,0 1 0,24 24-16,-24-24 15,0 0 1,0 0-16,0-1 16,0 1-1,0 0 1,24 24-16,-24-24 15,24 24-15,0-24 16,1 24-16,-1 0 16,0-25-1,0 25-15,0 0 16,1 0-16,-1 0 16,0 0-16,0 0 0,0 25 15,1-25-15,-25 24 16,24 0-16,0-24 0,-24 24 15,0 0-15,24 1 16,-24-1-16,0 0 0,0 0 16,24 0-16,-24 1 0,0-1 15,0 0-15,0 0 16,25-24-16,-25 24 0,0 0 16,24-24 30,-24-24-30,24 24-16,0 0 16,0-24-16,25 24 15,-25 0-15,24 0 16,1 0-16,-1 0 16,25 0-16,23 0 0,-23 0 15,24 0-15,24 0 0,0 0 16,-25 0-16,25 0 15,0 0-15,0 0 0,0 0 16,-24 0-16,0 0 0,-25 0 16,1 24-16,-1-24 15,-23 0-15,-25 0 0,24 0 16,-23 0-16,-1 0 16,0 0 15,0 0 0,-24-24-15,24 24-16,0 0 15,1 0 1,-1 0-16,0 0 16,0 0-16,0 0 0,1 0 15,-1 0 1,0 0-16,0-24 0,-48 24 31,24-24-15,-24 24-16,0-24 0,-1-1 15,1 1 1,24 0-16,0 0 0,0 0 16,0-25-16,0 25 0,24 0 15,-24 0-15,25 24 16,-1-25-16,0 25 0,0 0 15,0 0-15,1 0 16,-1 49 0,0-49-16,0 24 15,0 0-15,1-24 0,-1 24 16,0 1-16,0-1 16,0 0-16,-24 0 15,0 0 1,0 1-16,-24-25 15,0 24-15,24 0 16,-24-24 0,24 24-16,24-24 15,0 0 1,0 0-16,0 0 0,1 0 16,23-24-16,-24 24 15,25 0-15,-25 0 0,0 0 16,24 0-16,-23 0 0,-1 0 15,24 24-15,-24-24 16,25 0-16,-25 24 0,24-24 16,-24 0-16,25 0 0,-25 0 15,0 0-15,0 24 16,1-24-16,-1 0 16,0 0-16,24 0 15,-23 0-15,-1 0 0,24 0 16,1 0-16,23 0 15,1 0-15,-1 0 0,1 0 16,-1 0-16,1 0 0,0 0 16,-1-24-16,-24 24 15,25 0-15,-49 0 0,0 0 16,1 0-16,-1 0 0,-24-24 109,0 0-93,0 0-16,0 0 16,0-1-16,0-23 0,0 0 15,0-1-15,0-23 0,0-1 16,0 0-16,0-23 15,0-1-15,0 0 0,0 0 16,0 1-16,0 23 16,0-24-16,0 25 0,0 23 15,0-23-15,0 23 16,0 25-16,0-24 0,0 24 16,0-1-16,0 1 0,0 0 15,-24 0 1,-1 24 46,25-24-46,-24 24-16,0 0 0,-24 0 16,-1 0-16,1 24 15,-25-24-15,-23 0 16,-1 24-16,-24-24 0,-24 0 15,-25 0-15,-23 24 0,-25-24 16,0 0-16,1 0 16,-25 24-16,0-24 0,0 0 15,0 0-15,0 0 16,24 0-16,1 0 0,-1 0 16,25 0-16,23 0 15,1 0-15,0 0 0,23 0 16,1 0-16,0 0 0,24 0 15,0 0-15,0 25 16,24-25-16,1 0 0,23 0 16,1 24-16,-1-24 0,25 0 15,-1 0-15,1 0 16,24 24-16,-1-24 0,1 0 16,0 0-1,24 24 16,-24-24-31,0 0 32,0 0-17,-1 0 1,1 0 0,0-24-1</inkml:trace>
  <inkml:trace contextRef="#ctx0" brushRef="#br0" timeOffset="-100795">16038 3848 0,'24'0'15,"1"24"32,-25 1-31,0-1-16,0 0 16,0 0-16,24 0 0,-24 1 15,0-1-15,0 0 16,0 0-1,-24-24 1,24-24 0,0 0-1,-25 0-15,25-1 16,0 1-16,0-24 0,0-1 16,25 25-16,-25-24 15,24 0-15,-24-1 0,24 25 16,0 0-16,0 0 0,0-1 15,1 25-15,23 0 16,-24 0-16,0 0 0,1 0 16,-1 25-16,0-1 0,0 0 15,-24 0-15,0 25 16,-24-25-16,0 0 16,0 0-16,-1 0 0,1 0 15,-24-24-15,24 25 0,-25-25 16,25 0-16,0 0 0,0 0 15,48 0 1,0 0 0,0 0-16,25 0 15,-1 0-15,0 24 0,1 0 16,-1 0-16,1 0 16,-25 1-16,24-1 0,1 0 15,-25 0-15,0-24 0,-24 24 16,24 1-16</inkml:trace>
  <inkml:trace contextRef="#ctx0" brushRef="#br0" timeOffset="-100346">16861 3776 0,'24'-24'0,"-24"48"47,0 0-47,0 0 15,0 0-15,0 0 0,0 25 16,0-25-16,0 24 16,0-23-16,-24-1 0,24 0 15,0 0-15,0 0 16,0 1-16,0-50 31,0 1-31,0 0 0,0 0 16,0 0-16,24-25 0,-24 1 15,24-1-15,0 25 16,-24-24-16,24 0 0,1 23 16,-1 1-16,-24 0 0,24 24 15,0 0-15,0 0 16,1 24-16,-1 0 15,0 25-15,0-25 16,0 0-16,0 24 0,1 1 16,-25-25-16,24 0 0,0 25 15,0-25 1,-24 0-16</inkml:trace>
  <inkml:trace contextRef="#ctx0" brushRef="#br0" timeOffset="-100164">16933 3969 0,'0'-24'0,"-24"24"15,24-24-15,24 24 16,0-24-16,1 24 16,-1 0-16,24 0 15,-24-25-15,25 25 0,-1 0 16,0 0-16,1-24 15</inkml:trace>
  <inkml:trace contextRef="#ctx0" brushRef="#br0" timeOffset="-99572">17562 3752 0,'0'-25'16,"24"25"-1,-24 25 17,0-1-32,25 0 15,-25 24-15,0-24 16,0 1-16,0-1 16,0 24-16,0-24 0,0 1 15,0-1-15,0 0 16,0-48 15,0 0-31,0-1 16,0 1-16,0 0 0,0-24 15,0 23-15,0-23 0,24 24 16,-24-24-16,24 23 16,-24 1-16,24 24 15,0 0 1,0 24-16,1 1 15,-25-1-15,24 0 16,-24 0-16,24 0 16,-24 0-16,24-24 0,-24 25 15,0-1 1,24-24-16,-24-24 16,0-1-1,25 1-15,-25 0 16,24 0-16,0-24 0,0 23 15,0 1-15,1 0 16,23 24-16,-24 0 0,0 0 16,1 24-16,-1 0 15,-24 1-15,24 23 16,-24 0-16,24 1 0,-24-25 16,0 24-16</inkml:trace>
  <inkml:trace contextRef="#ctx0" brushRef="#br0" timeOffset="-97309">21167 3703 0,'24'0'0,"-24"-24"0,24 24 16,-24 24 31,-24 0-47,0-24 16,-1 25-16,1-1 0,-24 0 15,24 0-15,-1 0 16,1 0-16,0-24 0,0 25 15,0-25-15,24 24 16,24-24 0,0 24-16,0-24 0,25 24 15,-25-24-15,24 24 16,1 1-16,-25-25 0,24 24 16,0 0-16,-23-24 15,-1 24-15,0 0 0</inkml:trace>
  <inkml:trace contextRef="#ctx0" brushRef="#br0" timeOffset="-96869">21239 3824 0,'24'0'47,"0"24"-31,25-24-16,-1 0 0,25 0 16,24 0-16,24 0 15,-1 0-15,50 0 0,23-24 16,49 24-16,0-24 15,48 0-15,1 24 0,23-24 16,1-1-16,23 25 0,-23-24 16,-25 0-16,25 24 15,-49-24-15,-24 24 0,-25 0 16,-23-24-16,-25 24 16,-48 0-16,48 0 15,-120 0-15,-25 0 16,0 0-16,-48 0 15,0 0-15,0 0 16,-1 0 0,1 0-16,0 0 0</inkml:trace>
  <inkml:trace contextRef="#ctx0" brushRef="#br0" timeOffset="-96599">26247 3534 0,'24'24'62,"0"0"-46,0-24-16,0 24 0,0 1 15,1-1-15,-1 0 16,0 0-16,-24 0 0,0 1 16,-24-1-16,0 0 15,-1-24-15,-23 24 16</inkml:trace>
  <inkml:trace contextRef="#ctx0" brushRef="#br0" timeOffset="-95790">27867 2953 0,'-24'0'94,"24"24"-63</inkml:trace>
  <inkml:trace contextRef="#ctx0" brushRef="#br0" timeOffset="-94972">26779 2929 0,'0'-24'15,"0"48"32,0 24-47,24-23 16,-24 47-16,0 1 0,0-1 15,0 25-15,0 0 0,0 0 16,0-1-16,24 1 16,-24 24-16,0-24 0,0 0 15,0-1-15,0-23 0,24 24 16,-24-25-16,0 1 15,0-25-15,0 25 0,0-25 16,0-24-16,0 25 16,0-25-16,0 0 0,-24-24 15,24 24-15,0 1 47,0-1-16,24-24 1,-24-24-17,24 24-15,1 0 16,23 0-16,0-25 0,25 25 16,0 0-16,48 0 15,-1 0-15,26 0 0,23 0 16,24 0-16,25 0 0,0 0 15,24 25-15,-24-25 16,193 24-16,-218-24 16,-48 0-16,1 0 0,-50 24 15,1-24-15,-49 0 16,25 0 0,-49-24-16,-48 24 0,0 0 15,0-24-15,-1 24 16,1 0-16,0-25 15,0 25 1,24-24 0,0 0-1,-24 24-15,24-24 0,0 0 16</inkml:trace>
  <inkml:trace contextRef="#ctx0" brushRef="#br0" timeOffset="-93889">26682 2808 0,'-24'0'0,"48"0"31,24 0-31,-23 0 0,47 0 16,1 0-16,48 0 0,0 0 15,24 0-15,24 0 16,25 0-16,23 0 0,1 0 16,24-24-16,0 24 0,-24 0 15,23 0-15,-23-24 16,0 24-16,-25 0 0,-23 0 15,-25 0-15,-24 0 16,-49 0-16,1-24 0,-25 24 16,-23 0-16,-50-25 15,1 25 1,0 0-16,0 0 0,0 0 16,-1 0-16,1 0 15,24 25 16,0-1-31,0 0 16,0 0-16,0 0 16,24 0-1,-24 25-15,0-1 0,0 1 0,0-1 16,0 0-16,0 25 0,0 0 16,0 23-16,0-23 15,0 24-15,0-1 0,25 1 16,-25 0-16,0-25 0,0 25 15,24 0-15,-24 0 16,0-25-16,24 25 0,0-24 16,-24-1-16,24-23 15,1-1-15,-25 0 0,0-23 16,24-1-16,-24 0 0,0-48 47,-24 24 0,-1 0-32,1 0 1,24 24-16,-24-24 16,0 0-16,-25 0 0,25 0 15,-48 24-15,-1-24 16,-24 24-16,1-24 0,-25 25 15,-25-25-15,25 0 0,-24 0 16,-24 0-16</inkml:trace>
  <inkml:trace contextRef="#ctx0" brushRef="#br0" timeOffset="-93197">27480 3606 0,'0'-24'16,"24"24"31,-24 24-47,0 1 15,0-1-15,0 24 16,0-24-16,25 25 0,-25-1 16,0 0-16,0 1 15,0-1-15,24 1 0,-24-1 16,0 0-16,0-23 16,0 23-16,0-24 0</inkml:trace>
  <inkml:trace contextRef="#ctx0" brushRef="#br0" timeOffset="-92783">27529 3969 0,'0'-24'16,"-25"24"-16,50-24 31,23 24-16,-24 0-15,25 0 16,-1 0-16,0 0 16,1-24-16,-1 24 0,0-25 15,-23 25 1,23-24-16,-24 24 0,-24-24 0,0 0 16,0 0-16,0 0 0,0-1 15,-24 1-15,0 0 16,0 0-16,24 0 15,-25 24-15,25-25 16,0 50 0,0-1-16,0 0 0,0 0 15,25 0-15,-25 25 16,0-1-16,24-24 0,-24 25 16,24-1-1,-24 0-15,0 1 0,24-25 0,-24 0 16,0 0-16,0 1 0,0-1 15</inkml:trace>
  <inkml:trace contextRef="#ctx0" brushRef="#br0" timeOffset="-92521">28303 3679 0,'0'-24'16,"0"0"-16,-24-1 16,24 50-1,0-1-15,0 0 16,0 0-16,24 0 0,-24 25 16,0-1-16,24 0 15,-24 1-15,24-1 0,-24-24 16,24 25-16,-24-25 15,0 0-15,0 0 0,0 1 16</inkml:trace>
  <inkml:trace contextRef="#ctx0" brushRef="#br0" timeOffset="-92232">28182 3679 0,'0'-24'0,"0"0"15,24-1-15,-24 1 16,24 24-16,0-24 16,25 24-16,-25 0 0,48 0 15,195 48 1,-219-23 0,0 23-16,1-24 0,-25 25 15,-24-1-15,0-24 16,-24 24-16,-25 1 0,1-25 15,-25 24-15,1-23 0,-1-1 16,1-24-16,23 24 16,1-24-16,0 0 0,23 0 15,1 0-15</inkml:trace>
  <inkml:trace contextRef="#ctx0" brushRef="#br0" timeOffset="-91972">29101 3558 0,'0'-24'16,"0"0"0,0 48-1,0 0-15,0 0 16,0 0-16,0 1 15,24 23-15,-24 0 0,24 1 16,-24-1-16,25 25 0,-25-25 16,24 0-16,-24-23 15,0 23-15,24-24 0,-24 0 16</inkml:trace>
  <inkml:trace contextRef="#ctx0" brushRef="#br0" timeOffset="-91705">28980 3655 0,'-24'-49'0,"24"25"15,0 0-15,0 0 16,24 0-16,0 24 0,25 0 16,-1 0-16,0 0 0,1 0 15,-1 0-15,25 24 0,-1 0 16,1 0-16,-25 25 15,25-1-15,-25-24 0,1 25 16,-25-1-16,-24 0 16,0 1-16,-49-1 0,1-24 15,-25 25-15,-48-25 0,1 0 16,-26-24-16,1 0 16,0 0-16</inkml:trace>
  <inkml:trace contextRef="#ctx0" brushRef="#br0" timeOffset="-78458">27045 5372 0,'24'0'15,"0"0"1,0 0-16,1 0 16,-25-24-1,24 24-15,0-24 16,-48 0 15,-25 24-31,25 0 16,-24 0-16,-1 0 0,1 0 15,0 24-15,-1-24 16,1 24-16,24 0 0,0-24 16,-1 24-16,25 1 15,25-1-15,-25 0 16,48 0-16,0-24 16,1 24-16,-1 1 0,25-25 15,-1 24-15,-23-24 0,-1 24 16,-24-24-16,0 24 15,-24 0-15,-24-24 16,-24 25-16,-1-1 0,-23-24 16,-1 24-16,25-24 15,-25 0-15,25 0 0,0 0 16,23 0-16,25-24 16</inkml:trace>
  <inkml:trace contextRef="#ctx0" brushRef="#br0" timeOffset="-77969">27335 5300 0,'24'-24'16,"0"24"-16,1 0 15,-1 0-15,0 0 16,0 0-16,-24 24 0,24-24 15,1 24-15,-25 0 16,24 0-16,-24 25 0,0-1 16,24 0-16,-24-23 0,0 23 15,0 0-15,0 1 16,0-25-16,0 0 0,0 0 16,0 1-16,0-1 0,0 0 15,0-48 16,-24 0-15,24-1-16,0-23 0,0 24 16,0-25-16,24 1 0,-24 24 15,24-25-15,0 25 16,49-48 0,-49 72-16,0 0 15,1 0-15,-1 24 0,0 0 16,-24 0-16,0 0 15,-24 1-15,0-25 16,-1 24-16,1-24 0,0 24 16,0-24-1,0 0-15,24-24 0,24 0 16</inkml:trace>
  <inkml:trace contextRef="#ctx0" brushRef="#br0" timeOffset="-77583">28061 5421 0,'0'24'0,"-24"0"31,-1-24-15,50 0 31,-1 0-32,0 0-15,0 0 0,0 0 16,1-24-16,-1 24 16,0 0-16,-24-24 15,-24-1 1,0 25 0,-1 0-16,1 0 15,0 0-15,0 0 16,0 0-16,-1 25 15,25-1-15,0 0 16,0 0 0,25 0-16,-1-24 0,24 25 15,-24-25-15,25 0 16,-1 24-16,1-24 0,-1 0 16</inkml:trace>
  <inkml:trace contextRef="#ctx0" brushRef="#br0" timeOffset="-77223">28448 5445 0,'0'-24'16,"-24"24"0,48 0 31,0 0-32,0 0 1,25 0-16,-25 0 0,0 0 15,0 0-15,0 0 16,1-25-16,-1 25 16,-24-24-1,-24 24-15,-25-24 16,25 24-16,-24-24 0,23 24 16,1 0-16,0 0 15,0 0-15,0 24 0,-1-24 16,25 24-16,0 0 15,0 1-15,0-1 16,25 0-16,-1 0 0,0-24 16,24 24-16,1-24 15,-1 25-15,25-25 0,-1 0 16</inkml:trace>
  <inkml:trace contextRef="#ctx0" brushRef="#br0" timeOffset="-76755">29149 5396 0,'0'-24'32,"-24"24"-17,0 0 17,0 0-17,0 0-15,-1 0 0,1 24 16,0-24-1,0 0-15,0 25 0,-1-25 16,25 24 0,0 0-1,25-24-15,-1 24 16,0-24-16,0 0 16,0 24-16,1-24 0,-1 0 15,48-24 1,-47 24-16,-1-24 0,0 0 15,0 0-15,-24-1 0,0 1 16,0-24-16,0 24 16,0-25-16,0 25 0,-24 0 15,24 0-15,0 0 16,-24-1-16,24 50 16,0-1-16,0 0 15,0 0-15,0 25 16,0-25-16,0 24 0,24-24 15,-24 25-15,24-25 0,0 0 16,1 0-16,-25 0 16</inkml:trace>
  <inkml:trace contextRef="#ctx0" brushRef="#br0" timeOffset="-73325">25956 5348 0,'24'0'15,"-48"0"32,0 0-31,0 0-1,0 24-15,-25-24 16,25 0-16,0 0 0,-24 24 16,23-24-16,1 25 15,0-25-15,0 24 0,24 0 16,0 0 0,0 0-16,24-24 15,0 25-15,0-25 0,1 24 16,23-24-16,-24 0 0,24 24 15,-23-24-15,-1 24 16,24-24-16,-24 0 16,-24 24-16,-24 1 15,0-25 1,0 0-16,-25 24 16,1-24-16,24 0 0</inkml:trace>
  <inkml:trace contextRef="#ctx0" brushRef="#br0" timeOffset="-73038">25811 5179 0,'0'-24'0,"0"48"31,-24 0-31,24 0 16,0 0-16,0 1 16,0 23-16,0 0 0,0 1 15,0-1-15,0 0 0,24 1 16,-24-1-16,0 1 16,24-25-16,-24 24 0,0-24 15,24 1-15,-24-1 16,0 24-16</inkml:trace>
  <inkml:trace contextRef="#ctx0" brushRef="#br0" timeOffset="-72749">25303 5445 0,'0'24'32,"0"0"-17,0 0-15,0 1 16,24-1-16,-24 24 0,0-24 15,24 1-15,-24-1 16,25 0-16,-25 24 0,24-48 16,0 25-16</inkml:trace>
  <inkml:trace contextRef="#ctx0" brushRef="#br0" timeOffset="-72532">25545 5687 0,'0'-24'16,"0"48"15,0 0-15,-24 0-1,0 0-15,-1 1 16,1-1-16,0-24 15,24 24-15</inkml:trace>
  <inkml:trace contextRef="#ctx0" brushRef="#br0" timeOffset="-72214">25206 5880 0,'25'0'31,"-1"24"-16,0 1 1,0-25 0,24 24-16,-23-24 0,23 24 15,0-24-15,-23 0 16,-1 24-16,24-24 0</inkml:trace>
  <inkml:trace contextRef="#ctx0" brushRef="#br0" timeOffset="-67841">30407 5155 0,'-24'0'31,"0"0"-31,0 0 16,0 0 0,-1 0-1,1 0-15,0 24 0,0 0 16,0 0-1,-1-24-15,1 49 0,0-25 16,0 0-16,24 24 0,-24-24 16,-1 25-16,25-1 15,0-24-15,0 25 0,0-1 16,0-24-16,25 1 0,-1 23 16,0-48-16,0 24 15,25 0-15,-1 1 0,0-25 16,25 0-16,-25 0 15,25 0-15,-1-25 0,-23 25 16,-1-24-16,25 0 0,-49 0 16,24 0-16,-23-25 15,-1 1-15,-24 24 0,24-25 16,-24 1-16,0-1 16,-48-47-1,48 72-15,-25-25 0,1 25 0,0 0 16,-24 0-16,23-1 15,1 1-15,0 24 0,-24 0 16,23 0-16,1 0 16,0 0-16,0 0 0,0 0 15,-1 0 1</inkml:trace>
  <inkml:trace contextRef="#ctx0" brushRef="#br0" timeOffset="-67150">30335 5324 0,'0'24'0,"0"0"94,24 0-79,-24 1-15,0-1 16,24-24-16,-24 24 15,0 0-15,0 0 16,0 1-16,0-1 16,24-24 31,-24-24-47,24-1 15,1 1 1,-25 0-1,24 24-15,-24-24 0,24 24 16,0 0 0,-24-24-1,24 24-15,1 0 0,-1 0 16,0 0 0,0 0-16,0 0 15,1 0 1,-50 0-1,1 0-15</inkml:trace>
  <inkml:trace contextRef="#ctx0" brushRef="#br0" timeOffset="-61246">27311 6388 0,'0'-24'31,"0"0"0,24 24-31,0 0 16,0 0-1,1 0 1,23 0 0,-24 24-16,0 0 15,1 0-15,23 1 0,-24-25 16,0 24-16,1 0 0,-1 0 16,0 0-16,-24 1 15,24-1-15,-24 0 16,-24-24-1,0 0 1,0 0-16,-1 0 16,25-24-1,0 0-15,0-1 16,0 1-16,25 0 0,-1-24 16,0 23-16,0-23 15,25 0 1,-25 24-16,0-1 0,-24 1 15,24 24-15,-48 24 32</inkml:trace>
  <inkml:trace contextRef="#ctx0" brushRef="#br0" timeOffset="-60705">27964 6074 0,'0'-24'0,"0"-1"0,0 1 16,0 48 15,0 1-31,0-1 16,24 0-16,-24 24 0,0 1 15,0-1-15,24 1 0,-24-1 16,25 24-16,-25-23 16,24 23-16,-24-23 0,24-1 15,-24 1-15,24-1 0,-24-24 16,0 0-16,24 1 16,-24-1-16,-24-24 31,24-24-16,0-1-15,-24-23 0,24 24 16,0-25-16,0 1 16,0 0-16,0-1 0,0 1 15,0-1-15,24 1 16,-24 0-16,24-1 0,1 25 16,-25 0-16,24 24 0,0 0 15,0 0 1,0 24-16,-24 0 15,0 1 1,0-1-16,-24 0 16,0-24-16,0 24 0,0-24 15,-1 0 1,1 0-16,0 0 16</inkml:trace>
  <inkml:trace contextRef="#ctx0" brushRef="#br0" timeOffset="-60136">28327 6243 0,'0'-24'31,"0"48"0,0 0-15,24 1-16,-24-1 16,24 0-16,-24 0 15,24 0-15,-24 0 16,0 1-16,0-1 16,25-48 30,-25-1-46,0 1 16,24 0-16,-24 0 16,0 0-16,24 0 0,-24-1 15,24 1-15,-24 0 16,24 24-16,1 0 16,-1 24-1,-24 0 1,0 1-16,24-1 0,-24 0 15,0 0 1,0-48 15,24 24-15,-24-24-16,24 24 16,-24-24-16,25 24 0,-1 0 15,0 24 1,0 0-1,-24 0-15,0 0 0,24 0 16,-24 1-16</inkml:trace>
  <inkml:trace contextRef="#ctx0" brushRef="#br0" timeOffset="-59358">29415 6195 0,'0'-24'15,"0"-1"1,25 25-16,-1 0 16,0 0-16,0 0 15,0 25 1,1-1-16,-1 0 0,0 0 15,-24 0-15,24 25 0,0-25 16,-24 0-16,0 0 16,0 0-16,0 1 0,-24-1 31,0-24-31,0-24 16,24-1-1,-24 1-15,24 0 0,0 0 16,24 0-16,-24-25 0,24 25 15,0-24-15,0 24 16,1-1-16,-1 1 0,0 0 16,0 0-16,0 24 15</inkml:trace>
  <inkml:trace contextRef="#ctx0" brushRef="#br0" timeOffset="-58818">29875 5953 0,'0'-24'16,"24"24"-16,-24 24 31,0 0-15,0 24-16,0-23 15,0 23-15,0 25 0,0-25 16,24 0-16,-24 25 0,25-25 16,-25 1-16,24-1 15,-24 0-15,24 1 0,-24-25 16,0 0-16,24 0 0,-24 1 16,24-1-1,-24-48 16,-24-1-31,24 1 16,0 0-16,-24 0 0,24-25 16,0 25-16,0-24 15,0-1-15,0 1 0,0 0 16,0-1-16,24 1 16,-24 0-16,24 23 0,-24 1 15,25 0-15,-1 24 16,0 0-1,0 24-15,-24 0 16,24 1-16,-24-1 16,0 0-16,0 0 15,-24-24-15,24 24 16,-24-24-16,0 25 0,0-25 16,-1 0-16,1 0 0</inkml:trace>
  <inkml:trace contextRef="#ctx0" brushRef="#br0" timeOffset="-58372">30552 6074 0,'25'0'15,"-25"-24"1,-25 24 15,1 0-15,0 0-16,0 0 0,-25 0 15,25 0-15,24 24 16,-24-24-16,24 24 16,-24-24-16,24 24 0,0 0 15,24 1-15,0-1 0,0-24 16,1 24-16,-1 0 0,0 0 16,24 1-16,-23-25 15,-1 24-15,0 0 0,0-24 16,-24 24-16,-24-24 15,0 0-15,0 0 16,-25 0-16,-23 0 0,-1-24 16,1 24-16</inkml:trace>
  <inkml:trace contextRef="#ctx0" brushRef="#br0" timeOffset="-43261">26561 3195 0,'24'0'15,"0"24"-15,1-24 16,-25 25 62,0-50 0,0 1-62,0 0-16,-25 0 15,25 0-15,0-25 0,-24 25 16,24-24-16,-24-1 16,24 25-16,-24-24 0,24 23 15,-24 1-15,24 0 0,-25 24 16,1 0-16,0 0 15,0 24-15,0-24 0,-1 24 16,1 1-16,0 23 16,24-24-16,-24 0 0,0 1 15,24 23 1,-24-24-16,-1-24 31,1-72-15,0 47-1,0-23-15,0 0 0,-1-1 16,1 1-16,0 24 16,0-25-16,-25 25 0,25 0 15,-24 0-15,-1 24 0,-23 24 16,-1 0-16,1 0 16,-1 1-16,-24 23 0,25-24 15,23 24-15,-23-23 16,24-1-16,23-24 0,1 0 15,0 0-15,0 0 0,0 0 16,-1-24-16,25-1 16,-24 1-16,0-24 0,0 0 15,-25-1-15,1 25 16,24-24-16,-49-1 0,25 25 16,0 0-16,-1 0 0,1 24 15,-25 0-15,25 24 16,-25 24-16,25-24 15,-1 1-15,25-1 16,0-24-16,24 24 0,-24-24 16,0 24-16,0-24 15,24-24-15,-25 24 16,25-24-16,-24 0 0,0-1 16,0 25-16,-25-48 0,25 48 15,0-24-15,-24 0 16,23-1-16,-23 1 0,24 24 15,-25-24-15,25 24 16,-24 0-16,0 0 0,-1 0 16,1 0-16,24 0 15,-25 0-15,1 0 0,-1 0 16,1 0-16,0 0 0,23 0 16,1 0-16,-24 0 15,24-24-15,0 0 16,-1 24-16,25-25 0,-24 25 15,24-24-15,-24 0 16,0 0-16,0 0 0,-1 24 16,1-24-16,0 24 15,0-25-15,-25 25 0,1 0 16,0 25-16,23-25 16,-23 24-16,0 0 0,-1 0 15,25 0-15,-24 0 0,24 1 16,-1-25-16,1 24 15,0 0-15,0-24 0,0 24 16,-1-24-16,1 0 16,0 0-16,0-24 15,0 24-15,-1-24 0,-23 24 16,24-24-16,0-1 16,0 25-16,-25-24 0,25 24 15,0 0-15,0 0 16,-1 0-16,-23 0 0,24 24 15,-25 1-15,25-1 0,-24 0 16,-1 0-16,1 0 16,-24 1-16,23-1 0,1 0 15,-1-24-15,25 24 0,-24-24 16,24 0-16,-1 0 16,1 0-16,0-24 0,0 24 15,24-24-15,-24 24 16,-1-24-16,1-1 0,0 1 15,0 24-15,0 0 0,0 0 16,-25 0 0,1 0-16,-1 24 0,25 1 0,-24-1 15,-1 0-15,25 0 16,0 0-16,0 1 0,0-1 16,24 0-16,-25 0 0,25 0 15,-24 1-15,24-1 16,-24 0-16,24 0 0,0 0 15,0 0-15,-24 1 0,24-1 16,0 0-16,0 0 16,0 0-16,-24-24 31,0 0-15,-1-24-1,1 24 1,0 0-16,0 0 31</inkml:trace>
  <inkml:trace contextRef="#ctx0" brushRef="#br0" timeOffset="-42919">20271 2856 0,'-24'-24'0,"24"0"0,0 0 16,0 0-1,0 0 1,24 24 0,-24 24-16,25 0 0,-25 0 15,0 0-15,24 25 0,-24-25 16,0 24-16,0 1 15,0 23-15,0-23 0,0-1 16,0 0-16,0-23 0,24-1 16,-24 0-16,24 0 15,0-24-15,1 0 0,23 0 16,0-24-16,25 24 16,0-24-16,-25 0 0,24-1 15,-23 1-15,-1 24 0,-24 0 16,1 0-16</inkml:trace>
  <inkml:trace contextRef="#ctx0" brushRef="#br0" timeOffset="-40171">14417 3389 0,'0'24'47,"0"-48"62,0-1-109,25 1 16,-25 0-16,0-24 0,0-1 15,24 1-15,-24 0 0,0-25 16,0 0-16,0 25 0,0 0 16,0-1-16,0 1 15,0 24-15,-24 0 0,-1 24 16,25 24-1,-24 0-15,24 0 16,-24 24-16,0-23 0,24 23 16,-24-24-16,24 0 15,-25 1-15,25-1 0,-24 0 16,0-24 0,0-24-1,0 0-15,-1-1 0,1 1 16,24-24-16,-24-1 15,0 1-15,0 0 0,0-1 16,-1 25-16,-23 0 0,24 0 16,-25 24-16,-23 24 15,-1 0-15,1 0 0,-25 25 16,0-25-16,0 24 16,1 1-16,23-25 0,0 0 15,1 0-15,24 0 0,23 1 16,1-25-16,0 0 15,0 0-15,24-25 16,0 1 0,0 0-16,0 0 15,-24 0-15,24-1 0,-25 25 16,1-24-16,0 0 16,-24 24-16,23 0 0,-23 0 15,0 0-15,-1 0 16,25 0-16,-24 24 0,24 0 15,-25 1-15,25-1 0,0 24 16,0-24-16,24 1 16,-25-25-16,25 24 0,-24 0 15,0-24 1,0 0-16,0 0 16,-25 0-16,25-24 0,-24 24 15,-1-24-15,1-1 16,-25 1-16,25 0 0,-25 0 15,1 0-15,23 24 16,-23-25-16,23 25 0,1 25 16,0-25-16,-1 24 0,25 0 15,-24 0-15,24 0 16,-1 1-16,1-1 0,24 0 16,-24 0-16,0-24 0,24 24 15,-24-24-15,-1 0 16,1 0-1,0-24 1,0 0-16,0 24 16,-1-24-16,-23 0 15,-24-25-15,47 49 16,-23-24-16,24 24 0,0-24 16,-25 24-16,25 0 15,0 0-15,-25 24 0,25 0 16,0-24-16,0 24 0,-25 1 15,25-1-15,-24 0 16,24 0-16,-25 0 0,1 1 16,0-1-16,-1 0 15,25 0-15,-73 25 16,73-25-16,0-24 0,0 0 16,-1 0-1,25-24-15,0-1 0,-24-23 16,24 24-16,0-25 15,-24 1-15,24 0 0,-24-1 16,0 25-16,24 0 0,-24 0 16,-1 24-16,1 0 15,0 0-15,0 24 0,0 24 16,-1-24-16,-23 25 16,0 48-16,-1-73 15,25 0-15,0 24 0,0-48 16,24 25-16,-25-25 15,1 24-15,-24-24 0,24 0 16,0-24-16,-25 24 16,25-25-16,-24 1 0,-1 24 15,25-24-15,-24 0 0,23 24 16,-23-24-16,24 24 16,-25 0-16,25 0 0,0 0 15,0 24-15,0-24 16,-25 24-16,25-24 0,0 0 15,0 24-15,0-24 0,-1 0 16,1 0-16,0 0 16,0 0-16,0 0 31,24 24-15,0 1-1,-25-1-15,25 0 16,-24 0-16,0 24 15,0-48-15,24 25 0,-24-25 16,-1 0-16,1 0 16,0 0-1,24-25-15,-24 1 16,24 0-16,-24 0 16,24 0-16,-24 24 0,24-24 15,-25 24 1,1 0-1,24 24-15,0 0 16,-24 0-16,24 0 16,0 0-16,-24 1 15,24-1-15,0 0 0,-24 0 16,24 0-16,-25 1 16,25-1-16,-24-24 15,24 24-15</inkml:trace>
  <inkml:trace contextRef="#ctx0" brushRef="#br0" timeOffset="-39847">8104 3123 0,'0'-25'0,"0"1"0,0 0 16,0 48 15,-25 0-15,25 25-16,-24-25 15,0 24-15,0 1 0,-24-1 16,-1 0-16,1 25 16,24-49-16,-25 25 0,25-1 15,0-24-15,0 0 0,24 1 16,24-25-16,0 24 15,24-24-15,1 24 0,-1-24 16,25 24-16,-1-24 16,1 0-16,-1 24 0,-23-24 15,23 0-15,-47 25 0,23-25 16</inkml:trace>
  <inkml:trace contextRef="#ctx0" brushRef="#br0" timeOffset="-34963">23271 1018 0,'0'24'32,"24"0"-32,0 1 15,-24-1-15,25 0 16,-25 24-16,24-23 16,0 47-16,-24-24 0,24 25 15,-24-25-15,24 25 16,1 0-16,-25-1 0,24-23 15,0 23-15,-24-24 0,24 1 16,-24-1-16,0-24 16,24 25-16,-24-25 0,0 0 15,0-48 1</inkml:trace>
  <inkml:trace contextRef="#ctx0" brushRef="#br0" timeOffset="-34767">23295 1913 0,'0'24'0,"24"0"47,1-24-47,-1 25 16,0-25-16,0 24 15,0-24-15,1 24 16,-1-24-16</inkml:trace>
  <inkml:trace contextRef="#ctx0" brushRef="#br0" timeOffset="-34585">23755 1961 0,'0'-24'15,"24"24"-15,-24-24 0,24 0 16,-48 24-1,24 24 1,-24-24-16,0 24 0,24 0 16,-24 1-16,-1-1 15,1 0-15,0 0 0,24 0 16,-24 1-16,0-25 16</inkml:trace>
  <inkml:trace contextRef="#ctx0" brushRef="#br0" timeOffset="-31772">22521 50 0,'-24'0'31,"0"0"-16,0 0-15,-1 25 16,1-25-16,0 24 16,0-24-16,0 24 0,-1 0 15,-23 25-15,24-25 0,0 24 16,0 0-16,-1 1 16,1-1-16,0 1 0,24 23 15,0 1-15,0-25 16,48 73-16,-23-73 15,23 1-15,0-1 0,1-24 16,23 25-16,1-25 16,-1 0-16,1-24 0,24 0 15,-1 0-15,-23-24 16,121-24-16,-122 23 16,1-23-16,-25 24 0,0-25 15,1 1-15,-25 0 16,0-25-16,0 25 0,-24-25 15,0 1-15,0-1 0,-24-24 16,0 49-16,0-25 16,0 25-16,-1 0 15,-23-1-15,24 25 0,-24 24 16,-25 0-16,25 0 0,-25 0 16,25 0-16,-25 24 0,0-24 15,25 24-15,24-24 16,-24 25-16,23-25 0,1 24 15,24 0 1</inkml:trace>
  <inkml:trace contextRef="#ctx0" brushRef="#br0" timeOffset="-31281">22618 292 0,'0'-24'16,"0"48"46,24 0-46,-24 1-16,0-1 15,0 0-15,24 0 0,-24 0 16,0 25-16,0-25 16,25 0-16,-25 0 0,0 1 15,0-1-15,0 0 16,24 0-1</inkml:trace>
  <inkml:trace contextRef="#ctx0" brushRef="#br0" timeOffset="-30981">22666 679 0,'25'0'31,"-1"0"-15,-24-24-16,24 24 16,0-24-16,0 0 15,0 0-15,1-1 0,23 25 16,-24-24-16,0 0 0,1 0 15,23 24-15,-24-24 16,0 24-16,-24 24 31</inkml:trace>
  <inkml:trace contextRef="#ctx0" brushRef="#br0" timeOffset="-21493">72 5517 0,'25'0'0,"-25"25"78,-25-1-62,25 0-16,0 0 0,-24 0 15,24 25-15,0-1 16,0 1-16,0-1 0,0 0 16,0 1-16,0 23 0,0-23 15,0-25-15,0 24 16,0-24-16,0 1 0,0-1 15,0 0-15,0 0 16,24-24 0,1 0-1,23-24-15,-24 24 16,25-24-16,23 24 0,1 0 16,-1-24-16,25 24 15,24-25-15,0 25 0,24 0 16,0-24-16,25 24 0,-1 0 15,24 0-15,1 0 16,-25 0-16,25 0 0,-49 0 16,24 0-16,-48 0 15,0 0-15,-24 0 0,-24-24 16,-25 24-16,0 0 16,-24 0-16,1 0 0,-1 0 15,-24-24 16,0 0 16,0-1-31,0 1-16,0 0 16,0 0-16,0-25 0,0 25 15,0-24-15,0 0 0,0 23 16,0-23-16,0 0 15,0-1-15,0 25 0,0-24 16,-24 23-16,24 1 16,0 0-16,0 0 0,-25 0 15,25-1-15,-24 1 16,0 0-16,0 24 16,24-24-16,-24 24 15,0-24 1,-1 24-16,1 0 0,0 0 15,-24 0-15,-1 0 0,1 0 16,-49 24-16,0-24 16,-24 24-16,0-24 0,-48 24 15,24 0-15,-49 1 0,25-25 16,0 24-16,-25 0 16,25 0-16,24-24 0,0 24 15,24-24-15,24 25 16,0-25-16,25 0 0,-1 0 15,25 24-15,-1-24 16,25 0-16,0 0 0,0 0 16,-1 24-1,1-24 1,0 24 0,0-24-1</inkml:trace>
  <inkml:trace contextRef="#ctx0" brushRef="#br0" timeOffset="-20910">798 5759 0,'24'-24'0,"-24"0"15,0 0 17,-24 24-17,0 0 1,0 0-16,0 0 15,-25 24-15,25-24 0,0 24 16,-25 0-16,25-24 16,0 25-16,24-1 0,-24 0 15,24 0-15,0 0 0,24 0 16,0 1-16,0-1 16,1 0-16,23-24 0,-24 0 15,25 24-15,-1-24 16,-24 0-16,25-24 0,-25 24 15</inkml:trace>
  <inkml:trace contextRef="#ctx0" brushRef="#br0" timeOffset="-20671">1185 5711 0,'0'-24'16,"0"48"15,0 0-15,0 0-16,0 1 16,0-1-16,0 0 15,0 24-15,0-24 0,0 1 16,0 23-16</inkml:trace>
  <inkml:trace contextRef="#ctx0" brushRef="#br0" timeOffset="-19451">169 4937 0,'-24'-24'16,"24"48"15,0 0-31,0 0 16,0 0-16,0 1 15,-24-1-15,24 0 16,-24 0-16,24 25 0,0-25 15,-25 0-15,25 0 16,-24 25-16,24-25 16,0 0-16,-24 0 0,24 0 0,0 0 15,0 1 1,24-25 0,-24 24-16,24-24 15,1 0-15,-1 0 16,24-24-16,-24 24 0,25 0 15,48-25 1,-25 25-16,-24 0 0,25 0 16,0-24-16,23 24 15,-23 0-15,0-24 0,-1 24 16,1 0-16,-1-24 0,1 24 16,-1-24-16,1 24 15,0 0-15,-25 0 0,24-24 16,1 24-16,-25 0 0,1 0 15,-1 0-15,1 0 16,-1 0-16,0-25 0,-23 25 16,-1 0-16,24 0 15,-24-24-15,0 24 16,-24-24 15,-24 24-15,24-24-1,0 0-15,0-1 16,0 1-16,0 0 0,0-24 16,0 23-16,24-23 15,-24 0-15,0-1 0,0 25 16,0-24-16,0 24 16,25-25-16,-25 25 0,0 0 15,0 0-15,0-1 16,0 1-16,0 0 15,-25 0 17,1 24-17,0 0-15,0 0 16,-24 0-16,-1 0 0,1 0 16,-49 24-16,0-24 0,0 24 15,-23 0-15,-1 1 16,0-1-16,0 0 0,-24 0 15,24 0-15,0-24 0,24 25 16,0-1-16,25 0 16,-1-24-16,25 24 0,-1-24 15,25 24-15,0-24 16,24 24-16</inkml:trace>
  <inkml:trace contextRef="#ctx0" brushRef="#br0" timeOffset="-19057">701 5009 0,'25'0'0,"-25"-24"16,0 0 0,-25 24-1,1 0 1,0 0-16,24 24 15,-24-24-15,0 24 0,-1 1 16,1-1-16,0 0 0,24 0 16,0 0-16,0 1 15,0-1-15,24-24 0,0 24 16,1-24-16,-1 0 0,24 0 16,1 0-16,-1 0 15,0 0-15,1-24 0</inkml:trace>
  <inkml:trace contextRef="#ctx0" brushRef="#br0" timeOffset="-18746">943 5034 0,'0'-25'0,"24"1"16,1 0-1,-1 0-15,0 24 16,0 0-16,0 0 16,1 0-16,-25 24 15,0 0-15,0 0 16,0 1 0,0-1-16,0 0 15,0 0 1,24-24-1,0 0-15,0 0 16,0 0-16,25-24 16,-1 24-16</inkml:trace>
  <inkml:trace contextRef="#ctx0" brushRef="#br0" timeOffset="-17694">266 4018 0,'0'-25'0,"0"1"16,24 24 0,-24 24 15,0 1-31,0-1 16,-24 0-16,24 0 15,0 0-15,-24 25 0,24-25 16,0 24-16,-24 1 15,24-25-15,-25 24 0,25 1 16,0-1-16,0-24 0,0 0 16,0 25-16,25-25 15,-1 0-15,0 0 16,0-24 0,0 0-16,1 25 15,-1-25-15,24 0 16,-24 0-16,25-25 0,-1 25 15,25 0-15,-25-24 0,0 24 16,25 0-16,0-24 16,-25 0-16,0 24 0,1-24 15,-1 24-15,0-25 0,1 25 16,-25 0-16,0-24 16,0 24-16,1 0 15,-25-24 16,24 24-31,0 0 16,-24-24 0,24 24-1,25-73 1,-49 49 0,0 0-16,0 0 15,0-25-15,0 25 0,0 0 16,0-24-16,0-1 0,-25 25 15,25-24-15,0-1 16,0 25-16,-24 0 0,24 0 16,0-1-16,-24 1 0,24 0 31,-24 24-31,0 0 16,-1 0-1,-23 0-15,24 24 16,0-24-16,-25 0 0,1 24 15,-1-24-15,1 25 16,-24-25-16,-1 24 0,0-24 16,1 24-16,23-24 15,-23 24-15,23-24 0,1 24 16,24-24-16,0 0 0,0 25 16,-1-25-1</inkml:trace>
  <inkml:trace contextRef="#ctx0" brushRef="#br0" timeOffset="-17345">556 4187 0,'0'-24'16,"24"24"-16,-48 0 31,0 0-15,0 0-16,0 0 15,-1 24-15,1 0 16,24 0-1,0 1-15,0-1 16,24 0-16,1-24 16,-1 24-16,0-24 0,0 0 15,0 0-15,1 0 16,23 0-16</inkml:trace>
  <inkml:trace contextRef="#ctx0" brushRef="#br0" timeOffset="-16969">726 4139 0,'0'-25'15,"24"25"32,0-24-47,0 24 16,0 0-16,1 0 0,-1 0 15,0 0-15,0 0 16,-24 24 0,0 1-1,-24-25 1,24 24-16,-24-24 16,0 24-1,24 0 1,0 0-1,24-24-15,-24 25 16,24-25-16,0 0 0,-24 24 16,0 0-16,0 0 15,-24 0-15,0 0 16,-25 1-16</inkml:trace>
  <inkml:trace contextRef="#ctx0" brushRef="#br0" timeOffset="-13702">3411 7211 0,'0'-24'16,"0"-1"15,0 1-31,24 24 16,-24-24-16,0 0 0,24-25 16,0 25-16,-24-24 15,24 24-15,25-49 0,-25 25 16,24-1-16,1-23 15,23 23-15,-23-23 0,23 23 16,1 25-16,-25-24 0,25 24 16,-25 24-16,1 0 15,-1 0-15,0 0 0,1 24 16,-25 0-16,24 0 16,-23 0-16,23 1 0,-24 23 15,0-24-15,0 0 0,1 25 16,-1-25-16,0 0 15,0 0-15,0 25 0,1-25 16,-25 0-16,24 0 0,-24 0 16,24 1-16,-24-1 15,24-24-15,-24 24 16,0 0 0,-24-24-16</inkml:trace>
  <inkml:trace contextRef="#ctx0" brushRef="#br0" timeOffset="-13339">4451 6969 0,'24'0'47,"-24"24"-32,24 0 1,0-24-1,1 0-15,-1 24 16,0-24-16,0 0 16,25 0-16,-1 0 0,-24 0 15,25-24-15,-25 24 0,24-24 16,-24 24-16,1-24 16,-1 24-16,-24-24 0,24 24 15,-24-25-15,0 1 16,0 0-1,0 0-15,0 0 16,0 0 0,24 48 15</inkml:trace>
  <inkml:trace contextRef="#ctx0" brushRef="#br0" timeOffset="-8433">2612 9243 0,'-24'0'31,"0"0"-15,0 0-16,0 0 15,24 24 1,-25 0 0,25 0-16,0 1 15,0 23-15,0 49 16,0-49-16,0-24 0,0 25 15,0-1-15,0-24 0,0 25 16,25-25-16,-25 0 16,0 0-16,0-48 15,24 0 1,-24-25 0,0 25-16,0-48 0,24 23 15,-24-23-15,0-25 16,24 24-16,0-23 0,-24 23 15,25 0-15,-1 1 0,0-1 16,0 49-16,0-24 16,1 24-16,-1 24 0,0 0 15,0 0-15,0 24 16,1 0-16,-1 24 0,0 1 16,0-1-16,-24 0 0,0 25 15,24-25-15,-24 25 16,0 0-16,0-25 0,0 24 15,0-47-15,24 23 16,-24-24-16,0 0 0,0 1 16,25-25-16,-25-25 15,0 1-15,24 0 16,-24-24-16,0-25 0,24 25 16,-24-25-16,24 1 15,-24-1-15,24 0 0,-24 25 16,25-25-16,-25 49 0,24 0 15,0 0-15,0 24 16,0 24-16,1 0 0,-25 0 16,24 25-16,0-1 15,0 25-15,0-25 0,1 25 16,-1-1-16,0-23 0,0 23 16,-24-23-16,24-1 15,-24 0-15,24-23 0</inkml:trace>
  <inkml:trace contextRef="#ctx0" brushRef="#br0" timeOffset="-8066">3822 9001 0,'0'-24'0,"-24"-1"15,0 25-15,-1 0 16,1 25-16,0-1 15,0 0-15,0 0 0,24 25 16,0-1-16,0 0 0,0 1 16,0 23-16,24-23 15,0 23-15,24-23 0,1-1 16,-1-24-16,1 25 16,-1-49-16,0 0 0,1 0 15,-1 0-15,0-25 0,-23 1 16,23-24-16,-48-1 15,0 1-15,0-24 0,0 23 16,-48-23-16,23-1 16,-23 25-16,0-1 15,-25 1-15,25-1 0,-1 25 0,1 24 16,0 0-16,23 0 16,25 24-16,0 1 15</inkml:trace>
  <inkml:trace contextRef="#ctx0" brushRef="#br0" timeOffset="-7706">4451 8952 0,'-24'-48'31,"0"48"-31,24-24 0,-25 24 16,25 24-1,25 0-15,-1 0 16,0 25-16,0-1 16,0 1-16,25-1 0,-25 0 15,24 1-15,-24-1 16,1 1-16,-1-25 0,0 0 16,0 0-16,0-24 15,1-24-15,-25 0 16,0-25-16,24 1 0,-24 0 15,24-25-15,-24 0 16,0 1-16,24-1 0,-24 1 16,0 23-16,0 1 15,24 0-15,-24 23 0,0 1 16,25 24 0</inkml:trace>
  <inkml:trace contextRef="#ctx0" brushRef="#br0" timeOffset="-7244">5539 8807 0,'-24'0'15,"0"-24"-15,0 24 16,0 24-16,24 1 15,-24-1-15,24 0 0,0 24 16,0 1-16,0-1 0,0 0 16,0 25-16,0-25 15,0 1-15,0-1 0,0 1 16,0-1-16,0-24 16,0 0-16,24-24 15,-24-24 1,0-24-16,24 24 0,-24-49 15,24 25-15,-24-25 0,24-24 16,0 25-16,1-25 16,-1 24-16,0-23 0,0 47 15,0-23 1,25 23-16,-25 49 0,0 0 16,0 24-16,1 25 0,-1-1 15,0 25-15,0-1 16,0 25-16,1-24 0,-25 23 15,24-23-15,0 0 16,-24-1-16,0-23 0,0-1 16,0-24-16,-24 0 0</inkml:trace>
  <inkml:trace contextRef="#ctx0" brushRef="#br0" timeOffset="-7113">5564 9146 0,'-25'-48'16,"1"-1"-16,24 25 0,0 0 15,0 0-15,24-1 16,1 25-16,23 0 0,-24 0 16,25 0-16,-1 0 0,0 0 15</inkml:trace>
  <inkml:trace contextRef="#ctx0" brushRef="#br0" timeOffset="-6896">6531 9073 0,'0'25'16,"0"-1"15,0 0-31,0 0 16,-24 0-16,24 25 15,-24-1-15,24 1 0,-24-1 16,0 24-16,-1-23 0,1-1 15,0 1-15,0-1 16</inkml:trace>
  <inkml:trace contextRef="#ctx0" brushRef="#br0" timeOffset="-6236">6822 8832 0,'0'-25'16,"24"25"-1,0 25 1,-24 23 0,24-24-16,-24 0 0,0 0 15,0 25-15,0-25 16,0 24-16,0-23 0,0 23 15,0-24-15,-24-24 32,0-24-32,24 0 15,0-25-15,0 25 0,-24-48 16,24 23-16,0-23 16,0-1-16,0-24 0,24 25 15,0-1-15,-24 1 16,48 23-16,-23 25 0,23 0 15,0 24-15,1 0 0,23 24 16,-23 0-16,-1 0 16,0 25-16,1-1 0,-25 1 15,0-25-15,-24 24 16,0 1-16,-24-1 0,-24-24 16,23 0-16,-23 25 0,0-25 15,-1-24-15,1 24 16,24-24-16,-1 0 0,50-24 31,-1 24-31,24 0 0,1-24 16,-1 24-16,25 0 0,-1 0 15,-23 0-15,-1 24 16,0 0-16,1 0 0,-25 0 16,-24 25-16,-24-25 15,-1 24-15,-23 1 0,-24-25 16,-1 0-16,0 0 0,1 1 15,-1-1-15,1-24 16,23 0-16,1-24 0,0-1 16,23 1-16,1 0 15,0 24-15</inkml:trace>
  <inkml:trace contextRef="#ctx0" brushRef="#br0" timeOffset="-4489">5273 9775 0,'25'0'62,"-1"0"-46,0 0-16,0 0 15,25 0-15,-1 0 0,0-24 16,1 24-16,23 0 0,-23 0 16,-1-24-16,0 24 15,-23 0-15,-1 0 0,0 0 16,0 0-1,-48 0 17</inkml:trace>
  <inkml:trace contextRef="#ctx0" brushRef="#br0" timeOffset="-3591">6894 9630 0,'0'24'62,"24"-24"-46,1 0-16,-1 0 16,24 0-16,0 0 0,1-24 15,23 24-15,1-24 0,24 24 16,-25-25-16,1 25 15,-25-24-15,25 24 0,-49 0 16,0-24-16,0 24 16,1 0-16,-50 0 31,1 0-31</inkml:trace>
  <inkml:trace contextRef="#ctx0" brushRef="#br0" timeOffset="43560">12724 7864 0,'-24'0'32,"24"-24"-17,0 0 1,-24-1-16,24 1 15,0 0 1,0 0-16,0 0 0,0-1 16,24 1-16,0 0 0,0 0 15,0-25-15,25 25 16,-1 0-16,1 0 0,23 0 16,-23 24-16,-1 0 15,0 24-15,1 24 0,-25-24 16,0 49-16,-24 0 0,0-1 15,-24 1-15,-25-1 16,1 25-16,0-24 0,-25-25 16,1 25-16,-1-25 15,25 0-15,-25 1 0,25-25 16,-1-24-16,25 0 0,24-24 31,0 0-31,24-1 0,25 1 16,-25-24-16,24 24 15,1-1-15,-25 1 0,24 24 16,1 0-16,-1 24 0,-24 1 16,25-1-16,-25 0 15,24 24-15,-24-23 0,0-1 16,25 0-16,-25 0 16,0 0-16,0-24 0,1 0 15</inkml:trace>
  <inkml:trace contextRef="#ctx0" brushRef="#br0" timeOffset="43929">13571 8009 0,'48'-97'16,"-24"97"0,-24-24-16,0 48 15,0 0 1,-24 1-1,0-1-15,24 0 0,-24 24 16,24-23-16,-24-1 16,24 24-16,0-24 0,0 1 15,24-1-15,0 0 0,24-24 16,-24 0-16,49 0 16,-25 0-16,1 0 0,-1-24 15,1 0-15,-1-1 16,-24-23-16,-24 24 0,0-25 15,0 25-15,0-24 16,-24 24-16,-24-1 0,-1-23 16,-23 24-16,23 24 15,1 0-15,-1 0 16,25 24-16,0 0 0,0-24 16,24 24-16,24-24 0</inkml:trace>
  <inkml:trace contextRef="#ctx0" brushRef="#br0" timeOffset="44282">14272 7864 0,'24'0'0,"-24"-24"16,-24 0 0,0 24-1,0 24-15,0-24 16,-1 24-16,1 0 0,0 0 15,24 25-15,0-25 16,0 24-16,24-24 0,0 25 16,25-25-16,-1 0 15,1 0-15,-1-24 16,0 0-16,25 0 0,-25 0 0,-23-24 16,23 0-16,-48 0 15,24 0-15,-24-1 0,0-23 16,-24 24-16,24-25 0,-48 1 15,23 24-15,-23 0 16,24 0-16,-25 24 0,25 0 16,-24 0-16,24 0 15,24 24-15,-25-24 0,25 24 16</inkml:trace>
  <inkml:trace contextRef="#ctx0" brushRef="#br0" timeOffset="44866">14901 7477 0,'0'-24'16,"0"-25"-16,-24 25 16,24 0-16,-24 0 0,24 0 15,-24-1-15,24 50 16,0-1-16,0 0 15,0 24-15,0 1 0,0-1 16,0 25-16,0-25 16,0 25-16,-25-25 0,25 0 15,0 1-15,0-1 0,0-24 16,25 0-16,-1 1 16,0-25-16,0-25 15,0 25-15,1-24 16,23 0-16,-24 24 0,0-24 15,1 0-15,-1 24 16,0 0-16,0 0 0,24 0 16,-23 0-16,-1 0 0,0 24 15,0-24-15,0 0 16,1 0-16,-1 0 0,0 0 16,0 0-16,0-24 15,1 24-15,-25-24 0,24-1 16,-24 1-16,0-24 0,0 24 15,0-25-15,0 1 16,0 24-16,-24-25 0,24 25 16,-25-24-16,25 23 0,-24 25 15,0 0 1,24 25-16,-24 23 16,24 0-16,0 1 15,0-1-15,0 25 0,0-1 16,24-23-16,-24 23 0,0 1 15,24-25-15,-24 1 16,24-1-16,-24-24 0</inkml:trace>
  <inkml:trace contextRef="#ctx0" brushRef="#br0" timeOffset="45171">16014 7767 0,'-24'0'16,"24"-24"-16,24 24 15,0 0 1,25 0-16,-1-24 15,0 24-15,1 0 0,-1 0 16,25 0-16,-25 0 16,-24-24-16,25 24 0,-25 0 15,-48 0 1,-1 24 0,1-24-16</inkml:trace>
  <inkml:trace contextRef="#ctx0" brushRef="#br0" timeOffset="45568">17175 7598 0,'-24'-24'16,"0"24"-16,0-25 0,24 1 16,-25 24-16,25-24 15,25 0 1,-1 24 0,0 0-16,24 24 15,-24-24-15,1 24 0,23 0 16,-24 1-16,0-1 0,1 24 15,-25 1-15,0-1 16,0-24-16,0 25 0,0-1 16,-25-24-16,1 24 0,24-23 15,0-1-15,0 0 16,24-24-16,1 0 16,-1 0-16,24 0 15,-24-24-15,25 0 0</inkml:trace>
  <inkml:trace contextRef="#ctx0" brushRef="#br0" timeOffset="45734">17223 7211 0,'-24'-24'0,"-24"-1"0,24 25 15,0 0-15,24-24 16,24 24-1,0 0 1,0 0-16</inkml:trace>
  <inkml:trace contextRef="#ctx0" brushRef="#br0" timeOffset="46259">17756 7235 0,'-25'0'16,"1"-24"-16,0 24 15,24 24 1,0 0-16,24 25 16,-24-1-16,24 24 0,1 1 15,-1 24-15,0 0 16,24-1-16,-23 1 0,-1 0 15,0 0-15,0-25 0,0 25 16,1-49-16,-25 25 16,24-25-16,-24-24 0,0 1 15,24-1-15,-24-48 16,-24-1 0,0 1-16,-1-24 0,1-25 15,0 1-15,0-1 16,0-48-16,-1 24 0,1 1 15,24-25-15,0 24 16,24 24-16,1 1 0,23 23 16,-24 1-16,25 48 0,23 0 15,-23 0-15,-1 0 16,0 0-16,-24 24 0,25 25 16,-25-25-16,-24 0 15,0 24-15,-24-23 0,-25 23 16,25-24-16,-24 0 0,-25 1 15,25-1-15,0 0 16,-1-24-16,25 0 0,0 0 16,24-24-16,0 0 15</inkml:trace>
  <inkml:trace contextRef="#ctx0" brushRef="#br0" timeOffset="46629">18651 7453 0,'-24'-49'16,"-1"25"-16,25 0 15,-24 24-15,24 24 32,0 0-17,0 25-15,24-25 0,-24 24 16,25-24-16,-1 25 15,0-1-15,0-24 0,24 25 16,-23-25-16,23 0 0,-24-24 16,0 0-16,25 0 15,-25-24-15,0-24 16,-24 23-16,0-144 31,-24 121-31,0-1 0,-25 1 0,25 24 16,-24 0-16,24-1 15,-25 25-15,25 0 0,-24 25 16,24-1-16,-1 0 0,25 0 16,0 0-16</inkml:trace>
  <inkml:trace contextRef="#ctx0" brushRef="#br0" timeOffset="47175">19594 7477 0,'0'-24'15,"0"-1"1,0 1-16,0 0 16,-24 0-16,0 0 15,0 24-15,-25-24 16,-48 24-1,1 0-15,47 0 0,1 24 16,24-24-16,-25 24 16,25 0-16,24 24 0,0-23 15,0-1-15,0 24 16,24-24-16,1 25 0,23-25 16,0 0-16,1 0 15,-1 1-15,0-1 0,25-24 16,-25 0-16,1-24 0,-1-1 15,-24 1-15,25 0 16,-25-24-16,-24-1 0,24 1 16,-24-1-16,0-23 0,-24-1 15,24 25-15,-24-25 16,0 25-16,24 0 0,-25-1 16,1 25-16,24 0 15,-24 24-15,24 24 0,0 0 16,0 0-16,0 25 0,0-1 15,24 1-15,-24-1 16,49 73 0,-25-49-16,0-23 0,0-1 15,0 1-15,0-1 0,1-24 16,-1 0-16,0 1 0,-24-1 16,24-24-16</inkml:trace>
  <inkml:trace contextRef="#ctx0" brushRef="#br0" timeOffset="47416">20296 7380 0,'0'-24'15,"0"0"1,24 24-1,0 0-15,24 0 0,1-24 16,-1 24-16,25 0 16,-25 0-16,1 0 0,23 0 15,-48 0-15,0 0 0,-48-25 32</inkml:trace>
  <inkml:trace contextRef="#ctx0" brushRef="#br0" timeOffset="48995">21384 7114 0,'0'-24'32,"24"24"-17,-24-24-15,25-1 0,-1 1 16,0 0-16,0 24 0,0-24 16,25 0-16,-25-1 15,24 25-15,1 0 0,-25 0 16,24 25-16,-24-1 15,1 0-15,-1 0 0,-24 0 16,0 25-16,0-25 0,0 24 16,-24-23-16,-1 23 15,1-24-15,0 0 0,-24 1 16,24-1-16,-25 0 16,49 0-16,-24-24 15,48 0 1,0-24-16,1 24 15,-1-24-15,24 24 0,0-24 16,1 24-16,23 0 16,-23 0-16,-1 24 0,1-24 15,-25 24-15,0 0 16,0 0-16,-24 0 0,0 1 16,-24-1-16,0 0 0,-25 0 15,1-24-15,-25 24 16,25-24-16,-25 0 0,1 0 15,24 0-15,-25-24 0,49 24 16,-25-24-16,25 0 16</inkml:trace>
  <inkml:trace contextRef="#ctx0" brushRef="#br0" timeOffset="49371">22545 7235 0,'-24'-24'16,"-24"24"-16,24 0 0,-1 0 15,1 0-15,0 0 16,0 0-16,24 24 16,-24 0-16,24 0 15,0 1-15,0-1 0,0 0 16,0 0-16,0 0 0,48 49 15,-24-73 1,0 24-16,25-24 0,-25 24 16,0-24-16,25-24 0,-25 24 15,0-24-15,0 0 16,0-1-16,-24 1 0,0-24 16,-24 24-16,0-25 15,0 25-15,-25 0 0,25 0 16,0 0-16,0 24 0,0 0 15,-1 0-15,1 24 16,24 0-16,0 0 0,0 0 16</inkml:trace>
  <inkml:trace contextRef="#ctx0" brushRef="#br0" timeOffset="49756">23223 7235 0,'0'-24'16,"0"0"-16,-24 24 0,-1 0 16,25-25-16,-24 25 15,0 0-15,0 0 16,24 25 0,-24-25-16,24 24 0,0 24 15,0-24-15,0 1 16,0 23-16,24 0 0,0-24 15,0 1-15,0 23 0,25-24 16,-1-24-16,0 24 16,1-24-16,-1-24 0,1 24 15,-25-24-15,24 0 0,-48-25 16,0 25-16,0 0 16,-24-24-16,0-1 0,-25 25 15,25 0-15,-48 0 16,23 0-16,1-1 0,0 25 15,-1 0-15,25 25 0,0-1 16,0-24-16,24 24 16,0 0-16,24 0 0</inkml:trace>
  <inkml:trace contextRef="#ctx0" brushRef="#br0" timeOffset="50182">23924 7187 0,'-24'0'0,"-24"0"0,23 0 15,1-25 1,24 50 0,24-1 15,-24 0-31,0 0 15,0 0 1,0 1-16,0-1 16,0 0-16,25 0 15,-1 0-15,0-24 0,0 24 16,0 1-16,1-25 0,23 0 16,-24 0-16,25 0 15,-25 0-15,0 0 0,0-25 16,-24 1-16,0 0 15,0 0-15,0-24 16,-24 23-16,0 1 0,0-24 16,-1 24-16,1-1 15,-24 25-15,24 0 0,-1 0 16,1 0-16,0 25 16,0-25-16,24 24 15</inkml:trace>
  <inkml:trace contextRef="#ctx0" brushRef="#br0" timeOffset="50540">24602 7114 0,'-49'0'0,"25"0"0,0-24 16,0 24-1,48 24 1,0 0 0,-24 25-16,24-25 0,0 24 15,-24-24-15,25 25 0,-1-25 16,0 24-16,0-24 16,0 1-16,1-25 0,-1 24 15,24-24-15,-24 0 0,0 0 16,1-24-16,-1-1 15,0 1-15,-24 0 0,0-24 16,0 24-16,0-25 16,0 1-16,-24-1 0,0 25 15,24-24-15,-25 24 16,1 24-16,0-25 0</inkml:trace>
  <inkml:trace contextRef="#ctx0" brushRef="#br0" timeOffset="50877">25424 7162 0,'24'0'16,"-24"-24"-16,0 0 0,-24 24 16,24-24-16,-24 0 15,0-1-15,-1 25 16,-23 0-16,24 0 0,0 0 15,0 0-15,24 25 16,-25-25-16,25 24 0,0 0 16,25 0-16,-1 0 0,0 1 15,0 23-15,24-24 16,-23 0-16,23 1 0,0-1 16,-23 0-16,-1-24 15,0 24-15,-24 0 16,-24-24-16,0 0 15,-25 24-15,1-24 16,24 0-16,-25 0 0,25-24 16,0 24-16</inkml:trace>
  <inkml:trace contextRef="#ctx0" brushRef="#br0" timeOffset="51088">25739 7066 0,'48'0'0,"-24"0"16,-24 24 15,0 0-15,0 0-16,24 0 16,-24 25-16,0-25 0,24 24 15,-24-23-15,0 23 0,0-24 16,25 0-16,-25 0 15</inkml:trace>
  <inkml:trace contextRef="#ctx0" brushRef="#br0" timeOffset="51309">25739 7211 0,'-25'-49'0,"25"25"15,-24 0-15,48-49 16,1 73-1,-1 0-15,24 0 0,0 0 16,1 25-16,-1 23 16,25-24-16,-25 25 0,1-25 15,-25 24-15,-24 1 16,-121 23-16,0-24 16,-73 1-16,-48-1 0,-48 1 15</inkml:trace>
  <inkml:trace contextRef="#ctx0" brushRef="#br0" timeOffset="53184">22013 7936 0,'-24'0'0,"0"0"16,0 0 0,24 25-16,24-25 15,0 0-15,24 0 0,25 0 16,0-25-16,47 25 15,1 0-15,0-24 0,49 24 16,-25 0-16,24 0 0,-24 0 16,0 0-16,-24 0 15,-24 0-15,-24 0 16,-25 0-16,-24 0 0,-48 0 16,-24 24-16,-1-24 15</inkml:trace>
  <inkml:trace contextRef="#ctx0" brushRef="#br0" timeOffset="53471">22158 8154 0,'-24'0'0,"0"24"0,0-24 15,0 0-15,48 0 16,0 0-1,24 0-15,1-24 16,23 24-16,1 0 0,24 0 16,24-24-16,24 24 0,-24 0 15,24 0-15,-24-24 16,0 24-16,0 0 0,-25-24 16,-23 24-16,0 0 0,-49 0 15,0-25-15,-72 25 31,23 0-31</inkml:trace>
  <inkml:trace contextRef="#ctx0" brushRef="#br0" timeOffset="54251">22811 8251 0,'0'-24'0,"0"48"31,0 24-15,-24-23-16,24 23 16,0 0-16,-24 1 0,24 23 15,0-23-15,0 23 16,24 1-16,-24-25 0,24 1 15,-24-1-15,25 0 16,-25-24-16,24 1 0,-24-1 16,0 0-16</inkml:trace>
  <inkml:trace contextRef="#ctx0" brushRef="#br0" timeOffset="54433">22497 8952 0,'-24'0'0,"0"0"15,-1 0-15,50 25 47,-1-25-47,0 24 0,0-24 16,25 0-16,-1 24 0,0-24 16,1 0-16,-1 0 15</inkml:trace>
  <inkml:trace contextRef="#ctx0" brushRef="#br0" timeOffset="54582">23078 8952 0,'0'-24'0,"24"24"0,-24-24 16,24 0-16,-24 0 15,-24 48 17,24 0-32,-24 0 15,-25 0-15,25 25 0,-24-1 16,-1 1-16</inkml:trace>
  <inkml:trace contextRef="#ctx0" brushRef="#br0" timeOffset="55240">22303 9968 0,'0'-24'0,"0"0"0,0 0 16,0 48 31,0 24-47,0-23 0,25 23 0,-25 0 15,0-23-15,24 23 16,-24 0-16,0 1 0,24-25 15,-24 0-15,0 0 16,0 1-16,0-50 31,0 1-15,-24 0-16,0-24 0,24-1 16,-25-23-16,1-1 15,0 0-15,24 1 0,0-1 16,0 1-16,0 23 0,24 1 15,0 0-15,25 23 16,-1 1-16,1 24 0,23 0 16,-23 24-16,23-24 15,-23 25-15,23 23 0,-48-24 16,25 0-16,-49 25 0,0-25 16,-25 0-16,1 25 15,-48-25-15,23 0 0,1 0 16,-25 0-16,25-24 15,0 24-15,-1-24 0,25 0 16,0 0-16</inkml:trace>
  <inkml:trace contextRef="#ctx0" brushRef="#br0" timeOffset="55993">23102 9751 0,'-24'0'0,"24"24"47,24 0-47,-24 0 16,24 1-16,-24 23 0,24 0 15,-24-24-15,0 25 16,24-1-16,-24 1 0,0-25 15,0 0-15,0 0 16,0 0-16,0-48 16,0 0-1,-24-24-15,24 23 16,0-23-16,0 0 0,0-25 16,0 1-16,0 23 15,0-23-15,24-1 0,1 25 16,-1-1-16,0 1 0,24 24 15,-24-1-15,25 25 16,23 0-16,-23 0 0,23 25 16,-23-1-16,-1 0 0,-24 0 15,25 0-15,-49 25 16,0-25-16,-24 0 0,-1 0 16,-23 1-16,0-1 15,-1 0-15,25 0 0,-24-24 16,-1 24-16,25-24 0,24 25 15,24-25 1,0 0-16,1 0 16,23 24-16,25-24 15,-25 24-15,0-24 0,1 24 16,-1 0-16,-24 0 0,0 1 16,-24-1-16,-24 0 15,-24 0-15,0 0 0,-25 1 16,0-1-16,-23-24 15,23 24-15,0-24 0,1 0 16,-1-24-16,25 24 16</inkml:trace>
  <inkml:trace contextRef="#ctx0" brushRef="#br0" timeOffset="56459">24190 9122 0,'-169'-121'15,"48"97"-15,0-1 0,-24 25 16,-49 0-16,1 0 16,-25 25-16,0-1 0,1 48 15,-25-23-15,24 48 16,25-1-16,-1 1 0,25 0 15,48 0-15,24 24 0,0 0 16,73-25-16,0 25 16,24-24-16,48 0 0,25 0 15,-1-1-15,25 1 0,24-24 16,24 23-16,0-47 16,25 23-16,23-23 0,1-25 15,24 0-15,23-24 16,-23-24-16,24 0 0,0-49 15,0 25-15,-24-49 0,-25 0 16,-24 0-16,-23-23 16,-25-1-16,-25 0 0,-23-25 15,-25 1-15,-48 0 16,-48 24-16,-1 0 0,-71 0 16,-26 25-16,-23 23 15,-49 25-15,-24-1 0,-24 49 16,0-24-16,0 24 0</inkml:trace>
  <inkml:trace contextRef="#ctx0" brushRef="#br0" timeOffset="66680">11756 10138 0,'0'-49'0,"0"1"0,0 0 16,0 23-16,0-23 16,0 24-16,25 24 15,-25 24-15,24 24 16,0 25-16,0 24 0,0 24 16,-24 24-16,25 24 0,-1 25 15,0 23-15,-24 1 16,24 0-16,-24-25 0,0 25 15,24-49-15,-24 1 16,0-1-16,0-48 0,0 24 16,0-48-16,0 24 0,0-48 15,0-1-15,0-24 16,25 1-16,-25-1 0,0-24 16,0 1-16</inkml:trace>
  <inkml:trace contextRef="#ctx0" brushRef="#br0" timeOffset="67032">10644 13089 0,'-121'24'0,"24"-24"0,0 24 16,25-24-16,23 0 0,25 0 15,48 0 1,73 0-16,24 0 0,72 0 16,25-24-16,72 0 15,49 0-15,24 0 0,48-25 16,49 25-16,24-24 0,24-1 16,-25 1-16,25 0 15,-24 23-15,-24 1 0,-25 0 16,-72 0-16,-24 24 15,-73 0-15,-73 0 0,-23 0 16,-49 0-16,-49 0 0,-23 0 16,-98 0-1,1 0-15,-25 0 16,-23-24-16</inkml:trace>
  <inkml:trace contextRef="#ctx0" brushRef="#br0" timeOffset="68306">12700 10622 0,'0'-49'16,"0"25"-16,0-24 0,0 23 15,0 1 1,24 24-16,0 24 16,0 1-1,1-1-15,-1 24 0,24-24 16,-24 25-16,25 23 0,-25-23 15,24-1-15,-23 1 16,23-1-16,-24 0 0,0-24 16,0 1-16,1-1 15,-1 0-15,0-24 16,0 0-16,0 0 0,1-24 0,-1 0 16,24-25-16,-24 1 15,25 24-15,-1-49 0,1 49 16,-1-24-16,0-1 15,1 25-15,-25 24 0,24 0 16,1 0-16,-25 24 0,0 0 16,24 25-16,-23-1 15,23 25-15,0-25 0,1 25 16,-1-25-16,25 0 0,-1 1 16,-23-1-16,23 1 15,-23-25-15,23 0 0,-48 0 16,25-24-16,-1 0 15,-24 0-15,0 0 0,1-24 16,23 0-16,-24 0 16,0-25-16,1 1 0,-1-1 15,0 1-15,0 24 0,0-25 16,1 25-16,-1 0 16,0 24-16,24 0 0,-23 24 15,23 25 1,-24-1-16,0 0 0,25 1 15,-25-25-15,0 24 0,24 1 16,1-1-16,-1 1 16,-24-25-16,25 0 0,-1 0 15,-24 0-15,25-24 0,-1 0 16,-24 0-16,25 0 16,-25-24-16,24 24 0,-24-24 15,1-24-15,23 23 16,-24-23-16,25 0 0,-25 23 15,0-23-15,24 24 0,-23 0 16,-1-1-16,0 25 16,0 25-16,0-25 0,0 48 15,1-24-15,-1 0 16,0 25-16,24-1 0,1 1 16,-25-1-16,24 0 15,98 97 1,-74-48-16,-24-48 15,-23-1-15,23 0 16,-24-23-16,0-1 0,1 0 16,-1-24-16,0 0 15,-48-24 1,0 24 0,-1 0-1</inkml:trace>
  <inkml:trace contextRef="#ctx0" brushRef="#br0" timeOffset="68749">16595 11952 0,'-25'0'15,"25"24"-15,25-24 47,-1 0-47,0 0 16,0 24-16,0-24 15,49 25-15,-25-1 16,-24-24-16,25 24 0,-25-24 16,24 0-16,-23 0 15,-1 0-15,24 0 16,1 0-16,-25-24 0,0 0 16,0-1-16,0 1 15,0 0-15,-24 0 0,25 0 16,-25 0-16,0-1 15,0 1-15,0 0 0,0 0 16,0 0 0,0-1-1,0 50 17,24-25-32,-24 24 0,24 0 15,-24 0-15,24 0 16,-24 1-1,0-1-15,0 0 0,-24 0 16,24 0 0,-24 0-16</inkml:trace>
  <inkml:trace contextRef="#ctx0" brushRef="#br0" timeOffset="70424">11224 12025 0,'-24'-49'0,"24"25"0,-24 0 16,0 0-16,-25 24 15,25-24-15,-24 24 0,-1 0 16,1 24-16,-25-24 16,25 24-16,0 0 0,23 0 15,1 0-15,0 1 0,24-1 16,24 0-16,0-24 16,25 24-16,-1 0 15,25 1-15,24-1 0,-1-24 16,1 24-16,-24 0 0,-1 0 15,1-24-15,-25 25 16,1-1-16,-49 0 0,0 0 16,-25 0-16,-23-24 0,0 25 15,-25-1-15,-24 0 16,0-24-16,25 0 0,-25 0 16,25 0-16</inkml:trace>
  <inkml:trace contextRef="#ctx0" brushRef="#br0" timeOffset="70645">10910 11662 0,'24'-24'0,"0"-1"15,0 1-15,-24 48 32,-24 49-32,0-25 15,0 1-15,24-1 0,0 25 16,0-1-16,0 1 0,0-1 15,24 25-15,0-24 16,0-1-16,1 25 0,-1-24 16,0-25-16,0 25 15,0-49-15,0 0 0</inkml:trace>
  <inkml:trace contextRef="#ctx0" brushRef="#br0" timeOffset="70999">11224 10380 0,'0'-24'0,"-24"-1"0,24 1 15,-24 24-15,0 24 16,-1 1-16,25-1 16,0 0-16,-24 24 0,24 25 15,-24-25-15,24 25 16,0-1-16,0 25 0,0-24 15,0-1-15,0 1 0,0-1 16,0-23-16,-24-1 16,24 1-16</inkml:trace>
  <inkml:trace contextRef="#ctx0" brushRef="#br0" timeOffset="71317">11152 10307 0,'-25'-48'16,"-23"24"-16,24-1 0,-24 25 15,23 0-15,-23 25 16,24-1-16,-25 0 0,25 24 16,0-23-16,0-1 15,24 0-15,0 0 0,-24 0 16,48-48 15,0 0-31,0 0 0,0 0 16,25-1-16,-1-23 0,1 24 15,23 0-15,-24 24 16,25 0-16,0 0 16,-25 48-16,0 0 0,1 25 15,-1-1-15,-24 1 0</inkml:trace>
  <inkml:trace contextRef="#ctx0" brushRef="#br0" timeOffset="71946">15312 13549 0,'0'-25'15,"25"1"-15,-1 24 16,48-24-16,1 0 16,24 24-16,24-24 15,169 0-15,-121-1 0,-24 25 16,25-24-16,-25 24 16,-24 0-16,-24 0 0,-1 0 15,-47 0-15,-1 0 16</inkml:trace>
  <inkml:trace contextRef="#ctx0" brushRef="#br0" timeOffset="72189">16691 13234 0,'-24'0'0,"0"-24"0,24 0 16,-24 0-16,24-1 15,24 1 1,48 24-16,-47 24 15,23 1-15,0-1 0,25 0 16,-25 24-16,1-23 16,-1 23-16,1 0 0,-25 1 15,-24-1-15,0-24 16,-24 25-16,-25-25 0,25 0 16,-24 0-16,23 0 0,-23-24 15</inkml:trace>
  <inkml:trace contextRef="#ctx0" brushRef="#br0" timeOffset="72479">17804 13210 0,'73'-48'16,"-49"23"-16,0 25 15,0 25 1,-24-1-16,0 0 0,0 0 16,0 0-16,0 25 15,0-1-15,-24 1 0,24-1 16,-24 24-16,24-23 0,0-1 16,24 1-16,0-1 15,0 0-15,49-23 0,-25-1 16,25 0-16,-1-24 15,1 0-15,0-24 0,-1 24 16</inkml:trace>
  <inkml:trace contextRef="#ctx0" brushRef="#br0" timeOffset="72648">17949 13500 0,'-48'0'16,"24"0"-16,48 0 15,0 0-15,49 0 16,-25 0-16,25-24 16,-1 24-16,1 0 0,-1-24 15,-23 24-15,-1 0 0</inkml:trace>
  <inkml:trace contextRef="#ctx0" brushRef="#br0" timeOffset="105104">1693 13331 0,'-24'0'0,"0"0"15,0 0 1,48 0 31,0 0-47,24-24 0,1 0 15,23-1-15,1-23 0,-1 24 16,25-25-16,-24 25 16,-1 0-16,-23-24 0,23 23 15,-47 1-15,23 24 16,-72 0-1,-25 24 1</inkml:trace>
  <inkml:trace contextRef="#ctx0" brushRef="#br0" timeOffset="105616">1766 13355 0,'0'-24'16,"24"24"-1,-24-24 1,0 48 15,24 0-31,-24 0 16,0 1-16,0-1 0,0 0 16,0 24-16,24-24 15,1 49-15,-25-25 16,24-23-16,-24-1 15,24 0-15,-24 0 0,0 0 16,24-24-16,-24-24 16,24 0-1,-24-24-15,24 23 16,-24 1-16,25-24 0,-1 24 16,0-1-16,-24-23 15,48 24-15,-23 24 0,-1-24 16,0 24-16,24 0 15,-23 24-15,23 0 0,-24 0 16,25 25-16,-25-25 0,24 24 16,-24 1-16,-24-1 15,24-24-15,-24 25 0,-24-25 16,0 24-16,0-24 16,-24 1-16,23 23 0,-23-48 15,-25 24-15,25 0 0,0-24 16,-1 24-16,25-24 15,-24 0-15,23 0 0,1 0 16,0-24-16</inkml:trace>
  <inkml:trace contextRef="#ctx0" brushRef="#br0" timeOffset="106309">2685 13258 0,'0'-24'47,"0"0"-31,-24 48 15,24 0-31,-24 1 0,24-1 15,0 24-15,-25-24 16,25 25-16,0-1 16,0 0-16,49 49 15,-25-48-15,0-25 0,0 0 16,25 0-16,-1-24 0,1 0 16,-25 0-16,24-24 15,0 0-15,-23 0 0,-1-25 16,-24 25-16,24-24 15,-24-1-15,-24 1 0,0 0 16,-1-1-16,-23 1 0,0 24 16,24-25-16,-25 25 15,1 24-15,24 0 0,-1 0 16,1 24-16,24 0 16,0 25-1</inkml:trace>
  <inkml:trace contextRef="#ctx0" brushRef="#br0" timeOffset="106577">3145 12823 0,'-25'-24'0,"25"0"0,-24-1 15,24 1-15,24 48 16,-24 1-16,25-1 16,-1 24-16,0 1 15,0 23-15,0-24 0,1 25 16,23-25-16,-24 25 0,0-25 16,1 1-16,-1-1 0,-24 1 15,24-25-15,-24 0 16,24 0-16</inkml:trace>
  <inkml:trace contextRef="#ctx0" brushRef="#br0" timeOffset="106861">3532 13016 0,'24'-48'0,"-24"24"0,24 0 16,0 24-16,-24 24 15,-24 0 1,24 24-16,-24-23 15,0 23-15,-1-24 0,-23 25 16,24-1-16,0-24 0,0 0 16,24 1-16,-25-25 0,50 0 31,-1-25-31,0 25 16,24 0-16,-24-24 15,25 24-15,-1 0 16,1 0-16,-25 24 0,24-24 15,-24 25-15,25-1 0,-25 0 16</inkml:trace>
  <inkml:trace contextRef="#ctx0" brushRef="#br0" timeOffset="107322">4620 12678 0,'0'-49'0,"0"25"15,0 0-15,-24 0 0,24 0 16,-24-25-16,0 49 15,-1-24-15,1 0 0,0 24 16,0 0-16,0 24 0,0 0 16,-1 0-16,1 25 15,0-25-15,0 24 0,0-23 16,24 23-16,0-24 16,24 0-16,0 1 0,24-1 15,-23-24-15,23 24 16,0-24-16,1 0 0,-1 0 15,0 0-15,1 24 0,-25-24 16,0 0-16,0 24 16,-24 1-16,0-1 0,-24 0 15,0 0-15,-24 0 0,-1 25 16,1-25-16,-1 0 16,-23 0-16,24 0 0,-1-24 15,25-24-15,-24 0 16</inkml:trace>
  <inkml:trace contextRef="#ctx0" brushRef="#br0" timeOffset="107635">4257 12339 0,'0'-48'0,"0"24"0,0-1 16,0 1-16,25 24 15,-25 24 1,24 25-16,-24-25 15,24 24-15,0 25 16,0-25-16,1 25 0,-1-25 16,0 25-16,24-1 0,-24 1 15,1 0-15,-1-1 16,24-24-16,-24 25 0,1-25 16,-25-23-16,24 23 15,0-24-15,0 0 0,-24 1 16,0-1-16,24-24 15,-24 24 1,-24-24 15</inkml:trace>
  <inkml:trace contextRef="#ctx0" brushRef="#br0" timeOffset="108493">5056 12388 0,'24'0'47,"0"0"-32,0 0-15,0 0 0,25-25 16,-1 25-16,25-24 16,-1 0-16,-23 24 0,-1-24 15,0 24-15,1-24 16,-25 24-16,0 0 0,0 0 15,-24-25-15,-24 25 16,0 0 0</inkml:trace>
  <inkml:trace contextRef="#ctx0" brushRef="#br0" timeOffset="110187">6265 11613 0,'0'-24'16,"0"0"0,-24 24-1,0 24 1,0 0 0,-1 1-16,25 23 0,-24 0 15,24 1-15,-24-1 16,24 25-16,0-1 0,0 1 15,0-1-15,24 1 0,0 0 16,1-25-16,23 0 16,-24 1-16,25-1 0,-1-24 15,0-24-15,1 0 0,-25 0 16,24-24-16,1 0 16,-25 0-16,0-25 0,0 25 15,-24-24-15,0-1 16,0 25-16,0-24 0,-24 24 15,0-1-15,-25 1 0,25 24 16,0 0-16,-24 0 16,24 24-16,-25-24 0,25 25 15,0-1-15,0 0 16,-1 24-16,25-23 16,0-1-16,0 0 15</inkml:trace>
  <inkml:trace contextRef="#ctx0" brushRef="#br0" timeOffset="110647">6870 11710 0,'-24'0'0,"0"-24"16,24 48 15,0 0-15,0 1-16,0-1 16,0 0-16,0 0 15,24 0-15,-24 25 0,0-1 16,24 0-16,-24 1 15,24-25-15,0 24 0,1-23 16,-1 23-16,24-24 0,-24-24 16,25 24-16,-25-24 15,24 0-15,1-24 0,-25 0 16,0 0-16,0 0 16,0-25-16,-24 1 0,0-1 15,-24 1-15,0-24 0,-24 23 16,23 1-16,-23 24 15,0-25-15,23 25 0,-23 24 16,0 0-16,24 24 16,-1 0-16,1 1 0,0-1 15,24 0-15,-24 0 0</inkml:trace>
  <inkml:trace contextRef="#ctx0" brushRef="#br0" timeOffset="111133">7644 11517 0,'0'-25'16,"-24"25"0,0 0-1,24 25 1,-25-25-16,25 24 0,0 0 16,-24 24-16,24-23 0,0 23 15,0 0-15,0 1 16,24-1-16,-24 1 0,25-1 15,23-24-15,-24 24 16,25-23-16,-25-25 0,24 0 16,1 0-16,-1 0 0,0-25 15,1 1-15,-1 0 16,-24-24-16,0-1 0,-24 1 16,0 0-16,0-1 15,-24-23-15,0 23 0,-24 1 16,-1 24-16,1-1 0,0 25 15,-25 0-15,25 0 16,-1 25-16,1-1 0,-1 0 16,1 0-16,24 0 15</inkml:trace>
  <inkml:trace contextRef="#ctx0" brushRef="#br0" timeOffset="111715">8467 11130 0,'0'-25'0,"0"1"16,-25 24-16,25-24 15,-24 24-15,0 24 0,0 0 16,0 1-16,-1-1 16,1 24-16,0 1 0,0-1 15,0 0-15,24 1 0,0 23 16,0-23-16,24-1 15,0 0-15,0 1 0,0-1 16,25-24-16,-1 1 16,1-1-16,-1 0 0,0-24 15,1 0-15,-1-24 0,0 0 16,-23 24-16,-1-49 16,0 25-16,-24-24 0,0 23 15,0-23-15,0 0 16,-24-1-16,24 25 0,-24-24 15,24 24-15,0-1 16,0 1-16,24 24 16,0 24-1,0 1 1,0-1-16,1 24 0,-25-24 16,24 25-16,-24-25 0,24 0 15,-24 24-15,0-23 16,0-1-16,0 0 15</inkml:trace>
  <inkml:trace contextRef="#ctx0" brushRef="#br0" timeOffset="112408">8999 11057 0,'0'-24'0,"0"0"0,-24 24 15,24 24 1,0 0 0,0 0-16,24 0 15,-24 25-15,24-1 0,0 1 16,0-1-16,-24 0 0,24 1 16,1-1-16,-1-24 15,0 49 1,0-73-16,-24 24 0,-24-48 31,24 0-31,-24-25 0,0 25 16,-1-48-16,1-1 15,0 0-15,0 1 0,0-25 16,24 24-16,0 1 16,0-1-16,0 1 0,24 48 15,0-25-15,24 49 0,-23 0 16,23 0-16,-24 0 15,25 24-15,-1 1 0,-24-1 16,0 0-16,-24 24 16,25-23-16,-25 23 0,0 0 15,-25-24-15,1 1 0,0 23 16,0-24-16,0-24 16,-1 24-16,25 1 0,-24-25 15,48 0 16,1 0-31,-1 0 0,24 0 16,-24 0-16,25 0 16,-1 0-16,-24 24 0,25 0 15,-25 24-15,0-23 0,0 23 16,-24-24-16,0 25 16,-24-25-16,0 24 0,0-24 15,0 0-15,-25 1 16,1-25-16,-1 24 0,1-24 15,24 0-15,-25-24 0,1 24 16,24-25-16,0 25 16,24-24-16,-25 24 0,1 0 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5:09.83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268 269 0,'-48'-48'15,"48"23"-15,0 1 16,0 0-16,0 0 16,24 24-16,-24-24 0,24 24 15,0 0-15,1 0 16,-1 24-16,0-24 15,-24 24-15,0 0 0,0 0 16,0 1-16,-24-1 16,0 0-16,-1 0 0,-23-24 15,0 24-15,23-24 0,-23 0 16,0 0-16,23 0 16,1-24-16,0 0 0,24 0 15,0-25-15,24 25 16,0-24-16,25 24 0,-1-25 15,1 25-15,23 0 0,-23 24 16,23 0-16,-24 24 16,25 24-16,-49 1 0,0 23 15,1 1-15,-25 0 16,-25 23-16,1-23 0,0-1 16,-24 1-16,23-25 0,-23 1 15,24-25-15,-24-24 16,23 0-16,1 0 0,0 0 15,24-24-15,0-25 16,0 25-16,24 0 16,0-24-16,1 23 0,23 1 15,-24 0-15,24 24 16,1 0-16,-1 0 0,1 0 16,-25 24-16,24 0 15,-24 25-15,25-25 0,-25 0 16</inkml:trace>
  <inkml:trace contextRef="#ctx0" brushRef="#br0" timeOffset="155">945 535 0,'25'-24'16,"-25"0"-16,24-1 15,-24 1 1,0 48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5:15.2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0 314 0,'0'24'62,"0"0"-62,24 0 16,-24 25-16,0-25 0,0 24 16,0 0-16,24 1 15,-24-1-15,0 1 0,0-25 16,0 0-16,24 0 0,-24 0 15,0 1-15,0-50 32,0 1-17,0 0-15,0 0 0,0-25 16,0 1-16,0 0 16,0-25-16,0 1 0,0 23 15,0-23-15,0-1 0,25 0 16,-25 25-16,24 0 15,0 23-15,0 1 0,25 0 16,-25 24-16,24 24 16,-24 25-16,25-25 0,-1 48 15,-24-23-15,25 23 0,-1-23 16,-24 23-16,0-23 16,1 23-16,-1-23 0,0-1 15,-24-24-15,24 25 0,-24-25 16,0-48 15,0-1-31,0 1 16,-24-24-16,24-1 0,0-23 15,0 24-15,0-25 0,24 0 16,-24 25-16,24 0 16,1 23-16,-1 1 0,0 24 15,0 0-15,0 24 16,49 49-16,-25 0 15,-24-25-15,1 0 0,-1 25 16,0-25-16,-24 25 16,24-25-16,-24 1 0,0-1 15,0-24-15,-24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5:15.68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97 128 0,'-24'0'0,"0"-25"16,0 25-16,-1 0 15,25 25 16,25-1-31,-25 24 16,24-24-16,0 1 0,0 23 16,0 0-16,1-24 15,-1 25-15,0-25 0,0 0 16,0 0-16,1 1 0,-1-25 16,0 0-16,0 0 15,0-25-15,1 1 0,-25 0 16,24 0-16,-24-25 15,0 1-15,0 0 0,0-1 16,0 1-16,-24 24 0,-1-25 16,1 1-16,0 24 15,24 0-15,-24 24 0,0 0 16,24 24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5:16.93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48 0 0,'0'24'0,"-24"-24"16,24 25-16,-24-25 16,48 0-1,0 0-15,0 0 16,25-25-16,-1 25 0,0 0 16,25 0-16,-25-24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5:17.24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288 73 0,'0'-48'15,"0"24"1,-25 24-16,1 0 0,-24 0 16,-1 24-1,25 0-15,0 0 0,-24 1 16,48-1-16,-24 24 16,-1 1-16,25-25 0,25 24 15,-1-24-15,0 25 0,0-25 16,24 0-16,1 0 15,-1 0-15,25-24 0,-25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5:18.55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388 201 0,'24'-24'16,"0"-1"-1,-24 1-15,0 0 16,0 0-16,-24 0 0,24-1 16,-24 1-16,-24 24 15,23 0-15,-23 0 0,24 0 16,-25 24-16,1 25 0,0-1 15,-1 1-15,25-1 16,0 25-16,24-25 0,0 24 16,0-23-16,0 23 0,48-23 15,1-25-15,-1 24 16,25-23-16,-1-25 0,1 0 16,23 0-16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5:18.97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99 342 0,'0'-24'0,"-24"0"16,24-1-16,-24 1 15,0 24-15,0 0 16,24 24-16,0 1 16,0 23-16,0 0 15,24 1-15,0-1 0,-24 0 16,24 1-16,0-1 15,1 1-15,-1-25 0,-24 0 16,24 0-16,-24 0 16,-24-48-1,0 0-15,-1-24 16,25 23-16,-24-23 16,0-25-16,24 1 0,-24-1 15,24 1-15,0-1 0,24 1 16,0 23-1,0-23-15,1 47 0,23 1 0,0 24 16,1 24-16,-25 1 16,24 23-16,-23 0 0,-25 1 15,0-1-15,0 1 0,0-25 16,-49 24-16,25-24 16,-24 1-16,23-1 0,-23 0 15,24-24-15,0 0 16,-1-24-16,25 0 15,0-1-15</inkml:trace>
  <inkml:trace contextRef="#ctx0" brushRef="#br0" timeOffset="312">390 124 0,'48'-24'0,"-24"24"0,1 0 16,-1 0-1,-24 24 1,0 0-16,24 1 15,-24 23-15,0 0 16,0 1-16,0-1 0,0 25 16,0-1-16,24-23 0,-24-1 15,24 0-15,0-23 16,25-1-16,-25 0 0,24-24 16,1 0-16,-1 0 0,25-24 15,-25 0-15,1-1 16,-1-23-16,0 0 0,-24-1 15,-24 1-15,0 0 16,-24-1-16,0 1 0,0 24 16,-24-25-16,-1 25 15,1 0-15,24 24 0,-25 0 16,25 0-16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5:17.58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125 319 0,'25'-24'15,"-25"-1"-15,0 1 0,-25 24 16,25-24-16,-24 24 15,0 0-15,0 24 16,0-24-16,24 49 16,-25-25-16,25 0 0,0 24 15,25 1-15,-25-25 0,24 24 16,24-23-16,-24-1 16,25 0-16,-1 0 0,-24-24 15,25 0-15,-1 0 16,0-24-16,-23 0 0,-1 0 15,0-1-15,0 1 0,-24-24 16,-24-1-16,0 25 16,0-24-16,-1 24 0,-23-25 15,0 25-15,-1 24 16,25-24-16,-24 24 0,24 0 16,-1 24-16,25 0 0,0 0 15,0 1 1,25-25-16</inkml:trace>
  <inkml:trace contextRef="#ctx0" brushRef="#br0" timeOffset="296">512 270 0,'25'-24'0,"-1"0"16,-24 0-16,24 0 16,0-1-1,25 25-15,-25 0 16,24 25-16,1-1 0,-1 0 15,24 24-15,-23-23 16,-1 23-16,-24-24 0,1 25 16,-1-25-16,-24 0 15,0 0-15,-24-24 0,-1 0 16,-23 0-16,24 0 0,0-24 16,-1 0-16,1 0 15,0-1-15,24-23 0,0 0 16,24-49-1,0 73-15,1-25 0,23 25 16,-24 0-16,25 24 0,-25 0 16</inkml:trace>
  <inkml:trace contextRef="#ctx0" brushRef="#br0" timeOffset="649">1311 198 0,'0'24'31,"-24"-24"-31,24 24 32,24-24-17,0 24-15,0-24 16,0 0-16,25 0 16,-25 0-16,0 0 0,0-24 15,25 24-15,-25-24 0,-24 0 16,24 0-16,-24-1 15,0 1-15,-24 0 0,-25 0 16,25 0-16,-24 0 16,24 24-16,-25-25 15,25 25-15,-24 0 0,24 25 0,-1-1 16,25 0-16,0 24 16,0 1-16,25-1 0,-1 0 15,0 1-15,24-1 16,1-24-16,23 25 0,-23-25 15,23-24-15,-23 0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5:15.94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121 97 0,'-25'-24'15,"1"-1"-15,-24 25 16,48-24-16,-24 24 0,24 24 15,0 1-15,0-1 16,0 24-16,24 0 16,0 25-16,0 0 15,49 169 1,-25-170-16,-24-24 0,0 1 16,1-1-16,-1 1 0,-24-25 15</inkml:trace>
  <inkml:trace contextRef="#ctx0" brushRef="#br0" timeOffset="317">556 48 0,'-24'-24'0,"24"0"15,-24 24 1,24 24 0,24 0-16,-24 1 15,24-1-15,0 24 0,0 0 16,25 25-16,-25-25 0,0 25 15,0 0-15,0-25 16,1 25-16,-25-25 0,0 0 16,0 1-16</inkml:trace>
  <inkml:trace contextRef="#ctx0" brushRef="#br0" timeOffset="484">459 701 0,'-24'-48'16,"0"24"-16,24 0 15,0 0-15,0-1 0,24 25 16,-24-24-16,48 24 16,-23-24-16,23 24 0,0 0 15,25 0-15,-1-24 0,-23 24 16,23 0-16,1-24 0,0 24 16</inkml:trace>
  <inkml:trace contextRef="#ctx0" brushRef="#br0" timeOffset="636">1137 411 0,'24'0'0,"-24"-24"16,0 0-1,-24 24 1,24 24 15,0 0-31,24 0 0,0 1 16,-24 23-16,24 0 16,0-23-16,0 23 0,-24-24 15,25 0-15,-25 0 16</inkml:trace>
  <inkml:trace contextRef="#ctx0" brushRef="#br0" timeOffset="784">1112 169 0,'-24'-24'0,"0"0"0,24 0 15,-24 0-15,48 48 31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5:26.90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368 293 0,'24'-49'0,"-24"-23"16,0 23-16,0 1 0,0 24 15,0-25-15,-24 49 16,0 0-16,-25 0 0,25 0 16,-24 24-16,-1 25 0,1-1 15,-1 25-15,1-25 16,24 25-16,24-1 0,0 1 15,0-1-15,0 1 16,24-25-16,0 1 0,25-25 16,-1 24-16,0-48 0,1 25 15,23-25-15,1 0 16</inkml:trace>
  <inkml:trace contextRef="#ctx0" brushRef="#br0" timeOffset="556">852 534 0,'24'-48'0,"-24"24"0,0 0 15,-24 0-15,-1-1 16,1 1-16,0 24 0,0 0 16,-25 0-16,25 0 0,24 24 15,-24-24-15,0 49 16,24-25-16,0 0 0,0 24 16,0-23-16,24 23 15,0 0-15,0-23 0,1-1 16,23 0-16,-24-24 15,25 24-15,-1-24 0,0 0 16,-23-24-16,23 0 0,-24 0 16,0-1-16,-24 1 15,0-24-15,-24 24 0,24-25 16,-48 1-16,24 24 16,-1-25-16,-23 25 0,24 0 15,0 0-15,-1 24 0,25-24 16,25 24-1,-1 0-15,0 0 0,24 0 16,1 0-16,23 0 0,-23 0 16,23 0-16,-23 24 15,-1-24-15,-24 24 0,25-24 16,-49 24-16,24 0 16,0 1-16,-24-1 0,0 0 15,0 24-15,0-24 0,0 1 16,0-1-16,0 0 15,0 0-15,-24-24 0,24 24 16,-24-24-16,-1 0 16,25-24-16,-24 24 0,0-24 15,0 0-15,24 0 16,0-1-16,0 1 0,0 0 16,24-24-16,0 24 0,25-1 15,-25 1-15,24 0 16,-24 0-16,25 0 0</inkml:trace>
  <inkml:trace contextRef="#ctx0" brushRef="#br0" timeOffset="995">1795 389 0,'-24'0'0,"0"25"16,24-1-16,-25-24 0,25 24 31,25-24-15,-1 0-16,-24 24 0,24-24 15,0 0-15,0 24 16,1-24-16,-1 0 0,0 0 16,0 0-16,0 0 15,1-24-15,-1 24 0,0-24 16,0 0-16,0 0 0,0-1 15,-24 1-15,0 0 16,0-49-16,-24 25 16,-24 24-16,24-25 15,-25 49-15,25-24 0,-24 24 16,-1 0-16,1 24 0,24 1 16,0-1-16,-1 24 15,1 1-15,24-1 0,0 0 16,24 25-16,1-25 15,-1 1-15,24-1 0,1 0 16,-1-23-16,25-1 0,-25 0 16,24-24-16,-23 0 15,23-24-15,1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4:57.21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0 152 0,'24'-48'0,"-24"72"46,0 0-46,0 0 0,0 25 16,0-25-16,0 24 16,0 1-16,0-1 0,24 0 15,-24 1-15,0-1 16,24-24-16,-24 0 0,0 1 16,25-1-16,-1-24 0,0-24 15,0-1 1,0 1-16,-24 0 0,25-24 15,-1-1-15,0 1 16,0 0-16,-24 23 0,24-23 16,1 24-16,-1 24 0,0 24 15,0-24 1,0 24-16,1 25 0,23-25 16,-24 24-16,0-24 15,0 0-15,25 1 0,-25-1 16,0-24-16,0 0 0,1 0 15,-1 0-15,0-24 16,0-1-16,0 1 0,-24-24 16,0 24-16,0-25 0,0 1 15,0-25-15,0 25 16,-24 0-16,24 23 0,-24-23 16,0 24-16,0 24 15,24 24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5:25.07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680 200 0,'25'-24'0,"-1"0"16,-24 0-16,0-1 15,-24 1-15,-1 0 0,25 0 16,-24 24-16,0-24 0,0 24 15,-25 0-15,1 0 16,0 24-16,-25 0 16,-72 97-16,72-48 15,1 23-15,23-23 0,25 24 16,0-1-16,24 1 0,24-24 16,25-1-16,23-23 15,1-1-15,-1 1 0,25-49 16,24 0-16,-24 0 15,0 0-15,-1-49 0,1 25 16,-24-24-16,-25-25 16,0 25-16,-48-25 0,0-24 15,0 25-15,-24-25 0,-24 24 16,-1 1-16,-23-1 16,-1 25-16,1-1 0,23 25 15,-23 24-15,23 0 16</inkml:trace>
  <inkml:trace contextRef="#ctx0" brushRef="#br0" timeOffset="335">632 781 0,'0'24'16,"-24"-24"-16,0-24 15,24 0-15,-25-1 16,25 1-16,0 0 16,0 0-16,0 0 0,0-1 15,25 1-15,-25 0 16,24 24-16,0 0 0,0 0 16,0 0-16,25 48 0,-25-23 15,0 23-15,0 0 16,0 25-16,1-25 0,23 25 15,-24-25-15,0 1 16,1-1-16,-1 0 0,0-23 16,24-1-16,1-24 0,-25 24 15,24-24-15,25 0 16,-25-24-16</inkml:trace>
  <inkml:trace contextRef="#ctx0" brushRef="#br0" timeOffset="682">1696 345 0,'0'-24'0,"-24"0"15,0 0-15,0 0 16,0 24 0,24 24-16,0 24 15,24-24-15,-24 25 16,24-1-16,0 1 15,-24 23-15,24-24 0,25 1 16,-25-1-16,0-24 0,0 25 16,0-25-16,1-24 15,-1 24-15,0-24 0,0 0 16,0-24-16,1 24 16,-1-48-16,0 23 0,-24 1 15,24-24-15,-24-1 0,0 1 16,0 0-16,0-1 15,-24 25-15,24-24 0,-24 24 16,0 24 0</inkml:trace>
  <inkml:trace contextRef="#ctx0" brushRef="#br0" timeOffset="1122">2688 539 0,'0'-24'0,"0"0"15,0-1-15,0 1 16,-24 0-16,0 24 16,24-24-16,-97 24 15,49 24 1,23 0-16,-23 25 0,24-25 15,0 24-15,-1 0 0,1 1 16,0-1-16,24-24 16,0 25-16,0-25 0,24 0 15,0 0-15,1-24 16,-1 25-16,0-25 0,24 0 16,-23 0-16,23-25 0,-24 1 15,0 0-15,1 0 16,-1 0-16,0-1 0,-24-23 15,24 24-15,-24-25 0,24 25 16,-24 0-16,0 0 16,25 24-16,-1 24 15,-24 0 1,24 25-16,-24-25 0,24 24 16,-24-24-16,24 25 15,0-25-15,-24 0 0</inkml:trace>
  <inkml:trace contextRef="#ctx0" brushRef="#br0" timeOffset="1565">3414 757 0,'24'0'16,"-24"-25"-16,24 1 15,-24 0-15,0 0 0,0 0 16,-24-25-16,24 25 0,-24 0 15,0 24-15,-1-24 16,1 24-16,0 0 0,-24 24 16,24 0-16,-1 24 15,-23-23-15,24 23 0,24-24 16,-24 25-16,24-25 0,0 0 16,0 0-16,0 0 15,48 1 1,-24-25-16,25 0 0,-1 0 15,0 0-15,1-25 0,-1 1 16,-24-24-16,25-1 0,-1 1 16,-24 0-16,0-25 15,-24-24-15,0 25 0,0-1 16,0-24-16,0 25 16,0 23-16,-24 1 0,24 24 15,0 48-15,0 0 16,24 49-16,-24-25 15,25 25-15,-25-1 16,24 25-16,0-24 0,0-1 16,0-23-16,25 23 0,-25-23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5:31.37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1040 156 0,'25'-24'16,"-50"24"-1,25 24-15,-24-24 16,24 24-16,0 0 16,0 0-16,0 25 15,0-1-15,0 25 0,0-1 16,-24 25-16,24 0 16,0 24-16,0 0 0,0 0 15,0 0-15,-24-25 16,24 25-16,-24 0 0,24 0 15,0-24-15,-25 0 0,25 0 16,0-25-16,0 25 16,0-49-16,0 25 0,0-25 15,0 1-15,0-1 16,0-24-16,0 0 0,0 1 16,0-1-16,0 0 15,25-24 79,-1 0-78,0-24-16,0 24 15,25 0-15,47-24 0,1 24 16,48 0-16,25-25 0,23 25 15,25-24-15,24 24 16,24-24-16,0 24 0,-24-24 16,0 24-16,-25 0 15,1 0-15,-48-24 0,-25 24 16,-24 0-16,-25 0 0,-23 0 16,-49 0-16,0 0 15,1 0-15,-25-25 78,0 1-46,0 0-32,0 0 15,0 0-15,0-25 0,0 1 16,0-25-16,0-23 15,0-1-15,0 0 0,0 0 16,0-24-16,0 0 0,0 0 16,0-24-16,0 24 15,0 0-15,0 0 0,0 25 16,0-1-16,0 0 16,0 25-16,0-1 0,0 25 15,0 23-15,0-23 0,0 24 16,0 0-1,-25 0 1,25-1 15,0 1 1,-24 24-32,24-24 31,-24 24-16,24-24 1,-24 24-16,0 0 16,-25 0-16,1 0 0,-1 0 15,-47 0-15,-1 24 16,-24 0-16,0-24 0,-48 24 16,24 1-16,-25-1 0,-23 0 15,-1 0-15,1 0 16,-1 0-16,25-24 0,-25 25 15,25-25-15,0 0 16,48 0-16,0 0 0,48 0 16,1 0-16,23 0 0,25 0 15,0 0-15,0 0 16,-1 0 0,1 0-1,0 24 1,0-24-16,0 0 31,24-24 16,-25 24-31,1 0 15,48 0 0</inkml:trace>
  <inkml:trace contextRef="#ctx0" brushRef="#br0" timeOffset="1327">1379 736 0,'0'-24'16,"24"0"-1,-24 0 1,0 0-1,24 0 1,-24 48 15,0 0-15,-24 0-16,24 0 0,0 0 16,0 25-16,-24-1 15,24 1-15,-24-1 0,24 0 16,0 1-16,-24-1 15,24 1-15,-24-25 0,24 24 16,0-24-16,-25 0 0,25 1 16,0-1-1,-24-24-15,48 0 47,1-24-47,-1 24 0,0 0 16,24-25-16,1 25 15,23-24-15,1 24 0,-1 0 16,25-24-16,0 24 0,0 0 16,-1-24-16,-23 24 15,24 0-15,-25 0 0,1 0 16,-25 0-16,-24 0 16,25 0-16,-25 24 0,0-24 15,-24-24 48,-24 24-63,24-24 15,-24 24-15,24-24 0,0-1 16,-24 25-16,24-24 16,-25 0-16,25-24 0,0 23 15,-24-23-15,24 0 16,0-1-16,0 1 0,0 24 15,0-25-15,0 25 0,0-24 16,0 24 0,-24 24 15,0 0-31,0 0 16,-25 24-16,25-24 15,-24 0-15,-1 0 16,-23 24-16,-1-24 0,1 24 15,-25-24-15,0 0 16,25 24-16,-1-24 0,0 0 16,25 24-16,0-24 0,23 0 15,1 0-15,48 0 32,1 25-17,-1-25-15,24 0 0</inkml:trace>
  <inkml:trace contextRef="#ctx0" brushRef="#br0" timeOffset="2227">2976 640 0,'0'-24'0,"-25"24"16,25-25-16,0 50 47,0-1-31,0 0-16,-24 0 15,24 24-15,-24-23 0,24 23 16,-24 0-16,24 1 15,-24-1-15,24 1 0,0-25 16,0 24-16,0-24 0,0 1 16,0-1-1,0 0-15,24-24 32,-24-24-32,24 24 15,0 0-15,0 0 0,1-24 16,23 24-16,-24 0 15,25 0-15,23 0 0,-23-25 16,23 25-16,1 0 16,-1 0-16,1 0 0,-1 0 15,-23 0-15,-1 0 0,1 0 16,-1 0-16,0 0 16,-23 0-16,-1 0 0,0 0 15,0 0 1,0 0-1,-24-24 32,24 0-47,-24 0 16,0 0-16,25-1 16,-25 1-16,0-24 0,0-1 15,24 1-15,-24 0 16,0-1-16,0 1 0,0-25 15,0 25-15,0 0 16,0 23-16,0-23 0,-24 24 16,24 0-1,-25 24-15,1 0 16,0 0 0,0 0-1,0 0 1,0 0-16,-1 0 0,-23 0 15,0 24-15,-25-24 16,-72 24 0,48-24-16,0 24 0,-24-24 0,25 24 15,-1-24-15,24 25 16,1-25-16,23 24 0,1-24 16,48 24-1,0 0-15,24-24 16,25 0-16,-25 24 15,0-24-15</inkml:trace>
  <inkml:trace contextRef="#ctx0" brushRef="#br0" timeOffset="3218">1282 1511 0,'0'-25'0,"0"1"15,25 24 16,-25 24 1,0 1-32,0-1 0,0 24 15,0 1-15,0-1 16,0 24-16,0 1 0,0-25 16,0 25-16,0-25 0,0 1 15,0-1-15,0-24 16,0 1-16,24-1 0,0-24 47,0 0-32,0-24-15,0 24 16,25 0-16,23-25 0,1 25 16,0 0-16,23-24 15,1 24-15,0 0 0,0-24 16,-1 24-16,-23 0 0,24 0 15,-25-24-15,-23 24 16,-1 0-16,0 0 0,1 0 16,-25 0-16,0 0 15,-24-24-15,24 24 0,-24-25 16,0 1 0,0 0-1,0 0-15,0-49 16,0 49-1,0 0-15,0-25 0,0 25 16,0-24-16,0 24 0,0-25 16,0 25-16,0-24 15,0 24-15,25-1 0,-25 1 16,-25 24 15,1 0-31,0 0 16,-24 0-16,-1 0 15,1 0-15,-25 0 0,1 0 16,-25 0-16,0 0 16,0 0-16,-24 0 0,25 0 15,-1 24-15,24-24 0,1 0 16,-1 0-16,25 0 16,-1 25-16,25-25 0,24 24 15,24-24 1</inkml:trace>
  <inkml:trace contextRef="#ctx0" brushRef="#br0" timeOffset="4022">3435 1511 0,'0'-25'16,"0"50"30,0-1-30,-24 0-16,24 0 0,-24 25 16,24-25-16,-24 24 15,24 0-15,0 1 0,-24-1 16,24 1-16,0-25 0,0 0 16,-25 0-16,25 0 15,0 1-15,25-25 63,-1 0-48,0 0-15,24 0 0,-24-25 16,25 25-16,-1 0 0,25-24 16,-25 24-16,25-24 15,-25 24-15,25 0 0,-25-24 16,0 24-16,1 0 0,-1 0 15,-24 0-15,1 0 16,-1 0 0,-48 0-1,24-24 1,-25 24 0,25-25-16,0 1 15,0 0-15,0 0 16,0 0-16,0-1 15,0-23-15,0 24 16,0 0-16,25-25 0,-25 25 16,0-24-16,0 24 0,0-1 15,0 1-15,0 0 0,0 0 16,0 0 0,-25 24-1,1 0 1,0 0-16,-24 0 0,-1 0 15,1 0-15,0 0 0,-1 0 16,-23 24-16,23-24 16,1 0-16,-1 24 0,1 0 15</inkml:trace>
  <inkml:trace contextRef="#ctx0" brushRef="#br0" timeOffset="4729">3435 785 0,'24'-24'0,"-48"24"31,0 0-15,0 24-1,0-24-15,24 24 16,0 0 0,24-24-1,0 24-15,0-24 0,25 0 16,-1 0-16,25 0 15,-25 0-15</inkml:trace>
  <inkml:trace contextRef="#ctx0" brushRef="#br0" timeOffset="5233">2032 833 0,'24'0'16,"-24"-24"15,-24 24-15,0 0-16,-24 0 15,23 0-15,1 24 16,0 0-16,0-24 0,0 25 16,0-1-16,24 0 15,0 0-15,24 0 16,0 1-16,24-25 0,1 24 15,-1-24-15</inkml:trace>
  <inkml:trace contextRef="#ctx0" brushRef="#br0" timeOffset="5739">2032 1559 0,'24'0'0,"-24"-24"15,0 0 17,-24 24-32,0 0 15,0 24-15,0-24 0,-1 24 16,1 0-16,24 0 16,-24-24-16,24 25 15,0-1-15,0 0 0,0 0 16,24 0-16,25-24 0,-1 24 15,0-24-15,25 0 16</inkml:trace>
  <inkml:trace contextRef="#ctx0" brushRef="#br0" timeOffset="6303">3701 1632 0,'25'0'0,"-1"-25"16,0 25-16,0 0 16,0-24-16,1 24 0,-1-24 15,-24 0 1,-24 24 15,-1 0-31,1 0 16,-24 24-16,24-24 15,24 24-15,-25-24 0,25 24 16,0 1-16,0-1 16,0 0-16,25-24 0,-1 24 15,24 0-15,1-24 16,47 24-16,-47-24 16</inkml:trace>
  <inkml:trace contextRef="#ctx0" brushRef="#br0" timeOffset="12847">0 906 0,'0'24'32,"24"-24"-1,1 0-15,23 0-16,0 0 15,98 24-15,-74-24 16,49 0-16,-24 0 0,0 0 15,24 0-15,-25-24 16,1 24-16,-24 0 0,-1 0 16,-23 0-16,-25-24 15,24 24-15,-24 0 16,-48 0 0,24-24-1,-24 24 1,0 0-1</inkml:trace>
  <inkml:trace contextRef="#ctx0" brushRef="#br0" timeOffset="13105">1113 736 0,'0'25'0,"0"-1"31,24 0 1,0 0-17,1 0 1,-25 1-16,24-25 16,-24 24-16,0 0 0,0 0 15,0 0-15,0 1 16,-49-1-16,25 0 0,-48 0 15,23 0-15</inkml:trace>
  <inkml:trace contextRef="#ctx0" brushRef="#br0" timeOffset="14109">1742 2309 0,'0'-24'16,"24"-1"-1,-24 1-15,24 24 16,-24 24-1,0 1 1,0-1-16,0 0 0,0 24 16,0 1-16,0-1 15,0 25-15,0-25 0,0 1 16,0 23-16,0-24 0,25-23 16,-25 23-16,0 0 15,0-23-15,24-1 0,-24 0 16</inkml:trace>
  <inkml:trace contextRef="#ctx0" brushRef="#br0" timeOffset="14463">1790 2236 0,'0'-48'0,"0"24"15,-24 24 17,0 24-17,0 0 1,-25 24-16,1 1 16,24-25-16,24 0 15,-24-24-15,24 24 16,-25-24-16,25-24 15,25 24 1,-25-24-16,24 24 16,0-24-16,0 0 0,0-1 15,25 1-15,-25 0 16,24 24-16,-23-24 0,23 24 16,0 24-16,-24 0 0,25 0 15,-1 1-15,-24 23 16,25 25-16</inkml:trace>
  <inkml:trace contextRef="#ctx0" brushRef="#br0" timeOffset="15070">2589 2115 0,'-25'-48'31,"25"24"-31,0 48 31,0 0-31,0 0 0,-24 1 16,24 23-16,0 0 16,0 1-16,0-1 0,24 25 15,-24-25-15,0 25 0,0-25 16,25 0-16,-25 1 16,0-1-16,0 0 0,0 1 15</inkml:trace>
  <inkml:trace contextRef="#ctx0" brushRef="#br0" timeOffset="15395">2298 2914 0,'0'-25'16,"-24"1"-16,48 24 47,-24 24-47,25-24 15,-1 25-15,0-25 16,24 24-16,-24-24 16,25 0-16,-25 0 15,24 0-15,1 0 0,-1-24 16,-24 24-16,1-25 0,-1 25 16,0-24-16,0 0 15,-24 0-15,0 0 16,0 48 15,-24-24-15,24 24-16,0 0 15</inkml:trace>
  <inkml:trace contextRef="#ctx0" brushRef="#br0" timeOffset="15859">3726 2164 0,'0'24'31,"0"0"-15,0 0-16,0 0 16,0 1-16,0 23 15,0 0-15,0 1 0,0-1 0,0 25 16,0-25-16,0 25 16,24-25-16,-24 25 0,24-25 15,-24-24-15,0 25 16,24-25-16,-24 0 0,0 0 15</inkml:trace>
  <inkml:trace contextRef="#ctx0" brushRef="#br0" timeOffset="16291">3532 2768 0,'24'0'47,"-24"25"-32,24-1 1,-24 0-16,25 0 16,-1-24-16,-24 24 15,24 1-15,0-25 0,25 24 16,-25-24-16,0 24 0,0-24 16,0 0-16,25 0 15,-25-24-15,0 24 0,0-24 16,-24-1 15,-24 25 0,0 0-15</inkml:trace>
  <inkml:trace contextRef="#ctx0" brushRef="#br0" timeOffset="16600">4161 2019 0,'0'24'16,"0"0"-1,-24-24-15,24 24 16,0 0-16,0 1 16,0-1-16,0 0 0,0 24 15,0 1-15,0-1 0,0-24 16,0 25-16,0-1 16,0 0-16,0-23 0,-24-1 15,24 0-15,0 0 16,0 0-16</inkml:trace>
  <inkml:trace contextRef="#ctx0" brushRef="#br0" timeOffset="16873">4185 2115 0,'0'-24'0,"0"0"0,0 0 16,0 0-16,0 48 31,0 0-15,24-24-16,-24 24 15,25 0-15,-25 1 16,0-1-16,24 0 0,0 0 16,-24 0-16,24 0 15,0 1-15,-24-1 0,25 0 16,-25 0-16,24 0 0,0 1 15</inkml:trace>
  <inkml:trace contextRef="#ctx0" brushRef="#br0" timeOffset="17113">4258 2115 0,'0'-24'16,"0"48"15,24 1-15,-24-1-16,0 24 15,24 0-15,-24 1 0,0-1 16,24 1-16,1 23 16,-1 49-16,0-72 15,-24-1-15,24 0 0,0 1 16,-24-25-16,0 0 15,0 0-15,0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5:55.51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0 238 0,'0'-49'15,"0"25"-15,0 0 16,0 48 0,0 0-1,0 0-15,0 25 16,0 23-16,0-23 0,0 47 16,0-23-16,0 24 0,0 0 15,0 24-15,0-25 16,0 25-16,0-24 0,0 0 15,0 0-15,0-1 16,0 1-16,0 0 0,0-25 16,0 25-16,0-24 0,0-1 15,0 1-15,0-1 16,0-23-16,0-1 0,0-24 16,0 25-16,0-25 15,0 0-15,0 0 0,0 1 31,0-1-15,0 0 15,0 0 1,0 0 46,25-24 0,-1 0-78,0 0 15,0 0-15,25 0 0,-25 0 16,48 0-16,1 0 16,24 0-16,-1 0 0,50-24 15,-1 24-15,48 0 0,-23-24 16,47 24-16,-23 0 16,-1 0-16,1 0 0,-25 0 15,1 0-15,-49 0 16,-1 0-16,-23 0 0,0 0 15,-49 0-15,25 0 16,-49 0-16,25 0 0,-1 0 16,-24 0-16,24 0 0,-23 0 15,23 0-15,-24 0 16,0 0-16,1 0 16,-25-24 15,0 0 0,0-1-15,0 1-1,0 0 1,0 0-16,0 0 0,0-1 16,0-23-16,0 24 0,24-49 15,-24 25-15,0-1 16,0-23-16,24-1 0,-24 1 15,0-1-15,24-24 16,-24 25-16,0-25 0,0 0 16,24 1-16,-24-1 0,0-24 15,0 24-15,0-24 16,0 24-16,-24-24 0,24 25 16,-24-1-16,24 24 15,-24 1-15,0 23 0,-1 1 16,1 24-16,24 0 15,-24-1-15,24 1 0,-24 24 16,24-24-16,-24 24 16,24-24-16,-25 24 47,1 0-1,0 0-46,0 0 16,-24 0-16,-1 0 16,-23 0-16,-25 0 0,0 0 15,-24 24-15,-24-24 0,0 0 16,-25 24-16,1-24 16,0 0-16,-1 0 0,1 0 15,24 0-15,24-24 16,0 24-16,24 0 0,25 0 15,-1 0-15,49 0 0,0 0 16,0 0-16,24 24 16,-25-24-16,25 24 31,-24-24-31,24 25 0,-24-25 16,0 24-1,48-24 48</inkml:trace>
  <inkml:trace contextRef="#ctx0" brushRef="#br0" timeOffset="436">605 189 0,'-24'0'15,"0"0"17,24-24-32,-24 24 0,-1 0 15,1-24 1,0 24 0,0 0-16,0 0 0,0 0 15,-25 0-15,25 0 0,-24 0 16,23 0-16,-23 0 0,24 0 15,0 0-15,-1 0 16,1 0-16,0 0 0,24 24 16,-24-24 46,0 0-31,48 0 63,0 0-94</inkml:trace>
  <inkml:trace contextRef="#ctx0" brushRef="#br0" timeOffset="1276">581 649 0,'0'-24'16,"0"48"31,0 0-47,0 0 15,0 25-15,0-1 16,-24 0-16,24 1 0,0-1 16,0 25-16,-24-25 0,24 0 15,0 1-15,0-25 16,0 0-16,0 0 0,0 1 15,0-1-15,24-24 16,0 0 0,0 0-16,0 0 15,1-24-15,23 24 16,0 0-16,1 0 16,23 0-16,1-25 0,-25 25 15,25 0-15,-1 0 0,1 0 16,0 0-16,-1 0 0,-23 0 15,-1 0-15,-24 0 16,0 0-16,0 0 0,1 0 16,-50 0 15,1 0-15,0 0-16,24-24 15,-24 0-15,0 0 16,24 0-16,0-25 0,-24 25 15,24-24-15,0-1 16,0 1-16,0 0 0,24-73 16,-24 72-1,24-23-15,-24 23 0,0 25 16,24-24-16,-24 23 0,-24 25 31,0 0-31,-25 25 0,1-1 16,0-24-16,-25 24 15,-24 0-15,25 0 0,-25 1 16,24-1-16,25 0 16,0-24-16,-1 24 0,25-24 15,0 0-15,24 24 16</inkml:trace>
  <inkml:trace contextRef="#ctx0" brushRef="#br0" timeOffset="2007">533 1568 0,'-25'0'15,"25"-24"-15,0 48 63,0 0-47,0 0-16,-24 25 0,24-25 15,-24 24-15,24-23 16,-24 23-16,24 0 0,-24-23 15,24-1-15,0 24 16,-24-24-16,24 0 16,24 1-16,0-25 15,24 0 1,-24 0-16,25 0 0,-1 0 16,1 0-16,23 0 0,1 0 15,-25 0-15,25 0 16,-1 0-16,-23 24 0,23-24 15,-23 0-15,-25 0 16,24 0-16,-24 0 0,1 0 16,-1 0-1,-24-24-15,0-1 16,0 1-16,0 0 0,0 0 16,0 0-16,0 0 15,0-25-15,0 25 0,0 0 16,0-97-1,0 97 1,0-1-16,0 1 0,0 0 16,0 0-1,-24 24 17,-1 0-32,-23 0 15,24 0-15,-49 0 0,25 24 16,-25-24-16,1 0 15,-1 0-15,25 0 0,-1 0 16,1 0-16,24 0 0,-25 0 16,25 0-1</inkml:trace>
  <inkml:trace contextRef="#ctx0" brushRef="#br0" timeOffset="2860">1815 576 0,'-24'-24'0,"24"48"62,0 0-62,0 1 16,0-1-16,-25 0 16,25 24-16,-24 1 0,24-1 15,-24 1-15,24-1 16,0 24-16,0-23 0,-24-25 16,24 24-16,0 1 0,0-25 15,0 0-15,24-24 16,-24 24-16,24-24 15,0 0 1,1 0 0,-1 0-16,0-24 0,24 24 15,1 0-15,23-24 16,1 24-16,-1-24 0,-23 24 16,23 0-16,1 0 15,0 0-15,-25 0 0,-24 0 16,24 0-16,-23 0 0,-1 0 15,-24-24-15,0-1 63,0 1-47,0 0-16,24 0 0,-24 0 15,0-1-15,0-23 0,24 0 16,-24 24-16,0-25 15,0 1-15,24-25 0,-24 49 16,0-24-16,0-1 0,0 25 16,0 0-16,0 0 15,0-1-15,-24 25 0,-24 0 16,24 0-16,-25 0 16,-23 0-16,23 0 0,-47 0 15,23 25-15,0-25 0,1 0 16,-1 0-16,1 24 15,23-24-15,1 0 0,24 0 16,0 24-16,-1-24 16</inkml:trace>
  <inkml:trace contextRef="#ctx0" brushRef="#br0" timeOffset="3755">1960 1592 0,'-24'0'0,"24"24"78,0 1-62,0-1-16,0 0 0,0 0 15,-24 25-15,24-25 0,0 24 16,0 1-16,0-25 0,-25 24 15,25-24-15,0 0 16,0 1-16,0-1 0,0 0 16,25-24-16,-25-24 15,24 24 1,0-24-16,0-1 16,0 1-16,0 0 15,1 24-15,23-24 0,-24 0 16,25 24-16,-1 0 0,0 0 15,-23-24-15,23 24 16,0 0-16,1 0 0,-25 0 16,0 0-16,24 0 15,-48 24-15,25-24 0,-1 0 16,0 0 15,0-24-15,0-1-1,1 1 1,-25 0 0,0 0-1,0 0-15,0-1 0,-25 1 16,25 0-16,-24 0 16,0 0-16,0-25 0,0 25 15,24 0-15,-25 0 0,1-1 16,0 1-16,0 24 15,24-24-15,-24 24 16,48 0 47,-48 0-17,0 0-30,-1 0-16,1-24 16,-24 24-16,-25 0 0,1 0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6:19.69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414 461 0,'24'-24'16,"-24"0"0,25 24 30,-1 24-30,-24 0 0,0 0-1,0 0-15,-24 25 16,-1-25-16,1 0 0,0 0 16,-24-24-16,-1 24 15,1-24-15,-25 0 0,25 0 16,24 0-16,-25 0 0,25-24 15,0 0-15,24 0 16,0-24-16,24-1 0,0 25 16,25-24-16,-1-1 15,1 1-15,-1 24 0,25 24 16,-25 0-16,0 0 16,1 24-16,-25 24 0,24 25 15,-48-1-15,24 25 0,-24 0 16,0 0-16,-24-1 15,-24 1-15,24 0 0,-25-25 16,1 1-16,0-25 0,-1 1 16,1-1-16,-1-24 15,25-24-15,0 0 0,0 0 16,0 0-16,-1-24 16,25-24-16,0 24 0,0-49 15,0 25-15,25-1 16,-1 1-16,0 0 0,0 23 15,25 1-15,-1 24 0,0 0 16,-23 24-16,23 1 16,-24-1-16,24 24 0,-23 0 15,-1-23-15,24-1 0,-24 24 16,1-24-16,-1 1 16,0-25-16,-24 24 0,24-24 15,0 0-15</inkml:trace>
  <inkml:trace contextRef="#ctx0" brushRef="#br0" timeOffset="661">922 267 0,'-24'0'0,"24"-24"15,-24 0-15,24 0 16,-24 24-16,24-24 0,0-1 16,0 1-16,0 0 0,0 0 15,24 24 1,0-24-16,0 24 0,0 0 16,25 24-1,-25-24-15,0 24 0,0 0 16,1 0-16,-1 25 15,-24-25-15,24 0 16,-24 0-16,0 1 16,-24-1-16,0 0 15,-1 0-15,1-24 16,24-24 15,0 0-31,24 0 16,-24-25-16,25 25 0,-1-24 15,0 23-15,24-23 16,-23 24-16,-1 0 0,0 0 16,0-1-16,0 25 15,1 0-15,-1 0 16,0 25-16,-24-1 16,24 24-1,0-24-15,-24 25 0,24-25 16,-24 0-16,0 0 15,25 0-15,-25 1 0,0-1 16,24 0-16,0 0 16,-24 0-16,24-24 15,0 0-15,1 0 16,-1 0-16,0-24 16,0 24-16,-24-24 0,24 24 15,1-24-15,-1 24 16,-24-24-16,-24 48 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6:43.10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51 315 0,'-25'0'16,"25"-24"-16,-24 24 16,24-25-16,0 1 15,0 0 1,0 0 0,24 0-1,1 0 1,-1 24-16,0-25 0,24 1 15,1 0-15,-25 0 0,24 24 16,1-24-16,-1 24 16,0-25-16,-23 25 0,23 0 15,-48 25-15,0-1 16,0 0-16,0 0 0,-24 0 16,0 1-16,-25 23 0,1-24 15,24 24-15,-25-23 16,1-1-16,-1 0 0,25 0 15,0 0-15,0-24 16,48 0 0,0 0-16,0-24 15,1 24-15,-1-24 16,24 24-16,1 0 16,-25 0-16,24 0 0,-24 24 15,25-24-15,-25 24 0,0 1 16,0-1-16,1 0 0,-25 0 15,0 0-15,0 1 16,-25-1-16,25 0 0,-48 0 16,24 0-16,-25 1 0,25-25 15,-24 24-15,-1-24 16,-47 0 0,71 0-16,1 0 0,0 0 15,0-24-15,0 24 0,0 0 16,24-25-16,0 1 15</inkml:trace>
  <inkml:trace contextRef="#ctx0" brushRef="#br0" timeOffset="193">873 460 0,'0'24'0,"0"0"16,-24-24-1,0 0 17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6:48.71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389 629 0,'0'-24'16,"0"0"-16,-25-1 16,1 1-16,0 0 0,24 0 15,-24 0-15,0 0 16,0-1-16,-1 25 0,1-24 15,0 24-15,0 0 0,0 24 16,-1 1-16,1-1 16,0 0-16,0 0 0,0 0 15,24 0-15,0 1 16,0-1-16,0 0 0,24 0 16,0 0-16,0 1 0,25-1 15,-1-24-15,0 24 16,1-24-16,23-24 0</inkml:trace>
  <inkml:trace contextRef="#ctx0" brushRef="#br0" timeOffset="583">727 484 0,'0'-24'16,"0"0"-16,-24 24 0,0-25 16,0 25-16,0 0 15,-1 0-15,1 0 0,0 0 16,0 25-1,24-1-15,0 0 16,0 0 0,0 0-16,24-24 15,-24 24-15,24-24 0,-24 25 16,24-25-16,1 0 16,-1-25-1,0 1-15,0 24 16,-24-24-16,24 24 15,-24-24-15,0 0 16,0 48 15,0 0-15,0 0-16,25-24 16,-25 24-16,0 1 0,24-1 15,0 0-15,0-24 16,0 24-16,0-24 15,1 0-15,23 0 0,-24-24 16,25 24-16,-25-24 16,24 0-16,-24-1 0,1-23 15,-25 24-15,0-24 0,0-1 16,0 1-16,-25-1 16,1-23-16,24 23 0,-24 1 15,0 0-15,0 23 16,-1 1-16,25 0 0,0 48 15,0 0-15,0 25 16,0-1-16,25 1 16,-1-1-16,0 25 0,0-25 15,0 0-15,1 1 16,47 47-16,-72-71 16</inkml:trace>
  <inkml:trace contextRef="#ctx0" brushRef="#br0" timeOffset="773">969 460 0,'-24'-24'0,"0"-1"0,0 25 15,24-24-15,24 24 16,0-24-16,0 24 16,25 0-16,-1 0 15,0-24-15,25 24 16,-25 0-16,1-24 0,-1 24 0,0 0 15,-23-25-15,-1 25 16</inkml:trace>
  <inkml:trace contextRef="#ctx0" brushRef="#br0" timeOffset="1261">1695 436 0,'-24'0'0,"0"0"0,24 24 15,-25-24-15,50 0 47,-1 0-31,0 0-1,24 0-15,-23 0 0,23-24 16,-24 24-16,0-25 16,0 25-16,1-24 0,-1 0 15,0 0-15,-24 0 16,-24-1-16,0 1 15,-1 24-15,-23-24 0,24 24 16,-24 0-16,-1 0 16,25 24-16,-24 0 0,23 1 15,1-1-15,24 24 16,0-24-16,0 25 0,24-1 16,1 0-16,-1-23 0,24 23 15,1-24-15,23 0 16,-24-24-16,25 0 0,0-24 15,-1 0-15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6:46.86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460 605 0,'0'-24'16,"0"0"-16,0-1 16,24-23-16,-24 24 15,24-25-15,-24 1 0,0 0 16,25-1-16,-25 1 15,0-25-15,0 25 0,0 0 16,0 23-16,0 1 0,-25 48 16,1 1-1,24 47-15,-24 1 16,0 48-16,0-25 0,-1 25 16,25 0-16,0 24 0,0-48 15,0 24-15,0-24 16,0 96-16,0-120 15,0-25-15,25 1 0,-25-25 16</inkml:trace>
  <inkml:trace contextRef="#ctx0" brushRef="#br0" timeOffset="574">0 919 0,'0'-24'0,"25"24"15,-1-24-15,0 24 16,24-24-16,1 24 16,-1-24-16,0-1 0,25 25 15,0-24-15,23 0 16,-23 24-16,-1 0 0,1 0 16,-25 0-16,1 0 0,-1 24 15,-24-24-15,1 0 16,-1 0-16,0 0 15,-24-24 1,-24 0 0,24 0-16,-24 0 15,-1-1 1,1 25-16,0 0 16,0 0-1,0 25-15,-1-1 0,25 0 16,-24 0-16,24 0 15,-24 0-15,24 25 0,0-25 16,0 0-16,24 25 0,0-25 16,1 0-1,-1-24-15,24 0 0,-24 0 16,1 0-16,-1 0 0,0-24 16,0 0-16,0-1 15,1-23 1,-25 24-16,0 0 0,0-1 0,-25 1 15,25 0 1,-24 24-16,24 24 16,0 0-1,0 1-15,0-1 0,0 0 16,24 0-16,-24 0 0,25 1 16,-25-1-16,24-24 15</inkml:trace>
  <inkml:trace contextRef="#ctx0" brushRef="#br0" timeOffset="986">1307 532 0,'-25'-48'16,"25"24"-16,-24 0 0,24-1 0,0 1 15,0 48 1,24 1-1,1 47-15,-25-23 0,24-1 16,-24 0-16,24 25 0,-24-25 16,0 1-16,24-25 15,-24 24-15,0-24 0,0 1 16,24-25-16,-24-25 31,0 1-15,0-24-16,25 24 0,-25-1 15,24-23-15,0 24 0,0 0 16,0 24 0,1 0-16,-1 24 0,0 0 15,0 0-15,0 0 16,-24 1-16,0-1 0,0 24 16,-24-24-16,0-24 0,0 25 15,0-1-15,-1-24 16,1 0-1,0 0-15,0-24 0</inkml:trace>
  <inkml:trace contextRef="#ctx0" brushRef="#br0" timeOffset="1357">1718 629 0,'24'0'0,"0"-24"15,0 24 1,1 0-1,-25 24-15,24-24 16,0 0-16,0 24 0,25 1 16,-25-25-16,24 24 0,1 0 15,-25 0-15,24 0 16,-24 0-16,-24 1 0,0-1 16,0 0-16,-24-24 15,0 0 1,0 0-16,0 0 0,-1-24 15,1 0-15,24-1 16,0 1-16,24 0 0,1 0 16,-25 0-16,72 0 15,-48 24-15,25 0 16,-1 0-16,-24 24 16,0 0-16,25 0 0,-25-24 15,0 24-15,0 0 0,-24 1 16,25-1-16,-25 0 15,24-24-15</inkml:trace>
  <inkml:trace contextRef="#ctx0" brushRef="#br0" timeOffset="1531">2323 290 0,'-49'-24'31,"25"24"-31,24 24 16,0 1-1,0-1-15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6:51.34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27 368 0,'0'-24'0,"0"0"16,-24 24-16,24-24 15,0-1-15,0-23 0,0 24 16,0 0-16,0-1 0,0 1 16,24 0-16,-24 0 15,24 48-15,-24 0 16,0 0-16,25 25 16,-25 23-16,0 1 0,24 0 15,-24 23-15,0 1 0,0-24 16,-24-1-16,24-23 15,0 23-15,0-48 0,0 1 16,0-1-16,24-24 16,0-24-1,24-49 1,1 25-16,-1-1 0,0 1 16,1 24-16,-1-1 0,1 1 15,-1 24-15,-24 0 0,25 0 16,-25 24-16,0 1 15,0-1-15,0 0 0,-24 0 16,24 0-16,1-24 16,-1 0-1,-24-24-15,24 0 0,0 0 16,-24 0-16,24-25 16,1 25-16,-25-24 0,24-1 15,-24 1-15,0 0 16,0 23-16,0-23 0,-24 24 15,24 0-15,-25 24 0,1 0 16,0 0-16,0 24 16,0 0-16,-1 24 0,1-23 15,24 23-15,-24-24 16,24 0-16,-24 25 0,24-25 16,0 0-16,0 0 0,24-24 15,0 0 1,0 0-16,1 0 0,-1 0 0,0 0 15,0-24-15,0 0 0,1 0 16,-1 0-16,0-25 16,0 25-16,-24-24 0,0 23 15,0 1-15,0 0 16,0 0-16,0 48 31,0 0-31,0 0 16,24 1-16,-24-1 0,25 0 15,-25 0-15,24 0 16,0-24-16,0 0 0,0 0 16,1 0-16,-1 0 0,24 0 15,-24-24-15,0 24 16,1-24-16,-1 0 0,-24 0 16,24-25-16,-24 25 15,0 0-15,0 0 0,0-1 16,0 1-16,-24 0 15,24 0-15,0 48 32,24-24-17,0 24-15,0 0 0,1 1 16,-1 23-16,0-24 16,24 0-16,-23 25 0,-1-25 15,-24 0-15,24 0 0,-24 1 16,-24-25-1,24 24-15,-24-24 0,-1 0 16,1-24-16,0-1 0,0 1 16,0 0-16,24-24 15,0-1-15,24 1 0,-24-1 16,48 25-16,-24-24 16,25 24-16,-25-1 0,24 1 15,1 0-15,-25 24 0,24 0 16,-24 0-16,1 24 15</inkml:trace>
  <inkml:trace contextRef="#ctx0" brushRef="#br0" timeOffset="548">1962 247 0,'0'-24'46,"0"0"-46,0 0 16,-24-1 0,0 25-16,24-24 15,-24 24-15,0 0 16,-1 0-16,1 24 0,0-24 16,24 25-16,-24-1 0,24 0 15,0 0-15,0 0 16,0 1-16,24-1 0,-24 0 15,24 0-15,0-24 0,1 0 16,23 24-16,-24-24 16,0 0-16,1-24 0,23 24 15,-24-24-15,0 24 16,-24-24-16,25 0 0,-25-1 16,-25 25 15,25 49-31,-24-25 0,24 49 15,0-25-15,-24 25 16,24 23-16,24-23 0,-24-1 16,24-23-16,1 23 15,-25-47-15,24 23 0,-48-48 16,-1-24 0,1 0-1,0-25-15,0 1 0,0-25 16,-1 25-16,25-1 0,0 1 15,0 0-15,0-1 16,25 1-16,-1 24 16,24 0-16,-24-1 15,49 1-15</inkml:trace>
  <inkml:trace contextRef="#ctx0" brushRef="#br0" timeOffset="876">2567 247 0,'24'-24'0,"-48"24"31,0 24-31,0-24 16,48 0 31,0-24-47,0 24 16,1 0-16,-1-24 0,0 0 15,0-1 1,-24 1-16,0 0 0,-24 24 15,0-24-15,0 0 0,-1 0 16,-23 24-16,24-25 16,-25 25-16,25 0 0,0 25 15,0-1-15,0 24 0,24 0 16,0 1-16,0-1 16,0 1-16,48 23 0,-24-23 15,25-25-15,-1 24 16,25-48-16,-25 0 0,24 0 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6:52.81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27 338 0,'-24'0'16,"24"25"-16,0-1 47,24-24-47,-24 24 15,0 0-15,24 0 16,-24 25-16,0-25 16,0 0-16,0 0 15,0 0-15,0 1 0,0-1 16,0 0-16,0-48 31,0 0-31,0-1 16,24 1-16,-24-24 0,24-1 15,-24 1-15,25 0 16,-1-1-16,0-23 0,0 48 16,0-25-16,25 49 15,-25 24-15,0 1 16,-24-1-16,24 24 0,0 1 15,1-1-15,-1 0 16,-24 1-16,24-1 16,-24-24-16,0 0 0,24-24 15,-24-24 17,24 0-32,-24-24 0,0-1 15,0 1-15,0 0 0,25-1 16,-25 25-16,24-24 15,0 23-15,-24 1 0,24 24 16,0 24-16,25 1 0,-49-1 16,24 24-16,0 1 15,0-25-15,-24 24 0,25 0 16,-25-23-16,0 23 16,24-24-16,-24 0 15</inkml:trace>
  <inkml:trace contextRef="#ctx0" brushRef="#br0" timeOffset="350">873 411 0,'25'-24'0,"-25"0"0,0 48 47,24-24-32,0 0 1,0 0-1,0 0-15,1-24 0,23 24 16,-24-25-16,25 25 16,-1-48-1,-48 24-15,0 0 0,0-1 16,-24 1-16,0 0 0,-1-24 16,-23 23-16,0 25 0,-1-24 15,1 24-15,-1 24 16,25 1-16,0-1 0,24 0 15,0 24-15,0 1 16,0-1-16,24 25 0,0-25 16,25 0-16,-1-23 0,1 23 15,-1-24-15,0-24 16,25 0-16,-25 0 0</inkml:trace>
  <inkml:trace contextRef="#ctx0" brushRef="#br0" timeOffset="894">1430 266 0,'-24'-49'0,"-1"1"16,1 24-16,24 0 0,-24-1 16,24 1-16,0 48 31,24 25-15,0-25-16,1 24 0,-25 1 15,24-25-15,0 24 0,0 1 16,-24-25-16,24 24 15,-24-24-15,0 1 0,0-1 16,-24-24-16,24-24 16,-24-1-1,24 1-15,-24-24 0,24 0 16,0-1-16,0 1 16,24-25-16,0 25 0,0 24 15,-24-25-15,49 49 0,-25 0 16,0 0-16,0 0 15,1 24-15,-1 25 0,0-25 16,-24 0-16,24 25 0,-24-25 16,24 24-16,-24-24 15,0 1-15,0-1 16,0-48 0,25-1-1,-25 1-15,0 0 0,24-24 16,0-1-16,-24 25 15,24-24-15,0-1 0,0 25 16,-24 0-16,25 0 0,-1 24 16,-24 24-16,24 0 15,-24 24-15,24 1 0,-24-1 16,24 1-16,-24-1 16,25 0-16,-25 1 0,0-1 15,24-24-15,-24 0 16</inkml:trace>
  <inkml:trace contextRef="#ctx0" brushRef="#br0" timeOffset="1238">2397 96 0,'25'-24'16,"-25"0"-16,-25 48 31,1 0-31,24 1 15,-24-1-15,0 0 0,0 0 16,0 25-16,24-25 16,0 24-16,0 1 0,0-25 15,24 0-15,0 24 16,0-48-16,0 24 0,25 1 16,-25-25-16,24 0 0,-24-25 15,25 25-15,-25-24 16,0-24-16,-24 24 0,0-25 15,0 25-15,-24-24 16,0-1-16,-25 25 0,1-24 16,24 24-16,-25-1 0,25 25 15,-24 0-15,24 0 16,0 0-16,24 25 16</inkml:trace>
  <inkml:trace contextRef="#ctx0" brushRef="#br0" timeOffset="1394">2857 338 0,'48'25'0,"-48"-1"0,25-24 16,-25 24-16,0 0 16,24-24-16,-48 0 31,24-24-31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7:29.75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702 329 0,'0'-24'31,"24"24"-31,-24-24 31,0 0-15,24 24-16,-24-24 16,0 0-16,24 24 15,-24-25-15,24 1 0,1 0 16,-1 24-16,0-24 0,-24 0 15,24 24-15,-24-25 16,24 1-16,-48 24 16,-24 0-16,-1 24 15,1-24-15,-24 25 16,-25 23-16,24-24 0,-24 25 16,1-1-16,23-24 15,1 24-15,23-23 0,25-1 16,24 24-16,0-24 0,48 1 15,1-25-15,23 24 16,25 0-16,-24-24 0,23 24 16,-23-24-16,24 24 15,-49-24-15,0 25 0,-23-25 16,-1 24-16,-24 0 0,-49 0 16,1 0-16,-24 1 15,-1-1-15,-24 0 0,25 0 16,-25 0-16,0-24 15,25 24-15,23-24 0,1 0 16,-1-24-16,25 0 0,24-24 16</inkml:trace>
  <inkml:trace contextRef="#ctx0" brushRef="#br0" timeOffset="337">1427 88 0,'0'-25'0,"-24"25"16,24-24-16,-24 24 0,24-24 15,0 0-15,0 48 32,0 0-32,0 0 0,-24 25 15,0-1-15,-1 25 16,-23-1-16,0 1 0,-1-1 16,1 25-16,-25-24 0,25-1 15,24 1-15,0-25 16,-1 1-16,25-25 0</inkml:trace>
  <inkml:trace contextRef="#ctx0" brushRef="#br0" timeOffset="873">1694 305 0,'-25'-24'0,"1"24"15,0-24 1,24 48 15,0 0-15,-24 0-16,24 25 0,-49 48 16,49-73-1,-24 24-15,24 1 0,0-25 16,0 24-16,0-24 15,24-24-15,1 0 0,-1 0 16,0-24-16,0 0 0,25 0 16,-25-25-16,24 1 15,-24 24-15,0-25 0,25 1 16,-25 24-16,-24 0 16,24-1-16,0 25 15,-24 25-15,25-1 16,-25 0-16,24 24 15,-24 1-15,24-25 0,0 0 16,0 25-16,1-49 16,23 24-16,-24-24 0,0-24 15,25 24-15,-25-25 0,0-23 16,0 0-16,0-1 16,-24 1-16,25-1 0,-25-23 15,0 24-15,-25-1 0,25 25 16,-24-24-16,0 23 15,0 25-15,0 25 16,0-25-16,-1 24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4:57.82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440 365 0,'0'-24'16,"-24"24"31,24 24-47,-24 1 15,0-25-15,0 0 16,-1 0-16,1 0 15,-24-25 1,24 25-16,-25-24 0,25 0 0,24 0 16,-24-24-16,24 23 15,0-23-15,0 24 0,0-25 16,24 25-16,0 0 16,0 0-16,1 0 0,23 24 15,0 0-15,-23 24 16,23 0-16,0 49 0,-23-25 15,23 121-15,-24-96 16,0 24-16,-24-25 16,0 25-16,0-24 0,0-25 15,0 0-15,0 1 0,0-1 16,0-24-16,0-48 31,-24 0-15,0 0-16,0-25 0,0 25 15,-1-24-15,-23 24 0,24 24 16,-25 0-16,1 0 16,0 0-16,-1 48 15,25-24-15,-24 24 0,-1 1 16,25-25-16,0 24 0,24 1 16,0-25-16,0 24 0,24-23 15,25-25-15,-25 24 16</inkml:trace>
  <inkml:trace contextRef="#ctx0" brushRef="#br0" timeOffset="391">852 583 0,'0'-72'15,"-25"47"-15,25 1 0,25 24 31,-1 24-15,0 1-16,0 23 0,0 0 16,1-23-16,-1 23 15,-24 0-15,24 1 0,-24-25 16,0 0-16,0 0 16,0 0-16,0-48 15,0-24 1,0 24-16,0-25 15,0 1-15,24 0 0,-24-1 16,24-23-16,1 47 0,-1-23 16,0 48-16,24 0 15,-24 0-15,1 24 0,-1 25 16,24-1-16,-24 0 16,1 1-16,-25-1 0,24 1 15,-24-1-15,24-24 0,-24 0 16</inkml:trace>
  <inkml:trace contextRef="#ctx0" brushRef="#br0" timeOffset="714">1456 607 0,'0'-48'0,"0"0"0,0-1 16,25 25-16,-25 0 16,24 24-1,0 24-15,0 0 16,0 0-16,1 1 15,-1 23-15,0-24 0,0 25 16,0-25-16,-24 24 16,24-24-16,-24 1 0,0-1 15,0 0-15,0-48 16,0 0 0,0-1-16,0 1 0,25 0 15,-1-24-15,0 23 16,0-23-16,0 24 0,1 0 15,-1 24-15,0 0 0,0 0 16,0 0-16,1 48 16,-1-24-16,-24 25 0,24-25 15,-24 24-15,24 1 16,-24-25-16,24 0 0</inkml:trace>
  <inkml:trace contextRef="#ctx0" brushRef="#br0" timeOffset="1064">2472 535 0,'0'-49'15,"0"25"-15,-24 24 16,0 0-16,0 24 16,0-24-1,-1 25-15,1-1 0,24 24 16,-24-24-16,24 1 0,0 23 15,24-24-15,0 0 16,1 1-16,-1-1 0,24-24 16,1 24-16,-1-24 15,0-24-15,-23 24 0,23-24 16,-24-1-16,-24 1 0,0 0 16,0-24-16,-24 23 15,0-23-15,-25 24 0,1 0 16,0 24-16,-1 0 15,1 0-15,-1 0 0,25 0 16,0 24-16,24 0 0,24 0 16,0-24-1</inkml:trace>
  <inkml:trace contextRef="#ctx0" brushRef="#br0" timeOffset="1375">2835 486 0,'-24'-24'15,"0"24"-15,0 0 16,24 24 15,24 1-31,0-1 0,0 0 16,25 24-16,-25-23 16,24 23-16,1 0 0,-1-23 15,-24 23-15,0-24 16,25-24-16,-49 24 0,24-24 15,0 0-15,-24-24 0,0 0 16,0 0-16,0-25 16,24 25-16,-24-24 0,0-25 15,0 49-15,0-24 16,0-1-16,24 25 0,-24 0 16,25 48-1,-1-24-15,0 24 16</inkml:trace>
  <inkml:trace contextRef="#ctx0" brushRef="#br0" timeOffset="1950">3827 583 0,'24'0'16,"-24"-24"0,-24 0-1,0 0-15,0-1 0,-1 1 16,-23 24-16,24-24 0,-24 0 15,23 24-15,-23 0 16,24 0-16,0 24 0,-1 0 16,1 0-16,24 1 0,-24 23 15,24-24-15,0 0 16,0 25-16,0-25 0,24 0 16,0 0-16,1 1 15,-1-1-15,24-24 0,-24 0 16,1 0-16,23 0 0,-24-24 15,0 24-15,-24-25 16,24 25-16,-24-24 0,0 0 16,0 48 15,0 0-15,25 1-16,-1-1 15,0 0-15,0 0 0,0 0 16,25-24-16,-1 0 15,1 0-15,-1-24 0,0 0 16,1 0-16,-1 0 0,0-25 16,1-23-16,-1 23 15,-24-23-15,1-1 0,-25 0 16,0 25-16,0-24 16,0-1-16,-25 25 0,1 23 15,0 1-15,0 24 0,24 24 16,-24 25-16,24-25 15,0 49-15,0-1 0,24 1 16,0-1-16,0 1 0,0-1 16,1-23-16,-1-1 15,0 1-15,0-25 0</inkml:trace>
  <inkml:trace contextRef="#ctx0" brushRef="#br0" timeOffset="2261">4262 583 0,'-24'-24'0,"0"0"0,24 0 16,-24 24-16,48 0 16,-24-25-16,24 25 15,0 0-15,25 0 16,-1 0-16,1 0 0,-1-24 16,0 24-16,1-24 0,23 24 15,-47-24-15,23 24 16,-24-24-16,0 24 0,0 0 15,-24-25-15,0 50 32,0-1-17,0 0 1,0 24-16,25-23 0,-25 23 16,0-24-16,24 25 0,0-25 15,-24 24-15,24-24 16,-24 1-16</inkml:trace>
  <inkml:trace contextRef="#ctx0" brushRef="#br0" timeOffset="2403">4746 172 0,'-24'-24'0,"24"0"15,0-1-15,24 25 16,-24 25-1</inkml:trace>
  <inkml:trace contextRef="#ctx0" brushRef="#br0" timeOffset="3101">5230 438 0,'0'24'16,"-24"0"31,24 1-47,-24-1 15,24 0-15,-24 0 0,24 0 16,0 25-16,0-25 16,0 0-16,24 25 0,-24-25 15,72 24 1,-48-24-16,25-24 0,-1 24 15,1-24-15,-1 0 0,0-24 16,-23 0-16,-1 0 16,-24-24-16,0-1 0,-24 1 15,-1-1-15,-23-23 0,0 23 16,23 1-16,-23-25 16,0 49-16,-1 0 0,25 0 15,0 24-15,0 0 16,0 48-1,24-24-15,24 25 0,-24-25 0,24 0 16,24 25-16,-24-25 16,1-24-16,23 24 0,0-24 15,-23 0-15,23 0 0,-24 0 16,0 0-16,1-24 16,-1 24-16,0-24 0,-24-1 15,24 25-15,-24-24 16,24 0-16,1 24 15,-1 0 1,0 0-16,-24 24 0,24 0 16,-24 1-16,24-1 0,0 0 15,-24 0-15,25 0 16,-25 1-16,24-25 16,0 0-1,0-25-15,0 25 16,-24-24-16,25 24 0,-1-24 15,0 0-15,0 24 16,0 0-16,1 24 16,-1-24-16,0 24 15,0 0-15,0 1 0,-24-1 16,25 0-16,-25 0 0,0 0 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7:32.42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342 464 0,'0'-24'15,"24"24"1,0 0 0,0 0-1,-24 24-15,25-24 16,-25 25-16,0-1 16,-25-24-16,1 0 15,0 0-15,-24 0 16,23 0-16,-23 0 15,24-24-15,-25-1 0,25 1 0,0-24 16,24 24-16,0-25 0,24 1 16,0-25-16,1 25 15,23 0-15,0-1 0,25 25 16,-25 0-16,1 24 16,23 0-16,-48 48 0,25 1 15,-49-1-15,0 25 0,0 23 16,0-23-16,-24 24 15,-25-1-15,25-23 0,-24 24 16,-1-49-16,25 25 16,-24-25-16,24 0 0,-1-23 15,25-1-15,-24 0 16,24-48 0,0 0-16,0-1 15,0 1-15,0-24 16,0 24-16,0-1 0,-24 25 15,0 0-15,0 0 0,-1 0 16,1 25-16,0-1 16,-24 24-16,23 1 15,1-1-15,0 0 0,24 1 16,0-1-16,24-24 0,0 1 16,25-1-16</inkml:trace>
  <inkml:trace contextRef="#ctx0" brushRef="#br0" timeOffset="370">753 706 0,'0'-24'0,"0"0"16,0-24-16,0 23 16,24 25-1,0 0-15,1 25 0,-1-1 16,0 0-16,-24 0 0,24 25 15,-24-25-15,0 24 16,0-24-16,0 25 0,-24-25 16,0 0-16,0 0 15,-1-24-15,1 0 0,0 0 16,24-48 0,24 24-16,0-25 15,1 1-15,23 0 0,-24-1 16,25 1-16,-1 24 15,0-1-15,1 1 0,-1 24 16,-24 0-16,0 24 0,-24 1 16,0 23-16,0 0 15,0-23-15,0 23 0,0 0 16,0-24-16,-24 25 16</inkml:trace>
  <inkml:trace contextRef="#ctx0" brushRef="#br0" timeOffset="721">1309 731 0,'0'-49'0,"0"1"0,0-1 15,0 25-15,0 0 16,25 0-16,-1 48 16,-24 0-1,24 0-15,0 1 16,-24-1-16,24 24 0,-24-24 15,0 1-15,0-1 0,0 0 16,0 0-16,-24-24 16,24-24 15,0 0-31,0-25 0,24 25 16,1-24-16,-1-1 0,0 25 15,0 0-15,24 0 16,-23 0-16,-1 24 0,0 24 15,0 0-15,0 0 16,-24 0-16,0 25 0,25-1 16,-25 1-16,0-1 0,0-24 15,0 24-15</inkml:trace>
  <inkml:trace contextRef="#ctx0" brushRef="#br0" timeOffset="1044">2156 561 0,'0'-48'16,"-24"24"-16,0-1 0,-1 25 0,1 0 15,0 0-15,-24 25 16,24-25-16,-25 24 0,25 0 16,0 0-16,24 25 15,-24-25-15,24 0 0,24 24 16,0-23-16,0-1 0,25-24 15,-25 24-15,24-24 16,0 0-16,1 0 0,-1 0 16,1-24-16,-25 0 0,-24-1 15,0 1-15,0-24 16,-24 24-16,-1-1 16,1 1-16,-24 0 0,-1 0 15,25 0-15,-48 24 16,48 24-16,-1-24 15,25 24-15</inkml:trace>
  <inkml:trace contextRef="#ctx0" brushRef="#br0" timeOffset="1362">2543 513 0,'0'-24'15,"0"-1"-15,0 1 16,0 48 15,0 1-15,0-1-16,24 0 0,0 49 15,1-49-15,-1 0 0,-24 0 16,24 0-16,-24 1 16,24-25-16,-24 24 0,24-24 15,-24-24 1,25-1-16,-1 1 0,-24 0 15,24-24-15,-24 23 0,24-23 16,0 0-16,-24-1 16,25 1-16,-25 24 0,24-1 15,-24 1-15,24 24 16,-24 24-16</inkml:trace>
  <inkml:trace contextRef="#ctx0" brushRef="#br0" timeOffset="1997">3825 585 0,'-97'-72'16,"73"48"-16,0-1 16,0 1-16,-25 0 15,25 0-15,-24 0 0,0 24 16,23 0-16,-23 0 0,0 0 15,23 0-15,-23 24 16,24 0-16,-25 24 0,25-23 16,0-1-16,0 0 0,24 24 15,0-23-15,0-1 16,0 0-16,24 0 16,24-24-16,-23 24 15,23-24-15,0 0 0,1 0 16,-1-24-16,1 24 0,-1-24 15,-24 0-15,0 0 16,0-1-16,-24 1 0,0 0 16,0 0-16,0 0 15,-24 48 1,24 0-16,-24 0 16,24 0-16,0 1 15,0-1-15,0 0 0,24 0 16,0 0-16,1 1 15,23-25-15,0 0 0,1 0 16,23-25-16,-23 1 0,23 0 16,-23-24-16,23 23 15,-23-47-15,-1 23 0,-24-23 16,0-1-16,1 25 16,-25-25-16,0 25 0,0 0 15,-25-1-15,1 25 0,0 24 16,0 24-16,0 0 15,-1 25-15,1-1 0,24 25 16,0-1-16,0-23 16,24 23-16,-24 1 15,49-25-15,-25 1 0,0-1 0,0-24 16,1 0-16,-1-24 16</inkml:trace>
  <inkml:trace contextRef="#ctx0" brushRef="#br0" timeOffset="2277">4164 585 0,'-49'-24'0,"25"-24"15,-24 24-15,24-1 0,0-23 16,24 24 0,24 0-16,0 24 15,0 0-15,24 0 16,1 0-16,23 0 16,-23 0-16,23 0 0,-23 0 15,-1 0-15,1 0 0,-25 0 16,0-25-16,-24 1 15,0 0-15,-24 24 16,0 0 0,24 24-1,0 0-15,0 49 16,0-49-16,0 25 16,0-1-16,0-24 0,0 0 15,0 1-15,0-1 16</inkml:trace>
  <inkml:trace contextRef="#ctx0" brushRef="#br0" timeOffset="2402">4575 77 0,'-24'0'0,"0"0"15,24 25 1</inkml:trace>
  <inkml:trace contextRef="#ctx0" brushRef="#br0" timeOffset="3083">5011 295 0,'0'-24'15,"0"0"-15,-25 24 16,1 0-16,0 0 15,0 24 1,0 0-16,-1 0 16,1 25-16,24-25 0,-24 0 15,24 0-15,0 0 0,0 25 16,24-49-16,0 24 16,25 0-16,-25-24 0,24 0 15,1 0-15,-1 0 0,-24 0 16,25-24-16,-25 0 15,-24 0-15,0-1 0,0 1 16,-24-24-16,-1 24 16,-23-25-16,24 1 0,0 24 15,-25 0-15,25-1 0,0 25 16,0 0 0,24 25-16,0-1 0,0 0 15,0 0-15,24 0 0,0 0 16,0 1-16,25-25 15,-25 24-15,0-24 0,0 0 16,0 0-16,1-24 16,-1 24-16,0-25 0,0 1 15,0 24-15,-24-24 0,25 0 16,-1 0-16,-24 0 16,24-1-16,0 25 0,0 0 15,1 0 1,-1 25-16,-24-1 0,0 0 15,0 0-15,0 0 0,0 0 16,-24 1-16,24-1 16,0 0-1,24-24-15,0 0 16,0-24-16,0 24 16,1-24-16,-25-1 0,24 25 15,0-24-15,0 24 16,0-24-16,0 24 0,1 0 15,-25 24-15,24 0 16,0-24-16,-24 25 0,24-1 16,-24 0-16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7:36.61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96 0,'0'-24'0,"0"0"15,0 0 1,24 24-16,0 0 0,-24-24 16,25 24-16,-25 24 15,24-24 1,-24 24-16,0 24 0,0-23 16,-24 23-16,24 0 15,-25 25-15,25-25 0,-24 1 16,24 23-16,0-23 0,0-1 15,0 0-15,0-23 16,0-1-16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7:36.78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73 0,'24'-25'0,"-24"1"31,0 0-31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7:40.68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294 225 0,'-24'-24'15,"0"-1"-15,0 25 16,0 0-1,-1 25-15,1-25 0,0 24 16,-24 0-16,23 24 0,1-24 16,24 25-16,-24-1 15,24-24-15,0 25 0,24-25 16,0 0-16,25 0 16,-1 1-16,1-25 0,23 0 15,-23 0-15,23 0 0,1-25 16,-25 1-16,0 0 15,-23 0-15,-1-25 0,-24 25 16,0-24-16,-24-1 16,-25 1-16,1 0 0,0 24 15,-1-1-15,-23 25 0,23 0 16,-23 0-16,23 25 16,25-1-16,0 0 0</inkml:trace>
  <inkml:trace contextRef="#ctx0" brushRef="#br0" timeOffset="358">1335 225 0,'24'-24'0,"0"-1"0,0 1 15,-24-24-15,0 24 16,-24-1-16,24 1 0,-48 24 15,23-24-15,-47 24 16,23 0-16,-23 0 0,23 24 16,-23-24-16,24 24 0,-1 1 15,25 23-15,24-24 16,0 0-16,24 1 0,25-1 16,-1 0-16,24 0 0,1 0 15,24 0-15,-25 1 16,1-25-16,0 24 0,-25 0 15,-24-24-15,0 24 16,-72 0-16,0 1 16,-25-25-16,0 24 15,-48-24-15,25 0 0,-1 0 16,-24 0-16,24-24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7:39.77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48 355 0,'0'24'46,"0"0"-46,24 0 16,-24 1-16,0-1 0,25 0 16,-25 0-16,0 0 15,0 1-15,-25-1 0</inkml:trace>
  <inkml:trace contextRef="#ctx0" brushRef="#br0" timeOffset="163">48 40 0,'-24'-24'15,"0"0"-15,24 48 32,0 0-17</inkml:trace>
  <inkml:trace contextRef="#ctx0" brushRef="#br0" timeOffset="358">363 89 0,'-25'-24'16,"25"48"-1,25 0 1,-25 0-16,24 25 0,0-1 15,-24 0-15,24 25 0,-24-25 16,24 1-16,-24 23 16,0-23-16,0-25 0</inkml:trace>
  <inkml:trace contextRef="#ctx0" brushRef="#br0" timeOffset="497">266 452 0,'0'-25'0,"-24"-23"0,24 24 15,0 0-15,24-1 16,0 1-16,0 24 0,0-24 16,25 24-16,-1 0 0,1 0 15,23 0-15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7:39.12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24 375 0,'-24'0'16,"48"-24"15,0 24-15,0 0-16,1 0 0,23 0 15,-24 0-15,25-24 0,-25 24 16,0 0-16,0 0 16</inkml:trace>
  <inkml:trace contextRef="#ctx0" brushRef="#br0" timeOffset="444">580 85 0,'0'-24'16,"0"-1"-16,-24 1 0,24 0 15,0 48 17,0 0-32,0 25 15,24-1-15,-24 49 16,0-25-16,0-23 0,0-1 15,0 25-15,0-49 16,0 24-16,0-23 0,0-1 16,0 0-16,0-48 15,25 24-15,-25-49 16,24 25-16,0-24 0,0 24 16,0-25-16,25 1 15,-25 24-15,0-1 0,25 1 16,-25 24-16,0 0 0,0 24 15,-24 1-15,24 23 16,-24 25-16,0-25 16,-24 0-16,24-23 0,-24 23 15,0-48-15,0 24 16,-25-24-16,25-24 0,0 24 16,0-24-16,-25-25 15,49 25-15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7:38.50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439 48 0,'0'-24'16,"-24"0"-16,0 24 16,-1 0-1,-47 48-15,23-24 16,1 0-16,0 25 16,23 23-16,-23-23 0,24-1 15,0 25-15,-1-1 0,25-23 16,25-1-16,-1 0 15,0-23-15,24-1 0,1 0 16,-1-24-16,25 0 16,-25-24-16,1 0 0,-1-1 15,-24 1-15,24-24 0,-48 24 16,0-25-16,0 25 16,0 0-16,-96-25 15,72 49-15,-1 0 16,1 25-16,0-25 15,0 24-15,0 0 0,24 0 16,0 25-16,0-25 16,0 0-16</inkml:trace>
  <inkml:trace contextRef="#ctx0" brushRef="#br0" timeOffset="389">826 145 0,'0'-24'0,"0"-1"0,-24 25 15,24 25 17,0-1-32,0 0 0,0 0 15,-24 24-15,24-23 16,0-1-16,0 0 0,0 24 15,0-23 1,24-25-16,24 0 16,-24 0-16,1 0 0,23-25 15,0 1-15,-24-24 16,25 24-16,-25-25 0,0 25 16,0 0-16,-24 0 15,25 0-15,-50 48 16,25 24-16,-24 0 15,0 122 1,0-122-16,24 25 16,-24-1-16,24-23 15,0 23-15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8:10.00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194 26 0,'0'-24'32,"24"24"-32,0 0 0,0 0 15,0 0-15,1 0 16,-25 24-1,0 0 1,0 1 0,-25-1-16,1 0 15,0 0-15,0 25 0,0-25 16,-25 24-16,25-24 16,0 25-16,-24-25 0,23 0 15,1 0-15,24 0 16,0 1-16,24-25 15,1 0-15,-1-25 16,24 25-16,1-24 16,23 24-16,-24-24 0,25 24 15,24-24 1,-49 0-16,1 24 0,-1-25 16,-24 1-16,0 24 0,1-24 15,-1 24-15,0-24 16,-24 0-16,0 0 0,24-1 15,-24 1-15,0 0 0,0 0 16,0 0-16,0-1 16,0 1-16,0 48 31,0 1-31,-24-1 16,0 24-16,24 1 15,-24-1-15,-1 24 0,1-23 16,0 23-16,0-23 0,24 23 15,-24-23-15,24 23 16,-25-47-16,25 23 0,0-24 16</inkml:trace>
  <inkml:trace contextRef="#ctx0" brushRef="#br0" timeOffset="189">992 365 0,'24'0'0,"-24"24"16,0 0-1,0 0 17,24-24-32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8:20.61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455 220 0,'24'0'0,"0"-24"0,1 0 16,-25 0-16,0 0 15,0-1-15,0 1 0,-25 24 16,25-24-16,-48 0 0,24 24 15,-25-24-15,1 24 16,0 0-16,-1 24 0,1 0 16,0 0-16,-1 0 0,25 25 15,0-25-15,0 24 16,-1 1-16,25-1 0,25 0 16,-1 1-16,24-25 15,-24 24-15,49-23 0,-25-25 16,25 0-16,-25 0 0,25 0 15,-25-25-15,25 1 16,-25-24-16,1 24 0,-25-25 16,24 1-16,-24 0 15,1-1-15,-1 1 0,-24 24 16,24-25-16,-24 25 0,0 0 16,-24 24-16,0 24 15,-1-24-15,1 24 16,0 0-16,0 1 15,0 23-15,24-24 0,-25 0 16,25 25-16,0-25 0,0 0 16,0 0-1,25 0-15,-1-24 16,24 0 0,-24 0-16,1 0 0,-1 0 15,24 0-15,-24 0 0,0 0 16,-24-24-16,25 24 15,-25-24-15,0 0 16,0 0-16,0 0 16,0-1-1,-25 25-15,25-24 16,0 48 15,0 1-15,0-1-1,0 0-15,25 0 16,-25 0 0,0-48 62,24 24-47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8:18.29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77 435 0,'0'-24'0,"0"0"15,-25 0-15,25-1 0,0 1 16,0 0-16,0 0 16,0 48-1,-24 0-15,24 0 0,0 25 16,-24-1-16,24 1 15,0-25-15,0 24 16,0 1-16,0-25 0,0 24 16,24-24-16,0-24 0,1 25 15,23-25-15,-24 0 0,25-25 16,-25 25-16,24-24 16,1-24-16,-25 24 15,0-25-15,0 25 0,-24-24 16,0-1-16,0 1 0,0 24 15,0-1-15,0 1 0,-24 0 16,24 48 0,0 0-16,-24 1 15,24-1-15,0 0 16,24 0-16,-24 0 0,24-24 16</inkml:trace>
  <inkml:trace contextRef="#ctx0" brushRef="#br0" timeOffset="393">681 266 0,'0'-48'0,"0"-1"0,0 1 16,0-1-16,-24 25 15,24 0-15,-24 0 0,0 24 16,24 48-16,-24 1 16,24-1-16,-25 25 15,1 23-15,24 1 0,-24 0 16,24 0-16,-24-1 0,24-23 15,0 24-15,0-49 16,0 25-16,0-49 0,0 24 16,24-48-16,-24-24 15,0 0 1,0-25-16,24 1 0,-24-25 16,0 1-16,24-1 15,-24 1-15,25-1 0,-1 1 16,0 23-16,0 1 0,0 24 15,1-1-15,-1 25 16,0 25-16,0-1 0,-24 0 16,24 24-16,1-23 15,-25-1-15,0 24 0,-25-24 16,1-24-16,0 25 0,-24-25 16,23 0-16,1 0 15,0 0-15</inkml:trace>
  <inkml:trace contextRef="#ctx0" brushRef="#br0" timeOffset="802">899 121 0,'24'-49'0,"1"25"0,-1 0 16,0 0 0,-24 48-1,0 0-15,0 0 0,0 1 16,-24 23-16,24 0 15,0 25-15,-24-1 0,24 1 16,0 0-16,0-1 16,0 1-16,0-1 0,24-23 15,-24-1-15,0-24 0,0 0 16,0 1-16,0-50 31,0 1-31,0-24 16,0 0-16,0-1 0,0 1 15,0-25-15,0 25 0,0-1 16,24 1-16,-24 0 16,24 23-16,0 25 0,0 0 15,1 0-15,-1 25 16,0-1-16,-24 0 0,24 24 16,-24-23-16,0-1 0,0 0 15,0 0-15,-24 0 16,0 1-16,0-25 0,-1 24 15,1-24-15</inkml:trace>
  <inkml:trace contextRef="#ctx0" brushRef="#br0" timeOffset="1169">1407 363 0,'-24'0'16,"0"0"-1,0 0-15,-1 0 16,25 24 0,0 0-1,25-24 1,-1 0-16,0 0 16,0 0-16,0 0 15,1 0-15,-1 0 0,0-24 16,0 0-16,0 24 0,-24-25 15,0 1-15,0 0 16,-24 0-16,24 0 0,-24 24 16,0-24-16,-25 24 15,25 0-15,0 24 0,0 0 16,0 24-16,-1-24 0,25 25 16,-24-1-16,24-24 15,24 25-15,1-25 0,-1 24 16,0-48-16,24 25 15</inkml:trace>
  <inkml:trace contextRef="#ctx0" brushRef="#br0" timeOffset="1452">1722 411 0,'-25'-48'16,"25"-1"-16,0 25 16,-24-24-16,24 24 0,0-25 15,24 49-15,1-24 0,-1 24 16,24 24-16,1 0 15,-25 1-15,24-1 0,-24 24 16,1 0-16,-1-23 16,-24 23-16,0-24 0,-24 0 15,-1-24-15,1 25 0,0-25 16,0 0-16,0-25 16,-1 25-16,25-48 0,0 24 15,25 0-15,23-25 0,-24 1 16,25 24-16,-1-25 15,0 25-15,1 0 0,-1 0 16,0 24-16,-23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4:56.08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0 266 0,'25'-24'15,"-25"-1"-15,24 25 16,-24-24 0,24 24 15,-24 24-16,0 1 1,24-25-16,-24 48 16,0-24-16,24 0 0,-24 25 15,25-1-15,-25 1 0,24 23 16,0-24-16,-24 1 16,0-1-16,24 1 0,-24-1 15,0 0-15,0-23 16,24-1-16</inkml:trace>
  <inkml:trace contextRef="#ctx0" brushRef="#br0" timeOffset="367">194 701 0,'-24'-24'16,"24"0"-16,-24 0 0,24-1 16,0 1-16,-25 24 15,25-24-15,25 24 16,-1 0-16,24-24 15,-24 24-15,25-24 0,23 24 16,-23-24-16,23-1 16,-23 1-16,23 0 0,-48 0 15,25 0-15,-25-1 0,0 1 16,-24 0-16,0-49 16,-24 49-1,0-48-15,0 47 16,24 1-16,-25 24 0,25 24 31,0 1-31,25 23 0,-25 0 16,24 1-16,0-1 0,0 1 15,-24-1-15,24 25 16,0-25-16,1 0 0,-1 1 16,0-1-16,-24-24 15,24 0-15,0 1 0</inkml:trace>
  <inkml:trace contextRef="#ctx0" brushRef="#br0" timeOffset="612">1210 48 0,'0'-24'15,"0"0"-15,0 48 31,0 0-31,0 24 0,-24 1 16,24-1-16,-24 25 0,24-1 16,0 1-16,-25 0 15,25-1-15,0 1 0,0-1 16,0-23-16,0-1 16,0 0-16,25 1 0,-25-25 15,24-24-15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8:13.88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456 287 0,'24'-24'0,"1"24"16,23-24-16,-24 24 15,0 0-15,-24-25 16,24 25-16,1 0 0,-25-24 16,24 24-16,-24-24 15,24 24-15,-24-24 16,24 24-16,-24-24 15,24 24-15,-24-25 0,-24 1 32,0 24-32,0 0 0,-25 24 15,-23 1-15,-1-1 16,1 0-16,-25 24 0,24 1 16,1 23-16,-1 1 0,25-25 15,24 25-15,0-1 16,24-23-16,24 23 0,0-23 15,48-1-15,-23-24 0,48 1 16,-1-25-16,1 0 16,0 0-16,0-25 15</inkml:trace>
  <inkml:trace contextRef="#ctx0" brushRef="#br0" timeOffset="602">1109 529 0,'0'-24'0,"24"24"0,-24-25 15,25 25-15,-1-24 16,0 24 0,-24-24-16,-24 24 15,0 0 1,-1 0-16,-23 24 0,0-24 16,-1 24-16,1 1 15,0-1-15,23 0 0,-23 24 16,24-23-16,24-1 0,0 0 15,0 0 1,24-24-16,24 0 0,-23 0 16,23 0-16,0 0 15,-23-24-15,23 24 0,0-24 16,-24 0-16,1-1 0,-1 25 16,0-24-16,-24 0 15,24 0-15,-48 24 31,0 24-31,24 0 16,-24 0-16,24 1 16,0-1-16,0 0 15,0 0-15,24 0 0,0-24 16,0 0-16,0 0 16,25 0-16,-25 0 0,24-24 15,1 0-15,-1 0 0,-24 0 16,25-25-16,-25 25 15,0-24-15,0-1 0,0-23 16,-24 23-16,0 1 0,0 0 16,0-1-16,-24 25 15,24 0-15,-24 24 0,0 0 16,24 24-16,-24 24 16,0 1-16,-1-1 0,1 1 15,24 23-15,-24-24 16,24 1-16,0 23 0,0-47 15,0 23-15,24-24 0,0 0 16</inkml:trace>
  <inkml:trace contextRef="#ctx0" brushRef="#br0" timeOffset="917">1932 432 0,'24'-24'0,"-48"24"47,0 0-16,-1 0-31,1 24 16,0-24-16,0 24 15,0 0-15,-1 1 16,1-1-16,0 0 0,24 0 15,-24 0-15,24 1 16,0-1-16,0 0 0,24-24 16,0 24-16,0-24 15,1 24-15,23-24 0,-24 0 16,25-24-16,23 0 0,-23 24 16,-1-24-16</inkml:trace>
  <inkml:trace contextRef="#ctx0" brushRef="#br0" timeOffset="1474">2270 480 0,'25'-24'0,"-1"0"15,0 0-15,-24 0 16,24 0-16,-24-1 16,-24 50-1,0-1 1,24 0-16,-24 24 16,-1-24-16,25 1 15,-24-1-15,24 24 0,-24-24 16,24 1-1,24-1-15,0-24 16,1 0-16,-1 0 0,24 0 16,-24-24-16,1-1 15,23 1-15,-24 0 0,0 0 16,1 0-16,-1-1 16,0 1-16,-24 0 0,0 0 15,24 0-15,-48 48 31,24 0-15,0 0-16,0 0 16,0 1-16,0-1 0,0 0 15,24 0-15,-24 0 0,24 1 16,0-1-16,1-24 16,23 0-16,-24 0 0,25-24 15,-1 24-15,0-25 16,25-71-16,-25 47 15,-23 1-15,-1 0 0,0-25 16,-24 25-16,0-25 16,0 25-16,0-1 0,0 25 15,-24 0-15,0 24 16,24 24-16,-25 0 16,1 25-16,24-1 0,-24 25 15,24-25-15,0 25 16,0-25-16,0 0 15,0 1-15,24-1 0,-24 0 16</inkml:trace>
  <inkml:trace contextRef="#ctx0" brushRef="#br0" timeOffset="2646">3528 456 0,'25'-24'0,"-25"0"15,24 0 1,0 0-16,-24-1 0,0 1 15,0 0-15,0 0 0,-24 0 16,0 24 0,-25 0-16,25 24 15,-24 0-15,-1 0 0,25 25 16,-24-1-16,23-24 0,1 24 16,24 1-16,0-25 0,0 0 15,0 0-15,24 1 16,1-1-16,-1-24 0,0 0 15,24 0-15,-23 0 16,23-24-16,-24-1 0,0 1 16,1 0-16,-25 0 15,24 24-15,-24-24 0,0-1 16,0 1-16,-24 48 31,24 1-15,0-1-16,-25 0 0,25 0 0,25 0 15,-1-24 1,-24 25-16,24-25 0,0 0 16,24-25-16,-23 1 15,23 0-15,0-24 0,-23 23 16,23-23-16,-24 0 16,0-1-16,1 1 0,-25 0 15,0-1-15,0-23 0,0 47 16,0-23-16,0 24 15,-25 24-15,25 24 0,-24 0 16,24 25-16,-24-1 0,24 25 16,0-25-16,-24 25 15,24-1-15,0-24 0,24 1 16</inkml:trace>
  <inkml:trace contextRef="#ctx0" brushRef="#br0" timeOffset="2807">3746 360 0,'-24'0'15,"24"24"1,24-24-16,24 0 16,1 0-16,-1 0 0,1 0 15,23 0-15</inkml:trace>
  <inkml:trace contextRef="#ctx0" brushRef="#br0" timeOffset="2964">4230 311 0,'0'-24'16,"-24"0"0,-1 0-16,1 24 15,0 0-15,0 0 16,24 24 0,0 0-16,-24 24 0,24-23 15,0 23-15,0 0 16,0-24-16,0 1 0,0-1 15,0 0-15</inkml:trace>
  <inkml:trace contextRef="#ctx0" brushRef="#br0" timeOffset="3091">4254 21 0,'0'-24'0,"0"48"15</inkml:trace>
  <inkml:trace contextRef="#ctx0" brushRef="#br0" timeOffset="3822">4641 239 0,'-24'0'16,"24"-25"-1,-24 25-15,0-24 16,-1 24-16,1 24 16,24 1-1,-24-1-15,24 0 0,-24 0 16,0 0-16,24 25 0,-25-25 16,25 48-1,0-47-15,0-1 0,25 0 16,-1 0-16,0-24 15,24 0-15,-23 0 0,23 0 16,0-24-16,1 0 0,-25 0 16,0-1-16,-24-23 15,0 24-15,0-24 0,0-1 16,0 1-16,-24-1 16,0 25-16,-1 0 0,1 0 15,0 24-15,0 24 16,0 24-1,24-23-15,0-1 0,24 0 16,-24 0-16,24 0 16,0-24-16,0 25 0,1-25 15,-1 0-15,0-25 0,24 25 16,-23-24-16,-1 24 16,0-24-16,0 0 0,0 0 15,1-1 1,-1 25-1,0 25-15,-24-1 16,0 0 0,0 0-16,0 0 31,24-24-31,-24-24 16,24 0-1,1 0 1,-1 0-16,0-1 15,0 1-15,0 24 0,-24-24 16,24 24 0,-24 24-16,25 0 0,-25 1 15,0-1-15,0 0 16,0 0-16,0 0 0,0 1 16,24-1-16,-24 0 15,24-24-15,0 0 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8:21.72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72 411 0,'24'0'16,"-24"-24"-16,24 0 16,-24 0 15,25-1-31,-25 1 15,-25 24 1,-23 0 0,24 24-1,0 1-15,0-1 16,24 0-16,0 0 16,0 0-1,0 1-15,0-1 16,0 0-16,24 0 0,-24 0 15,0 0-15,24 1 16,-24-1-16,24-24 16,0 24-16,0-24 15,25-24-15,-25 24 16,0-24-16,0-1 16,1 25-16,-1-24 0,0 0 15,0 24-15,-24-24 0,0 0 16,0 0-1,-24 24 1,24-25 0,0 1-1,0 0-15,24 0 16,0 0-16,-24-25 16,25 25-16,-1 0 0,0-25 15,0 25-15,-24-24 16,49-49-1,-25 73-15,-24 0 0,0 48 32,-24 24-17,24-24-15,-25 25 0,25-1 16,0 1-16,0-1 16,-24 25-16,24-25 0,0 0 15,0 1-15,-24-1 16,24 0-16,0-23 0,0-1 15,0 0-15,0 0 16,0-48 0,24 24-16,-24-24 15,24 0-15,1-1 16,-1 1-16,0 0 0,0 0 16,0 0-16,0 24 15,1 0 1,-1 0-16,-24 24 15,24 0 1,-24 0-16,24-24 0,-24 24 16,24-24-16,25 25 0,-25-25 15,0 0-15,25 0 16,-1-25-16,-24 1 0,25 24 16,-1-24-16,-24-24 15,0 24-15,0-1 0,-24-23 16,0 0-16,0 23 0,0-23 15,-24 24-15,0 0 16,-24 24-16,24 0 0,-1 0 16,-23 24-16,24 0 15,0 24-15,-1-23 0,25 23 16,0 0-16,0-23 0,0 23 16,0-24-16,25 0 15,-25 0-15,48 1 0,-24-25 16,25 0-16,-1 0 15,0-25-15</inkml:trace>
  <inkml:trace contextRef="#ctx0" brushRef="#br0" timeOffset="238">1427 339 0,'24'-49'0,"0"1"0,-24-1 16,24 1-16,-24 0 16,0-1-1,-24 49-15,0 24 16,24 1-1,-24-1-15,24 24 0,0-24 16,24 25-16,-24-1 16,24 1-16,0-25 0,1 24 15,-1-24-15,0 25 0,-24-25 16,24-24-16,-24 24 16,0 0-16,-24-24 0,0 0 15,-25 24-15,1-24 0,24 0 16,-25-24-16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8:22.75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282 678 0,'-24'-25'15,"24"1"-15,0 0 16,-24 0-16,24 0 0,0-1 16,-24 1-16,0 24 0,0 0 15,-1 24 1,1 1-16,0-1 0,0 24 15,0-24-15,-1 25 16,25-1-16,-24-24 0,24 25 16,0-25-16,24 0 0,-24 0 15,25 1-15,23-25 16,-24 0-16,25 0 0,-1-25 16,0 25-16,-24-24 15,25-24-15,-25 24 0,0-25 16,0 1-16,-24-1 0,0-23 15,0 23-15,-24-23 16,24 24-16,-24-1 0,0 1 16,24 24-16,-24-1 0,24 1 15,24 24 1,0 0-16,0 0 16,0 0-16,25 0 15,-1-24-15,-24 24 0,25-24 16,-1 0-16,-24-1 0,25 1 15,-49 0-15,24 0 16,0 0-16,-24-1 0,0 1 16,-24 24-1,0 24-15,0 25 0,-1-1 16,-23 25-16,24-1 0,0 25 16,-1 24-16,1 24 15,0-24-15,24 0 0,0 24 16,0-24-16,0-24 15,0 0-15,0-25 0,0-23 16,-24-1-16,0-24 0,-25 0 16,25-24-16,-24-24 15,-1 0-15,25 0 0,-24-24 16,24-25-16,-1 25 16,25-98-16,25 98 15,23-25-15,0 25 0,1 0 16,-1 24-16,0-1 15,1 1-15,-1 0 0,1 24 16,-1-24-16,0 0 16</inkml:trace>
  <inkml:trace contextRef="#ctx0" brushRef="#br0" timeOffset="312">1444 460 0,'0'-24'16,"24"24"-16,-24-24 0,24-1 15,-24 1 1,0 0-16,-24 0 0,0 24 16,-1-24-16,1 24 0,0 0 15,-24 0-15,23 0 16,-23 24-16,24-24 0,-24 24 15,23 24-15,-23 1 16,24-1-16,24 0 0,-24 1 16,24 23-16,0-23 0,24-1 15,0 1-15,0-25 16,25 0-16,-1 0 0,0-24 16,1 0-16,23 0 15</inkml:trace>
  <inkml:trace contextRef="#ctx0" brushRef="#br0" timeOffset="766">1782 363 0,'0'-24'0,"0"0"0,0 0 16,-24 24-16,24 24 31,24 0-31,-24 24 16,0 1-16,24-1 0,-24 0 15,0 1-15,0-1 16,0 1-16,0-1 0,0 25 16,0-49-1,0 0-15,-24-48 32,24 0-32,0-25 15,0 25-15,0-24 0,0-25 16,0 25-16,24-25 15,-24 1-15,25-1 0,-25 0 16,24 25-16,-24 0 16,24-1-16,0 1 0,0 48 15,-24-24-15,25 24 0,-1 24 16,0 0-16,0 0 16,0 0-16,1 25 0,-1-1 15,0-24-15,-24 25 16,0-1-16,-24-24 0,0 25 15,-1-25-15,-23 0 0,0-24 16,23 24-16,-23-24 16,24 0-16,0 0 0</inkml:trace>
  <inkml:trace contextRef="#ctx0" brushRef="#br0" timeOffset="1126">2266 194 0,'24'0'0,"-24"24"32,-24-24-17,24 24-15,0 25 16,0-25-16,0 24 0,0 1 16,0-1-16,24 24 15,0-23-15,1-1 0,-25 1 16,48 47-1,-24-71-15,0-1 0,1 0 16,-1 0-16,0-24 0,0 0 16,0-24-16,1 0 0,-1 0 15,0-25-15,0 1 16,-24-1-16,24-23 0,-24-1 16,0 25-16,0-25 15,0 25-15,0 0 0,0 23 16,0 1-16,-24 0 0,0 24 15,24 24 1,0 0-16,-24 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8:55.1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242 96 0,'25'0'46,"-1"0"-46,0 0 16,-24 25-16,24-25 16,0 0-16,-24 24 15,24-24-15,-24 24 16,25-24-16,-50 0 16,1 0-1,0 0 1,0 0-16,0 0 0,0-24 15,24 0 1,0-1-16,0 1 0,24 0 16,0 24-16,24-24 15,-24 0-15,25 24 0,-1 0 16,-24 24-16,25-24 0,-25 48 16,-24 1-16,0-1 0,0 0 15,0 1-15,-24 23 16,-25 1-16,1-25 0,-25 25 15,25-25-15,-24 25 16,-1-49-16,25 24 0,-1-24 16,1 1-16,24-25 0,-1 0 15,25-25-15,0 1 16,0 0-16,49-24 0,-25 24 16,49-1-16,-25 1 15,0 0-15,25 24 0,-25 0 16,1 24-16,-1 0 0,-24 1 15,0 23-15,-24-24 16,25 24-16,-25-23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8:55.28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0,'0'24'63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8:57.40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194 99 0,'-24'0'32,"0"0"-32,-1 24 15,1-24-15,0 0 0,0 24 16,0-24-16,24 24 15,-25 1-15,25-1 0,0 0 16,0 0-16,0 0 0,0 1 16,25 23-16,-1-24 15,-24 0-15,24-24 0,0 24 16,0-24-16,25 0 0,-25-24 16,0 0-16,0 0 15,1 0-15,-1 0 0,-24-25 16,24 25-16,-24-24 15,0-1-15,-24 25 0,0-24 16,-1 23-16,25 1 0,-24 0 16,0 24-16,0 0 15,0 0-15,24 24 16,0 0-16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8:57.93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97 154 0,'0'-25'0,"-24"25"0,24-24 16,-24 0-16,-1 24 16,25-24-16,-24 24 0,24 24 31,0 0-31,0 25 0,0-25 15,0 24-15,0 1 0,0-1 16,0-24-16,0 25 16,0-1-16,0-24 0,0 0 15,0 0-15,24-48 16,1 24 0,-1-24-16,-24-24 0,24 24 15,0-25-15,0 1 16,1 24-16,-1-25 0,0 25 15,-24 0-15,24 24 16,0 0-16,-24 24 16,25 0-16,-25 0 0,24 1 15,-24 23-15,24-24 16,-24 0-16,24 1 0,0-25 16,0 24-16,1-24 15,-1 0-15,0-24 16,0-1-16,0 1 15,1 0-15,-1-24 0,0 23 16,-24-23-16,24 0 0,-24 23 16,0-23-16,0 24 15,0 0-15,0-1 0,-24 25 16,0 0-16,0 25 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9:01.5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0,'0'24'0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8:59.4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703 176 0,'0'-48'0,"-24"24"0,0 0 16,0-25-16,0 25 15,-25 24-15,1 0 0,-1 0 16,-23 24-16,-1 25 0,1-1 15,-1 25-15,1 23 16,23-23-16,25 24 0,0 0 16,24-1-16,24-23 15,0-1-15,25 1 0,-1-25 16,25 1-16,-1-25 0,1 0 16,-1-24-16,25-24 15,-24 24-15,23-48 0,-23 23 16</inkml:trace>
  <inkml:trace contextRef="#ctx0" brushRef="#br0" timeOffset="337">969 733 0,'25'-49'16,"-1"1"-16,0 24 0,-24-24 16,0 23-16,0 1 15,-24 24 1,0 0 0,-1 49-1,1-49 1,24 24-16,-24 0 0,24 0 15,-24 0-15,24 0 16,0 1-16,24-1 0,0 0 16,0-24-16,1 0 15,23 24-15,0-24 0,1 0 16,-25-24-16,24 0 16,-23 24-16,23-24 0,-48-1 15,0 1-15,0 0 16,-24 0-16,0 0 0,-1 0 15,1-1-15,-24 1 0,24 0 16,-1 24-16,1-24 16,0 24-16,24 24 15,24-24-15,25 0 16</inkml:trace>
  <inkml:trace contextRef="#ctx0" brushRef="#br0" timeOffset="532">1647 201 0,'-24'-49'15,"-1"49"-15,25-24 0,-24 24 16,0 0-16,0 24 16,24 0-16,0 1 15,0 23-15,-24 0 0,24 1 16,0-1-16,0 1 0,24-1 15,-24 0-15,24 1 16,0-25-16</inkml:trace>
  <inkml:trace contextRef="#ctx0" brushRef="#br0" timeOffset="846">1840 491 0,'0'-48'0,"0"23"15,24 25 1,-24 25 0,0-1-16,0 24 15,0-24-15,0 1 0,0 23 16,0-24-16,25 24 16,-25-23-16,24-1 0,0-24 15,0 24-15,0-24 0,1 0 16,-1-24-16,24 0 0,-24-1 15,1-23-15,-1 24 16,0-24-16,0-1 0,-24 1 16,0-1-16,0 25 15,0 0-15,0 0 0,-24 24 16,0 0-16,0 0 16</inkml:trace>
  <inkml:trace contextRef="#ctx0" brushRef="#br0" timeOffset="1411">2469 491 0,'-24'0'0,"0"-24"16,0 24-16,24-24 15,24 24 1,0 0-1,-24 24-15,24-24 0,-24 24 16,24 0-16,1 25 16,-25-25-16,0 0 0,0 0 15,0 0-15,-25 0 16,25-48 0,0 0-1,0 0 1,25 0-16,-25 0 0,24-25 15,0 25-15,0 0 0,-24-25 16,24 49-16,1-24 16,-1 24-16,0 0 0,-24 24 15,24 1-15,0-1 16,-24 0-16,0 0 0,0 0 16,0 25-16,0-25 15,0 0-15,0 0 0,0 0 16,0-48-1,25 0 1,-25 0-16,24 0 16,0-25-16,0 25 0,0-24 15,-24 24-15,24-1 16,1 1-16,-1 24 0,0 0 16,0 0-16,0 24 15,-24 1-15,25-1 0,-25 24 16,24-24-16,-24 1 0,0 23 15,24-24-15,-24 0 16</inkml:trace>
  <inkml:trace contextRef="#ctx0" brushRef="#br0" timeOffset="1906">3364 394 0,'-24'-24'15,"0"0"1,24 0-16,0-1 16,24 25-1,0 0-15,-24 25 16,24-25-16,1 24 16,-25 0-16,24 0 0,-24 0 15,0 1-15,0-1 0,0 0 16,0 0-16,-24 0 15,24-48 1,0 0 0,24 0-1,-24 0-15,24-1 0,0 1 16,-24 0-16,24 24 16,1 0-16,-1 0 0,0 0 15,0 24-15,0 0 16,1 1-16,-1-1 0,0 0 15,24 24 1,-23-23-16,-1-25 0,0 24 16,0-24-16,0 0 15,0-24-15,1 24 16,-1-25-16,0 1 0,0 0 16,0 24-16,1-24 0,-25 0 15,24 24-15,0-25 16,0 25-1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8:58.41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0 195 0,'0'-24'16,"24"24"-1,-24-24 1,24 24-16,-24 24 15,24-24-15,-24 48 16,24-23-16,1-1 16,-25 24-16,24-24 0,-24 25 15,0-25-15,24 24 16,-24-23-16,24-1 16,0-48-1,-24-1-15,25 1 16,-25-24-16,24-1 0,0 1 15,0 0-15,-24-1 0,24 1 16,1 0-16,-25 23 16,24 1-16,-24 0 0,0 48 31,24-24-31,-24 24 0</inkml:trace>
  <inkml:trace contextRef="#ctx0" brushRef="#br0" timeOffset="212">701 50 0,'0'-24'0,"0"0"15,0 0 1,0 48 0,-24-24-16,24 48 15,-24-24-15,24 25 0,-24-1 16,-25 0-16,25 1 0,0 23 15,0-23-15,-25-1 16,25 1-16,0-25 0,0 24 16</inkml:trace>
  <inkml:trace contextRef="#ctx0" brushRef="#br0" timeOffset="558">1233 99 0,'0'-25'16,"-24"1"-1,0 0 1,-24 24-16,23 0 16,1 0-16,-24 24 0,24 0 15,-1-24-15,1 25 16,0-1-16,24 0 0,-24 0 15,24 24-15,0-23 0,24-1 16,0 0-16,25 0 0,-25 0 16,24 1-16,1-25 15,-25 24-15,24 0 0,-24-24 16,-24 24 0,-24-24-16,-48 49 15,-1-49-15,0 24 16,25-24-16,-24 0 0,-1 0 15,25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5:01.88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0,'25'0'16,"-1"0"-1,0 24-15,0-24 16,-24 24-16,24-24 16,-24 24-16,25 0 0,-1 1 15,0 23-15,-24 0 16,48 49-16,-48-49 15,0 1-15,25-1 0,-25 1 16,0-25-16,0 24 16,0-24-16,0 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8:56.63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242 464 0,'0'24'15,"-24"0"1,-1 24-16,1-23 15,24 47-15,-24-23 0,0 23 16,0-23-16,24 23 16,-24-24-16</inkml:trace>
  <inkml:trace contextRef="#ctx0" brushRef="#br0" timeOffset="401">0 754 0,'0'-73'15,"0"1"-15,0 23 0,24-23 16,-24-1-16,24 25 16,1-25-16,-1 1 0,24 23 15,0 1-15,25 0 16,24-1-16,0 25 0,-1 24 16,1 0-16,-24 24 0,-1 0 15,1 25-15,-49-1 16,-24 1-16,0 23 0,-48 1 15,-1-1-15,-23-23 16,-1 23-16,-24-23 0,25-1 16,-25-24-16,24 25 15,-23-25-15,47-24 16,25 0-16,0 0 0,24-24 16,24-1-16,0 1 0,0 0 15,25 0-15,-1 0 16,1-1-16,23 25 0,1 0 15,-1 25-15,-23-1 16,-1 24-16,0 1 0,1-1 16,-25 0-16,0 1 0,0 23 15,-24-23-15,0-1 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9:08.9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0 220 0,'0'-25'16,"0"1"-16,24 0 15,0 0-15,0 24 0,1-24 16,-1 0-16,24-1 0,0 1 16,1 24-16,-1-24 15,1 24-15,-1 0 0,-24 0 16,0 0-16,1 24 0,-1 0 16,-24 1-16,0-1 15,-24 24-15,24 0 0,-49-23 16,25 23-16,0-24 15,-25 25-15,1-25 0,24 0 16,-25 0-16,25 0 0,0 1 16,48-50-1,0 1 1,1 24-16,23-24 16,0 0-16,1 0 0,-1 24 15,1 0-15,-1 0 0,-24 0 16,25 24-16,-49 24 15,24-24-15,-24 25 0,-24-1 16,24 1-16,-49-1 0,25 0 16,0 1-16,-25-25 15,-72 24 1,73-48-16,24 0 16,0 0-16,-1-24 0,1 0 15,0 0-15,24-1 0,0 1 16,0 0-16,0 0 15</inkml:trace>
  <inkml:trace contextRef="#ctx0" brushRef="#br0" timeOffset="181">895 607 0,'0'24'47,"-24"-24"-47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9:10.1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320 218 0,'24'-24'15,"-24"-1"-15,25 25 16,-25-24-16,24 0 16,-24 0-16,24 0 0,-24 0 15,24 24-15,-24-25 16,0 1-16,-24 24 16,0 0-16,0 24 0,-25 1 15,1-1-15,0 0 16,-1 24-16,1 1 0,24-1 15,-25 25-15,25-25 16,0 0-16,24 1 0,0 23 16,24-23-16,0-25 0,25 24 15,-25-24-15,24 1 16,25-1-16,-25-24 0,25 0 16,-1-24-16</inkml:trace>
  <inkml:trace contextRef="#ctx0" brushRef="#br0" timeOffset="798">780 508 0,'24'-48'0,"-24"24"16,0-1-16,0 1 0,-24 0 16,0 24-16,24-24 15,-24 24-15,-1 0 0,25 24 16,-24 0-16,0 0 16,24 1-16,0 23 15,0-24-15,0 0 0,0 1 16,0 23-16,24-24 15,0 0-15,1 0 0,-1-24 16,24 0-16,0 0 0,-23 0 16,23-24-16,0 24 15,-23-24-15,-1-24 0,0 24 16,-24-1-16,0-23 16,0 24-16,-24 0 0,0-25 15,-1 25-15,1 24 0,0-24 16,0 24-16,0 0 15,-1 24-15,25 0 16,0 0 0,25-24-16,-1 25 0,0-25 15,24 0-15,1 0 0,-1 0 16,1 0-16,-25-25 16,24 25-16,1-24 0,-25 24 15,24 0-15,-48-24 16,24 24-16,0 0 0,-24 24 15,0 0-15,0 1 16,0-1 0,0 0-16,0 0 0,0 0 15,25-48 32,-1 24-47,0-24 16,0 0-16,0 0 0,25-1 15,-1 25-15,-24-24 0,25 0 16,-25 24-16,0 0 16,0 0-16,1 0 15,-25 24-15,0 0 16,0 1-16,0-1 16,0 0-1,0 0-15,24-48 16,0 0-1,0 24 1,0-24-16,0-1 0,-24 1 16,25 24-16,-1-24 0,0 0 15,0 24 1,0 0 0,-24 24-16,0 0 15,0 0-15,0 1 0,0-1 16,0 0-16,0 0 0,0 0 15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9:11.45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 96 0,'-24'0'0,"0"25"16,24-1 15,0 0-31,0 0 0,24 24 16,-24 1-16,0-1 16,0 25-16,0-1 0,0-23 15,0 23-15,0 1 0,0-1 16,0-23-16,0-1 15,-24-24-15,24 1 0,0-1 16,0-48 0,0-1-16,0-23 15,24 0-15,-24-1 0,24 1 16,-24-25-16,24 1 16,0 23-16,-24-23 0,25 23 15,-1 1-15,0 0 16,24 23-16,-23 25 0,-1 0 15,24 0-15,-24 25 0,1 23 16,-1-24-16,0 0 16,-24 25-16,0-1 0,0-24 15,-24 1-15,0-1 16,-1 0-16,1-24 0,-24 0 16,24 0-16,-1 0 0,25-24 15,-24 0-15,24-1 16</inkml:trace>
  <inkml:trace contextRef="#ctx0" brushRef="#br0" timeOffset="288">485 193 0,'24'0'16,"-24"24"0,24-24-1,0 0-15,0 24 16,0-24-16,1 25 0,23-25 15,0 24-15,-23 0 16,-1 0-16,0 0 0,0 1 16,-24-1-16,-24 0 15,0-24-15,0 24 16,-1-24-16,1 0 0,0-24 16,0 0-16,24 0 15,0-1-15,24 1 0,0-24 16,0 24-16,25-25 0,-1 25 15,1 0-15,-1 0 16,0 0-16</inkml:trace>
  <inkml:trace contextRef="#ctx0" brushRef="#br0" timeOffset="1228">1089 217 0,'24'24'0,"-24"1"15,25-1 16,-1-24 1,0 0-17,0 0 1,0 0-16,1 0 16,-1 0-16,0 0 0,0-24 15,25 24-15,-49-25 0,24 1 16,0 24-16,-24-24 15,0 0 1,-24 24-16,-25 0 16,25 0-16,-24 24 0,24 0 15,-25-24-15,1 24 0,24 1 16,-25-1-16,25 0 16,24 0-16,0 0 0,24 1 15,25-1 1,-1-24-16,0 24 0,25-24 15,0 0-15,-1 0 0,1-24 16,-1 0-16,1 24 16,-25-25-16,1 1 0,-1-24 15,-24 24-15,0-1 16,1-23-16,-1 24 0,-24-24 16,24 23-16,-24 1 0,0 0 15,24 0-15,-24 0 16,0 48 15,-24-24-31,24 24 16,0 0-16,-24 0 0,24 1 15,0-1-15,-24 0 16,24 0-16,0 0 0,0 0 16,0 1-16,0-1 15,0 0 1,-25-24 31,25 24-47,-24-24 0,0 0 31,72 0-15,-23 0-1,-1-24-15,24 24 0,1 0 16,-1-24-16,0 24 0,1-24 15,-1 24-15,-24-25 16,0 25-16,1-24 0,-1 24 16,0 0-16,-24-24 15,0 0-15,-24 0 16,24 0 0,0 48-1,0 0 1,24 0-1,-24 0-15,24 0 16,0 1-16,-24-1 0,25 0 16,-25 0-16,-25 0 15,25 1-15,-48-1 16,24-24-16,-25 24 16,25-24-16,-24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9:12.92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24 242 0,'-24'0'0,"24"24"16,0 1-1,24-1 1,-24 0 0,0 0-16,24 0 0,-24 0 15,24 1-15,-24-1 16,0 0-16,0 0 0</inkml:trace>
  <inkml:trace contextRef="#ctx0" brushRef="#br0" timeOffset="161">145 73 0,'0'-24'16,"-24"-1"-16,24 1 0,-24 24 16,24 24 15,0 1-31</inkml:trace>
  <inkml:trace contextRef="#ctx0" brushRef="#br0" timeOffset="870">508 266 0,'-24'0'31,"24"-24"-31,-25 24 0,1 0 16,0 0-16,24 24 15,-24 1-15,0-1 16,24 0-16,0 0 0,0 24 16,0-23-16,0-1 15,0 24-15,24-24 0,0 1 16,24-25-16,-23 0 0,23 0 16,-24 0-16,25 0 15,-1-25-15,-24 1 0,0 0 16,1 0-16,-25-25 15,0 25-15,0-24 0,-25 0 16,1 23-16,0-23 0,0 24 16,-25 0-16,1-1 15,24 25-15,0 0 0,-1 0 16,1 0-16,24 25 16,0-1-16,24-24 15,1 24-15,-1 0 0,0-24 16,24 24-16,1-24 15,-25 25-15,24-25 0,1 0 16,-1 0-16,1-25 16,-25 25-16,0-24 0,0 24 15,0-24-15,0 24 0,-24-24 16,25 24-16,-1 0 16,-24 24-1,0 0-15,24 0 16,-24 1-16,0-1 0,24 0 15,-24 24-15,24-24 0,-24 1 16,0-1-16,25 0 16,-1-24-16,0 0 15,0 0 1,0-24-16,-24 0 0,25-1 16,-1 1-16,0 0 0,0 0 15,0 0-15,1 0 16,-25-1-16,24 1 0,0 24 15,0 0-15,0 24 16,0 1-16,1-1 16,-1 24-16,0-24 0,0 0 15,0 1-15,1-25 16,-1 0-16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4:10:58.18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238 258 0,'0'-21'0,"0"0"15,0 0 1,0 0-16,21 21 15,0-21-15,1 21 16,-1 0-16,0-21 16,0 21-16,0 0 15,-21 21 1,0 0 0,-21-21-16,0 0 15,0 21-15,0-21 0,-1 0 16,-20 0-16,21 0 0,0 0 15,-1 0-15,1-21 16,0 0-16,21 0 0,0-1 16,21 1-16,0 0 0,1 0 15,-1 0-15,21-1 16,-21 22-16,22 0 0,-1 22 16,-21-1-16,0 21 15,0 1-15,-21 20 0,0 0 16,-21 1-16,0 0 0,-21-1 15,21 0-15,-22-20 16,1 20-16,0-41 0,-1-1 16,1 0-16,0-21 15,21 0-15,-1-21 0,1 0 16,21-22-16,0 22 16,0-21-16,21-1 0,-21 22 15,22-21-15,20 42 0,-21-21 16,0 21-16,0 21 15,22 0-15,-22 0 0,0 0 16,0 22-16,0-22 0,-21 21 16,22-21-16,-1 1 15,-21-1-15,0 0 0,21-21 16,0 0 0,-21-21-1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4:10:59.15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42 19 0,'0'-21'16,"0"42"-1,0 0 1,0 0-16,0 22 16,0-22-16,-21 21 0,21 0 15,0 1-15,0-1 16,0 0-16,0-20 0,0 20 15,0 0-15,0-21 16,-21 22-16,21-22 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4:11:01.08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278 64 0,'0'-21'15,"0"0"-15,-21-1 31,0 22-31,-1 22 16,-20-1-16,21 0 0,0 0 16,-21 21-16,20-21 15,-20 43-15,42-22 0,-21 1 16,21 20-16,0-21 16,21 1-16,21-1 0,1 1 15,20-22-15,1 0 16,-1-21-16,22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4:11:01.40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86 110 0,'-22'0'0,"1"0"47,21 21-47,-21 0 0,21 1 16,-21-1-16,21 0 15,0 0-15,0 22 0,0-22 16,0 0-16,42 0 0,-21 0 16,22-21-16,-1 0 0,1 0 15,-1 0-15,21-21 16,-20-21-16,-22 21 0,0-22 15,0 1-15,-21-1 16,-21 1-16,0 21 0,-22-21 16,1 21-16,0-1 0,-22 22 15,1 0-15,20 22 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4:11:04.09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43 409 0,'0'-21'0,"0"0"15,0 0-15,42 21 16,-21 21 0,-21 0-16,0 0 15,0 21-15,0-21 16,0 43-16,-21-22 0,21 1 15,0-1-15,-21 21 0,21-20 16,-21-1-16,21-21 16,0 22-16,-21-22 0,-1-21 31,22-21-31,0-22 0,0 1 16,0 0-16,0-22 0,22 1 15,-22-1-15,0-21 16,21 22-16,0-22 0,-21 22 15,21-22-15,21 22 16,-21 20-16,22 1 0,-1 21 16,22 21-16,-22 0 0,21 0 15,1 21-15,-22 21 16,22-20-16,-43 20 0,21 0 16,-42 0-16,0 22 15,-21-22-15,0 1 0,-21-22 16,-22 21-16,22 0 0,-22-20 15,1-1-15,-1-21 16,22 21-16,0-21 0,20 0 16,1 0-16,42 0 15,22 0 1,-22 21-16,21-21 0,1 21 16,20 1-16,-21-1 15,1 0-15,-1 0 0,1 0 16,-22-21-16,0 21 15,0 0-15</inkml:trace>
  <inkml:trace contextRef="#ctx0" brushRef="#br0" timeOffset="803">974 451 0,'21'-21'15,"-21"0"-15,0 0 0,0 0 16,0-1-16,-21 22 15,0 22 1,0-22-16,21 21 16,-22 21-16,1-21 0,0 22 15,0-1-15,21-21 0,0 21 16,21-20-16,0-1 16,0 0-16,1 0 0,20-21 15,-21 0-15,0 0 16,22 0-16,-22-21 0,0 0 15,-21 0-15,0-22 0,0 22 16,0 0-16,-21-21 16,21 21-16,-42-1 0,20 1 15,22 0-15,-21 0 16,0 21-16,21-21 0,-21 21 16,42 21-1,0-21-15,0 0 16,22 21-16,-1-21 0,-21 0 15,21 0-15,1 0 0,-1 0 16,-21-21-16,1 21 16,-1 0-16,-21-21 0,21 21 15,-21 21 17,0 0-32,0 0 15,-21 0-15,21 1 16,0 41-1,0-42-15,21 0 0,-21 0 16,21 1-16,0-1 0,0-21 16,0 0-16,1 0 0,-1 0 15,0-21-15,21 21 16,-20-22-16,-1-20 0,0 21 16,0-21-16,-21 21 0,21-1 15,-21-20-15,0 21 16,21 21-16,-21-21 0,0 42 31,0 0-31,0 0 16,21 0-16,-21 22 15,22-22-15,-1 0 0,0-21 16,0 21-16,0-21 0,1 0 16,-1 0-16,0-21 15,0 21-15,0-21 0,-21 0 16,0 0-16,0-1 15,-21 1-15,0 0 0,0 0 16,0 0-16,-1 21 0,-20-22 16,21 22-16,-22 0 15,22 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5:02.05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0,'24'0'0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4:11:05.2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318 338 0,'42'0'0,"-42"-21"0,-21 0 31,0 21-31,0-21 0,0 21 16,-1-21-16,1 21 0,-21 0 15,21 0-15,0 0 16,0 0-16,21 21 0,-22-21 15,1 21-15,21 21 0,0-20 16,21-1-16,1 21 16,-1-21-16,0 22 0,0-22 15,21 0-15,-21 0 0,1 0 16,-22 0-16,0 1 16,-22-1-16,1 0 15,-21-21-15,0 0 16,-1 0-16,1 0 0,21 0 15,-22-21-15,43 0 16,22-22-16</inkml:trace>
  <inkml:trace contextRef="#ctx0" brushRef="#br0" timeOffset="209">551 63 0,'42'-21'0,"-21"0"0,-21 0 16,21 21-16,-21 21 31,0 0-31,0 21 16,0 1-16,0-1 0,0 1 15,0 20-15,0-21 16,0 22-16,0-22 0,0 43 31,0-43-31,0-21 0,0 0 0</inkml:trace>
  <inkml:trace contextRef="#ctx0" brushRef="#br0" timeOffset="831">614 528 0,'-21'-21'0,"21"0"16,0 0-16,-21-1 15,21 1-15,-21 0 16,42 21 15,21 0-31,-21 0 16,43 0-16,-22 0 15,22 0-15,-1 0 0,1-21 16,21 21 0,-43-21-16,-21 21 0,-21-22 15,0 1-15,-21 21 16,-21 0-16,20 0 16,-20 0-16,0 0 0,20 0 15,-20 21-15,21-21 0,0 22 16,0-1-16,0 0 15,21 0-15,0 0 0,21 1 16,0-1-16,21 0 16,-21-21-16,22 21 0,-22-21 15,21 0-15,-21-21 0,1 21 16,20-21-16,-42 0 16,21-1-16,0 1 0,0 0 15,0 0-15,1 0 16,-1-1-16,0 22 15,0 0-15,0 0 0,22 0 16,-22 0-16,0 22 16,0-1-16,0 0 0,0 0 15,1 0-15,-22 1 0,0-1 16,-22-21 0,1 21-16,0-21 0,0 0 15,0 0-15,0-21 16,21 0-16,0-1 15,21 1-15,0 0 0,0 0 16,21-22-16,1 22 16,-1 0-16,1 0 0,-1 0 15,0 0-15,-21 21 16,0 0-16,1 0 0,-1 0 16,0 21-16</inkml:trace>
  <inkml:trace contextRef="#ctx0" brushRef="#br0" timeOffset="1155">1778 339 0,'22'0'16,"-44"0"31,44 0-16,-1 21-31,0-21 16,0 0-16,0 0 0,1 0 15,-1 0-15,0 0 16,21-21-16,-42-1 0,21 1 16,-21-21-1,-21 21-15,21-1 0,-42 1 16,21 0-16,-22 21 0,22-21 16,-21 21-16,-1 0 15,22 21-15,-21 0 0,21 22 16,21-1-16,0 0 15,0 1-15,21-1 0,21 0 16,1-21-16,-1 22 0,22-22 16,-1-21-16,22 0 15,-22 0-15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4:11:01.97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149 24 0,'0'-21'16,"-22"21"0,1 0-16,0 21 0,21 0 15,-21 22-15,21 20 16,0 1-16,-21-1 0,21 22 15,0-22-15</inkml:trace>
  <inkml:trace contextRef="#ctx0" brushRef="#br0" timeOffset="5721">170 151 0,'21'0'15,"-21"-21"1,-21 42 15,21 0-15,0 1-16,0 20 0,-22-21 15,1 21-15,21 1 16,-21 20-16,21-20 0,-21-1 16,0 0-16,21 0 0,-21 1 15,0-1-15,21-21 16,-22 22-16,22-22 0,0 0 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4:17:48.28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3980 381 0,'-22'-21'16,"22"0"-16,-21 0 15,21 0-15,0 0 16,0 0-16,0-1 0,0 1 15,0 0 1,21 42 15,1-21-15,20 21-16,-21 1 0,42-1 16,1 21-16,0 0 15,20 1-15,1-1 0,0 0 16,20 1-16,-20-1 0,21 0 15,-43 1-15,22-1 16,-43 0-16,43 1 16,-43-22-16,-42 0 0,21-21 15,-21-21 1,0 0-16</inkml:trace>
  <inkml:trace contextRef="#ctx0" brushRef="#br0" timeOffset="317">5059 149 0,'0'-21'0,"-21"-1"15,0 22 1,0 0-16,-1 0 0,-20 0 16,21 22-16,-22-1 15,-20 0-15,21 21 0,-43 22 16,21-22-16,-20 22 0,20-1 15,1 22-15,-1-22 16,1 1-16,21-1 0,-1 1 16,1-22-16,21 22 15,-1-43-15,1 21 0,0-21 16,21 0-16,-21-21 0,42-21 62,0 0-62</inkml:trace>
  <inkml:trace contextRef="#ctx0" brushRef="#br0" timeOffset="1104">3810 1503 0,'-21'-21'16,"21"42"30,-21 22-30,21-22-16,0 21 0,-21-21 16,21 22-16,0-1 0,-22 0 15,22-21-15,0 22 16,0-1-16,0-21 16,0-42-1,22 0 1,-22-21-16,21 20 0,-21-41 15,21 21-15,0-22 16,-21 1-16,21-1 0,-21 1 16,22 20-16,-22 1 15,0 21-15,21 0 0,0 42 16,-21 21-16,0-21 16,21 22-16,-21-1 15,21 0-15,-21 1 0,21-22 16,-21 21-16,21-21 15,-21 1-15,0-1 0,22 0 16,-1-42 0,64-85 15,-64 85-15,0-1-16,0 1 0,0 21 15,0 0-15,0 0 0,-21 21 16,22 1-16,-22-1 15,0 0-15,0 0 0,0 22 16,0-22-16,0 21 16,0-21-16,0 0 0,0 0 15</inkml:trace>
  <inkml:trace contextRef="#ctx0" brushRef="#br0" timeOffset="1497">4530 1440 0,'21'-21'16,"-21"-1"-16,0 44 16,0-1-1,-21 0-15,21 21 16,-21-20-16,-22 83 31,43-62-31,0-1 0,-21 0 16,21-20-16,0-1 0,0 0 15,0 0-15,21-21 16,0-21 0,-21 0-16,22-22 0,20 1 15,-21-22-15,0 22 0,1-21 16,-1-1-16,0 22 16,0-1-16,0 22 15,0 0-15,0 21 16,-21 42-16,22-20 0,-22 20 15,21 0-15,0 1 16,-21 20-16,21-21 0,0 1 16,1-1-16,-1 1 0,0-22 15,-21 21-15,21-42 16</inkml:trace>
  <inkml:trace contextRef="#ctx0" brushRef="#br0" timeOffset="1661">4615 1609 0,'-22'0'16,"1"-21"-16,0 21 0,42 21 31,0-21-31,1 0 16,20 0-16,21 21 0,1-21 16,21 0-16,-22 0 15,22-21-15,-1 21 0</inkml:trace>
  <inkml:trace contextRef="#ctx0" brushRef="#br0" timeOffset="1849">5207 1397 0,'-21'0'0,"0"0"16,0 0-1,42 0-15,0 0 16,0 0-16,22 0 15,-1 0-15,21 0 0,1-21 16,21 21-16,-22 0 0,0-21 16,-20 21-16</inkml:trace>
  <inkml:trace contextRef="#ctx0" brushRef="#br0" timeOffset="2160">5503 1292 0,'-21'0'0,"0"0"15,42 0 17,0 0-17,1 0-15,-1 0 0,-21 21 16,21-21 0,-21 21-16,0 0 46,-21-21-30,21 21-16,0 1 16,-21-1-16,21 0 15,0 0-15,-22 21 16,22 1-16,0-22 0,0 21 16,22 1-16,-22-22 0,21 0 15,-21 21-15</inkml:trace>
  <inkml:trace contextRef="#ctx0" brushRef="#br0" timeOffset="2575">5948 1440 0,'-42'-42'31,"42"20"-31,0 1 16,0 0-16,21 21 16,0 0-16,0 0 0,0 0 15,22 0-15,-22 0 16,21 21-16,-21-21 0,22 21 16,-22-21-16,0 22 15,-21-1-15,0 0 16,-21 0-16,0 0 15,-1-21-15,22 21 16,-21-21-16,21 21 16,21-21-1,22 0-15,-22 22 16,21-22-16,1 21 16,-1 0-16,-21-21 0,0 21 15,0 0-15,-21 1 0,-42-1 16,-21 0-1,-1 0-15,-63 0 0,0 0 16</inkml:trace>
  <inkml:trace contextRef="#ctx0" brushRef="#br0" timeOffset="4409">43 212 0,'0'-21'0,"0"0"0,-22 21 16,22-21-16,0 0 16,0-1-16,22 22 15,-22 22 1,0-1-16,0 0 16,21 63-16,-21-20 15,0 21-15,0 20 16,21 1-16,-21 21 0,0 0 15,0 21-15,21-20 0,-21-2 16,21-20-16,-21 0 16,21-21-16,-21-22 15,21 1-15,-21-22 0,0 0 16,0 1-16,22-22 0,-22-42 16,0 0-1,0-22-15</inkml:trace>
  <inkml:trace contextRef="#ctx0" brushRef="#br0" timeOffset="7764">106 357 0,'-21'0'16,"0"0"0,21-21-1,21 21 1,-21-20-16,21 20 16,0-21-1,0 21-15,22 0 16,-1 0-16,0-20 0,22 20 15,21 0-15,-1-20 16,44 20-16,-1 0 0,21 0 16,0 0-16,1 0 15,-1 0-15,0 0 0,0 0 16,-20 20-16,-22-20 16,-21 20-16,-1-20 0,-20 0 15,-1 21-15,-20-21 0,-1 0 16,0 0-16,-21 0 15,22 0-15,-22 0 0,0-21 16,0 21-16,1 0 0,-1-20 16,0 20-1,-21 20 63,21-20-78,0 0 32,-21 21-32,0-1 15,0 1 1,0-1-16,0 0 16,0 41-16,0-41 15,-21 21-15,21-1 16,0 1-16,0 20 0,0-20 15,21 19-15,-21 0 0,21 2 16,-21-1-16,0-21 16,21 21-16,-21-20 0,22 19 15,-22-40-15,21 22 16,-21-22-16,0 0 0,21 0 16,-21 0-16,0-40 31,0 0-16,21 20-15,-21-20 16,0 0-16,21 0 16,1-2-16,-1 22 15,0 0 1,0-20-16,0 20 0,21 0 16,-20 0-16,20 0 15,1 0-15,21 20 0,-1-20 16,1 0-16,21 0 0,-1 0 15,1 22-15,21-22 16,-22 0-16,22 20 0,0-20 16,-21 0-16,21 20 15,-1-20-15,2 20 0,-1-20 16,0 0-16,21 20 0,-21-20 16,21 20-16,-22-20 15,1 0-15,0 20 0,0-20 16,1 0-16,-23 0 15,1 0-15,0 21 0,-1-21 16,1 0-16,-21 0 0,-1 0 16,1 0-16,-1 0 15,1 0-15,-22 0 0,21 0 16,-20 0-16,-1 0 16,-21 0-16,22 0 0,-22-21 15,0 21-15,-21-20 141,0 0-126,0 0 1,0-20 0,0 20-16,0-22 0,0 2 15,0-1-15,-21-19 0,0-1 16,21 0-16,-21-21 16,21 22-16,-22-21 0,22-1 15,0 22-15,0-1 16,0 0-16,0 0 0,0 20 15,0 21-15,0-20 0,22 20 16,-22-1 0,21 21 109,0 0-110,0 0-15,0 0 16,0 0-16,0 0 0,22 0 16,0 0-16,21 0 15,-1 0-15,22 0 0,0 0 16,-1 0-16,43 0 0,-21 0 15,42 0-15,-21 0 16,43 0-16,-21 0 0,20 0 16,0 0-16,1 0 15,20 0-15,-20 0 0,-1 0 16,1 0-16,0 0 0,-22 0 16,0 0-16,0 0 15,0 0-15,-21-20 0,-21 20 16,22 0-16,-22 0 15,-22 0-15,1 0 0,-21-20 16,-1 20-16,1 0 0,42 0 16,-43 0-1,0 0-15,1 0 0,0 0 16,20 0-16,-20 0 16,20 0-16,-19 0 0,-2 0 15,22 0-15,-43 0 0,22-20 16,-22 20-16,-21 0 15,0 0-15,1 0 0,-1-21 16,0 21 31,0 0-31,0-21-1,1 21 1,-22 21 31,0 0-16,21-1-31,-21 0 0,0 0 16,21 1-16,-21 19 0,0-20 15,0 21-15,21 0 16,-21 19-16,0-19 0,21 20 15,-21 81 1,0-81-16,0 19 0,21 2 16,-21-1-16,0 0 0,21 0 15,-21 1-15,0-22 16,0 21-16,0-20 0,0-20 16,0 19-16,0-19 0,-21-20 15,21 19-15,0-20 16,-21 0-16,21 1 15,-21-21 48,0 0-47,0 0-16,0 0 15,-1 0-15,-20 0 16,0 0-16,-22 0 0,22 0 15,-43 0-15,22 0 16,-43 0-16,-1-21 0,-20 21 16,0 0-16,-21 0 0,-22 0 15,1 0-15,0 0 16,-2 21-16,2-21 0,21 0 16,-21 20-16,-1-20 15,1 0-15,21 21 0,-21-21 16,-23 0-16,23 20 15,-1-20-15,22 0 0,-21 0 16,21 0-16,21 20 16,-1-20-16,22 0 0,0 0 15,0 20-15,21-20 0,1 0 16,20 20-16,-20-20 0,20 21 16,1-21-16,-1 0 15,1 0-15,-1 20 0,1-20 16,-1 0-16,0 0 15,21 20-15,1-20 0,-21 0 16,20 0-16,22 0 16,-21 21-16,20-21 0,-20 0 15,21 0-15,-21 20 0,21-20 16,-1 0-16,-20 21 16,21-21-16,0 0 0,-22 20 15,22-20-15,-21 0 0,0 20 16,-22-20-16,22 0 15,-22 0-15,1 0 16,-1 0-16,1 0 16,-22 0-16,21 0 0,-21 0 0,0 0 15,1 0-15,-1 20 0,-21-20 16,21 0-16,1 0 16,-1 0-16,0 0 0,-21 0 15,22 0-15,20 0 16,-20 0-16,-2 0 0,1 0 15,22 0-15,-22 0 0,1 0 16,-1 0-16,21 0 16,-20 0-16,-1 0 0,21 0 15,-20 0-15,-1 0 16,22 0-16,-22 0 0,0 0 16,21 0-16,-21 0 0,22 0 15,-1 0-15,-21 0 16,22 0-16,0 0 0,-22 20 15,21-20-15,1 0 16,-1 0-16,-20 0 0,20 0 16,1 0-16,-22 20 0,21-20 15,-21 0-15,0 0 16,22 0-16,-22 0 0,0 0 16,22 0-16,-22 0 15,1 0-15,20 0 0,0 0 16,1 0-16,0 0 0,20 0 15,-20 0-15,20 0 16,1-20-16,-21 20 0,20 0 16,1 0-16,-2 0 0,2 0 15,-21 0-15,20-20 16,1 20-16,0 0 0,-1 0 16,1 0-16,0 0 15,-1 0-15,1 0 0,0-20 16,20 20-16,1 0 0,0 0 15,0 0-15,0 0 16,0 0 0,42 20 15,0-20-31,0 0 16</inkml:trace>
  <inkml:trace contextRef="#ctx0" brushRef="#br0" timeOffset="8487">5969 2075 0,'0'-21'15,"0"-1"1,21 1-16,-21 0 16,0 42 30,0 0-46,-21 1 16,21-1-16,0 21 0,0 1 16,0-1-16,21 0 15,0 22-15,1-22 0,-1 22 16,21-22-16,1 0 0,-1 0 16,0-20-16,22 20 15,-22-42-15,22 21 0,-1 0 16,0-21-16,1 0 15,-22 0-15,22 0 0,-22 0 16,0-21-16,-20 21 0,-1 0 16,0-21-16,-21 0 15</inkml:trace>
  <inkml:trace contextRef="#ctx0" brushRef="#br0" timeOffset="8730">6668 2371 0,'21'0'47,"0"21"-31,0 0-16,22-21 16,20 43-16,-42-22 15,21 21-15,-20-20 0,-1-1 16,0 0-16,-21 0 15,0 0-15,-21 0 0,0 0 16,-1 1-16,1-22 16,0 21-16,-21 0 0,21-21 15</inkml:trace>
  <inkml:trace contextRef="#ctx0" brushRef="#br0" timeOffset="9096">7512 2541 0,'0'-22'0,"0"1"31,0 0-15,-21 21-16,0 0 16,0 0-16,0 0 15,-1 0-15,1 21 16,0 0-16,0 1 0,0-1 16,0 0-16,21 0 0,-21 21 15,21-21-15,0 22 16,21-22-16,0 0 0,0 0 15,21 1-15,1-1 16,-1 0-16,0-21 0,1 0 16,-1 0-16</inkml:trace>
  <inkml:trace contextRef="#ctx0" brushRef="#br0" timeOffset="9473">7768 2456 0,'-21'-43'0,"21"1"16,-21 0-16,21 21 15,-21 0-15,21-1 16,0 44 0,0-1-16,21 0 15,-21 0-15,0 21 0,21-21 16,-21 22-16,21-1 16,0 1-16,-21-1 0,22 0 15,-22 0-15,0-20 0,21-1 16,-21 0-16,0 0 15,0-42 1,0 0 0,21 0-16,-21-1 15,21 1-15,-21 0 0,21 0 16,1-21-16,-1 21 16,0 21-16,0 0 15,0 0-15,0 0 0,0 21 16,1 0-16,-22 21 15,21-21-15,0 0 0,-21 22 16,21-22-16,-21 0 16,21-21-16,-21 21 0</inkml:trace>
  <inkml:trace contextRef="#ctx0" brushRef="#br0" timeOffset="9844">8467 2562 0,'21'-22'0,"-21"1"0,0 0 15,-21 0-15,0 0 16,-1 21-16,1-21 16,0 21-16,0 0 0,0 0 15,0 0-15,-1 0 16,1 0-16,21 21 0,-21-21 16,21 21-16,-21 0 0,21 0 15,0 0-15,-21 1 16,21 20-16,0-21 0,21 0 15,-21 1-15,21-1 0,0-21 16,-21 21-16,21-21 16,1 21-16,-1-21 15,0 0-15,0-21 16,0 0-16,0 21 16,-21-21-16,22 21 15,-1 0 1,0 0-1,-21 21 1,21-21-16,0 0 16</inkml:trace>
  <inkml:trace contextRef="#ctx0" brushRef="#br0" timeOffset="10247">8721 2519 0,'-21'-21'0,"21"0"16,-21 21-16,21-21 0,0 0 16,0 42-1,0 0 1,0 0-16,21 22 0,-21-22 16,0 21-16,21-21 15,-21 21-15,21-20 0,-21-1 16,0 0-16,0 0 15,0 0-15,0-42 16,0 0 0,0 0-1,21 0-15,-21-22 0,21 22 16,-21 0-16,21-21 16,1 21-16,-1-1 0,0 1 15,0 21-15,0 21 16,-21 1-1,22-22-15,-22 21 16,0 0-16,0 0 16,0 0-16,21 0 0,-21 0 15,21-21-15</inkml:trace>
  <inkml:trace contextRef="#ctx0" brushRef="#br0" timeOffset="10758">9398 2498 0,'0'-21'0,"-21"0"0,0 0 15,0 0-15,-1 21 16,1-22-16,0 22 0,0 0 16,-21 0-16,21 0 15,-1 0-15,1 0 0,0 22 16,0-1-16,0 0 0,21 0 15,-22 21-15,22-21 16,0 1-16,22-1 0,-1-21 16,-21 21-16,21-21 0,21 21 15,-20-21-15,-1 0 16,0-21-16,0 21 0,0-21 16,0 0-16,0-1 0,1 1 15,-22 0 1,0 42-1,0 0 1,0 22-16,0-1 0,21 22 16,-21-22-16,0 21 15,21 65-15,0-65 16,-21-21-16,0 1 0,0-22 16,0 0-16,0 0 15,0 0-15,-21-21 0,0 0 16,0-21-16,-1 0 0,1 0 15,-21-22-15,21 1 16,0 21-16,21-21 0,-21-1 16,21 22-16,0 0 15,0 0-15,0 0 0,21-1 16,0 22-16,0-21 16</inkml:trace>
  <inkml:trace contextRef="#ctx0" brushRef="#br0" timeOffset="11148">9652 2562 0,'-21'-22'16,"0"22"-16,0 0 16,42 0 15,0 0-16,43 0-15,-43 0 16,21 0-16,-21 0 16,21 0-16,-20 0 0,-1-21 15,0 21-15,-21-21 0,0 0 16,-21 0 0,21-21-16,-43 20 0,22 1 15,-21 0-15,0 0 0,21 0 16,-22-1-16,1 22 15,21 0-15,-1 0 0,1 22 16,0 20-16,21-21 16,0 22-16,21-1 0,0 0 15,1 0-15,20 1 16,22-1-16,-22-21 0,21 1 16,1-1-16,-22-21 0</inkml:trace>
  <inkml:trace contextRef="#ctx0" brushRef="#br0" timeOffset="11484">10224 1990 0,'-21'-21'31,"21"42"-31,0 0 0,0 1 16,21 20-16,-21-21 0,21 21 15,-21 1-15,0 20 16,21-20-16,-21-1 16,21 21-16,-21-20 0,0-1 15,0 0-15,0 1 0,0-22 16,0 0-16,0 0 16,21-21-1,0-21 1,1 21-1,-1 0-15,0-21 0,0 21 16,22 0-16,-22 0 0,21 0 16,0 0-16,-21-21 15,22 21-15</inkml:trace>
  <inkml:trace contextRef="#ctx0" brushRef="#br0" timeOffset="12347">11028 2371 0,'-21'0'0,"0"-21"0,0 21 16,21-21-16,-22 21 16,1 0-16,0 0 0,21 21 15,-21-21-15,0 21 16,-1 0-16,22 1 0,-21-1 15,21 21-15,-21-21 0,21 0 16,0 0-16,0 1 0,0-1 16,21 0-16,0 0 15,1-21-15,20 21 0,-21-21 16,0 0-16,1 0 16,20-21-16,-42 0 0,21 21 15,0-21-15,-21 0 16,0-22-16,-21 22 0,0 0 15,0-21-15,0 21 16,-22-43-16,1 64 16,21-21-16,-1 21 15,22 21 1,22 0-16,-1-21 16,0 21-16,21 1 0,1-1 15,-22-21-15,42 21 16,-20-21-16,-1 0 0,0 0 15,1 0-15,-1 0 16,-21-21-16,21 21 0,-20-21 16,-22-1-16,21 1 15,-21 0-15,0 0 0,0 0 16,0-1-16,0 1 0,-21 0 16,-1 0-16,1 21 0,0 0 15,0 0-15,0 0 16,0 21-16,-22 0 0,22 0 15,21 22-15,-21-22 16,21 0-16,-21 0 0,21 1 16,0-1-16,21 0 0,0 0 15,0-21 1,1 0-16,-1 0 0,0 0 16,21 0-16,-21 0 15,0-21-15,1 21 0,-1 0 16,0 0-16,0 0 15,-21 21 1,0 0-16,0 21 0,0-20 16,0 20-16,0 0 15,0 1-15,0-1 0,0 0 16,21-21-16,-21 22 0,22-22 16,-22 43 15,-22-64-31,1 0 15,0-22-15,0 22 0,-22-21 16,22 0-16,0 0 16,0 0-16,0-22 0</inkml:trace>
  <inkml:trace contextRef="#ctx0" brushRef="#br0" timeOffset="12533">11621 2477 0,'21'0'0</inkml:trace>
  <inkml:trace contextRef="#ctx0" brushRef="#br0" timeOffset="16778">7620 3239 0,'0'-21'0,"0"0"32,0 0-17,-21 21-15,21 21 47,0 0-31,0 21-1,0-21-15,0 22 0,0-1 16,0 0-16,0 1 16,0-1-16,0 0 0,0 22 15,0-22-15,0 1 0,0-22 16,0 21-16,0-21 16,0 0-16,0 0 0,0 1 15</inkml:trace>
  <inkml:trace contextRef="#ctx0" brushRef="#br0" timeOffset="17299">7811 3345 0,'-22'0'0,"1"0"0,0 0 16,21 21 15,0 0-15,0 0-16,21 22 0,-21-22 15,0 63 1,0-41-16,0-22 0,0 21 16,0 1-16,0-22 15,0 0-15,-21-21 0,21 21 16,0-42-1,0 0 1,0 0-16,0 0 0,0-22 16,21 1-16,-21-1 15,21-20-15,-21 21 16,22-22-16,-1 1 0,-21-1 0,21 1 16,0 20-16,-21 1 15,21 0-15,1 20 0,-1 1 16,0 21-16,0 0 0,0 0 15,0 21-15,0 22 16,1-22-16,-22 21 0,21-20 16,-21 20-16,0 0 15,-21-21-15,-1 0 0,1 1 16,0-1-16,-21 0 0,21 0 16,-22-21-16,22 0 15,-21 0-15,21 0 16,-1 0-16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4:39:53.15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31583 508 0,'0'-42'0,"21"0"16,-21 21-16,0 42 31,-21 21-31,21-21 0,0 43 15,-21-1-15,21 1 16,0-1-16,0 1 0,0 21 16,0-22-16,0 0 0,0-20 15,0-1-15,0 1 16,0-22-16,0 0 0,21-42 31,-21 0-15,0-22-16,21 1 0,-21-1 15,21-20-15,0 0 16,-21-22-16,22 21 0,-1-20 16,0-43-1,0 63-15,0 22 0,-21 0 16,21-1-16,-21 22 16,21 21-16,-21 21 15,0 0-15,0 22 0,0-1 16,0 0-16,22 22 0,-22-1 15,21 22-15,-21-22 16,0 22-16,0-21 0,0-1 16,21 1-16,-21-1 15,0-20-15,0-22 0,-21 0 16</inkml:trace>
  <inkml:trace contextRef="#ctx0" brushRef="#br0" timeOffset="156">31689 995 0,'0'-42'0,"0"-21"16,0 20-16,21-20 16,0 20-16,-21 22 0,21 0 15,0 0-15,0 21 0,1 0 16,-1 0 0,0 21-16,-21 0 15</inkml:trace>
  <inkml:trace contextRef="#ctx0" brushRef="#br0" timeOffset="-3306">28260 403 0,'-21'-43'16,"-1"1"-16,1 21 16,0-22-16,-21 1 0,20 21 15,-20 0-15,21-21 0,-21 42 16,-1-22-16,1 22 15,-22 0-15,22 0 0,0 0 16,-22 0-16,22 22 16,21-1-16,-22 21 0,43-21 15,0 21-15,0 1 16,22 42-16,20-43 16,0 0-16,22 22 0,-1-22 15,1 0-15,21 1 16,-22-1-16,22 21 0,-22-20 15,-20-1-15,-1 1 0,-21-1 16,-21-21-16,-21 21 16,-21-21-16,-22-21 0,0 22 15,1-22-15,-22-22 16,1 22-16,20-21 0,-20 0 16,41 0-16,1 0 0,-1 0 15,22-22-15,21 22 16,0 0-16,21-21 0,1 20 15,20-20-15</inkml:trace>
  <inkml:trace contextRef="#ctx0" brushRef="#br0" timeOffset="-2988">28620 276 0,'0'-64'0,"21"22"0,-21 0 16,0-1-16,0 1 0,0 21 16,0-1-16,-21 22 0,-1 22 15,22 20-15,-21 0 16,0 22-16,0-1 0,21 22 16,-21 21-16,21 0 15,0 0-15,-22-1 0,22 1 16,0 0-16,0 0 15,0-21-15,-21 63 16,21-85-16,-21-20 0,21-1 16,0-21-16,21-42 31,22-21-31</inkml:trace>
  <inkml:trace contextRef="#ctx0" brushRef="#br0" timeOffset="-2732">29170 551 0,'21'-42'16,"-21"20"-16,0 1 15,0 42-15,-21 1 16,21-1-16,0 0 15,-21 21-15,21 22 0,0-1 16,0 1-16,0-1 16,0 1-16,0 20 0,0-20 15,0-1-15,21-20 0,-21-1 16,0-21-16,0 0 16,0 1-16</inkml:trace>
  <inkml:trace contextRef="#ctx0" brushRef="#br0" timeOffset="-2364">29022 636 0,'-21'-84'15,"-1"42"-15,1-1 16,0 1-16,0 21 0,0-1 16,-1 22-16,1 22 0,0-1 15,0 21-15,0 1 16,0 20-16,0 0 15,21 1-15,0 0 0,0-1 16,0-21-16,0 64 16,-22-85-16,22 22 0,0-22 15,22-42 17,-1 21-32,21-21 15,-21-22-15,43 22 16,-22 0-16,22 0 0,-1-1 15,0 22-15,-20 0 16,-1 0-16,43 22 16,-64-1-16,0 0 0,-21 0 15,21 0-15,-21 1 16,21-22-16</inkml:trace>
  <inkml:trace contextRef="#ctx0" brushRef="#br0" timeOffset="-2125">29762 530 0,'0'-64'16,"-21"64"-1,0 21-15,21 1 16,0-1-16,-21 0 0,21 21 15,-21 0-15,21 22 16,0-22-16,0 22 0,0-1 16,0-20-16,0-1 15,0 22-15,21-22 0,0-21 16</inkml:trace>
  <inkml:trace contextRef="#ctx0" brushRef="#br0" timeOffset="-1750">29572 851 0,'-42'-42'0,"42"21"0,-22 0 15,22-1-15,0 1 0,22 21 16,-1 0-16,0 0 16,21 0-16,1 0 0,-1 21 15,0-21-15,1 0 16,-1 0-16,0 0 0,1 0 15,-1 0-15,-21-21 0,21 21 16,-20-21-16,-22 0 16,21 0-16,-21-1 0,0 1 15,0 0-15,0-21 16,-21 21-16,21 0 0,0-1 16,-22 1-16,22 0 15,0 42 1,0 0-16,0 22 15,0-22-15,0 42 16,22-20-16,-22 20 0,0 22 16,21-22-16,-21 1 0,0-1 15,0-20-15,21-1 16</inkml:trace>
  <inkml:trace contextRef="#ctx0" brushRef="#br0" timeOffset="-1495">30419 572 0,'0'-21'0,"0"0"0,-22 21 16,1 21-1,21 21-15,-21-21 16,21 22-16,0 20 15,0-21-15,0 22 0,0-22 16,0 22-16,0-22 0,21 0 16,-21 1-16,0-22 15,0 0-15,0 0 0</inkml:trace>
  <inkml:trace contextRef="#ctx0" brushRef="#br0" timeOffset="-1284">30376 784 0,'22'-64'0,"-1"1"0,0-1 16,0 1-16,0 20 0,0-20 16,0 42-16,-21-22 15,22 43-15,-22 22 16,0 20 0,0 0-16,0 0 0,0 22 15,0 0-15,0-1 0,21 22 16,-21-22-16,21 1 15,0-1-15,-21-21 0,21 22 16,-21-43-16,0 22 16</inkml:trace>
  <inkml:trace contextRef="#ctx0" brushRef="#br0" timeOffset="-1081">30419 974 0,'-43'-21'0,"1"-21"0,21 21 16,0-22-16,0 22 0,-1 0 15,22 0 1,22 21-16,-1 0 0,0 0 16,21 0-16,22 0 15,-1 0-15,1 0 0,-1 0 16</inkml:trace>
  <inkml:trace contextRef="#ctx0" brushRef="#br0" timeOffset="-895">30906 593 0,'0'-21'0,"0"0"15,-22-21-15,22 20 16,-21 1-16,0 0 16,21 42-1,0 0 1,-21 22-16,21-22 0,0 42 0,0-20 15,-21 20-15,21 1 16,0-22-16,0 21 0,0 1 16,0-22-16,0 1 15</inkml:trace>
  <inkml:trace contextRef="#ctx0" brushRef="#br0" timeOffset="-475">30757 657 0,'0'-64'0,"22"22"16,-22-1-16,21 22 15,0 0-15,0 42 16,-21 0-16,0 22 16,21-1-16,-21 22 0,0-1 15,21 1-15,-21-1 0,21 1 16,-21-1-16,22-21 15,-1 1-15,0-1 0,0-21 16,0 1-16,1-22 16,-1-22-16,-21 1 15,21 0-15,-21-21 0,0-1 16,0-20-16,0-1 16,0 1-16,0-1 0,0 22 15,21-21-15,-21 20 16,21 1-16,-21-1 0,21 22 15,-21 0-15,21 42 16,-21 0-16,0 1 16,0 20-16,22 0 0,-22 1 15,0 20-15,0-21 0,0 22 16,0-22-16,0 1 16,21-1-16,-21-21 0</inkml:trace>
  <inkml:trace contextRef="#ctx0" brushRef="#br0" timeOffset="-14137">7982 636 0,'-21'-22'0,"0"22"0,0-21 16,-1 21-16,22-21 16,22 42-1,-22 0-15,21 22 16,0-22-16,0 42 15,0-20-15,0 20 0,-21 1 16,21-22-16,1 21 0,-1-20 16,-21-1-16,0 1 15,0-22-15</inkml:trace>
  <inkml:trace contextRef="#ctx0" brushRef="#br0" timeOffset="-13812">7876 953 0,'0'-42'16,"21"42"-16,0-22 0,1 22 16,20 0-16,-21-21 15,22 21-15,20 0 0,-21-21 16,1 21-16,-1-21 16,0 21-16,1-21 0,-22 0 15,0 21-15,0-43 16,-21 22-16,-21-21 15,0 21-15,0-22 0,21 22 16,-21 0-16,-1 0 16,1 21-16,21 21 15,21 0 1,1 21-16,-22 1 0,21 20 16,0-20-16,0 20 0,0 1 15,0-1-15,0-20 16,1-1-16,-1 0 0,-21-21 15</inkml:trace>
  <inkml:trace contextRef="#ctx0" brushRef="#br0" timeOffset="-13428">8765 678 0,'0'-21'15,"21"-1"-15,-21 44 31,0-1-31,0 0 16,0 21-16,0 1 0,0-1 16,0 0-16,0 1 0,0-1 15,0 0-15,0-20 16,0 20-16,0-21 16,21-21-1,-21-21-15,0-21 0,0-1 16,0 1-16,0-22 0,0-20 15,0 20-15,0-21 16,0 22-16,0 0 0,22 20 16,-22 1-16,21 42 15,21 0-15,-21 0 0,1 21 16,-1 21-16,21 1 16,-21 20-16,0 1 0,0-1 15,22 1-15,-22-1 0,-21-21 16,21 22-16,-21-22 15,0-20-15,-21-1 0</inkml:trace>
  <inkml:trace contextRef="#ctx0" brushRef="#br0" timeOffset="-13090">8744 890 0,'-42'-43'16,"20"43"-1,22-21-15,22 21 0,-1-21 16,0 21-16,21-21 15,1 21-15,-1 0 0,21-22 16,1 22-16,0-21 16,-1 21-16,0 0 0,1-21 15,-22 21-15,1-21 0,-1 21 16,0-21-16,-21 0 16,-21 0-16,22 21 0,-22-22 15,0 1-15,0 0 16,-22 0-16,1 0 15,21 42 1,0 0-16,0 0 16,0 22-16,0-1 0,0 0 15,0 0-15,0 1 16,21-1-16,-21 1 0,0-1 16,0 0-16,-21-21 0,0 0 15</inkml:trace>
  <inkml:trace contextRef="#ctx0" brushRef="#br0" timeOffset="-12713">9379 678 0,'0'-43'16,"0"22"-16,0 0 0,21 0 16,0 21-1,-21 21 1,21-21-16,1 42 0,20-20 15,-21 20-15,22 0 16,-1 1-16,0-1 0,0 21 16,-20-20-16,20-1 0,-21-21 15,0 1-15,1-1 16,-1 0-16,0-21 16,-21-21-16,0 0 15,0-1-15,0-20 0,0-22 16,0 22-16,0-21 0,-21-1 15,21 1-15,0 20 16,0 1-16,0 0 0,-21-1 16,21 22-16,0 42 31,21-21-31,-21 22 0,0-1 16,21 0-16,-21 0 15,0 21-15</inkml:trace>
  <inkml:trace contextRef="#ctx0" brushRef="#br0" timeOffset="-12295">10141 572 0,'0'-21'16,"0"0"-16,-21 21 15,0 0-15,0 21 16,-1 0-16,22 0 16,-21 22-16,0-22 0,0 42 15,21-21-15,-21 1 0,21 20 16,0-20-16,0-1 16,0 0-16,21-21 0,-21 1 15,21-22-15,0 0 16,-21-22-16,21-20 0,-21 21 15,22-42-15,-22 20 16,0-84-16,0 43 16,21 20-16,-21 22 0,0-22 15,21 43-15,0 0 16,0 21-16,0 0 0,0 21 16,1 0-16,20 43 0,-21-22 15,0 22-15,1-1 16,-1 0-16,0 1 0,0-22 15,-21 22-15,0-22 16,0-21-16</inkml:trace>
  <inkml:trace contextRef="#ctx0" brushRef="#br0" timeOffset="-12168">10014 868 0,'-21'-42'0,"0"21"15,21 0-15,0 0 0,21-1 16,21 1-16,1 21 0,20-21 15,0 21-15,22 0 16,-21 0-16</inkml:trace>
  <inkml:trace contextRef="#ctx0" brushRef="#br0" timeOffset="-14873">6246 868 0,'0'-21'31,"-21"21"0,0 0-31,0 21 16,0-21-16,0 21 0,-1 22 15,1-22-15,0 21 16,21 1-16,0-1 0,0 0 16,0 1-16,21-1 15,22-21-15,-1 0 0,0 1 16,0-22-16,1 0 16,20 0-16,-20-22 0,-1 1 15,0 0-15,-21-21 0,-21-1 16,0 1-16,0 0 15,-21-1-15,0 1 0,0 0 16,-21 20-16,-1 1 0,22 0 16,-21 21-16,21 0 15,-1 0-15,1 0 0,21 21 16</inkml:trace>
  <inkml:trace contextRef="#ctx0" brushRef="#br0" timeOffset="-14412">6776 847 0,'-22'-21'0,"1"21"15,21-21-15,-21 0 16,21-1 0,21 22-16,0 0 15,1 22 1,-1 20-16,0-21 0,21 22 16,-21-1-16,-21 0 0,21 0 15,1 1-15,-22-1 16,0-21-16,0 1 0,-22-1 15,22 0-15,-21-21 16,0-21-16,21 0 16,-21-1-16,21-20 0,0 0 15,21-1-15,21-62 16,1 62 0,-1 1-16,1 21 0,-22 21 0,21 0 15,0 21-15,1 21 16,-22 1-16,0-1 0,0 21 15,0-20-15,1-1 16,-22 22-16,0-43 0</inkml:trace>
  <inkml:trace contextRef="#ctx0" brushRef="#br0" timeOffset="-16981">3622 614 0,'21'0'16,"-21"-21"-16,21 21 15,-21-21-15,21 21 16,-21-21-16,21 21 15,-21-21-15,22 21 0,-22-21 16,0-1-16,-22 22 16,22-21-1,-21 21-15,-21 0 0,21 0 16,-43 0-16,22 0 0,-22 21 16,1 1-16,-22-1 15,22 0-15,-1 21 0,1-21 16,20 22-16,22-1 15,0-21-15,42 22 0,0-1 16,22 0-16,41-21 16,-20 22-16,42-1 0,0 0 15,-1 1-15,-20-1 0,21-21 16,-43 21-16,1 22 16,-22-22-16,-21 1 0,-21-1 15,-42 21-15,0-20 0,-22-1 16,-20 1-16,-22-1 15,0-21-15,0 21 0,0-42 16,22 21-16,-1-21 16,0-21-16,22 0 0,20-21 15,1 0-15,21-1 0,21 1 16,0-1-16,21-20 16,0 21-16</inkml:trace>
  <inkml:trace contextRef="#ctx0" brushRef="#br0" timeOffset="-16538">4045 1080 0,'0'-21'0,"0"0"32,-21 21-17,0 21 1,21 0-16,0 0 0,0 22 16,0-22-16,0 21 15,0 0-15,0 1 0,0-1 16,21 0-16,0 1 0,21-22 15,-21 0-15,22 0 16,-1 0-16,1-21 0,-1 0 16,0-21-16,0 0 15,1 0-15,-22-21 0,0-1 16,0 1-16,-21-1 0,0 1 16,0 0-16,-21 0 15,0-1-15,0 1 0,0 21 16,-1 21-16,1 0 15,21 21 1</inkml:trace>
  <inkml:trace contextRef="#ctx0" brushRef="#br0" timeOffset="-16322">4574 974 0,'0'21'16,"0"0"0,0 1-1,0-1-15,0 21 0,0-21 16,21 22-16,-21-1 16,0 0-16,21 1 0,-21-22 15,22 21-15,-22-21 16,21-21-16</inkml:trace>
  <inkml:trace contextRef="#ctx0" brushRef="#br0" timeOffset="-16188">4595 720 0,'-21'-42'0,"0"42"16,0 0-16,21 21 15</inkml:trace>
  <inkml:trace contextRef="#ctx0" brushRef="#br0" timeOffset="-15898">4828 657 0,'0'-21'16,"0"42"15,0 0-31,21 21 16,-21 0-16,21 1 0,-21 20 16,0 1-16,0-1 0,0 22 15,22-21-15,-22-1 16,0 0-16,0-20 0,0-1 15,21-21-15,-21 1 16,21-1-16,0-21 16,-21-21-16</inkml:trace>
  <inkml:trace contextRef="#ctx0" brushRef="#br0" timeOffset="-15751">4765 1080 0,'-21'0'0,"-1"0"15,44 0 1,20 0 0,0 0-16,0 0 15,1-21-15,20 21 0,1-21 16</inkml:trace>
  <inkml:trace contextRef="#ctx0" brushRef="#br0" timeOffset="-15403">5188 1016 0,'-21'22'0,"0"-22"0,0 0 15,-1 21-15,1-21 16,0 0 0,42 21-1,0-21-15,1 0 0,20 0 16,-21 21-16,21-21 0,1 0 16,-1 0-16,0 0 15,1-21-15,-1 21 16,-21 0-16,21-21 0,-42 0 15,22 21-15,-22-22 0,0 1 16,0 0-16,-22 0 16,22 0-16,-21 21 0,0-21 15,-21 21-15,21 0 16,0 21-16,-22 0 0,22 0 16,0 0-16,0 22 0,-1-1 15,22-21-15,0 22 16,0-1-16,22 0 0,-1 0 15,0-20-15,21-1 0,1 0 16,-1 0-16,21-21 16,1 0-16</inkml:trace>
  <inkml:trace contextRef="#ctx0" brushRef="#br0" timeOffset="-7575">20216 487 0,'0'-21'0,"-21"21"0,21-21 16,0 42 0,0 0-1,0 22-15,21-22 0,-21 21 16,21 22-16,1-22 16,-1 22-16,0-1 0,0-21 15,-21 22-15,21-22 0,-21-21 16</inkml:trace>
  <inkml:trace contextRef="#ctx0" brushRef="#br0" timeOffset="-7234">20174 784 0,'-21'-22'0,"0"1"0,0 0 16,-1 21-16,22-21 0,22 21 31,20 0-16,0 0-15,0 0 0,1 0 0,20 0 16,-20 0-16,20 0 16,-21 0-16,-20 0 0,20-21 15,-21 21-15,0-21 16,-21 0-16,0-1 0,0 1 16,0-21-16,-21 21 0,21-22 15,0 22-15,-21-21 16,21 0-1,21 63 1,-21 21-16,21 0 16,-21 1-16,22 20 15,-22 1-15,21-22 0,-21 21 16,0 1-16,21-22 0,-21 1 16</inkml:trace>
  <inkml:trace contextRef="#ctx0" brushRef="#br0" timeOffset="-8173">18735 678 0,'-43'-42'15,"22"63"32,0 0-47,21 0 16,-21 0-16,21 21 16,0 1-16,0-1 0,0 1 15,42 20 1,1-21-16,-1-21 0,0 22 15,22-43-15,-22 0 0,0 0 16,22 0-16,-43-21 16,0-1-16,0 1 0,-21-21 15,0 0-15,-42-1 0,21-20 16,-21 20-16,-1 1 16,1 0-16,-1 0 0,1 20 15,0 22-15,21 0 0,0 0 16,21 22-1,0-1-15,21 0 0</inkml:trace>
  <inkml:trace contextRef="#ctx0" brushRef="#br0" timeOffset="-7799">19285 657 0,'-21'-43'31,"21"22"-31,0 42 16,21 22-1,-21-22-15,0 21 16,21 0-16,-21 1 0,21-1 16,-21 1-16,21-1 0,-21-21 15,0 0-15,0 0 16,22-21-16,-22-21 15,0 0-15,0 0 16,0 0-16,0-22 0,0 1 16,21-22-16,0 22 15,21-42-15,-20 62 16,20 1-16,-21 21 0,0 0 16,21 21-16,-20 1 15,-1 20-15,0 0 0,21 0 16,-20 1-16,-1-1 15,-21 1-15,21-1 0,0-21 16</inkml:trace>
  <inkml:trace contextRef="#ctx0" brushRef="#br0" timeOffset="-10319">15708 570 0,'0'-21'16,"0"0"-16,0 0 15,0-1-15,0 1 0,-21 21 32,21 21-32,0 1 15,0 20-15,0 0 0,-22 0 16,22 1-16,0 20 15,-21 1-15,21-1 0,0-20 16,-21-1-16,21 0 16,0 1-16,0-22 0,0-63 31,0-43-15,0 21-16,0 1 15,0-22-15,21 0 16,0 1-16,1 20 0,-1-20 15,21 20-15,-21 22 0,1 0 16,20 42-16,-21 0 16,0 0-16,21 42 0,-20 0 15,20 22-15,-21-1 16,43 85-16,-22-63 16,-21 0-16,21-1 0,-20-20 15,-22-1-15,21 1 16,-21-22-16,-21-21 0</inkml:trace>
  <inkml:trace contextRef="#ctx0" brushRef="#br0" timeOffset="-10162">15853 911 0,'-21'-22'0,"0"-20"16,-1 0-16,1 21 0,21 0 16,0-1-16,21 22 15,1-21-15,20 21 0,-21 0 16,43 0-16,-22 0 0,21 0 15,1 0-15,-22 0 16,22 0-16,-1-21 0</inkml:trace>
  <inkml:trace contextRef="#ctx0" brushRef="#br0" timeOffset="-9550">16555 572 0,'0'-21'15,"0"0"-15,21 21 32,-21 21-17,0 21-15,0 0 0,0 1 0,0-1 16,0 22-16,21-22 16,-21 21-16,0-20 0,0-1 15,0 1-15,21-1 0,-21-21 16,0-42-1,-21-21 1,21-1-16,-21 1 0,21-22 16,-21 1-16,21-1 15,-22 1-15,1-1 0,21 1 16,0-1-16,0 22 16,0 0-16,0 20 0,21 1 15,1 21-15,20 0 16,0 0-16,-21 21 15,22-21-15,-1 22 0,22-1 16,-43 0-16,21 0 16,-21 0-16,0 1 0,-21-1 15,0 21-15,-21-21 0,0 0 16,-21-21-16,21 21 16,-22 1-16,22-22 0,0 21 15,0-21-15,-1 0 16,22 21-16,22-21 15,-1 0-15,21 21 0,-21-21 16,22 21-16,-1 1 16,0-1-16,1 0 0,-1 0 15,-21 0-15,0 0 16,-21 0-16,0 1 0,-42-1 16,21 0-16,-43-21 15,22 0-15,-21 0 16,20 0-16,-20 0 0,20 0 15,22-21-15,-21 0 16</inkml:trace>
  <inkml:trace contextRef="#ctx0" brushRef="#br0" timeOffset="-9141">17147 614 0,'0'-21'16,"0"42"31,21 1-47,-21-1 0,21 21 15,-21-21-15,22 21 16,-1 1-16,-21-1 0,21-21 16,-21 22-16,21-22 15,-21 0-15,0-42 31,0 0-31,0 0 0,0-1 16,0-20-16,-21-22 0,21 22 16,0-21-16,21 20 15,-21-20-15,21 20 0,1-20 16,-1 42-16,0-21 0,21 42 16,-21 0-16,0 21 15,1 0-15,20 21 0,-21 0 16,0 22-16,22 0 15,-22-22-15,0 21 0,0 1 16,0-22-16,-21 1 16,21-1-16,-21-21 0,-21 0 15</inkml:trace>
  <inkml:trace contextRef="#ctx0" brushRef="#br0" timeOffset="-9010">17232 805 0,'-21'-21'16,"-22"0"-16,22-1 0,0 22 15,21-21-15,21 21 0,0 0 16,22 0-16,-1 0 16,0 0-16,22-21 0,-1 21 15,22 0-15</inkml:trace>
  <inkml:trace contextRef="#ctx0" brushRef="#br0" timeOffset="-8590">17865 530 0,'0'-21'0,"0"-1"15,-21 22 1,21 22 0,21-1-1,-21 21 1,21-21-16,-21 21 0,21 1 16,0-1-16,-21 1 0,21-1 15,-21 0-15,22 0 16,-22-20-16,21 20 0,-21-63 31,0 0-15,-21-22-16,-1 1 0,1-21 15,0 20-15,-21-20 16,21-1-16,21 1 0,-21 20 16,21 1-16,0 0 0,21-1 15,0 22-15,0 21 16,21 0-16,1 0 0,-1 0 15,0 21-15,22 0 16,-22 22-16,-21-22 0,22 0 16,-22 22-16,-21-22 15,0 0-15,-21 0 0,-1-21 16,-20 21-16,0-21 0,0 21 16,-22-21-16,22 0 15,-1 0-15</inkml:trace>
  <inkml:trace contextRef="#ctx0" brushRef="#br0" timeOffset="-11404">13231 466 0,'-21'-21'0,"21"0"16,-21 0-16,21 0 15,21 42 17,0 0-17,1 21-15,20-21 0,-21 22 16,21-1-16,1 0 15,-1-20-15,-21-1 0,43 42 16,-43-63-16,0 0 16,0 0-16,0 0 15,-21-21-15,0 0 0,0 0 16,21-22-16,-21-20 0,0 20 16,0-20-16,0 21 15,0-22-15,0 22 16,0 21-16,0-1 0,0 44 15,0 20 1,0-21-16,0 22 0,0-1 16</inkml:trace>
  <inkml:trace contextRef="#ctx0" brushRef="#br0" timeOffset="-11195">13951 445 0,'21'-21'0,"0"0"0,-21-1 15,0-20-15,0 21 0,0 0 16,-21 21-16,0 21 16,0 0-16,0 21 15,-22 1-15,22-1 16,0 22-16,-21 20 0,21-20 16,-1 21-16,22-22 15,-21 0-15,21-20 0,0-1 16,21-21-16,1 1 0</inkml:trace>
  <inkml:trace contextRef="#ctx0" brushRef="#br0" timeOffset="-10882">14120 720 0,'43'-42'0,"-1"-1"16,-21 1-16,0 0 0,0 21 16,-21 0-16,22-1 0,-44 22 31,1 0-31,0 22 15,21-1-15,-21 0 16,0 0-16,21 0 0,0 0 16,0 0-16,0 1 0,0-1 15,21 0-15,0 0 16,21 0-16,1 1 0,-1 20 16,1-21-16,-1 0 15,21 0-15,-42 0 0,22 22 16,-43-22-16,-21 21 15,-22-20-15,-20-1 16,-1 0-16,1-21 0,-22 21 16,22-21-16,-1 0 0,1-21 15,41 21-15</inkml:trace>
  <inkml:trace contextRef="#ctx0" brushRef="#br0" timeOffset="-3844">25804 403 0,'0'-21'16,"22"-1"-16,-22 1 0,0 0 15,0 0 1,0 0-16,-43-1 15,22 22-15,-21 0 0,-22 0 16,22 0-16,-22 0 16,22 22-16,0-1 0,-1 0 15,22 0-15,21 0 16,0 1-16,42 20 0,-20-21 16,41 21-16,-20-21 15,41 22-15,-20-1 0,-22-21 16,22 22-16,-22-22 0,-21 21 15,0-21-15,-21 22 16,-21-22-16,-21 0 0,-1 0 16,1 0-16,-22-21 15,1 0-15,0-21 0,20 21 16,-20-21-16,20 0 0,1 0 16,21-22-16,21 22 15</inkml:trace>
  <inkml:trace contextRef="#ctx0" brushRef="#br0" timeOffset="-4459">24450 339 0,'21'-21'16,"-21"0"-16,0 0 0,0 0 15,0-1-15,0 1 16,0 0-16,0 42 16,0 0-16,21 1 15,-21 20-15,21 0 16,0 22-16,1-43 16,-1 21-16,0-21 15,0 1-15,0-22 16,0 0-16,-21-22 15,21 1-15,-21 0 16,22 0-16,-1 0 0,-21-22 16,21 22-16,-21-21 15,21 21-15,0 0 0,-21-1 16,0 1-16,0 42 31,-21 1-31</inkml:trace>
  <inkml:trace contextRef="#ctx0" brushRef="#br0" timeOffset="-4236">25042 149 0,'0'-21'16,"0"-1"-16,0 1 0,0 0 15,0 42 1,0 22-1,-21-1-15,21 21 16,0 1-16,-21-1 0,21 1 16,-21 20-16,21-20 0,0 0 15,0-1-15,0-21 0,0-21 16,0 22-16</inkml:trace>
  <inkml:trace contextRef="#ctx0" brushRef="#br0" timeOffset="-6820">20936 614 0,'0'-21'0,"0"-21"0,0 21 16,0-1-16,0 44 31,0-1-31,0 0 0,0 21 16,0 1-16,0-1 0,0 21 15,0-20-15,21 20 16,-21-20-16,0-1 0,0-21 16,21 21-16,-21-63 31,0 0-31,0-21 16,0 0-16,0-22 0,22 0 15,-22 1-15,0 0 0,21-22 16,-21 21-16,21 22 15,-21-21-15,21 20 0,0 22 16,0 21-16,0 0 0,-21 21 16,22 22-16,-1-1 15,0 0-15,0 22 0,0 20 16,22-20-16,-22 20 16,21 44-16,0-65 15,-42 0-15,22-20 0,-1-22 16,-21 0-16</inkml:trace>
  <inkml:trace contextRef="#ctx0" brushRef="#br0" timeOffset="-6664">21084 784 0,'-42'-21'0,"21"-1"0,-22 22 16,43-21-16,-21 21 0,42 0 15,0 0 1,22 0-16,-1 0 15,1 0-15,20 0 0,0 0 16,-20 0-16</inkml:trace>
  <inkml:trace contextRef="#ctx0" brushRef="#br0" timeOffset="-6467">21571 635 0,'0'-21'0,"-21"-21"15,21 0-15,-21 21 16,21-22-16,-21 22 0,21 0 15,0 0-15,0 42 16,0 0-16,0 0 16,0 22-16,21 20 15,-21 0-15,0 1 0,0 0 16,0-1-16,0 0 0,0 1 16,0-22-16,0 1 15,0-22-15</inkml:trace>
  <inkml:trace contextRef="#ctx0" brushRef="#br0" timeOffset="-6088">21571 636 0,'0'-64'0,"0"22"0,0 20 16,0-20-16,0 21 0,0 42 31,0 0-31,21 0 16,0 22-16,1-1 0,-1 1 15,0 20-15,21-21 16,43 128 0,-64-128-16,21-21 15,-20 0-15,-1 0 0,0-21 16,0 0-16,-21-21 0,21 0 16,-21-21-16,0 0 15,0-22-15,0 0 0,0-20 16,-21-1-16,21 0 15,-21 1-15,21 20 0,-21 1 16,21 20-16,0 1 0,0 63 31,0 0-31,21 43 0,-21-22 16,21 22-16,0-1 16,0 1-16,0-22 0,1 22 15,-1-22-15</inkml:trace>
  <inkml:trace contextRef="#ctx0" brushRef="#br0" timeOffset="-5287">22100 509 0,'21'-22'0,"0"22"15,1-21-15,-1 0 0,0 0 16,21 0-16,-20-1 16,-1 1-16,0 0 0,0 21 15,-21 21 1,0 0-16,0 1 15,0 20-15,0 0 16,0 1-16,-21-1 0,21 0 0,-21 1 16,21-1-16,-21 0 15,21 1-15,0-22 0,0 0 16,-22 0-16,22-42 31,22 0-31,-22 0 16,21-22-16,0 1 15,0-22-15,0 1 0,0 0 0,0-1 16,1 0-16,-1 22 16,0-21-16,0 20 0,-21 22 15,21 0-15,1 42 16,-22 22-16,21-1 16,0 64-1,0-43-15,-21 1 0,21-1 16,0 1-16,0-22 0,-21 22 15,22-22-15,-22-21 0,0 0 16,-22 0-16</inkml:trace>
  <inkml:trace contextRef="#ctx0" brushRef="#br0" timeOffset="-5138">22397 636 0,'0'-43'0,"-22"1"15,22-1-15,0 22 16,22 0-16,-1 0 0,21 0 15,-21 21-15,43 0 16,-22 0-16,22 21 0,20 0 16,-20-21-16,20 21 0,-20 0 15</inkml:trace>
  <inkml:trace contextRef="#ctx0" brushRef="#br0" timeOffset="63211">11453 11346 0,'-21'0'15,"-21"-21"1,21 21 0,-22 0-16,22 0 0,-42 21 15,20 0-15,-20 0 16,-1 22-16,22 20 0,-22-21 16,22 43-16,21-21 0,0-1 15,21 22-15,42-22 16,-21 1-16,43-1 0,21 1 15,-22-43-15,43 21 16,-21-42-16,20 0 0,1-21 16,-21 0-16,-1-22 0,1 1 15,-21 0-15,-1-22 16,-42-20-16,0 20 0,-21-20 16,-21-1-16,-21 21 0,-21 1 15,-22-1-15,21 22 16,-126 0-16,126 42 15,-20 21-15,41 0 16,1 0-16,0 22 0</inkml:trace>
  <inkml:trace contextRef="#ctx0" brushRef="#br0" timeOffset="63938">11284 12214 0,'-21'-22'16,"0"22"0,21 22-16,-22-22 0,1 21 15,0 0-15,0 21 0,0-20 16,-21 41-16,20-21 15,1 1-15,0 20 0,-21 1 16,20-22-16,1 21 0,0-20 16,0-1-16,0 1 15,21-1-15,0-21 0,0 0 16,21-21 0,0-21-16,0 21 15,22-21-15,-22 21 0,21-21 16,1 21-16,-1-21 15,0 21-15,22 0 0,-1 0 16,1 0-16,-1 0 16,22 0-16,-22 21 0,22-21 15,-43 0-15,22 0 0,-22 0 16,1 0-16,-22 0 16,0-21-16,-21-1 15,0 1 1,-21 0-16,21 0 15,0-22-15,-21 22 0,21-21 16,0 0-16,0-1 16,-22-20-16,22 20 0,0-20 15,-21 0-15,21-1 16,-21 22-16,21-22 0,-21 22 16,21 21-16,-21 0 0,-1 21 15,1 0 1,0 21-16,21 0 15</inkml:trace>
  <inkml:trace contextRef="#ctx0" brushRef="#br0" timeOffset="64497">11242 11854 0,'0'21'16,"0"0"0,0 0-1,21 0-15,-21 1 16,21-22-16,21 21 16,-20-21-16,-1 21 0,21-21 15,-21 0-15,21 0 0,-20-21 16,20 0-16,-21 21 15,0-22-15,1 1 0,-22 0 16,21 21-16,-21-21 0,0 0 16</inkml:trace>
  <inkml:trace contextRef="#ctx0" brushRef="#br0" timeOffset="64928">11263 11642 0,'0'-21'0,"-21"21"16,21-21-16,-22 21 15,22 21 32,0 0-31,0 0-1,-21-21 17,21-21-32,-21 0 15,21 0 1,21 0 0,0 21-1,1 0-15,-1 21 16</inkml:trace>
  <inkml:trace contextRef="#ctx0" brushRef="#br0" timeOffset="65283">11538 11600 0,'21'0'0,"0"0"15,1 0 1,-22 21 0,0 0-16,21-21 15,-21 21-15,-21 1 16,-1-1-1,1-21-15,0 0 16,0 0-16,0-21 16,-1 21-16,22-22 0,-21 22 15,21-21-15,0 0 16,21 0-16,1 21 0,-1-21 16,21 21-16,-21 0 0,22 0 15</inkml:trace>
  <inkml:trace contextRef="#ctx0" brushRef="#br0" timeOffset="66705">12448 12150 0,'-21'0'16,"0"0"0,0 0-1,0 0 1,42 0 15,0 0-31,21 0 16,106 0-16,-42 0 15,21 0-15,42-21 0,1 21 16,42-21-16,20 21 16,1-21-16,-21 21 0,21-21 15,-43 21-15,1-22 16,-43 22-16,-21 0 0,-21 0 15,-43 0-15,1-21 0,-22 21 16,-21 0-16,0 0 16,-42 0 77</inkml:trace>
  <inkml:trace contextRef="#ctx0" brushRef="#br0" timeOffset="67403">15009 10796 0,'0'-22'0,"0"1"0,-21 0 16,21 0-1,-21 0-15,21 42 47,0 0-47,0 0 0,0 22 16,0-1-16,0 21 16,21 22-16,-21-21 0,21 41 15,1-20-15,-22 21 0,42-22 16,-21 22-16,0-21 15,0 0-15,0-22 0,-21 1 16,22-1-16,-22-21 16,21 1-16,-21-22 0,0 0 15,0 0-15,0 1 16,-21-22 0,-1-22-1</inkml:trace>
  <inkml:trace contextRef="#ctx0" brushRef="#br0" timeOffset="67919">15115 10838 0,'-21'0'0,"21"-21"16,-21 21-16,21-22 31,42 22-31,-21 0 16,43 22-16,-1-22 0,43 0 16,0 21-16,21-21 15,0 21-15,21-21 16,0 0-16,0 0 0,22 0 0,-22-21 15,0 21-15,-21-21 16,-21 21-16,0-22 0,-21 22 16,-22-21-16,-21 21 15,1 0-15,-43-21 0,0 0 16,-22 21 0,1 0-1,0 0-15</inkml:trace>
  <inkml:trace contextRef="#ctx0" brushRef="#br0" timeOffset="68193">16936 10563 0,'-22'-21'15,"44"21"17,-1 21-32,0-21 15,21 21-15,0 0 16,1 0-16,-1 0 0,1 0 16,-1 22-16,0-22 0,-21 21 15,-21-20-15,0 20 16,-21 0-16,-42 0 0,-1 1 15,-21-1-15</inkml:trace>
  <inkml:trace contextRef="#ctx0" brushRef="#br0" timeOffset="71728">14946 10838 0,'0'-21'16,"0"0"-1,21 21 32,0 0-31,0 0-1,22 0-15,-22 0 0,21 0 16,-21 0-16,22 0 16,-22 0-16,0 0 0</inkml:trace>
  <inkml:trace contextRef="#ctx0" brushRef="#br0" timeOffset="55432">21550 10753 0,'-21'0'0,"21"-21"15,0 0-15,0 0 16,21-1 0,0 22-16,0 0 15,0 0-15,22 0 16,-22 0-16,0 22 0,0-1 15,0 0-15,0 0 0,1 0 16,-22 22-16,0-22 16,0 21-16,0 0 0,-22-20 15,22 20-15,-21-21 16,21 22-16,0-22 0,0 0 16,21 0-16,-21 0 0,43-21 15,-1 21-15,1-21 16,-1 0-16,21 0 0</inkml:trace>
  <inkml:trace contextRef="#ctx0" brushRef="#br0" timeOffset="55605">21761 10436 0,'-42'-22'0,"21"22"16,0-21-16,0 21 0,42 0 31,-21 21-31,21-21 0,0 0 16,0 22-16,0-22 0</inkml:trace>
  <inkml:trace contextRef="#ctx0" brushRef="#br0" timeOffset="56055">22206 10711 0,'-21'0'0,"21"-21"32,21 0-32,0-1 15,0 1-15,1 21 0,20-21 16,-21 21-16,21 0 15,-21 0-15,1 0 0,-1 21 16,0 0-16,0 22 0,-21-1 16,0 0-16,-21 1 15,0-22-15,0 21 0,-22 1 16,22-1-16,-21-21 16,0 0-16,20 0 0,-20-21 15,21 0-15,0 0 16,21-21-16,0 0 0,0 0 15,0 0-15,42 0 16,-21-1-16,0 1 16,22 21-16,-1 0 0,-21 0 15,21 0-15,1 0 0,-22 21 16,0 1-16,0-1 16,22 42-16,-22-42 15,0 0-15,-21 1 0,21-22 16,0 0-16</inkml:trace>
  <inkml:trace contextRef="#ctx0" brushRef="#br0" timeOffset="56367">22905 10732 0,'0'-42'16,"21"21"-16,-21-22 0,0 22 15,0 0-15,-21 0 16,-1 21-16,1 21 15,21 0-15,-21 0 16,0 22-16,21-1 0,-21 0 16,21 0-16,0 1 0,21-1 15,0 1-15,0-22 16,0 21-16,22-21 0,-1-21 16,0 0-16,1 0 0,-1 0 15,-21-21-15,22 0 16,-43-21-16,0-1 0,0 1 15,0-1-15,-22 22 16,1-21-16,-21 0 0,21 21 16,-22 21-16,1 0 0,0 0 15,21 0-15</inkml:trace>
  <inkml:trace contextRef="#ctx0" brushRef="#br0" timeOffset="53110">17974 10986 0,'-22'0'0,"22"-21"16,0 0-1,22-1 1,-1 22 0,0 0-1,0 64 1,-21-43-16,0 0 16,0 22-16,0-1 0,0-21 15,0 21-15,0 1 16,0-22-16,21 21 0,1-20 15,-1 20-15,0-21 0,0 0 16,21-21-16,1 21 16,-1-21-16,-21 0 15,22 0-15</inkml:trace>
  <inkml:trace contextRef="#ctx0" brushRef="#br0" timeOffset="53278">18015 10605 0,'-42'-21'16,"21"21"-16,-1-21 0,1 21 15,42 0 17,1 21-32,-1 0 15</inkml:trace>
  <inkml:trace contextRef="#ctx0" brushRef="#br0" timeOffset="53505">18354 10753 0,'0'42'15,"21"-20"1,-21-1-16,21 0 15,-21 21-15,21 1 0,-21-1 16,21 0-16,-21 1 0,0-1 16,0 0-16,0 1 15,0-22-15,0 0 0,0 0 16,0 0-16</inkml:trace>
  <inkml:trace contextRef="#ctx0" brushRef="#br0" timeOffset="53832">18756 10859 0,'0'-21'15,"-21"21"1,21 21 0,0 0-16,0 0 15,0 22-15,0-1 0,0 0 16,21 1-16,0-1 15,0-21-15,0 22 0,22-22 16,-22-21-16,21 0 16,-21 0-16,22 0 0,-22-21 15,0-1-15,0-20 0,0 0 16,-21-1-16,0-20 16,-21 21-16,21-1 0,-21 1 15,0-1-15,0 22 16,-1 0-16,1 0 0,0 21 15,21 21-15,0 0 16</inkml:trace>
  <inkml:trace contextRef="#ctx0" brushRef="#br0" timeOffset="58108">25149 10711 0,'21'0'0,"1"-21"16,-1 21-16,0-22 0,0 1 15,-21-21-15,0 21 16,0 0-16,0 0 0,-21-1 16,0 1-16,-22 0 15,1 21-15,0 0 0,-1 21 16,-20 0-16,21 1 0,-1 20 16,1 0-16,-1 0 15,1 64 1,42-42-16,21-22 0,0 22 0,22-22 15,20-21-15,-20 22 16,20-22-16,1-21 0,20 0 16,-20 0-16,-1 0 15</inkml:trace>
  <inkml:trace contextRef="#ctx0" brushRef="#br0" timeOffset="58432">25402 10753 0,'-21'-21'16,"0"21"-16,21-21 15,-21 21-15,42 0 32,0 0-32,0 0 15,0 21-15,0-21 0,1 21 16,20 0-16,-21 1 16,22-1-16,-22 21 0,-21-21 15,21 21-15,-21-20 16,0-1-16,0 0 0,0 0 15,-21-21-15,0 0 0,-1 0 16,1-21 0,0 0-16,21 0 0,0-1 15,21-20-15,-21 21 16,21 0-16,22-21 0,-22 20 16,21 1-16,0 0 0,-20 21 15,20-21-15,-21 21 16,0 0-16,1 0 0</inkml:trace>
  <inkml:trace contextRef="#ctx0" brushRef="#br0" timeOffset="58780">25825 10753 0,'-21'0'16,"21"21"0,21-21 15,1 0-16,-1 0 1,0 0-16,0 0 16,22 0-16,-22-21 15,0 21-15,-21-21 0,21 21 16,-21-21-16,-21 0 16,0 21-1,0-22-15,-22 22 0,22 0 16,0 0-16,0 22 0,-1-22 15,1 21-15,21 0 16,0 0-16,0 0 0,0 1 16,21-1-16,-21 21 15,22-21-15,-1 0 0,21 0 16,-21 1-16,22-22 0,-1 0 16,0 0-16,22 0 15</inkml:trace>
  <inkml:trace contextRef="#ctx0" brushRef="#br0" timeOffset="58976">26334 10711 0,'0'-42'0,"-22"-1"16,1 1-16,0-1 0,0 1 15,-22 21-15,22 0 0,0 21 16,21 21 0,0 0-16,0 0 0,0 22 15,21 20-15,0-20 0,1 20 16,-1-21-16,0 22 15,0-22-15,0 22 0,1-22 16,-1-21-16,-21 0 0,21 0 16</inkml:trace>
  <inkml:trace contextRef="#ctx0" brushRef="#br0" timeOffset="59427">26312 10926 0,'-21'-22'0,"21"1"15,-21 0-15,21 0 16,-21 21-16,42-21 15,0 21 1,0 0-16,0 0 16,22 0-16,-1 0 0,1 0 15,-1 0-15,21 0 16,-20 0-16,-1 0 0,0 0 16,1-22-16,-22 22 0,0 0 15,0-21-15,-21 0 16,-21 0-16,0 21 15,21-21-15,-21 21 0,0 0 16,-1 0-16,1 0 16,0 0-16,0 0 0,0 21 15,-1 21-15,22-21 16,-21 1-16,21 20 0,0 0 16,0-20-16,0-1 0,21 21 15,1-42-15,-1 21 16,0-21-16,0 0 0,22 0 15,-22 0-15,0-21 16,21 0-16,-21 0 0,0 0 16,1-1-16,-1 1 0,0 0 15,0 42 1,-21 0 0,0 1-16,0 20 15,21 0-15,-21 0 0,22 1 16,-1-1-16</inkml:trace>
  <inkml:trace contextRef="#ctx0" brushRef="#br0" timeOffset="80291">18353 11600 0,'-21'0'0,"21"-21"16,21 21 15,0 0-31,0 0 0,0 0 16,21 0-16,22 0 15,0 0-15,-1 0 0,0-21 16,1 21-16,-22 0 16,22 0-16,-43 0 0,21 0 15,-21 0-15</inkml:trace>
  <inkml:trace contextRef="#ctx0" brushRef="#br0" timeOffset="80855">22312 11430 0,'21'0'62,"0"0"-62,0 0 0,22 0 16,-1 0-16,22 0 0,-1 0 15,0 22-15,1-22 16,0 0-16,-22 0 0,0 0 16,0 0-16,1 0 0</inkml:trace>
  <inkml:trace contextRef="#ctx0" brushRef="#br0" timeOffset="81365">25868 11452 0,'21'0'15,"0"0"1,0 0-16,0 0 0,22 0 15,20 0-15,-20 0 0,20 0 16,1 0-16,-1 0 16,-20 21-16,20-21 0,-21 0 15,-21 21-15</inkml:trace>
  <inkml:trace contextRef="#ctx0" brushRef="#br0" timeOffset="93040">18057 12002 0,'-21'0'16,"21"-21"-16,-21 21 15,21-21-15,0 42 16,0 0 0,0 0-16,0 0 15,21 1-15,-21 20 16,21-21-16,1 22 0,-1-22 15,21 21-15,-21-21 16,21 0-16,1 22 0,-1-22 16,1 21-16,20-21 0,0 1 15,1-1-15,21 0 16,-22 0-16,22-21 0,21 0 16,-22 0-16,1 0 0,21 0 15,-22-21-15,1 0 16,0 0-16,-1-1 0,-20 1 15,148-64 1,-149 64-16,1 0 16,20 0-16,-20 0 15,21 0-15,-1 0 0,22 21 16,-21-22-16,20 22 0,1 0 16,0 0-16,-21 0 15,0 0-15,-1 0 0,1 0 16,-43 22-16,22-22 0,-22 21 15,-21 0-15,0 0 16,0 0-16,1 0 0,-1 0 16,-21 1-16,21-1 15,-21 0-15,21-21 0,-21 21 16,0 0-16,21-21 16,-21-21-1,0 0 1,0 0-1,0 0-15,22 21 0,-22-22 16,21 1-16,-21 0 0,21 0 16,0 0-16,0 0 15,0 0-15,22 21 0,-22-22 16,0 22-16,0-21 16,22 21-16,-22 0 0,21 0 15,0 0-15,1 0 0,20 0 16,1 0-16,-1 0 15,1 0-15,20 0 0,1 0 16,-22 0-16,22 21 16,-21-21-16,-1 22 0,22-1 15,-22 0-15,1 0 0,20 0 16,1 0-16,0 0 16,-1 1-16,1-22 0,21 21 15,0 0-15,21-21 16,-21 21-16,21-21 0,0 0 15,0 0-15,0 0 0,21 0 16,-21-21-16,0 21 16,0-21-16,0 0 0,21 21 15,-21-22-15,0 1 0,0 0 16,0 0-16,0 0 16,0 0-16,-21 0 0,0-22 15,0 22-15,-43-21 16,0-1-16,1 1 0,-43 0 15,22-1-15,-43 1 16,0 0-16,0-1 0,-22 1 16,22 0-16,-21 21 0,0-1 15,21 1-15,-21 0 16,0 21-16,-1 0 31,22 21-31,-21 0 0</inkml:trace>
  <inkml:trace contextRef="#ctx0" brushRef="#br0" timeOffset="93558">21042 13378 0,'0'21'47,"0"0"-47,0 0 0,0 22 16,0-1-16,0 0 16,0 22-16,0-22 0,0 22 15,0-1-15,0-20 16,0 41-16</inkml:trace>
  <inkml:trace contextRef="#ctx0" brushRef="#br0" timeOffset="93850">20746 13441 0,'-43'-63'16,"22"21"-16,0-22 0,0 0 15,21 1-15,21 21 0,0-22 16,43 22-16,-22-1 16,42 1-16,1 21 0,0 0 15,21 21-15,0 0 16,-22 21-16,1 0 0,0 0 16,-43 22-16,0 20 0,-21-20 15,-21-1-15,-21 21 16,-21-20-16,-22-1 0,22 0 15,-22 1-15,1-22 16,0 0-16,20 0 0,22-21 16,0 21-16</inkml:trace>
  <inkml:trace contextRef="#ctx0" brushRef="#br0" timeOffset="94899">21613 13505 0,'0'-21'32,"22"21"-17,-1 0-15,0 0 0,0 0 16,0 0-16,0 0 0,22 21 16,-22 0-16,0 0 15,0 0-15,0 0 0,1 22 16,-22-22-16,0 0 15,0 0-15,-22 1 0,22-1 16,-21 0-16,0-21 16,21-21-16,-21 0 15,21-1-15,0 1 16,0 0-16,21-21 0,-21 20 16,21 1-16,0 0 15,22 0-15,-22 21 0,0-21 16,21 21-16,1-21 15,-1 21-15,-21 0 0,22 0 16,-1 0-16,-21 0 16,21 0-16,-21 0 15,1 0-15,-44 0 32,1 0-32,0 0 31,21 21-31,0 0 15,0 21 1,0 1-16,21-43 16,0 21-16,1 0 0,-1 0 15,21-21-15,-21 21 0,1-21 16,20 0-16,-21 0 16,0-21-16,-21 0 15,0 0-15,0 0 16,-21-1-16,0 1 0,0 21 15,0-21-15,-1 0 16,1 0-16,42 21 31,1-21-31,-1 21 16,21 0-16,0 0 16,22-21-16,-1 21 0,1 0 0,-1-22 15,1 22-15,-1 0 16,-20 0-16,-1 0 0,-21 0 15,-63 0 1,21 0 0,-22 0-16,1 0 0,0 0 15,20 0-15,-20 22 16,21-22-16,0 21 0,21 0 16,0 0-16,0 0 15,0 0-15,0 0 0,21-21 16,0 22-16,21-1 0,-20 0 15,20-21-15,-21 0 16,0 0-16,22 0 0,-22 0 16,0-21-16,0 0 15,0-1-15,0-20 0,-21 21 16,0-21-16,22-1 0,-22-20 16,0 20-16,0 1 15,-22 0-15,22 0 0,-21 20 16,0 22-1,0 43 1,21-22-16,0 21 0,0 0 16,21 22-16,-21-22 15,0 1-15,21 20 0,-21-21 16,21-20-16,-21 20 16,22-21-16,-22 0 0</inkml:trace>
  <inkml:trace contextRef="#ctx0" brushRef="#br0" timeOffset="95236">23158 13463 0,'0'-22'0,"0"44"62,0-1-46,22-21-16,-22 21 0,21 0 15,0 0-15,0 21 0,0-20 16,1-1-16,-1-21 16,0 21-16,0 0 0,0-21 15,0 0-15,-21-21 16,21 0-16,1 21 0,-22-43 16,21 22-16,-21 0 0,0-21 15,0 21-15,0 0 16,-21-1-16,21 1 0,0 0 15,-22 21-15,22 21 16,0 0 0,0 1-16</inkml:trace>
  <inkml:trace contextRef="#ctx0" brushRef="#br0" timeOffset="95668">23836 13463 0,'0'-22'16,"-21"1"-16,0 0 16,-1 0-16,1 21 15,0-21-15,0 21 16,0 21-16,-1 0 16,1 0-16,0 0 15,0 1-15,21-1 0,0 21 16,0-21-16,42 43 15,1-43 1,-1 0-16,0 0 0,1-21 16,20 0-16,1 0 15,-22-21-15,0 0 0,1 0 16,-22-22-16,0 22 0,-21-42 16,-21-64-1,0 63-15,0 22 16,-1 0-16,22 20 15,-21 1-15,21 0 0,21 21 16,-21 21-16,22 0 16,-1 1-16,0 20 15,-21-21-15,21 21 0,0 1 16,0-1-16,-21 0 16,21-20-16,1 20 0,-22-21 15,0 0-15,21 0 0</inkml:trace>
  <inkml:trace contextRef="#ctx0" brushRef="#br0" timeOffset="95841">24047 13463 0,'-21'0'16,"21"-22"-16,-21 22 16,21-21-16,0 0 15,42 21 1,-20 0-16,20 0 0,0-21 15,22 21-15,-1 0 0,-20 0 16,20-21-16,1 21 16</inkml:trace>
  <inkml:trace contextRef="#ctx0" brushRef="#br0" timeOffset="96129">24746 13272 0,'21'-21'16,"-21"0"-16,-21-1 15,21 1-15,-21 21 16,0-21-16,-1 21 0,1 0 15,0 0-15,0 0 16,0 0-16,0 21 16,0 0-16,-1 1 15,22-1-15,22 0 16,-22 0-16,42 0 0,-21 1 16,0-1-16,21 0 15,1 0-15,-1 0 0,1 0 16,-22-21-16,0 21 0,0-21 15,-21 22-15,-42-22 16,21 0-16,-22 0 16,-20 0-16,20 0 0,-20 0 15,-1 0-15,22 0 16,0-22-16</inkml:trace>
  <inkml:trace contextRef="#ctx0" brushRef="#br0" timeOffset="96375">24704 13293 0,'0'-21'16,"-22"21"-16,1 0 16,-21-21-1,21 21-15,0 21 16,0-21-16,-22 21 15,22 21-15,-21-20 0,-1 20 16,22 0-16,-21 22 0,21-22 16,-22 22-16,43-1 15,-21 1-15,21-22 0,21 0 16</inkml:trace>
  <inkml:trace contextRef="#ctx0" brushRef="#br0" timeOffset="4171">17338 1482 0,'-22'-21'16,"22"42"-1,0 0 1,0 1-1,0-1-15,0 0 0,0 21 16,0-21-16,0 22 0,0-1 16,0 0-16,22-20 15,-22 20-15,0 0 0,0-21 16,0 22-16,0-1 0,0-21 16,0 0-16,0 1 15,-22-1-15,22 0 16</inkml:trace>
  <inkml:trace contextRef="#ctx0" brushRef="#br0" timeOffset="4361">17105 1990 0,'-21'0'0,"-1"0"0,1 0 15,0 0-15,42 21 47,0-21-31,1 21-16,-1 1 0,0-22 15</inkml:trace>
  <inkml:trace contextRef="#ctx0" brushRef="#br0" timeOffset="4558">17486 1969 0,'21'-21'0,"-21"0"16,-21 21 0,0 0-16,-1 0 15,1 0-15,0 21 16,-21-21-16,21 21 0,0 0 16,-22 0-16,22 1 15,0-22-15,0 21 0,-1 0 16,1 0-16,0-21 0</inkml:trace>
  <inkml:trace contextRef="#ctx0" brushRef="#br0" timeOffset="128516">16766 1440 0,'-21'0'16,"42"-21"31,0 21-47,22 0 16,-1 0-16,43 0 15,-1 0-15,43-21 0,21 21 16,22 0-16,20-22 0,1 22 15,-1-21-15,-20 21 16,20-21-16,-42 21 0,1 0 16,-23 0-16,-41-21 15,0 21-15,-43 0 0,0 0 16,-63 0-16,-21 21 16</inkml:trace>
  <inkml:trace contextRef="#ctx0" brushRef="#br0" timeOffset="128908">16618 1376 0,'-21'0'0,"0"0"15,-1 0-15,44 0 32,-1 0-32,0 0 15,0 0-15,43 0 16,-1 0-16,43 0 0,21 0 15,21 0-15,21-21 0,1 21 16,42 0-16,-22-21 16,0 21-16,1-21 0,-22 21 15,-21 0-15,-42-21 16,0 21-16,-64 0 0,1 0 16,-86 0-16,1 21 15</inkml:trace>
  <inkml:trace contextRef="#ctx0" brushRef="#br0" timeOffset="5828">15263 2456 0,'-21'21'0,"85"-21"16,-22 0-1,43 21-15,21-21 0,20 0 16,2 0-16,20 0 0,0 21 16,-21-21-16,0 0 15,-21 0-15,-22 0 0,1 21 16,-43-21-16,-21 0 0,-42 0 16,-21 0-1,0 0-15,-22 0 0,-21 0 16,22 22-16,-22-22 15,22 0-15,-1 0 0,1 0 16</inkml:trace>
  <inkml:trace contextRef="#ctx0" brushRef="#br0" timeOffset="5992">15983 2604 0,'21'21'16,"0"-21"-16,1 21 16,-1 1-16,0-1 0,-21 0 15,0 0-15,21 21 16,-21 1-16,0-1 0,0 0 15,0 1-15,0 20 0,-21-21 16,21 22-16,0-22 16,-21 22-16,21-22 0,0 0 15,0-20-15</inkml:trace>
  <inkml:trace contextRef="#ctx0" brushRef="#br0" timeOffset="6390">16512 3133 0,'-21'0'15,"21"-21"-15,-21 21 16,21-21-16,-21 21 0,21-21 16,-22 21-1,44 0 1,-1 0-16,0 0 15,0 0-15,0 0 16,22 0-16,-22 0 0,0 0 16,0 0-16,0-22 0,0 1 15,-21 0 1,-21 0-16,0 0 16,0 21-16,0 0 15,-21 0-15,20 0 0,-20 0 16,0 21-16,20 0 0,-20 0 15,21 0-15,0 1 16,0 20-16,21-21 0,0 22 16,21-22-16,21 0 15,0 0-15,22 0 0,-22-21 16,22 0-16,-1 0 0,1 0 16</inkml:trace>
  <inkml:trace contextRef="#ctx0" brushRef="#br0" timeOffset="6656">17020 3070 0,'0'-21'0,"-21"-1"0,21 1 16,-21 0-1,0 0-15,21 0 16,-21 21 0,-1 0-16,1 0 15,0 0-15,0 0 0,-43 42 16,22-21-1,21 0-15,0 1 0,0-1 16,21 0-16,0 0 0,21 0 16,0 0-16,0 0 15,21 1-15,1-22 0,20 21 16,-20-21-16,-1 0 16,0-21-16,22 21 0,-22-22 15</inkml:trace>
  <inkml:trace contextRef="#ctx0" brushRef="#br0" timeOffset="7010">17211 2879 0,'0'-42'16,"-22"-1"-16,22 1 0,-21 0 15,21 21-15,-21 0 0,21-1 16,0 44 0,0-1-16,0 0 15,0 21-15,0 0 16,21 1-16,-21 20 0,0-20 15,21-1-15,-21 21 0,0-20 16,0-22-16,22 21 16,-22-20-16,0-1 0,21-42 31,-21-1-15,0-20-16,21 21 15,-21-22-15,21 22 16,-21 0-16,21-21 0,1 21 15,-1 21-15,0 0 16,0 21-16,0 0 16,21 64-1,-20-43-15,-22-21 16,21 0-16,-21 1 0</inkml:trace>
  <inkml:trace contextRef="#ctx0" brushRef="#br0" timeOffset="7393">17571 2985 0,'-22'-42'16,"22"21"-16,0-1 0,0 1 16,22 21-1,-1 21 1,0-21-16,0 22 0,0-1 15,-21 21-15,21-21 16,-21 21-16,21-20 0,-21-1 16,0 0-16,0 0 15,0 0-15,-21-42 16,21 0 0,0 0-16,0-43 15,21 43-15,-21-21 16,22 21-16,-22 0 15,21-22-15,0 43 0,0-21 16,0 42-16,1 0 16,-1 1-16,0-1 15,-21 21-15,21-21 0,-21 21 16,21-20-16,-21-1 0,21 0 16</inkml:trace>
  <inkml:trace contextRef="#ctx0" brushRef="#br0" timeOffset="7737">18100 2943 0,'21'-21'15,"-21"-1"-15,-21 1 16,-1 21 0,1 0-16,21 21 15,-21 1 1,21-1-16,0 21 0,0-21 15,21 43-15,0-43 16,1 0-16,-1 0 16,0-21-16,0 0 0,22 0 15,-22 0-15,0-21 16,0 0-16,0 0 0,-21-1 16,0 1-16,0-21 15,-21-21-15,0 41 16,0 1-16,0 21 0,-1 0 15,-20 0-15,21 0 16,0 21-16,21 1 0,-22-1 16,44 21-1</inkml:trace>
  <inkml:trace contextRef="#ctx0" brushRef="#br0" timeOffset="7941">18354 2752 0,'0'-21'16,"0"-21"-16,0 21 0,0-1 16,0 1-16,-22 0 0,22 42 31,22 22-31,-22-22 16,21 21-16,-21 21 15,0-20-15,21 20 0,-21 1 16,0-22-16,0 0 0,0 1 15</inkml:trace>
  <inkml:trace contextRef="#ctx0" brushRef="#br0" timeOffset="8820">18756 2964 0,'0'-21'0,"21"-1"0,-21 1 16,0 0-16,0 0 15,-21 21 1,0 0-16,-22 21 0,22 0 16,0 0-16,-21 1 15,21-1-15,-1 21 16,1-21-16,21 1 0,0-1 16,0 0-16,0 0 0,21 0 15,22 0-15,-22-21 0,21 0 16,-21 0-16,22 0 15,-1-21-15,-21 0 0,0 0 16,1 0-16,-1 0 16,-21-1-16,0 1 0,-21 0 15,-1 0-15,1 0 0,0-1 16,0 1-16,-22 0 16,22 21-16,0 0 0,0 0 15,0 0-15,21 21 16,21 0-1,21-21-15,-21 22 0,22-22 16,20 0-16,1 0 16,-1 0-16,1 0 0,-1 0 15,-20 0-15,20-22 16,-21 22-16,-20-21 0,-1 21 16,0-21-16,-21 0 15,-21 21-15,21-21 16,-21 21-16,-22 0 0,22 0 15,0 0-15,-21 0 16,21 0-16,-1 21 0,1 0 16,0-21-16,21 21 0,21 0 15,0 1 1,1-22-16,20 21 0,0-21 16,0 0-16,1 0 0,20 0 15,-20 0-15,-1 0 16,-21 0-16,0-21 0,0-1 15,-21 1 1,0 0-16,-21 21 0,0 0 16,0 0-16,0 0 0,0 0 15,0 21-15,21 22 16,-22-1-16,22 22 0,0-1 16,22 22-16,-22-1 15,21 1-15,0 0 0,0-1 16,-21 1-16,0-22 0,0 1 15,0-22-15,-42-20 16,-1-1-16,1-21 0,0-21 16,-22-1-16,22-20 31,-43-64-15,43-42-16,84-64 15,1 170-15,-1 21 0,127 21 31,-126 0-31,-1 0 0</inkml:trace>
  <inkml:trace contextRef="#ctx0" brushRef="#br0" timeOffset="9349">19645 3048 0,'0'-21'15,"-21"-21"-15,21 21 0,0 0 16,0 0-16,0-1 15,0 1-15,0 0 0,21 21 32,0 21-32,-21 0 15,0 1-15,21-1 0,-21 21 16,21-21-16,-21 0 16,0 0-16,21 1 0,1-1 15,-1-21 1,0-21-16,0 21 15,0-22-15,1 1 0,-1 0 16,0 0-16,-21 0 16,21 0-16,-21 0 0,0-1 15,0 1-15,-21 21 0,0 0 16,0 0 0,21 21-16,0 22 0,0-1 15,0 0-15,0 1 16,21 20-16,-21 1 0,21-1 15,0 1-15,0-1 16,0-20-16,-21-1 0,0-21 16,-21 0-16,0-21 0,-21 0 15,-1-21-15,1-21 16,-22-1-16,22 1 0,0-22 16,21-20-16,21 20 15,0-20-15,42 20 0,0 1 16,22 20-16,21 1 0,-1 42 15,86 21 1,-86 0-16,-20 22 0,-22-1 16,-21 0-16</inkml:trace>
  <inkml:trace contextRef="#ctx0" brushRef="#br0" timeOffset="112116">7516 7726 0,'-42'0'16,"-22"0"-16,1 0 0,0 22 15,-1-22-15,0 21 0,-20 21 16,20 0-16,1 22 16,-1 21-16,1-1 0,21 1 15,20 42-15,1-21 16,21 0-16,43-1 0,-1 1 15,21 0-15,43-21 0,0-22 16,21 1-16,21-22 0,0-21 16,0 0-16,22-42 15,-22 0-15,0-21 0,-21-1 16,0-41-16,-42 20 16,0-42-16,-43 0 0,0 1 15,-42-22-15,0 0 16,-42 0-16,0 0 0,-22 21 15,0 0-15,-20 21 0,-22 22 16,21 20-16,-20 22 16,-1 0-16,0 21 0,21 21 15,0 0-15</inkml:trace>
  <inkml:trace contextRef="#ctx0" brushRef="#br0" timeOffset="112786">7347 8933 0,'-21'21'0,"0"0"16,0 0-16,-1 0 16,1 22-16,0-1 15,-21 1-15,20 20 0,-20 0 16,0 1-16,21 0 0,-22 20 15,22-20-15,0-1 16,0-20-16,0 20 0,21-21 16,0 1-16,0-22 15,0 0-15,21 0 0,0 0 16,0-21-16,22 0 0,-1 0 16,21 0-16,1 0 15,-1-21-15,22 21 16,127-21-16,-107 0 15,1 21-15,21 0 0,-21 0 16,0 0-16,21 0 0,-42 0 16,-1 0-16,1 0 15,-21 0-15,-22 0 0,0 0 16,-21-21-16,0 21 0,-21-22 16,0 1-1,-21-21-15,21 21 0,-21-21 16,-21-1-16,21 1 15,-22-22-15,22 22 0,-21-21 16,21-1-16,-22 22 0,22-22 16,0 22-16,0 0 15,0 20-15,0-20 0,-1 21 16,22 0-16,-21-1 16,0 1-16,0 0 15</inkml:trace>
  <inkml:trace contextRef="#ctx0" brushRef="#br0" timeOffset="113254">7241 8615 0,'0'22'16,"21"-1"-16,-21 0 15,21 0 1,-21 0-16,22 0 0,20 22 16,-21-22-16,22 0 15,83 0-15,-62-21 16,0 0-16,20 0 0,1-21 15,-22 21-15,22-42 16,-22 20-16,-20 1 0,-1-21 16,-21 0-16,-21 21 15,0-1-15,0-20 0,0 21 16,-21 0-16</inkml:trace>
  <inkml:trace contextRef="#ctx0" brushRef="#br0" timeOffset="113689">7220 8086 0,'0'-21'0,"21"21"16,-21-21-16,21 21 15,-21 21 17,0 0-17,0 0 1,0 22-16,-21-43 15,0 21-15,21 0 0,-21-21 16,0 0-16,-1 0 16,1 0-16,0 0 0,0-21 15,0 21-15,21-21 0,0 0 16,21-1-16,-21 1 16,21 0-16,21 21 0,-20-21 15,-1 21-15,21 0 16,-21 0-16,1 21 0,-1 0 15</inkml:trace>
  <inkml:trace contextRef="#ctx0" brushRef="#br0" timeOffset="114054">7813 8044 0,'21'-21'15,"0"21"1,0 0 0,0 21-16,1 0 0,-22 0 15,21 0-15,-21 0 16,0 1-16,0-1 0,0 0 15,-21 0-15,-1-21 16,1 21-16,0-21 0,0 0 16,0-21-16,-1 21 15,1-21-15,21 0 0,0-22 16,0 22-16,0-21 0,21 21 16,22 0-16,-22 0 15,21-1-15,-20 22 0,20 0 16,-21 0-16</inkml:trace>
  <inkml:trace contextRef="#ctx0" brushRef="#br0" timeOffset="114605">8596 6435 0,'21'-21'16,"0"21"-16,0-21 0,0 0 15,-21-1 1,0 1-16,-21 21 16,0-21-16,-21 21 0,0 0 15,-1 0-15,1 21 16,-22 0-16,1 22 0,-1-1 16,1 22-16,20-1 15,1 1-15,21 20 0,21 1 16,21 0-16,0-22 0,85 64 15,-21-85 1,-1 1-16,22-22 0,-21-21 16,0 0-16,-22 0 0</inkml:trace>
  <inkml:trace contextRef="#ctx0" brushRef="#br0" timeOffset="114742">8405 6964 0,'-42'-21'0,"0"21"0,-1 0 15,43-21-15,22 21 16,20-21-16,0 21 16,22-21-16,-1 21 15,22-21-15,-1-1 0</inkml:trace>
  <inkml:trace contextRef="#ctx0" brushRef="#br0" timeOffset="115265">9083 6499 0,'-22'-22'0,"1"1"16,0 0-16,0 42 31,21 0-31,0 1 0,0 20 16,21 0-16,-21 1 16,21 20-16,-21 22 0,21-22 15,-21 1-15,0-1 0,0-20 16,22-1-16,-22 0 15,0-20-15,0-1 0,0-42 16,-22-22 0,22 1-1,0-1-15,-21-20 0,21-22 16,-21 22-16,21-22 16,0 1-16,0-1 0,0 21 15,21 1-15,0 21 16,1-1-16,20 22 0,-21 21 15,22 0-15,-1 21 0,0 0 16,-21 1-16,22 20 16,-22 64-16,-21-64 15,-21 0-15,-1 1 16,1 20-16,-21-42 0,0 22 16,-1-22-16,1 0 0,0 0 15,20-21-15,1 0 16,42 0-1,43 0 1,-22 0-16,1 0 0,-1 21 16,21 1-16,-20-1 0,-1 0 15,1 0-15,-1 0 16,-21 0-16,0 0 0,0-21 16</inkml:trace>
  <inkml:trace contextRef="#ctx0" brushRef="#br0" timeOffset="115697">9654 6520 0,'0'-42'16,"0"20"-16,0 1 0,0 0 16,0 42-1,0 0-15,21 22 0,0-1 16,-21 0-16,22 22 0,-1-1 15,-21 1-15,21-22 16,-21 22-16,21-22 0,-21 0 16,0-20-16,21-1 0,-21 0 15,0-42 1,0 0-16,0-22 16,-21 1-16,21-22 15,-21 1-15,0-22 0,-22 0 16,22 1-16,0-1 15,21 0-15,-21 22 0,21 0 16,0 20-16,21 1 0,0 21 16,0 21-16,22 0 15,42 21-15,-43 0 16,0 0-16,0 22 0,-20-22 16,-1 0-16,-21 0 15,0 21-15,-43-21 0,1 1 16,-21-22-16,-1 21 15,-21 0-15,1 0 0</inkml:trace>
  <inkml:trace contextRef="#ctx0" brushRef="#br0" timeOffset="27272">19391 5271 0,'21'-42'0,"0"-1"0,-42-63 32,0 64-32,0 21 0,-22 0 15,1 21-15,0 0 0,-1 0 16,1 0-16,-21 0 16,20 21-16,22 0 0,-21 21 15,20 1-15,22-1 16,0 1-16,0-1 0,22 0 15,20 0-15,-21 22 0,22-22 16,20-20-16,-21 20 16,1-21-16,-1 0 15,0-21-15,-20 21 0,-65-21 32,1 0-32,-1 0 0,1 0 15,-21 0-15,20 21 16,1 1-16,0-1 0,20 21 15,1-21-15,21 22 0,64 84 32,-1-85-32,-20 0 0,41-20 15,-20-1-15,21 0 16,-1-21-16,1 0 0,-22-21 16,1 0-16</inkml:trace>
  <inkml:trace contextRef="#ctx0" brushRef="#br0" timeOffset="28135">19708 5631 0,'-63'-85'16,"21"43"-16,20 21 16,1 0-16,0-1 0,42 22 31,0 0-31,1 22 0,-1-22 16,21 21-16,0 0 15,-21 0-15,22 0 0,-22 0 16,0 0-16,0 22 15,-21-22-15,0 0 0,0 0 16,0 22-16,0-22 0,0 0 16,0 0-1,0-42 1,22 0-16,-22 0 16,21 0-1,-21-22-15,21 22 0,0-21 0,0 20 16,-21 1-16,0 0 15,21 0-15,-21 42 16,0 0-16,0 0 16,21 22-16,-21-22 15,0 0-15,22 0 0,-1 22 16,0-22-16,21-21 16,-20 21-16,20-21 0,0 0 15,0 0-15,1 0 16,-1-21-16,1 0 0,-1-22 15,-21 22-15,0-21 0,-21 21 16,0-22-16,0 1 16,0 21-16,-21 0 0,0 0 15,0-1-15,-22 22 0,22 0 16,0 0-16,-21 22 16,20-22-16,22 21 0,-21 0 15,21 0-15,0 0 16,0 0-16,21 0 0,1 1 15,-1-1-15,0-21 0,0 0 16,0 0-16,1 0 16,20 0-16,-21 0 0,0-21 15,0-1 1,-21 1-16,0 42 16,0 1-1,0-1-15,0 21 16,0 22-16,0-1 0,21 1 15,1 20-15,20 22 16,-21-21-16,22 0 0,-1 20 16,-21-41-16,21 21 0,-42-22 15,0-42-15,0 0 16,-42-21-16,21 0 0,-21-42 16,-1 0-16,1-22 0,-1-21 15,1 22-15,21-22 16,0 1-16,0 20 0,21 1 15,0 20-15,21 1 16,0 21-16,0 0 0,0 21 16,22 0-16,-22 0 15,21 21-15,-21-21 0,22 0 16,-22 0-16,0 0 0</inkml:trace>
  <inkml:trace contextRef="#ctx0" brushRef="#br0" timeOffset="28356">20851 5504 0,'-21'-21'0,"21"-1"15,0-20-15,0 21 16,0 0-16,0 42 16,21 0-1,-21 0-15,22 0 0,-22 22 16,21-1-16,-21 1 15,21-1-15,-21 0 0,21-21 16,-21 22-16,0-22 0,21 0 16</inkml:trace>
  <inkml:trace contextRef="#ctx0" brushRef="#br0" timeOffset="28508">20894 5186 0,'-22'-42'0,"22"0"0,-21 21 16,21-1-16,0 44 31,0-1-31,0 0 0,21 0 16,-21 0-16</inkml:trace>
  <inkml:trace contextRef="#ctx0" brushRef="#br0" timeOffset="28864">21063 5356 0,'0'21'16,"21"0"0,0-21 15,-21 21-31,22-21 16,-22 21-16,21 22 0,0-22 15,-21 21-15,21-21 16,-21 22-16,21-1 0,-21-21 15,0 0-15,0 1 16,21-1-16,-21-42 31,21-1-31,-21 1 16,22-21-16,-1 21 0,0-22 16,-21 22-16,42-21 0,-20 21 15,-1 21-15,0 0 16,0 21-16,0-21 0,0 42 15,0-21-15,1 22 16,-22-1-16,21-21 0,-21 0 16,21 22-16,0-22 15</inkml:trace>
  <inkml:trace contextRef="#ctx0" brushRef="#br0" timeOffset="29202">21698 5567 0,'0'-21'0,"0"0"0,0 0 15,21 21 32,0 0-47,1 0 16,-1 0-16,0 0 0,0 0 16,21 0-16,-21-21 15,1 21-15,-1-21 0,0-1 16,0 1-16,-21 0 15,0 0-15,-21-22 0,21 22 16,-42 0-16,20 0 0,-20 0 16,21 21-16,-21 0 15,21 21-15,-22 0 0,22 21 16,21 1-16,-21-1 16,21 22-16,21-22 0,0 21 15,0-20-15,1-1 0,20-21 16,0 1-16,22-1 15,-22-21-15,22 0 0,-22-21 16</inkml:trace>
  <inkml:trace contextRef="#ctx0" brushRef="#br0" timeOffset="25868">17147 5356 0,'0'-21'0,"0"-1"0,0 44 31,0-1-15,0 21-16,0 0 0,21 1 15,-21 20-15,0-20 16,21 20-16,-21 0 0,0 1 16,22-22-16,-22 1 0,0-1 15,0-21-15</inkml:trace>
  <inkml:trace contextRef="#ctx0" brushRef="#br0" timeOffset="26206">17168 5779 0,'0'-21'16,"-21"0"-16,21-1 16,0 1-16,0 0 15,21 0-15,-21 0 0,43 0 16,-22 21-16,21 0 0,1 0 16,-1 0-16,0 0 15,0 42-15,-20-21 0,20 21 16,-21 1-16,0-1 15,-21 1-15,0-22 0,0 21 16,0-21-16,0 0 0,-21 0 16,0-21-16,0-21 15,21 0-15,-21 0 16,21 0-16,21-64 16,0 43-16,0-1 15,0 1-15,22 0 0,-1 21 16,-21 0-16,21-1 15,-20 22-15,20 0 0,-21 0 16</inkml:trace>
  <inkml:trace contextRef="#ctx0" brushRef="#br0" timeOffset="26539">17952 5652 0,'0'-21'31,"-22"21"-16,1 21 1,21 0-16,-21 0 16,21 1-16,0-1 0,0 0 15,0 21-15,0-21 16,0 0-16,21 1 0,-21-1 16,21 0-16,22 0 0,-22-21 15,0 0-15,21 0 16,-21-21-16,1 0 0,-1 0 15,0-1-15,-21 1 0,0-21 16,0 21-16,-21-21 16,0 20-16,-22-20 0,22 21 15,-21 21-15,21-21 16,0 21-16,-1 0 16,1 21-16,21 0 0,0 0 15</inkml:trace>
  <inkml:trace contextRef="#ctx0" brushRef="#br0" timeOffset="26750">18249 5346 0,'0'-22'16,"0"-20"-16,0 0 15,0 20-15,0 1 0,0 42 16,0 1-16,0-1 15,21 42-15,-21-20 16,21 41-16,-21-20 0,21-1 16,-21 22-1,0 106-15,0-128 16</inkml:trace>
  <inkml:trace contextRef="#ctx0" brushRef="#br0" timeOffset="24782">16089 5271 0,'0'64'0,"0"-1"16,-21 0-16,21 22 0,0-21 15,-22 41-15,22-20 0,0 0 16,0-1-16,0-20 16,0 0-16,22-22 0,-1 0 15</inkml:trace>
  <inkml:trace contextRef="#ctx0" brushRef="#br0" timeOffset="25213">15644 5483 0,'0'-43'0,"-21"-20"15,0-1-15,21 1 16,21-22-16,0 22 0,0-22 15,43 21-15,0 22 16,20 0-16,1 42 0,21 0 16,-1 0-16,-20 21 15,21 0-15,-21 43 0,-22-22 16,1 22-16,-43 20 0,0-20 16,-21-1-16,-42 1 15,-1-1-15,-20-21 0,-1 22 16,-20-22-16,-1-20 15,21-1-15,-20 0 0,42 0 16,-1 0-16,22-21 0</inkml:trace>
  <inkml:trace contextRef="#ctx0" brushRef="#br0" timeOffset="25652">16576 5800 0,'0'21'62,"21"-21"-62,0 0 16,0 0 0,0 0-16,1 0 0,-1-21 15,21 21-15,-21-21 0,0 21 16,-21-21-16,21 0 16,-42-1-16,0 1 15,0 0-15,0 21 16,-21-21-16,-1 21 0,1 0 15,21 21-15,-22 0 0,22 0 16,0 22-16,0-1 16,21-21-16,0 22 0,21-1 15,0 0-15,0-21 16,22 22-16,-1-22 0,22-21 16,-22 0-16,21 0 0</inkml:trace>
  <inkml:trace contextRef="#ctx0" brushRef="#br0" timeOffset="31105">22227 4551 0,'-21'-42'16,"21"21"-16,-42 0 0,-1 0 15,1-1-15,0 22 0,-22-21 16,1 0-16,-1 21 16,-20-21-16,20 21 0,-21-21 15,22 21-15,-22 0 16,0-22-16,1 22 0,-22 0 16,21 0-16,-42-21 0,21 21 15,-20 0-15,-2 0 16,2 0-16,-2 0 0,2 0 15,-2 21-15,2-21 16,-2 0-16,2 22 0,-23-22 16,22 21-16,0-21 15,-21 21-15,0 0 0,0-21 16,0 21-16,-1-21 0,1 0 16,0 22-16,21-22 15,-21 21-15,0-21 0,21 21 16,-21-21-16,21 21 0,0-21 15,-21 21-15,20-21 16,23 21-16,-22-21 0,21 0 16,0 0-16,0 21 15,0-21-15,-63 0 16,84 0-16,1 0 16,20 22-16,-20-22 0,-1 0 15,21 0-15,-20 21 0,-1-21 16,0 0-16,1 21 15,-1-21-15,21 0 0,-20 0 16,20 21-16,1-21 0,20 0 16,1 0-16,21 0 15,0 0-15,0 0 0,0 0 16,21 21 31,0 1-32,0-1-15,0 0 0,0 0 16,0 21-16,0 1 0,21-1 16,-21 0-16,0 22 15,21-22-15,-21 22 0,0-1 16,21 22-16,-21-22 16,21 22-16,-21-21 0,21 20 15,-21-20-15,0-1 0,21 1 16,-21-1-16,0-21 15,0 22-15,0-22 0,0 22 16,0-22-16,-21 0 16,21 1-16,0-1 0,0 1 15,0-1-15,0-21 0,0 21 16,0-21-16,0 1 16,21-1-16,-21 0 0,22 0 15,-1-21-15,0 21 16,0 1-16,0-22 15,1 0-15,-1 21 0,21-21 16,-21 21-16,0-21 16,22 21-16,20 0 0,-20-21 15,20 21-15,22 0 16,-1-21-16,1 22 0,21-1 16,0-21-16,21 21 15,0-21-15,0 0 0,0 21 16,21-21-16,-21 0 0,21 21 15,0-21-15,-21 0 16,21 0-16,1 0 0,-1 22 16,-21-22-16,21 0 0,0 0 15,0 0-15,0 0 16,1 0-16,-1 21 0,0-21 16,21 0-16,-21 0 15,22 0-15,-22 0 0,0 0 16,0 0-16,0 0 0,-21 0 15,21 0-15,1 0 16,-1 0-16,0 0 0,0 21 16,0-21-16,1 0 15,-1 0-15,0 0 0,0 0 16,0 0-16,-21 0 16,0 0-16,-21 0 0,0 0 15,0 0-15,-43 0 0,22 0 16,-22 0-16,-20-21 15,-1 21-15,0 0 0,-20 0 16,-1 0-16,0 0 0,0 0 16,-21-21-1,21 21-15,0-22 32,0 22-32,-21-21 15,22 21-15,-1-21 16,0 0-1,-21 0-15,21-1 16,-21-41 0,0 42-16,0-21 15,-21-1-15,21 1 0,-21-1 16,21-20-16,-21 0 16,-1-1-16,22 0 0,-21 1 15,21 0-15,0-1 0,0 0 16,0 1-16,0 0 15,0-1-15,0 0 0,0 1 16,0 0-16,0-1 16,-21 0-16,0 1 0,0 0 15,0-1-15,-22 0 16,22 22-16,0 0 0,-21 0 16,20 20-16,1 1 0,0-21 15,21 21-15,-21-1 16,21 1-16,-21 21 0,21-21 15,0 0-15,0 0 0,0 0 16,0 0-16,0-1 16,-21 22-16,21-21 15,-21 21-15,-1 0 16,1 0-16,0 0 0,0 0 16,0 0-16,-1 0 15,1 0-15,0 0 0,0 0 16,0 0-16,0 0 0,0-21 31,-1 0-15</inkml:trace>
  <inkml:trace contextRef="#ctx0" brushRef="#br0" timeOffset="34869">14014 7620 0,'0'-21'16,"0"0"-16,0 0 0,0 0 15,0 0-15,0 0 16,0-1-16,0 44 47,0-1-47,0 0 16,0 21-16,0 0 15,0-20-15,0 41 0,0-20 16,-21 20-16,21-21 0,0 22 15,0-22-15,0 1 16,0 20-16,21-21 0,-21 1 16,0-22-16,0 21 15,0-21-15,0 1 0,0-1 16,0-42 15,-21 21-31,21-22 16,0 1-16,0 0 15,0 0 1,-21 21 0</inkml:trace>
  <inkml:trace contextRef="#ctx0" brushRef="#br0" timeOffset="35414">13972 7875 0,'0'-22'31,"21"22"16,0 0-47,1 0 16,-1 0-16,21 0 0,-21 0 15,22-21-15,-22 21 16,21-21-16,-21 21 0,0-21 15,1 0-15,-1-1 0,-21 1 16,0-21 0,0 21-16,-21 0 0,21 0 15,-22-1-15,1 1 16,21 0-16,-21 0 0,21 0 16,0 42-1,0 0 1,0 0-16,0 22 15,21-22-15,-21 0 16,0 21-16,21 0 0,-21 1 16,0-1-16,0 1 15,0 20-15,22 0 0,-22-20 16,0 20-16,0-20 0,21-1 16,-21 0-16,0-21 15,0 1-15</inkml:trace>
  <inkml:trace contextRef="#ctx0" brushRef="#br0" timeOffset="36232">14649 7896 0,'-21'0'16,"21"-22"-16,-21 1 0,0 0 16,0 21-1,21 21 1,-21 22-1,21-22-15,0 21 0,0 1 16,0-1-16,0 0 16,0 0-16,21-20 0,-21 20 15,21-21-15,0-21 0,0 21 16,0-21-16,1 0 16,20-21-16,-21 0 0,-21 0 15,21 0-15,1-22 16,-22-41-16,-22 41 15,1 1-15,0 0 16,-21 20-16,20 1 0,1 0 16,0 21-16,0 0 0,0 0 15,0 0 1,21 21-16,21-21 16,0 0-16,0 0 15,0 0-15,0 0 16,1 0-16,-1 0 0,0-21 15,0 21-15,-21-21 0,21 21 16,-21-21-16,22 21 31,-1 21-15,0 21-16,0-21 16,-21 1-16,21 20 15,0 0-15,-21-20 0,0 20 16,0-21-16,0 21 0,0-21 15,-21-21 17,21-21-32,0 0 15,0-21-15,21 0 0,-21 20 16,21-41-16,1 42 0,20-22 16,-21 1-16,22 21 15,-22 21-15,21 0 0,-21 0 16,0 21-16,0 0 0,-21 21 15,0 1-15,0-1 16,0 1-16,0-1 0,0 0 16,0-21-16,0 0 15</inkml:trace>
  <inkml:trace contextRef="#ctx0" brushRef="#br0" timeOffset="36675">15433 7896 0,'21'-22'16,"-21"1"0,-21 0-1,-1 21-15,22-21 16,-21 21-16,0 0 16,0 0-16,0 0 0,0 0 15,0 21-15,-1 0 0,1 0 16,21 22-16,-21-22 15,21 21-15,0-20 0,21 20 16,0-21-16,1 0 0,-1 0 16,21-21-16,-21 0 15,0 0-15,22 0 0,-22-21 16,0 0-16,0-21 16,0 21-16,-21-22 0,0 1 15,0-22-15,0 1 16,0-1-16,-21 22 0,21-22 15,-21 1-15,21 21 0,0 21 16,0-1-16,21 44 16,-21-1-1,0 21-15,21 21 16,-21 1-16,0 0 0,22-22 16,-22 21-16,0 1 0,21-1 15,-21-20-15,0-1 16,0 0-16</inkml:trace>
  <inkml:trace contextRef="#ctx0" brushRef="#br0" timeOffset="37061">15919 8002 0,'0'-22'0,"22"1"0,-22 0 15,0-21-15,0 20 16,0-20-16,-22 21 0,22-21 15,-21 21-15,21-1 16,-21 1-16,21 0 0,-21 21 16,0 0-16,0 21 0,21 0 15,-21 1-15,-1 20 16,1 0-16,0 0 0,21 1 16,0-1-16,0 1 15,0-22-15,0 0 0,0 0 16,21-21-16,0 0 15,1 0-15,-1-21 16,0 0-16,0 0 0,0-22 16,0 22-16,0 0 15,1-22-15,-1 22 0,0 0 16,0 21-16,0 0 16,-21 21-16,22 0 15,-1 1-15,0 20 0,0 0 16,0-20-16,0 20 15</inkml:trace>
  <inkml:trace contextRef="#ctx0" brushRef="#br0" timeOffset="37912">17570 7620 0,'0'-21'0,"0"0"15,0 0-15,0 0 16,22 21 0,-22 42-1,0-21-15,0 22 16,21-1-16,-21 22 0,0-22 16,0 0-16,0 0 0,0 1 15,0-1-15,0-21 16,0 1-16,0-1 0,0-42 31,0-1-31,0 1 0,0-21 16,0-1-16,0-20 0,21 21 15,-21-22-15,21 1 16,0-64-16,1 63 16,-1 22-16,-21 21 15,21-1-15,0 22 0,-21 22 16,21-1-16,0 21 0,-21 1 15,21-1-15,-21 0 16,22 22-16,-22-43 16,21 21-16,-21 1 0,0-22 15,21 0-15,-21-42 16,0 0 0,0-1-16,21-20 15,-21 0-15,21-1 0,1 1 16,-1 0-16,0 21 15,42-43-15,-42 64 16,1 0-16,-1 21 16,0 0-16,0 22 0,-21-22 15,21 42-15,-21-20 16,0-1-16,22 0 0,-22-20 16,0 20-16,21-21 0,-21 0 15,21-21-15</inkml:trace>
  <inkml:trace contextRef="#ctx0" brushRef="#br0" timeOffset="38267">18523 7684 0,'21'-21'0,"-21"0"0,0 0 16,0-22-16,0 22 16,0 0-16,-21 21 0,21-21 15,-21 21-15,0 0 16,0 0-16,-22 21 0,22 0 15,0 21-15,0-20 0,21 20 16,-22-21-16,22 0 16,0 0-16,22 0 0,-22 1 15,21-1-15,0-21 16,21 0-16,-20 0 0,-1 0 16,21-21-16,-21-1 0,0 22 15,0-21-15,1 0 16,-1 0-16,-21 0 0,21 0 15,-21 42 17,0 0-32,0 0 15,0 0-15,0 22 0,0-22 16,0 0-16,21 0 0,0 0 16</inkml:trace>
  <inkml:trace contextRef="#ctx0" brushRef="#br0" timeOffset="38582">18840 7642 0,'-21'-43'0,"21"22"0,0 0 16,-21 21-16,21-21 0,21 21 16,0 0-1,-21 21-15,22 0 0,-1 0 16,0 1-16,-21 20 0,21-21 15,-21 21-15,0-21 16,0 1-16,0-1 0,0 0 16,0 0-16,-21-21 15,21-21 1,0 0-16,0 0 0,21-1 16,-21 1-16,21-21 15,1 0-15,-22 21 0,21-22 16,0 22-16,0 0 15,0 21-15,-21-21 0,21 21 16</inkml:trace>
  <inkml:trace contextRef="#ctx0" brushRef="#br0" timeOffset="38925">19264 7599 0,'0'-21'16,"-21"21"-16,0-21 15,-1 21 17,22 21-32,0 0 0,0 1 15,0-1-15,0 0 0,0 21 16,22-21-16,-1 22 16,0-22-16,0 0 0,0 0 15,0 0-15,0-21 16,1 0-16,20 0 0,-21 0 15,0-21-15,1 0 0,-22 0 16,0 0-16,0-22 16,0 1-16,0 0 0,-22-1 15,22 1-15,-21 21 0,21 0 16,-21-1-16,21 1 16,-21 21-16,21 21 15,0 1 1,21-1-16</inkml:trace>
  <inkml:trace contextRef="#ctx0" brushRef="#br0" timeOffset="39135">19603 7409 0,'0'-21'0,"0"-1"15,-22 1-15,22 0 0,0 0 16,0 0-16,22 21 0,-1 21 15,-21 0 1,21 21-16,-21 1 0,21-1 16,-21 22-16,0-22 15,21 64-15,-21-64 16,21 1-16,-21-1 0</inkml:trace>
  <inkml:trace contextRef="#ctx0" brushRef="#br0" timeOffset="39615">19624 7705 0,'-43'-63'31,"43"41"-31,21 22 16,1 0-16,20-21 16,-21 21-16,22 0 15,-22-21-15,21 21 0,0-21 16,-21 0-16,1 21 15,-1-21-15,0 0 0,0-1 16,-21 1-16,0 0 0,0 0 16,0 0-16,-21 21 15,21-22-15,-21 22 16,21 22 0,0-1-16,0 21 0,0 1 15,0-1-15,0 0 0,0 0 16,21 1-16,-21-1 15,21 43 1,-21-64-16,21 0 16,-21-42-1,22 21-15,-22-21 16,0-21-16,0 20 0,21 1 16,-21 0-16,21 0 0,0 0 15,-21-1-15,21 22 16,0 0-16,-21 22 15,21-1-15,-21 0 0,0 0 16,0 0-16,0 1 16,0-1-16,0 0 0</inkml:trace>
  <inkml:trace contextRef="#ctx0" brushRef="#br0" timeOffset="39796">19962 7155 0,'-21'0'16,"21"21"-16,0 0 31</inkml:trace>
  <inkml:trace contextRef="#ctx0" brushRef="#br0" timeOffset="41269">21592 7282 0,'0'-21'0,"21"21"15,-21-22-15,21 1 16,-21 0-16,0 0 16,22 21-16,-22-21 15,0 0-15,0 42 31,0 0-31,0 21 16,0 1-16,0 20 16,0 1-16,21-1 0,-21 1 15,0-1-15,21-21 0,-21 22 16,21-22-16,-21 1 16,21-22-16</inkml:trace>
  <inkml:trace contextRef="#ctx0" brushRef="#br0" timeOffset="41612">21635 7663 0,'0'-43'0,"-22"22"15,22 0-15,0 0 16,0 0-16,0 0 16,22 0-16,-1 21 0,0-22 15,21 22-15,0 0 16,1-21-16,-1 21 0,1-21 15,-1 0-15,-21 21 0,21-21 16,-21-1-16,1 22 16,-22-21-16,0-21 0,0 21 15,-22-22-15,22 22 16,-21-21-16,0 21 0,0 0 16,21-1-16,0 44 15,0 62 1,21-41-16,0 20 15,-21 1-15,21-1 16,1 1-16,-1-1 0,-21 1 16,21-22-16,0 0 0,-21 1 15</inkml:trace>
  <inkml:trace contextRef="#ctx0" brushRef="#br0" timeOffset="41983">22270 7578 0,'0'-21'16,"21"0"-16,-21 0 16,-21 21-1,21 21-15,0 0 32,21-21-32,0 21 15,21-21-15,-21 21 16,0-21-16,1 0 0,-1 0 15,0-21-15,0 21 16,0-21-16,-21 0 16,0 0-16,0 0 15,0-1-15,0 1 0,-21 0 16,0 21 0,21 21-16,0 22 15,0-1-15,0 21 0,0 1 16,0 21-16,0-1 15,0-20-15,21 20 0,-21-20 16,21-1-16,-21-20 0,0-1 16,22-21-16</inkml:trace>
  <inkml:trace contextRef="#ctx0" brushRef="#br0" timeOffset="42350">22650 7599 0,'0'-42'0,"22"21"16,-22 0 0,0 0-16,0 42 31,21-21-31,-21 21 16,0 0-16,0 21 0,21-21 15,-21 1-15,0 20 16,0-21-16,0 0 0,0 1 15,21-22-15,-21-22 32,21 1-32,-21 0 15,22-21-15,-1 20 16,-21 1-16,21-21 0,0 21 16,0 21-16,-21-21 15,21 21-15,-21 21 0,21 0 16,-21 0-16,0 0 0,0 22 15,0-1-15,0 0 16,22-20-16,-22-1 0,0 0 16,21 0-16</inkml:trace>
  <inkml:trace contextRef="#ctx0" brushRef="#br0" timeOffset="42776">23222 7663 0,'0'-21'0,"21"-1"0,-21 1 15,21 0-15,1 0 16,-22 0-16,0 0 16,21 21-16,-21-21 15,0-1-15,-21 22 16,-1 0-16,1 22 0,0-22 16,-21 21-16,20 0 15,1 0-15,0 0 0,0 0 16,21 0-16,0 1 15,0-1-15,0 0 0,21-21 16,0 21-16,0-21 0,1 0 16,20-21-16,-21 21 15,22-21-15,-22 0 0,0-22 16,-21 22-16,21-21 16,-21 0-16,0-22 15,0 0-15,0 22 0,0-21 0,0 20 16,0 1-16,0 21 15,0 0-15,0 42 16,0 21-16,0 0 16,21 1-16,-21 20 0,0 1 15,21-1-15,-21 1 0,0-22 16,21 0-16,-21 1 16,22-22-16,-22 0 0</inkml:trace>
  <inkml:trace contextRef="#ctx0" brushRef="#br0" timeOffset="43363">23688 7578 0,'0'-21'0,"21"0"0,-21 0 15,0-1-15,0 1 16,0 0-16,-21 0 16,21 0-16,-22 21 15,1-21 1,0 21-16,0 21 15,0 0-15,0 0 16,0 0-16,21 0 0,-22 1 16,22-1-16,0 0 0,0 0 15,22 0-15,-1 1 16,21-22-16,-21 0 16,21 0-16,-20 0 15,-1 0-15,21-22 0,-21 1 16,1 0-16,-1 0 0,-21 0 15,0-1-15,0 1 16,0 0-16,0 0 16,-21 21-16,21 21 15,0 0 1,0 0-16,0 1 0,21-1 16,-21 0-16,21 21 15,0-20-15,-21-1 0,42-21 16,-21 21-16,1-21 0,-1 0 15,21 0-15,-21 0 16,1-21-16,-1 21 0,0-21 16,0-1-16,0 1 15,-21 0-15,0 0 16,0 0-16,-21-1 16,21 44 30,21-1-46,-21 0 16,0 21-16,0-20 0,0-1 16,0 0-16,21-21 15,-21 21-15</inkml:trace>
  <inkml:trace contextRef="#ctx0" brushRef="#br0" timeOffset="43515">24069 7218 0,'-21'-42'0,"-1"0"0,1 20 16,0 1-16,0 0 0,21 42 31,0 0-15</inkml:trace>
  <inkml:trace contextRef="#ctx0" brushRef="#br0" timeOffset="51039">22904 8233 0,'0'-21'0,"0"0"16,0 0 0,0 0-16,0 0 15,0 42 17,0 0-17,0 21-15,0 0 16,0 1-16,0 20 0,0 1 15,22-1-15,-22 1 16,21-1-16,-21 1 0,21-1 16,-21-20-16,0 20 0,21-20 15,-21-22-15,0 21 16,0-21-16,0 21 0,0-20 16,0-1-16,-21-21 15</inkml:trace>
  <inkml:trace contextRef="#ctx0" brushRef="#br0" timeOffset="51621">18396 9293 0,'-21'0'16,"42"-22"-1,21 22-15,1 0 16,41 0-16,1 0 16,42-21-16,42 21 0,1 0 15,41-21-15,43 21 0,21-21 16,43 21-16,21 0 15,20-21-15,23 21 0,20-21 16,0 21-16,-21-21 16,402-1-16,-423 22 15,-22 0-15,-20 0 0,-22 0 16,-42 0-16,0 0 16,-63 0-16,-1 0 0,-41 0 15,-23 0-15,-20 0 16,-21 22-16,-22-22 0,1 0 15,-22 0-15,1 0 0,-22 0 16,0 0-16,0 0 16,-42 0-1,0-22-15,0 22 16</inkml:trace>
  <inkml:trace contextRef="#ctx0" brushRef="#br0" timeOffset="52342">18460 9377 0,'0'-21'0,"0"0"16,0 0-16,-22 21 0,22-21 15,0 42-15,0 0 16,0 0-16,0 22 16,0-1-16,0 21 0,0 1 15,0-1-15,22 22 16,-1 63-16,0-84 15,-21-1-15,0-21 0,0 22 16,0-43-16,0 22 16</inkml:trace>
  <inkml:trace contextRef="#ctx0" brushRef="#br0" timeOffset="52672">18354 10160 0,'0'-21'0,"-21"21"16,21-21-16,-22 21 0,22-21 16,0 42 15,22-21-31,-1 21 0,0 0 16,0-21-16,21 22 0,1-22 15,-1 0-15,0 0 16,1 0-16,-1 0 0,0-22 15,-21 22-15,1-21 16,-1 0-16,0 0 0,-21 0 16,0 0-16,0 0 15,-21 21 1,0 21-16,-1 0 16,1 0-16,0 0 15,-21 21-15,21 1 0,0-22 16</inkml:trace>
  <inkml:trace contextRef="#ctx0" brushRef="#br0" timeOffset="54412">21867 9441 0,'22'0'0,"-22"-21"16,0 0-1,0-1-15,0 44 31,0-1-15,0 0-16,0 21 0,21 0 16,-21 1-16,0-1 15,0 1-15,21 20 16,-21 0-16,0 1 0,21 0 16,-21-1-16,0 0 0,0 1 15,0-22-15</inkml:trace>
  <inkml:trace contextRef="#ctx0" brushRef="#br0" timeOffset="54766">21760 10161 0,'-21'0'0,"21"-22"15,0 1-15,0 0 16,21 0-1,1 21-15,-1 0 16,-21 21-16,21-21 16,0 21-16,0 0 0,1-21 15,-1 22-15,0-22 16,21 0-16,-21 0 0,0 0 16,1 0-16,-1 0 0,0-22 15,0 1 1,-21 0-16,21 0 0,-21 0 15,0-1-15,0 1 16,0 42 15,0 1-31,-21-1 16,21 21-16,-21 1 0,0-1 16</inkml:trace>
  <inkml:trace contextRef="#ctx0" brushRef="#br0" timeOffset="57345">25275 9102 0,'0'-21'0,"0"0"16,0 42 15,0 0-31,0 21 16,0-20-16,21 41 15,-21-20-15,21 20 0,-21 0 16,0 1-16,22 0 0,-22-1 16,21 0-16,-21-20 15,21 20-15,-21-20 0,0-1 16,0-21-16,0 21 15,0-20-15,0-1 16</inkml:trace>
  <inkml:trace contextRef="#ctx0" brushRef="#br0" timeOffset="57705">25233 9864 0,'-21'0'0,"-1"0"16,22 21 31,22-21-47,-1 22 15,21-22 1,-21 21-16,1-21 0,20 0 15,-21 21-15,0-21 0,21 0 16,-20 0-16,-1-21 16,0 21-16,0 0 0,-21-21 15,21 21-15,-21-22 16,0 1-16,22 21 16,-22-21-16,0 42 15,-22 0 1,1 1-16,21-1 0,-21 21 15,-21-21-15,20 21 0,1 1 16</inkml:trace>
  <inkml:trace contextRef="#ctx0" brushRef="#br0" timeOffset="105236">22396 5461 0,'22'-21'16,"-1"0"0,0 0-1,0 21-15,-21-21 16,21 0-16,1 21 15,20-21-15,-21-1 16,21 1-16,43-21 0,-21 21 16,-1-1-16,22 1 15,-1 0-15,1 0 0,0 0 16,21 0-16,-1 21 0,1-21 16,-21 21-16,21-22 15,0 22-15,-1 0 0,1 22 16,0-22-16,0 42 0,0-21 15,-1 21-15,1 1 16,-21-1-16,0 22 16,-1 20-16,1-20 0,0 20 15,-1 1-15,-20 0 0,-1 21 16,-20-22-16,20 22 16,-20-21-16,-1 20 0,0 1 15,-21-21-15,22 21 0,-22-21 16,0 20-16,-21 1 15,21 0-15,-21-21 0,0-1 16,0 22-16,0-21 16,0 0-16,0-22 0,0 22 15,-21 105 1,21-148-16,0 22 16,0-22-16,0 22 0,0-22 15,-21 22-15,21-22 0,0 0 16,-21 1-16,21-1 15,-22 0-15,22-21 0,-21 22 16,21-22-16,-21 0 16,21 0-16,0 1 0,-21-1 15,21 0-15,0 0 16,0 0 0,0 0 46</inkml:trace>
  <inkml:trace contextRef="#ctx0" brushRef="#br0" timeOffset="105499">25191 8234 0,'-22'0'0,"1"0"16,0 22-16,21-1 31,21 0-15,0 0-16,-21 0 15,22 0-15,-22 0 16,0 1-16,21-1 0,-21 0 16,0 0-16,21 0 15,0 1-15</inkml:trace>
  <inkml:trace contextRef="#ctx0" brushRef="#br0" timeOffset="105732">25656 8298 0,'21'0'0,"-42"0"47,0 21-31,0 0-16,0 0 15,0 0-15,-1 1 0,1-1 16,0 21-16,-21-21 15,20 1-15,1-1 0,0 0 16,0 0-16,0-21 16,0 0-16,0 0 0</inkml:trace>
  <inkml:trace contextRef="#ctx0" brushRef="#br0" timeOffset="117640">12850 6181 0,'22'0'16,"-22"-21"-16,0 0 15,0 0-15,0-1 16,-22 1-16,1 21 16,21-21-16,-21 0 0,0 21 15,0-21-15,-22 21 0,1 0 16,0 21-16,-22-21 15,-63 42-15,64 1 16,-1-22-16,43 21 16,-21-21-16,42 22 0,21-1 15,0-21-15,43 21 0,-1 1 16,22-1-16,-1-21 16,22 22-16,0-1 0,-21-21 15,-1 21-15,-41-20 16,-1 20-16,-21-21 0,-42 0 15,-21 1-15,-22-1 0,-20-21 16,-22 0-16,0 0 16,0 0-16,21 0 0,1-21 15,20-22-15,22 22 16,21-21-16,21-1 0,21-20 16</inkml:trace>
  <inkml:trace contextRef="#ctx0" brushRef="#br0" timeOffset="118036">13210 6159 0,'0'-21'0,"0"0"15,-21 21 1,0 21 0,21 0-1,0 0-15,0 21 0,0 1 16,0-1-16,0 22 0,0-1 15,0-21-15,21 22 16,-21-22-16,0 1 0,21-1 16,-21-21-16,0 0 0,0-42 31,0 0-31,0-21 0,0-1 16,0-20-16,21-1 15,-21 1-15,0-1 0,21 1 16,1-1-16,-22 1 0,21 42 15,0-22-15,21 43 16,-20 0-16,-1 22 0,0-1 16,0 21-16,21 0 0,-21 22 15,1-22-15,-1 22 16,0-1-16,-21 1 16,21 20-16,-21-41 15,-21-22-15</inkml:trace>
  <inkml:trace contextRef="#ctx0" brushRef="#br0" timeOffset="118173">13337 6541 0,'-21'-42'16,"21"21"-16,-21-22 15,21 22-15,21 0 0,0 0 16,0-1-16,0 22 16,22-21-16,-1 21 0,1 0 15,20-21-15,0 21 0,1 0 16</inkml:trace>
  <inkml:trace contextRef="#ctx0" brushRef="#br0" timeOffset="118354">13951 6181 0,'0'-21'0,"0"0"15,0 0-15,0-1 0,-21 1 16,21 0 0,0 42-1,0 0-15,0 22 16,21-1-16,-21 1 0,0 20 15,21-21-15,-21 22 0,21 21 16,-21-43 0,21 0-16,-21-21 0</inkml:trace>
  <inkml:trace contextRef="#ctx0" brushRef="#br0" timeOffset="118595">13993 6180 0,'-21'-42'16,"0"-1"-16,21-20 0,0 42 16,0-21-16,0-1 0,21 22 15,0 21-15,1 0 16,20 0-16,42 21 16,-41 0-16,-1 1 15,1-1-15,-22 21 0,-21-21 16,0 0-16,-21 0 0,-1 1 15,-20-1-15,-22-21 16,22 21-16,-21-21 0,20 21 16</inkml:trace>
  <inkml:trace contextRef="#ctx0" brushRef="#br0" timeOffset="119957">12046 5631 0,'21'0'15,"0"-21"-15,-21-1 16,22 22-16,-22-21 16,21 21-16,0 0 15,-21 21-15,0 1 0,0 20 16,0 0-16,0 43 15,0 0-15,0 21 0,0 20 16,0 2-16,0-2 16,0 23-16,0-22 15,0 0-15,0-22 0,0 1 16,21 106 0,0-170-16,-21-21 0,21 22 15,-21-22 1,21 0-1,1-21 32,-1-21-47,0 21 16,21-21-16,22 0 0,20-1 16,1 1-16,42 0 15,21 0-15,43-21 0,-1 20 16,1 1-16,21 0 0,20 0 15,-20 0-15,-22 0 16,-20 21-16,-22 0 0,-42-21 16,-22 21-16,-20 0 0,-43 0 15,0 0-15,-42 0 16,0 0-16,-21 0 16,20 0-16,-20-22 15,21 22-15,-21 0 0,21 0 16,-1 0-16,22-21 0,0 0 31,22 0-15,-1-43-1,-21 43 1,0-21-16,0 0 0,21-22 16,-21 0-16,0 1 0,21-22 15,-21 22-15,21-22 0,21 1 16,-20-22-16,-1 21 15,0 22-15,0-22 0,0 21 16,1 1-16,-22 21 0,21-1 16,-21 22-16,0-21 15,21 42-15,-21-22 0,0 1 16,0 0 0,0 0 15,0 0-16,-21 21 79,0 0-78,-1 0-16,-20 0 0,-43 21 15,1-21-15,-22 21 0,-42 0 16,-1-21-16,-41 21 16,0 1-16,-22-1 0,21-21 15,1 21-15,-1 0 0,1-21 16,42 21-16,21-21 16,21 22-16,21-22 0,22 0 15,20 0-15,22 0 16,21 21-16,21-21 15,1 0-15,-1 0 16</inkml:trace>
  <inkml:trace contextRef="#ctx0" brushRef="#br0" timeOffset="121281">9570 8615 0,'-22'0'47,"44"0"-47,-1-21 15,0 21-15,21-21 16,106 0 0,-42 21-16,169-43 15,-126 22-15,20 0 0,0 21 16,1-21-16,-44 21 16,2-21-16,-2 21 0,-41 0 15,-21-21-15,-22 21 0,0 0 16,-21 0-16,1 0 0,-22-21 78,0-1-62,0 1-16,-22-42 31,1 20-31,21 1 0,-21 0 15,21-22-15,0 1 0,-21-22 16,21 0-16,-21 1 0,21-1 16,-21 0-16,21-21 15,0 22-15,-21 20 16,21 1-16,-22-1 0,22 1 16,-21 42-16,21-22 0,0 22 15,-21 0-15,21 0 16,21 21 78,0 21-94,22-21 15,-22 0-15,21 0 16,22 0-16,-1 0 0,1 0 15,20 0-15,-20 0 0,-1 0 16,1 0-16,-1 0 16,-20 0-16,-22 0 0,0-21 15,-63 21 1,20-21 0,-20 21-16,21 0 15</inkml:trace>
  <inkml:trace contextRef="#ctx0" brushRef="#br0" timeOffset="121500">11792 6901 0,'0'-21'0,"0"-1"31,21 22 0,0 22-31,1-22 16,-1 21-16,21-21 0,0 21 15,1 0-15,-22 0 16,21 22-16,-42-22 0,0 21 16,0-21-16,-42 22 15,-1-1-15,-20 0 0,-43 1 16</inkml:trace>
  <inkml:trace contextRef="#ctx0" brushRef="#br0" timeOffset="136479">13231 5546 0,'22'0'16,"-22"-21"0,21 21-1,0-21 17,-21 0-17,21 0 1,-21-1-16,21 1 15,-21-21-15,0 21 0,21-22 16,-21 1-16,21 0 16,-21-1-16,0-84 15,22 43-15,-22-1 0,0 0 16,0-20-16,0-1 16,0 0-16,21-21 0,-21 0 15,0-21-15,0 0 0,0 20 16,0 2-16,21-2 15,-21 2-15,0 20 0,0 21 16,0 22-16,0-1 16,0-42-1,0 64-15,-21 21 0,21 0 0,-21-1 16,21 1-16,0 0 16,-22 21-16,22-21 31,22 21 47,-1 0-47,-42 0 32,-43 0-48,22 21-15,0-21 0,-43 0 16,0 0-16,-21 0 0,-21 0 16,0 0-16,-42 0 15,0-21-15,-1 21 0,1 0 16,-22-21-16,22 21 15,0-22-15,-1 1 0,22 0 16,0 21-16,21-21 0,-21 0 16,21 21-16,0-21 15,0 21-15,0 0 0,0 0 16,0 0-16,0 0 16,21 0-16,-21 0 0,21 0 15,22 21-15,20-21 0,1 0 16,20 0-16,1 0 15,21 0-15,42 0 47,-21-21-47,21 21 0,0 0 16,0 0-16,1-21 16,-1 21-1,-42 0 32,21 21-31</inkml:trace>
  <inkml:trace contextRef="#ctx0" brushRef="#br0" timeOffset="136845">9568 2350 0,'22'-21'15,"-44"21"1,1 0-1,21 21-15,-42-21 0,21 21 16,-21 0-16,20 22 16,-41-22-16,20 21 0,1-21 15,-21 22-15,20-22 16,1 21-16,0-21 0,20 0 16,-20 1-16,42 20 0,-21-21 15,21 22-15,0-22 16,21 21-16,21 0 0,1 22 15,-1-22-15,1 22 16,20-22-16,0 0 0,1 1 16</inkml:trace>
  <inkml:trace contextRef="#ctx0" brushRef="#br0" timeOffset="138319">6394 1906 0,'0'21'32,"0"0"-32,0 0 0,0 0 15,0 21-15,0 1 0,0-1 16,0 22-16,0-1 16,0 1-16,0-1 0,22 1 15,-22-1-15,0-21 16,0 1-16,0-1 0,0-21 15,0 1-15</inkml:trace>
  <inkml:trace contextRef="#ctx0" brushRef="#br0" timeOffset="138736">6310 1736 0,'-43'-21'15,"1"0"-15,0 21 0,-22 0 16,1 21-16,-22 21 16,1-20-16,-1 20 0,21 21 15,1 1-15,-1 21 16,22-1-16,0 1 0,42 0 16,21 20-16,0-20 0,43 21 15,-1-22-15,0 1 16,43 0-16,0-22 0,-21-20 15,21-1-15,21 0 16,-43-42-16,22 0 0,0 0 16,-21-21-16,-1-21 0,-20-1 15,-1-41 1,1 20-16,-43-42 0,21 22 0,-42-43 16,0 21-16,-21 0 15,0-21-15,-21 21 0,-22 22 16,1-1-16,-22 22 0,22 20 15,-1 22-15,-21 0 16,22 21-16,-1 0 0,22 21 16,21 0-16,0 0 15,21 1-15</inkml:trace>
  <inkml:trace contextRef="#ctx0" brushRef="#br0" timeOffset="142032">14184 5440 0,'-21'0'31,"21"-21"-16,0 0 1,0 0-16,21 0 16,-21-22-16,21 22 0,-21-21 15,21-1-15,-21 1 16,21-21-16,-21 20 0,0-20 16,21-22-16,-21 22 15,0-22-15,22 0 0,-22-20 16,0 20-16,0-21 15,21 0-15,-21 0 0,0 22 16,0-22-16,0 21 0,21 22 16,-21-1-16,0 1 15,0 20-15,0 1 0,0 21 16,-21-21-16,21 20 0,-21 1 16,21 0-1,0 42 48,0 0-48,21 1 17,0-22-32,0 21 0,0-21 15,1 0-15,-1 21 16,21-21-16,-21 0 15,21 21-15,1 0 0,20-21 16,-20 21-16,20-21 16,1 21-16,-1-21 0,1 0 15,20 0-15,-20 0 16,21 0-16,-1 0 0,1 0 16,21 0-16,-22 0 0,1 0 15,21 0-15,0 0 16,-22 0-16,22 0 0,0 0 15,0 0-15,0 0 16,0 0-16,-1 0 0,1 22 16,0-22-16,0 0 0,0 0 15,-1 21-15,1-21 16,-21 0-16,21 0 0,-21 0 16,20 21-16,-20-21 0,0 0 15,20 0-15,-20 21 16,0-21-16,-1 0 0,22 0 15,-21 0-15,-22 0 16,22 21-16,0-21 0,-22 0 16,22 0-16,-21 0 0,20 0 15,-20 0-15,20 0 16,-20 0-16,20 0 0,1 0 16,-21 0-16,20-21 15,1 21-15,0 0 0,-1 0 16,1 0-16,0-21 0,-1 21 15,1 0-15,0 0 16,-1-21-16,1 21 0,0 0 16,-1 0-16,22-21 15,85 21-15,-85 0 16,-1 0-16,1 0 0,0-22 16,0 22-16,0 0 15,-1 0-15,-20-21 0,21 21 16,0 0-16,0 0 15,-1-21-15,1 21 0,21 0 16,0 0-16,0 0 0,0 0 16,21 0-16,-20 0 15,-2 0-15,2 0 0,20 0 16,-42 0-16,20 0 0,2 0 16,-2 0-16,2 0 15,-2 0-15,2 0 0,20 0 16,0 0-16,-21 21 15,0-21-15,21 0 0,-21 0 16,-21 0-16,21 0 16,-21 0-16,0 0 0,-1 0 15,1 0-15,0-21 0,0 21 16,21 0-16,0 0 16,0 0-16,21 0 0,-21 0 15,0 0-15,0 21 0,-21-21 16,0 0-16,-1 0 15,1 0-15,0 0 0,0 21 16,21-21-16,-21 0 16,21 0-16,0 0 0,0 22 15,-21-22-15,21 0 0,-22 21 16,-20-21-16,0 0 16,-22 0-16,1 0 0,-22 0 15,-21 0-15,1-21 16,-1 21-16,0-22 0,0 22 15,0-21-15,0 21 16,0 0-16,1 0 16,-1 0-16,0 0 0,0 0 15,0 0-15,1 0 16,-1 0-16,0 0 16,-21-21 46,0 0-31,0 0-15,0 0-16,0 0 16,0-1-1,-21-20-15,21 21 0,-21 0 16,-1-22-16,1 1 0,21-21 15,-21 20-15,0-20 16,0-1-16,21 1 0,-22-1 16,22-21-16,0 1 15,0-86-15,22 86 16,-22-1-16,21 22 0,-21-22 16,21 22-16,-21-1 15,0 22-15,21-1 0,-21 1 16,0 0-16,0 21 15,0-1-15,0 1 0,0 0 16,0 0-16,0 0 0,-21-1 16,21 1-1,-21 21-15,21-21 0,-21 21 16,-1-21 0,22 0 30,-21 21 33,0 0-64</inkml:trace>
  <inkml:trace contextRef="#ctx0" brushRef="#br0" timeOffset="142666">28724 1883 0,'0'-21'31,"-21"21"-15,0 0-16,0 21 15,0-21-15,-1 21 16,1 1-16,-21-1 0,21 0 16,0 21-16,0-20 15,-1 20-15,1 0 0,0-21 16,0 43-16,21-22 15,0-21-15,0 1 16,0-1-16,0-42 31,21-1-15,-21 1-16,21-21 0,-21 21 16,21-1-16,1-20 15,-1 21-15,0-21 0,0-1 16,0 1-16,0 21 0,22-22 15,-22 22-15,0-21 16,-21 21-16,21 0 0,-21 0 16,21 21-16,1 0 15,-1 21 1,-21 0 0,21 0-16,0 21 15,0-21-15,0 22 0,0-1 16,1 1-16,20-22 0,-21 21 15,0 0-15,1-21 16,-1 22-16,0-22 0,0 0 16,0 0-16,-21 1 15,21-1-15,0 0 16</inkml:trace>
  <inkml:trace contextRef="#ctx0" brushRef="#br0" timeOffset="195561">7918 1863 0,'-21'0'31,"0"0"-31,21-21 31,21 21-15,-21-21-16,21 21 16,1 0-1,20 0-15,-21 0 16,0 21-16,1 0 0,-1-21 15,-21 21-15,0 22 16,0-22-16,0 21 0,0-21 16,-21 22-16,21-22 15,0 21-15,-22-21 0,22 22 16,0-22-16,0 0 0,0 0 16,22 0-16,-1-21 15,21 0-15,0 0 16,1-21-16,-1 21 0,0-42 15</inkml:trace>
  <inkml:trace contextRef="#ctx0" brushRef="#br0" timeOffset="195725">8088 1630 0,'-42'-21'15,"20"0"-15,1 21 0,0 0 0,21 21 31,21 0-15,0-21-16,-21 22 0,22-22 16</inkml:trace>
  <inkml:trace contextRef="#ctx0" brushRef="#br0" timeOffset="195968">8511 1736 0,'0'21'47,"0"0"-47,0 1 0,0 20 15,0-21-15,0 22 16,0-1-16,0 0 0,21 0 15,-21-20-15,21 20 16,-21-21-16,22-21 0,-22 21 16</inkml:trace>
  <inkml:trace contextRef="#ctx0" brushRef="#br0" timeOffset="196274">8871 1736 0,'0'-21'15,"0"0"1,-21 42 0,0 0-16,21 0 0,-21 0 15,21 1-15,-22 20 16,22 0-16,0 1 0,22-22 16,-1 21-16,0 0 15,21-20-15,0-1 0,1-21 16,-1 0-16,22 0 0,-22 0 15,0-21-15,1-1 16,-22 1-16,0-21 0,-21 0 16,-21-1-16,0 1 15,-1 0-15,-41 20 0,21 1 16,-22 0-16,1 21 16,-1 0-16,1 21 0</inkml:trace>
  <inkml:trace contextRef="#ctx0" brushRef="#br0" timeOffset="197913">30440 2096 0,'-21'0'15,"42"0"-15,-21-21 16,21 21-16,0 0 16,0 0-16,1 0 15,-1 21-15,-21 0 16,0 0-1,0 22-15,0-1 0,0 0 16,0 1-16,-21 20 16,21-20-16,-22 20 0,22-21 15,22 22-15,-1-22 0,0-21 16,0 22-16,21-43 16,1 0-16,-1 0 0,0 0 15,1-43-15</inkml:trace>
  <inkml:trace contextRef="#ctx0" brushRef="#br0" timeOffset="198050">30588 1842 0,'-21'-21'0,"0"0"0,21 42 31,0 0-15,21 0-16</inkml:trace>
  <inkml:trace contextRef="#ctx0" brushRef="#br0" timeOffset="198458">30884 2138 0,'-21'0'15,"42"0"1,1 0 0,20 0-16,0 0 0,0 0 15,1 22-15,-1-22 16,1 42-16,-22-21 0,0 21 16,-21 1-16,0-22 15,-21 21-15,0 1 0,-22-1 16,-20-21-16,20 0 15,-20 0-15,-1-21 0,22 21 16,0-21-16,20 0 16,22-21-16,0 0 0,22 0 15,20 0-15,0 21 0,22-21 16,-1 0-16,1 21 0,-1 0 16,1 21-16,-22 0 15,0 0-15,1 0 0,-22 21 16,0-20-16,0 20 15,1 22 1,-22-43-16,21-21 0</inkml:trace>
  <inkml:trace contextRef="#ctx0" brushRef="#br0" timeOffset="198777">31837 2265 0,'21'-42'0,"-21"21"15,0 0-15,0 0 0,-21 21 16,0 21-16,-1 0 16,1 0-16,-21 21 0,21 1 15,0-1-15,0 0 0,-1 1 16,22-1-16,0 0 16,22 1-16,-1-22 0,21 21 15,-21-21-15,21-21 16,1 22-16,-1-22 0,0-22 15,1 1-15,-22 0 0,21-21 16,-21-1-16,1 1 16,-22-21-16,0-1 0,-22 22 15,1-22-15,0 22 16,-21 21-16,-1 0 0,-20 21 16,-1 0-16,1 21 0</inkml:trace>
  <inkml:trace contextRef="#ctx0" brushRef="#br0" timeOffset="202835">1230 3959 0,'-21'21'31,"21"0"-31,-21 0 16,-1 21-16,1 1 0,0 20 15,0 1-15,0-1 16,21 22-16,-22 0 0,22-1 16,-21 22-16,21 0 0,0-21 15,-21 21-15,21-1 16,0-20-16,-21 0 0,21-1 15,0-20-15,0-1 0,-21-20 16,21-22-16,0 0 16,0 0-16,21-21 0,0 0 15,0-21-15,0 0 16,22 0-16,-1-22 0,22 22 16,-1 0-16,22-21 15,0 20-15,20 1 0,22 0 16,149 0-1,-107 21-15,-21-21 0,21 21 16,-21 0-16,1 0 0,-1 0 16,-42 0-16,-22 0 15,65 0 1,-128 0-16,-21-21 0,-21 21 16,-1 0-16,1-21 15,0 21-15,0-22 0,-22 22 16,22-21-16,0 0 15,0-21-15,0 20 0,0-20 16,21 0-16,-21-22 0,21 1 16,0-1-16,21-20 15,0-86-15,0 86 16,0-1-16,0 0 0,0 1 16,1 20-16,-1-21 15,-21 43-15,21-21 0,0 20 16,-21 1-16,0 21 15,-21-22-15,0 22 0,0 21 16,-22-21-16,1 0 16,-21 21-16,-22 0 0,0 0 15,1-21-15,-22 21 0,-21 0 16,-22 0-16,23 21 16,-23-21-16,1 0 0,21 21 15,-21 0-15,42-21 16,0 21-16,22 1 0,20-1 15,22 0-15,42 0 0,0 0 16,0 1-16</inkml:trace>
  <inkml:trace contextRef="#ctx0" brushRef="#br0" timeOffset="203190">1738 4380 0,'0'-21'0,"-21"21"16,21-21-1,0 0-15,-22 21 16,1 0-1,0 0-15,0 21 16,-21 0-16,21 0 0,-22 21 16,1 1-16,-1-1 0,22 22 15,-21-22-15,42 21 16,0-20-16,0 20 0,21-42 16,21 22-16,22-22 15,0 0-15,-1 0 0,22-21 16,-1-21-16,-20 0 0,-1 0 15</inkml:trace>
  <inkml:trace contextRef="#ctx0" brushRef="#br0" timeOffset="203339">1717 4615 0,'-64'0'0,"1"0"16,20 0-16,22 0 15,0 0-15,0 0 0,42 0 31,21 0-31,1-21 0,-1 21 16,0-21-16,1-1 0</inkml:trace>
  <inkml:trace contextRef="#ctx0" brushRef="#br0" timeOffset="203800">2225 4361 0,'0'-21'16,"-22"21"-16,-20 0 15,21 0 1,-64 21-16,43 0 0,0 0 16,-1 21-16,22 1 0,0-1 15,21 1-15,0-1 16,21 0-16,0 0 0,22-20 16,-1 20-16,22-42 15,-1 21-15,0-21 0,1 0 16,0-21-16</inkml:trace>
  <inkml:trace contextRef="#ctx0" brushRef="#br0" timeOffset="204000">2625 4382 0,'0'-21'16,"-21"0"-16,0-1 0,-1 22 16,1-21-16,-21 21 15,21 21-15,-22 1 0,1-1 16,21 0-16,0 21 0,0 1 15,21-1-15,0 0 16,21 1-16,21-1 0,0 0 16,22-20-16,-1-1 0,1 0 15,20-21-15,1 0 16</inkml:trace>
  <inkml:trace contextRef="#ctx0" brushRef="#br0" timeOffset="204383">2140 5334 0,'-21'0'0,"0"0"0,0 0 15,21 22-15,-22-1 0,22 0 16,0 43-16,0-22 15,0 21-15,0 22 0,0 0 16,22-1-16,-1-20 16,0 21-16,0-22 0,0 0 15,0 1-15,-21-22 16,21 1-16,-21-22 0</inkml:trace>
  <inkml:trace contextRef="#ctx0" brushRef="#br0" timeOffset="205074">1314 6795 0,'-21'0'31,"0"21"-15,0 0-1,0 0-15,0 1 0,0-1 16,-1 0-16,22 21 16,-42 43-16,21-43 15,21 1-15,0-1 0,0 0 16,0 1-16,21-22 15,0 21-15,22-21 0,-1 22 16,21-22-16,22 0 0,0 0 16,42 0-16,21 1 15,0-22-15,21 21 0,22-21 16,-1 0-16,-20 0 16,20-21-16,-20-1 0,-22 1 15,-21-21-15,-22-1 0,-20-20 16,42-106-1,-106 63-15,-21 0 0,-21 0 16,0 0-16,-42 0 0,-1 22 16,-21-1-16,-20 22 15,-1-1-15,-42 43 0,-1 0 16,1 0-16,0 21 16,-21 21-16,-1-21 15,22 42-15,0-21 0,21 22 0,21-1 16,21 0-16,1 1 15,20-1-15,22 0 0</inkml:trace>
  <inkml:trace contextRef="#ctx0" brushRef="#br0" timeOffset="205493">1632 6922 0,'-21'-21'0,"21"0"16,0-1-16,0 44 31,0-1-15,0 0-16,0 0 0,0 22 15,21-1-15,-21 0 16,0 0-16,21 22 0,-21-22 16,21 1-16,-21-22 0,0 0 15,21 0-15</inkml:trace>
  <inkml:trace contextRef="#ctx0" brushRef="#br0" timeOffset="205816">1653 7134 0,'0'-22'16,"0"1"-16,0 0 0,21 0 16,0 21-1,1 0-15,-1-21 0,21 21 16,-21-21-16,22 21 16,-1-21-16,0 21 0,-21-22 15,22 1-15,-22 0 0,0 21 16,-21-21-16,0 0 15,0-1-15,0 1 0,-21 0 16,21 0-16,-21 0 0,0 21 16,21 21-1,0 0 1,21 0-16,-21 22 16,21-1-16,-21 0 0,0 1 15,21-1-15,-21 0 16,0-21-16,0 22 0,0-22 15,0 0-15</inkml:trace>
  <inkml:trace contextRef="#ctx0" brushRef="#br0" timeOffset="206200">2309 6837 0,'22'-63'16,"-22"84"-1,-22 0-15,22 0 16,-21 22-16,21-1 16,-21 43-1,0-43-15,21 0 0,0-21 0,0 1 16,0-1-16,0 0 16,21-21-1,-21-21-15,0-22 16,21 1-16,-21 0 0,0 0 15,21-22-15,-21 0 16,22 1-16,-22 0 0,21 20 16,0 1-16,0 21 0,0 21 15,0 21 1,0 21-16,-21 1 0,22-1 16,-22 21-16,21 1 15,-21-22-15,0 22 0,21-22 16,-21 0-16,0-21 0,0 1 15,0-1-15</inkml:trace>
  <inkml:trace contextRef="#ctx0" brushRef="#br0" timeOffset="206339">2330 6985 0,'-21'-21'0,"21"0"0,-21 21 15,21-21-15,21 21 16,0-21-16,1 21 15,41-21-15,-20 21 16,-1-21-16,-21-1 0</inkml:trace>
  <inkml:trace contextRef="#ctx0" brushRef="#br0" timeOffset="206525">2669 6647 0,'-21'-21'0,"0"0"0,21-1 16,-21 22-1,21 22-15,0 20 16,21-21-16,-21 21 16,0 22-16,0-22 15,0 1-15,0 20 0,0-21 16,0 1-16,0-22 16,0 21-16</inkml:trace>
  <inkml:trace contextRef="#ctx0" brushRef="#br0" timeOffset="206820">2648 6668 0,'21'-42'0,"-21"21"15,0-1-15,0 1 0,21 21 16,-21 21-16,0 22 16,22-22-16,-22 21 15,21-21-15,0 22 16,-21-1-16,21 0 0,0 1 15,0-22-15,0 0 0,-21 0 16,22 0-16,-1-21 16,0 0-16,-21-21 15,0 0-15,0-21 16,0-1-16,0 1 0,0-22 16,0 22-16,-21-21 0,21 20 15,0 1-15,0 21 16,0 0-16,0 42 15</inkml:trace>
  <inkml:trace contextRef="#ctx0" brushRef="#br0" timeOffset="207222">3029 6583 0,'0'-21'16,"0"42"-1,0 0 1,0 1-16,0 20 0,0 0 16,0 1-16,0-1 0,21 0 15,-21 22-15,0-22 16,0 1-16,0-1 0,0-21 16,0 0-16,0-42 31,0 0-31,0-21 15,0-1-15,0-20 0,21-1 16,-21 1-16,22-1 0,-22 1 16,0-1-16,21 1 15,-21 20-15,0 22 0,21 0 16,0 63 0,-21-20-16,21 20 15,-21 21-15,21-20 0,0 20 16,1 1-16,-22-1 15,21-21-15,0 1 0,-21-1 16,0 1-16,0-22 0,0 0 16</inkml:trace>
  <inkml:trace contextRef="#ctx0" brushRef="#br0" timeOffset="207342">2987 6985 0,'0'-42'0,"-21"21"16,42-42-16,0 20 15,21 1-15,0 21 0,22-22 16,21 22-16,-22-21 16</inkml:trace>
  <inkml:trace contextRef="#ctx0" brushRef="#br0" timeOffset="211825">1357 6435 0,'0'21'0,"0"0"63,0 1-48,0-1-15,0 0 16,-21 0-1,21 0-15,-21 1 0,21-1 16,0 21-16,0-21 16,-22 0-16,22 22 0,0-1 15,0 0-15,0-20 0,0 20 16,0 0-16,0 0 16,22-20-16,-22-1 0,0 0 15,0 0-15,0 0 16,0 1-16,21-22 15,-21-22 95,-21 1-79</inkml:trace>
  <inkml:trace contextRef="#ctx0" brushRef="#br0" timeOffset="215923">3664 5440 0,'0'-21'0,"0"42"94,21-21-79,-21 22 1,0-1-1,21 0 17,-21-42-1,0 0-31,0-1 16,22 1-16,-22 0 15,21-21-15,0 20 0,0-41 16,0 21-16,0-1 15,0-20-15,1 20 0,-1 1 16,0 0-16,0 21 0,0-22 16,1 43-16,-22-21 15,21 21-15,0 0 16,-21 21-16,21-21 16,0 22-16,0-1 15,0 0-15,1-21 31,-1 0 1,0 0-32,0 0 15,0 21-15,22-21 0,-1 21 16,-21-21-16,21 21 16,1-21-16,-1 21 0,1 1 15,-22-22-15,21 0 16,-21 21-16,21-21 0,-20 0 15,-1 0-15,0-21 16,-21-1 15,0 1-31,0 0 16,0 0 0,0 0-16,0 0 0,0 0 15,0-1-15,0 1 16,0 0-16,0 0 0,21 0 15,-21-1 1,21 22 31,-21 22-47,22-1 31,-22 0-15,21-21-1,-21 21-15,21 0 16,0 1 0,0-1-16,0-21 15,-21 21 1,21-21 0,1 0-16,-1 0 31,0 0-16,0 0-15,0 21 16,1-21-16,-1 0 16,21 0-16,-21 0 15,0 0-15,0 0 16,1 0-16,-1 21 16,0-21-1,0 0 1,0 0-16,1 21 15,-1-21 1,0 0 0,-42 0 46,21-21-62</inkml:trace>
  <inkml:trace contextRef="#ctx0" brushRef="#br0" timeOffset="216517">5061 4721 0,'-21'0'16,"0"0"-16,0 0 15,21 21 17,21-21-1,-21 21-15,21-21-16,0 21 0,0-21 15,0 21-15,0 1 16,22-1-16,-1 0 0,1 0 15,-22 0-15,21 0 16,0 0-16,-21 1 0,1-1 16,-1 0-16,0 0 0,0 0 15,-21 1 1,21-22-16,-21 21 0,22-21 16,-22 21-16,-22 0 62,1-21-62,0 21 16,0 0-16,0 0 0,-1 1 15,-20-1-15,21 0 16,0 0-16,-21 0 0,20 1 16,1-1-16,0 0 15,21 0-15,-21 0 0,21 0 16,-21 0-16,21 1 0,0-1 15,-22-21 1,22-21 47</inkml:trace>
  <inkml:trace contextRef="#ctx0" brushRef="#br0" timeOffset="218224">6035 3959 0,'0'21'78,"0"0"-62,0 21-16,0 1 0,-21 20 16,21 1-16,0 20 15,0 1-15,0-22 0,0 22 16,21 0-16,-21-22 16,21 1-16,-21-1 0,0-20 15,21-1-15,-21-21 0,0 0 16,0 0-16,0 1 15,21-22 48,0-22-47,0 22-16,1 0 0,20 0 15,22-21-15,20 21 0,43-21 16,21 0-16,1 21 15,41-21-15,22 0 0,-1 0 16,1-1-16,0 1 16,-43 0-16,0 0 0,-20 0 15,-23-1-15,-20 1 0,-21 0 16,-22 21-16,-20-21 16,-1 21-16,-21-21 0,-21 0 15,0 0 16,-21 21-31,21-22 16,-21 22-16,21-21 16,0 0-1,0 0-15,0 0 16,0-1-16,0-20 16,0 0-16,0-22 0,0 1 15,0-1-15,0 1 16,0-22-16,21 0 0,-21 22 15,0 0-15,0-1 16,0 22-16,0-22 0,0 43 16,-21-21-16,21 21 0,-21-1 15,0 22-15,-1-21 16,22 0-16,-21 21 0,-21 0 16,21-21-16,-21 21 0,-22 0 15,0 0-15,-20 0 16,-22 21-16,-21-21 0,-21 0 15,0 21-15,-22-21 0,-20 21 16,21-21-16,-22 22 16,22-22-16,-1 0 0,43 21 15,0-21-15,0 0 16,43 21-16,20-21 0,1 21 16,20-21-16,1 21 15,21 0-15,0 0 0,21 1 16,0-1-16,0 0 0,0 21 15,0-20-15,0-1 16,0 0-16,0 0 0,0 0 16,0 0-16</inkml:trace>
  <inkml:trace contextRef="#ctx0" brushRef="#br0" timeOffset="218689">6691 4149 0,'21'0'0,"0"-21"16,0 21-1,-21-21-15,22 0 16,-22-1-16,-22 22 16,1 0-1,0 0-15,-85 22 16,64-1 0,21 0-16,-22 0 0,22 22 15,0-22-15,0 0 0,21 0 16,21 21-16,0-21 15,22 1-15,-1-1 0,0 21 16,22-42-16,-1 21 16,-20 1-16,-1-1 0,-21-21 15,0 0-15,-21 21 0,-21 0 16,-21-21 0,-22 21-16,22-21 0,-22 0 15,22 0-15,0 0 0,-1 0 16,22 0-16,0 0 15</inkml:trace>
  <inkml:trace contextRef="#ctx0" brushRef="#br0" timeOffset="218920">7136 3959 0,'0'-21'16,"-21"42"15,0 21-31,21-21 16,-21 21-16,21 1 0,-21 20 15,21-20-15,-22 20 16,22-21-16,0 22 0,0-22 16,0 1-16,0-1 15,0-21-15,22 0 0</inkml:trace>
  <inkml:trace contextRef="#ctx0" brushRef="#br0" timeOffset="219298">7262 4128 0,'22'-21'16,"-22"42"15,0 0-16,0 0-15,0 0 16,0 22-16,0-22 0,0 0 16,21 0-16,-21 1 15,21-22-15,-21 21 0,21-21 16,0 0-16,0 0 16,0 0-16,1-21 15,-22-1-15,21 1 0,0 0 16,0 0-16,-21-22 15,0 22-15,21-21 0,-21 21 16,0 0-16,0 42 31,0 0-31,0 0 0,0 21 16,0 1-16,0 20 16,21 22-1,-21-43-15,22 1 0,-22-22 16,21 0-16</inkml:trace>
  <inkml:trace contextRef="#ctx0" brushRef="#br0" timeOffset="219521">7792 4001 0,'21'-21'16,"-21"42"15,0 0-31,0 0 16,21 22-16,-21-22 0,0 21 15,0 1-15,0 20 16,0-21-16,21-21 0,-21 22 16,0-22-16</inkml:trace>
  <inkml:trace contextRef="#ctx0" brushRef="#br0" timeOffset="219817">7833 4320 0,'-21'-22'0,"21"1"16,0-21-1,0 21-15,0-1 16,21 22-16,0 0 16,0-21-16,0 21 15,0 0-15,1-21 16,-1 21-16,0-21 15,0 0-15,0 0 16,-21 0-16,22-1 0,-22-20 16,0 21-16,0 0 0,0-1 15,0 44 1,0-1-16,0 0 16,0 21-16,0 1 15,0 20-15,0-21 0,0 22 16,21-22-16,-21 1 0,0-22 15</inkml:trace>
  <inkml:trace contextRef="#ctx0" brushRef="#br0" timeOffset="220138">8172 4043 0,'22'-21'0,"-22"0"16,0 0-16,21 21 15,-21 21 1,0 21-16,21 22 16,-21-22-1,0 1-15,0-1 0,0 0 16,0 0-16,0-20 16,21-1-16,-21 0 0,0 0 15,0-42 1,21 0-1,-21 0-15,22-22 0,-22 22 16,21-21-16,-21 0 16,21-1-16,-21 1 0,21 21 15,-21-1-15,0 1 0,0 0 16</inkml:trace>
  <inkml:trace contextRef="#ctx0" brushRef="#br0" timeOffset="221207">8321 4086 0,'-21'-22'16,"42"22"15,0 0-15,-21 22-16,21-1 15,-21 0-15,21 0 16,0 22-16,-21-22 15,21 21-15,1 0 0,-22 1 16,0-22-16</inkml:trace>
  <inkml:trace contextRef="#ctx0" brushRef="#br0" timeOffset="221381">8363 4467 0,'-21'-21'0,"0"21"15,0-22 1,21 1-16,21 0 16,0 21-1,0-21-15,0 0 0,0 21 16,22-22-16</inkml:trace>
  <inkml:trace contextRef="#ctx0" brushRef="#br0" timeOffset="221580">8554 4065 0,'-22'0'0,"22"-22"15,-21 22-15,0 0 16,21 22 0,21 20-1,-21-21-15,0 0 0,21 21 0,-21-20 16,0 20-16,0 0 15,22-20-15,-22-1 0,0 0 16</inkml:trace>
  <inkml:trace contextRef="#ctx0" brushRef="#br0" timeOffset="221904">8596 4128 0,'0'-21'16,"0"0"-16,0-1 0,0 1 15,0 42 1,0 1 0,0-1-16,0 0 15,0 0-15,21 22 16,0-22-16,-21 0 0,21 0 16,1 0-16,-1-21 0,-21 21 15,21-21-15,0 0 16,0-21-16,-21 0 15,0 0-15,0 0 16,0-22-16,0 1 0,0 21 16,0-22-16,0 1 0,0 21 15,-21 0-15,21 0 16,-21 42 0,21 0-16,0 0 15</inkml:trace>
  <inkml:trace contextRef="#ctx0" brushRef="#br0" timeOffset="222302">8956 4022 0,'-22'0'15,"22"-21"-15,-21 0 0,21 0 16,-21 42-1,21 0 1,0 0-16,0 0 0,0 0 16,0 22-16,0-1 15,0-21-15,0 22 0,0-22 16,0 0-16,0 0 0,21-21 31,-21-21-31,0 0 16,0 0-16,0-22 15,0 22-15,21-42 0,-21 20 16,0 1-16,0 0 16,22-1-16,-22 1 0,0 21 15,21 0-15,0 42 16,0 0-16,0 21 16,1 1-16,-1 20 0,0 1 15,0-1-15,0-20 16,-21 20-16</inkml:trace>
  <inkml:trace contextRef="#ctx0" brushRef="#br0" timeOffset="222437">8935 4297 0,'-22'-42'0,"22"0"16,0-1-16,0 1 0,0 21 15,22-21-15,20 42 0,0-22 16,0 22-16,-20 0 15</inkml:trace>
  <inkml:trace contextRef="#ctx0" brushRef="#br0" timeOffset="223320">9908 4274 0,'-21'-21'0,"21"0"16,-21-21-16,21 20 0,0-20 16,0-22-16,21 22 15,0 0-15,0 0 0,1-1 16,-1 22-16,0 0 0,0 0 16,0 21-16,0 21 15,0 0-15,1 21 0,-22 1 16,0-1-16,0 0 15,-22 1-15,1-22 0,-21 21 16,21-21-16,-21 1 0,-1-1 16,1-21-16,21 0 15,-1 0-15,1 0 0,0-21 16,0-1-16,21 1 16,0-21-16,0-1 0,21 22 15,0-21-15,0 0 0,1-1 16,20 22-16,0 0 15,1 21-15,-1 21 0,-21 0 16,0 22-16,0 20 16,-21 1-16,0 20 0,-21 1 15,0-22-15,-21 22 0,0 0 16,-1-22-16,-63 22 16,64-43-1,0-20-15,-1-1 0,1-21 16,21-21-16,0-1 15,21-20-15,21 0 0,0-1 16,0 1-16,22 0 16,20 21-16,-21-1 0,1 1 15,20 21-15,-20 0 16,-1 21-16,-21 1 0,21 20 16,-21 0-16,1-21 0,-1 22 15,-21-1-15,0-21 16,21 0-16,-21 1 15,21-22-15</inkml:trace>
  <inkml:trace contextRef="#ctx0" brushRef="#br0" timeOffset="223656">10437 4340 0,'43'-64'15,"-43"43"-15,-21 42 31,-1 0-31,22 1 16,-21 20-16,0-21 16,21 21-16,0-21 15,21 1-15,0 20 0,1-42 16,-1 21-16,0 0 0,0-21 16,0 0-16,21-21 15,-20 0-15,-1 0 16,0 0-16,-21-1 0,0-20 0,0 0 15,-21 0-15,0 20 16,-1 1-16,1 0 0,0 0 16,0 21-16,0 0 15,0 21-15,0 0 0,21 0 16,0 1 0,0-1-16,0 0 0,21-21 15</inkml:trace>
  <inkml:trace contextRef="#ctx0" brushRef="#br0" timeOffset="223853">10818 4107 0,'0'-43'0,"0"22"0,0-21 16,0 21-16,0-21 16,0 20-16,22 22 15,-22 22-15,21 20 16,-21-21-16,21 42 0,-21-20 15,21 20-15,-21-20 0,21-1 16,-21 0-16,0 1 16,0-1-16,0-21 0</inkml:trace>
  <inkml:trace contextRef="#ctx0" brushRef="#br0" timeOffset="224118">11136 4022 0,'21'-42'0,"-21"21"0,0-1 16,0 1-16,0 0 16,-21 21-16,0 0 15,21 21-15,-22 22 16,1-22-16,21 0 16,0 21-16,21 1 0,-21-1 15,43-21-15,-22 21 16,21 1-16,-20-22 0,20 21 15,0-20-15,-21-1 0,0 21 16,1-21-16,-44 0 16,22 0-16,-42-21 15,21 0-15</inkml:trace>
  <inkml:trace contextRef="#ctx0" brushRef="#br0" timeOffset="224258">11157 4001 0,'21'-63'0,"22"-22"15,-22 42-15,21-20 16,0 21-16,1-1 0,-1 22 16,0 21-16,22 0 15,-22 0-15,0 0 0,-20 21 16,-1 22-16</inkml:trace>
  <inkml:trace contextRef="#ctx0" brushRef="#br0" timeOffset="224934">7474 4890 0,'0'-21'0,"0"0"0,0 0 15,0-1-15,21 22 32,-21 22-32,21 20 0,-21-21 15,21 42-15,1-20 16,-22 42-16,21-22 0,0 22 16,-21-1-16,21-20 15,-21 20-15,0-20 0,21 0 16,-21-22-16,0 0 0</inkml:trace>
  <inkml:trace contextRef="#ctx0" brushRef="#br0" timeOffset="225604">7834 5758 0,'0'-21'16,"-21"21"0,0 0-16,-1 0 15,-20 0-15,0 0 0,-1 0 16,-20 21-16,-22 0 16,-21 0-16,1 0 0,-23 0 15,2 22-15,-2-1 0,-20 1 16,21-1-16,-21 0 15,42 22-15,1-22 0,-1 22 16,21-22-16,22 21 16,-1-20-16,43 20 0,0-20 15,21-1-15,0 0 0,63 0 16,1 1-16,63-22 16,21 0-16,42-21 0,43 0 15,21-21-15,21-21 16,43 20-16,-1-20 0,1-21 15,-22 20-15,-42-20 0,0-1 16,-42-20-16,-43 20 16,-42 1-16,-42-1 0,-43 22 15,-21-22-15,-42 1 16,-21 20-16,-43 1 0,-21 0 16,-21 0-16,-21-1 0,-21 22 15,0 0-15,-1 0 16,-20-1-16,20 22 0,22 0 15,21 0-15,0 22 0,21-22 16,43 21-16,-1 0 16,1 0-16,20 0 0</inkml:trace>
  <inkml:trace contextRef="#ctx0" brushRef="#br0" timeOffset="226043">7008 6075 0,'0'-21'0,"0"0"15,0 42 32,0 64-31,0-43-16,0 0 16,-21 1-16,21-1 0,0 1 15,0-1-15,0-21 16</inkml:trace>
  <inkml:trace contextRef="#ctx0" brushRef="#br0" timeOffset="226361">6945 6245 0,'0'-21'0,"0"-1"16,0 1-16,21 21 15,0 0-15,0-21 16,22 21-16,-1 0 0,22-21 15,-22 21-15,21-21 16,-20 21-16,-1-22 0,0 22 16,-20-21-16,-1 21 0,0-21 15,-21 0-15,-21 0 16,0 0 0,-1 0-16,1 21 0,0 0 31,21 21-31,0 0 0,0 21 15,0-21-15,-21 22 16,21-1-16,0 0 0,0 1 16,0-1-16,0-21 0,0 21 15</inkml:trace>
  <inkml:trace contextRef="#ctx0" brushRef="#br0" timeOffset="226727">7516 6052 0,'0'-42'16,"0"21"-16,21 21 16,-21 21-1,0 0-15,0 0 16,0 22-16,0-1 0,0-21 16,0 21-16,0 1 15,0-22-15,-21 0 0,21 0 16,0 0-16,-21-21 15,21-21 1,21 0-16,-21 0 0,21-22 16,-21 1-16,22 0 15,-1 0-15,0-1 0,0-20 16,0 20-16,1 22 0,-1 0 16,0 0-16,0 21 15,-21 21-15,21 0 0,0 21 16,-21 1-16,21-1 15,-21 1-15,22 20 0,-22-21 16,0 1-16,0-1 0,0 0 16,0-20-16</inkml:trace>
  <inkml:trace contextRef="#ctx0" brushRef="#br0" timeOffset="226871">7601 6245 0,'0'-21'0,"0"-22"0,0 22 16,0 0-16,0 0 15,21-1-15,22 22 16,-22-21-16,21 21 16,-21 0-16,21 0 0,1 0 15,-1 0-15,1-21 0</inkml:trace>
  <inkml:trace contextRef="#ctx0" brushRef="#br0" timeOffset="227332">8067 5948 0,'0'-21'0,"-22"0"15,22 0-15,-21 21 16,21-21-16,-21 21 16,21 21-1,0 0-15,0 21 16,0 1-16,0-1 0,0 0 16,0 1-16,0-1 0,0 0 15,0 1-15,0-22 16,0 21-16,0-63 15,0 0 1,0 0-16,21 0 0,-21-22 16,0 1-16,21-1 0,-21 1 15,0 0-15,0 21 16,22-22-16,-22 22 0,21 21 16,0 21-1,-21 1-15,0-1 16,21 0-16,-21 0 0,21 21 15,-21-21-15,22 1 16,-1-22-16,0 21 0,0-21 16,0-21-1,0 21-15,0-22 0,-21 1 16,22 0-16,-22-21 0,0-22 16,-22 43-1,22-21-15,-21 21 0,21-1 16,0 1-16,-21 21 15,21 21 1</inkml:trace>
  <inkml:trace contextRef="#ctx0" brushRef="#br0" timeOffset="227705">8426 5843 0,'22'-22'16,"-1"22"15,-21 22-31,0 20 16,21 21-1,-21-42-15,0 22 0,0-1 16,0 1-16,0-22 16,0 21-16,0-21 15,0-42 1,0 0-16,0 0 15,0-22-15,0 1 0,0 0 16,21-22-16,-21 22 16,21-22-16,1 22 0,-1 0 15,-21-1-15,21 22 16,0 21-16,0 0 0,0 21 16,-21 0-16,21 22 0,1-1 15,-22 22-15,21-22 16,-21 0-16,21 22 0,-21-22 15,0 1-15,0-22 16,0 0-16</inkml:trace>
  <inkml:trace contextRef="#ctx0" brushRef="#br0" timeOffset="227831">8554 6118 0,'-22'-43'0,"22"22"16,0-21-16,0 21 15,0-22-15,22 22 0,-1 0 16,21 0-16,0 0 0,1-1 15,-1 22-15,0 0 16,-20 0-16</inkml:trace>
  <inkml:trace contextRef="#ctx0" brushRef="#br0" timeOffset="233845">2267 8086 0,'-21'-21'0,"21"0"0,-21 0 16,21 0-16,0-1 15,-21 1-15,21 0 0,0 42 31,0 0-15,21 22-16,-21-1 0,0 0 16,0 1-16,21-22 0,-21 21 15,0 1-15,21-22 16,0 0-16,0-21 0,0 0 16,22-21-16,20-22 15,1 1-15,-1 0 0,22-22 16,0-20-16,-1 20 0,1-21 15,0 22-15,-1-1 16,-20 22-16,-1 0 0,-20 20 16</inkml:trace>
  <inkml:trace contextRef="#ctx0" brushRef="#br0" timeOffset="234444">5886 7197 0,'0'-21'0,"22"21"15,-22-21-15,21 0 16,0 21 0,-21 21-1,0 0 1,0 0-16,0 21 15,0-20-15,0 20 0,0-21 16,0 0-16,0 0 16,0 1-16,21-1 0,0-21 15,22-21 1,-1-1-16,21 1 0,22-21 16,0-22-16,21 22 15,21-21-15,-22-1 0,23 1 16,-23-1-16,-20 22 0,-21-1 15,-22 43-15</inkml:trace>
  <inkml:trace contextRef="#ctx0" brushRef="#br0" timeOffset="241962">2775 8150 0,'0'-21'16,"0"-1"-16,-21 1 15,21 0 1,-21 21-16,21-21 15,0 42 64,0 0-64,0 22-15,0-1 16,0 21-16,0 1 0,0-1 15,0 22-15,0 21 16,0-21-16,21-1 0,-21 22 16,21-21-16,-21-1 0,21-20 15,-21-1-15,21 22 16,-21-43-16,21 1 0,-21-1 16,22 0-16,-22-20 15,0-1-15,21 0 0,-21 0 16,0-42 15,-21 0-31</inkml:trace>
  <inkml:trace contextRef="#ctx0" brushRef="#br0" timeOffset="242208">2563 9314 0,'-21'0'16,"0"0"-1,42 0 17,0 0-32,-21 21 15,43 0 1,-22-21-16,0 21 0,21 0 15,-21-21-15,1 0 0,-22 22 16,21-22-16</inkml:trace>
  <inkml:trace contextRef="#ctx0" brushRef="#br0" timeOffset="242479">3114 9208 0,'21'0'0,"-21"-21"16,0 42 15,0 0-15,-21-21 0,0 21-16,-1 0 15,1-21-15,0 22 16,-21-1-16,20 0 0,1 0 15,0-21-15,21 21 0,-21 1 16,0-22-16,21 21 16,0 0-16</inkml:trace>
  <inkml:trace contextRef="#ctx0" brushRef="#br0" timeOffset="245111">2161 10499 0,'0'-42'16,"0"21"-16,0-1 15,0 1-15,21 0 16,1 21-16,-22-21 16,21 21-16,0 0 15,-21 21-15,21-21 0,-21 21 16,0 0-16,0 1 15,-21-1-15,0-21 16,-22 21-16,1-21 0,0 21 16,-1-21-16,1 0 0,-21 0 15,20-21-15,22 21 16,-21-21-16,20 0 0,22-1 16,0-20-16,0 21 15,22-21-15,-1-1 0,0 22 16,21-21-16,1 21 0,20-1 15,-21 22-15,22 22 16,-22 20-16,22 0 0,-22 22 16,-21-1-16,0 22 15,-21 21-15,0-22 0,-21 22 16,0 0-16,-21 0 16,0-21-16,-22-1 0,0-20 15,1-1-15,0-41 0,20 20 16,-20-42-16,20 0 15,1-21-15,-21-85 16,63 42-16,0 1 0,0-1 16,21-20-16,21 20 15,-21 22-15,21 0 0,22 20 16,-22 22-16,22 22 16,-1-1-16,-20 21 0,20 0 15,-20 22-15,-1-22 16,0 1-16,-21-1 0,22 0 15,-22 0-15,0-20 0,-21 20 16,21-42-16,-21 21 16,21-42-1</inkml:trace>
  <inkml:trace contextRef="#ctx0" brushRef="#br0" timeOffset="245470">2754 10605 0,'0'-21'0,"0"0"0,0 0 16,-21 21-1,-1 21 1,22 0-16,-21 0 16,21 21-16,0 1 0,0-1 15,-21 0-15,21 1 16,0 20-16,21-21 0,-21 1 15,21-22-15,1 21 16,-1-20-16,21-22 0,-21 0 16,1 0-16,20-22 0,-21 1 15,21-21-15,-21 21 16,1-43-16,-22 22 0,0 0 16,0-22-16,-22 22 15,1-1-15,0 1 0,-21 21 16,0 0-16,20 21 0,-20 0 15,21 0-15,0 0 16,-1 21-16,1-21 0,0 0 16</inkml:trace>
  <inkml:trace contextRef="#ctx0" brushRef="#br0" timeOffset="246062">3579 10266 0,'21'-21'15,"-21"0"-15,0 0 16,22 21-16,-22 21 31,-22 0-31,1 0 16,0 0-16,0 22 15,-21-22-15,-1 0 0,1-21 16,0 21-16,-1-21 16,22 0-16,-21 0 15,0 0-15,20-21 0,1 0 0,21 0 16,0-22-16,0 22 16,21 0-16,1-21 0,-1 21 15,21-22-15,0 43 16,1-21-16,-1 21 0,0 21 15,22 1-15,-22 20 16,0 21-16,1-20 0,-22 41 16,0-20-16,0-1 0,-21 22 15,0-21-15,-21-1 16,-42 43-16,41-64 16,-20 1-16,0-22 0,0-21 15,-1 0-15,1 0 16,-1-21-16,22-22 0,0 22 15,0-21-15,21-1 0,0 1 16,21 0-16,0 21 16,22-1-16,20 22 15,1 0-15,-22 22 16,0-1-16,1 0 0,-1 21 16,0-21-16,1 22 0,-22-22 15,0 0-15,21 21 16,-21-20-16,1-1 15</inkml:trace>
  <inkml:trace contextRef="#ctx0" brushRef="#br0" timeOffset="246553">4320 10139 0,'21'-42'0,"-21"0"0,0-1 15,0 1-15,0 21 16,-21 0-16,0-1 0,0 1 16,-22 21-16,1 0 15,-21 21-15,20 1 16,22-1-16,-21 0 0,21 21 16,-1 1-16,1-1 15,21 21-15,0-20 0,0-1 16,0 22-16,21-43 15,1 21-15,20-21 0,-21 0 16,22 1-16,-1-22 0,0 0 16,-21 0-16,22-22 15,-1 1-15,-21 0 0,0 0 16,1-21-16,-22-1 0,0 1 16,0 0-16,0-1 15,0 1-15,-22 0 0,22 21 16,0-1-16,0 44 15,0-1 1,22 21-16,-22 21 0,21 1 16,-21 21-16,21-22 15,0 22-15,-21-22 0,21 1 16,0 20-16,-21-20 16,21-22-16,-21 22 0,22 20 15,-22-62 1,0-1-16</inkml:trace>
  <inkml:trace contextRef="#ctx0" brushRef="#br0" timeOffset="247472">4870 9208 0,'-21'-21'15,"-21"0"-15,21 21 0,-43-22 16,22 22-16,-43 0 16,1 0-16,-1 22 15,-42-22-15,-21 21 0,-21 0 16,-22 0-16,-21 0 0,-21 22 15,1-1-15,-44 0 0,1 1 16,0 20-16,0-20 16,0 20-16,-233 64 15,275-63-15,21-1 16,1 0-16,41-20 0,43 20 16,0-41-16,43 20 15,41-21-15,22 0 0,21 0 16,21-21-16,22 0 0,20 0 15,1 0-15,20 0 16,1 0-16,-21 0 0,-1 0 16,0 0-16,-20 21 15,-1-21-15,-21 22 0,1-22 16,-1 21-16,-21 0 16,0 21-16,21-20 0,-21 20 15,0 21-15,0-20 0,21 41 16,-21 1-16,21 0 15,0 21-15,0 20 0,22 2 16,-22-2-16,21-20 0,1 21 16,-1 0-16,-21-42 15,21 21-15,-20-21 0,-1-1 16,0-20-16,0 20 16,0-20-16,-21-1 0,0 1 15,22-1-15,-22-20 0,0-1 16,0 0-16,0-21 15,0 1-15,21-22 0,0 0 16,0 0-16,21-22 0,1 1 16,41 0-16,1 0 15,42-21-15,21 21 0,22-22 16,20 1-16,22-1 16,20 1-16,44 0 0,-1 0 15,21-1-15,1 1 0,-1 21 16,21-22-16,-42 1 15,1 21-15,-22 0 0,-22-22 16,-41 22-16,-22 21 16,-21-21-16,-42 0 0,-21 21 15,-43-21-15,1 21 0,-1 0 16,-42-22-16,0 1 31,-21 0-15,0 21-16,-1 0 0,1-21 15,0 21-15,-21 0 0,21-21 16,0 0-16,-1 0 16,-20-1-16</inkml:trace>
  <inkml:trace contextRef="#ctx0" brushRef="#br0" timeOffset="247874">5146 9314 0,'-43'-85'0,"22"22"16,0-1-16,0 43 0,0-21 16,21 63-1,0 0-15,0 43 0,21-1 16,0 22-16,0 21 0,0 20 15,1-20-15,20 42 16,-21-20-16,21-2 0,-21 2 16,22-2-16,-1 2 0,-21-2 15,22-20-15,-22 0 16,21 21-16,-21-21 16,0-21-16,22 21 0,-22-22 15,0 1-15,-21 0 0,21-22 16,1-21-16,-22 1 15,21 20-15,-21-42 16,0 1-16,0-1 16</inkml:trace>
  <inkml:trace contextRef="#ctx0" brushRef="#br0" timeOffset="248816">5566 9571 0,'0'21'15,"0"0"17,21-21-17,0-21 1,1 21-16,-1-21 16,21-22-16,0 22 15,1-21-15,20-21 0,-20 20 16,20-20-16,-21-1 0,22-20 15,-22 20-15,1-21 16,-1-20-16,-21-1 0,-21 0 16,0 0-16,0-21 15,-21-21-15,0 21 0,-22 0 16,1-21-16,0 21 0,-1 0 16,1 0-16,-85-85 15,63 106-15,-20 0 16,-1 0-16,22 1 15,-22 20-15,0-21 0,1 22 16,20 20-16,1-21 0,-1 22 16,22-1-16,-1 1 15,22 20-15,0-20 0,21 21 16,0 21-16,21-22 16,0 1-16,22 21 0,-22-22 15,21 22-15,1-21 0,-1 21 16,0 0-16,1-1 15,-1-20-15,0 21 0,1 0 16,20-1-16,-21 1 0,1-21 16,-1 21-16,-21 21 15,1-21-15,-1 0 0,0 21 16,0 0-16,-21 21 31,-21-21-15,0 21-16</inkml:trace>
  <inkml:trace contextRef="#ctx0" brushRef="#br0" timeOffset="249080">5400 5483 0,'-21'21'0,"-1"-21"15,44 0 1,-1 0 0,0 0-16,21 0 15,-21 0-15,22 0 16,-1 0-16,0 0 0,1 0 16,-22 21-16,21-21 15,-21 21-15,0 0 0,-21 22 16,0-1-16,0 0 0,0 1 15,0 41-15,-42-20 16,21 20-16</inkml:trace>
  <inkml:trace contextRef="#ctx0" brushRef="#br0" timeOffset="251923">1061 3810 0,'-22'-63'0,"1"21"0,-21 21 16,21-22-16,-22 22 0,1 0 15,21 0 1,21 42-16,0 21 16,21 1-1,21-1-15,1 42 0,-1 1 16,22 42-16,20-21 0,1 42 15,42 0-15,0 22 16,21 20-16,0-20 0,21 20 16,1 0-16,-1 1 0,-21 0 15,-21-22-15,0 0 16,0-21-16,-21 22 0,-21-22 16,-22-21-16,22 0 15,-22 0-15,-20-21 0,20-1 16,-20-20-16,-1-21 15,-21-22-15,21 0 0,-20 1 16,-1-22-16,0-21 31,0 0-15,0-21 0,-21-1-1,0-20 1</inkml:trace>
  <inkml:trace contextRef="#ctx0" brushRef="#br0" timeOffset="252535">2944 3387 0,'-21'0'15,"21"21"-15,0 0 16,-21 1-16,21-1 16,-21 0-16,0 0 0,0 22 15,21 20-15,-22 0 16,-20 22-16,21 42 0,-22 0 16,1 21-16,-21 43 0,-1-1 15,1 43-15,-22 21 16,-21-21-16,21 21 0,1 0 15,20 0-15,-20 0 0,41-42 16,-20-22-16,42-20 16,-22-1-16,22-42 0,0-21 15,21-22-15,-21-20 16,21-1-16,0-20 0,-21-1 16,21 0-16,0-20 15,0-1-15,0 0 0,0 0 16,0 0-16,0-42 62,21 0-46,-21 0 0,21 21-16,-21-21 15,21-22-15</inkml:trace>
  <inkml:trace contextRef="#ctx0" brushRef="#br0" timeOffset="260970">2078 14734 0,'42'-22'15,"-42"1"-15,21 0 0,0 0 0,-21 0 16,21-1-16,0 22 16,1-21-16,-22 0 0,21-21 15,-21 21-15,21 0 16,-21-1-16,0 1 0,0 0 15,-21 0-15,0 0 0,-1-1 16,-20 22-16,-21 0 16,20 0-16,-41 22 0,20-1 15,-20 21-15,20-21 16,-21 22-16,22-1 0,21 0 16,20 1-16,1-1 0,42 0 15,22-20-15,-1 20 16,43-21-16,21 0 0,-1 21 15,22-20-15,0-1 0,-21 0 16,0 21-16,-21-20 16,-22-1-16,-20 21 0,-22 0 15,-42 1-15,-1-22 16,-126 64-16,64-64 16,-22 0-16,-21 0 0,21 0 15,-21-21-15,21 0 16,0-21-16,22 0 0,20-21 15,0 20-15,43-20 16,21 0-16,21-1 0,22 22 16</inkml:trace>
  <inkml:trace contextRef="#ctx0" brushRef="#br0" timeOffset="261225">2796 14373 0,'0'-43'16,"0"22"-16,0 0 0,-21 0 16,0 21-16,0 0 15,0 21-15,-1 21 0,1-20 16,0 20-16,0 21 16,21 1-16,0-1 0,0 22 15,0-22-15,0 22 0,0 0 16,21-1-16,-21 1 15,21-21-15,-21 20 0,0-20 16,21-22-16,-21 0 0,22-20 16</inkml:trace>
  <inkml:trace contextRef="#ctx0" brushRef="#br0" timeOffset="261713">3156 14500 0,'0'-21'16,"-21"-1"-16,21 1 16,-21 21-16,0 0 0,-1 0 15,1 21-15,21 1 16,0-1-16,-21 21 16,21 0-16,0 1 0,0-22 15,0 21-15,0 1 16,0-1-16,0 0 0,0-21 15,0 0-15,0 1 0,21-22 16,0 0-16,1 0 16,-1 0-16,21 0 0,-21-22 15,21 22-15,1-21 16,-22 0-16,21 21 0,-20-21 16,20 0-16,-21 21 0,0-21 15,0 0-15,0-1 16,-21-20-16,22 21 15,-22 0-15,21-22 0,-21 1 16,21 21-16,-21-21 16,0 20-16,0 1 0,21 0 15,-21 0-15,0 42 32,0 0-32,0 22 0,21 62 15,-21-41-15,0 21 16,0-22-16,0 0 15,0 1-15,22 0 0,-1-1 16,21-21-16,-21 1 0</inkml:trace>
  <inkml:trace contextRef="#ctx0" brushRef="#br0" timeOffset="261958">4087 14373 0,'-21'-43'0,"0"22"16,0 0-1,0 21 1,21 21-16,0 0 16,0 22-16,0-1 0,0 21 15,0 1-15,0 0 0,0-1 16,0 0-16,0 1 15,0-22-15,21 1 0,-21-22 16,21 0-16</inkml:trace>
  <inkml:trace contextRef="#ctx0" brushRef="#br0" timeOffset="262278">4108 14669 0,'0'-42'0,"0"20"0,0 1 16,0 0-1,42 0 1,-21 21-16,0-21 16,21 0-16,22 0 0,-22 21 15,1-22-15,-1 1 0,0 0 16,1 0-16,-22 0 16,0-1-16,-21 1 0,0 0 15,-21-21-15,0 21 16,-1 0-16,1-1 0,0 1 15,21 0-15,-21 21 0,21 21 16,0 22 0,0-1-16,21 21 0,-21 1 15,21-1-15,-21 1 16,21-1-16,1 1 0,-22-22 16,42 43-1</inkml:trace>
  <inkml:trace contextRef="#ctx0" brushRef="#br0" timeOffset="262643">4765 14203 0,'0'-21'16,"0"0"-16,0 42 16,0 0-16,0 1 0,0 20 15,0 0-15,-22 0 16,22 22-16,0 0 15,-21-22-15,21 0 0,0 22 16,0-43-16,0 21 0,0-21 16,21-21-1,-21-21-15,22-64 16,-1 43-16,-21-42 16,0 20-16,0-21 15,0 1-15,21-1 0,-21 0 16,21 22-16,0 21 0,1 20 15,-1 22-15,0 0 16,21 43-16,-21 20 0,22 1 16,-22-1-16,0 1 15,0 20-15,0-20 0,1-22 16,-1 22-16,0-22 0,-21-21 16</inkml:trace>
  <inkml:trace contextRef="#ctx0" brushRef="#br0" timeOffset="262793">4913 14479 0,'-64'-43'16,"43"22"-1,21 0 1,21 21-16,0-21 16,22 21-16,-1-22 0,22 1 15,-1 0-15,1-21 16</inkml:trace>
  <inkml:trace contextRef="#ctx0" brushRef="#br0" timeOffset="263321">5590 13992 0,'-21'-22'15,"0"1"-15,-21 0 0,20 0 16,1 21-16,0-21 16,21 42-1,0 21-15,21 1 0,0-1 16,1 22-16,-1-1 15,0 0-15,0 22 16,21 42-16,-42-63 16,21-1-16,-21-20 0,0-22 15,-21 0-15,0-21 16,21-21-16,-21-22 16,0 1-16,21-22 0,-21 1 15,21-22-15,0 1 16,0-1-16,0 0 0,0 22 15,21-1-15,-21 22 16,21 21-16,0 21 0,0 0 16,-21 21-16,21 21 0,1-21 15,-1 22-15,21 20 16,-21-20-16,1-1 0,20 0 16,-21 22-16,21-22 0,1 1 15,-22-1-15,21-21 16,1 0-16,-22 0 15,0 0-15,0-21 0,0 0 16,0-21-16,-21 0 0,0-21 16,0 0-16,0-22 15,0 0-15,-42-168 16,21 168 0,21 1-16,-21-1 0,21 43 15,0 0-15,0 42 31,0 21-31,21-20 0</inkml:trace>
  <inkml:trace contextRef="#ctx0" brushRef="#br0" timeOffset="263723">6394 13738 0,'0'-21'0,"-21"-1"15,0 1-15,21 0 0,0 42 16,0 0 0,0 22-16,0 20 15,21 1-15,-21-1 0,21 22 16,-21-22-16,22 22 16,-22-21-16,0-1 0,21-21 15,-21 1-15,0-22 16,0 0-16,0-42 15,0 0-15,0-22 0,0 1 16,0-43-16,0 1 16,0-1-16,0-21 0,0 21 15,0-20-15,21 41 0,-21 1 16,21 20-16,0 22 16,1 21-16,-1 42 0,21 1 15,0 20-15,-21 1 16,22 20-16,20 1 0,-20 0 15,-22-1-15,21 1 16,0-21-16,-20-1 0,-22-21 16,0-20-16</inkml:trace>
  <inkml:trace contextRef="#ctx0" brushRef="#br0" timeOffset="263874">6416 14098 0,'-43'-43'15,"65"43"1,20 0-16,-21-21 16,42 21-16,1-21 0,0 21 15,20-21-15,22-1 16</inkml:trace>
  <inkml:trace contextRef="#ctx0" brushRef="#br0" timeOffset="264023">7368 13907 0,'0'-21'16,"0"0"-1,21 0-15,0-1 0,1 1 16,20 0-16,0 0 0,-21 0 16,22 21-16</inkml:trace>
  <inkml:trace contextRef="#ctx0" brushRef="#br0" timeOffset="264275">8321 13378 0,'-21'-21'0,"21"0"0,-22 21 16,1 0-16,0 0 15,21 21-15,0 0 0,0 42 16,21-20-16,0 41 16,22 107-16,-1-106 15,0 20-15,1 1 0,-22-21 16,21-1-16,1 1 16,-22-42-16,0-1 0</inkml:trace>
  <inkml:trace contextRef="#ctx0" brushRef="#br0" timeOffset="264551">8405 13547 0,'-63'-127'15,"-22"0"-15,0-21 0,1 21 16,20-21-16,-20 21 16,-1-148-1,64 169-15,21 0 0,21 21 16,42 22-16,22 21 0,42-1 15,0 22-15,21 21 0,1 21 16,20 22-16,-21 20 16,0 22-16,-42 21 0,-43 20 15,1 2-15,-64-2 16,-21 2-16,-43-2 0,1 2 16,-43-44-16,0 1 0,0 0 15,-21-43-15,43 0 16,-1-21-16</inkml:trace>
  <inkml:trace contextRef="#ctx0" brushRef="#br0" timeOffset="265631">9169 13547 0,'-21'-21'0,"0"21"0,-21-21 16,42 0-16,-22 0 0,22-1 16,0 1-16,22 0 0,-1 21 15,21 0-15,-21 0 16,22 0-16,20 21 0,-21 0 16,1 22-16,-1-1 15,1 0-15,-22-21 0,0 22 16,-21-1-16,0-21 15,0 22-15,-21-22 0,0-21 16,-1 0-16,1-21 16,0 0-16,0-22 15,21 1-15,-21 21 0,21-43 16,42-20 0,-21 41-16,0 1 15,22 21-15,-22-1 0,21 1 0,0 21 16,1 0-16,-1 0 15,-21 0-15,22 21 0,-22-21 16,0 22-16,0-22 0,-21 21 16,-21-21 15,0 0-15,0 21-1,0 21 1,21 1-16,0-22 0,0 21 15,21 22 1,0-43-16,21 21 0,0-42 16,1 21-16,-1-21 0,1-21 15,-1 21-15,-21-21 0,21-21 16,-42 20-16,0-20 16,0 21-16,-21-21 0,-21 21 15,0-22-15,20 22 16,-20-21-16,0 20 0,20 22 15,1-21-15,0 21 0,42 0 32,0 0-32,22 0 0,-1-21 15,22 21-15,-1 0 16,22-21-16,0 21 0,-1 0 16,-20-21-16,-1 21 0,-20 0 15,-1-21-15,-21 21 16,-42 0-1,0 0-15,0 0 0,-1 0 16,-20 0-16,21 21 16,-22 0-16,22-21 0,0 42 15,0-21-15,21 1 16,-21-1-16,21 21 0,21-21 16,0 22-16,-21-22 0,42 0 15,-20-21-15,20 21 16,0-21-16,22-21 15,-22 0-15,0 0 16,-20-22-16,-1 1 0,0-22 16,-21 22-16,0-21 15,-21-22-15,0 0 0,-22 1 16,22-1-16,-21 21 0,21 1 16,-22 0-16,43 41 15,-21 22-15,21 22 0,0-1 16,0 42-16,21 1 15,1 20-15,20 1 0,0 21 16,43 63 0,-64-84-16,21-22 0,1 1 15,-1-1-15,-21-42 0,21 22 16,-20-43-16</inkml:trace>
  <inkml:trace contextRef="#ctx0" brushRef="#br0" timeOffset="265961">10966 13314 0,'0'-21'0,"-21"-21"0,21 21 16,-21-1 0,21 44-1,0-1 1,0 0-16,0 21 16,21-20-16,-21-1 15,21 0-15,1 0 0,-1 0 16,0 0-16,21 0 15,-20-21-15,-1 0 0,21 0 16,-21 0-16,0-21 0,0 0 16,1-21-16,-22 21 15,0 0-15,0-22 0,0 22 16,-22-21-16,22 20 16,-21 22-16,0 0 15,0 0-15,21 22 16,0-1-16,0 0 0,0 0 15,0 22-15,21-22 0,21 0 16,-20 0-16</inkml:trace>
  <inkml:trace contextRef="#ctx0" brushRef="#br0" timeOffset="266369">11792 13293 0,'0'-21'0,"0"0"16,0 0-16,0 0 15,-21-1-15,0 1 16,-1 0-16,1 0 16,0 21-16,-21 0 0,21 0 15,0 21-15,-1 0 16,1 22-16,0-22 0,0 21 16,21 0-16,0 1 0,0-1 15,21-21-15,0 22 16,22-22-16,-1-21 0,21 21 15,1-21-15,21-21 16,-22 21-16,85-64 16,-63 22-16,-43-1 0,0 1 15,1 0-15,-43-22 16,0 1-16,-21 20 0,-1-20 16,-20 21-16,21-22 15,-21 43-15,21 0 0,-1 0 16,22 42-1,0 0-15,22 0 0,-1 22 16,0-1-16,0 21 0,0-20 16,21 20-16,-20 1 15,-1-22-15,0 0 0</inkml:trace>
  <inkml:trace contextRef="#ctx0" brushRef="#br0" timeOffset="266503">12256 13293 0,'0'-42'15,"-21"-1"-15,21 1 0,0 0 16,21 0-16,0 20 0,21-20 16,0 21-16,1 21 15,20 0-15,-20 0 0,-1 21 16</inkml:trace>
  <inkml:trace contextRef="#ctx0" brushRef="#br0" timeOffset="267323">10184 14478 0,'22'-21'0,"-1"21"16,-21-21-16,21 0 16,0 0-16,-21 0 15,21 0-15,0-22 0,-21 1 16,0-1-16,0 1 0,0 0 16,-42 21-16,0-22 15,-22 22-15,-21 21 0,1 21 16,-1 1-16,-21 41 15,22-21-15,-1 43 0,21-21 16,43 20-16,0-20 0,42 20 16,85 64-1,0-105-15,0 20 0,0 1 16,21-22-16,-21 22 0,-1-22 16,-20 0-16,-21 22 15,-43-22-15,-21 0 0,-21 1 16,-22-22-16,-42 21 15,1-42-15,-22 0 0,0 0 16,22 0-16,-1-21 0,0-21 16,22-1-16,20 1 15,22 0-15,21 0 0,0-1 16,0 1-16,21 21 16,22-1-16,-22 1 0,0 21 15,0 21-15,-21 1 16,21-1-16,-21 21 0,0 1 15,0-1-15,0 0 0</inkml:trace>
  <inkml:trace contextRef="#ctx0" brushRef="#br0" timeOffset="267696">10501 15029 0,'42'-21'0,"-21"-22"16,0 1-16,1 21 0,-22 0 15,0-22-15,0 22 0,0 0 16,0 42 15,0 0-31,0 22 16,0-22-16,0 21 0,21 1 16,-21-22-16,21 21 15,21-21-15,1 0 0,-1 0 16,0-21-16,1 0 0,-1-21 15,0 0-15,1 0 16,-1 0-16,-21 0 0,-21 0 16,0-22-16,-21 22 0,-21 0 15,-1 0-15,1-22 16,-22 43-16,22-21 0,0 0 16,0 21-16,20 0 0,1 0 15,21 21 1,21-21-16,1 0 15</inkml:trace>
  <inkml:trace contextRef="#ctx0" brushRef="#br0" timeOffset="267905">11157 14480 0,'0'-22'0,"0"-20"15,0 21-15,-21 0 0,21-1 16,0 1-16,0 42 15,21 1 1,-21 20-16,21 0 0,0 22 16,1-1-16,-22 1 15,21-1-15,0 1 0,0-22 16,0 0-16,-21 1 0,21-22 16,0 0-16,1-21 15</inkml:trace>
  <inkml:trace contextRef="#ctx0" brushRef="#br0" timeOffset="268212">11496 14732 0,'0'-42'16,"0"21"-16,0 0 0,0 0 16,0 42 15,21 21-15,21 0-1,-21 1-15,0-22 0,22 0 16,-1 22-16,-21-43 15,22 21-15,-1-21 0,0 0 16,-21-21-16,22-1 16,-22 1-16,-21-21 0,0-1 15,0 1-15,-21 0 0,0-22 16,-1 43-16,1-21 16,0 21-16,0-1 0,0 22 15,0 0-15,21 22 16,0-1-16,0 0 15,21 0-15,0 0 0,0 1 16,21-22-16</inkml:trace>
  <inkml:trace contextRef="#ctx0" brushRef="#br0" timeOffset="268663">12194 14457 0,'0'-21'16,"0"-21"-16,0 0 0,-21-1 15,21 22-15,-21-21 16,21 20-16,-21 1 0,21 0 15,0 42-15,0 0 16,21 22-16,0-1 16,0 1-16,22 20 0,-22 0 15,0 1-15,0-22 16,0 22-16,0-22 0,0-21 16,-21 0-16,-21-42 31,0 21-31,0-42 0,-21 21 15,21 0-15,-1 0 16,1-1-16,0 1 0,0 21 16,21-21-1,21 21-15,0 0 16,22 0-16,-1-21 0,0 21 16,0-21-16,22-1 15,-22 1-15,1 0 0,-1 21 16,-21-21-16,0 0 0,-21 0 31,0 42-15,0 0-1,0 0-15,21 0 16,1 0-16,-22 1 0,21 20 16,0-21-16,0 0 15,0 1-15</inkml:trace>
  <inkml:trace contextRef="#ctx0" brushRef="#br0" timeOffset="268819">12787 14288 0,'-106'-106'32,"85"64"-32,0 21 0,21 42 31,0 0-16,21 21-15</inkml:trace>
  <inkml:trace contextRef="#ctx0" brushRef="#br0" timeOffset="269493">13062 14330 0,'0'-21'0,"0"0"16,-21 21-1,0-21-15,-1 42 16,22 0 0,-21 21-16,21-20 0,0 20 15,21 0-15,-21-20 16,22 20-16,20-21 0,-21 0 16,22-21-16,-1 0 0,0 0 15,22 0-15,-22 0 16,0-21-16,-20 0 0,-1-21 15,0 20-15,-21-20 16,-21 0-16,-22-1 0,1 1 16,0 0-16,-22-1 0,1 1 15,20 21-15,1 0 16,21 21-16,0 0 0,-1 21 16,22 0-16,0 21 0,0 1 15,22-1-15,-1 0 16,21-21-16,-21 22 0,22-22 15,-1-21-15,0 0 16,-21 0-16,22 0 0,-1-21 16,-21 0-16,1-1 0,-1 1 15,0-21-15,0 21 16,-21 0-16,0 0 0,21-1 16,-21 1-16,21 21 15,0 21-15,1 22 16,-1-22-16,0 0 0,21 21 15,1-21-15,-1 1 16,-21-1-16,21 0 0,-20-21 16,20 0-16,-21 0 15,0-21-15,1 0 0,-22-1 16,21 1-16,-21 0 0,21-21 16,0 21-16,0 0 15,0 21-15,0-22 0,1 22 16,20 22-16,-21-1 15,22 0-15,-1 0 0,-21 21 16,21-21-16,-21 1 0,1-1 16,-1 0-16,0 0 15</inkml:trace>
  <inkml:trace contextRef="#ctx0" brushRef="#br0" timeOffset="269939">11115 15283 0,'-170'84'16,"43"-41"-16,43 20 0,-1-42 15,43 1-15,42-1 16,42-21-16,21 0 15,1 0-15,21-21 0,20 21 16,23-22-16,62-20 16,0 0-16,64-1 0,22 1 15,62-21-15,22-1 0,21 1 16,21-1-16,1 22 16,-23-1-16,-41 1 0,-21 21 15,-64 0-15,-64 0 16,-42 21-16,-42-21 0,-42 21 15,-43-22-15,0 22 16,-21-21-16,-21 21 16,21-21-16,-21 21 15,-1 0 48,-20 0-63,0 0 0,-1 0 15</inkml:trace>
  <inkml:trace contextRef="#ctx0" brushRef="#br0" timeOffset="270142">16089 14436 0,'0'21'0,"21"0"0,21-21 16,-21 0-16,1-21 15,20 21-15,-21 0 0,0-21 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4:51:03.40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595 42 0,'21'-21'16,"0"21"-16,0 0 15,1 0-15,-1 0 0,0 0 16,0-21-16,0 21 16,-42 0-1,0 0 1,0 0 0,-64 0-16,43 21 15,-1-21-15,1 0 0,-21 21 16,-1-21-16,22 0 15,-22 22-15,22-22 0,0 0 16,-1 0-16,22 21 0,0-21 16,0 0-16,21 21 15,0 0-15,21 0 16,0 0 0,-21 22-16,21-22 0,0 21 15,1 1-15,-22-1 0,21 21 16,-21 1-16,0-1 15,0 22-15,0 0 0,0-1 16,0 22-16,-21 0 16,21 0-16,0 21 0,0 0 15,0 0-15,0 0 16,0 0-16,0 0 0,0 0 16,0-21-16,0 21 0,21 0 15,-21-22-15,0 23 16,21-23-16,-21 1 0,0 0 15,0 0-15,0 0 16,-21-22-16,21 1 0,-21 21 16,-1-22-16,1 22 0,0-21 15,0 0-15,0 21 16,21-43-16,-22 22 0,1-22 16,21 1-16,-21-22 0,21 21 15,0-41-15,0 20 16,0-21-16,0 0 0,0 0 15,21-21-15,0 0 16,1 0 0,-1 0-16,21-21 15,-21 21-15,22-21 0,-1 21 16,0-21-16,1 0 0,-1 21 16,22 0-16,-1-21 15,43 21 1,-43 0-16,-20 0 0,-1 0 0,0 0 15,1 0-15,-22 0 16,0 0-16,-21-22 31,-21 1-31</inkml:trace>
  <inkml:trace contextRef="#ctx0" brushRef="#br0" timeOffset="1226">1018 1545 0,'21'0'16,"-42"0"0,0 0-16,0 0 15,0 21-15,-1-21 0,-20 43 16,0-22-16,0 21 16,20 0-16,-20 22 0,21 0 15,0 126 1,42-126-16,21-1 15,1-21-15,20 1 0,0-1 16,22-21-16,-21-21 16,20 0-16,-20 0 0,21-21 15,-22-21-15,-21-1 16,1 1-16,-22 0 0,-21-1 16,0-20-16,0 20 0,-43-20 15,22 21-15,-21-1 16,0 1-16,-1 21 0,1 0 15,0 21-15,-1 0 0,1 0 16,21 21-16,0 0 16</inkml:trace>
  <inkml:trace contextRef="#ctx0" brushRef="#br0" timeOffset="1920">1018 2328 0,'-21'22'16,"21"-1"0,0 0-1,-21 0-15,21 0 16,0 21-16,-21 1 0,-1 20 16,1 1-16,0-1 15,0 22-15,-21 0 0,21-1 16,-1 1-16,1-21 0,0 20 15,21-20-15,-21-1 16,21 1-16,-21-1 0,21 1 16,0-22-16,0 0 15,0 1-15,0-1 0,0-21 16,0 0-16,0 0 0,0 1 16,21-22-1,0 0-15,-21-22 16,21 22-16,0 0 0,1-21 15,20 21-15,-21-21 16,21 21-16,1 0 16,20-21-16,-20 21 0,-1 0 15,21 0-15,-20 0 0,-1 0 16,0 0-16,1-21 16,-1 21-16,-21 0 0,21 0 15,-20-21-15,-1 21 0,-21-21 16,21 21-16,-21-22 15,21 1-15,-21-21 0,0 21 16,0-22-16,0 1 16,0 0-16,0-22 0,0 22 15,0-64 1,0 64-16,0-1 0,-21 1 16,0-43-16,0 64 15,21-21-15,-22 0 0,1-1 16,0 1-16,0-1 15,-21 1-15,42 0 0,-21 21 16,-1-22-16,1 22 16,21 0-16,0 0 15,0 0 1,0-1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4:51:14.13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901 76 0,'0'-21'0,"-21"0"16,0 21 0,0-21-16,-22 21 0,1 0 15,-22 0-15,-41 0 16,41 0-16,0 0 15,1 0-15,21 21 0,-22-21 16,22 0-16,-1 21 16,22-21-16,-21 21 0,21-21 15,-21 21-15,20-21 16,22 21-16,-21 1 0,0-1 16,21 0-16,0 0 0,0 22 15,0-1-15,0 0 16,0 22-16,0-1 0,0 22 15,21-1-15,-21 1 16,0 21-16,0 21 0,21-21 16,-21 21-16,22-21 15,-22 21-15,21-21 0,0 20 16,-21-20-16,21 0 0,0 21 16,0-21-16,0 21 15,1 0-15,-1-21 0,-21 21 16,21 0-16,-21 0 0,0 0 15,0 0-15,0 0 16,-21-21-16,21 21 0,0-21 16,0-1-16,0 1 15,0-21-15,0-1 0,0 1 16,0-21-16,0-1 0,21-21 16,-21 1-16,0-22 15,0 0-15,0 0 0,0 1 16,0-1-1,21-21 17,0 0-17,22 0-15,-1 0 0,0 0 16,1 0-16,20 0 16,-20 0-16,20 0 0,0 0 15,1-21-15,0 21 0,-22 0 16,0-22-16,0 22 15,-20 0-15,-1 0 0,-21-21 16,21 21 0,-21-21-16</inkml:trace>
  <inkml:trace contextRef="#ctx0" brushRef="#br0" timeOffset="546">1113 1366 0,'0'-21'0,"0"0"0,0 0 16,0 0-16,-21 21 0,21-21 15,-22 21-15,1 0 16,0 0-16,0 21 0,-22-21 15,22 21-15,-21 21 16,21-21-16,-21 22 0,20-1 16,1 22-16,21-22 0,0 21 15,0 1-15,21-1 16,22-20-16,-1 20 0,21-21 16,1-20-16,0-1 15,147 0 1,-147-42-16,-1 0 15,1-22-15,-43 22 0,21-42 16,-42 20-16,0-20 0,-21 20 16,0-20-16,-22 0 15,22 20-15,-21-20 0,0 41 16,-1-20-16,1 42 0,0 0 16,-1 0-16</inkml:trace>
  <inkml:trace contextRef="#ctx0" brushRef="#br0" timeOffset="912">1197 2129 0,'21'0'16,"-21"22"15,0-1-31,0 0 16,-21 21-16,21 22 0,-21-1 15,0 1-15,0 20 0,21 22 16,-21-21-16,0 21 16,21-22-16,-22 22 0,22-21 15,0 0-15,0-22 16,22 0-16,-22 1 0,21-22 15,0 1-15,-21-22 0,21 0 16,-21 0-16,21 0 16,0-21-1,-42 0 17</inkml:trace>
  <inkml:trace contextRef="#ctx0" brushRef="#br0" timeOffset="1873">1451 1918 0,'-21'0'0,"0"0"16,0 21-16,-21-21 0,20 0 15,1 21-15,0-21 0,21 21 16,0 0-16,21 22 16,0-22-16,1 21 0,20 0 15,-21 1-15,21 20 0,1 1 16,-1-1-16,0 22 16,1-21-16,-22 20 0,21 1 15,-21 0-15,0-22 16,-21 22-16,22-22 0,-22 1 15,0-1-15,0 1 0,-22-1 16,22-20-16,-21-1 16,21 0-16,-21 0 0,0-20 15,21 20-15,-21-21 16,21 22-16,-21-22 0,0 0 16,-1 0-16,1 0 15,0-21 1,0 0-16,0 0 15,21-21 1,-22 21-16,22-21 16</inkml:trace>
  <inkml:trace contextRef="#ctx0" brushRef="#br0" timeOffset="2130">901 3717 0,'-21'0'16,"21"21"-16,-21-21 0,42 0 31,0 0-31,21 0 0,1-21 16,-1 21-16,43-21 0,-1 21 15,1-21-15,21-1 16,-21 22-16,-1-21 0,-20 21 16,-1 0-16,-42-21 15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4:51:06.26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4175 889 0,'-21'21'15,"0"-21"-15,42 0 31,42-21-15,1 21-16,0 0 0,-1 0 16,43-21-16,0 21 0,-1 0 15,1-21-15,0 21 16,106-21-16,-106 21 16,-22 0-16,-20 0 0,-1 0 15,-20 0-15,-22 0 16,21 0-1,-21-22-15,-21 1 32,-21 21-17</inkml:trace>
  <inkml:trace contextRef="#ctx0" brushRef="#br0" timeOffset="257">5466 699 0,'0'-21'31,"0"-1"-15,22 22-1,-1 0-15,0 0 0,0 0 16,0 22-16,0-22 0,0 21 16,1 0-16,-1 0 15,0 0-15,0 21 16,22 22-16,-43-43 15,0 22-15,0-22 0,-22 0 16,1 0-16,-21 0 0,-1-21 16,1 21-16,0-21 15,-22 0-15</inkml:trace>
  <inkml:trace contextRef="#ctx0" brushRef="#br0" timeOffset="3652">386 932 0,'0'-22'0,"-21"1"32,21 0-32,-21 21 0,0-21 15,0 21-15,21-21 0,-22 21 0,1 0 16,-21 21-16,21-21 15,0 21-15,-22 0 0,22 22 16,-21-22-16,21 21 16,-1-21-16,1 21 0,21 1 15,0-1-15,21 1 16,1-1-16,-1 0 0,21-21 16,1 22-16,20-43 0,0 21 15,1-21-15,-22-21 16,22 21-16,-1-43 0,-20 22 15,-22-21-15,0 0 0,0-1 16,-21-20-16,-21 20 16,0 1-16,-22-21 0,1 20 15,0 22-15,0-21 16,-1 20-16,1 22 0</inkml:trace>
  <inkml:trace contextRef="#ctx0" brushRef="#br0" timeOffset="4038">280 1291 0,'-22'0'16,"1"22"-16,0-22 16,0 21-16,0-21 15,-1 42-15,1-21 16,0 21-16,-21 1 0,21 20 16,21 1-16,-21-1 15,21 1-15,0-1 16,0 1-16,42 63 15,0-64-15,-21-20 0,0 20 16,22-21-16,-22 1 0,21-22 16,-20 21-16,-1-20 15,-21-1-15,21-21 0,0 21 16</inkml:trace>
  <inkml:trace contextRef="#ctx0" brushRef="#br0" timeOffset="1878">2270 635 0,'-21'-21'0,"0"0"16,-22 21-16,22-21 0,-21 21 16,21 0-16,-21 0 15,-1 0-15,22 21 0,-21 0 16,20 0-16,1 21 15,0 1-15,0-1 0,0 1 16,21-1-16,0 0 0,0 0 16,21 1-16,0-22 15,0 21-15,22-20 0,-1-1 16,0 0-16,22-21 16,-22 0-16,22-21 0,-1 0 15,-20-1-15,-1 1 0,-21-21 16,0-1-16,-21 1 15,0 0-15,-21 0 0,0-1 16,-21 1-16,-1-1 16,1 22-16,-22 0 0,22 21 15</inkml:trace>
  <inkml:trace contextRef="#ctx0" brushRef="#br0" timeOffset="2214">2100 1143 0,'-21'21'16,"0"0"-16,21 1 15,0-1-15,0 21 16,0 1-16,0-1 0,21 21 15,-21 22-15,21-21 0,-21 20 16,21 1-16,-21 0 16,21-1-16,-21-20 0,21 20 15,-21-20-15,21-1 16,-21-20-16,22-1 0,-22 0 16,21-20-16,-21-1 0,0 0 15,21 0-15,-21 0 16,-21-42-1</inkml:trace>
  <inkml:trace contextRef="#ctx0" brushRef="#br0" timeOffset="2729">1360 678 0,'-21'-22'16,"-22"22"-16,22 0 16,0 0-16,-21 0 15,21 22-15,-22-1 0,1 0 16,21 0-16,-22 0 16,22 0-16,-21 0 0,21 22 15,21-1-15,0-21 0,0 22 16,0-22-16,21 21 15,0-21-15,21 22 0,-20-22 16,41 0-16,-20 0 16,20 0-16,-21-21 0,22 0 15,-22 0-15,1-21 0,-1 0 16,0 0-16,-21-22 16,0 1-16,-21 0 0,0 0 15,-21-1-15,-21 1 16,21-1-16,-21 1 0,-22 0 15,22 21-15,-22 0 0,22 21 16,0 0-16</inkml:trace>
  <inkml:trace contextRef="#ctx0" brushRef="#br0" timeOffset="3066">1254 1228 0,'-21'-21'0,"0"21"16,0 21-16,0 0 15,21 21 1,-22 1-16,1-1 15,0 0-15,0 22 0,0 20 16,21-20-16,0 21 0,0-1 16,0 1-16,0 21 15,21-43-15,21 22 0,-21-21 16,1-1-16,-1 0 0,21-20 16,-21-22-16,0 0 15,0 0-15,1-21 0,-1 0 16</inkml:trace>
  <inkml:trace contextRef="#ctx0" brushRef="#br0" timeOffset="1024">3201 699 0,'22'-22'0,"-22"-20"16,0 21-16,0-21 0,-22 21 16,22-1-16,-21 1 15,0 21-15,-21 0 0,21 0 16,-22 0-16,22 21 0,-21 22 15,21-1-15,-22 0 16,43 22-16,-21-22 0,21 22 16,21-1-16,0-21 15,22 22-15,-1-22 0,22-20 16,-1 20-16,1-21 0,20-21 16,-20 0-16,-1 0 15,1-21-15,-22 0 16,1-22-16,-22 1 0,-21 0 15,0-22-15,-21 22 0,-22-22 16,1 22-16,-1 0 0,1-1 16,-21 1-16,-1 21 15,22 21-15,-1 0 16,1 0-16,21 21 0</inkml:trace>
  <inkml:trace contextRef="#ctx0" brushRef="#br0" timeOffset="1352">3246 1249 0,'-21'0'16,"21"21"30,-22 22-46,22-22 16,0 21-16,0 21 0,0 1 16,0 21-16,0-22 0,0 22 15,0 0-15,0-1 16,22 1-16,-22 0 0,0-22 16,21-21-16,-21 22 0,21-22 15,-21-21-15,21 1 16,-21-1-16,0-42 31</inkml:trace>
  <inkml:trace contextRef="#ctx0" brushRef="#br0" timeOffset="11299">1805 0 0,'-43'85'0,"22"42"16,-43 21-16,22 42 0,-21 43 16,20 21-16,-20 43 0,20-22 15,1 0-15,21 0 16,21-21-16,0-21 0,21 0 15,0-43-15,0-20 16,1-22-16,-1-21 0,-21 0 16,21-21-16,-21-22 0,0 1 15,0-21-15,-21-22 16,21 0-16,0 0 0,-21-20 16,21-1-16,-22-21 15</inkml:trace>
  <inkml:trace contextRef="#ctx0" brushRef="#br0" timeOffset="12109">619 3281 0,'-21'-42'0,"21"20"15,-21 1-15,21 0 16,-21 21 0,21 42-16,0 1 0,0-1 15,0 43-15,0-1 0,-22 22 16,22 0-16,0 21 16,22 0-16,-1 0 0,-21 0 15,21 21-15,0-21 16,-21 22-16,21-23 0,1 23 15,-22-1-15,21-21 0,0 21 16,-21-21-16,21 0 16,-21 0-16,21 0 0,0 0 15,-21 0-15,21 0 16,1 0-16,-1-21 0,0 0 16,21 0-16,-20-22 15,20 1-15,0 0 0,22-22 16,-1 0-16,22-20 0,21 20 15,-22-20-15,43-1 16,22-21-16,-1 21 0,21-20 16,22-1-16,20 0 0,1 0 15,-1-21-15,1 0 16,-21 0-16,-1 0 0,-21 0 16,-41 0-16,-23 0 15,-20 0-15,-21-21 0,-43 21 16,0-21-16,-42 0 15,0-1-15,-1 22 16,-41-42-16</inkml:trace>
  <inkml:trace contextRef="#ctx0" brushRef="#br0" timeOffset="12331">3879 7006 0,'-21'0'0,"21"22"16,21-1 0,21 0-1,-21 0-15,22 0 16,-1 0-16,0 22 16,1-1-16,-1 22 0,-21-1 15,-21-21-15,0 22 16,-21 21-16,-21-43 0,-1 21 15</inkml:trace>
  <inkml:trace contextRef="#ctx0" brushRef="#br0" timeOffset="12889">5403 5694 0,'0'-21'0,"0"-22"0,0 1 16,0 21-16,0 0 15,-21 21-15,0 0 16,-1 21-16,-20 0 0,21 0 15,-22 22-15,1-1 16,0 0-16,0 22 0,20-1 16,1 22-16,21-21 0,0-1 15,21 0-15,22 22 16,20-42-16,1 20 0,20-21 16,1-21-16,0-21 15,-1 0-15,1-21 0,-22-21 16,1 0-16,0-22 0,-22 1 15,-21-1-15,0-20 16,-21 20-16,-42 0 0,21 1 16,-22 0-16,1 20 15,-22 22-15,22 0 0</inkml:trace>
  <inkml:trace contextRef="#ctx0" brushRef="#br0" timeOffset="13192">5488 6392 0,'21'22'15,"-21"-1"-15,0 0 0,0 0 16,21 0-16,-21 22 16,0-1-16,0 0 0,0 1 15,21 20-15,-21 64 16,0-42-16,21 0 15,-21-1-15,0 1 0,21 0 16,0-1-16,-21 22 0,22-21 16,-1-1-16,0 1 15,-21-21-15,21-1 0,0 0 16,1-20-16,-1-1 16,0-21-16,-21 1 0,0-44 31,0 1-31</inkml:trace>
  <inkml:trace contextRef="#ctx0" brushRef="#br0" timeOffset="13713">4197 5694 0,'-42'0'0,"0"0"0,-1 0 16,-20 0-16,42 0 0,-22 21 15,1 22-15,0-22 16,21 21-16,-1 21 0,1 1 16,0 0-16,21 20 15,0 1-15,21 0 0,0-1 16,22-20-16,-1-1 0,21 1 15,1-43-15,0 21 16,-1-42-16,0 0 0,1 0 16,0-42-16,-1 0 0,-21-1 15,-21-20-15,1-22 16,-22 22-16,0-22 16,-22 0-16,1 1 0,-21 20 15,-21 0-15,20 22 0,-20 21 16,-1 0-16,22 21 15,0 0-15</inkml:trace>
  <inkml:trace contextRef="#ctx0" brushRef="#br0" timeOffset="14021">4323 6583 0,'0'21'16,"0"0"-16,22 1 15,-22-1-15,0 21 16,21 0-16,-21 1 0,0 41 16,21-20-16,-21 20 0,0 1 15,21 21-15,0 0 0,0 0 16,0-1-16,1 1 15,20-21-15,-21 0 0,22-1 16,-1-20-16,-21-1 16,0-20-16,21-1 0,-42-21 15,22 0-15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4:51:24.20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212 118 0,'-21'0'0,"0"0"16,21 43 0,0-22-1,-22 21-15,22 0 0,-21 22 16,21 21-16,0 20 16,0 1-16,-21 21 0,21 0 15,0 21-15,0 22 0,-21-22 16,21 0-16,0 0 15,-21 106 1,21-148-16,-22 0 0,22-21 0,-21-22 16,21 1-16,0-22 15,-21 0-15,21-20 16,0-1-16,21-42 31,0-1-31,22-20 16,-1 21-16,1 0 0,20-22 15,43 22-15,21-21 0,21 21 16,21 0-16,43-22 16,21 22-16,21 0 0,21 0 15,0 21-15,-21 0 0,0 0 16,-21 0-16,-42 0 16,-22 0-16,-21 21 0,-42-21 15,-21 0-15,-43 0 16,-21 0-16,0 0 0,-21-21 15,-21 21-15,0-22 0,-21 1 16,-1 0-16,22-21 16,-43 21-16,22 0 0,21-22 15,-21 1-15,21-1 16,21 1-16,0 0 0,0 0 16,0-22-16,0 0 0,21 1 15,0 0-15,21-1 16,-21-21-16,64-169 15,-43 149 1,-20 20-16,-22-21 0,21 21 16,-21 1-16,0-1 15,-21 22-15,-22-1 0,22 0 16,-43 22-16,-20 21 0,-1 0 16,-21 0-16,-21 0 15,0-1-15,-42 22 0,0-21 16,-22 0-16,-21 21 0,1-21 15,-22 0-15,21 21 16,-20-22-16,20 22 0,0 0 16,22 0-16,42 0 15,20 0-15,44 22 0,20-22 16,22 21-16,21 0 0,42 0 16,0 0-1,22-21-15,-1 22 0,0-22 16</inkml:trace>
  <inkml:trace contextRef="#ctx0" brushRef="#br0" timeOffset="367">1016 816 0,'0'-21'0,"-21"0"15,0 21 1,21 21-16,0 0 16,0 21-16,0 0 0,0 22 15,0 0-15,0 20 0,0 1 16,21 0-16,-21-1 16,0-20-16,21-1 0,-21-20 15,0-1-15</inkml:trace>
  <inkml:trace contextRef="#ctx0" brushRef="#br0" timeOffset="716">932 1197 0,'0'-21'0,"-22"-1"16,22 1-1,22 21-15,-1 0 16,0 0-16,21 0 0,0 0 15,22-21-15,0 21 16,-1 0-16,0-21 0,-20 0 16,-1 21-16,1-21 15,-43 0-15,0-1 0,0-20 16,0 21-16,-22-22 0,1 22 16,21-21-16,-21 21 15,0 0-15,0 0 0,21 42 16,0 0-1,0 21-15,21 0 16,-21 22-16,21 0 0,-21 20 16,21-20-16,-21 20 15,21-20-15,-21-22 0,0 22 16,0-22-16,22-21 16</inkml:trace>
  <inkml:trace contextRef="#ctx0" brushRef="#br0" timeOffset="1227">1736 964 0,'0'-21'15,"-21"21"1,21-21 0,0 42 15,21 0-31,-21 21 15,0 1-15,21-1 0,-21 0 16,0 22-16,0-1 16,0-20-16,21-1 0,-21 0 15,0 1-15,0-22 16,0 0-16,0 0 0,0-42 31,0 0-31,0 0 16,0-22-16,21 1 0,-21 21 15,0-21-15,0-1 16,0 1-16,0 21 0,0-1 16,0 1-16,0 0 0,0 0 31,-21 21-31,21-21 16</inkml:trace>
  <inkml:trace contextRef="#ctx0" brushRef="#br0" timeOffset="1534">1651 879 0,'0'-21'0,"0"0"16,21 0-1,0 21 1,1 0-16,-1 0 0,21 0 16,1 0-16,20 21 15,-21 0-15,22 22 0,-22-22 16,22 21-16,-22 21 0,-21 1 16,0 0-16,-21-22 15,0 21-15,-42 1 0,0-22 16,-1 1-16,-20-1 15,20-21-15,-20 0 0,21-21 16,-22 0-16</inkml:trace>
  <inkml:trace contextRef="#ctx0" brushRef="#br0" timeOffset="2202">2434 837 0,'0'21'47,"22"0"-47,-22 22 0,0-22 15,0 42-15,21-20 16,-21 20-16,0-21 0,21 22 15,-21-22-15,0 1 0,21-1 16,-21-21-16,0 0 16,0 0-16,0-42 15,0 0-15,-21 0 16,21-21-16,-21-1 16,21-20-16,0-1 0,-21 1 15,21-1-15,0-20 16,0 20-16,21 22 15,-21-22-15,21 22 0,0 21 0,0 0 16,0-1-16,22 22 16,-22 0-16,21 22 0,1-22 15,-22 21-15,21 0 16,-21 21-16,0-20 0,0-1 16,-21 21-16,0-21 15,0 21-15,-21-20 0,0-1 16,0 0-16,0 0 0,0 0 15,0 1-15,-22-22 16,43 21-16,-21-21 0,0 0 16,42 21 15,43 0-31,-22-21 16,0 21-16,22 0 0,-22 0 15,0 22-15,-20-22 16,-1 21-16,0 1 15,-21-1-15,-21 0 0,0-21 16,-22 22-16,1-22 0,-22 0 16,22-21-16,-21 21 15,-22-21-15,42 0 0,-20-21 16</inkml:trace>
  <inkml:trace contextRef="#ctx0" brushRef="#br0" timeOffset="3930">3789 223 0,'0'-21'16,"-21"0"-16,21 0 15,21 21-15,-21 21 16,0 0-16,0 21 16,0 1-16,0 20 15,21 1-15,-21 42 0,0-1 16,0 1-16,21 21 16,-21 21-16,22-21 0,-22 0 15,0 0-15,21-21 0,-21 0 16,0 0-16,0-21 15,21-1-15,-21-20 16,0-1-16,0 1 0,0-22 16,0 0-16,0 1 0,0-22 15,0 21-15,0-21 16,21-21 0,-21-21-1,21 21-15,-21-21 16,21 0-16,0 0 0,22 21 15,-1-22-15,1 1 0,-1 0 16,42 0-16,1 21 16,21-21-16,21 21 0,21 0 15,43 0-15,-1 21 0,22-21 16,21 21-16,21 0 16,-22 0-16,22 1 0,-21-1 15,0 0-15,-21-21 16,-22 21-16,1-21 0,-22 21 15,1-21-15,-44 0 0,2 22 16,-23-22-16,-41 0 16,-1 0-16,-20 0 0,-22 0 15,-42-22 17,0 22-32,-1-21 0,-20 21 15,21-21-15,0 0 16,-22 0-16,22-1 0,0 1 15,0-21-15,0 0 16,0-22-16,-1 22 0,-20-22 16,42-20-16,-21-1 0,0-21 15,21 0-15,-22 0 16,22-20-16,0-2 0,0 2 16,22-2-16,-22 2 15,21 20-15,0 0 0,-21 0 16,0 21-16,0 1 0,0 20 15,0 22-15,0-1 16,-21 1-16,0 0 0,-22 21 16,22 21-16,-21-21 15,0 21-15,-1 0 0,1 0 16,-22 0-16,1 0 0,-1 21 16,1-21-16,-22 21 15,1 0-15,-22 0 0,-21-21 16,-22 21-16,-20-21 15,-42 21-15,-1-21 0,-42 0 16,0 0-16,0-21 0,21 21 16,0 0-16,21 0 15,43 0-15,21 0 0,42 0 16,21 0-16,22 0 16,42 0-16,0 21 0,0-21 15,-1 22 1,1-22 15,0 0-15</inkml:trace>
  <inkml:trace contextRef="#ctx0" brushRef="#br0" timeOffset="4301">4487 1028 0,'22'-22'0,"-22"1"15,0 0-15,0 0 16,0 0-16,0-1 16,21 22-16,-21 22 0,0-1 15,0 21-15,0 1 16,0-1-16,-21 21 0,21 1 15,0-1-15,0 1 16,0-1-16,0 1 0,0-22 16,0 1-16</inkml:trace>
  <inkml:trace contextRef="#ctx0" brushRef="#br0" timeOffset="4651">4445 1387 0,'-21'-21'0,"0"0"15,21 0 1,0 0-16,21 21 16,0-22-1,0 22-15,22 0 0,-1-21 16,0 21-16,22-21 0,-22 21 16,22-21-16,-1 0 15,-20 0-15,-1 0 0,0-1 16,-21 1-16,0-21 0,-21 21 15,0-22-15,0 1 16,0 21-16,0-21 0,0 20 16,0 65 15,0-1-31,0 0 16,22 22-16,-22 21 0,0-22 15,21 22-15,-21-22 0,21 1 16,-21-1-16,0-21 15,21-20-15,-21 20 0</inkml:trace>
  <inkml:trace contextRef="#ctx0" brushRef="#br0" timeOffset="4853">5419 1006 0,'0'-42'15,"0"63"1,0 0 0,0 22-16,0-22 0,0 42 15,0-20-15,0 20 0,0-20 16,0 20-16,0-21 16,0 1-16,0-1 0</inkml:trace>
  <inkml:trace contextRef="#ctx0" brushRef="#br0" timeOffset="5135">5228 1091 0,'-21'-63'0,"21"20"16,0 1-16,0-1 15,0 22-15,0 0 0,42 21 16,-20 0-16,41 0 0,-20 0 15,20 21-15,22 0 16,-1 22-16,-20-1 0,20 1 16,-20 20-16,0 0 15,-22 1-15,-21 0 0,-21-1 16,-21 0-16,0 1 0,-22-22 16,-20 1-16,20-1 15,-20-21-15,0 0 16,20-21-16,1 0 0,21 0 0</inkml:trace>
  <inkml:trace contextRef="#ctx0" brushRef="#br0" timeOffset="5742">6287 1006 0,'21'0'0,"-21"22"31,0-1-31,0 0 16,21 0-16,-21 21 15,0 1-15,21-1 0,0 0 16,-21 1-16,22-1 16,-1 0-16,0 1 0,-21-22 15,21 0-15,-21 0 0,21-21 16,-21-21-1,-21-21 1,0 20-16,21-20 0,-21 0 16,21-22-16,-21 1 15,21-1-15,0 1 0,0-1 16,0 1-16,0 20 16,21 1-16,0 21 0,0 0 15,0 21-15,21 0 0,-20 0 16,20 0-16,0 21 15,1-21-15,-1 21 0,-21 21 16,21-20-16,-20-1 16,-1 0-16,-21 21 0,0-20 15,-21-1-15,-1 0 0,1-21 16,0 21-16,-21-21 16,0 21-16,20-21 0,1 0 15,0 0-15,21 21 16,21-21-16,0 21 15,22 1-15,-1-1 0,-21 0 16,21 0-16,1 22 16,-1-22-16,-21 21 0,1 0 15,-1 1-15,-21-22 16,0 21-16,-43-21 0,22 1 16,-42-1-16,-22 0 15,0-21-15,-21 0 0</inkml:trace>
  <inkml:trace contextRef="#ctx0" brushRef="#br0" timeOffset="6287">381 3779 0,'21'-21'0,"0"0"16,-21 0-16,22 21 16,-1-22-16,0 22 15,0 22-15,-21 20 16,0 22-16,21-1 16,-21 22-16,0-1 0,22 22 15,-22 0-15,0 21 16,0-42-16,0 21 0,21-22 15,-21 1-15,0-43 0,0 1 16,0-1-16</inkml:trace>
  <inkml:trace contextRef="#ctx0" brushRef="#br0" timeOffset="6907">466 3906 0,'-43'-106'0,"22"22"0,-42-86 15,63 86 1,0 20-16,0 1 0,0-1 16,42 22-16,0-22 0,22 22 15,21-22-15,20 22 16,44-21-16,-1 20 0,21 1 16,22 0-16,20-1 0,-20 22 15,20 0-15,-20 0 16,0 21-16,-1 0 0,-42 0 15,0 21-15,0 0 16,-42 0-16,-21 22 16,0-22-16,-1 21 0,-41 1 0,-1-1 15,0 0-15,1 0 16,-1-20-16,-21 20 0,0 0 16,1 1-16,-1-1 15,-21 0-15,21 22 0,-21-22 16,21 22-16,0-1 0,0 1 15,0-1-15,1 1 16,-1 20-16,21-20 0,-21 21 16,22-22-16,-22 22 15,21-22-15,-21 1 0,0-1 16,-21-21-16,22 22 0,-22-22 16,0 1-16,0-1 15,-22-21-15,1 21 0,0-20 16,-21-1-16,0 0 0,-1 0 15,-20 0-15,-1 1 16,-20-1-16,-22 0 0,0 0 16,-21-21-16,0 21 15,-21-21-15,-22 21 0,1-21 16,0 0-16,-22 0 0,1-21 16,20 21-16,22 0 15,0 0-15,-64 0 16,128 0-16,-1 0 15,43 0-15,-1 0 0,1 0 16</inkml:trace>
  <inkml:trace contextRef="#ctx0" brushRef="#br0" timeOffset="7211">1397 3695 0,'0'-22'0,"-21"1"16,21 0-16,0 42 31,0 0-31,21 1 15,-21 20-15,21 0 16,-21 22-16,22-22 0,-1 22 16,0-1-16,-21 0 15,21 1-15,0-22 0,0 1 16,-21-22-16,21 0 0</inkml:trace>
  <inkml:trace contextRef="#ctx0" brushRef="#br0" timeOffset="7505">1461 4118 0,'0'-43'16,"-22"22"-16,22 0 0,0-21 16,0 21-16,0 0 0,22-1 15,-22 1-15,42 0 16,-21 21-16,0-21 0,22 0 16,-22-1-16,21 1 15,-21 0-15,22 0 0,-22 21 16,0-21-16,-21 0 0,21 21 15,-21-21-15,0-1 16,0 44 15,0-1-31,0 0 0,0 21 16,0-21-16,0 43 0,0-22 16,0 1-16,0-1 15,0 21-15,0-20 0,21-22 16,-21 21-16</inkml:trace>
  <inkml:trace contextRef="#ctx0" brushRef="#br0" timeOffset="7727">2053 3673 0,'0'-21'0,"0"42"31,22 0-15,-1 22-16,-21-1 16,21 1-16,0 20 0,0 0 15,0 1-15,0 42 16,-21-64-16,0-21 16,22 22-16,-22-22 0</inkml:trace>
  <inkml:trace contextRef="#ctx0" brushRef="#br0" timeOffset="7988">2032 3694 0,'0'-63'15,"-21"0"-15,21 20 0,0 1 16,0-1-16,21 1 16,0 21-16,1 0 0,-1 21 15,21 0-15,21 0 16,-20 21-16,20 0 0,22 21 15,-22 1-15,1-1 16,0 22-16,-22-1 0,-21 1 16,0-1-16,-42 1 0,0-1 15,-21-21-15,-22 22 16,0-43-16,1 22 0,-22-22 16,22-21-16,20 0 0,-20 0 15</inkml:trace>
  <inkml:trace contextRef="#ctx0" brushRef="#br0" timeOffset="8896">2836 3632 0,'0'-21'0,"22"0"0,-22-1 15,21 1-15,0 21 32,-21 21-32,0 22 15,0-22-15,0 21 0,0 1 16,-21-1-16,21 0 16,0 22-16,0-43 0,0 21 15,0 1-15,0-22 0,0-42 31,0-22-15,-21 22-16,21-21 16,-22-22-16,22 22 0,-21-21 15,21 20-15,-21-20 0,21-1 16,0 22-16,0 0 16,0-1-16,21 1 0,-21 21 15,21-1-15,22 22 16,-22 0-16,0 0 0,22 0 15,-1 22-15,0-22 0,-21 21 16,0 0-16,1 0 16,-1 0-16,0-21 0,-21 22 15,0-1-15,-21-21 16,21 21-16,-21 0 0,-1-21 16,22 21-16,-21-21 0,21 21 15,0 0 1,21 1-1,22-22-15,-22 21 16,21 0-16,1 0 0,20 22 16,-21-22-16,1 0 15,-22 0-15,21 0 0,-42 21 16,0-20-16,0-1 0,0 0 16,-21 0-16,-21-21 15,-1 21-15,1-21 0,-21 0 16,-1 0-16,22-21 15,-22 0-15,22 0 0</inkml:trace>
  <inkml:trace contextRef="#ctx0" brushRef="#br0" timeOffset="9954">4509 3102 0,'-21'-21'16,"42"42"0,0 0-1,-21 21 1,21 1-16,0-1 0,-21 22 15,21-1-15,0 0 0,1 43 16,-22-21-16,21 21 0,-21 0 16,21 21-16,-21-21 15,0-1-15,21-20 0,-21 21 16,21-22-16,1-20 16,-22 0-16,21-1 0,0-21 15,0 1-15,-21-1 0,21 0 16,-21-20-16,21-1 15,-21 0-15,0 0 0,21 0 16,-21 0-16,22-21 16,-1 21-16,0-21 0,0 22 15,0-22-15,22 0 0,-1 0 16,21-22-16,1 22 16,21-21-16,20 21 0,44-21 15,-1 0-15,21 21 0,22-21 16,42 21-16,-22 0 15,22 0-15,-21 0 16,20 21-16,-20 0 0,-21-21 16,-1 21-16,-42-21 0,-21 0 15,-21 0-15,0 0 16,-42 0-16,-22 0 0,-21 0 16,0-21-16,0 21 15,0 0 1,-21-21-1,-21 21 1,0-21 0,0 0-16,0 0 0,0-22 15,-22 22-15,22-43 16,-21 22-16,-1-21 0,22-22 16,0 21-16,-21-41 0,42 20 15,-21-21-15,21-21 16,0 21-16,21-21 0,-21 21 15,21-20-15,0 20 16,0 21-16,0 0 0,-21 1 16,0 20-16,0 22 15,0-1-15,0 1 0,-21 21 16,0 0-16,0 0 0,0 21 16,0-22-16,-22 22 15,1 0-15,-22 0 0,1 0 16,-22 0-16,-42 0 15,0 0-15,-42 0 0,-22 0 16,-20 0-16,-43 0 0,0 0 16,-21 0-16,21 0 15,0 0-15,42 0 0,0 0 16,43 22-16,42-1 0,-63 0 16,105-21-1,42 21-15,1-21 16,21 21-16,0-21 15,0 0 17,0 0-17,-1 0-15,1 0 0,0 0 16</inkml:trace>
  <inkml:trace contextRef="#ctx0" brushRef="#br0" timeOffset="10368">5271 3610 0,'0'-21'16,"21"21"0,-21-21-16,21 21 15,0 0 1,-21 21-16,0 0 15,0 0-15,0 0 16,0 21-16,-21 1 0,21-1 16,0 1-16,0-1 0,0 21 15,0-20-15,21-1 16,-21-21-16,0 0 0,21 22 16,-21-22-1,22-21-15</inkml:trace>
  <inkml:trace contextRef="#ctx0" brushRef="#br0" timeOffset="10704">5355 4033 0,'-21'-21'0,"21"0"16,-21 0-16,21-1 15,0 1-15,0 0 0,0 0 16,42 0 0,1 21-16,-1 0 15,0 0-15,1 0 0,-1 0 16,21 0-16,-20-21 15,-1 21-15,1 0 0,-1-21 16,-42-1-16,0 1 0,0 0 16,0 0-16,-21-22 15,0 22-15,-1 0 0,1 0 16,0 0-16,0 0 0,21 0 16,-21-1-16,21 44 31,21-1-31,-21 21 15,21 0-15,-21 1 0,21 20 16,0 1-16,1-22 0,-1 21 16,0 1-16,-21-22 15,21 1-15,0-1 0,-21-21 16</inkml:trace>
  <inkml:trace contextRef="#ctx0" brushRef="#br0" timeOffset="10926">6350 3631 0,'21'-21'0,"-21"0"0,0 0 16,0 42 0,0 0-16,0 0 0,0 21 15,-21 1 1,21 41-16,0-20 0,0-1 15,0-20-15,0 20 16,0-20-16,21-1 0,-21 0 16,21-21-16</inkml:trace>
  <inkml:trace contextRef="#ctx0" brushRef="#br0" timeOffset="11237">6160 3758 0,'-43'-21'16,"22"-22"-16,0 43 0,0-21 16,21 0-16,0 0 0,0 0 15,21 0 1,0 21-16,22-21 0,-1 21 16,21 0-16,1 21 15,-1 0-15,22 0 0,-22 21 16,22 1-16,-21-1 0,-1 0 15,-21 22-15,-20-1 16,-22-20-16,-22 20 0,1-20 16,-42-22-16,-1 21 15,1-21-15,-22 0 0,1-21 16,20 21-16,0-21 0,1 0 16,21 0-16,21-21 15,21 0-15</inkml:trace>
  <inkml:trace contextRef="#ctx0" brushRef="#br0" timeOffset="12047">7048 3694 0,'0'-21'0,"-21"21"15,21 21 17,0 22-17,0-22-15,0 21 16,0 1-16,0-1 16,0 21-16,0-20 0,0-1 15,0 22-15,0-22 16,0-21-16,21 0 0,-21 0 15,0 1-15,0-44 32,-21 1-32,21-21 0,0 0 15,0-1-15,0 1 16,0-22-16,0 1 0,0 0 16,21-1-16,0 0 15,-21 1-15,21 21 0,0-1 16,-21 1-16,21 21 0,-21 0 15,21 21-15,1 21 32,-22 0-32,21-21 0,0 21 15,0 22-15,0-22 16,22 0-16,-22 0 0,0 0 16,0 0-16,0 0 0,0 1 15,-21-1-15,0 0 16,0 0-16,0 0 0,0 1 15,-21-1-15,0 0 16,0 0-16,0 0 16,0 0-16,21 0 0,0 1 15,0-1-15,0 0 0,0 0 16,21 0-16,21 1 0,-21-1 16,22 0-16,-22 0 15,21 21-15,-21-21 0,1 1 16,-22-1-16,0 0 15,-43 0-15,1 0 0,-22-21 16,-20 0-16,-22 0 0,0-21 16</inkml:trace>
  <inkml:trace contextRef="#ctx0" brushRef="#br0" timeOffset="13157">1884 2107 0,'0'64'46,"0"-43"-46,0 42 0,-21 1 16,21-1-16,0 22 0,0-22 16,0 22-16,0 0 15,21-1-15,-21 1 0,21-21 16,0-1-16,-21 0 0,21-20 16,-21-1-16,0 1 15,22-22-15,-22 21 16,21-21-16,0-21 15,0-21 1</inkml:trace>
  <inkml:trace contextRef="#ctx0" brushRef="#br0" timeOffset="13539">5525 2234 0,'21'0'15,"-21"21"1,0 0 0,-21 1-16,21 20 0,0 0 15,0 0-15,0 22 16,0 21-16,0-1 0,21 1 16,0 0-16,0-22 0,0 22 15,-21-1-15,21-20 16,1-22-16,-22 22 0,0-43 15,0 21-15,0-20 16,0-1-16,-22-21 0</inkml:trace>
  <inkml:trace contextRef="#ctx0" brushRef="#br0" timeOffset="13872">3683 3779 0,'0'21'0,"0"1"16,0-1-1,21-21-15,22 0 0,-1 0 16,0 0-16,22 0 15,20 0-15,-20-21 0,42 21 16,-22-22-16,1 1 0,0 21 16,-1-21-16,1 21 15,-21-21-15,-1 21 0,-21 0 16,-20 0-16,-1-21 0,0 21 16,-42 0-1,0-22-15,-1 22 0</inkml:trace>
  <inkml:trace contextRef="#ctx0" brushRef="#br0" timeOffset="14321">3598 1408 0,'-21'0'15,"0"0"17,42 0-1,0 0-31,22 0 0,-22 0 15,21 0-15,1 0 16,20 0-16,-21 22 0,22-22 16,-22 0-16,1 0 0,-1 0 15,-21 0-15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5:13:54.05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1334 910 0,'0'-21'16,"0"-1"-1,0 1 1,0 0-16,0 0 16,0 0-16,0 0 15,0 0 1,-21 21 0,-22 21-1,22 0-15,-21 21 0,-22 0 16,22 1-16,0 20 15,-22 1-15,22-1 0,-1 1 16,1 21-16,21-22 16,21 0-16,0-20 0,21 20 15,21-41-15,22 20 0,0-21 16,20-21-16,1 0 16,0-21-16,-22 0 0</inkml:trace>
  <inkml:trace contextRef="#ctx0" brushRef="#br0" timeOffset="164">1059 1143 0,'-85'0'0,"43"0"16,63 0 0,0 0-16,21 0 0,1 0 15,20 0-15,1 0 16,-22-21-16,22 21 0,-1-22 15</inkml:trace>
  <inkml:trace contextRef="#ctx0" brushRef="#br0" timeOffset="445">1969 762 0,'-85'-21'16,"43"21"0,-1 0-16,-20 0 0,21 21 15,-1 0-15,-20 0 16,42 0-16,-22 21 0,22 1 16,0 20-16,21-20 15,0 20-15,0 1 0,21-1 16,0-20-16,0 20 0,22-21 15,20-21-15,1 1 16,-1-1-16,22-21 0,-21-21 16</inkml:trace>
  <inkml:trace contextRef="#ctx0" brushRef="#br0" timeOffset="709">2540 805 0,'-21'-21'16,"0"0"-16,0 21 16,0 0-16,-1-22 15,-20 22-15,0 0 0,21 22 16,-22-1-16,1 0 16,21 21-16,-22 1 0,22-1 15,0 21-15,21-20 0,0 20 16,0 1-16,21-1 15,22-20-15,-1-1 0,22 0 16,-1-20-16,22-1 0,-1-21 16,1 0-16,0-21 15</inkml:trace>
  <inkml:trace contextRef="#ctx0" brushRef="#br0" timeOffset="1771">551 359 0,'-22'-21'15,"1"0"-15,0 21 16,0 21-16,0 0 0,0 1 16,-1 41-16,22 1 0,-21-1 15,21 43-15,-21 127 16,21-106-16,-21 21 15,21 0-15,-21 0 0,21-21 16,-21 22-16,21-44 16,-22 1-16,22 0 0,-21-43 15,21 1-15,0 0 16,0-22-16,0-21 0,0 0 16,0 0-16,21-42 15,-21 0 1,22 0-16,-22 0 0,21 0 15,0-1-15,21 1 16,1 21-16,-1-21 0,21 0 16,22 21-16,0-21 15,21 21-15,21 0 0,21-22 16,42 22-16,1 0 0,21-21 16,-1 21-16,22 0 15,-21-21-15,-1 21 0,1 0 16,-43 0-16,1 0 0,-43 0 15,-43 0-15,1 0 16,-21 0-16,-43 0 0,0 0 16,-21-21-1,-21 0-15,0 21 0,-1-21 16,1 0-16,0 21 16,0-22-16,0 22 0,-1-21 15,1 21-15,21-21 16,0 0-1,21 0-15,1-1 0,-1 1 16,0 0-16,21-21 16,-20-22-16,20 22 0,-21-43 15,21 22-15,-21-22 0,1-21 16,-1 22-16,0-22 16,0-85-16,-21 85 15,0 22-15,0-22 0,-21 21 16,0 1-16,21-1 15,-21 21-15,-1 1 0,1 21 16,0-1-16,0 22 0,0-21 16,0 21-16,0-1 15,-1 22 1,22-21-16,-21 21 16,0 0 15,-21 21-31,-1-21 0,-20 22 15,-1-22-15,-42 0 0,1 21 16,-44 0-16,-20-21 16,-42 21-16,-1-21 0,-21 21 15,-21 1-15,-21-1 16,-212 21-16,254-21 16,43 0-16,41 22 0,44-22 15,41 0-15,22 21 16</inkml:trace>
  <inkml:trace contextRef="#ctx0" brushRef="#br0" timeOffset="2902">1545 2265 0,'0'-22'16,"0"1"-1,22 0-15,-1 0 16,0 21-16,-21-21 0,21 42 31,-21 0-31,0 21 16,0 22-16,0-1 0,-21 22 15,21 21-15,-21 0 16,21 21-16,-21-22 0,21 1 16,-22 0-16,22-21 15,0 0-15,-21-22 16,21 0-16,-21-20 0</inkml:trace>
  <inkml:trace contextRef="#ctx0" brushRef="#br0" timeOffset="4229">318 3598 0,'0'-21'15,"-21"21"-15,21-21 0,21 63 47,-21-21-47,0 43 16,21-1-16,-21 22 0,0 21 16,0 21-16,-21-22 0,21 23 15,-21-2-15,0 2 16,-1-23-16,1 1 0,0 0 15,21-21-15,-21-22 16,21 1-16,0-22 16,0 0-16,0 1 0,0-22 0,0 0 15,0 0-15,0 0 16,21-21 15,0-21-15,0 21-16,22-21 15,62 0-15,-41 21 16,21-21-16,20 21 0,23-22 16,41 1-16,21 0 15,22 0-15,42-21 0,0 21 16,21 21-16,21-22 0,1 1 16,-22 21-16,0 0 15,-42 0-15,-21 0 0,-22 0 16,-20 21-16,-44-21 15,-20 0-15,-42 0 0,-22 0 16,0 0-16,-42-21 16,-21 0-1,0 21-15,0-21 0,0 0 16,0 21-16,0-22 16,-1 1-16,22 0 15,-21 0-15,21 0 0,0 0 16,0-22-16,0 22 15,0-21-15,21-1 0,-21 1 16,0-21-16,22-22 16,-22 0-16,0 1 0,21-22 15,0 21-15,-21-21 0,0 0 16,21 1-16,-21 20 16,0 0-16,0 22 0,-21-1 15,21 22-15,-21 0 0,0-1 16,-22 22-16,1 0 15,-22 0-15,-20 21 0,-22-21 16,0 21-16,-21 0 16,-21 0-16,-22 0 0,1 0 15,-21 0-15,-1 0 0,1 0 16,-1 0-16,1 0 16,-22 0-16,21 0 0,-20 0 15,20 0-15,22 0 16,-22 0-16,22 0 0,21 0 15,0 0-15,21-21 0,0 21 16,21 0-16,21-22 16,22 22-16,-1 0 0,22 0 15,0 0-15,21 0 16,-1 0-16</inkml:trace>
  <inkml:trace contextRef="#ctx0" brushRef="#br0" timeOffset="4836">634 4064 0,'0'-21'16,"0"-1"-16,-21 1 15,0 21-15,0 0 0,-21 0 16,-1 0-16,1 21 16,-1 22-16,1-1 0,21 0 15,-21 22-15,21 21 0,-1-22 16,22 0-16,22 22 15,-1-21-15,21-22 0,0 0 16,22 1-16,-1-22 16,1 0-16,20-21 0,1-21 15,0 0-15,-1-22 0,1 1 16,-21-21-16,-22-1 16,0-21-16,-42 1 0,0-1 15,-21 0-15,0 1 0,-21 20 16,-22 22-16,22-1 15,-22 22-15,1 21 0,21 0 16,-1 21-16,1 1 16,21-1-16,21 0 0,0 0 15</inkml:trace>
  <inkml:trace contextRef="#ctx0" brushRef="#br0" timeOffset="5178">1164 4148 0,'-21'-42'0,"21"21"16,0 0-16,0-1 0,21 1 16,1 21-16,-1 0 0,0 21 15,0 1-15,0 20 16,1 0-16,-1 22 15,0-1-15,-21 1 0,21-1 16,-21 1-16,0-22 0,0 0 16,-21-20-16,21-1 0,-21-21 15,0-21 1,21-22-16,0 1 0,0-21 16,21-1-16,-21 0 15,21-20-15,85-107 16,-64 149-16,0 21 15,-20 21-15,20 0 16</inkml:trace>
  <inkml:trace contextRef="#ctx0" brushRef="#br0" timeOffset="5627">2075 4275 0,'0'-21'16,"21"21"-16,-21-21 0,0 0 16,0 0-16,0 0 15,0-1-15,0 1 0,0 0 16,-21 0-16,-1 0 0,1-1 16,-21 1-16,21 21 15,-21 0-15,-43 21 16,42 22-16,1-1 15,21 1-15,0-1 0,21 21 16,0-20-16,0 20 0,0-20 16,21-1-16,0 0 15,0-21-15,22 0 0,-22-21 16,21 0-16,1 0 16,-22-21-16,21 0 0,-21-21 15,0 0-15,0-1 16,1-20-16,-1 20 0,-21-20 15,21-1-15,-21 22 0,21 0 16,-21 20-16,0 44 31,0 20-31,0 0 0,0 1 0,0-1 16,0 21-16,0-20 16,21-1-16,1 1 0</inkml:trace>
  <inkml:trace contextRef="#ctx0" brushRef="#br0" timeOffset="5881">2688 4148 0,'0'-21'0,"0"0"0,0 0 16,-21 0-16,0 0 0,0 21 15,-21 0-15,21 0 16,-22 0-16,1 21 0,21 0 15,-22 0-15,22 21 0,0 1 16,0-1-16,21 22 16,0-22-16,21 0 15,0-21-15,21 22 0,1-22 16,20 0-16,-20-21 0,20 0 16,1-21-16,-1 0 15</inkml:trace>
  <inkml:trace contextRef="#ctx0" brushRef="#br0" timeOffset="6065">3006 3789 0,'0'-43'0,"-21"1"0,21 21 15,-21-1-15,-1 22 16,22 22-16,0-1 16,-21 21-16,21 22 15,0-1-15,0 1 0,0-1 16,21 22-16,-21-1 15,0-20-15,22 0 0,-22-1 16,21-21-16,-21 1 0</inkml:trace>
  <inkml:trace contextRef="#ctx0" brushRef="#br0" timeOffset="6414">3347 4127 0,'0'-21'15,"0"42"17,21-21-32,-21 21 15,21-21-15,0 22 0,21-1 16,1-21-16,-1 21 16,1-21-16,-1 0 0,21 0 15,-20-21-15,-1 0 0,-21-1 16,0-20-16,-21 21 15,0-22-15,-21-20 0,0 21 16,-21-1-16,-22 22 16,1-21-16,-1 42 0,-21 0 15,22 21-15,0 21 0,20 1 16,22 20-16,0 22 16,42 0-16,0-1 0,22 1 15,20-22-15,22 22 16,-22-22-16,43-20 0,-21-1 15</inkml:trace>
  <inkml:trace contextRef="#ctx0" brushRef="#br0" timeOffset="8218">4826 2497 0,'0'-21'0,"-21"21"0,21-21 16,0 0 0,0 0-16,0-1 15,21 22-15,0 0 31,-21 22-31,22-1 16,-1 0 0,0 0-1,21-21-15,-20 0 0,20 0 0,-21 0 16,21-21-16,22 0 16,-22 0-16,1-1 0,-1-20 15,0 21-15,0 0 16,22-21-16,-22 20 0,1 1 15,-1 0-15,0 21 0,1 0 16,-1 21-16,0-21 16,1 21-16,-1 1 0,-21 20 15,21-21-15,1 0 16,-1 0-16,1 0 0,-1 1 16,-21-22-16,21 21 0,1-21 15,-22 0-15,21 0 16,-21 0-16,22 0 0,-1-21 15,0 21-15,1-22 16,20 22-16,1 0 0,-1-21 16,1 21-16,20 0 0,-20 0 15,20-21-15,-20 21 16,-22 0-16,22 0 0,-43 0 16,21 0-16,-21 0 0,-42-21 93</inkml:trace>
  <inkml:trace contextRef="#ctx0" brushRef="#br0" timeOffset="8499">6879 2180 0,'-42'-43'16,"42"22"0,21 21-1,0 0 1,1 0-16,-1 0 0,0 0 16,21 21-16,-20 1 15,20-1-15,0 0 0,0 0 16,1 0-16,-1 1 15,1-1-15,-22 0 0,21 0 16,-42 21-16,0-21 0,-21 1 16,0 20-16,-22-21 15,-20 0-15,-1 22 0,1-22 16,-1 0-16,-20 0 16,20 0-16,22 0 0</inkml:trace>
  <inkml:trace contextRef="#ctx0" brushRef="#br0" timeOffset="11477">8298 0 0,'0'-22'0,"0"44"32,0-1-17,-21 106 1,21-85-1,0 22-15,21 20 0,-21-20 16,0 20-16,21 22 0,-21-21 16,0 21-16,0 0 15,0-1-15,0 1 0,-21 0 16,21 0-16,-21-21 16,21-1-16,-22 1 0,22-21 15,0-1-15,0 0 16,0-20-16,0-1 0,0 1 15,0-1-15,0-21 0,22 0 16,-22 0-16,21-21 16,0-21-1,0 0-15,0 21 16,0-21-16,22 0 16,-22 21-16,21-21 0,22-1 15,-1 22-15,22 0 16,21 0-16,-1 0 0,44 22 15,20-22-15,21 21 0,22 0 16,21 0-16,21-21 16,0 21-16,0 0 0,0-21 15,-21 21-15,0 1 16,-22-22-16,-41 0 0,-22 21 16,-21-21-16,-21 0 0,-43 0 15,-21 0-15,1-21 16,-43-1-16,-21 22 15,-1-21-15,1 21 0,-21-21 16,21 0-16,0 21 16,21-21-16,-21 21 0,21-21 15,0 0 1,21-22-16,0 22 0,-21-21 16,21-1-16,0-20 15,-21-1-15,21 1 0,-21-22 16,21 1-16,-21-22 0,22 21 15,-22-21-15,21 0 16,0 22-16,-21-1 0,21 0 16,0 1-16,-21 20 15,0 1-15,0 20 0,-21 1 16,0 0-16,0 21 0,0-1 16,-22 22-16,22-21 15,-21 21-15,0 0 0,-1 0 16,1 0-16,-22 21 15,1-21-15,-1 0 0,-20 22 16,-22-22-16,-21 0 0,-21 0 16,-22-22-16,-41 22 15,-1 0-15,-42-21 0,0 21 16,-42-21-16,20 21 16,1 0-16,0 0 0,21 0 15,21 0-15,43 0 0,21 21 16,41-21-16,44 21 15,-1-21-15,43 22 0,21-1 16,21 0-16,0 0 0,21-21 16,-21 21-16,21 0 15,0-21-15,0 0 0</inkml:trace>
  <inkml:trace contextRef="#ctx0" brushRef="#br0" timeOffset="11871">9293 740 0,'148'-21'16,"-106"0"0,0 0-16,1 21 0,-1-21 15,-21 21-15,-21-21 16,-21 21-16,-42 0 16,-1 0-16,-21 21 0,1 0 15,-1 0-15,-21 21 16,22 1-16,20-1 0,0 1 15,22 20-15,21 0 16,21 1-16,21 0 0,0-1 16,22-21-16,41 1 0,-20-1 15,20-21-15,1 0 16,21-21-16,-21 0 0,-1-21 16,-20 0-16</inkml:trace>
  <inkml:trace contextRef="#ctx0" brushRef="#br0" timeOffset="12033">9292 1058 0,'-190'21'15,"211"-21"1,0 0-16,1 0 16,41 0-16,-21 0 15,22-21-15,-1 21 0,1 0 16,20-21-16,-20 21 15</inkml:trace>
  <inkml:trace contextRef="#ctx0" brushRef="#br0" timeOffset="12303">10393 846 0,'0'-21'0,"0"0"16,-21-21-16,21 21 15,-21 21-15,-22-22 0,22 22 16,-21 0-16,0 0 16,-1 22-16,-20-1 0,20 0 15,1 0-15,-21 21 0,42 1 16,-22-1-16,22 22 16,0-22-16,21 21 15,0-20-15,21-1 0,0 22 0,22-22 16,20-21-16,0 0 15,22 0-15,-21 0 0,41-21 16</inkml:trace>
  <inkml:trace contextRef="#ctx0" brushRef="#br0" timeOffset="12533">10943 867 0,'-42'-21'0,"-21"21"15,-1 0-15,1 21 0,20-21 16,-20 43-16,21-22 16,-1 21-16,1 1 0,21 20 15,21 1-15,0-1 16,0 1-16,21-1 0,0 1 16,21-22-16,22 0 0,-22 1 15,43-22-15,0-21 16,-1 0-16,1 0 0</inkml:trace>
  <inkml:trace contextRef="#ctx0" brushRef="#br0" timeOffset="13216">9779 2159 0,'0'-21'15,"0"-1"-15,0 1 16,21 0 0,-21 0-1,0 42 1,0 0-16,0 0 16,0 22-16,-21 20 0,21 22 15,0 0-15,0 20 16,0 1-16,-21 21 0,21-21 15,0 21-15,0-21 0,0-21 16,21-1-16,-21 1 16,0-43-16,0 1 0,21-1 15,-21-21-15</inkml:trace>
  <inkml:trace contextRef="#ctx0" brushRef="#br0" timeOffset="14759">8361 3556 0,'0'-21'15,"-21"21"1,21-22-16,0 44 16,0-1-16,-21 0 15,21 0-15,0 42 16,0 1-16,0 42 0,-21 0 16,-1 0-16,1 20 0,0 23 15,0-22-15,0 0 16,-21-22-16,20 1 0,22 0 15,-21-21-15,21-22 16,0 1-16,-21-1 0,21-20 16,0-22-16,0 0 0,0 0 15,21-21 1,0-21-16,1 0 16,-1 0-16,21-1 15,-21 22-15,21-21 0,1 0 16,-1 0-16,1 0 0,-1 21 15,21-21-15,22 21 16,0-21-16,20 21 0,44 0 16,-1 0-16,42 0 0,1 0 15,-1 0-15,1 0 16,-22 0-16,1 0 0,-1 0 16,-21 0-16,-21 0 15,0 0-15,0 0 0,-21 0 16,0 21-16,-22-21 15,1 0-15,-22 0 0,1 0 16,0 0-16,-22 21 0,-21-21 16,0 0-16,21 0 15,-20 0-15,-22-21 32,0 0-17,0-1-15,0 1 16,0 0-1,0 0-15,0 0 16,0-1 0,21-20-16,-21 0 15,0 21-15,21 0 0,-21-22 16,21 1-16,-21-1 16,0 1-16,21-21 0,-21 20 15,0-41-15,0 20 0,-21-42 16,0 22-16,0-1 15,0-21-15,-1 21 0,-20 1 16,-21-1-16,-1 22 16,1-1-16,-1 22 0,-20 21 15,20 0-15,-21-1 0,22 22 16,-22 0-16,22 0 16,-22 22-16,22-22 0,-43 21 15,21-21-15,-21 21 16,-21-21-16,0 0 0,-21 0 15,21 0-15,-21 0 0,21 0 16,0-21-16,0 21 16,42-21-16,1 21 0,20 0 15,0-22-15,22 22 0,0 0 16,0-21-16,20 21 16,-20 0-16,0 0 0,-1 0 15</inkml:trace>
  <inkml:trace contextRef="#ctx0" brushRef="#br0" timeOffset="16493">4107 4209 0,'0'21'16,"0"0"0,0 0-1,-21-21 16,-1 0-15,22-21 0,-21 21-1,21-21-15,0 0 0,0 0 16,0-22-16,21 1 16,1 0-16,-22-1 0,21-20 15,21-1-15,-21 1 0,21-1 16,1-20-16,-1-1 15,1 0-15,20 1 0,0-1 16,1 0-16,21 1 16,-1-1-16,1 0 0,0 1 15,-1 20-15,1 1 0,21-1 16,-22 22-16,1 0 16,0 20-16,-1-20 0,-20 21 15,21 0-15,-22 21 16,1-22-16,20 22 0,-20 0 15,20 0-15,-20 22 0,21-1 16,-22 0-16,22 0 16,0 22-16,20-1 0,-20 0 15,21 0-15,0 1 16,0-1-16,-1 1 0,1-1 16,-21 0-16,-1 0 0,1 22 15,0-22-15,-1 1 16,-20-1-16,0 0 0,-22 22 15,21-22-15,-20 1 16,20 20-16,-42-21 0,22 22 16,-1-22-16,-21 22 0,0-22 15,0 21-15,1-20 16,-1 20-16,0-20 0,0 20 16,0-21-16,1 1 0,-1-1 15,0 1-15,0-22 16,21 21-16,-21-21 0,1 0 15,-1 0-15,0 1 16,0-1-16,0-21 16,-21-21 15,0-1-31,-21 1 16</inkml:trace>
  <inkml:trace contextRef="#ctx0" brushRef="#br0" timeOffset="16902">8404 3788 0,'-22'-21'15,"1"0"-15,0 0 0,0 0 16,21 0-1,0 42 1,0 0-16,0 0 16,21 21-16,-21 1 15,21-1-15,-21 1 0,21 20 16,-21-21-16,22 22 16,-1-22-16,-21 22 0,21-22 15,0 0-15,-21 1 16,0-1-16,0-21 0,0 0 15,0 1-15,0-1 0,-21 0 16,-21-21-16,-1 0 16,1 0-16,-1 0 15,-20 0-15,21 0 0,-22 0 0,1 0 16,20 0-16,-20-21 16,42 21-16,-22 0 0,22 0 15,0 0-15</inkml:trace>
  <inkml:trace contextRef="#ctx0" brushRef="#br0" timeOffset="17324">9081 4085 0,'0'-21'0,"0"-22"0,0 22 16,-21-21-16,21 21 0,0 0 16,0-1-16,0 44 31,0-1-31,0 21 0,0 0 16,0 22-16,0-1 15,0 1-15,-21 20 0,21-20 16,0 0-16,0-1 15,-22 0-15,22-20 0,-21-1 16,21-21-16,-21 1 0,21-1 16</inkml:trace>
  <inkml:trace contextRef="#ctx0" brushRef="#br0" timeOffset="17673">9017 4445 0,'0'-22'0,"22"-20"16,-22 21-16,0 0 15,21 0-15,0 21 16,-21-21-16,42 21 0,-21 0 16,22 0-16,-1 0 15,0 21-15,1-21 0,20 0 16,-21 0-16,-20 0 16,20 0-16,-42-21 0,0-1 15,0 1 1,-21 0-16,0 0 0,21 0 15,-22-1-15,1-20 0,0 21 16,21 0-16,0 0 16,0 0-16,21 42 15,-21 21 1,0 0-16,21 1 0,-21 20 16,0 1-16,0-22 0,0 21 15,0 1-15,-21-22 16,21 1-16,0-1 0,0-21 15,0 0-15,0 0 0</inkml:trace>
  <inkml:trace contextRef="#ctx0" brushRef="#br0" timeOffset="18083">9758 4212 0,'21'-21'0,"-21"0"16,0-1-16,-21 44 15,21-1 1,-21 0-16,0 21 16,0 43-16,21-43 0,-22 22 15,22-22-15,-21 0 16,21 1-16,-21-1 0,21-21 16,0 0-16,0 1 0,21-22 15,0-22 1,-21 1-16,22-21 0,-1-1 15,0 1-15,-21-21 16,21-1-16,0-21 0,-21 22 16,0-22-16,22 22 0,-22 20 15,0 1-15,21 0 16,0 42-16,-21 21 16,21 0-16,-21 21 15,21 22-15,0 0 0,-21-1 16,21 0-16,-21 1 0,0 0 15,22-1-15,-22 0 16,0-20-16,0-1 0,0-21 16,0 1-16,-22-1 15</inkml:trace>
  <inkml:trace contextRef="#ctx0" brushRef="#br0" timeOffset="18232">9758 4381 0,'-21'-21'15,"21"0"-15,21 21 16,0-21-16,1 21 16,-1 0-16,0 0 15,0 0-15,21 0 0,1 0 16,-1 0-16</inkml:trace>
  <inkml:trace contextRef="#ctx0" brushRef="#br0" timeOffset="18434">10160 4127 0,'0'-21'16,"-21"-21"-16,21 20 0,0-20 16,0 21-16,0 0 15,0 42 1,0 0-16,0 21 16,0 22-16,0 0 0,0-1 15,0 0-15,-21 1 0,21-22 16,-21 22-16,21-22 15,0-21-15,-21 22 0</inkml:trace>
  <inkml:trace contextRef="#ctx0" brushRef="#br0" timeOffset="18768">10203 4106 0,'0'-42'0,"0"-1"16,0 22-16,0-21 0,0 21 15,0 42 1,0 0-16,0 0 16,0 22-16,0-1 0,21 21 15,-21-20-15,21 20 16,0 1-16,-21-22 0,21 21 16,1-20-16,-1-22 15,0 21-15,0-20 0,0-22 16,0 0-16,0-22 15,1 1-15,-22-21 16,21-1-16,-21-20 0,0 21 16,0-22-16,-21 1 15,21-1-15,0 1 0,-22-1 16,22 22-16,-21 21 16,21-1-16,-21 1 0,21 42 15</inkml:trace>
  <inkml:trace contextRef="#ctx0" brushRef="#br0" timeOffset="19245">10626 3913 0,'0'-21'16,"-21"0"-16,21 0 15,-21 21-15,21 21 16,0 0-16,0 22 16,0-1-1,0 22-15,0 62 16,0-62-16,0 0 0,0-1 16,0 0-16,0-20 0,0-1 15,0 1-15,21-22 0,-21 0 16,0 0-16,21-21 15,-21-21-15,0 0 16,21-22-16,-21 1 16,0-22-16,21 1 0,-21-22 15,22 1-15,-22-1 0,21 0 16,0 1-16,0-1 16,0 22-16,0 20 0,0 1 15,1 42-15,-1 0 0,0 0 16,0 42-16,0 1 15,1-1-15,-1 42 0,0 1 16,-21-21-16,21 20 16,0 1-16,0 0 0,0-22 15,-21 1-15,0-1 16,0-20-16,0-22 0,0 0 16,-21-21-16</inkml:trace>
  <inkml:trace contextRef="#ctx0" brushRef="#br0" timeOffset="19371">10711 4233 0,'-22'-42'16,"22"-1"-16,22 22 15,-1-21-15,21 21 0,22 0 16,-1-1-16,22 22 0,0 0 16,-22 0-16</inkml:trace>
  <inkml:trace contextRef="#ctx0" brushRef="#br0" timeOffset="22886">3005 5291 0,'21'-21'31,"-21"0"-16,21 21 1,-21-21-16,0 0 16,-21 21-16,0-21 15,-21 21 1,20 0-16,-20 0 0,-21 21 16,20-21-16,-20 21 15,20 21-15,1-21 0,0 22 16,21-1-16,0 0 0,21 1 15,0-1-15,21 0 16,0 1-16,0-22 0,21 0 16,22 0-16,-22-21 15,1 0-15,20-21 0,-21 0 16,1-22-16,-1 1 0,-21 0 16,22 0-16,-43-22 15,21 0-15,-21 22 0,0-21 16,0-1-16,0 22 15,0-1-15,-21 22 0,21 0 16,0 42-16,-22 0 16,22 22-16,0-1 15,0 22-15,-21-22 0,21 21 16,0 1-16,0 0 0,0-1 16,0 0-16,0-41 15,21 20-15</inkml:trace>
  <inkml:trace contextRef="#ctx0" brushRef="#br0" timeOffset="23480">3598 5334 0,'0'-22'16,"0"1"-16,0 0 0,0 0 15,0 0-15,-21 21 0,21-21 16,-22 0-16,1 21 15,0-22-15,0 22 0,0 0 16,-1 22-16,1-22 16,0 21-16,0 21 0,0-21 15,0 21-15,0-20 0,21 20 16,0-21-16,0 22 16,0-22-16,21 0 15,0-21-15,21 0 16,-21 0-16,0 0 0,22-21 15,-22 0-15,21-22 0,-20 22 16,-1 0-16,-21-22 16,21 22-16,-21 0 0,0 0 15,-21 21-15,21 21 16,-21 0-16,21 0 16,-22 1-16,1-1 0,21 0 15,0 0-15,0 0 16,0 1-16,21-22 15,1 0 1,20 0-16,-21 0 0,21-22 16,-21 1-16,22 0 0,-1 0 15,1-22-15,-22 22 16,21-21-16,-21 0 0,-21 21 16,21-22-16,-21 1 0,0 21 15,0-22-15,0 22 16,0 42-1,0 0-15,-21 1 16,21 20-16,0 0 0,0 22 16,-21-22-16,21 22 15,0-22-15,0 0 0,0 1 16,0-1-16</inkml:trace>
  <inkml:trace contextRef="#ctx0" brushRef="#br0" timeOffset="23990">3895 5334 0,'0'-22'0,"-21"22"15,21-21-15,21 21 32,0-21-32,0 21 0,0 0 15,22-21-15,-1 21 0,22-21 16,-1 21-16,-21-21 15,22 21-15,0 0 0,-1 0 16,-21 0-16,-21-21 0,22 21 16,-22 0-16,0 0 15,-21-22-15,-21 1 16,21 0-16,-21 21 16,0-21-16,-1 21 0,-20-21 15,21 21-15,0 0 0,-21 21 16,20-21-16,1 21 15,0 0-15,0 22 0,21-22 16,-21 21-16,21-21 16,0 0-16,21 22 0,0-22 15,0 0-15,0-21 16,43 0-16,-43 0 16,0 0-16,0-21 0,0 0 15,1-1-15,-1 1 16,0 0-16,-21 0 0,0 0 15,0 0-15,0 42 16,0 0 0,0 0-16,0 21 0,0-20 15,0 20-15,0-21 16,0 0-16,21 1 0,-21-1 16</inkml:trace>
  <inkml:trace contextRef="#ctx0" brushRef="#br0" timeOffset="24500">4932 4782 0,'-42'-63'0,"0"21"0,-22-1 16,0 1-16,1-1 15,-22 22-15,-21 0 0,-20 0 16,-2 21-16,-41 0 0,0 21 15,-22 0-15,22 0 16,-21 22-16,-1-22 0,0 43 16,43-22-16,0 21 15,21 1-15,21 21 0,43-1 16,-1 1-16,22 0 0,42 20 16,0-20-16,42 21 15,1-22-15,20 1 16,22-21-16,0-1 0,-1 1 0,43-22 15,-21-21-15,21 0 16,21 1-16,-21-22 0,21 0 16,22-22-16,-22 1 15,0-21-15,0-1 0,0 1 16,-21-21-16,-21-1 16,0 1-16,-21-22 0,-22 0 15,1 22-15,-22-22 0,-21 1 16,-21-1-16,0 21 15,-21-20-15,0 20 0,0 22 16,-22-22-16,1 22 0,0 0 16,-1 21-16,1-1 15,0 22-15,20-21 0,-20 21 16,21 0-16,0 21 16,21 1-16,-21-22 0</inkml:trace>
  <inkml:trace contextRef="#ctx0" brushRef="#br0" timeOffset="25939">4975 5080 0,'-22'0'15,"22"-22"-15,22 44 63,-22 20-48,21 0-15,-21-20 16,21 20-16,0 0 16,-21 0-16,21-20 0,0 20 15,0 0-15,1-20 16,-1-1-16,21 0 0,-21 0 15,1-21-15,20 0 0,-21 0 16,21 0-16,1-21 16,-22 0-16,21 0 0,22-22 15,-22 22-15,0-21 16,1 20-16,-1-20 0,0 0 16,22 0-16,-22-22 0,0 22 15,1-1-15,-1 1 16,1 0-16,-1-1 0,0-20 15,22 42-15,-22-22 16,0 1-16,22 0 0,-22-1 16,0 1-16,22 21 0,-22-22 15,22 22-15,-1-21 16,1 21-16,-1 0 0,1 0 16,-1-1-16,-20 22 15,20 0-15,-20 0 0,20 0 16,-21 22-16,1-1 0,-1-21 15,0 21-15,1 21 16,-1-21-16,-21 0 0,21 1 16,-20-1-16,20 21 15,-21-21-15,0 1 0,-21-1 16,22 0-16,-22 0 0,0 0 16,21 0-16,-21 0 15,0 1-15,0-1 0,21-21 16,-21 21-16,21 0 15,0-21 1,0 0-16,0 0 0,1 0 16,20 0-16,-21 0 15,22-21-15,-22 21 0,0-21 16,0 21-16,0-21 16,0-1-16,0 1 15,-21 0-15,0 0 31,0 0-15</inkml:trace>
  <inkml:trace contextRef="#ctx0" brushRef="#br0" timeOffset="26257">7874 4529 0,'-21'0'16,"21"-21"-16,-21 21 16,0 0-16,21-21 0,0 42 47,0 0-32,21 1-15,-21-1 16,21 0-16,-21 0 0,21 0 15,-21 21-15,21-20 0,-21-1 16,0 21-16,0-21 16,0 1-16,0-1 15,-21 0-15,0 0 16,0-21-16,0 21 0,-21 0 16,20-21-16,1 21 0,0-21 15</inkml:trace>
  <inkml:trace contextRef="#ctx0" brushRef="#br0" timeOffset="26955">8721 4698 0,'0'-21'16,"0"-1"-16,0 1 15,0 0-15,-21-21 0,21 20 16,-21 1-16,0 0 0,21-21 16,-43 21-16,1 21 15,-1-21-15,-20 21 0,0 0 16,-22 0-16,21 0 0,-20 42 16,-1-21-16,0 21 15,22 22-15,-1-1 0,1 1 16,20-1-16,1 22 15,21-21-15,0 20 0,21 1 16,0 0-16,21-22 0,0 22 16,21-22-16,1 1 15,20-1-15,-20-21 0,20 1 16,22-1-16,-22 1 16,22-22-16,0 0 0,21-21 15,-22 0-15,22 0 16,0 0-16,-22-21 0,22 0 15,-21-1-15,0-20 0,-1 0 16,-20-22-16,-1 1 16,1-1-16,-43-21 0,21 22 15,-42-22-15,0 1 0,0-1 16,0 0-16,-21 22 16,-21-1-16,-1 1 0,1-1 15,0 22-15,-22 21 16,-63-43-16,64 43 15,-1 21-15,1-21 0,-1 21 16,22 0-16,0 0 16,-1 21-16,1 0 0</inkml:trace>
  <inkml:trace contextRef="#ctx0" brushRef="#br0" timeOffset="27512">8170 5186 0,'0'-22'0,"-21"22"16,21-21-16,0 0 16,0 0-16,0 0 15,-22 21-15,22-22 16,-21 22-16,0 0 16,0 0-16,-22 43 15,22-22-15,0 0 16,0 0-16,0 22 15,0-22-15,21 0 0,0 21 16,0-21-16,0 1 0,21-1 16,0 0-16,0 0 15,0-21-15,0 0 0,1-21 16,-1 21-16,0-21 0,0 0 16,0-22-16,1 1 15,-1 21-15,-21-21 0,21-1 16,-21-20-16,0 20 15,0 1-15,0 21 0,0-21 16,0 20-16,-21 44 16,21-1-1,0 0-15,-21 21 0,21 0 16,0 1-16,0-1 16,0-21-16,0 22 0,0-1 15,0-21-15</inkml:trace>
  <inkml:trace contextRef="#ctx0" brushRef="#br0" timeOffset="27943">8446 5186 0,'21'-22'0,"-21"-20"16,0 21-16,0 0 16,0-22-16,0 22 0,-21 0 15,21 0-15,-21 21 16,-1 0-16,1 21 0,-21 0 15,21 0-15,0 0 0,0 1 16,21 20-16,-22-21 16,22 0-16,0 22 15,0-22-15,0 0 0,22-21 16,-1 21-16,0-21 0,0 0 16,0 0-16,0 0 0,22-21 15,-22 21-15,0-42 16,0 21-16,0-1 0,-21 1 15,22-21-15,-22 21 16,0-1-16,0 1 0,0 0 16,-22 42 15,22 0-31,0 1 0,0-1 16,-21 0-16,21 21 0,0-20 15,21-1-15,-21 0 16,22-21-16,-22 21 0,21-21 15,0 0 1,0 0-16,0 0 0</inkml:trace>
  <inkml:trace contextRef="#ctx0" brushRef="#br0" timeOffset="28256">8806 4762 0,'-21'-21'16,"21"42"15,-22 22-15,22-22-16,0 21 15,-21-21-15,21 43 0,-21-22 16,21 0-16,-21 1 16,0-22-16,-1 21 0,22-21 15</inkml:trace>
  <inkml:trace contextRef="#ctx0" brushRef="#br0" timeOffset="28693">8615 5122 0,'0'-21'0,"0"0"15,21 21 17,0 0-32,22 0 15,-22 0 1,21 0-16,-20-22 0,20 22 15,0 0-15,0 0 0,-20-21 16,20 21-16,-21 0 16,-21-21-16,-21 21 15,0 0 1,0 0-16,-1 0 16,22 21-16,-21-21 0,0 21 15,21 1-15,-21-1 16,21 0-16,0 0 0,0 0 15,0 1-15,0-1 0,0 0 16,21 0-16,0-21 16,0 0-16,1 0 0,-1 0 15,-21-21-15,21 0 16,0 21-16,0-21 0,-21-1 16,22 1-16,-22 0 15,0 42 1,21 0-1,-21 1-15,0 20 16,0-21-16,21 21 0,0-21 16</inkml:trace>
  <inkml:trace contextRef="#ctx0" brushRef="#br0" timeOffset="29660">12743 846 0,'0'-21'47,"-21"21"-47,21 21 16,0 0-16,0 1 15,-22-1-15,22 0 16,0 0-16,0 0 0,0 22 16,0-22-16,0 0 15,0 0-15,0 0 0,0 0 16,22-21 15,-1-42-31,0 21 16,21-21-16,0-1 15,22 1-15,0-22 0,-1 1 16,0 0-16,22-1 0,-21-21 16,20 22-16,-20-1 15,-1 22-15,-20 0 0,20 20 16,-42 22-16,0 0 15</inkml:trace>
  <inkml:trace contextRef="#ctx0" brushRef="#br0" timeOffset="43504">784 4932 0,'-22'0'15,"22"21"1,22-21 15,-1 0-31,21 0 16,21 0-16,1 0 0,21 0 15,42-21-15,0 21 0,21-22 16,0 1-16,21 21 16,-21 0-16,1-21 0,-22 21 15,-21 0-15,-1 0 16,-41 0-16,-22 0 0,-21 0 15,1 0-15,-44 0 16,1 21 0,0-21-16,0 0 0,0 0 15,-1 0-15,44 0 47</inkml:trace>
  <inkml:trace contextRef="#ctx0" brushRef="#br0" timeOffset="47568">9419 5016 0,'0'-21'15,"-21"21"-15,0 0 16,21-21-16,-21 21 16,0 0-16,0 0 15,0 0 1,42 0 0,0 0-16,0 0 15,42 0-15,-20 0 16,42 0-16,-1 21 0,1-21 15,21 0-15,-22 0 16,22 21-16,-21-21 0,-22 0 16,1 0-16,-22 0 15,1 0-15,-22 0 16,-42 0-16,-1 0 0,-41 0 16,-1 0-16,1 0 0,-22 0 15,-21 0-15,1 0 16,20-21-16,-21 21 0,43 0 15,-22 0-15,42 0 16,1 0-16,21 21 0,63-21 31,1 0-31,-1 21 0,22-21 16,-1 0-16,22 0 0,-1 0 16,-20 0-16,20 0 15,-20 0-15,0 0 0,-22 0 16,0 0-16,-21 0 0,0 0 15,1 0-15,-44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5:03.78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147 757 0,'-24'0'0,"24"-24"0,0-1 16,0 50 15,0 47-15,24-24-16,-24 1 15,24 23-15,-24 1 0,24 0 16,-24-25-16,25 0 16,-25 1-16,0-1 0,0-24 15,0 0-15,-25-48 16,25 0-1,-24-24-15,0-1 0,0-23 16,0-1-16,24 1 0,-24-25 16,-1-24-16,1 24 15,24-24-15,-24 0 0,24 24 16,24-23-16,0 47 16,49-48-16,-25 97 15,25 24-15,-25 24 0,25 24 16,-1 25-16,-23 0 15,-1-1-15,-24 25 0,-24 0 16,0-1-16,-24 1 16,-24-24-16,-1-1 0,1 1 15,0-25-15,-1-24 0,25 1 16,-24-1-16,23-24 16,50-24-1,-1 24 1,24 0-16,-24 0 15,25 24-15,23-24 0,-23 24 16,-1 24-16,25-23 16,-25 23-16,0-24 0,1 25 15,-1-25-15,1 0 16</inkml:trace>
  <inkml:trace contextRef="#ctx0" brushRef="#br0" timeOffset="357">1066 1047 0,'0'-24'0,"-24"0"16,24-1-16,24 25 47,-24 25-47,25-25 15,-1 0-15,0 0 0,0 0 16,0 0-16,0 0 0,25 0 15,-25-25-15,24 1 16,-23 0-16,-1 0 0,-24 0 16,0-1-16,0 1 15,-24 0-15,-1 0 0,1 0 16,-24 0-16,-1-1 16,1 25-16,24 0 0,-24 25 15,23-1-15,1 0 0,0 24 16,24 1-16,0-1 15,24 0-15,-24 1 0,49-1 16,-1-24-16,0 25 0,1-25 16,23 0-16,-23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5:07.60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318 411 0,'24'-24'16,"-24"0"-16,-24 0 15,0 24-15,-1 0 16,1 0-16,-24 0 0,24 24 16,-25 0-16,25 0 0,-24 0 15,23 25-15,1-25 16,24 24-16,0 1 0,0-25 16,0 24-16,24-24 15,1 1-15,-1 23 0,24-24 16,1-24-16,-1 24 0,0-24 15,25 0-15</inkml:trace>
  <inkml:trace contextRef="#ctx0" brushRef="#br0" timeOffset="643">729 532 0,'24'-24'0,"-24"-24"0,0 23 16,0 1-16,0 0 15,-24 24-15,0 0 0,0 0 16,-1 0-16,1 0 0,0 0 15,0 24-15,24 0 16,0 1-16,0-1 0,0 0 16,0 24-16,24-23 15,-24-1-15,24 0 0,0 0 16,1 0-16,47 0 16,-48-24-16,25 0 15,-25 0-15,0 0 0,0-24 16,1 0-16,-25-24 15,0 24-15,0-1 16,-25 1-16,1-24 16,0 24-16,0-25 0,-25 25 15,25 24-15,0-24 0,-24 24 16,23 0 0,25 24-16,0 0 15,0 0-15,25 1 0,-1-1 16,24 0-16,-24-24 15,25 24-15,-1-24 0,-24 0 16,25 0-16,-1 0 16,0-24-16,-23 0 0,-1 24 15,24-24-15,-48-1 0,24 1 16,1 0-16,-25 0 16,0 0-16,0-1 15,0 1 1,-25 24-16,1 0 0,0 0 0,0 0 15,24 24-15,-24 1 0,24-1 16,0 0-16,24 0 16,0 25-16,24-25 0,1 0 15,-25 24-15,24-23 0,1-1 16,-25 24-16,0-24 16,0 0-16,-24 1 0,0-1 15,-24-24-15,0 24 16,-24 0-16,-1-24 0,25 24 15,-24-24-15,23 0 16,-23 0-16,24-24 0</inkml:trace>
  <inkml:trace contextRef="#ctx0" brushRef="#br0" timeOffset="1027">1431 0 0,'24'0'31,"0"24"-15,0 0-16,0 1 0,0-1 15,1 24-15,23-24 16,0 25-16,-23 23 0,23-23 16,-24 23-16,-24-23 15,24 23-15,-24-23 0,25-1 16,-25-24-16,0 24 0,24-48 15,0 25-15,0-25 16,0 0-16,1 0 0,-1 0 16,-24-25-16,0 1 0,0 0 15,-24 0-15,-1-24 16,-23 23-16,0 1 0,-25-24 16,25 24-16,-1-1 15,1 1-15,24 24 0,24-24 16,24 0-1,24 24-15,1 0 0,-1-24 16,25 24-16,-25 0 16,0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16T13:55:04.56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219 604 0,'24'-24'0,"1"0"15,-25 0-15,0 0 0,-25-1 16,25 1-16,-24 0 16,0 0-16,0 0 0,0 24 15,-1 0-15,1 0 0,0 24 16,0 0-16,0 0 16,24 0-16,-25 1 0,25 23 15,0 0-15,0-23 0,0 23 16,0-24-16,25 0 15,-25 1-15,24-1 0,0-24 16,0 24-16,25-24 16,-25-24-16,24 24 0,-24-24 15,1-1-15,23-23 0,-24 0 16,0-1-16,-24 1 16,0-25-16,0 1 0,-24-1 15,0 1-15,24-1 16,-24 0-16,0 25 0,24 0 15,-25 48-15,25 24 16,25 0-16,-25 49 16,24-25-16,0 25 0,0-1 15,0 1-15,1-1 16,-1 1-16,0-1 0,0-23 16,0-1-16,0-24 15,-24 25-15</inkml:trace>
  <inkml:trace contextRef="#ctx0" brushRef="#br0" timeOffset="153">800 604 0,'24'0'0,"0"0"31</inkml:trace>
  <inkml:trace contextRef="#ctx0" brushRef="#br0" timeOffset="1269">1138 556 0,'-24'0'16,"24"-24"-16,0 0 0,0-1 15,0 1 1,0 0-16,24 24 15,-24-24-15,25 24 0,-1 0 16,0 24 0,0 0-16,0 0 0,1 1 0,-1 23 15,0-24-15,-24 25 16,24-1-16,-24-24 0,0 0 16,0 1-16,0-1 0,0 0 15,-24-24 1,24-24-16,0 0 15,0-1-15,-24 1 16,24 0-16,0-24 0,0 23 16,24-23-16,-24 0 0,24-1 15,0 1-15,1 24 16,-1 0-16,0 24 0,0 0 16,0 0-16,0 24 15,1 0-15,-25 0 0,24 0 16,0 25-16,-24-25 0,0 0 15,24 0-15,-24 0 16,0-48 15,0 0-31,24 0 16,1 0-16,-25-1 16,24 1-16,0 0 0,0 0 15,0 24-15,1-24 0,-1 24 16,0 24-16,0 0 15,0 0-15,-24 0 16,25 1-16,-1-1 0,-24 0 16,24 0-16,0 0 15,0-24-15,0 25 0,1-25 16,-1 0-16,0-25 16,0 25-16,25-24 0,-25 0 15,0 0-15,-24 0 0,24-25 16,-24 25-16,0-24 15,-24-1-15,24 25 0,-24-24 16,0 24-16,-25 24 16,25-25-16,0 25 0,0 25 15,-1-1-15,25 0 0,0 24 16,0 1-16,0-25 16,25 24-16,-25 1 0,48-25 15,-24 24-15,25-24 0,-1-24 16,0 25-16</inkml:trace>
  <inkml:trace contextRef="#ctx0" brushRef="#br0" timeOffset="1798">2469 387 0,'-24'-24'0,"24"-1"16,-24 1-16,24 0 15,0 0-15,24 48 16,-24 0-1,24-24-15,0 24 0,0 1 16,-24 23-16,24-24 16,1 0-16,-25 25 0,24-25 15,-24 0-15,0 0 16,0 0-16,-24-24 16,24-24-1,-25 0-15,25 0 16,25-97-1,-1 97-15,-24-25 16,24 1-16,0 24 0,0 0 16,25 24-16,-25 0 0,0 24 15,0-24-15,1 24 16,-25 24-16,24-23 0,0-1 16,-24 0-16,0 0 15,0 0-15,24 0 0,-24 1 16,24-25-1,-24-25 1,0 1-16,25 24 16,-25-24-16,0 0 15,24 24-15,-24-24 0,24 24 16,0 24-16,0 0 16,-24 0-1,24 0-15,1 1 0,-25-1 16,24 0-16,0 0 15,-24 0-15,24-24 0,0 0 16,1 0-16</inkml:trace>
  <inkml:trace contextRef="#ctx0" brushRef="#br0" timeOffset="2722">3412 411 0,'25'-24'0,"-1"-25"16,-24 25-16,0 0 0,0 0 15,0 0-15,-24 24 0,-1 0 16,1 0-1,0 24-15,0-24 0,0 24 16,24 0-16,0 0 16,0 1-16,0 23 0,0-24 15,24 0-15,0 0 0,-24 1 16,24-25-16,0 24 16,25-24-16,-25 0 0,0 0 15,0-24 1,0-1-16,-24 1 15,0 0-15,-24 0 0,24 0 16,-24 0-16,24-1 16,0 1-16,0 0 15,0 0-15,24 24 16,0 0-16,25 0 0,-25 0 16,24 0-16,1 24 0,-25 0 15,24-24-15,-23 24 16,-1 1-16,-24-1 0,0 0 15,0 0-15,0 0 16,-24-24-16,-1 24 0,1-24 16,0 0-16,0 0 0,0 0 15,24-24 1,0 0-16,0 0 0,0 0 16,24 0-16,24-1 0,-24 1 15,25 0-15,-1 24 16,1-24-16,-25 24 0,24 0 15,0 0-15,-23 0 16,-1 0-16,-24 24 0,24-24 16,-24 24 46,0 0-46,0 1-1,24-25-15,-24 24 0,24-24 16,1 24-16,-1-24 0,0 24 16,0-24-16,0 0 15,25-24-15,-25 24 0,0-24 16,0 24-16,1-24 0,-1-1 16,0 1-1,-24 0-15,-24 24 16,0 24-1,24 25-15,-25-1 0,25 0 16,0 25-16,0 120 16,25-120-16,-25 24 15,24-1-15,-24-23 0,0-25 16,0 1-16,-24-1 16,-1-24-16,-23-24 0,0 0 15,-1-24-15,1 0 16,-1-24-16,25-25 0,0 25 15,0-25-15,24 1 0,24-1 16,24 0-16,1 25 0,-1 0 16,25-1-16,-25 25 15,25 24-15,-1-24 0,-23 24 16,-1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F620-57E5-49B1-BC4A-B0693E048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CB65E-93A9-4843-BD95-CD599D880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9B93C-B52A-4F27-881D-16CAB4098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917-2836-44AD-9473-705724BCA047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B40DA-A92B-4D9C-B771-2623A733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F9874-A0F2-41E2-9B1D-4D03794CE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BEDB-6C7D-475A-8D08-C3E777F28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3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CB34-6102-4C57-9D0E-54B28DC3B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1E9EF-8385-4853-B77A-C50AB2210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7A783-36DB-47B9-AC01-3D1659E2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917-2836-44AD-9473-705724BCA047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F05FA-B8D4-49BC-9A12-E4C60986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7F7EB-21D9-49D8-A951-16592DDA6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BEDB-6C7D-475A-8D08-C3E777F28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93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D2DFCA-AC45-48C3-B5B1-3286DA643B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0A1A7C-42EE-42A6-B75B-681AFBBAF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CBB6D-D0F1-46FE-9436-44D8256B1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917-2836-44AD-9473-705724BCA047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EC811-855B-4E31-A17B-290E9DFAE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9A426-015D-4BBC-B451-7A655D264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BEDB-6C7D-475A-8D08-C3E777F28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6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FB677-E805-4C3E-BFAC-56A92D117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EA51B-3B27-4020-B5D6-C0A25929F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05276-B55F-4654-AFCA-B84BA3296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917-2836-44AD-9473-705724BCA047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78437-9418-44A8-A029-229D47BE5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F2D0F-55F6-4EF7-88C7-889F5F3B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BEDB-6C7D-475A-8D08-C3E777F28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64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DD9D5-3A43-4FAD-9826-8E4E30028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ACAFA-5D7A-4262-ADBD-46D658FC2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EB086-EDE2-4988-9458-E2A897DD9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917-2836-44AD-9473-705724BCA047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C345C-FB6C-4E43-9EC7-5393EABDB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D53CF-72A0-4FB7-AF1E-0187CCEBA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BEDB-6C7D-475A-8D08-C3E777F28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1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DEF9D-4C2D-4FE2-B15F-B47BC103E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4310B-BF60-4DBE-A598-6BB859CB44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13E73-40FC-4104-8D22-1D63B6CBF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4EFEA-723A-4365-BE0B-DA10C8393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917-2836-44AD-9473-705724BCA047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D8405-E56E-4E58-8660-92AD6F77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968B9-003A-4486-B151-BAE5A28F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BEDB-6C7D-475A-8D08-C3E777F28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8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49E1-EB5E-4FF9-B454-99E9D1D6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C2E1F-A32F-4740-AB78-42235358C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69859-D70D-4D8E-BD4C-DCC5F09AB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44A11-6F7B-42CA-A084-3231D3B8F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7C456C-6CE1-43FE-B2A0-B5BC1C15D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3A1896-AC87-4540-9034-81B22242C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917-2836-44AD-9473-705724BCA047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4ABE1A-B0E7-4F09-A5B5-83DD48CA6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224248-A751-4A6E-86F7-42F88026E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BEDB-6C7D-475A-8D08-C3E777F28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7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2B7B5-2039-400F-AEC5-99924D085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2C66BC-FAE7-4B17-9FE9-B49409476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917-2836-44AD-9473-705724BCA047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96780-F9D1-4279-ACB1-86B941AFF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EA937F-6C9D-4CCC-9FC0-8FB96E6D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BEDB-6C7D-475A-8D08-C3E777F28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36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7CD47A-91FB-40BD-9CC1-870541B63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917-2836-44AD-9473-705724BCA047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7BE919-DFFE-46AF-AB4C-82F01D49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76D0C-B764-4228-8DF8-D8B514FF2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BEDB-6C7D-475A-8D08-C3E777F28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7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36510-A8B9-4221-911E-BAB16F210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C73A2-5628-4B9B-B20D-A0DB5B922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C9F65-4DA0-445C-940E-9EF403604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10AAA-A901-4BFD-8DFA-F5F8DA316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917-2836-44AD-9473-705724BCA047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CB664-595A-4614-8C0D-E122A502B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AA7C5-00BF-4F05-96AA-4FDB63AB3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BEDB-6C7D-475A-8D08-C3E777F28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58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DDB30-6668-44C5-BB56-5221DA870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B7E459-64A1-4385-82AA-49C879ACDA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A7EB0-1003-452A-9793-F25AD9A12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29ADE-3CED-40A9-B494-47F4F6A51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917-2836-44AD-9473-705724BCA047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AA0D0-3FFB-40AE-B105-88366008C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30332-8955-4F29-8A02-C5B7F0F42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BEDB-6C7D-475A-8D08-C3E777F28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7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FF6A43-4FB2-4CFD-8D34-CCD17DB3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153E9-B9D6-4315-B9CF-3B430814C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9E1A5-B2B3-417A-80FF-DAFE6225B5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69917-2836-44AD-9473-705724BCA047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93A8E-C7C4-4095-98A9-1BA5BA86C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D17EE-802C-4288-8D65-8DD1A6AA5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7BEDB-6C7D-475A-8D08-C3E777F28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3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.xml"/><Relationship Id="rId21" Type="http://schemas.openxmlformats.org/officeDocument/2006/relationships/image" Target="../media/image11.emf"/><Relationship Id="rId42" Type="http://schemas.openxmlformats.org/officeDocument/2006/relationships/customXml" Target="../ink/ink22.xml"/><Relationship Id="rId47" Type="http://schemas.openxmlformats.org/officeDocument/2006/relationships/image" Target="../media/image24.emf"/><Relationship Id="rId63" Type="http://schemas.openxmlformats.org/officeDocument/2006/relationships/image" Target="../media/image32.emf"/><Relationship Id="rId68" Type="http://schemas.openxmlformats.org/officeDocument/2006/relationships/customXml" Target="../ink/ink35.xml"/><Relationship Id="rId84" Type="http://schemas.openxmlformats.org/officeDocument/2006/relationships/customXml" Target="../ink/ink43.xml"/><Relationship Id="rId89" Type="http://schemas.openxmlformats.org/officeDocument/2006/relationships/image" Target="../media/image45.emf"/><Relationship Id="rId16" Type="http://schemas.openxmlformats.org/officeDocument/2006/relationships/customXml" Target="../ink/ink9.xml"/><Relationship Id="rId11" Type="http://schemas.openxmlformats.org/officeDocument/2006/relationships/image" Target="../media/image6.emf"/><Relationship Id="rId32" Type="http://schemas.openxmlformats.org/officeDocument/2006/relationships/customXml" Target="../ink/ink17.xml"/><Relationship Id="rId37" Type="http://schemas.openxmlformats.org/officeDocument/2006/relationships/image" Target="../media/image19.emf"/><Relationship Id="rId53" Type="http://schemas.openxmlformats.org/officeDocument/2006/relationships/image" Target="../media/image27.emf"/><Relationship Id="rId58" Type="http://schemas.openxmlformats.org/officeDocument/2006/relationships/customXml" Target="../ink/ink30.xml"/><Relationship Id="rId74" Type="http://schemas.openxmlformats.org/officeDocument/2006/relationships/customXml" Target="../ink/ink38.xml"/><Relationship Id="rId79" Type="http://schemas.openxmlformats.org/officeDocument/2006/relationships/image" Target="../media/image40.emf"/><Relationship Id="rId102" Type="http://schemas.openxmlformats.org/officeDocument/2006/relationships/image" Target="../media/image51.emf"/><Relationship Id="rId5" Type="http://schemas.openxmlformats.org/officeDocument/2006/relationships/image" Target="../media/image3.emf"/><Relationship Id="rId90" Type="http://schemas.openxmlformats.org/officeDocument/2006/relationships/customXml" Target="../ink/ink46.xml"/><Relationship Id="rId95" Type="http://schemas.openxmlformats.org/officeDocument/2006/relationships/customXml" Target="../ink/ink49.xml"/><Relationship Id="rId22" Type="http://schemas.openxmlformats.org/officeDocument/2006/relationships/customXml" Target="../ink/ink12.xml"/><Relationship Id="rId27" Type="http://schemas.openxmlformats.org/officeDocument/2006/relationships/image" Target="../media/image14.emf"/><Relationship Id="rId43" Type="http://schemas.openxmlformats.org/officeDocument/2006/relationships/image" Target="../media/image22.emf"/><Relationship Id="rId48" Type="http://schemas.openxmlformats.org/officeDocument/2006/relationships/customXml" Target="../ink/ink25.xml"/><Relationship Id="rId64" Type="http://schemas.openxmlformats.org/officeDocument/2006/relationships/customXml" Target="../ink/ink33.xml"/><Relationship Id="rId69" Type="http://schemas.openxmlformats.org/officeDocument/2006/relationships/image" Target="../media/image35.emf"/><Relationship Id="rId80" Type="http://schemas.openxmlformats.org/officeDocument/2006/relationships/customXml" Target="../ink/ink41.xml"/><Relationship Id="rId85" Type="http://schemas.openxmlformats.org/officeDocument/2006/relationships/image" Target="../media/image43.emf"/><Relationship Id="rId12" Type="http://schemas.openxmlformats.org/officeDocument/2006/relationships/customXml" Target="../ink/ink7.xml"/><Relationship Id="rId17" Type="http://schemas.openxmlformats.org/officeDocument/2006/relationships/image" Target="../media/image9.emf"/><Relationship Id="rId33" Type="http://schemas.openxmlformats.org/officeDocument/2006/relationships/image" Target="../media/image17.emf"/><Relationship Id="rId38" Type="http://schemas.openxmlformats.org/officeDocument/2006/relationships/customXml" Target="../ink/ink20.xml"/><Relationship Id="rId59" Type="http://schemas.openxmlformats.org/officeDocument/2006/relationships/image" Target="../media/image30.emf"/><Relationship Id="rId103" Type="http://schemas.openxmlformats.org/officeDocument/2006/relationships/customXml" Target="../ink/ink53.xml"/><Relationship Id="rId20" Type="http://schemas.openxmlformats.org/officeDocument/2006/relationships/customXml" Target="../ink/ink11.xml"/><Relationship Id="rId41" Type="http://schemas.openxmlformats.org/officeDocument/2006/relationships/image" Target="../media/image21.emf"/><Relationship Id="rId54" Type="http://schemas.openxmlformats.org/officeDocument/2006/relationships/customXml" Target="../ink/ink28.xml"/><Relationship Id="rId62" Type="http://schemas.openxmlformats.org/officeDocument/2006/relationships/customXml" Target="../ink/ink32.xml"/><Relationship Id="rId70" Type="http://schemas.openxmlformats.org/officeDocument/2006/relationships/customXml" Target="../ink/ink36.xml"/><Relationship Id="rId75" Type="http://schemas.openxmlformats.org/officeDocument/2006/relationships/image" Target="../media/image38.emf"/><Relationship Id="rId83" Type="http://schemas.openxmlformats.org/officeDocument/2006/relationships/image" Target="../media/image42.emf"/><Relationship Id="rId88" Type="http://schemas.openxmlformats.org/officeDocument/2006/relationships/customXml" Target="../ink/ink45.xml"/><Relationship Id="rId91" Type="http://schemas.openxmlformats.org/officeDocument/2006/relationships/image" Target="../media/image46.emf"/><Relationship Id="rId96" Type="http://schemas.openxmlformats.org/officeDocument/2006/relationships/image" Target="../media/image48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15" Type="http://schemas.openxmlformats.org/officeDocument/2006/relationships/image" Target="../media/image8.emf"/><Relationship Id="rId23" Type="http://schemas.openxmlformats.org/officeDocument/2006/relationships/image" Target="../media/image12.emf"/><Relationship Id="rId28" Type="http://schemas.openxmlformats.org/officeDocument/2006/relationships/customXml" Target="../ink/ink15.xml"/><Relationship Id="rId36" Type="http://schemas.openxmlformats.org/officeDocument/2006/relationships/customXml" Target="../ink/ink19.xml"/><Relationship Id="rId49" Type="http://schemas.openxmlformats.org/officeDocument/2006/relationships/image" Target="../media/image25.emf"/><Relationship Id="rId57" Type="http://schemas.openxmlformats.org/officeDocument/2006/relationships/image" Target="../media/image29.emf"/><Relationship Id="rId106" Type="http://schemas.openxmlformats.org/officeDocument/2006/relationships/image" Target="../media/image53.emf"/><Relationship Id="rId10" Type="http://schemas.openxmlformats.org/officeDocument/2006/relationships/customXml" Target="../ink/ink6.xml"/><Relationship Id="rId31" Type="http://schemas.openxmlformats.org/officeDocument/2006/relationships/image" Target="../media/image16.emf"/><Relationship Id="rId44" Type="http://schemas.openxmlformats.org/officeDocument/2006/relationships/customXml" Target="../ink/ink23.xml"/><Relationship Id="rId52" Type="http://schemas.openxmlformats.org/officeDocument/2006/relationships/customXml" Target="../ink/ink27.xml"/><Relationship Id="rId60" Type="http://schemas.openxmlformats.org/officeDocument/2006/relationships/customXml" Target="../ink/ink31.xml"/><Relationship Id="rId65" Type="http://schemas.openxmlformats.org/officeDocument/2006/relationships/image" Target="../media/image33.emf"/><Relationship Id="rId73" Type="http://schemas.openxmlformats.org/officeDocument/2006/relationships/image" Target="../media/image37.emf"/><Relationship Id="rId78" Type="http://schemas.openxmlformats.org/officeDocument/2006/relationships/customXml" Target="../ink/ink40.xml"/><Relationship Id="rId81" Type="http://schemas.openxmlformats.org/officeDocument/2006/relationships/image" Target="../media/image41.emf"/><Relationship Id="rId86" Type="http://schemas.openxmlformats.org/officeDocument/2006/relationships/customXml" Target="../ink/ink44.xml"/><Relationship Id="rId94" Type="http://schemas.openxmlformats.org/officeDocument/2006/relationships/image" Target="../media/image47.emf"/><Relationship Id="rId99" Type="http://schemas.openxmlformats.org/officeDocument/2006/relationships/customXml" Target="../ink/ink51.xml"/><Relationship Id="rId101" Type="http://schemas.openxmlformats.org/officeDocument/2006/relationships/customXml" Target="../ink/ink52.xml"/><Relationship Id="rId4" Type="http://schemas.openxmlformats.org/officeDocument/2006/relationships/customXml" Target="../ink/ink3.xml"/><Relationship Id="rId9" Type="http://schemas.openxmlformats.org/officeDocument/2006/relationships/image" Target="../media/image5.emf"/><Relationship Id="rId13" Type="http://schemas.openxmlformats.org/officeDocument/2006/relationships/image" Target="../media/image7.emf"/><Relationship Id="rId18" Type="http://schemas.openxmlformats.org/officeDocument/2006/relationships/customXml" Target="../ink/ink10.xml"/><Relationship Id="rId39" Type="http://schemas.openxmlformats.org/officeDocument/2006/relationships/image" Target="../media/image20.emf"/><Relationship Id="rId34" Type="http://schemas.openxmlformats.org/officeDocument/2006/relationships/customXml" Target="../ink/ink18.xml"/><Relationship Id="rId50" Type="http://schemas.openxmlformats.org/officeDocument/2006/relationships/customXml" Target="../ink/ink26.xml"/><Relationship Id="rId55" Type="http://schemas.openxmlformats.org/officeDocument/2006/relationships/image" Target="../media/image28.emf"/><Relationship Id="rId76" Type="http://schemas.openxmlformats.org/officeDocument/2006/relationships/customXml" Target="../ink/ink39.xml"/><Relationship Id="rId97" Type="http://schemas.openxmlformats.org/officeDocument/2006/relationships/customXml" Target="../ink/ink50.xml"/><Relationship Id="rId104" Type="http://schemas.openxmlformats.org/officeDocument/2006/relationships/image" Target="../media/image52.emf"/><Relationship Id="rId7" Type="http://schemas.openxmlformats.org/officeDocument/2006/relationships/image" Target="../media/image4.emf"/><Relationship Id="rId71" Type="http://schemas.openxmlformats.org/officeDocument/2006/relationships/image" Target="../media/image36.emf"/><Relationship Id="rId92" Type="http://schemas.openxmlformats.org/officeDocument/2006/relationships/customXml" Target="../ink/ink47.xml"/><Relationship Id="rId2" Type="http://schemas.openxmlformats.org/officeDocument/2006/relationships/customXml" Target="../ink/ink2.xml"/><Relationship Id="rId29" Type="http://schemas.openxmlformats.org/officeDocument/2006/relationships/image" Target="../media/image15.emf"/><Relationship Id="rId24" Type="http://schemas.openxmlformats.org/officeDocument/2006/relationships/customXml" Target="../ink/ink13.xml"/><Relationship Id="rId40" Type="http://schemas.openxmlformats.org/officeDocument/2006/relationships/customXml" Target="../ink/ink21.xml"/><Relationship Id="rId45" Type="http://schemas.openxmlformats.org/officeDocument/2006/relationships/image" Target="../media/image23.emf"/><Relationship Id="rId66" Type="http://schemas.openxmlformats.org/officeDocument/2006/relationships/customXml" Target="../ink/ink34.xml"/><Relationship Id="rId87" Type="http://schemas.openxmlformats.org/officeDocument/2006/relationships/image" Target="../media/image44.emf"/><Relationship Id="rId61" Type="http://schemas.openxmlformats.org/officeDocument/2006/relationships/image" Target="../media/image31.emf"/><Relationship Id="rId82" Type="http://schemas.openxmlformats.org/officeDocument/2006/relationships/customXml" Target="../ink/ink42.xml"/><Relationship Id="rId19" Type="http://schemas.openxmlformats.org/officeDocument/2006/relationships/image" Target="../media/image10.emf"/><Relationship Id="rId14" Type="http://schemas.openxmlformats.org/officeDocument/2006/relationships/customXml" Target="../ink/ink8.xml"/><Relationship Id="rId30" Type="http://schemas.openxmlformats.org/officeDocument/2006/relationships/customXml" Target="../ink/ink16.xml"/><Relationship Id="rId35" Type="http://schemas.openxmlformats.org/officeDocument/2006/relationships/image" Target="../media/image18.emf"/><Relationship Id="rId56" Type="http://schemas.openxmlformats.org/officeDocument/2006/relationships/customXml" Target="../ink/ink29.xml"/><Relationship Id="rId77" Type="http://schemas.openxmlformats.org/officeDocument/2006/relationships/image" Target="../media/image39.emf"/><Relationship Id="rId100" Type="http://schemas.openxmlformats.org/officeDocument/2006/relationships/image" Target="../media/image50.emf"/><Relationship Id="rId105" Type="http://schemas.openxmlformats.org/officeDocument/2006/relationships/customXml" Target="../ink/ink54.xml"/><Relationship Id="rId8" Type="http://schemas.openxmlformats.org/officeDocument/2006/relationships/customXml" Target="../ink/ink5.xml"/><Relationship Id="rId51" Type="http://schemas.openxmlformats.org/officeDocument/2006/relationships/image" Target="../media/image26.emf"/><Relationship Id="rId72" Type="http://schemas.openxmlformats.org/officeDocument/2006/relationships/customXml" Target="../ink/ink37.xml"/><Relationship Id="rId93" Type="http://schemas.openxmlformats.org/officeDocument/2006/relationships/customXml" Target="../ink/ink48.xml"/><Relationship Id="rId98" Type="http://schemas.openxmlformats.org/officeDocument/2006/relationships/image" Target="../media/image49.emf"/><Relationship Id="rId3" Type="http://schemas.openxmlformats.org/officeDocument/2006/relationships/image" Target="../media/image2.emf"/><Relationship Id="rId25" Type="http://schemas.openxmlformats.org/officeDocument/2006/relationships/image" Target="../media/image13.emf"/><Relationship Id="rId46" Type="http://schemas.openxmlformats.org/officeDocument/2006/relationships/customXml" Target="../ink/ink24.xml"/><Relationship Id="rId67" Type="http://schemas.openxmlformats.org/officeDocument/2006/relationships/image" Target="../media/image3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8.xml"/><Relationship Id="rId13" Type="http://schemas.openxmlformats.org/officeDocument/2006/relationships/image" Target="../media/image59.emf"/><Relationship Id="rId3" Type="http://schemas.openxmlformats.org/officeDocument/2006/relationships/image" Target="../media/image54.emf"/><Relationship Id="rId7" Type="http://schemas.openxmlformats.org/officeDocument/2006/relationships/image" Target="../media/image56.emf"/><Relationship Id="rId12" Type="http://schemas.openxmlformats.org/officeDocument/2006/relationships/customXml" Target="../ink/ink60.xml"/><Relationship Id="rId17" Type="http://schemas.openxmlformats.org/officeDocument/2006/relationships/image" Target="../media/image61.emf"/><Relationship Id="rId2" Type="http://schemas.openxmlformats.org/officeDocument/2006/relationships/customXml" Target="../ink/ink55.xml"/><Relationship Id="rId16" Type="http://schemas.openxmlformats.org/officeDocument/2006/relationships/customXml" Target="../ink/ink6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7.xml"/><Relationship Id="rId11" Type="http://schemas.openxmlformats.org/officeDocument/2006/relationships/image" Target="../media/image58.emf"/><Relationship Id="rId5" Type="http://schemas.openxmlformats.org/officeDocument/2006/relationships/image" Target="../media/image55.emf"/><Relationship Id="rId15" Type="http://schemas.openxmlformats.org/officeDocument/2006/relationships/image" Target="../media/image60.emf"/><Relationship Id="rId10" Type="http://schemas.openxmlformats.org/officeDocument/2006/relationships/customXml" Target="../ink/ink59.xml"/><Relationship Id="rId4" Type="http://schemas.openxmlformats.org/officeDocument/2006/relationships/customXml" Target="../ink/ink56.xml"/><Relationship Id="rId9" Type="http://schemas.openxmlformats.org/officeDocument/2006/relationships/image" Target="../media/image57.emf"/><Relationship Id="rId14" Type="http://schemas.openxmlformats.org/officeDocument/2006/relationships/customXml" Target="../ink/ink6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customXml" Target="../ink/ink6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67.xml"/><Relationship Id="rId3" Type="http://schemas.openxmlformats.org/officeDocument/2006/relationships/image" Target="../media/image63.emf"/><Relationship Id="rId7" Type="http://schemas.openxmlformats.org/officeDocument/2006/relationships/image" Target="../media/image65.emf"/><Relationship Id="rId2" Type="http://schemas.openxmlformats.org/officeDocument/2006/relationships/customXml" Target="../ink/ink6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6.xml"/><Relationship Id="rId11" Type="http://schemas.openxmlformats.org/officeDocument/2006/relationships/image" Target="../media/image67.emf"/><Relationship Id="rId5" Type="http://schemas.openxmlformats.org/officeDocument/2006/relationships/image" Target="../media/image64.emf"/><Relationship Id="rId10" Type="http://schemas.openxmlformats.org/officeDocument/2006/relationships/customXml" Target="../ink/ink68.xml"/><Relationship Id="rId4" Type="http://schemas.openxmlformats.org/officeDocument/2006/relationships/customXml" Target="../ink/ink65.xml"/><Relationship Id="rId9" Type="http://schemas.openxmlformats.org/officeDocument/2006/relationships/image" Target="../media/image6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0D7B512B-0354-4FF7-A356-0AAF4859EFF0}"/>
                  </a:ext>
                </a:extLst>
              </p14:cNvPr>
              <p14:cNvContentPartPr/>
              <p14:nvPr/>
            </p14:nvContentPartPr>
            <p14:xfrm>
              <a:off x="330977" y="234411"/>
              <a:ext cx="11111400" cy="505260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0D7B512B-0354-4FF7-A356-0AAF4859EF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977" y="225411"/>
                <a:ext cx="11129040" cy="507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1158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494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2759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CE820CA-C895-446F-BBA5-2357E4B2EE5E}"/>
                  </a:ext>
                </a:extLst>
              </p14:cNvPr>
              <p14:cNvContentPartPr/>
              <p14:nvPr/>
            </p14:nvContentPartPr>
            <p14:xfrm>
              <a:off x="3030617" y="180411"/>
              <a:ext cx="296280" cy="229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CE820CA-C895-446F-BBA5-2357E4B2EE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1617" y="171411"/>
                <a:ext cx="31392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80631EC-2A34-467F-BFEA-AAEB718FECFC}"/>
                  </a:ext>
                </a:extLst>
              </p14:cNvPr>
              <p14:cNvContentPartPr/>
              <p14:nvPr/>
            </p14:nvContentPartPr>
            <p14:xfrm>
              <a:off x="3716777" y="33891"/>
              <a:ext cx="2223000" cy="4194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80631EC-2A34-467F-BFEA-AAEB718FEC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07777" y="24891"/>
                <a:ext cx="224064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A90C4CF-F3A3-4249-A644-101E8D21756F}"/>
                  </a:ext>
                </a:extLst>
              </p14:cNvPr>
              <p14:cNvContentPartPr/>
              <p14:nvPr/>
            </p14:nvContentPartPr>
            <p14:xfrm>
              <a:off x="2412137" y="130731"/>
              <a:ext cx="435960" cy="332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A90C4CF-F3A3-4249-A644-101E8D21756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03137" y="121731"/>
                <a:ext cx="45360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0206033-E811-46D0-A2FD-FA8B6EED4B8E}"/>
                  </a:ext>
                </a:extLst>
              </p14:cNvPr>
              <p14:cNvContentPartPr/>
              <p14:nvPr/>
            </p14:nvContentPartPr>
            <p14:xfrm>
              <a:off x="174017" y="810051"/>
              <a:ext cx="96840" cy="2268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0206033-E811-46D0-A2FD-FA8B6EED4B8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5017" y="801051"/>
                <a:ext cx="11448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22E700E-B7E2-4D96-B909-8D806483533A}"/>
                  </a:ext>
                </a:extLst>
              </p14:cNvPr>
              <p14:cNvContentPartPr/>
              <p14:nvPr/>
            </p14:nvContentPartPr>
            <p14:xfrm>
              <a:off x="374537" y="958011"/>
              <a:ext cx="900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22E700E-B7E2-4D96-B909-8D806483533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5537" y="949011"/>
                <a:ext cx="2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1EC73BE-E576-499B-8BAD-34A7E6F1F784}"/>
                  </a:ext>
                </a:extLst>
              </p14:cNvPr>
              <p14:cNvContentPartPr/>
              <p14:nvPr/>
            </p14:nvContentPartPr>
            <p14:xfrm>
              <a:off x="608897" y="589731"/>
              <a:ext cx="497880" cy="4903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1EC73BE-E576-499B-8BAD-34A7E6F1F78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9897" y="580731"/>
                <a:ext cx="515520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8AFB7E4-50F5-4BB5-9417-C7A3E7EB4DCC}"/>
                  </a:ext>
                </a:extLst>
              </p14:cNvPr>
              <p14:cNvContentPartPr/>
              <p14:nvPr/>
            </p14:nvContentPartPr>
            <p14:xfrm>
              <a:off x="3046817" y="644451"/>
              <a:ext cx="707040" cy="2988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8AFB7E4-50F5-4BB5-9417-C7A3E7EB4DC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37817" y="635451"/>
                <a:ext cx="72468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F342396-BEAC-46A8-B918-070FC1301ADD}"/>
                  </a:ext>
                </a:extLst>
              </p14:cNvPr>
              <p14:cNvContentPartPr/>
              <p14:nvPr/>
            </p14:nvContentPartPr>
            <p14:xfrm>
              <a:off x="1227377" y="722931"/>
              <a:ext cx="1672920" cy="4446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F342396-BEAC-46A8-B918-070FC1301AD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18377" y="713931"/>
                <a:ext cx="169056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2152050-7F73-4BFA-8A87-28756A4B9AF7}"/>
                  </a:ext>
                </a:extLst>
              </p14:cNvPr>
              <p14:cNvContentPartPr/>
              <p14:nvPr/>
            </p14:nvContentPartPr>
            <p14:xfrm>
              <a:off x="156017" y="1462011"/>
              <a:ext cx="358200" cy="2815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2152050-7F73-4BFA-8A87-28756A4B9AF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7017" y="1453011"/>
                <a:ext cx="37584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55131A4-EBF0-48A2-A712-73433304EAAF}"/>
                  </a:ext>
                </a:extLst>
              </p14:cNvPr>
              <p14:cNvContentPartPr/>
              <p14:nvPr/>
            </p14:nvContentPartPr>
            <p14:xfrm>
              <a:off x="740297" y="1428531"/>
              <a:ext cx="383760" cy="2872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55131A4-EBF0-48A2-A712-73433304EAA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31297" y="1419531"/>
                <a:ext cx="40140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5E52B01-6B98-41F0-BFFF-394BC15DE3F7}"/>
                  </a:ext>
                </a:extLst>
              </p14:cNvPr>
              <p14:cNvContentPartPr/>
              <p14:nvPr/>
            </p14:nvContentPartPr>
            <p14:xfrm>
              <a:off x="1227737" y="1495491"/>
              <a:ext cx="148680" cy="1861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5E52B01-6B98-41F0-BFFF-394BC15DE3F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218737" y="1486491"/>
                <a:ext cx="16632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1F4326E-BF1C-46B5-9F6C-2DE5D742F372}"/>
                  </a:ext>
                </a:extLst>
              </p14:cNvPr>
              <p14:cNvContentPartPr/>
              <p14:nvPr/>
            </p14:nvContentPartPr>
            <p14:xfrm>
              <a:off x="2151137" y="1567491"/>
              <a:ext cx="122040" cy="180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1F4326E-BF1C-46B5-9F6C-2DE5D742F37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42137" y="1558491"/>
                <a:ext cx="13968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543466E-B7AB-445B-9B9A-55D8C90C389A}"/>
                  </a:ext>
                </a:extLst>
              </p14:cNvPr>
              <p14:cNvContentPartPr/>
              <p14:nvPr/>
            </p14:nvContentPartPr>
            <p14:xfrm>
              <a:off x="2456777" y="1462731"/>
              <a:ext cx="129960" cy="1659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543466E-B7AB-445B-9B9A-55D8C90C389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447777" y="1453731"/>
                <a:ext cx="14760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EEC3087-A90E-4EE9-8772-2AC23BA0247B}"/>
                  </a:ext>
                </a:extLst>
              </p14:cNvPr>
              <p14:cNvContentPartPr/>
              <p14:nvPr/>
            </p14:nvContentPartPr>
            <p14:xfrm>
              <a:off x="3622457" y="1294971"/>
              <a:ext cx="165960" cy="2487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EEC3087-A90E-4EE9-8772-2AC23BA0247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613457" y="1285971"/>
                <a:ext cx="18360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151DC0A-77D6-44E2-B995-501053350465}"/>
                  </a:ext>
                </a:extLst>
              </p14:cNvPr>
              <p14:cNvContentPartPr/>
              <p14:nvPr/>
            </p14:nvContentPartPr>
            <p14:xfrm>
              <a:off x="3935297" y="1252851"/>
              <a:ext cx="403920" cy="2800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151DC0A-77D6-44E2-B995-50105335046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926297" y="1243851"/>
                <a:ext cx="42156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72CF323-BBFD-4ACE-B3AA-1899E6016FDB}"/>
                  </a:ext>
                </a:extLst>
              </p14:cNvPr>
              <p14:cNvContentPartPr/>
              <p14:nvPr/>
            </p14:nvContentPartPr>
            <p14:xfrm>
              <a:off x="2732897" y="1391811"/>
              <a:ext cx="603000" cy="2217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72CF323-BBFD-4ACE-B3AA-1899E6016FD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23897" y="1382811"/>
                <a:ext cx="62064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E705C45-153A-4016-921D-9C7AA2C05C90}"/>
                  </a:ext>
                </a:extLst>
              </p14:cNvPr>
              <p14:cNvContentPartPr/>
              <p14:nvPr/>
            </p14:nvContentPartPr>
            <p14:xfrm>
              <a:off x="1506737" y="1375971"/>
              <a:ext cx="461880" cy="3139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E705C45-153A-4016-921D-9C7AA2C05C9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497737" y="1366971"/>
                <a:ext cx="47952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4CC991EC-0D89-4BDE-B886-6DF2CE277AE7}"/>
                  </a:ext>
                </a:extLst>
              </p14:cNvPr>
              <p14:cNvContentPartPr/>
              <p14:nvPr/>
            </p14:nvContentPartPr>
            <p14:xfrm>
              <a:off x="8880977" y="521691"/>
              <a:ext cx="829440" cy="2887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4CC991EC-0D89-4BDE-B886-6DF2CE277A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871977" y="512691"/>
                <a:ext cx="84708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CAB03EC-3CAE-4E1B-832A-37DFB3066B1A}"/>
                  </a:ext>
                </a:extLst>
              </p14:cNvPr>
              <p14:cNvContentPartPr/>
              <p14:nvPr/>
            </p14:nvContentPartPr>
            <p14:xfrm>
              <a:off x="7331537" y="493971"/>
              <a:ext cx="1368720" cy="4309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CAB03EC-3CAE-4E1B-832A-37DFB3066B1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322537" y="484971"/>
                <a:ext cx="138636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9B87A18-52CB-41FF-81C5-B4C88050DE05}"/>
                  </a:ext>
                </a:extLst>
              </p14:cNvPr>
              <p14:cNvContentPartPr/>
              <p14:nvPr/>
            </p14:nvContentPartPr>
            <p14:xfrm>
              <a:off x="7297697" y="1180491"/>
              <a:ext cx="1603080" cy="10753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9B87A18-52CB-41FF-81C5-B4C88050DE0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288697" y="1171491"/>
                <a:ext cx="1620720" cy="10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B5CB75DE-28BA-4953-9308-77614640E537}"/>
                  </a:ext>
                </a:extLst>
              </p14:cNvPr>
              <p14:cNvContentPartPr/>
              <p14:nvPr/>
            </p14:nvContentPartPr>
            <p14:xfrm>
              <a:off x="9091577" y="1090131"/>
              <a:ext cx="1185120" cy="8956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B5CB75DE-28BA-4953-9308-77614640E53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082577" y="1081131"/>
                <a:ext cx="1202760" cy="9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DB0D861-5B0D-4229-BD3A-06181A0EDD21}"/>
                  </a:ext>
                </a:extLst>
              </p14:cNvPr>
              <p14:cNvContentPartPr/>
              <p14:nvPr/>
            </p14:nvContentPartPr>
            <p14:xfrm>
              <a:off x="4727657" y="1027131"/>
              <a:ext cx="630000" cy="5072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DB0D861-5B0D-4229-BD3A-06181A0EDD2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718657" y="1018131"/>
                <a:ext cx="647640" cy="5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F4F09010-F4C7-4519-81FF-8C361EC4C444}"/>
                  </a:ext>
                </a:extLst>
              </p14:cNvPr>
              <p14:cNvContentPartPr/>
              <p14:nvPr/>
            </p14:nvContentPartPr>
            <p14:xfrm>
              <a:off x="251777" y="2081211"/>
              <a:ext cx="314640" cy="2444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F4F09010-F4C7-4519-81FF-8C361EC4C44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42777" y="2072211"/>
                <a:ext cx="33228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808BA672-0433-4B89-B67D-25F96DFCDE50}"/>
                  </a:ext>
                </a:extLst>
              </p14:cNvPr>
              <p14:cNvContentPartPr/>
              <p14:nvPr/>
            </p14:nvContentPartPr>
            <p14:xfrm>
              <a:off x="1828217" y="1976811"/>
              <a:ext cx="758520" cy="2685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808BA672-0433-4B89-B67D-25F96DFCDE5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819217" y="1967811"/>
                <a:ext cx="77616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C54B115A-8CFF-4E39-83AD-59A705762B12}"/>
                  </a:ext>
                </a:extLst>
              </p14:cNvPr>
              <p14:cNvContentPartPr/>
              <p14:nvPr/>
            </p14:nvContentPartPr>
            <p14:xfrm>
              <a:off x="809777" y="1889691"/>
              <a:ext cx="888840" cy="5403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C54B115A-8CFF-4E39-83AD-59A705762B1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00777" y="1880691"/>
                <a:ext cx="90648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42277A06-1F7C-4891-A545-CFF832F1FE28}"/>
                  </a:ext>
                </a:extLst>
              </p14:cNvPr>
              <p14:cNvContentPartPr/>
              <p14:nvPr/>
            </p14:nvContentPartPr>
            <p14:xfrm>
              <a:off x="2803097" y="1940091"/>
              <a:ext cx="985320" cy="35064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42277A06-1F7C-4891-A545-CFF832F1FE2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794097" y="1931091"/>
                <a:ext cx="100296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DE71517D-6674-45AA-BF3D-0E539EA3D6D0}"/>
                  </a:ext>
                </a:extLst>
              </p14:cNvPr>
              <p14:cNvContentPartPr/>
              <p14:nvPr/>
            </p14:nvContentPartPr>
            <p14:xfrm>
              <a:off x="4022417" y="1820211"/>
              <a:ext cx="1063800" cy="24408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DE71517D-6674-45AA-BF3D-0E539EA3D6D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013417" y="1811211"/>
                <a:ext cx="108144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7557E067-9A0A-4EB9-A390-FE839293660B}"/>
                  </a:ext>
                </a:extLst>
              </p14:cNvPr>
              <p14:cNvContentPartPr/>
              <p14:nvPr/>
            </p14:nvContentPartPr>
            <p14:xfrm>
              <a:off x="1854857" y="3338691"/>
              <a:ext cx="846360" cy="31932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7557E067-9A0A-4EB9-A390-FE839293660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845857" y="3329691"/>
                <a:ext cx="86400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7A8E3CB7-6C9A-441F-B510-2907D38E893F}"/>
                  </a:ext>
                </a:extLst>
              </p14:cNvPr>
              <p14:cNvContentPartPr/>
              <p14:nvPr/>
            </p14:nvContentPartPr>
            <p14:xfrm>
              <a:off x="2855297" y="3150771"/>
              <a:ext cx="2066040" cy="45504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7A8E3CB7-6C9A-441F-B510-2907D38E893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846297" y="3141771"/>
                <a:ext cx="208368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C93B1A2D-F803-4223-948D-3A063D3CBB89}"/>
                  </a:ext>
                </a:extLst>
              </p14:cNvPr>
              <p14:cNvContentPartPr/>
              <p14:nvPr/>
            </p14:nvContentPartPr>
            <p14:xfrm>
              <a:off x="156737" y="3971211"/>
              <a:ext cx="35280" cy="23544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C93B1A2D-F803-4223-948D-3A063D3CBB8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47737" y="3962211"/>
                <a:ext cx="5292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1504E983-3D83-4DBB-B825-2147F1AAB5E7}"/>
                  </a:ext>
                </a:extLst>
              </p14:cNvPr>
              <p14:cNvContentPartPr/>
              <p14:nvPr/>
            </p14:nvContentPartPr>
            <p14:xfrm>
              <a:off x="304697" y="4119171"/>
              <a:ext cx="9000" cy="2664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1504E983-3D83-4DBB-B825-2147F1AAB5E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95697" y="4110171"/>
                <a:ext cx="2664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B130E429-F02E-49DC-85AC-22E73BDF9108}"/>
                  </a:ext>
                </a:extLst>
              </p14:cNvPr>
              <p14:cNvContentPartPr/>
              <p14:nvPr/>
            </p14:nvContentPartPr>
            <p14:xfrm>
              <a:off x="1940537" y="3890211"/>
              <a:ext cx="559080" cy="21204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B130E429-F02E-49DC-85AC-22E73BDF910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931537" y="3881211"/>
                <a:ext cx="57672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4FBA48F4-B434-414A-8C45-57CB883CF65C}"/>
                  </a:ext>
                </a:extLst>
              </p14:cNvPr>
              <p14:cNvContentPartPr/>
              <p14:nvPr/>
            </p14:nvContentPartPr>
            <p14:xfrm>
              <a:off x="1515377" y="3895611"/>
              <a:ext cx="200520" cy="21528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4FBA48F4-B434-414A-8C45-57CB883CF65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506377" y="3886611"/>
                <a:ext cx="21816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FE449D6F-4C42-42E2-9DED-D89F96BD04A3}"/>
                  </a:ext>
                </a:extLst>
              </p14:cNvPr>
              <p14:cNvContentPartPr/>
              <p14:nvPr/>
            </p14:nvContentPartPr>
            <p14:xfrm>
              <a:off x="1062497" y="3940611"/>
              <a:ext cx="340920" cy="23256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FE449D6F-4C42-42E2-9DED-D89F96BD04A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53497" y="3931611"/>
                <a:ext cx="35856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65470557-CB88-46DD-B3C8-F2BBCA812CD2}"/>
                  </a:ext>
                </a:extLst>
              </p14:cNvPr>
              <p14:cNvContentPartPr/>
              <p14:nvPr/>
            </p14:nvContentPartPr>
            <p14:xfrm>
              <a:off x="495137" y="3919011"/>
              <a:ext cx="423360" cy="26136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65470557-CB88-46DD-B3C8-F2BBCA812CD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86137" y="3910011"/>
                <a:ext cx="44100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DFAE7F50-4F2B-4403-9539-1938912FAF8F}"/>
                  </a:ext>
                </a:extLst>
              </p14:cNvPr>
              <p14:cNvContentPartPr/>
              <p14:nvPr/>
            </p14:nvContentPartPr>
            <p14:xfrm>
              <a:off x="208937" y="2611851"/>
              <a:ext cx="374760" cy="27972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DFAE7F50-4F2B-4403-9539-1938912FAF8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99937" y="2602851"/>
                <a:ext cx="39240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5CECFABC-C94B-4362-AA7D-43637E97204B}"/>
                  </a:ext>
                </a:extLst>
              </p14:cNvPr>
              <p14:cNvContentPartPr/>
              <p14:nvPr/>
            </p14:nvContentPartPr>
            <p14:xfrm>
              <a:off x="4016297" y="2411331"/>
              <a:ext cx="338400" cy="18756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5CECFABC-C94B-4362-AA7D-43637E97204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007297" y="2402331"/>
                <a:ext cx="35604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93953E13-B9BB-47AF-9B66-FBB674A6B9CA}"/>
                  </a:ext>
                </a:extLst>
              </p14:cNvPr>
              <p14:cNvContentPartPr/>
              <p14:nvPr/>
            </p14:nvContentPartPr>
            <p14:xfrm>
              <a:off x="3037817" y="2421051"/>
              <a:ext cx="803160" cy="38340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93953E13-B9BB-47AF-9B66-FBB674A6B9C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028817" y="2412051"/>
                <a:ext cx="82080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4E3D0721-1F17-41AF-BA91-CD1A92377708}"/>
                  </a:ext>
                </a:extLst>
              </p14:cNvPr>
              <p14:cNvContentPartPr/>
              <p14:nvPr/>
            </p14:nvContentPartPr>
            <p14:xfrm>
              <a:off x="819857" y="2552811"/>
              <a:ext cx="1906200" cy="31500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4E3D0721-1F17-41AF-BA91-CD1A9237770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10857" y="2543811"/>
                <a:ext cx="192384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3F40A1F8-188A-495C-A4F0-3293B979CA84}"/>
                  </a:ext>
                </a:extLst>
              </p14:cNvPr>
              <p14:cNvContentPartPr/>
              <p14:nvPr/>
            </p14:nvContentPartPr>
            <p14:xfrm>
              <a:off x="4476377" y="2333931"/>
              <a:ext cx="574920" cy="24408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3F40A1F8-188A-495C-A4F0-3293B979CA8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467377" y="2324931"/>
                <a:ext cx="59256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93B5032F-FAF4-4431-B82D-4DD945850169}"/>
                  </a:ext>
                </a:extLst>
              </p14:cNvPr>
              <p14:cNvContentPartPr/>
              <p14:nvPr/>
            </p14:nvContentPartPr>
            <p14:xfrm>
              <a:off x="5332457" y="2168331"/>
              <a:ext cx="968760" cy="55584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93B5032F-FAF4-4431-B82D-4DD94585016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323457" y="2159331"/>
                <a:ext cx="986400" cy="57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F12995AA-34E8-4B2D-AF55-9B34BD7CF9AB}"/>
                  </a:ext>
                </a:extLst>
              </p14:cNvPr>
              <p14:cNvContentPartPr/>
              <p14:nvPr/>
            </p14:nvContentPartPr>
            <p14:xfrm>
              <a:off x="-8863" y="4467651"/>
              <a:ext cx="212760" cy="27900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F12995AA-34E8-4B2D-AF55-9B34BD7CF9A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-17863" y="4458651"/>
                <a:ext cx="23040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D3BE8D76-870C-4E3E-AC9C-A085D4CE597C}"/>
                  </a:ext>
                </a:extLst>
              </p14:cNvPr>
              <p14:cNvContentPartPr/>
              <p14:nvPr/>
            </p14:nvContentPartPr>
            <p14:xfrm>
              <a:off x="313337" y="4667811"/>
              <a:ext cx="360" cy="900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D3BE8D76-870C-4E3E-AC9C-A085D4CE597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04337" y="4658811"/>
                <a:ext cx="1800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979A6F4A-0777-4711-852C-1670497B0992}"/>
                  </a:ext>
                </a:extLst>
              </p14:cNvPr>
              <p14:cNvContentPartPr/>
              <p14:nvPr/>
            </p14:nvContentPartPr>
            <p14:xfrm>
              <a:off x="1044857" y="4579971"/>
              <a:ext cx="115200" cy="15768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979A6F4A-0777-4711-852C-1670497B099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35857" y="4570971"/>
                <a:ext cx="13284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BDD81434-9E2C-47AD-894A-C293ABB8F2DA}"/>
                  </a:ext>
                </a:extLst>
              </p14:cNvPr>
              <p14:cNvContentPartPr/>
              <p14:nvPr/>
            </p14:nvContentPartPr>
            <p14:xfrm>
              <a:off x="1262657" y="4551531"/>
              <a:ext cx="226800" cy="18612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BDD81434-9E2C-47AD-894A-C293ABB8F2D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253657" y="4542531"/>
                <a:ext cx="24444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628424BA-A259-4869-84D2-2098BBA5173F}"/>
                  </a:ext>
                </a:extLst>
              </p14:cNvPr>
              <p14:cNvContentPartPr/>
              <p14:nvPr/>
            </p14:nvContentPartPr>
            <p14:xfrm>
              <a:off x="4206377" y="4450011"/>
              <a:ext cx="360" cy="900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628424BA-A259-4869-84D2-2098BBA5173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197377" y="4441011"/>
                <a:ext cx="1800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E88F3BA5-4D0C-4F51-8A1E-405A655577B0}"/>
                  </a:ext>
                </a:extLst>
              </p14:cNvPr>
              <p14:cNvContentPartPr/>
              <p14:nvPr/>
            </p14:nvContentPartPr>
            <p14:xfrm>
              <a:off x="2568377" y="4308171"/>
              <a:ext cx="1481400" cy="36972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E88F3BA5-4D0C-4F51-8A1E-405A655577B0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559377" y="4299171"/>
                <a:ext cx="149904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5B6DA1A5-A822-43E2-89B8-6C8138C6ADF8}"/>
                  </a:ext>
                </a:extLst>
              </p14:cNvPr>
              <p14:cNvContentPartPr/>
              <p14:nvPr/>
            </p14:nvContentPartPr>
            <p14:xfrm>
              <a:off x="1785377" y="4475571"/>
              <a:ext cx="444240" cy="20124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5B6DA1A5-A822-43E2-89B8-6C8138C6ADF8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776377" y="4466571"/>
                <a:ext cx="46188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21812A0A-49E8-4075-BD2B-552F273C7268}"/>
                  </a:ext>
                </a:extLst>
              </p14:cNvPr>
              <p14:cNvContentPartPr/>
              <p14:nvPr/>
            </p14:nvContentPartPr>
            <p14:xfrm>
              <a:off x="609617" y="4396371"/>
              <a:ext cx="322560" cy="36756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21812A0A-49E8-4075-BD2B-552F273C7268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600617" y="4387371"/>
                <a:ext cx="34020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A10ED27B-BE5B-473D-8E86-A6A273BE8CFD}"/>
                  </a:ext>
                </a:extLst>
              </p14:cNvPr>
              <p14:cNvContentPartPr/>
              <p14:nvPr/>
            </p14:nvContentPartPr>
            <p14:xfrm>
              <a:off x="52337" y="5032851"/>
              <a:ext cx="322560" cy="28836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A10ED27B-BE5B-473D-8E86-A6A273BE8CFD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43337" y="5023851"/>
                <a:ext cx="34020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CBFD29D6-3B50-41F7-BE53-37F645B4975F}"/>
                  </a:ext>
                </a:extLst>
              </p14:cNvPr>
              <p14:cNvContentPartPr/>
              <p14:nvPr/>
            </p14:nvContentPartPr>
            <p14:xfrm>
              <a:off x="555257" y="5042211"/>
              <a:ext cx="716400" cy="26316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CBFD29D6-3B50-41F7-BE53-37F645B4975F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546257" y="5033211"/>
                <a:ext cx="73404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9FDDEF10-9524-4C84-A10D-67ACC39D1090}"/>
                  </a:ext>
                </a:extLst>
              </p14:cNvPr>
              <p14:cNvContentPartPr/>
              <p14:nvPr/>
            </p14:nvContentPartPr>
            <p14:xfrm>
              <a:off x="1375697" y="5016291"/>
              <a:ext cx="862920" cy="33156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9FDDEF10-9524-4C84-A10D-67ACC39D1090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366697" y="5007291"/>
                <a:ext cx="88056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37DA56DE-7908-4D5C-87B2-F2D5C311FD30}"/>
                  </a:ext>
                </a:extLst>
              </p14:cNvPr>
              <p14:cNvContentPartPr/>
              <p14:nvPr/>
            </p14:nvContentPartPr>
            <p14:xfrm>
              <a:off x="2342657" y="4955091"/>
              <a:ext cx="592560" cy="20196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37DA56DE-7908-4D5C-87B2-F2D5C311FD30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2333657" y="4946091"/>
                <a:ext cx="610200" cy="21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5420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02EF950-577C-4F57-BBFC-0C0849108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775077"/>
              </p:ext>
            </p:extLst>
          </p:nvPr>
        </p:nvGraphicFramePr>
        <p:xfrm>
          <a:off x="220616" y="284237"/>
          <a:ext cx="11814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463">
                  <a:extLst>
                    <a:ext uri="{9D8B030D-6E8A-4147-A177-3AD203B41FA5}">
                      <a16:colId xmlns:a16="http://schemas.microsoft.com/office/drawing/2014/main" val="1869250733"/>
                    </a:ext>
                  </a:extLst>
                </a:gridCol>
                <a:gridCol w="1181463">
                  <a:extLst>
                    <a:ext uri="{9D8B030D-6E8A-4147-A177-3AD203B41FA5}">
                      <a16:colId xmlns:a16="http://schemas.microsoft.com/office/drawing/2014/main" val="1363053226"/>
                    </a:ext>
                  </a:extLst>
                </a:gridCol>
                <a:gridCol w="1181463">
                  <a:extLst>
                    <a:ext uri="{9D8B030D-6E8A-4147-A177-3AD203B41FA5}">
                      <a16:colId xmlns:a16="http://schemas.microsoft.com/office/drawing/2014/main" val="2906727090"/>
                    </a:ext>
                  </a:extLst>
                </a:gridCol>
                <a:gridCol w="1181463">
                  <a:extLst>
                    <a:ext uri="{9D8B030D-6E8A-4147-A177-3AD203B41FA5}">
                      <a16:colId xmlns:a16="http://schemas.microsoft.com/office/drawing/2014/main" val="2924159939"/>
                    </a:ext>
                  </a:extLst>
                </a:gridCol>
                <a:gridCol w="1181463">
                  <a:extLst>
                    <a:ext uri="{9D8B030D-6E8A-4147-A177-3AD203B41FA5}">
                      <a16:colId xmlns:a16="http://schemas.microsoft.com/office/drawing/2014/main" val="906037490"/>
                    </a:ext>
                  </a:extLst>
                </a:gridCol>
                <a:gridCol w="1181463">
                  <a:extLst>
                    <a:ext uri="{9D8B030D-6E8A-4147-A177-3AD203B41FA5}">
                      <a16:colId xmlns:a16="http://schemas.microsoft.com/office/drawing/2014/main" val="851691387"/>
                    </a:ext>
                  </a:extLst>
                </a:gridCol>
                <a:gridCol w="1181463">
                  <a:extLst>
                    <a:ext uri="{9D8B030D-6E8A-4147-A177-3AD203B41FA5}">
                      <a16:colId xmlns:a16="http://schemas.microsoft.com/office/drawing/2014/main" val="32035448"/>
                    </a:ext>
                  </a:extLst>
                </a:gridCol>
                <a:gridCol w="1181463">
                  <a:extLst>
                    <a:ext uri="{9D8B030D-6E8A-4147-A177-3AD203B41FA5}">
                      <a16:colId xmlns:a16="http://schemas.microsoft.com/office/drawing/2014/main" val="3109931058"/>
                    </a:ext>
                  </a:extLst>
                </a:gridCol>
                <a:gridCol w="1181463">
                  <a:extLst>
                    <a:ext uri="{9D8B030D-6E8A-4147-A177-3AD203B41FA5}">
                      <a16:colId xmlns:a16="http://schemas.microsoft.com/office/drawing/2014/main" val="447382002"/>
                    </a:ext>
                  </a:extLst>
                </a:gridCol>
                <a:gridCol w="1181463">
                  <a:extLst>
                    <a:ext uri="{9D8B030D-6E8A-4147-A177-3AD203B41FA5}">
                      <a16:colId xmlns:a16="http://schemas.microsoft.com/office/drawing/2014/main" val="1033539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12370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5EED6A2-3F25-4612-9B74-B63DD86CF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892350"/>
              </p:ext>
            </p:extLst>
          </p:nvPr>
        </p:nvGraphicFramePr>
        <p:xfrm>
          <a:off x="220616" y="828522"/>
          <a:ext cx="11814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463">
                  <a:extLst>
                    <a:ext uri="{9D8B030D-6E8A-4147-A177-3AD203B41FA5}">
                      <a16:colId xmlns:a16="http://schemas.microsoft.com/office/drawing/2014/main" val="1869250733"/>
                    </a:ext>
                  </a:extLst>
                </a:gridCol>
                <a:gridCol w="1181463">
                  <a:extLst>
                    <a:ext uri="{9D8B030D-6E8A-4147-A177-3AD203B41FA5}">
                      <a16:colId xmlns:a16="http://schemas.microsoft.com/office/drawing/2014/main" val="1363053226"/>
                    </a:ext>
                  </a:extLst>
                </a:gridCol>
                <a:gridCol w="1181463">
                  <a:extLst>
                    <a:ext uri="{9D8B030D-6E8A-4147-A177-3AD203B41FA5}">
                      <a16:colId xmlns:a16="http://schemas.microsoft.com/office/drawing/2014/main" val="2906727090"/>
                    </a:ext>
                  </a:extLst>
                </a:gridCol>
                <a:gridCol w="1181463">
                  <a:extLst>
                    <a:ext uri="{9D8B030D-6E8A-4147-A177-3AD203B41FA5}">
                      <a16:colId xmlns:a16="http://schemas.microsoft.com/office/drawing/2014/main" val="2924159939"/>
                    </a:ext>
                  </a:extLst>
                </a:gridCol>
                <a:gridCol w="1181463">
                  <a:extLst>
                    <a:ext uri="{9D8B030D-6E8A-4147-A177-3AD203B41FA5}">
                      <a16:colId xmlns:a16="http://schemas.microsoft.com/office/drawing/2014/main" val="906037490"/>
                    </a:ext>
                  </a:extLst>
                </a:gridCol>
                <a:gridCol w="1181463">
                  <a:extLst>
                    <a:ext uri="{9D8B030D-6E8A-4147-A177-3AD203B41FA5}">
                      <a16:colId xmlns:a16="http://schemas.microsoft.com/office/drawing/2014/main" val="851691387"/>
                    </a:ext>
                  </a:extLst>
                </a:gridCol>
                <a:gridCol w="1181463">
                  <a:extLst>
                    <a:ext uri="{9D8B030D-6E8A-4147-A177-3AD203B41FA5}">
                      <a16:colId xmlns:a16="http://schemas.microsoft.com/office/drawing/2014/main" val="32035448"/>
                    </a:ext>
                  </a:extLst>
                </a:gridCol>
                <a:gridCol w="1181463">
                  <a:extLst>
                    <a:ext uri="{9D8B030D-6E8A-4147-A177-3AD203B41FA5}">
                      <a16:colId xmlns:a16="http://schemas.microsoft.com/office/drawing/2014/main" val="3109931058"/>
                    </a:ext>
                  </a:extLst>
                </a:gridCol>
                <a:gridCol w="1181463">
                  <a:extLst>
                    <a:ext uri="{9D8B030D-6E8A-4147-A177-3AD203B41FA5}">
                      <a16:colId xmlns:a16="http://schemas.microsoft.com/office/drawing/2014/main" val="447382002"/>
                    </a:ext>
                  </a:extLst>
                </a:gridCol>
                <a:gridCol w="1181463">
                  <a:extLst>
                    <a:ext uri="{9D8B030D-6E8A-4147-A177-3AD203B41FA5}">
                      <a16:colId xmlns:a16="http://schemas.microsoft.com/office/drawing/2014/main" val="1033539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12370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B4336A7-3695-489E-BA7A-2C2D1C34C883}"/>
              </a:ext>
            </a:extLst>
          </p:cNvPr>
          <p:cNvSpPr txBox="1"/>
          <p:nvPr/>
        </p:nvSpPr>
        <p:spPr>
          <a:xfrm>
            <a:off x="220616" y="1668780"/>
            <a:ext cx="5814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Can you tell me, how much is the total sales?</a:t>
            </a:r>
          </a:p>
          <a:p>
            <a:r>
              <a:rPr lang="en-US" sz="1600" dirty="0"/>
              <a:t>All the cells need to be traversed.</a:t>
            </a:r>
          </a:p>
          <a:p>
            <a:r>
              <a:rPr lang="en-US" sz="1600" dirty="0"/>
              <a:t>Column store less no of cells needs to be traversed hence we get better performance</a:t>
            </a:r>
          </a:p>
          <a:p>
            <a:endParaRPr lang="en-US" sz="1600" dirty="0"/>
          </a:p>
          <a:p>
            <a:r>
              <a:rPr lang="en-US" sz="1600" dirty="0"/>
              <a:t>Give me all the cells of all the records?</a:t>
            </a:r>
          </a:p>
          <a:p>
            <a:r>
              <a:rPr lang="en-US" sz="1600" dirty="0"/>
              <a:t>SELECT * FROM </a:t>
            </a:r>
            <a:r>
              <a:rPr lang="en-US" sz="1600" dirty="0" err="1"/>
              <a:t>dbtab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F7B91A-F73B-442B-852B-2422479155B7}"/>
              </a:ext>
            </a:extLst>
          </p:cNvPr>
          <p:cNvSpPr/>
          <p:nvPr/>
        </p:nvSpPr>
        <p:spPr>
          <a:xfrm>
            <a:off x="6655526" y="1876578"/>
            <a:ext cx="1074420" cy="3672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0010</a:t>
            </a:r>
          </a:p>
          <a:p>
            <a:pPr algn="ctr"/>
            <a:r>
              <a:rPr lang="en-US" dirty="0"/>
              <a:t>0020</a:t>
            </a:r>
          </a:p>
          <a:p>
            <a:pPr algn="ctr"/>
            <a:r>
              <a:rPr lang="en-US" dirty="0"/>
              <a:t>0030</a:t>
            </a:r>
          </a:p>
          <a:p>
            <a:pPr algn="ctr"/>
            <a:r>
              <a:rPr lang="en-US" dirty="0"/>
              <a:t>0040</a:t>
            </a:r>
          </a:p>
          <a:p>
            <a:pPr algn="ctr"/>
            <a:r>
              <a:rPr lang="en-US" dirty="0"/>
              <a:t>0050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2222A0-AA47-433A-89A9-1A64AAC3C1C9}"/>
              </a:ext>
            </a:extLst>
          </p:cNvPr>
          <p:cNvSpPr/>
          <p:nvPr/>
        </p:nvSpPr>
        <p:spPr>
          <a:xfrm>
            <a:off x="7831650" y="1907118"/>
            <a:ext cx="1510868" cy="2100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MAT1   1</a:t>
            </a:r>
          </a:p>
          <a:p>
            <a:r>
              <a:rPr lang="en-US" dirty="0"/>
              <a:t>MAT2   2</a:t>
            </a:r>
          </a:p>
          <a:p>
            <a:r>
              <a:rPr lang="en-US" dirty="0"/>
              <a:t>MAT1   3 6:00</a:t>
            </a:r>
          </a:p>
          <a:p>
            <a:r>
              <a:rPr lang="en-US" dirty="0"/>
              <a:t>MAT2   4</a:t>
            </a:r>
          </a:p>
          <a:p>
            <a:r>
              <a:rPr lang="en-US" dirty="0"/>
              <a:t>MAT1   5</a:t>
            </a:r>
          </a:p>
          <a:p>
            <a:r>
              <a:rPr lang="en-US" dirty="0"/>
              <a:t>MAT3   3 7:45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DA064A-F5DC-4C13-8285-2A0C52B3C335}"/>
              </a:ext>
            </a:extLst>
          </p:cNvPr>
          <p:cNvSpPr/>
          <p:nvPr/>
        </p:nvSpPr>
        <p:spPr>
          <a:xfrm>
            <a:off x="9497786" y="1876578"/>
            <a:ext cx="1074420" cy="3672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500</a:t>
            </a:r>
          </a:p>
          <a:p>
            <a:pPr algn="ctr"/>
            <a:r>
              <a:rPr lang="en-US" dirty="0"/>
              <a:t>650</a:t>
            </a:r>
          </a:p>
          <a:p>
            <a:pPr algn="ctr"/>
            <a:r>
              <a:rPr lang="en-US" dirty="0"/>
              <a:t>580</a:t>
            </a:r>
          </a:p>
          <a:p>
            <a:pPr algn="ctr"/>
            <a:r>
              <a:rPr lang="en-US" dirty="0"/>
              <a:t>900</a:t>
            </a:r>
          </a:p>
          <a:p>
            <a:pPr algn="ctr"/>
            <a:r>
              <a:rPr lang="en-US" dirty="0"/>
              <a:t>950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4652DC-42D5-4158-9FE4-889F1310C0A4}"/>
              </a:ext>
            </a:extLst>
          </p:cNvPr>
          <p:cNvSpPr/>
          <p:nvPr/>
        </p:nvSpPr>
        <p:spPr>
          <a:xfrm>
            <a:off x="10960826" y="1876578"/>
            <a:ext cx="1074420" cy="3672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USD</a:t>
            </a:r>
          </a:p>
          <a:p>
            <a:pPr algn="ctr"/>
            <a:r>
              <a:rPr lang="en-US" dirty="0"/>
              <a:t>USD</a:t>
            </a:r>
          </a:p>
          <a:p>
            <a:pPr algn="ctr"/>
            <a:r>
              <a:rPr lang="en-US" dirty="0"/>
              <a:t>USD</a:t>
            </a:r>
          </a:p>
          <a:p>
            <a:pPr algn="ctr"/>
            <a:r>
              <a:rPr lang="en-US" dirty="0"/>
              <a:t>USD</a:t>
            </a:r>
          </a:p>
          <a:p>
            <a:pPr algn="ctr"/>
            <a:r>
              <a:rPr lang="en-US" dirty="0"/>
              <a:t>USD</a:t>
            </a:r>
          </a:p>
          <a:p>
            <a:pPr algn="ctr"/>
            <a:r>
              <a:rPr lang="en-US" dirty="0"/>
              <a:t>USD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2705246-A2FA-446A-841D-045ED3C12D53}"/>
                  </a:ext>
                </a:extLst>
              </p14:cNvPr>
              <p14:cNvContentPartPr/>
              <p14:nvPr/>
            </p14:nvContentPartPr>
            <p14:xfrm>
              <a:off x="43860" y="2947320"/>
              <a:ext cx="156600" cy="2469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2705246-A2FA-446A-841D-045ED3C12D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39" y="2938333"/>
                <a:ext cx="174281" cy="2645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81BD1F1-E2DF-4A5F-9714-56B9F359913E}"/>
                  </a:ext>
                </a:extLst>
              </p14:cNvPr>
              <p14:cNvContentPartPr/>
              <p14:nvPr/>
            </p14:nvContentPartPr>
            <p14:xfrm>
              <a:off x="129540" y="1768680"/>
              <a:ext cx="15480" cy="1900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81BD1F1-E2DF-4A5F-9714-56B9F35991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0540" y="1759680"/>
                <a:ext cx="3312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B216958-D2CE-47C6-840E-00DDBD4D6274}"/>
                  </a:ext>
                </a:extLst>
              </p14:cNvPr>
              <p14:cNvContentPartPr/>
              <p14:nvPr/>
            </p14:nvContentPartPr>
            <p14:xfrm>
              <a:off x="2772660" y="2529720"/>
              <a:ext cx="138600" cy="2062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B216958-D2CE-47C6-840E-00DDBD4D627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63707" y="2520736"/>
                <a:ext cx="156149" cy="2238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68A42CA-4A5C-4081-A779-7F480AE58572}"/>
                  </a:ext>
                </a:extLst>
              </p14:cNvPr>
              <p14:cNvContentPartPr/>
              <p14:nvPr/>
            </p14:nvContentPartPr>
            <p14:xfrm>
              <a:off x="3009540" y="2574000"/>
              <a:ext cx="145080" cy="1321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68A42CA-4A5C-4081-A779-7F480AE5857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00540" y="2565000"/>
                <a:ext cx="16272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8CFEF90-7C31-47D3-9049-6DA5C78AD19D}"/>
                  </a:ext>
                </a:extLst>
              </p14:cNvPr>
              <p14:cNvContentPartPr/>
              <p14:nvPr/>
            </p14:nvContentPartPr>
            <p14:xfrm>
              <a:off x="2430660" y="3327480"/>
              <a:ext cx="680400" cy="3229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8CFEF90-7C31-47D3-9049-6DA5C78AD19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21660" y="3318480"/>
                <a:ext cx="69804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165279C-94C7-45B2-A5D7-C3F88D99AA94}"/>
                  </a:ext>
                </a:extLst>
              </p14:cNvPr>
              <p14:cNvContentPartPr/>
              <p14:nvPr/>
            </p14:nvContentPartPr>
            <p14:xfrm>
              <a:off x="3261180" y="3284280"/>
              <a:ext cx="762480" cy="2386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165279C-94C7-45B2-A5D7-C3F88D99AA9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52180" y="3275280"/>
                <a:ext cx="78012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2784B7C-ED43-4DAD-9E91-9CA8BDC853D7}"/>
                  </a:ext>
                </a:extLst>
              </p14:cNvPr>
              <p14:cNvContentPartPr/>
              <p14:nvPr/>
            </p14:nvContentPartPr>
            <p14:xfrm>
              <a:off x="3299340" y="2467800"/>
              <a:ext cx="70200" cy="2757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2784B7C-ED43-4DAD-9E91-9CA8BDC853D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90340" y="2458800"/>
                <a:ext cx="87840" cy="293400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FE88CF11-8587-4585-BCFF-F3CA38AB3506}"/>
              </a:ext>
            </a:extLst>
          </p:cNvPr>
          <p:cNvSpPr txBox="1"/>
          <p:nvPr/>
        </p:nvSpPr>
        <p:spPr>
          <a:xfrm>
            <a:off x="200460" y="3848100"/>
            <a:ext cx="595650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Total amount till last night in a another table – aggregate table, just add todays sales on top to report daily total 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 can achieve compression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There is no need of secondary indexes in column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Insert Only Approach – Insert new data even change with higher timestamp</a:t>
            </a:r>
          </a:p>
          <a:p>
            <a:r>
              <a:rPr lang="en-US" sz="2000" b="1" dirty="0"/>
              <a:t>HANA is a column store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B270E52-D1D5-4EAA-9E76-C9C17393C983}"/>
              </a:ext>
            </a:extLst>
          </p:cNvPr>
          <p:cNvSpPr/>
          <p:nvPr/>
        </p:nvSpPr>
        <p:spPr>
          <a:xfrm>
            <a:off x="7828168" y="4107180"/>
            <a:ext cx="1491092" cy="1442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MAT1 1,3,5</a:t>
            </a:r>
          </a:p>
          <a:p>
            <a:pPr algn="ctr"/>
            <a:r>
              <a:rPr lang="en-US" dirty="0"/>
              <a:t>MAT2    2,4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3C10ACB-45B2-4215-A504-B5D3EB13FB13}"/>
                  </a:ext>
                </a:extLst>
              </p14:cNvPr>
              <p14:cNvContentPartPr/>
              <p14:nvPr/>
            </p14:nvContentPartPr>
            <p14:xfrm>
              <a:off x="2560260" y="799920"/>
              <a:ext cx="4229640" cy="13798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3C10ACB-45B2-4215-A504-B5D3EB13FB1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51260" y="790920"/>
                <a:ext cx="4247280" cy="139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0513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50AF3FF5-1E54-4E89-9E73-146C9CFAF855}"/>
                  </a:ext>
                </a:extLst>
              </p14:cNvPr>
              <p14:cNvContentPartPr/>
              <p14:nvPr/>
            </p14:nvContentPartPr>
            <p14:xfrm>
              <a:off x="-46500" y="251280"/>
              <a:ext cx="11547000" cy="5593680"/>
            </p14:xfrm>
          </p:contentPart>
        </mc:Choice>
        <mc:Fallback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50AF3FF5-1E54-4E89-9E73-146C9CFAF8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5500" y="242280"/>
                <a:ext cx="11564640" cy="561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0847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06AA876-7C99-43BA-8FC3-6AD04993E833}"/>
                  </a:ext>
                </a:extLst>
              </p14:cNvPr>
              <p14:cNvContentPartPr/>
              <p14:nvPr/>
            </p14:nvContentPartPr>
            <p14:xfrm>
              <a:off x="3336780" y="1280160"/>
              <a:ext cx="551160" cy="15775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06AA876-7C99-43BA-8FC3-6AD04993E8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27780" y="1271160"/>
                <a:ext cx="568800" cy="159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A0A4A21-074A-49ED-951A-DCD0642E2A18}"/>
                  </a:ext>
                </a:extLst>
              </p14:cNvPr>
              <p14:cNvContentPartPr/>
              <p14:nvPr/>
            </p14:nvContentPartPr>
            <p14:xfrm>
              <a:off x="3417060" y="3363480"/>
              <a:ext cx="631800" cy="15595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A0A4A21-074A-49ED-951A-DCD0642E2A1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08060" y="3354484"/>
                <a:ext cx="649440" cy="15771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16ACAFB-4EC7-4F3F-9AD9-7B1AAFABDA80}"/>
                  </a:ext>
                </a:extLst>
              </p14:cNvPr>
              <p14:cNvContentPartPr/>
              <p14:nvPr/>
            </p14:nvContentPartPr>
            <p14:xfrm>
              <a:off x="965820" y="1973520"/>
              <a:ext cx="2145600" cy="29340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16ACAFB-4EC7-4F3F-9AD9-7B1AAFABDA8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6820" y="1964520"/>
                <a:ext cx="2163240" cy="29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21B45B5-D595-4B58-86A3-1C34C84F461F}"/>
                  </a:ext>
                </a:extLst>
              </p14:cNvPr>
              <p14:cNvContentPartPr/>
              <p14:nvPr/>
            </p14:nvContentPartPr>
            <p14:xfrm>
              <a:off x="6492180" y="1756080"/>
              <a:ext cx="3033360" cy="17956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21B45B5-D595-4B58-86A3-1C34C84F461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83179" y="1747080"/>
                <a:ext cx="3051002" cy="18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24604079-E6F4-4610-BCA1-8CAE681DC8FB}"/>
                  </a:ext>
                </a:extLst>
              </p14:cNvPr>
              <p14:cNvContentPartPr/>
              <p14:nvPr/>
            </p14:nvContentPartPr>
            <p14:xfrm>
              <a:off x="5448180" y="3779640"/>
              <a:ext cx="4900320" cy="214128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24604079-E6F4-4610-BCA1-8CAE681DC8F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39179" y="3770640"/>
                <a:ext cx="4917961" cy="215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874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489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103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5439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776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160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Anubhav Oberoy</dc:creator>
  <cp:lastModifiedBy>Anubhav Oberoy</cp:lastModifiedBy>
  <cp:revision>9</cp:revision>
  <dcterms:created xsi:type="dcterms:W3CDTF">2022-02-16T13:59:04Z</dcterms:created>
  <dcterms:modified xsi:type="dcterms:W3CDTF">2022-02-16T16:38:04Z</dcterms:modified>
</cp:coreProperties>
</file>