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ink/ink140.xml" ContentType="application/inkml+xml"/>
  <Override PartName="/ppt/ink/ink141.xml" ContentType="application/inkml+xml"/>
  <Override PartName="/ppt/ink/ink142.xml" ContentType="application/inkml+xml"/>
  <Override PartName="/ppt/ink/ink143.xml" ContentType="application/inkml+xml"/>
  <Override PartName="/ppt/ink/ink144.xml" ContentType="application/inkml+xml"/>
  <Override PartName="/ppt/ink/ink145.xml" ContentType="application/inkml+xml"/>
  <Override PartName="/ppt/ink/ink146.xml" ContentType="application/inkml+xml"/>
  <Override PartName="/ppt/ink/ink147.xml" ContentType="application/inkml+xml"/>
  <Override PartName="/ppt/ink/ink148.xml" ContentType="application/inkml+xml"/>
  <Override PartName="/ppt/ink/ink149.xml" ContentType="application/inkml+xml"/>
  <Override PartName="/ppt/ink/ink150.xml" ContentType="application/inkml+xml"/>
  <Override PartName="/ppt/ink/ink151.xml" ContentType="application/inkml+xml"/>
  <Override PartName="/ppt/ink/ink152.xml" ContentType="application/inkml+xml"/>
  <Override PartName="/ppt/ink/ink153.xml" ContentType="application/inkml+xml"/>
  <Override PartName="/ppt/ink/ink154.xml" ContentType="application/inkml+xml"/>
  <Override PartName="/ppt/ink/ink155.xml" ContentType="application/inkml+xml"/>
  <Override PartName="/ppt/ink/ink156.xml" ContentType="application/inkml+xml"/>
  <Override PartName="/ppt/ink/ink157.xml" ContentType="application/inkml+xml"/>
  <Override PartName="/ppt/ink/ink158.xml" ContentType="application/inkml+xml"/>
  <Override PartName="/ppt/ink/ink159.xml" ContentType="application/inkml+xml"/>
  <Override PartName="/ppt/ink/ink160.xml" ContentType="application/inkml+xml"/>
  <Override PartName="/ppt/ink/ink161.xml" ContentType="application/inkml+xml"/>
  <Override PartName="/ppt/ink/ink162.xml" ContentType="application/inkml+xml"/>
  <Override PartName="/ppt/ink/ink163.xml" ContentType="application/inkml+xml"/>
  <Override PartName="/ppt/ink/ink164.xml" ContentType="application/inkml+xml"/>
  <Override PartName="/ppt/ink/ink165.xml" ContentType="application/inkml+xml"/>
  <Override PartName="/ppt/ink/ink166.xml" ContentType="application/inkml+xml"/>
  <Override PartName="/ppt/ink/ink167.xml" ContentType="application/inkml+xml"/>
  <Override PartName="/ppt/ink/ink168.xml" ContentType="application/inkml+xml"/>
  <Override PartName="/ppt/ink/ink169.xml" ContentType="application/inkml+xml"/>
  <Override PartName="/ppt/ink/ink170.xml" ContentType="application/inkml+xml"/>
  <Override PartName="/ppt/ink/ink171.xml" ContentType="application/inkml+xml"/>
  <Override PartName="/ppt/ink/ink172.xml" ContentType="application/inkml+xml"/>
  <Override PartName="/ppt/ink/ink173.xml" ContentType="application/inkml+xml"/>
  <Override PartName="/ppt/ink/ink174.xml" ContentType="application/inkml+xml"/>
  <Override PartName="/ppt/ink/ink175.xml" ContentType="application/inkml+xml"/>
  <Override PartName="/ppt/ink/ink176.xml" ContentType="application/inkml+xml"/>
  <Override PartName="/ppt/ink/ink177.xml" ContentType="application/inkml+xml"/>
  <Override PartName="/ppt/ink/ink178.xml" ContentType="application/inkml+xml"/>
  <Override PartName="/ppt/ink/ink179.xml" ContentType="application/inkml+xml"/>
  <Override PartName="/ppt/ink/ink180.xml" ContentType="application/inkml+xml"/>
  <Override PartName="/ppt/ink/ink181.xml" ContentType="application/inkml+xml"/>
  <Override PartName="/ppt/ink/ink182.xml" ContentType="application/inkml+xml"/>
  <Override PartName="/ppt/ink/ink183.xml" ContentType="application/inkml+xml"/>
  <Override PartName="/ppt/ink/ink184.xml" ContentType="application/inkml+xml"/>
  <Override PartName="/ppt/ink/ink185.xml" ContentType="application/inkml+xml"/>
  <Override PartName="/ppt/ink/ink186.xml" ContentType="application/inkml+xml"/>
  <Override PartName="/ppt/ink/ink187.xml" ContentType="application/inkml+xml"/>
  <Override PartName="/ppt/ink/ink188.xml" ContentType="application/inkml+xml"/>
  <Override PartName="/ppt/ink/ink189.xml" ContentType="application/inkml+xml"/>
  <Override PartName="/ppt/ink/ink190.xml" ContentType="application/inkml+xml"/>
  <Override PartName="/ppt/ink/ink191.xml" ContentType="application/inkml+xml"/>
  <Override PartName="/ppt/ink/ink192.xml" ContentType="application/inkml+xml"/>
  <Override PartName="/ppt/ink/ink193.xml" ContentType="application/inkml+xml"/>
  <Override PartName="/ppt/ink/ink194.xml" ContentType="application/inkml+xml"/>
  <Override PartName="/ppt/ink/ink195.xml" ContentType="application/inkml+xml"/>
  <Override PartName="/ppt/ink/ink196.xml" ContentType="application/inkml+xml"/>
  <Override PartName="/ppt/ink/ink197.xml" ContentType="application/inkml+xml"/>
  <Override PartName="/ppt/ink/ink198.xml" ContentType="application/inkml+xml"/>
  <Override PartName="/ppt/ink/ink199.xml" ContentType="application/inkml+xml"/>
  <Override PartName="/ppt/ink/ink200.xml" ContentType="application/inkml+xml"/>
  <Override PartName="/ppt/ink/ink201.xml" ContentType="application/inkml+xml"/>
  <Override PartName="/ppt/ink/ink202.xml" ContentType="application/inkml+xml"/>
  <Override PartName="/ppt/ink/ink203.xml" ContentType="application/inkml+xml"/>
  <Override PartName="/ppt/ink/ink204.xml" ContentType="application/inkml+xml"/>
  <Override PartName="/ppt/ink/ink205.xml" ContentType="application/inkml+xml"/>
  <Override PartName="/ppt/ink/ink206.xml" ContentType="application/inkml+xml"/>
  <Override PartName="/ppt/ink/ink207.xml" ContentType="application/inkml+xml"/>
  <Override PartName="/ppt/ink/ink208.xml" ContentType="application/inkml+xml"/>
  <Override PartName="/ppt/ink/ink209.xml" ContentType="application/inkml+xml"/>
  <Override PartName="/ppt/ink/ink210.xml" ContentType="application/inkml+xml"/>
  <Override PartName="/ppt/ink/ink211.xml" ContentType="application/inkml+xml"/>
  <Override PartName="/ppt/ink/ink212.xml" ContentType="application/inkml+xml"/>
  <Override PartName="/ppt/ink/ink213.xml" ContentType="application/inkml+xml"/>
  <Override PartName="/ppt/ink/ink214.xml" ContentType="application/inkml+xml"/>
  <Override PartName="/ppt/ink/ink215.xml" ContentType="application/inkml+xml"/>
  <Override PartName="/ppt/ink/ink216.xml" ContentType="application/inkml+xml"/>
  <Override PartName="/ppt/ink/ink217.xml" ContentType="application/inkml+xml"/>
  <Override PartName="/ppt/ink/ink218.xml" ContentType="application/inkml+xml"/>
  <Override PartName="/ppt/ink/ink219.xml" ContentType="application/inkml+xml"/>
  <Override PartName="/ppt/ink/ink220.xml" ContentType="application/inkml+xml"/>
  <Override PartName="/ppt/ink/ink221.xml" ContentType="application/inkml+xml"/>
  <Override PartName="/ppt/ink/ink222.xml" ContentType="application/inkml+xml"/>
  <Override PartName="/ppt/ink/ink223.xml" ContentType="application/inkml+xml"/>
  <Override PartName="/ppt/ink/ink224.xml" ContentType="application/inkml+xml"/>
  <Override PartName="/ppt/ink/ink225.xml" ContentType="application/inkml+xml"/>
  <Override PartName="/ppt/ink/ink226.xml" ContentType="application/inkml+xml"/>
  <Override PartName="/ppt/ink/ink227.xml" ContentType="application/inkml+xml"/>
  <Override PartName="/ppt/ink/ink228.xml" ContentType="application/inkml+xml"/>
  <Override PartName="/ppt/ink/ink229.xml" ContentType="application/inkml+xml"/>
  <Override PartName="/ppt/ink/ink230.xml" ContentType="application/inkml+xml"/>
  <Override PartName="/ppt/ink/ink231.xml" ContentType="application/inkml+xml"/>
  <Override PartName="/ppt/ink/ink232.xml" ContentType="application/inkml+xml"/>
  <Override PartName="/ppt/ink/ink233.xml" ContentType="application/inkml+xml"/>
  <Override PartName="/ppt/ink/ink234.xml" ContentType="application/inkml+xml"/>
  <Override PartName="/ppt/ink/ink235.xml" ContentType="application/inkml+xml"/>
  <Override PartName="/ppt/ink/ink236.xml" ContentType="application/inkml+xml"/>
  <Override PartName="/ppt/ink/ink237.xml" ContentType="application/inkml+xml"/>
  <Override PartName="/ppt/ink/ink238.xml" ContentType="application/inkml+xml"/>
  <Override PartName="/ppt/ink/ink239.xml" ContentType="application/inkml+xml"/>
  <Override PartName="/ppt/ink/ink240.xml" ContentType="application/inkml+xml"/>
  <Override PartName="/ppt/ink/ink241.xml" ContentType="application/inkml+xml"/>
  <Override PartName="/ppt/ink/ink242.xml" ContentType="application/inkml+xml"/>
  <Override PartName="/ppt/ink/ink243.xml" ContentType="application/inkml+xml"/>
  <Override PartName="/ppt/ink/ink244.xml" ContentType="application/inkml+xml"/>
  <Override PartName="/ppt/ink/ink245.xml" ContentType="application/inkml+xml"/>
  <Override PartName="/ppt/ink/ink246.xml" ContentType="application/inkml+xml"/>
  <Override PartName="/ppt/ink/ink247.xml" ContentType="application/inkml+xml"/>
  <Override PartName="/ppt/ink/ink248.xml" ContentType="application/inkml+xml"/>
  <Override PartName="/ppt/ink/ink249.xml" ContentType="application/inkml+xml"/>
  <Override PartName="/ppt/ink/ink250.xml" ContentType="application/inkml+xml"/>
  <Override PartName="/ppt/ink/ink251.xml" ContentType="application/inkml+xml"/>
  <Override PartName="/ppt/ink/ink252.xml" ContentType="application/inkml+xml"/>
  <Override PartName="/ppt/ink/ink253.xml" ContentType="application/inkml+xml"/>
  <Override PartName="/ppt/ink/ink254.xml" ContentType="application/inkml+xml"/>
  <Override PartName="/ppt/ink/ink255.xml" ContentType="application/inkml+xml"/>
  <Override PartName="/ppt/ink/ink256.xml" ContentType="application/inkml+xml"/>
  <Override PartName="/ppt/ink/ink257.xml" ContentType="application/inkml+xml"/>
  <Override PartName="/ppt/ink/ink258.xml" ContentType="application/inkml+xml"/>
  <Override PartName="/ppt/ink/ink259.xml" ContentType="application/inkml+xml"/>
  <Override PartName="/ppt/ink/ink260.xml" ContentType="application/inkml+xml"/>
  <Override PartName="/ppt/ink/ink261.xml" ContentType="application/inkml+xml"/>
  <Override PartName="/ppt/ink/ink262.xml" ContentType="application/inkml+xml"/>
  <Override PartName="/ppt/ink/ink263.xml" ContentType="application/inkml+xml"/>
  <Override PartName="/ppt/ink/ink264.xml" ContentType="application/inkml+xml"/>
  <Override PartName="/ppt/ink/ink265.xml" ContentType="application/inkml+xml"/>
  <Override PartName="/ppt/ink/ink266.xml" ContentType="application/inkml+xml"/>
  <Override PartName="/ppt/ink/ink267.xml" ContentType="application/inkml+xml"/>
  <Override PartName="/ppt/ink/ink268.xml" ContentType="application/inkml+xml"/>
  <Override PartName="/ppt/ink/ink269.xml" ContentType="application/inkml+xml"/>
  <Override PartName="/ppt/ink/ink270.xml" ContentType="application/inkml+xml"/>
  <Override PartName="/ppt/ink/ink271.xml" ContentType="application/inkml+xml"/>
  <Override PartName="/ppt/ink/ink272.xml" ContentType="application/inkml+xml"/>
  <Override PartName="/ppt/ink/ink273.xml" ContentType="application/inkml+xml"/>
  <Override PartName="/ppt/ink/ink274.xml" ContentType="application/inkml+xml"/>
  <Override PartName="/ppt/ink/ink275.xml" ContentType="application/inkml+xml"/>
  <Override PartName="/ppt/ink/ink276.xml" ContentType="application/inkml+xml"/>
  <Override PartName="/ppt/ink/ink277.xml" ContentType="application/inkml+xml"/>
  <Override PartName="/ppt/ink/ink278.xml" ContentType="application/inkml+xml"/>
  <Override PartName="/ppt/ink/ink279.xml" ContentType="application/inkml+xml"/>
  <Override PartName="/ppt/ink/ink280.xml" ContentType="application/inkml+xml"/>
  <Override PartName="/ppt/ink/ink281.xml" ContentType="application/inkml+xml"/>
  <Override PartName="/ppt/ink/ink282.xml" ContentType="application/inkml+xml"/>
  <Override PartName="/ppt/ink/ink283.xml" ContentType="application/inkml+xml"/>
  <Override PartName="/ppt/ink/ink284.xml" ContentType="application/inkml+xml"/>
  <Override PartName="/ppt/ink/ink285.xml" ContentType="application/inkml+xml"/>
  <Override PartName="/ppt/ink/ink286.xml" ContentType="application/inkml+xml"/>
  <Override PartName="/ppt/ink/ink287.xml" ContentType="application/inkml+xml"/>
  <Override PartName="/ppt/ink/ink288.xml" ContentType="application/inkml+xml"/>
  <Override PartName="/ppt/ink/ink289.xml" ContentType="application/inkml+xml"/>
  <Override PartName="/ppt/ink/ink290.xml" ContentType="application/inkml+xml"/>
  <Override PartName="/ppt/ink/ink291.xml" ContentType="application/inkml+xml"/>
  <Override PartName="/ppt/ink/ink292.xml" ContentType="application/inkml+xml"/>
  <Override PartName="/ppt/ink/ink293.xml" ContentType="application/inkml+xml"/>
  <Override PartName="/ppt/ink/ink294.xml" ContentType="application/inkml+xml"/>
  <Override PartName="/ppt/ink/ink295.xml" ContentType="application/inkml+xml"/>
  <Override PartName="/ppt/ink/ink296.xml" ContentType="application/inkml+xml"/>
  <Override PartName="/ppt/ink/ink297.xml" ContentType="application/inkml+xml"/>
  <Override PartName="/ppt/ink/ink298.xml" ContentType="application/inkml+xml"/>
  <Override PartName="/ppt/ink/ink299.xml" ContentType="application/inkml+xml"/>
  <Override PartName="/ppt/ink/ink300.xml" ContentType="application/inkml+xml"/>
  <Override PartName="/ppt/ink/ink301.xml" ContentType="application/inkml+xml"/>
  <Override PartName="/ppt/ink/ink302.xml" ContentType="application/inkml+xml"/>
  <Override PartName="/ppt/ink/ink303.xml" ContentType="application/inkml+xml"/>
  <Override PartName="/ppt/ink/ink304.xml" ContentType="application/inkml+xml"/>
  <Override PartName="/ppt/ink/ink305.xml" ContentType="application/inkml+xml"/>
  <Override PartName="/ppt/ink/ink306.xml" ContentType="application/inkml+xml"/>
  <Override PartName="/ppt/ink/ink307.xml" ContentType="application/inkml+xml"/>
  <Override PartName="/ppt/ink/ink308.xml" ContentType="application/inkml+xml"/>
  <Override PartName="/ppt/ink/ink309.xml" ContentType="application/inkml+xml"/>
  <Override PartName="/ppt/ink/ink310.xml" ContentType="application/inkml+xml"/>
  <Override PartName="/ppt/ink/ink311.xml" ContentType="application/inkml+xml"/>
  <Override PartName="/ppt/ink/ink312.xml" ContentType="application/inkml+xml"/>
  <Override PartName="/ppt/ink/ink313.xml" ContentType="application/inkml+xml"/>
  <Override PartName="/ppt/ink/ink314.xml" ContentType="application/inkml+xml"/>
  <Override PartName="/ppt/ink/ink315.xml" ContentType="application/inkml+xml"/>
  <Override PartName="/ppt/ink/ink316.xml" ContentType="application/inkml+xml"/>
  <Override PartName="/ppt/ink/ink317.xml" ContentType="application/inkml+xml"/>
  <Override PartName="/ppt/ink/ink318.xml" ContentType="application/inkml+xml"/>
  <Override PartName="/ppt/ink/ink319.xml" ContentType="application/inkml+xml"/>
  <Override PartName="/ppt/ink/ink320.xml" ContentType="application/inkml+xml"/>
  <Override PartName="/ppt/ink/ink321.xml" ContentType="application/inkml+xml"/>
  <Override PartName="/ppt/ink/ink322.xml" ContentType="application/inkml+xml"/>
  <Override PartName="/ppt/ink/ink323.xml" ContentType="application/inkml+xml"/>
  <Override PartName="/ppt/ink/ink324.xml" ContentType="application/inkml+xml"/>
  <Override PartName="/ppt/ink/ink325.xml" ContentType="application/inkml+xml"/>
  <Override PartName="/ppt/ink/ink326.xml" ContentType="application/inkml+xml"/>
  <Override PartName="/ppt/ink/ink327.xml" ContentType="application/inkml+xml"/>
  <Override PartName="/ppt/ink/ink328.xml" ContentType="application/inkml+xml"/>
  <Override PartName="/ppt/ink/ink329.xml" ContentType="application/inkml+xml"/>
  <Override PartName="/ppt/ink/ink330.xml" ContentType="application/inkml+xml"/>
  <Override PartName="/ppt/ink/ink331.xml" ContentType="application/inkml+xml"/>
  <Override PartName="/ppt/ink/ink332.xml" ContentType="application/inkml+xml"/>
  <Override PartName="/ppt/ink/ink333.xml" ContentType="application/inkml+xml"/>
  <Override PartName="/ppt/ink/ink334.xml" ContentType="application/inkml+xml"/>
  <Override PartName="/ppt/ink/ink335.xml" ContentType="application/inkml+xml"/>
  <Override PartName="/ppt/ink/ink336.xml" ContentType="application/inkml+xml"/>
  <Override PartName="/ppt/ink/ink337.xml" ContentType="application/inkml+xml"/>
  <Override PartName="/ppt/ink/ink338.xml" ContentType="application/inkml+xml"/>
  <Override PartName="/ppt/ink/ink339.xml" ContentType="application/inkml+xml"/>
  <Override PartName="/ppt/ink/ink340.xml" ContentType="application/inkml+xml"/>
  <Override PartName="/ppt/ink/ink341.xml" ContentType="application/inkml+xml"/>
  <Override PartName="/ppt/ink/ink342.xml" ContentType="application/inkml+xml"/>
  <Override PartName="/ppt/ink/ink343.xml" ContentType="application/inkml+xml"/>
  <Override PartName="/ppt/ink/ink344.xml" ContentType="application/inkml+xml"/>
  <Override PartName="/ppt/ink/ink345.xml" ContentType="application/inkml+xml"/>
  <Override PartName="/ppt/ink/ink346.xml" ContentType="application/inkml+xml"/>
  <Override PartName="/ppt/ink/ink347.xml" ContentType="application/inkml+xml"/>
  <Override PartName="/ppt/ink/ink348.xml" ContentType="application/inkml+xml"/>
  <Override PartName="/ppt/ink/ink349.xml" ContentType="application/inkml+xml"/>
  <Override PartName="/ppt/ink/ink350.xml" ContentType="application/inkml+xml"/>
  <Override PartName="/ppt/ink/ink351.xml" ContentType="application/inkml+xml"/>
  <Override PartName="/ppt/ink/ink352.xml" ContentType="application/inkml+xml"/>
  <Override PartName="/ppt/ink/ink353.xml" ContentType="application/inkml+xml"/>
  <Override PartName="/ppt/ink/ink354.xml" ContentType="application/inkml+xml"/>
  <Override PartName="/ppt/ink/ink355.xml" ContentType="application/inkml+xml"/>
  <Override PartName="/ppt/ink/ink356.xml" ContentType="application/inkml+xml"/>
  <Override PartName="/ppt/ink/ink357.xml" ContentType="application/inkml+xml"/>
  <Override PartName="/ppt/ink/ink358.xml" ContentType="application/inkml+xml"/>
  <Override PartName="/ppt/ink/ink359.xml" ContentType="application/inkml+xml"/>
  <Override PartName="/ppt/ink/ink360.xml" ContentType="application/inkml+xml"/>
  <Override PartName="/ppt/ink/ink361.xml" ContentType="application/inkml+xml"/>
  <Override PartName="/ppt/ink/ink362.xml" ContentType="application/inkml+xml"/>
  <Override PartName="/ppt/ink/ink363.xml" ContentType="application/inkml+xml"/>
  <Override PartName="/ppt/ink/ink364.xml" ContentType="application/inkml+xml"/>
  <Override PartName="/ppt/ink/ink365.xml" ContentType="application/inkml+xml"/>
  <Override PartName="/ppt/ink/ink366.xml" ContentType="application/inkml+xml"/>
  <Override PartName="/ppt/ink/ink367.xml" ContentType="application/inkml+xml"/>
  <Override PartName="/ppt/ink/ink368.xml" ContentType="application/inkml+xml"/>
  <Override PartName="/ppt/notesSlides/notesSlide3.xml" ContentType="application/vnd.openxmlformats-officedocument.presentationml.notesSlide+xml"/>
  <Override PartName="/ppt/ink/ink369.xml" ContentType="application/inkml+xml"/>
  <Override PartName="/ppt/ink/ink370.xml" ContentType="application/inkml+xml"/>
  <Override PartName="/ppt/ink/ink371.xml" ContentType="application/inkml+xml"/>
  <Override PartName="/ppt/ink/ink372.xml" ContentType="application/inkml+xml"/>
  <Override PartName="/ppt/ink/ink373.xml" ContentType="application/inkml+xml"/>
  <Override PartName="/ppt/ink/ink374.xml" ContentType="application/inkml+xml"/>
  <Override PartName="/ppt/ink/ink375.xml" ContentType="application/inkml+xml"/>
  <Override PartName="/ppt/ink/ink376.xml" ContentType="application/inkml+xml"/>
  <Override PartName="/ppt/ink/ink377.xml" ContentType="application/inkml+xml"/>
  <Override PartName="/ppt/ink/ink378.xml" ContentType="application/inkml+xml"/>
  <Override PartName="/ppt/ink/ink379.xml" ContentType="application/inkml+xml"/>
  <Override PartName="/ppt/ink/ink380.xml" ContentType="application/inkml+xml"/>
  <Override PartName="/ppt/ink/ink381.xml" ContentType="application/inkml+xml"/>
  <Override PartName="/ppt/ink/ink382.xml" ContentType="application/inkml+xml"/>
  <Override PartName="/ppt/ink/ink383.xml" ContentType="application/inkml+xml"/>
  <Override PartName="/ppt/ink/ink384.xml" ContentType="application/inkml+xml"/>
  <Override PartName="/ppt/ink/ink385.xml" ContentType="application/inkml+xml"/>
  <Override PartName="/ppt/ink/ink386.xml" ContentType="application/inkml+xml"/>
  <Override PartName="/ppt/ink/ink387.xml" ContentType="application/inkml+xml"/>
  <Override PartName="/ppt/ink/ink388.xml" ContentType="application/inkml+xml"/>
  <Override PartName="/ppt/ink/ink389.xml" ContentType="application/inkml+xml"/>
  <Override PartName="/ppt/ink/ink390.xml" ContentType="application/inkml+xml"/>
  <Override PartName="/ppt/ink/ink391.xml" ContentType="application/inkml+xml"/>
  <Override PartName="/ppt/ink/ink392.xml" ContentType="application/inkml+xml"/>
  <Override PartName="/ppt/ink/ink393.xml" ContentType="application/inkml+xml"/>
  <Override PartName="/ppt/ink/ink394.xml" ContentType="application/inkml+xml"/>
  <Override PartName="/ppt/ink/ink395.xml" ContentType="application/inkml+xml"/>
  <Override PartName="/ppt/ink/ink396.xml" ContentType="application/inkml+xml"/>
  <Override PartName="/ppt/ink/ink397.xml" ContentType="application/inkml+xml"/>
  <Override PartName="/ppt/ink/ink398.xml" ContentType="application/inkml+xml"/>
  <Override PartName="/ppt/ink/ink399.xml" ContentType="application/inkml+xml"/>
  <Override PartName="/ppt/ink/ink400.xml" ContentType="application/inkml+xml"/>
  <Override PartName="/ppt/ink/ink401.xml" ContentType="application/inkml+xml"/>
  <Override PartName="/ppt/ink/ink402.xml" ContentType="application/inkml+xml"/>
  <Override PartName="/ppt/ink/ink403.xml" ContentType="application/inkml+xml"/>
  <Override PartName="/ppt/ink/ink404.xml" ContentType="application/inkml+xml"/>
  <Override PartName="/ppt/ink/ink405.xml" ContentType="application/inkml+xml"/>
  <Override PartName="/ppt/ink/ink406.xml" ContentType="application/inkml+xml"/>
  <Override PartName="/ppt/ink/ink407.xml" ContentType="application/inkml+xml"/>
  <Override PartName="/ppt/ink/ink408.xml" ContentType="application/inkml+xml"/>
  <Override PartName="/ppt/ink/ink409.xml" ContentType="application/inkml+xml"/>
  <Override PartName="/ppt/ink/ink410.xml" ContentType="application/inkml+xml"/>
  <Override PartName="/ppt/ink/ink411.xml" ContentType="application/inkml+xml"/>
  <Override PartName="/ppt/ink/ink412.xml" ContentType="application/inkml+xml"/>
  <Override PartName="/ppt/ink/ink413.xml" ContentType="application/inkml+xml"/>
  <Override PartName="/ppt/ink/ink414.xml" ContentType="application/inkml+xml"/>
  <Override PartName="/ppt/notesSlides/notesSlide4.xml" ContentType="application/vnd.openxmlformats-officedocument.presentationml.notesSlide+xml"/>
  <Override PartName="/ppt/ink/ink415.xml" ContentType="application/inkml+xml"/>
  <Override PartName="/ppt/ink/ink416.xml" ContentType="application/inkml+xml"/>
  <Override PartName="/ppt/ink/ink417.xml" ContentType="application/inkml+xml"/>
  <Override PartName="/ppt/ink/ink418.xml" ContentType="application/inkml+xml"/>
  <Override PartName="/ppt/ink/ink419.xml" ContentType="application/inkml+xml"/>
  <Override PartName="/ppt/ink/ink420.xml" ContentType="application/inkml+xml"/>
  <Override PartName="/ppt/ink/ink421.xml" ContentType="application/inkml+xml"/>
  <Override PartName="/ppt/ink/ink422.xml" ContentType="application/inkml+xml"/>
  <Override PartName="/ppt/ink/ink423.xml" ContentType="application/inkml+xml"/>
  <Override PartName="/ppt/ink/ink424.xml" ContentType="application/inkml+xml"/>
  <Override PartName="/ppt/ink/ink425.xml" ContentType="application/inkml+xml"/>
  <Override PartName="/ppt/ink/ink426.xml" ContentType="application/inkml+xml"/>
  <Override PartName="/ppt/ink/ink427.xml" ContentType="application/inkml+xml"/>
  <Override PartName="/ppt/ink/ink428.xml" ContentType="application/inkml+xml"/>
  <Override PartName="/ppt/ink/ink429.xml" ContentType="application/inkml+xml"/>
  <Override PartName="/ppt/ink/ink430.xml" ContentType="application/inkml+xml"/>
  <Override PartName="/ppt/ink/ink431.xml" ContentType="application/inkml+xml"/>
  <Override PartName="/ppt/ink/ink432.xml" ContentType="application/inkml+xml"/>
  <Override PartName="/ppt/ink/ink433.xml" ContentType="application/inkml+xml"/>
  <Override PartName="/ppt/ink/ink434.xml" ContentType="application/inkml+xml"/>
  <Override PartName="/ppt/ink/ink435.xml" ContentType="application/inkml+xml"/>
  <Override PartName="/ppt/ink/ink436.xml" ContentType="application/inkml+xml"/>
  <Override PartName="/ppt/ink/ink437.xml" ContentType="application/inkml+xml"/>
  <Override PartName="/ppt/ink/ink438.xml" ContentType="application/inkml+xml"/>
  <Override PartName="/ppt/ink/ink439.xml" ContentType="application/inkml+xml"/>
  <Override PartName="/ppt/ink/ink440.xml" ContentType="application/inkml+xml"/>
  <Override PartName="/ppt/ink/ink441.xml" ContentType="application/inkml+xml"/>
  <Override PartName="/ppt/ink/ink442.xml" ContentType="application/inkml+xml"/>
  <Override PartName="/ppt/ink/ink443.xml" ContentType="application/inkml+xml"/>
  <Override PartName="/ppt/ink/ink444.xml" ContentType="application/inkml+xml"/>
  <Override PartName="/ppt/ink/ink445.xml" ContentType="application/inkml+xml"/>
  <Override PartName="/ppt/ink/ink446.xml" ContentType="application/inkml+xml"/>
  <Override PartName="/ppt/ink/ink447.xml" ContentType="application/inkml+xml"/>
  <Override PartName="/ppt/ink/ink448.xml" ContentType="application/inkml+xml"/>
  <Override PartName="/ppt/ink/ink449.xml" ContentType="application/inkml+xml"/>
  <Override PartName="/ppt/ink/ink450.xml" ContentType="application/inkml+xml"/>
  <Override PartName="/ppt/ink/ink451.xml" ContentType="application/inkml+xml"/>
  <Override PartName="/ppt/ink/ink452.xml" ContentType="application/inkml+xml"/>
  <Override PartName="/ppt/ink/ink453.xml" ContentType="application/inkml+xml"/>
  <Override PartName="/ppt/ink/ink454.xml" ContentType="application/inkml+xml"/>
  <Override PartName="/ppt/ink/ink455.xml" ContentType="application/inkml+xml"/>
  <Override PartName="/ppt/ink/ink456.xml" ContentType="application/inkml+xml"/>
  <Override PartName="/ppt/ink/ink457.xml" ContentType="application/inkml+xml"/>
  <Override PartName="/ppt/ink/ink458.xml" ContentType="application/inkml+xml"/>
  <Override PartName="/ppt/ink/ink459.xml" ContentType="application/inkml+xml"/>
  <Override PartName="/ppt/ink/ink460.xml" ContentType="application/inkml+xml"/>
  <Override PartName="/ppt/ink/ink461.xml" ContentType="application/inkml+xml"/>
  <Override PartName="/ppt/ink/ink462.xml" ContentType="application/inkml+xml"/>
  <Override PartName="/ppt/ink/ink463.xml" ContentType="application/inkml+xml"/>
  <Override PartName="/ppt/ink/ink464.xml" ContentType="application/inkml+xml"/>
  <Override PartName="/ppt/ink/ink465.xml" ContentType="application/inkml+xml"/>
  <Override PartName="/ppt/ink/ink466.xml" ContentType="application/inkml+xml"/>
  <Override PartName="/ppt/ink/ink467.xml" ContentType="application/inkml+xml"/>
  <Override PartName="/ppt/ink/ink468.xml" ContentType="application/inkml+xml"/>
  <Override PartName="/ppt/ink/ink469.xml" ContentType="application/inkml+xml"/>
  <Override PartName="/ppt/ink/ink470.xml" ContentType="application/inkml+xml"/>
  <Override PartName="/ppt/ink/ink471.xml" ContentType="application/inkml+xml"/>
  <Override PartName="/ppt/ink/ink472.xml" ContentType="application/inkml+xml"/>
  <Override PartName="/ppt/ink/ink473.xml" ContentType="application/inkml+xml"/>
  <Override PartName="/ppt/ink/ink474.xml" ContentType="application/inkml+xml"/>
  <Override PartName="/ppt/ink/ink475.xml" ContentType="application/inkml+xml"/>
  <Override PartName="/ppt/ink/ink476.xml" ContentType="application/inkml+xml"/>
  <Override PartName="/ppt/ink/ink477.xml" ContentType="application/inkml+xml"/>
  <Override PartName="/ppt/ink/ink478.xml" ContentType="application/inkml+xml"/>
  <Override PartName="/ppt/ink/ink479.xml" ContentType="application/inkml+xml"/>
  <Override PartName="/ppt/ink/ink480.xml" ContentType="application/inkml+xml"/>
  <Override PartName="/ppt/ink/ink481.xml" ContentType="application/inkml+xml"/>
  <Override PartName="/ppt/ink/ink482.xml" ContentType="application/inkml+xml"/>
  <Override PartName="/ppt/ink/ink483.xml" ContentType="application/inkml+xml"/>
  <Override PartName="/ppt/ink/ink484.xml" ContentType="application/inkml+xml"/>
  <Override PartName="/ppt/ink/ink485.xml" ContentType="application/inkml+xml"/>
  <Override PartName="/ppt/ink/ink486.xml" ContentType="application/inkml+xml"/>
  <Override PartName="/ppt/ink/ink487.xml" ContentType="application/inkml+xml"/>
  <Override PartName="/ppt/ink/ink488.xml" ContentType="application/inkml+xml"/>
  <Override PartName="/ppt/ink/ink489.xml" ContentType="application/inkml+xml"/>
  <Override PartName="/ppt/ink/ink490.xml" ContentType="application/inkml+xml"/>
  <Override PartName="/ppt/ink/ink491.xml" ContentType="application/inkml+xml"/>
  <Override PartName="/ppt/ink/ink492.xml" ContentType="application/inkml+xml"/>
  <Override PartName="/ppt/ink/ink493.xml" ContentType="application/inkml+xml"/>
  <Override PartName="/ppt/ink/ink494.xml" ContentType="application/inkml+xml"/>
  <Override PartName="/ppt/ink/ink495.xml" ContentType="application/inkml+xml"/>
  <Override PartName="/ppt/ink/ink496.xml" ContentType="application/inkml+xml"/>
  <Override PartName="/ppt/ink/ink497.xml" ContentType="application/inkml+xml"/>
  <Override PartName="/ppt/ink/ink498.xml" ContentType="application/inkml+xml"/>
  <Override PartName="/ppt/ink/ink499.xml" ContentType="application/inkml+xml"/>
  <Override PartName="/ppt/ink/ink500.xml" ContentType="application/inkml+xml"/>
  <Override PartName="/ppt/ink/ink501.xml" ContentType="application/inkml+xml"/>
  <Override PartName="/ppt/ink/ink502.xml" ContentType="application/inkml+xml"/>
  <Override PartName="/ppt/ink/ink503.xml" ContentType="application/inkml+xml"/>
  <Override PartName="/ppt/ink/ink504.xml" ContentType="application/inkml+xml"/>
  <Override PartName="/ppt/ink/ink505.xml" ContentType="application/inkml+xml"/>
  <Override PartName="/ppt/ink/ink506.xml" ContentType="application/inkml+xml"/>
  <Override PartName="/ppt/ink/ink507.xml" ContentType="application/inkml+xml"/>
  <Override PartName="/ppt/ink/ink508.xml" ContentType="application/inkml+xml"/>
  <Override PartName="/ppt/ink/ink509.xml" ContentType="application/inkml+xml"/>
  <Override PartName="/ppt/ink/ink510.xml" ContentType="application/inkml+xml"/>
  <Override PartName="/ppt/ink/ink511.xml" ContentType="application/inkml+xml"/>
  <Override PartName="/ppt/ink/ink512.xml" ContentType="application/inkml+xml"/>
  <Override PartName="/ppt/ink/ink513.xml" ContentType="application/inkml+xml"/>
  <Override PartName="/ppt/ink/ink514.xml" ContentType="application/inkml+xml"/>
  <Override PartName="/ppt/ink/ink515.xml" ContentType="application/inkml+xml"/>
  <Override PartName="/ppt/ink/ink516.xml" ContentType="application/inkml+xml"/>
  <Override PartName="/ppt/ink/ink517.xml" ContentType="application/inkml+xml"/>
  <Override PartName="/ppt/ink/ink518.xml" ContentType="application/inkml+xml"/>
  <Override PartName="/ppt/ink/ink519.xml" ContentType="application/inkml+xml"/>
  <Override PartName="/ppt/ink/ink520.xml" ContentType="application/inkml+xml"/>
  <Override PartName="/ppt/ink/ink521.xml" ContentType="application/inkml+xml"/>
  <Override PartName="/ppt/ink/ink522.xml" ContentType="application/inkml+xml"/>
  <Override PartName="/ppt/ink/ink523.xml" ContentType="application/inkml+xml"/>
  <Override PartName="/ppt/ink/ink524.xml" ContentType="application/inkml+xml"/>
  <Override PartName="/ppt/ink/ink525.xml" ContentType="application/inkml+xml"/>
  <Override PartName="/ppt/ink/ink526.xml" ContentType="application/inkml+xml"/>
  <Override PartName="/ppt/ink/ink527.xml" ContentType="application/inkml+xml"/>
  <Override PartName="/ppt/ink/ink528.xml" ContentType="application/inkml+xml"/>
  <Override PartName="/ppt/ink/ink529.xml" ContentType="application/inkml+xml"/>
  <Override PartName="/ppt/ink/ink530.xml" ContentType="application/inkml+xml"/>
  <Override PartName="/ppt/ink/ink531.xml" ContentType="application/inkml+xml"/>
  <Override PartName="/ppt/ink/ink532.xml" ContentType="application/inkml+xml"/>
  <Override PartName="/ppt/ink/ink533.xml" ContentType="application/inkml+xml"/>
  <Override PartName="/ppt/ink/ink534.xml" ContentType="application/inkml+xml"/>
  <Override PartName="/ppt/ink/ink535.xml" ContentType="application/inkml+xml"/>
  <Override PartName="/ppt/ink/ink536.xml" ContentType="application/inkml+xml"/>
  <Override PartName="/ppt/ink/ink537.xml" ContentType="application/inkml+xml"/>
  <Override PartName="/ppt/ink/ink538.xml" ContentType="application/inkml+xml"/>
  <Override PartName="/ppt/ink/ink539.xml" ContentType="application/inkml+xml"/>
  <Override PartName="/ppt/ink/ink540.xml" ContentType="application/inkml+xml"/>
  <Override PartName="/ppt/ink/ink541.xml" ContentType="application/inkml+xml"/>
  <Override PartName="/ppt/ink/ink542.xml" ContentType="application/inkml+xml"/>
  <Override PartName="/ppt/ink/ink543.xml" ContentType="application/inkml+xml"/>
  <Override PartName="/ppt/ink/ink544.xml" ContentType="application/inkml+xml"/>
  <Override PartName="/ppt/ink/ink545.xml" ContentType="application/inkml+xml"/>
  <Override PartName="/ppt/ink/ink546.xml" ContentType="application/inkml+xml"/>
  <Override PartName="/ppt/ink/ink547.xml" ContentType="application/inkml+xml"/>
  <Override PartName="/ppt/ink/ink548.xml" ContentType="application/inkml+xml"/>
  <Override PartName="/ppt/ink/ink549.xml" ContentType="application/inkml+xml"/>
  <Override PartName="/ppt/ink/ink550.xml" ContentType="application/inkml+xml"/>
  <Override PartName="/ppt/ink/ink551.xml" ContentType="application/inkml+xml"/>
  <Override PartName="/ppt/ink/ink552.xml" ContentType="application/inkml+xml"/>
  <Override PartName="/ppt/ink/ink553.xml" ContentType="application/inkml+xml"/>
  <Override PartName="/ppt/ink/ink554.xml" ContentType="application/inkml+xml"/>
  <Override PartName="/ppt/ink/ink555.xml" ContentType="application/inkml+xml"/>
  <Override PartName="/ppt/ink/ink556.xml" ContentType="application/inkml+xml"/>
  <Override PartName="/ppt/ink/ink557.xml" ContentType="application/inkml+xml"/>
  <Override PartName="/ppt/ink/ink558.xml" ContentType="application/inkml+xml"/>
  <Override PartName="/ppt/ink/ink559.xml" ContentType="application/inkml+xml"/>
  <Override PartName="/ppt/ink/ink560.xml" ContentType="application/inkml+xml"/>
  <Override PartName="/ppt/ink/ink561.xml" ContentType="application/inkml+xml"/>
  <Override PartName="/ppt/ink/ink562.xml" ContentType="application/inkml+xml"/>
  <Override PartName="/ppt/ink/ink563.xml" ContentType="application/inkml+xml"/>
  <Override PartName="/ppt/ink/ink564.xml" ContentType="application/inkml+xml"/>
  <Override PartName="/ppt/ink/ink565.xml" ContentType="application/inkml+xml"/>
  <Override PartName="/ppt/ink/ink566.xml" ContentType="application/inkml+xml"/>
  <Override PartName="/ppt/ink/ink567.xml" ContentType="application/inkml+xml"/>
  <Override PartName="/ppt/ink/ink568.xml" ContentType="application/inkml+xml"/>
  <Override PartName="/ppt/ink/ink569.xml" ContentType="application/inkml+xml"/>
  <Override PartName="/ppt/ink/ink570.xml" ContentType="application/inkml+xml"/>
  <Override PartName="/ppt/ink/ink571.xml" ContentType="application/inkml+xml"/>
  <Override PartName="/ppt/ink/ink572.xml" ContentType="application/inkml+xml"/>
  <Override PartName="/ppt/ink/ink573.xml" ContentType="application/inkml+xml"/>
  <Override PartName="/ppt/ink/ink574.xml" ContentType="application/inkml+xml"/>
  <Override PartName="/ppt/ink/ink575.xml" ContentType="application/inkml+xml"/>
  <Override PartName="/ppt/ink/ink576.xml" ContentType="application/inkml+xml"/>
  <Override PartName="/ppt/ink/ink577.xml" ContentType="application/inkml+xml"/>
  <Override PartName="/ppt/ink/ink578.xml" ContentType="application/inkml+xml"/>
  <Override PartName="/ppt/ink/ink579.xml" ContentType="application/inkml+xml"/>
  <Override PartName="/ppt/ink/ink580.xml" ContentType="application/inkml+xml"/>
  <Override PartName="/ppt/ink/ink581.xml" ContentType="application/inkml+xml"/>
  <Override PartName="/ppt/ink/ink582.xml" ContentType="application/inkml+xml"/>
  <Override PartName="/ppt/ink/ink583.xml" ContentType="application/inkml+xml"/>
  <Override PartName="/ppt/ink/ink584.xml" ContentType="application/inkml+xml"/>
  <Override PartName="/ppt/ink/ink585.xml" ContentType="application/inkml+xml"/>
  <Override PartName="/ppt/ink/ink586.xml" ContentType="application/inkml+xml"/>
  <Override PartName="/ppt/ink/ink587.xml" ContentType="application/inkml+xml"/>
  <Override PartName="/ppt/ink/ink588.xml" ContentType="application/inkml+xml"/>
  <Override PartName="/ppt/ink/ink589.xml" ContentType="application/inkml+xml"/>
  <Override PartName="/ppt/ink/ink590.xml" ContentType="application/inkml+xml"/>
  <Override PartName="/ppt/ink/ink591.xml" ContentType="application/inkml+xml"/>
  <Override PartName="/ppt/ink/ink592.xml" ContentType="application/inkml+xml"/>
  <Override PartName="/ppt/ink/ink593.xml" ContentType="application/inkml+xml"/>
  <Override PartName="/ppt/ink/ink594.xml" ContentType="application/inkml+xml"/>
  <Override PartName="/ppt/ink/ink595.xml" ContentType="application/inkml+xml"/>
  <Override PartName="/ppt/ink/ink596.xml" ContentType="application/inkml+xml"/>
  <Override PartName="/ppt/ink/ink597.xml" ContentType="application/inkml+xml"/>
  <Override PartName="/ppt/ink/ink598.xml" ContentType="application/inkml+xml"/>
  <Override PartName="/ppt/ink/ink599.xml" ContentType="application/inkml+xml"/>
  <Override PartName="/ppt/ink/ink600.xml" ContentType="application/inkml+xml"/>
  <Override PartName="/ppt/ink/ink601.xml" ContentType="application/inkml+xml"/>
  <Override PartName="/ppt/ink/ink602.xml" ContentType="application/inkml+xml"/>
  <Override PartName="/ppt/ink/ink603.xml" ContentType="application/inkml+xml"/>
  <Override PartName="/ppt/ink/ink604.xml" ContentType="application/inkml+xml"/>
  <Override PartName="/ppt/ink/ink605.xml" ContentType="application/inkml+xml"/>
  <Override PartName="/ppt/ink/ink606.xml" ContentType="application/inkml+xml"/>
  <Override PartName="/ppt/ink/ink607.xml" ContentType="application/inkml+xml"/>
  <Override PartName="/ppt/ink/ink608.xml" ContentType="application/inkml+xml"/>
  <Override PartName="/ppt/ink/ink609.xml" ContentType="application/inkml+xml"/>
  <Override PartName="/ppt/ink/ink610.xml" ContentType="application/inkml+xml"/>
  <Override PartName="/ppt/ink/ink611.xml" ContentType="application/inkml+xml"/>
  <Override PartName="/ppt/ink/ink612.xml" ContentType="application/inkml+xml"/>
  <Override PartName="/ppt/ink/ink613.xml" ContentType="application/inkml+xml"/>
  <Override PartName="/ppt/ink/ink614.xml" ContentType="application/inkml+xml"/>
  <Override PartName="/ppt/ink/ink615.xml" ContentType="application/inkml+xml"/>
  <Override PartName="/ppt/ink/ink616.xml" ContentType="application/inkml+xml"/>
  <Override PartName="/ppt/ink/ink617.xml" ContentType="application/inkml+xml"/>
  <Override PartName="/ppt/ink/ink618.xml" ContentType="application/inkml+xml"/>
  <Override PartName="/ppt/ink/ink619.xml" ContentType="application/inkml+xml"/>
  <Override PartName="/ppt/ink/ink620.xml" ContentType="application/inkml+xml"/>
  <Override PartName="/ppt/ink/ink621.xml" ContentType="application/inkml+xml"/>
  <Override PartName="/ppt/ink/ink622.xml" ContentType="application/inkml+xml"/>
  <Override PartName="/ppt/ink/ink623.xml" ContentType="application/inkml+xml"/>
  <Override PartName="/ppt/ink/ink624.xml" ContentType="application/inkml+xml"/>
  <Override PartName="/ppt/ink/ink625.xml" ContentType="application/inkml+xml"/>
  <Override PartName="/ppt/ink/ink626.xml" ContentType="application/inkml+xml"/>
  <Override PartName="/ppt/ink/ink627.xml" ContentType="application/inkml+xml"/>
  <Override PartName="/ppt/ink/ink628.xml" ContentType="application/inkml+xml"/>
  <Override PartName="/ppt/ink/ink629.xml" ContentType="application/inkml+xml"/>
  <Override PartName="/ppt/ink/ink630.xml" ContentType="application/inkml+xml"/>
  <Override PartName="/ppt/ink/ink631.xml" ContentType="application/inkml+xml"/>
  <Override PartName="/ppt/ink/ink632.xml" ContentType="application/inkml+xml"/>
  <Override PartName="/ppt/ink/ink633.xml" ContentType="application/inkml+xml"/>
  <Override PartName="/ppt/ink/ink634.xml" ContentType="application/inkml+xml"/>
  <Override PartName="/ppt/ink/ink635.xml" ContentType="application/inkml+xml"/>
  <Override PartName="/ppt/ink/ink636.xml" ContentType="application/inkml+xml"/>
  <Override PartName="/ppt/ink/ink637.xml" ContentType="application/inkml+xml"/>
  <Override PartName="/ppt/ink/ink638.xml" ContentType="application/inkml+xml"/>
  <Override PartName="/ppt/ink/ink639.xml" ContentType="application/inkml+xml"/>
  <Override PartName="/ppt/ink/ink640.xml" ContentType="application/inkml+xml"/>
  <Override PartName="/ppt/ink/ink641.xml" ContentType="application/inkml+xml"/>
  <Override PartName="/ppt/ink/ink642.xml" ContentType="application/inkml+xml"/>
  <Override PartName="/ppt/ink/ink643.xml" ContentType="application/inkml+xml"/>
  <Override PartName="/ppt/ink/ink644.xml" ContentType="application/inkml+xml"/>
  <Override PartName="/ppt/ink/ink645.xml" ContentType="application/inkml+xml"/>
  <Override PartName="/ppt/ink/ink646.xml" ContentType="application/inkml+xml"/>
  <Override PartName="/ppt/ink/ink647.xml" ContentType="application/inkml+xml"/>
  <Override PartName="/ppt/ink/ink648.xml" ContentType="application/inkml+xml"/>
  <Override PartName="/ppt/ink/ink649.xml" ContentType="application/inkml+xml"/>
  <Override PartName="/ppt/ink/ink650.xml" ContentType="application/inkml+xml"/>
  <Override PartName="/ppt/ink/ink651.xml" ContentType="application/inkml+xml"/>
  <Override PartName="/ppt/ink/ink652.xml" ContentType="application/inkml+xml"/>
  <Override PartName="/ppt/ink/ink653.xml" ContentType="application/inkml+xml"/>
  <Override PartName="/ppt/ink/ink654.xml" ContentType="application/inkml+xml"/>
  <Override PartName="/ppt/ink/ink655.xml" ContentType="application/inkml+xml"/>
  <Override PartName="/ppt/ink/ink656.xml" ContentType="application/inkml+xml"/>
  <Override PartName="/ppt/ink/ink657.xml" ContentType="application/inkml+xml"/>
  <Override PartName="/ppt/ink/ink658.xml" ContentType="application/inkml+xml"/>
  <Override PartName="/ppt/ink/ink659.xml" ContentType="application/inkml+xml"/>
  <Override PartName="/ppt/ink/ink660.xml" ContentType="application/inkml+xml"/>
  <Override PartName="/ppt/ink/ink661.xml" ContentType="application/inkml+xml"/>
  <Override PartName="/ppt/ink/ink662.xml" ContentType="application/inkml+xml"/>
  <Override PartName="/ppt/ink/ink663.xml" ContentType="application/inkml+xml"/>
  <Override PartName="/ppt/ink/ink664.xml" ContentType="application/inkml+xml"/>
  <Override PartName="/ppt/ink/ink665.xml" ContentType="application/inkml+xml"/>
  <Override PartName="/ppt/ink/ink666.xml" ContentType="application/inkml+xml"/>
  <Override PartName="/ppt/ink/ink667.xml" ContentType="application/inkml+xml"/>
  <Override PartName="/ppt/ink/ink668.xml" ContentType="application/inkml+xml"/>
  <Override PartName="/ppt/ink/ink669.xml" ContentType="application/inkml+xml"/>
  <Override PartName="/ppt/ink/ink670.xml" ContentType="application/inkml+xml"/>
  <Override PartName="/ppt/ink/ink671.xml" ContentType="application/inkml+xml"/>
  <Override PartName="/ppt/ink/ink672.xml" ContentType="application/inkml+xml"/>
  <Override PartName="/ppt/ink/ink673.xml" ContentType="application/inkml+xml"/>
  <Override PartName="/ppt/ink/ink674.xml" ContentType="application/inkml+xml"/>
  <Override PartName="/ppt/ink/ink675.xml" ContentType="application/inkml+xml"/>
  <Override PartName="/ppt/ink/ink676.xml" ContentType="application/inkml+xml"/>
  <Override PartName="/ppt/ink/ink677.xml" ContentType="application/inkml+xml"/>
  <Override PartName="/ppt/ink/ink678.xml" ContentType="application/inkml+xml"/>
  <Override PartName="/ppt/ink/ink679.xml" ContentType="application/inkml+xml"/>
  <Override PartName="/ppt/ink/ink680.xml" ContentType="application/inkml+xml"/>
  <Override PartName="/ppt/ink/ink681.xml" ContentType="application/inkml+xml"/>
  <Override PartName="/ppt/ink/ink682.xml" ContentType="application/inkml+xml"/>
  <Override PartName="/ppt/ink/ink683.xml" ContentType="application/inkml+xml"/>
  <Override PartName="/ppt/ink/ink684.xml" ContentType="application/inkml+xml"/>
  <Override PartName="/ppt/ink/ink685.xml" ContentType="application/inkml+xml"/>
  <Override PartName="/ppt/ink/ink686.xml" ContentType="application/inkml+xml"/>
  <Override PartName="/ppt/ink/ink687.xml" ContentType="application/inkml+xml"/>
  <Override PartName="/ppt/ink/ink688.xml" ContentType="application/inkml+xml"/>
  <Override PartName="/ppt/ink/ink689.xml" ContentType="application/inkml+xml"/>
  <Override PartName="/ppt/ink/ink690.xml" ContentType="application/inkml+xml"/>
  <Override PartName="/ppt/ink/ink691.xml" ContentType="application/inkml+xml"/>
  <Override PartName="/ppt/ink/ink692.xml" ContentType="application/inkml+xml"/>
  <Override PartName="/ppt/ink/ink693.xml" ContentType="application/inkml+xml"/>
  <Override PartName="/ppt/ink/ink694.xml" ContentType="application/inkml+xml"/>
  <Override PartName="/ppt/ink/ink695.xml" ContentType="application/inkml+xml"/>
  <Override PartName="/ppt/ink/ink696.xml" ContentType="application/inkml+xml"/>
  <Override PartName="/ppt/ink/ink697.xml" ContentType="application/inkml+xml"/>
  <Override PartName="/ppt/ink/ink698.xml" ContentType="application/inkml+xml"/>
  <Override PartName="/ppt/ink/ink699.xml" ContentType="application/inkml+xml"/>
  <Override PartName="/ppt/ink/ink700.xml" ContentType="application/inkml+xml"/>
  <Override PartName="/ppt/ink/ink701.xml" ContentType="application/inkml+xml"/>
  <Override PartName="/ppt/ink/ink702.xml" ContentType="application/inkml+xml"/>
  <Override PartName="/ppt/ink/ink703.xml" ContentType="application/inkml+xml"/>
  <Override PartName="/ppt/ink/ink704.xml" ContentType="application/inkml+xml"/>
  <Override PartName="/ppt/ink/ink705.xml" ContentType="application/inkml+xml"/>
  <Override PartName="/ppt/ink/ink706.xml" ContentType="application/inkml+xml"/>
  <Override PartName="/ppt/ink/ink707.xml" ContentType="application/inkml+xml"/>
  <Override PartName="/ppt/ink/ink708.xml" ContentType="application/inkml+xml"/>
  <Override PartName="/ppt/ink/ink709.xml" ContentType="application/inkml+xml"/>
  <Override PartName="/ppt/ink/ink710.xml" ContentType="application/inkml+xml"/>
  <Override PartName="/ppt/ink/ink711.xml" ContentType="application/inkml+xml"/>
  <Override PartName="/ppt/ink/ink712.xml" ContentType="application/inkml+xml"/>
  <Override PartName="/ppt/ink/ink713.xml" ContentType="application/inkml+xml"/>
  <Override PartName="/ppt/ink/ink714.xml" ContentType="application/inkml+xml"/>
  <Override PartName="/ppt/ink/ink715.xml" ContentType="application/inkml+xml"/>
  <Override PartName="/ppt/ink/ink716.xml" ContentType="application/inkml+xml"/>
  <Override PartName="/ppt/ink/ink717.xml" ContentType="application/inkml+xml"/>
  <Override PartName="/ppt/ink/ink718.xml" ContentType="application/inkml+xml"/>
  <Override PartName="/ppt/ink/ink719.xml" ContentType="application/inkml+xml"/>
  <Override PartName="/ppt/ink/ink720.xml" ContentType="application/inkml+xml"/>
  <Override PartName="/ppt/ink/ink721.xml" ContentType="application/inkml+xml"/>
  <Override PartName="/ppt/ink/ink722.xml" ContentType="application/inkml+xml"/>
  <Override PartName="/ppt/ink/ink723.xml" ContentType="application/inkml+xml"/>
  <Override PartName="/ppt/ink/ink724.xml" ContentType="application/inkml+xml"/>
  <Override PartName="/ppt/ink/ink725.xml" ContentType="application/inkml+xml"/>
  <Override PartName="/ppt/ink/ink726.xml" ContentType="application/inkml+xml"/>
  <Override PartName="/ppt/ink/ink727.xml" ContentType="application/inkml+xml"/>
  <Override PartName="/ppt/ink/ink728.xml" ContentType="application/inkml+xml"/>
  <Override PartName="/ppt/ink/ink729.xml" ContentType="application/inkml+xml"/>
  <Override PartName="/ppt/ink/ink730.xml" ContentType="application/inkml+xml"/>
  <Override PartName="/ppt/ink/ink731.xml" ContentType="application/inkml+xml"/>
  <Override PartName="/ppt/ink/ink732.xml" ContentType="application/inkml+xml"/>
  <Override PartName="/ppt/ink/ink733.xml" ContentType="application/inkml+xml"/>
  <Override PartName="/ppt/ink/ink734.xml" ContentType="application/inkml+xml"/>
  <Override PartName="/ppt/ink/ink735.xml" ContentType="application/inkml+xml"/>
  <Override PartName="/ppt/ink/ink736.xml" ContentType="application/inkml+xml"/>
  <Override PartName="/ppt/ink/ink737.xml" ContentType="application/inkml+xml"/>
  <Override PartName="/ppt/ink/ink738.xml" ContentType="application/inkml+xml"/>
  <Override PartName="/ppt/ink/ink739.xml" ContentType="application/inkml+xml"/>
  <Override PartName="/ppt/ink/ink740.xml" ContentType="application/inkml+xml"/>
  <Override PartName="/ppt/ink/ink741.xml" ContentType="application/inkml+xml"/>
  <Override PartName="/ppt/ink/ink742.xml" ContentType="application/inkml+xml"/>
  <Override PartName="/ppt/ink/ink743.xml" ContentType="application/inkml+xml"/>
  <Override PartName="/ppt/ink/ink744.xml" ContentType="application/inkml+xml"/>
  <Override PartName="/ppt/ink/ink745.xml" ContentType="application/inkml+xml"/>
  <Override PartName="/ppt/ink/ink746.xml" ContentType="application/inkml+xml"/>
  <Override PartName="/ppt/ink/ink747.xml" ContentType="application/inkml+xml"/>
  <Override PartName="/ppt/ink/ink748.xml" ContentType="application/inkml+xml"/>
  <Override PartName="/ppt/ink/ink749.xml" ContentType="application/inkml+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76" r:id="rId2"/>
    <p:sldId id="277" r:id="rId3"/>
    <p:sldId id="1055" r:id="rId4"/>
    <p:sldId id="1056" r:id="rId5"/>
    <p:sldId id="1057" r:id="rId6"/>
    <p:sldId id="1058" r:id="rId7"/>
    <p:sldId id="1015" r:id="rId8"/>
    <p:sldId id="1060" r:id="rId9"/>
    <p:sldId id="1016" r:id="rId10"/>
    <p:sldId id="1059" r:id="rId11"/>
    <p:sldId id="391" r:id="rId12"/>
    <p:sldId id="392" r:id="rId13"/>
    <p:sldId id="1013" r:id="rId14"/>
    <p:sldId id="1014" r:id="rId15"/>
    <p:sldId id="1054" r:id="rId16"/>
    <p:sldId id="1038" r:id="rId17"/>
    <p:sldId id="280" r:id="rId18"/>
    <p:sldId id="287" r:id="rId19"/>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3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3BAC8"/>
    <a:srgbClr val="6249DF"/>
    <a:srgbClr val="4782E1"/>
    <a:srgbClr val="04CEDE"/>
    <a:srgbClr val="2AA6DE"/>
    <a:srgbClr val="2097CF"/>
    <a:srgbClr val="E8E8E8"/>
    <a:srgbClr val="E0E0E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4754" autoAdjust="0"/>
    <p:restoredTop sz="95033" autoAdjust="0"/>
  </p:normalViewPr>
  <p:slideViewPr>
    <p:cSldViewPr>
      <p:cViewPr varScale="1">
        <p:scale>
          <a:sx n="110" d="100"/>
          <a:sy n="110" d="100"/>
        </p:scale>
        <p:origin x="604" y="76"/>
      </p:cViewPr>
      <p:guideLst>
        <p:guide orient="horz" pos="2160"/>
        <p:guide pos="383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8:36:23.932"/>
    </inkml:context>
    <inkml:brush xml:id="br0">
      <inkml:brushProperty name="width" value="0.05" units="cm"/>
      <inkml:brushProperty name="height" value="0.05" units="cm"/>
    </inkml:brush>
  </inkml:definitions>
  <inkml:trace contextRef="#ctx0" brushRef="#br0">0 1 24575</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8:36:38.409"/>
    </inkml:context>
    <inkml:brush xml:id="br0">
      <inkml:brushProperty name="width" value="0.05" units="cm"/>
      <inkml:brushProperty name="height" value="0.05" units="cm"/>
    </inkml:brush>
  </inkml:definitions>
  <inkml:trace contextRef="#ctx0" brushRef="#br0">149 518 24575,'1'-10'0,"1"0"0,0-1 0,0 1 0,1 1 0,1-1 0,-1 0 0,11-17 0,-8 14 0,1-1 0,6-25 0,-11 30 0,0-1 0,0 1 0,-1-1 0,0-10 0,-1 19 0,0-1 0,0 1 0,0 0 0,0-1 0,0 1 0,0-1 0,0 1 0,0 0 0,-1-1 0,1 1 0,-1 0 0,1-1 0,-1 1 0,1 0 0,-1 0 0,0-1 0,1 1 0,-1 0 0,0 0 0,0 0 0,0 0 0,0 0 0,0 0 0,0 0 0,0 0 0,0 1 0,-1-1 0,1 0 0,0 1 0,0-1 0,-1 0 0,1 1 0,0 0 0,-1-1 0,1 1 0,0 0 0,-1 0 0,-1 0 0,1 0 0,-1 0 0,1 1 0,-1 0 0,1-1 0,-1 1 0,1 0 0,0 1 0,0-1 0,-1 0 0,1 0 0,0 1 0,0-1 0,0 1 0,-3 3 0,-24 32 0,24-30 0,-11 15 0,0 1 0,2 1 0,-20 47 0,28-55 0,0 1 0,1 0 0,1 0 0,0 0 0,2 1 0,0-1 0,0 22 0,2-35 0,0-1 0,1 0 0,-1 1 0,0-1 0,1 0 0,0 1 0,0-1 0,0 0 0,0 0 0,0 0 0,1 1 0,0-2 0,-1 1 0,1 0 0,0 0 0,0 0 0,0-1 0,4 4 0,-4-5 0,0 0 0,0 0 0,0 0 0,0 0 0,0 0 0,1-1 0,-1 1 0,0-1 0,0 1 0,1-1 0,-1 0 0,0 0 0,1 0 0,-1 0 0,0 0 0,1 0 0,-1-1 0,0 1 0,0-1 0,1 1 0,-1-1 0,0 0 0,0 0 0,0 0 0,0 0 0,0-1 0,2 0 0,3-3 0,0 0 0,0-1 0,-1 1 0,1-1 0,-2-1 0,1 1 0,0-1 0,-1 0 0,0 0 0,-1 0 0,0-1 0,0 0 0,3-9 0,2-9 0,-2 0 0,7-49 0,-10 51 0,-4 23 0,0 0 0,0 0 0,0 0 0,0 0 0,0 0 0,0 0 0,0 0 0,1 0 0,-1 0 0,0 0 0,0 0 0,1 1 0,-1-1 0,1 0 0,-1 0 0,1 0 0,-1 1 0,1-1 0,0 0 0,0 0 0,0 1 0,0 1 0,-1-1 0,1 1 0,-1 0 0,1-1 0,-1 1 0,1 0 0,-1-1 0,1 1 0,-1 0 0,0 0 0,0-1 0,1 1 0,-1 0 0,0 0 0,0 1 0,9 45 0,-8-41 0,1 15 0,0 0 0,9 28 0,-10-44 0,0 0 0,0-1 0,1 1 0,0-1 0,0 1 0,1-1 0,-1 0 0,1 0 0,0 0 0,0 0 0,0-1 0,0 1 0,0-1 0,1 1 0,0-1 0,6 4 0,-6-6 0,-1 0 0,1 0 0,-1 0 0,1 0 0,0 0 0,-1-1 0,1 0 0,0 0 0,0 0 0,-1 0 0,1 0 0,0-1 0,-1 0 0,1 0 0,-1 0 0,1 0 0,-1 0 0,1-1 0,-1 1 0,6-5 0,3-1 0,0-2 0,0 1 0,19-21 0,-15 14 0,-2-2 0,0 1 0,-1-2 0,-1 0 0,0 0 0,15-34 0,-20 36 0,-1 0 0,-1-1 0,0 1 0,-1-1 0,-1 0 0,0 0 0,-2 0 0,0-34 0,-2 44 0,0 0 0,0-1 0,-1 1 0,0 0 0,-1 1 0,1-1 0,-1 0 0,-1 1 0,1-1 0,-8-9 0,10 14 0,-1 0 0,1 1 0,0-1 0,-1 0 0,0 0 0,1 1 0,-1-1 0,0 1 0,0 0 0,0-1 0,0 1 0,0 0 0,0 0 0,0 0 0,0 0 0,0 0 0,0 1 0,-1-1 0,1 1 0,0 0 0,0-1 0,-1 1 0,1 0 0,0 0 0,-1 0 0,1 1 0,0-1 0,0 0 0,-1 1 0,1 0 0,0-1 0,0 1 0,0 0 0,0 0 0,0 0 0,-3 3 0,1-2 0,1 1 0,0-1 0,0 1 0,1 0 0,-1 0 0,1 1 0,-1-1 0,1 0 0,0 1 0,0-1 0,1 1 0,-1 0 0,1-1 0,-1 1 0,1 0 0,0 0 0,1 0 0,-1 0 0,1 0 0,0 0 0,0 0 0,0 0 0,0 0 0,1 0 0,1 6 0,-1-2 0,2 0 0,-1 0 0,1-1 0,0 1 0,0-1 0,1 0 0,0 0 0,0 0 0,1 0 0,0-1 0,10 11 0,-4-8 0,0-1 0,1 0 0,14 7 0,28 20 0,-50-32 0,0 0 0,-1 0 0,1 1 0,-1-1 0,0 1 0,0 0 0,0 0 0,0 0 0,-1 1 0,3 4 0,-4-5 0,-1-1 0,1 0 0,-1 0 0,0 0 0,0 0 0,0 1 0,0-1 0,0 0 0,-1 0 0,1 0 0,-1 0 0,0 1 0,0-1 0,0 0 0,0 0 0,-1-1 0,1 1 0,-1 0 0,1 0 0,-1-1 0,0 1 0,0-1 0,-1 1 0,1-1 0,-3 2 0,-1 2 0,0-1 0,0 0 0,0-1 0,-1 1 0,0-1 0,1-1 0,-2 1 0,1-1 0,-9 3 0,15-6 0,0 1 0,0-1 0,0 0 0,0 0 0,0 1 0,-1-1 0,1 0 0,0 0 0,0 0 0,0 0 0,0 0 0,-1 0 0,1 0 0,0-1 0,0 1 0,0 0 0,0-1 0,0 1 0,0-1 0,-1 1 0,0-2 0,1 1 0,1 0 0,-1 1 0,1-1 0,-1 0 0,1 0 0,0 0 0,-1 0 0,1 0 0,0 0 0,0 0 0,-1 0 0,1 0 0,0 0 0,0 0 0,0 0 0,0 0 0,0 0 0,1 0 0,-1-2 0,2-5 0,1 1 0,-1-1 0,1 1 0,8-14 0,15-19 0,2 1 0,2 2 0,66-66 0,-50 57 0,45-62 0,-82 96 0,0 0 0,7-16 0,-14 25 0,-1 0 0,1 0 0,-1-1 0,0 1 0,0 0 0,0 0 0,0-1 0,-1 1 0,1 0 0,-1-1 0,0 1 0,0-1 0,0 1 0,0 0 0,-2-7 0,2 9 0,-1 0 0,1 0 0,0 0 0,-1 1 0,1-1 0,-1 0 0,1 0 0,-1 0 0,1 0 0,-1 1 0,0-1 0,0 0 0,1 0 0,-1 1 0,0-1 0,0 1 0,1-1 0,-1 1 0,0-1 0,0 1 0,0-1 0,0 1 0,0 0 0,0 0 0,0-1 0,-1 1 0,-1 0 0,1 0 0,-1 1 0,1-1 0,-1 1 0,1-1 0,0 1 0,0 0 0,-1 0 0,1 0 0,-4 2 0,-1 2 0,0 0 0,0 0 0,0 0 0,1 1 0,-8 8 0,9-7 0,0-1 0,1 1 0,0 0 0,0 0 0,0 0 0,1 1 0,0-1 0,0 1 0,1 0 0,0 0 0,0 0 0,1 0 0,0 0 0,0 0 0,1 0 0,0 0 0,2 10 0,0-6 0,1 0 0,0-1 0,1 1 0,0-1 0,1 1 0,0-1 0,1-1 0,0 1 0,1-1 0,14 17 0,27 23 0,5 6 0,-52-55 0,0 0 0,0 0 0,0 0 0,0 0 0,-1 0 0,1 0 0,0 0 0,-1 0 0,1 1 0,0-1 0,-1 0 0,1 0 0,-1 1 0,0-1 0,0 0 0,1 1 0,-1-1 0,0 0 0,0 1 0,0-1 0,0 1 0,0-1 0,-1 0 0,1 1 0,0-1 0,-1 0 0,1 0 0,-1 1 0,1-1 0,-1 0 0,-1 2 0,0 0 0,-1 0 0,0-1 0,-1 1 0,1-1 0,0 0 0,-1 0 0,1 0 0,-1-1 0,-7 3 0,-20 6-109,-55 9 0,59-14-1038,-27 6-5679</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8:37:43.794"/>
    </inkml:context>
    <inkml:brush xml:id="br0">
      <inkml:brushProperty name="width" value="0.05" units="cm"/>
      <inkml:brushProperty name="height" value="0.05" units="cm"/>
    </inkml:brush>
  </inkml:definitions>
  <inkml:trace contextRef="#ctx0" brushRef="#br0">260 43 24575,'0'-2'0,"-1"1"0,1-1 0,-1 0 0,0 1 0,1-1 0,-1 1 0,0 0 0,0-1 0,0 1 0,0-1 0,0 1 0,-1 0 0,1 0 0,0 0 0,0 0 0,-1 0 0,1 0 0,-1 0 0,1 0 0,-4-1 0,-32-12 0,33 14 0,0 0 0,0 0 0,0 0 0,0 0 0,0 1 0,0-1 0,0 1 0,0 0 0,0 1 0,0-1 0,0 0 0,0 1 0,1 0 0,-1 0 0,1 0 0,-1 1 0,1-1 0,-5 6 0,-1 0 0,0 0 0,1 1 0,0 1 0,1-1 0,-7 13 0,4-3 0,0-1 0,2 2 0,0-1 0,2 1 0,0 0 0,1 1 0,1-1 0,-2 31 0,4-38 0,2 0 0,0-1 0,0 1 0,1 0 0,1-1 0,0 1 0,1 0 0,0-1 0,1 0 0,0 0 0,1 0 0,1 0 0,-1-1 0,2 0 0,7 11 0,-9-17 25,-1 0-1,1 1 0,0-2 1,1 1-1,-1-1 1,1 0-1,0 0 0,0 0 1,0-1-1,1 0 0,-1 0 1,1-1-1,9 3 1,-7-3-196,0-1 0,0 0 1,-1-1-1,1 1 0,0-2 1,0 1-1,0-2 0,0 1 1,17-5-1,5-5-6655</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8:37:44.121"/>
    </inkml:context>
    <inkml:brush xml:id="br0">
      <inkml:brushProperty name="width" value="0.05" units="cm"/>
      <inkml:brushProperty name="height" value="0.05" units="cm"/>
    </inkml:brush>
  </inkml:definitions>
  <inkml:trace contextRef="#ctx0" brushRef="#br0">215 32 24575,'-34'0'0,"11"-1"0,-1 1 0,1 0 0,0 2 0,-1 1 0,-31 9 0,47-8 0,11 0 0,15 0 0,7-3 83,1-2 1,-1 0-1,36-8 0,77-22-1104,-110 24 344,15-4-6149</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8:37:44.496"/>
    </inkml:context>
    <inkml:brush xml:id="br0">
      <inkml:brushProperty name="width" value="0.05" units="cm"/>
      <inkml:brushProperty name="height" value="0.05" units="cm"/>
    </inkml:brush>
  </inkml:definitions>
  <inkml:trace contextRef="#ctx0" brushRef="#br0">162 204 24575,'0'-5'0,"-1"1"0,1-1 0,-1 0 0,0 1 0,0-1 0,-1 1 0,-1-6 0,2 10 0,1-1 0,0 0 0,0 0 0,-1 1 0,1-1 0,0 1 0,-1-1 0,1 0 0,-1 1 0,1-1 0,-1 1 0,1-1 0,-1 1 0,1-1 0,-1 1 0,0-1 0,1 1 0,-1 0 0,1-1 0,-1 1 0,0 0 0,0-1 0,1 1 0,-1 0 0,0 0 0,1 0 0,-1 0 0,0 0 0,0 0 0,1 0 0,-1 0 0,0 0 0,0 0 0,1 0 0,-1 0 0,0 0 0,1 1 0,-1-1 0,0 0 0,1 1 0,-1-1 0,0 0 0,1 1 0,-1-1 0,1 1 0,-1-1 0,0 1 0,1-1 0,-1 1 0,1-1 0,0 1 0,-1-1 0,1 1 0,-1 1 0,-4 4 0,-1 1 0,2 0 0,-1 0 0,1 1 0,0 0 0,0-1 0,-3 13 0,-14 63 0,12-46 0,-6 20 0,5-24 0,2-1 0,1 1 0,-3 51 0,9-83 0,1 0 0,0-1 0,0 1 0,0 0 0,0 0 0,0-1 0,0 1 0,0 0 0,0 0 0,0-1 0,0 1 0,1 0 0,-1 0 0,0-1 0,0 1 0,1 0 0,-1-1 0,0 1 0,1 0 0,-1-1 0,1 1 0,-1-1 0,1 1 0,0 0 0,0-1 0,0 0 0,-1 0 0,1 0 0,0 0 0,-1 0 0,1 0 0,0 0 0,-1-1 0,1 1 0,0 0 0,-1 0 0,1-1 0,0 1 0,-1-1 0,1 1 0,-1 0 0,1-1 0,-1 1 0,2-2 0,24-30 0,-16 12 0,0 0 0,-1-1 0,9-33 0,11-68 0,-1 6 0,-26 112 0,-1 0 0,0 0 0,1 0 0,0 0 0,4-6 0,-6 9 0,1 1 0,-1-1 0,0 1 0,1 0 0,-1-1 0,0 1 0,1-1 0,-1 1 0,1 0 0,-1-1 0,0 1 0,1 0 0,-1-1 0,1 1 0,-1 0 0,1 0 0,-1 0 0,1-1 0,-1 1 0,1 0 0,0 0 0,-1 0 0,1 0 0,-1 0 0,1 0 0,-1 0 0,1 0 0,-1 0 0,1 0 0,-1 0 0,1 0 0,0 1 0,-1-1 0,1 0 0,-1 0 0,1 1 0,-1-1 0,0 0 0,1 0 0,-1 1 0,1-1 0,-1 0 0,1 1 0,-1-1 0,0 1 0,1-1 0,-1 1 0,0-1 0,0 1 0,1-1 0,-1 1 0,1 0 0,6 13 0,0 1 0,0 0 0,-1 0 0,-1 0 0,4 22 0,10 25 0,-15-49 0,2 0 0,0 0 0,0-1 0,1 0 0,1-1 0,0 1 0,0-1 0,12 11 0,-17-19 0,0 0 0,0 0 0,0-1 0,1 1 0,-1-1 0,0 0 0,1 0 0,0 0 0,-1 0 0,1-1 0,0 0 0,0 0 0,0 0 0,0 0 0,0 0 0,0-1 0,0 1 0,0-1 0,0 0 0,0-1 0,0 1 0,0-1 0,0 1 0,0-1 0,0-1 0,0 1 0,-1 0 0,1-1 0,0 0 0,-1 0 0,1 0 0,3-3 0,1-1 0,0-1 0,-1 0 0,1 0 0,-1-1 0,-1 0 0,1-1 0,-1 1 0,-1-1 0,0 0 0,0-1 0,-1 1 0,4-13 0,0-3 0,-1 0 0,-1-1 0,4-44 0,-8 52 0,-1 1 0,0-1 0,-1 0 0,-1 1 0,-1-1 0,-1 1 0,0 0 0,-1-1 0,-9-23 0,12 39 0,0 0 0,1 1 0,-1-1 0,0 1 0,0-1 0,1 1 0,-1 0 0,0-1 0,-1 1 0,1 0 0,0 0 0,0 0 0,0-1 0,-1 1 0,1 1 0,-1-1 0,1 0 0,-1 0 0,1 0 0,-1 1 0,-2-1 0,3 1 0,-1 0 0,1 0 0,-1 0 0,1 1 0,-1-1 0,1 1 0,0-1 0,-1 1 0,1 0 0,0-1 0,-1 1 0,1 0 0,0 0 0,0 0 0,0 0 0,0 0 0,0 0 0,0 0 0,0 1 0,0-1 0,0 0 0,0 0 0,1 1 0,-2 1 0,-2 7-455,-1-1 0,-5 20 0,3-3-6371</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8:37:44.835"/>
    </inkml:context>
    <inkml:brush xml:id="br0">
      <inkml:brushProperty name="width" value="0.05" units="cm"/>
      <inkml:brushProperty name="height" value="0.05" units="cm"/>
    </inkml:brush>
  </inkml:definitions>
  <inkml:trace contextRef="#ctx0" brushRef="#br0">236 1 24575,'-5'0'0,"-8"3"0,-7 3 0,-5 4 0,-4 2 0,-3 3 0,-1 1 0,2-2 0,4-1 0,6-2-8191</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8:37:46.852"/>
    </inkml:context>
    <inkml:brush xml:id="br0">
      <inkml:brushProperty name="width" value="0.05" units="cm"/>
      <inkml:brushProperty name="height" value="0.05" units="cm"/>
    </inkml:brush>
  </inkml:definitions>
  <inkml:trace contextRef="#ctx0" brushRef="#br0">1 14 24575,'3'0'0,"0"-3"0,4-1 0,2 0 0,3 2 0,1 2 0,5 5 0,2 5 0,0 5 0,2 6 0,-2 4 0,-5 7 0,-5 6 0,-7 2 0,-9 3 0,-13 1 0,-15 2 0,-3-6-8191</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8:37:46.319"/>
    </inkml:context>
    <inkml:brush xml:id="br0">
      <inkml:brushProperty name="width" value="0.05" units="cm"/>
      <inkml:brushProperty name="height" value="0.05" units="cm"/>
    </inkml:brush>
  </inkml:definitions>
  <inkml:trace contextRef="#ctx0" brushRef="#br0">156 61 24575,'-33'-12'0,"-22"8"0,55 4 0,0 0 0,-1 0 0,1 0 0,0 0 0,0 0 0,0 0 0,0 0 0,0 0 0,-1 0 0,1 0 0,0-1 0,0 1 0,0 0 0,0 0 0,0 0 0,0 0 0,0 0 0,-1 0 0,1 0 0,0 0 0,0 0 0,0 0 0,0 0 0,0-1 0,0 1 0,0 0 0,0 0 0,0 0 0,0 0 0,0 0 0,-1 0 0,1-1 0,0 1 0,0 0 0,0 0 0,0 0 0,0 0 0,0 0 0,0 0 0,0-1 0,0 1 0,0 0 0,0 0 0,0 0 0,0 0 0,1 0 0,-1 0 0,0-1 0,0 1 0,0 0 0,6-11 0,9-7 0,-6 7 0,-12 11 0,-16 20 0,8-4 0,2 1 0,-1 0 0,2 1 0,0 0 0,-5 22 0,9-30 0,2 0 0,-1 1 0,1-1 0,1 1 0,0-1 0,1 1 0,0-1 0,0 1 0,1 0 0,1-1 0,2 12 0,-2-16-85,1 0 0,0 0-1,0 0 1,0 0 0,1-1-1,0 1 1,0-1 0,0 0-1,1 0 1,-1 0 0,1-1-1,0 0 1,1 1 0,-1-2-1,10 6 1,22 9-6741</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8:37:47.193"/>
    </inkml:context>
    <inkml:brush xml:id="br0">
      <inkml:brushProperty name="width" value="0.05" units="cm"/>
      <inkml:brushProperty name="height" value="0.05" units="cm"/>
    </inkml:brush>
  </inkml:definitions>
  <inkml:trace contextRef="#ctx0" brushRef="#br0">2502 0 24575,'-16'0'0,"-22"5"0,-19 3 0,-18 4 0,-15 1 0,-12 4 0,-11 3 0,-7 8 0,-8 4 0,-7 5 0,-6 4-843,-5 6 843,-9 4 0,-4 3 0,24-7-7348</inkml:trace>
  <inkml:trace contextRef="#ctx0" brushRef="#br0" timeOffset="1">107 707 24575,'-19'8'0,"-23"9"0,-4 1-8191</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8:37:48.493"/>
    </inkml:context>
    <inkml:brush xml:id="br0">
      <inkml:brushProperty name="width" value="0.05" units="cm"/>
      <inkml:brushProperty name="height" value="0.05" units="cm"/>
    </inkml:brush>
  </inkml:definitions>
  <inkml:trace contextRef="#ctx0" brushRef="#br0">391 145 24575,'6'-1'0,"0"-1"0,0 1 0,0-1 0,0-1 0,-1 1 0,1-1 0,-1 0 0,0 0 0,0-1 0,0 0 0,7-5 0,21-25 0,-31 32 0,0 0 0,-1 0 0,1 0 0,0-1 0,-1 1 0,0 0 0,1-1 0,-1 1 0,0-1 0,0 1 0,-1-1 0,1 0 0,-1 1 0,1-1 0,-1-3 0,0 5 0,-1-1 0,0 1 0,1-1 0,-1 1 0,0-1 0,0 1 0,0-1 0,0 1 0,0 0 0,-1-1 0,1 1 0,0 0 0,-1 0 0,1 0 0,-1 0 0,1 0 0,-1 0 0,1 1 0,-1-1 0,1 0 0,-1 1 0,0-1 0,1 1 0,-1 0 0,0-1 0,-2 1 0,-48-4 0,50 4 0,-18 0 0,-1 2 0,1 0 0,0 2 0,0 0 0,0 1 0,1 1 0,-1 1 0,1 0 0,1 1 0,0 2 0,0 0 0,0 0 0,2 2 0,-22 18 0,33-26 0,0 1 0,1 1 0,-1-1 0,1 1 0,0-1 0,0 1 0,1 0 0,0 0 0,0 1 0,0-1 0,1 1 0,-2 8 0,3-11 0,1-1 0,0 1 0,-1-1 0,1 1 0,1-1 0,-1 1 0,0-1 0,1 1 0,0-1 0,0 1 0,0-1 0,0 0 0,0 1 0,1-1 0,-1 0 0,1 0 0,0 0 0,0 0 0,0 0 0,0-1 0,1 1 0,-1-1 0,1 1 0,0-1 0,4 3 0,7 3 0,-1-1 0,1-1 0,1 0 0,-1-1 0,1-1 0,0 0 0,0-1 0,27 2 0,33 8 0,-74-13 0,0 1 0,1-1 0,-1 0 0,0 0 0,1 1 0,-1-1 0,0 0 0,0 1 0,1 0 0,-1-1 0,0 1 0,0 0 0,0-1 0,0 1 0,0 0 0,0 0 0,0 0 0,0 0 0,0 0 0,0 0 0,0 0 0,0 0 0,0 2 0,-1-2 0,0 0 0,0 0 0,-1 0 0,1 0 0,0 1 0,-1-1 0,1 0 0,-1 0 0,1 0 0,-1 0 0,1 0 0,-1 0 0,0 0 0,1 0 0,-1-1 0,0 1 0,0 0 0,0 0 0,0 0 0,-1 0 0,-6 5 0,-1 0 0,0-1 0,1 0 0,-18 6 0,-33 9 0,-145 57 0,202-76 0,0 0 0,0 0 0,0 0 0,0 0 0,1 0 0,-1 0 0,0 1 0,0-1 0,1 1 0,-1-1 0,1 1 0,-1 0 0,1-1 0,0 1 0,-2 3 0,3-4 0,0-1 0,0 1 0,-1-1 0,1 1 0,0 0 0,0-1 0,0 1 0,0 0 0,0-1 0,1 1 0,-1 0 0,0-1 0,0 1 0,0-1 0,0 1 0,1 0 0,-1-1 0,0 1 0,1-1 0,0 2 0,0-1 0,0 0 0,1 1 0,-1-1 0,1 0 0,-1 0 0,1 0 0,-1 0 0,1 0 0,0 0 0,1 0 0,6 3 0,0-2 0,0 1 0,0-1 0,0-1 0,1 1 0,-1-2 0,11 1 0,65-9 0,-33 3 0,-35 6 0,-17-1 0,0 0 0,0 0 0,0 0 0,0 1 0,0-1 0,0 0 0,0 0 0,0 0 0,0 1 0,0-1 0,0 0 0,0 0 0,0 0 0,0 0 0,0 1 0,0-1 0,0 0 0,0 0 0,0 0 0,0 1 0,0-1 0,0 0 0,0 0 0,0 0 0,0 0 0,-1 0 0,1 1 0,0-1 0,0 0 0,0 0 0,0 0 0,0 0 0,0 0 0,-1 0 0,1 1 0,0-1 0,0 0 0,0 0 0,0 0 0,-1 0 0,1 0 0,-30 17 0,21-13 0,-18 11 0,-47 35 0,64-43 0,1 0 0,1 1 0,0 0 0,0 1 0,0 0 0,1 0 0,0 1 0,-6 13 0,11-21 0,1 0 0,0 0 0,0 0 0,0 1 0,0-1 0,1 0 0,-1 0 0,1 1 0,-1-1 0,1 0 0,0 1 0,0-1 0,0 0 0,0 1 0,0-1 0,0 0 0,1 1 0,-1-1 0,1 0 0,0 1 0,-1-1 0,1 0 0,0 0 0,0 0 0,0 0 0,1 0 0,-1 0 0,1 0 0,-1 0 0,1-1 0,-1 1 0,1 0 0,0-1 0,0 1 0,0-1 0,0 0 0,3 2 0,3 1 0,1 0 0,0-1 0,0 0 0,0-1 0,0 0 0,1 0 0,-1-1 0,12 0 0,3-1-195,0-2 0,0 0 0,-1-2 0,1 0 0,-1-2 0,23-8 0,1-2-6631</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8:37:49.300"/>
    </inkml:context>
    <inkml:brush xml:id="br0">
      <inkml:brushProperty name="width" value="0.05" units="cm"/>
      <inkml:brushProperty name="height" value="0.05" units="cm"/>
    </inkml:brush>
  </inkml:definitions>
  <inkml:trace contextRef="#ctx0" brushRef="#br0">13 12 24575,'1'-1'0,"0"0"0,0 0 0,0 0 0,0 0 0,0 0 0,0 0 0,0 0 0,0 1 0,0-1 0,1 0 0,-1 1 0,0-1 0,3 0 0,-4 1 0,1 0 0,-1 0 0,0 0 0,0 1 0,1-1 0,-1 0 0,0 0 0,1 0 0,-1 1 0,0-1 0,0 0 0,1 0 0,-1 1 0,0-1 0,0 0 0,0 0 0,1 1 0,-1-1 0,0 0 0,0 1 0,0-1 0,0 0 0,0 0 0,1 1 0,-1-1 0,0 0 0,0 1 0,0-1 0,0 0 0,0 1 0,0-1 0,0 1 0,-7 42 0,5-32 0,-9 44 0,3 1 0,2 0 0,3 90 0,4-135-341,0-1 0,1 1-1,3 10 1,2-2-6485</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8:37:49.878"/>
    </inkml:context>
    <inkml:brush xml:id="br0">
      <inkml:brushProperty name="width" value="0.05" units="cm"/>
      <inkml:brushProperty name="height" value="0.05" units="cm"/>
    </inkml:brush>
  </inkml:definitions>
  <inkml:trace contextRef="#ctx0" brushRef="#br0">300 81 24575,'2'-24'0,"-1"20"0,-1 1 0,0-1 0,1 1 0,-1-1 0,0 1 0,0-1 0,-1 1 0,-1-7 0,2 9 0,-1 0 0,0-1 0,0 1 0,0 0 0,0 0 0,0 0 0,0 0 0,0 0 0,0 0 0,0 0 0,0 0 0,-1 0 0,1 1 0,0-1 0,-1 0 0,1 1 0,-1-1 0,1 1 0,0-1 0,-1 1 0,1 0 0,-1 0 0,1 0 0,-1 0 0,1 0 0,-2 0 0,-9 0 0,0 0 0,0 1 0,1 0 0,-1 1 0,0 1 0,1 0 0,0 0 0,-17 8 0,11-3 0,0 1 0,0 0 0,2 2 0,-25 19 0,36-27 0,0 0 0,1 0 0,0 1 0,0-1 0,0 1 0,0 0 0,0 0 0,1 0 0,-1 0 0,1 0 0,0 1 0,-2 6 0,4-8 0,0 0 0,-1 0 0,1-1 0,0 1 0,0 0 0,0-1 0,1 1 0,-1 0 0,1-1 0,0 1 0,-1 0 0,1-1 0,0 1 0,0-1 0,1 1 0,-1-1 0,0 0 0,1 1 0,0-1 0,-1 0 0,1 0 0,0 0 0,3 2 0,9 6 0,0 0 0,0-1 0,0-1 0,1 0 0,1-1 0,-1-1 0,17 5 0,-11-5 0,-1 2 0,0 1 0,26 15 0,-44-23 0,0 0 0,0 1 0,0-1 0,0 0 0,0 1 0,0-1 0,-1 1 0,1 0 0,-1 0 0,1-1 0,-1 1 0,0 0 0,1 0 0,-1 0 0,0 1 0,0-1 0,-1 0 0,1 0 0,0 0 0,-1 1 0,1-1 0,-1 4 0,0-3 0,-1 0 0,0 0 0,1-1 0,-1 1 0,-1 0 0,1-1 0,0 1 0,-1-1 0,1 0 0,-1 1 0,0-1 0,0 0 0,0 0 0,0 0 0,0 0 0,0 0 0,0 0 0,-4 1 0,-8 7 0,0-1 0,-1-1 0,-30 13 0,39-19 0,0 0 0,0 0 0,-1 0 0,1 0 0,-1-1 0,1 0 0,-1-1 0,1 0 0,-1 0 0,0 0 0,1 0 0,-1-1 0,-6-2 0,11 2-50,0 1-1,0-1 1,0 0-1,1 0 0,-1 0 1,0 0-1,1-1 1,-1 1-1,0 0 1,1-1-1,0 1 0,-1-1 1,1 0-1,0 1 1,0-1-1,-1 0 1,2 0-1,-1 1 0,0-1 1,0 0-1,0 0 1,1 0-1,-1 0 1,1 0-1,0 0 1,-1-4-1,1-15-6775</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8:36:39.616"/>
    </inkml:context>
    <inkml:brush xml:id="br0">
      <inkml:brushProperty name="width" value="0.05" units="cm"/>
      <inkml:brushProperty name="height" value="0.05" units="cm"/>
    </inkml:brush>
  </inkml:definitions>
  <inkml:trace contextRef="#ctx0" brushRef="#br0">307 125 24575,'5'-21'0,"0"-4"0,-5 22 0,0-1 0,-1 1 0,0-1 0,0 1 0,0 0 0,0-1 0,0 1 0,0 0 0,-1 0 0,0 0 0,1 0 0,-1 0 0,-1 0 0,1 1 0,0-1 0,0 0 0,-1 1 0,0 0 0,1 0 0,-1 0 0,0 0 0,0 0 0,0 0 0,0 1 0,0-1 0,-1 1 0,1 0 0,0 0 0,-1 0 0,-4 0 0,-1 0 0,1 0 0,-1 0 0,0 0 0,0 2 0,0-1 0,0 1 0,0 0 0,0 1 0,0 0 0,-14 5 0,12-3 0,-54 26 0,61-27 0,-1-1 0,1 1 0,0 0 0,0 0 0,0 1 0,0-1 0,0 1 0,1 0 0,0 0 0,0 0 0,-4 6 0,7-9 0,-1 0 0,1 0 0,-1 0 0,1 0 0,0 0 0,0 0 0,-1 1 0,1-1 0,0 0 0,0 0 0,0 0 0,0 1 0,0-1 0,1 0 0,-1 0 0,0 0 0,0 0 0,1 1 0,-1-1 0,2 1 0,-1 1 0,1-1 0,-1 0 0,1 1 0,0-1 0,0 0 0,0 0 0,0-1 0,4 4 0,6 2 0,-1-1 0,1 0 0,13 4 0,-13-5 0,77 26 0,-67-25 0,-1 1 0,0 1 0,0 0 0,-1 2 0,25 15 0,-43-24 0,0 1 0,-1-1 0,1 0 0,0 1 0,-1-1 0,1 1 0,-1-1 0,1 1 0,-1 0 0,0 0 0,0-1 0,0 1 0,0 0 0,0 0 0,0 0 0,0 0 0,0 4 0,-1-4 0,0 0 0,0-1 0,0 1 0,0 0 0,-1-1 0,1 1 0,-1 0 0,1-1 0,-1 1 0,0 0 0,1-1 0,-1 1 0,0-1 0,0 1 0,0-1 0,0 0 0,-2 3 0,-3 0 0,1 0 0,0 1 0,-1-2 0,0 1 0,0-1 0,0 1 0,-1-2 0,1 1 0,-13 3 0,3-3 43,0 0 0,0 0-1,0-2 1,0 0 0,0-1-1,0 0 1,-26-5 0,36 4-125,-1 0 1,1-1 0,-1 0 0,1 0-1,-1-1 1,1 1 0,0-1-1,0 0 1,0-1 0,1 0 0,-1 0-1,1 0 1,0 0 0,0-1 0,0 0-1,1 0 1,0 0 0,0-1 0,0 1-1,-5-10 1,1-8-6745</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8:37:50.284"/>
    </inkml:context>
    <inkml:brush xml:id="br0">
      <inkml:brushProperty name="width" value="0.05" units="cm"/>
      <inkml:brushProperty name="height" value="0.05" units="cm"/>
    </inkml:brush>
  </inkml:definitions>
  <inkml:trace contextRef="#ctx0" brushRef="#br0">207 63 24575,'5'-4'0,"-2"1"0,1 0 0,-1 0 0,0-1 0,0 1 0,0-1 0,-1 1 0,1-1 0,-1 0 0,0 0 0,2-6 0,-4 9 0,0 1 0,0-1 0,0 1 0,0-1 0,0 1 0,0-1 0,0 1 0,-1-1 0,1 0 0,0 1 0,0-1 0,-1 1 0,1-1 0,0 1 0,0-1 0,-1 1 0,1 0 0,-1-1 0,1 1 0,-1-1 0,1 1 0,0 0 0,-1-1 0,1 1 0,-1 0 0,1 0 0,-1-1 0,1 1 0,-1 0 0,0 0 0,1 0 0,-1 0 0,1 0 0,-1 0 0,1 0 0,-1 0 0,0 0 0,1 0 0,-1 0 0,1 0 0,-1 0 0,1 0 0,-2 0 0,-26 6 0,16-2 0,-1 1 0,1 1 0,0 0 0,0 1 0,1 0 0,0 1 0,0 0 0,1 0 0,0 1 0,0 1 0,-8 11 0,11-13 0,1 0 0,0 1 0,1 0 0,0-1 0,1 2 0,0-1 0,0 0 0,1 1 0,0 0 0,0 0 0,1-1 0,1 2 0,-1-1 0,2 0 0,0 14 0,1-18 14,0 0 1,0 0-1,0 0 0,1 0 0,0-1 1,0 1-1,1 0 0,0-1 0,0 0 0,0 0 1,0 1-1,1-2 0,0 1 0,0 0 1,0-1-1,1 0 0,-1 0 0,1 0 0,0-1 1,0 1-1,0-1 0,1 0 0,10 4 1,-1-2-205,0 0 0,0 0 1,1-2-1,-1 0 0,1-1 1,-1 0-1,1-1 1,17-2-1,3-1-6636</inkml:trace>
</inkml:ink>
</file>

<file path=ppt/ink/ink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8:37:50.629"/>
    </inkml:context>
    <inkml:brush xml:id="br0">
      <inkml:brushProperty name="width" value="0.05" units="cm"/>
      <inkml:brushProperty name="height" value="0.05" units="cm"/>
    </inkml:brush>
  </inkml:definitions>
  <inkml:trace contextRef="#ctx0" brushRef="#br0">103 260 24575,'-8'0'0,"-8"0"0,-7 0 0,-2 0 0,5 0 0,10 0 0,11 0 0,14-3 0,13 0 0,9-4 0,10 1 0,5-2 0,2-3 0,-8 2-8191</inkml:trace>
  <inkml:trace contextRef="#ctx0" brushRef="#br0" timeOffset="1">570 3 24575,'-12'-2'0,"2"2"0,3 16 0,3 18 0,1 0 0,2 0 0,3 44 0,0-35 0,-5 55 0,-6-29-1365,7-53-5461</inkml:trace>
</inkml:ink>
</file>

<file path=ppt/ink/ink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8:37:50.976"/>
    </inkml:context>
    <inkml:brush xml:id="br0">
      <inkml:brushProperty name="width" value="0.05" units="cm"/>
      <inkml:brushProperty name="height" value="0.05" units="cm"/>
    </inkml:brush>
  </inkml:definitions>
  <inkml:trace contextRef="#ctx0" brushRef="#br0">82 234 24575,'-1'0'0,"-1"1"0,0-1 0,0 1 0,0 0 0,1-1 0,-1 1 0,0 0 0,1 0 0,-1 0 0,0 0 0,1 1 0,-1-1 0,1 0 0,0 1 0,-2 1 0,-16 23 0,13-13 0,0 0 0,1 0 0,1 1 0,0-1 0,1 1 0,0 0 0,-1 18 0,3 103 0,2-90 0,4-10 0,-4-35 0,-1 1 0,0-1 0,0 1 0,0-1 0,0 1 0,1-1 0,-1 1 0,0-1 0,0 1 0,1-1 0,-1 1 0,1-1 0,-1 1 0,0-1 0,1 0 0,-1 1 0,1-1 0,-1 0 0,1 1 0,-1-1 0,1 1 0,0-2 0,0 1 0,-1 0 0,1 0 0,0 0 0,-1-1 0,1 1 0,0 0 0,-1-1 0,1 1 0,-1 0 0,1-1 0,-1 1 0,1-1 0,-1 1 0,1-1 0,-1 1 0,1-1 0,-1 0 0,1 1 0,-1-1 0,0 0 0,1 0 0,5-10 0,-1 0 0,0 0 0,-1 0 0,0-1 0,3-15 0,9-64 0,-11 59 0,3-27 0,18-91 0,-20 125 0,1 0 0,1 1 0,20-44 0,-25 64 0,-1-1 0,0 1 0,1 0 0,0 0 0,0 0 0,0 0 0,0 1 0,0-1 0,1 1 0,0 0 0,0 0 0,0 0 0,0 1 0,6-4 0,-7 5 0,0 0 0,1 1 0,-1-1 0,0 1 0,1-1 0,-1 1 0,1 0 0,-1 0 0,0 1 0,1-1 0,-1 1 0,0 0 0,1 0 0,-1 0 0,0 0 0,0 0 0,0 1 0,0-1 0,0 1 0,0 0 0,3 2 0,5 5-151,0 1-1,-1 0 0,0 0 0,0 1 1,-1 1-1,-1-1 0,0 1 1,10 22-1,-7-12-6674</inkml:trace>
</inkml:ink>
</file>

<file path=ppt/ink/ink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8:37:51.318"/>
    </inkml:context>
    <inkml:brush xml:id="br0">
      <inkml:brushProperty name="width" value="0.05" units="cm"/>
      <inkml:brushProperty name="height" value="0.05" units="cm"/>
    </inkml:brush>
  </inkml:definitions>
  <inkml:trace contextRef="#ctx0" brushRef="#br0">50 1 24575,'-5'3'0,"-5"3"0,-3 1 0,0 2 0,5-1 0,7-1 0,9-2 0,9-5 0,7-2 0,7-4 0,7 0 0,2 0 0,3-1 0,-6 0-8191</inkml:trace>
</inkml:ink>
</file>

<file path=ppt/ink/ink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8:37:51.769"/>
    </inkml:context>
    <inkml:brush xml:id="br0">
      <inkml:brushProperty name="width" value="0.05" units="cm"/>
      <inkml:brushProperty name="height" value="0.05" units="cm"/>
    </inkml:brush>
  </inkml:definitions>
  <inkml:trace contextRef="#ctx0" brushRef="#br0">186 71 24575,'-3'-4'0,"0"1"0,0-2 0,0 1 0,1 0 0,-3-6 0,3 6 0,0 0 0,0 0 0,0 0 0,-1 0 0,0 0 0,1 1 0,-6-5 0,7 7 0,0 1 0,0-1 0,0 1 0,0-1 0,0 1 0,-1-1 0,1 1 0,0 0 0,0-1 0,-1 1 0,1 0 0,0 0 0,0 0 0,-1 0 0,1 0 0,0 0 0,0 0 0,-1 0 0,1 1 0,0-1 0,0 1 0,-1-1 0,1 1 0,0-1 0,0 1 0,0-1 0,0 1 0,0 0 0,0 0 0,0-1 0,-1 3 0,-4 2 0,0 0 0,1 1 0,0-1 0,0 2 0,1-1 0,-1 0 0,1 1 0,-4 10 0,-23 60 0,30-75 0,-4 14 0,0 1 0,0-1 0,2 1 0,0 0 0,1 0 0,1 1 0,0-1 0,4 31 0,-2-40 0,0-1 0,1 1 0,0 0 0,0-1 0,1 1 0,0-1 0,0 0 0,1 0 0,-1 0 0,2 0 0,-1-1 0,1 1 0,0-1 0,0 0 0,1-1 0,0 0 0,0 1 0,0-2 0,1 1 0,-1-1 0,10 5 0,30 8-1365,-2-6-5461</inkml:trace>
</inkml:ink>
</file>

<file path=ppt/ink/ink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8:37:52.132"/>
    </inkml:context>
    <inkml:brush xml:id="br0">
      <inkml:brushProperty name="width" value="0.05" units="cm"/>
      <inkml:brushProperty name="height" value="0.05" units="cm"/>
    </inkml:brush>
  </inkml:definitions>
  <inkml:trace contextRef="#ctx0" brushRef="#br0">194 21 24575,'11'-14'0,"-11"13"0,0 1 0,0 0 0,0 0 0,0 0 0,0 0 0,0-1 0,0 1 0,0 0 0,0 0 0,0 0 0,0-1 0,0 1 0,0 0 0,0 0 0,0 0 0,0-1 0,0 1 0,0 0 0,0 0 0,0 0 0,0 0 0,0-1 0,0 1 0,0 0 0,0 0 0,0 0 0,-1-1 0,1 1 0,0 0 0,0 0 0,0 0 0,0 0 0,0 0 0,-1 0 0,1-1 0,0 1 0,-2 0 0,1 0 0,-1 0 0,0 0 0,1 0 0,-1 1 0,0-1 0,1 1 0,-1-1 0,1 1 0,-1-1 0,1 1 0,-1 0 0,1 0 0,-1-1 0,0 2 0,-14 9 0,0 0 0,1 0 0,0 2 0,1 0 0,-23 27 0,30-30 0,-1 0 0,2 0 0,-1 1 0,1 0 0,1 0 0,0 0 0,0 0 0,1 1 0,1 0 0,-3 14 0,6-23 0,-1 0 0,1 1 0,0-1 0,0 0 0,0 0 0,0 0 0,1 0 0,-1 0 0,1 1 0,0-1 0,0 0 0,0 0 0,0 0 0,0-1 0,1 1 0,-1 0 0,1 0 0,2 2 0,-2-2 0,1-1 0,0 0 0,-1 0 0,1 0 0,0 0 0,0 0 0,0-1 0,1 1 0,-1-1 0,0 0 0,1 0 0,-1 0 0,0 0 0,1-1 0,-1 1 0,5-1 0,29-2-1365,0-3-5461</inkml:trace>
</inkml:ink>
</file>

<file path=ppt/ink/ink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8:37:52.945"/>
    </inkml:context>
    <inkml:brush xml:id="br0">
      <inkml:brushProperty name="width" value="0.05" units="cm"/>
      <inkml:brushProperty name="height" value="0.05" units="cm"/>
    </inkml:brush>
  </inkml:definitions>
  <inkml:trace contextRef="#ctx0" brushRef="#br0">306 15 24575,'-15'0'0,"-6"0"0,-43 4 0,55-2 0,1 0 0,0 0 0,0 1 0,0 0 0,0 0 0,1 1 0,-1 0 0,-9 6 0,6-1 0,-1 1 0,1-1 0,1 2 0,0-1 0,1 1 0,-16 25 0,20-29 0,0 1 0,1 0 0,0 0 0,1 0 0,-1 0 0,2 1 0,-1-1 0,1 1 0,1 0 0,-1 0 0,1 0 0,1 14 0,0-21 0,0 1 0,1-1 0,-1 0 0,0 0 0,1 1 0,0-1 0,-1 0 0,1 0 0,0 0 0,0 0 0,1 0 0,-1 0 0,0 0 0,0 0 0,1 0 0,0 0 0,-1-1 0,1 1 0,0-1 0,2 2 0,-1-1 0,0-1 0,1 1 0,-1-1 0,0 0 0,1 0 0,-1-1 0,1 1 0,-1-1 0,1 1 0,-1-1 0,1 0 0,3-1 0,6-1 0,-1 0 0,1-1 0,-1-1 0,1 0 0,-1-1 0,14-7 0,-17 7 0,0-1 0,0 1 0,0-2 0,-1 0 0,0 0 0,0 0 0,-1-1 0,0 0 0,8-12 0,-13 17 0,0 1 0,0-1 0,-1 1 0,1-1 0,-1 0 0,0 0 0,0 0 0,0 1 0,0-1 0,-1 0 0,1 0 0,-1 0 0,1-1 0,-1 1 0,0 0 0,0 0 0,-1 0 0,1 0 0,-1 0 0,1 0 0,-1 0 0,0 0 0,0 0 0,0 1 0,-1-1 0,1 0 0,0 1 0,-1-1 0,0 0 0,0 1 0,0 0 0,0-1 0,0 1 0,0 0 0,-1 0 0,1 0 0,-3-1 0,-3-2 0,1 1 0,-1 0 0,-1 0 0,1 1 0,-12-4 0,77 5 0,63-1 0,-103 1 0,0 0 0,0-1 0,0-1 0,30-11 0,-36 7 0,-11 8 0,0-1 0,0 1 0,0 0 0,0 0 0,0-1 0,0 1 0,0 0 0,0 0 0,0 0 0,0-1 0,0 1 0,-1 0 0,1 0 0,0 0 0,0-1 0,0 1 0,0 0 0,0 0 0,-1 0 0,1 0 0,0-1 0,0 1 0,0 0 0,-1 0 0,1 0 0,0 0 0,0 0 0,0 0 0,-1 0 0,1 0 0,0 0 0,-1-1 0,-1 1 0,0-1 0,0 1 0,0 0 0,0-1 0,-1 1 0,1 0 0,0 0 0,0 0 0,-4 1 0,3 0 0,1-1 0,-1 1 0,0 0 0,1 1 0,-1-1 0,1 0 0,-1 1 0,1-1 0,0 1 0,-1 0 0,1 0 0,0 0 0,0 0 0,0 0 0,1 0 0,-4 4 0,3-1 0,0-1 0,1 0 0,-1 1 0,1-1 0,-1 1 0,1 0 0,1-1 0,-1 1 0,0 6 0,2 6 0,0 0 0,1 0 0,1 0 0,7 23 0,4 20 0,-14-60 0,0 1 0,1-1 0,-1 0 0,0 0 0,0 0 0,0 0 0,0 0 0,1 1 0,-1-1 0,0 0 0,0 0 0,0 0 0,1 0 0,-1 0 0,0 0 0,0 0 0,1 0 0,-1 0 0,0 0 0,0 0 0,0 0 0,1 0 0,-1 0 0,0 0 0,0 0 0,1 0 0,-1 0 0,0 0 0,0 0 0,0 0 0,1 0 0,-1 0 0,0 0 0,0 0 0,0 0 0,1-1 0,-1 1 0,0 0 0,0 0 0,0 0 0,0 0 0,1-1 0,-1 1 0,0 0 0,0 0 0,0 0 0,0-1 0,0 1 0,0 0 0,0 0 0,1 0 0,-1-1 0,0 1 0,0 0 0,0-1 0,8-12 0,64-118 0,-60 113 0,0 0 0,2 1 0,0 1 0,30-28 0,-41 41 0,0 1 0,1-1 0,-1 1 0,0 0 0,1 0 0,0 0 0,-1 0 0,1 1 0,0 0 0,0 0 0,7-2 0,-9 3 0,0 0 0,-1 0 0,1 1 0,-1-1 0,1 0 0,-1 0 0,1 1 0,-1-1 0,1 1 0,-1 0 0,0-1 0,1 1 0,-1 0 0,0 0 0,0 0 0,1 0 0,-1 0 0,0 0 0,0 0 0,0 0 0,0 0 0,0 1 0,0-1 0,-1 0 0,1 1 0,0-1 0,-1 0 0,1 1 0,-1-1 0,1 1 0,-1-1 0,0 1 0,1 1 0,1 15 0,0-1 0,-1 1 0,0 0 0,-2-1 0,0 1 0,-7 30 0,-1 39 0,9-86-97,0 1-1,0 0 1,0-1-1,0 1 1,0 0-1,0-1 1,1 1-1,-1 0 1,1-1-1,-1 1 1,1-1-1,0 1 0,1 2 1</inkml:trace>
</inkml:ink>
</file>

<file path=ppt/ink/ink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8:37:53.413"/>
    </inkml:context>
    <inkml:brush xml:id="br0">
      <inkml:brushProperty name="width" value="0.05" units="cm"/>
      <inkml:brushProperty name="height" value="0.05" units="cm"/>
    </inkml:brush>
  </inkml:definitions>
  <inkml:trace contextRef="#ctx0" brushRef="#br0">242 280 24575,'1'-1'0,"0"0"0,0 0 0,-1-1 0,1 1 0,0 0 0,-1 0 0,1-1 0,-1 1 0,1 0 0,-1-1 0,0 1 0,1-1 0,-1 1 0,0 0 0,0-1 0,0 1 0,0-1 0,0 1 0,-1-1 0,1 1 0,0 0 0,-1-1 0,1 1 0,-1 0 0,1-1 0,-1 1 0,0 0 0,1-1 0,-1 1 0,0 0 0,0 0 0,0 0 0,0 0 0,-1-1 0,-1-1 0,0 0 0,1 0 0,-1 0 0,-1 1 0,1-1 0,0 1 0,-1 0 0,1 0 0,-1 0 0,1 0 0,-6-1 0,4 2 0,0 1 0,-1 0 0,1 0 0,-1 1 0,1-1 0,0 1 0,-1 1 0,1-1 0,0 0 0,0 1 0,0 0 0,0 1 0,0-1 0,-6 5 0,-1 1 0,0 0 0,0 1 0,0 0 0,-10 12 0,18-16 0,0-1 0,0 1 0,0 1 0,1-1 0,-1 0 0,1 1 0,1 0 0,-1 0 0,1 0 0,0 0 0,-2 10 0,4-14 0,-1 0 0,1 0 0,0 0 0,0 0 0,0 0 0,1 0 0,-1 0 0,0 0 0,1 0 0,-1 0 0,1 0 0,0 0 0,-1 0 0,1-1 0,0 1 0,0 0 0,0 0 0,0-1 0,1 1 0,-1-1 0,0 1 0,1-1 0,-1 0 0,1 1 0,0-1 0,-1 0 0,1 0 0,0 0 0,-1 0 0,1 0 0,0 0 0,0-1 0,0 1 0,0-1 0,0 1 0,0-1 0,0 0 0,0 1 0,3-2 0,2 2 0,-1 0 0,1-1 0,0-1 0,0 1 0,-1-1 0,1 0 0,0-1 0,-1 1 0,1-1 0,-1 0 0,9-5 0,-6 2 0,0-1 0,0 1 0,0-2 0,-1 1 0,0-1 0,12-14 0,-6 4 0,-1-1 0,0-1 0,-1 0 0,-2 0 0,0-1 0,10-28 0,20-93 0,-31 104 0,-33 167 0,17-95 0,-2 6 0,2 0 0,2 0 0,0 62 0,5-96-227,1 0-1,0 0 1,0-1-1,1 1 1,2 7-1,2 0-6598</inkml:trace>
</inkml:ink>
</file>

<file path=ppt/ink/ink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8:37:53.773"/>
    </inkml:context>
    <inkml:brush xml:id="br0">
      <inkml:brushProperty name="width" value="0.05" units="cm"/>
      <inkml:brushProperty name="height" value="0.05" units="cm"/>
    </inkml:brush>
  </inkml:definitions>
  <inkml:trace contextRef="#ctx0" brushRef="#br0">138 0 24575,'1'8'0,"-1"-1"0,1 0 0,0 0 0,1 0 0,0 0 0,0-1 0,0 1 0,5 7 0,31 51 0,-6-12 0,-25-39 0,0 0 0,-1 0 0,-1 1 0,0 0 0,-1 0 0,3 21 0,-6-29 0,-1 0 0,0 0 0,0 0 0,0 1 0,-1-1 0,0 0 0,-1 0 0,0-1 0,0 1 0,0 0 0,-1 0 0,0-1 0,0 0 0,0 1 0,-1-1 0,-6 7 0,-1-1-114,0-1 1,-1 0-1,0-1 0,-1-1 0,0 0 1,0 0-1,-1-1 0,0-1 0,-1-1 1,0 0-1,-24 7 0,-11 1-6712</inkml:trace>
</inkml:ink>
</file>

<file path=ppt/ink/ink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8:37:54.385"/>
    </inkml:context>
    <inkml:brush xml:id="br0">
      <inkml:brushProperty name="width" value="0.05" units="cm"/>
      <inkml:brushProperty name="height" value="0.05" units="cm"/>
    </inkml:brush>
  </inkml:definitions>
  <inkml:trace contextRef="#ctx0" brushRef="#br0">81 230 24575,'-7'-1'0,"0"0"0,0-1 0,0 0 0,1 0 0,-1-1 0,-6-4 0,5 4 0,7 2 0,-1 1 0,1 0 0,0-1 0,0 1 0,0-1 0,0 1 0,0-1 0,0 1 0,0-1 0,0 0 0,0 0 0,1 1 0,-1-1 0,0 0 0,0 0 0,1 0 0,-1 0 0,0-1 0,1 1 0,0 1 0,0-1 0,1 1 0,-1-1 0,0 1 0,0-1 0,0 1 0,1 0 0,-1-1 0,0 1 0,1-1 0,-1 1 0,1 0 0,-1-1 0,0 1 0,1 0 0,-1-1 0,1 1 0,-1 0 0,1-1 0,-1 1 0,1 0 0,-1 0 0,1 0 0,-1 0 0,1-1 0,11-2 0,-1 1 0,18-2 0,-20 2 0,95-12 0,255-44 0,-318 51 0,-22 4 0,0-1 0,0 0 0,0-1 0,-1-1 0,0-1 0,18-9 0,-35 16 0,0-1 0,-1 1 0,1 0 0,0-1 0,0 1 0,-1-1 0,1 0 0,0 1 0,-1-1 0,1 1 0,0-1 0,-1 0 0,1 0 0,-1 1 0,1-1 0,-1 0 0,0 0 0,1 1 0,-1-1 0,0 0 0,1-1 0,-1 1 0,-1 0 0,1 1 0,0-1 0,0 0 0,-1 1 0,1-1 0,0 1 0,-1-1 0,1 0 0,-1 1 0,1-1 0,0 1 0,-1-1 0,1 1 0,-1-1 0,0 1 0,1 0 0,-1-1 0,1 1 0,-2-1 0,-4-1 0,1-1 0,-1 1 0,0 1 0,-12-3 0,-14-1 0,0 2 0,-1 1 0,1 1 0,-1 2 0,1 2 0,-37 6 0,61-7 0,0 0 0,-1 1 0,1 0 0,0 0 0,1 0 0,-1 1 0,1 0 0,-1 1 0,-7 6 0,12-8 0,-1 0 0,1 1 0,0-1 0,0 1 0,1-1 0,-1 1 0,1 0 0,0 0 0,0 1 0,0-1 0,1 0 0,-1 1 0,1-1 0,0 1 0,0-1 0,1 1 0,-1-1 0,1 8 0,2 22 0,2 0 0,12 53 0,-3-21 0,-1 20 0,11 54 0,-22-134-227,1 0-1,0 0 1,1 0-1,-1 0 1,6 9-1,3-1-6598</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8:36:39.956"/>
    </inkml:context>
    <inkml:brush xml:id="br0">
      <inkml:brushProperty name="width" value="0.05" units="cm"/>
      <inkml:brushProperty name="height" value="0.05" units="cm"/>
    </inkml:brush>
  </inkml:definitions>
  <inkml:trace contextRef="#ctx0" brushRef="#br0">0 13 24575,'1'-1'0,"0"0"0,-1 0 0,1 0 0,0 0 0,0 0 0,0 1 0,-1-1 0,1 0 0,0 1 0,0-1 0,0 0 0,0 1 0,0-1 0,0 1 0,0 0 0,0-1 0,1 1 0,-1 0 0,0 0 0,0-1 0,0 1 0,0 0 0,0 0 0,0 0 0,1 1 0,-1-1 0,0 0 0,0 0 0,0 0 0,0 1 0,0-1 0,0 1 0,0-1 0,0 1 0,0-1 0,0 1 0,0 0 0,0-1 0,0 1 0,0 0 0,-1 0 0,1-1 0,0 1 0,0 0 0,-1 0 0,2 2 0,3 5 0,-1 0 0,0 0 0,0 0 0,4 14 0,-5-14 0,39 144 342,0-1-2049,-35-132-5119</inkml:trace>
</inkml:ink>
</file>

<file path=ppt/ink/ink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8:37:54.716"/>
    </inkml:context>
    <inkml:brush xml:id="br0">
      <inkml:brushProperty name="width" value="0.05" units="cm"/>
      <inkml:brushProperty name="height" value="0.05" units="cm"/>
    </inkml:brush>
  </inkml:definitions>
  <inkml:trace contextRef="#ctx0" brushRef="#br0">19 23 24575,'0'-1'0,"0"0"0,0 0 0,0-1 0,0 1 0,0 0 0,0-1 0,0 1 0,-1 0 0,1 0 0,0-1 0,-1 1 0,1 0 0,-1 0 0,0 0 0,1 0 0,-2-2 0,-3 5 0,1 13 0,1 266 0,5-155 0,-2-99-1365,0-7-5461</inkml:trace>
</inkml:ink>
</file>

<file path=ppt/ink/ink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8:37:55.045"/>
    </inkml:context>
    <inkml:brush xml:id="br0">
      <inkml:brushProperty name="width" value="0.05" units="cm"/>
      <inkml:brushProperty name="height" value="0.05" units="cm"/>
    </inkml:brush>
  </inkml:definitions>
  <inkml:trace contextRef="#ctx0" brushRef="#br0">13 377 24575,'-7'-19'0,"2"3"0,5 15 0,0 0 0,1 0 0,-1 1 0,0-1 0,1 1 0,-1-1 0,1 0 0,-1 1 0,1-1 0,-1 1 0,1-1 0,0 1 0,-1-1 0,1 1 0,0 0 0,-1-1 0,1 1 0,0 0 0,-1-1 0,1 1 0,0 0 0,0 0 0,-1 0 0,1 0 0,0-1 0,1 1 0,71-10 0,-40 6 0,37-10 0,-53 10 0,1-2 0,-1 0 0,0-1 0,0-1 0,-1 0 0,17-12 0,-27 16 0,-1 0 0,1 0 0,-1-1 0,0 0 0,0 0 0,0-1 0,0 1 0,-1-1 0,0 0 0,-1 0 0,1 0 0,-1-1 0,0 1 0,0-1 0,-1 1 0,0-1 0,0 0 0,1-11 0,-3-40 0,0 53 0,-1 0 0,0 0 0,0 0 0,0 0 0,0 0 0,-1 1 0,0-1 0,0 0 0,-3-5 0,4 9 0,1 0 0,0 1 0,-1-1 0,1 1 0,-1-1 0,1 0 0,0 1 0,-1-1 0,1 1 0,-1-1 0,0 1 0,1-1 0,-1 1 0,1 0 0,-1-1 0,0 1 0,1 0 0,-1-1 0,0 1 0,1 0 0,-1 0 0,0 0 0,1-1 0,-1 1 0,0 0 0,0 0 0,1 0 0,-1 0 0,0 0 0,1 1 0,-1-1 0,0 0 0,0 0 0,1 0 0,-1 0 0,0 1 0,1-1 0,-1 0 0,0 1 0,1-1 0,-1 1 0,1-1 0,-1 1 0,1-1 0,-1 1 0,1-1 0,-1 1 0,1-1 0,-1 1 0,1-1 0,-1 2 0,-2 2 0,0 1 0,0 0 0,1 0 0,0 0 0,-3 7 0,-12 49 0,-15 103 0,24-113 0,4-29-341,1 1 0,0 1-1,3 43 1,3-43-6485</inkml:trace>
</inkml:ink>
</file>

<file path=ppt/ink/ink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8:37:55.374"/>
    </inkml:context>
    <inkml:brush xml:id="br0">
      <inkml:brushProperty name="width" value="0.05" units="cm"/>
      <inkml:brushProperty name="height" value="0.05" units="cm"/>
    </inkml:brush>
  </inkml:definitions>
  <inkml:trace contextRef="#ctx0" brushRef="#br0">242 90 24575,'0'-7'0,"0"-1"0,0-1 0,0 1 0,-1-1 0,0 1 0,-3-9 0,4 16 0,0-1 0,-1 1 0,1 0 0,-1 0 0,1 0 0,-1-1 0,0 1 0,1 0 0,-1 0 0,0 0 0,0 0 0,1 0 0,-1 0 0,0 0 0,0 1 0,0-1 0,0 0 0,-1 0 0,1 1 0,0-1 0,0 1 0,0-1 0,0 1 0,-1-1 0,1 1 0,0 0 0,0-1 0,-1 1 0,1 0 0,0 0 0,-1 0 0,1 0 0,0 0 0,0 0 0,-1 1 0,1-1 0,0 0 0,0 1 0,-1-1 0,1 1 0,-1 0 0,-5 2 0,0 0 0,0 1 0,1 0 0,0 0 0,0 1 0,0 0 0,0 0 0,1 0 0,-7 8 0,-2 4 0,-22 35 0,24-31 0,0 1 0,2 0 0,0 0 0,-8 30 0,15-40 0,0 0 0,0 0 0,2 1 0,-1-1 0,1 1 0,1 0 0,0-1 0,1 1 0,1-1 0,2 14 0,-2-20 17,0-1-1,0 1 0,0-1 0,1 1 1,0-1-1,0 0 0,0 0 0,0 0 1,1 0-1,0 0 0,0-1 0,1 0 1,-1 0-1,1 0 0,0 0 0,-1-1 1,2 0-1,-1 0 0,0 0 0,8 2 1,-5-2-139,0 0 0,0-1 0,1-1 0,-1 1 0,1-1 0,0-1 0,-1 1 0,1-2 0,-1 1 1,1-1-1,0 0 0,-1-1 0,12-3 0,9-6-6704</inkml:trace>
</inkml:ink>
</file>

<file path=ppt/ink/ink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8:37:55.702"/>
    </inkml:context>
    <inkml:brush xml:id="br0">
      <inkml:brushProperty name="width" value="0.05" units="cm"/>
      <inkml:brushProperty name="height" value="0.05" units="cm"/>
    </inkml:brush>
  </inkml:definitions>
  <inkml:trace contextRef="#ctx0" brushRef="#br0">186 28 24575,'-49'-1'0,"28"-1"0,0 2 0,0 0 0,1 2 0,-29 5 0,49-7 0,-1 0 0,1 0 0,0 0 0,0-1 0,0 1 0,0 0 0,0 0 0,0 0 0,0 0 0,-1 0 0,1 0 0,0 0 0,0 0 0,0 0 0,0 0 0,0 0 0,0 0 0,0 0 0,-1 0 0,1 0 0,0 0 0,0 0 0,0 0 0,0 0 0,0 0 0,0 0 0,0 0 0,-1 1 0,1-1 0,0 0 0,0 0 0,0 0 0,0 0 0,0 0 0,0 0 0,0 0 0,0 0 0,0 0 0,-1 0 0,1 1 0,0-1 0,0 0 0,0 0 0,0 0 0,0 0 0,0 0 0,0 0 0,0 0 0,0 1 0,0-1 0,0 0 0,0 0 0,0 0 0,0 0 0,0 0 0,0 0 0,0 1 0,0-1 0,0 0 0,0 0 0,0 0 0,1 0 0,9 3 0,19 0 0,9-3-273,-1-1 0,1-2 0,0-2 0,66-17 0,-61 10-6553</inkml:trace>
</inkml:ink>
</file>

<file path=ppt/ink/ink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8:37:56.027"/>
    </inkml:context>
    <inkml:brush xml:id="br0">
      <inkml:brushProperty name="width" value="0.05" units="cm"/>
      <inkml:brushProperty name="height" value="0.05" units="cm"/>
    </inkml:brush>
  </inkml:definitions>
  <inkml:trace contextRef="#ctx0" brushRef="#br0">163 290 24575,'-1'-11'0,"-1"0"0,0 0 0,0 0 0,-1 0 0,-1 1 0,-4-11 0,-4-12 0,9 23 0,3 7 0,-1 1 0,1-1 0,-1 0 0,0 1 0,0-1 0,0 0 0,0 1 0,-1 0 0,1-1 0,-1 1 0,1 0 0,-4-4 0,5 7 0,-1-1 0,1 0 0,-1 0 0,1 0 0,-1 0 0,1 0 0,0 1 0,-1-1 0,1 0 0,-1 1 0,1-1 0,-1 0 0,1 0 0,0 1 0,-1-1 0,1 1 0,0-1 0,-1 0 0,1 1 0,0-1 0,0 1 0,-1-1 0,1 1 0,0-1 0,0 1 0,0-1 0,-1 1 0,1-1 0,0 1 0,0-1 0,0 1 0,-6 21 0,5-21 0,-50 225 0,29-123 0,22-103 0,-6 24 0,2-1 0,0 1 0,0 28 0,4-51 0,0 1 0,0-1 0,0 0 0,0 0 0,0 0 0,0 0 0,0 0 0,0 0 0,1 0 0,-1 0 0,0 0 0,1 0 0,-1 0 0,0 0 0,1 0 0,0 0 0,-1 0 0,1 0 0,-1 0 0,1-1 0,0 1 0,0 0 0,1 1 0,-1-2 0,0 0 0,0 0 0,0 0 0,0 0 0,0 0 0,0 0 0,0 0 0,0 0 0,0 0 0,0 0 0,0-1 0,0 1 0,0 0 0,0-1 0,0 1 0,0-1 0,0 1 0,-1-1 0,2 0 0,5-4 0,-1 0 0,0 0 0,0-1 0,9-10 0,12-22 0,-2-1 0,-1-2 0,24-58 0,3-3 0,-49 98 0,16-25 0,-17 27 0,-1 1 0,2 0 0,-1-1 0,0 1 0,0 0 0,0 0 0,0 0 0,1 0 0,-1 0 0,0 0 0,1 0 0,-1 0 0,1 1 0,-1-1 0,1 0 0,2 0 0,-3 1 0,-1 1 0,1-1 0,0 0 0,0 0 0,-1 0 0,1 1 0,-1-1 0,1 0 0,0 0 0,-1 1 0,1-1 0,0 1 0,-1-1 0,1 1 0,-1-1 0,1 1 0,-1-1 0,1 1 0,-1-1 0,0 1 0,1-1 0,-1 1 0,0 0 0,1-1 0,-1 1 0,0 0 0,0-1 0,1 1 0,-1 0 0,0 0 0,4 26 0,-4-25 0,0 83 0,-1-53 0,3 39 0,-1-62 0,1 0 0,-1-1 0,1 1 0,1 0 0,0 0 0,0-1 0,0 0 0,9 15 0,-10-20 0,0 0 0,0 0 0,0 0 0,0-1 0,0 1 0,1 0 0,-1-1 0,1 0 0,0 1 0,-1-1 0,1-1 0,0 1 0,0 0 0,1-1 0,-1 1 0,0-1 0,0 0 0,1 0 0,-1 0 0,1 0 0,-1-1 0,0 1 0,1-1 0,-1 0 0,1 0 0,-1 0 0,1-1 0,3 0 0,-1-1 0,0 0 0,0-1 0,-1 1 0,1-1 0,-1 0 0,1-1 0,-1 1 0,0-1 0,-1 0 0,1 0 0,0-1 0,-1 1 0,0-1 0,0 0 0,3-6 0,5-10 0,0 0 0,-2-1 0,0-1 0,-2 0 0,0 0 0,-2 0 0,5-31 0,-6 20 0,-1 0 0,-3 0 0,0 0 0,-7-56 0,4 78 0,0 0 0,-5-18 0,7 29 0,-1-1 0,1 0 0,-1 0 0,1 0 0,-1 0 0,0 1 0,0-1 0,0 0 0,0 1 0,0-1 0,0 0 0,-1 1 0,1 0 0,0-1 0,-1 1 0,1 0 0,-1-1 0,1 1 0,-1 0 0,0 0 0,1 0 0,-1 1 0,0-1 0,-2 0 0,3 1 0,-1 0 0,1 0 0,0 0 0,0 0 0,0 1 0,0-1 0,0 0 0,0 1 0,-1-1 0,1 1 0,0-1 0,0 1 0,0 0 0,1 0 0,-1-1 0,0 1 0,0 0 0,0 0 0,0 0 0,1 0 0,-2 1 0,-12 26 0,11-23 0,-9 25-682,-16 53-1,18-44-6143</inkml:trace>
</inkml:ink>
</file>

<file path=ppt/ink/ink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8:37:56.355"/>
    </inkml:context>
    <inkml:brush xml:id="br0">
      <inkml:brushProperty name="width" value="0.05" units="cm"/>
      <inkml:brushProperty name="height" value="0.05" units="cm"/>
    </inkml:brush>
  </inkml:definitions>
  <inkml:trace contextRef="#ctx0" brushRef="#br0">192 1 24575,'-30'14'0,"-46"18"0,-9 3-8191</inkml:trace>
</inkml:ink>
</file>

<file path=ppt/ink/ink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8:37:57.268"/>
    </inkml:context>
    <inkml:brush xml:id="br0">
      <inkml:brushProperty name="width" value="0.05" units="cm"/>
      <inkml:brushProperty name="height" value="0.05" units="cm"/>
    </inkml:brush>
  </inkml:definitions>
  <inkml:trace contextRef="#ctx0" brushRef="#br0">214 156 24575,'9'-9'0,"-1"0"0,0 0 0,0-1 0,10-17 0,-16 24 0,0 0 0,0-1 0,0 1 0,-1-1 0,1 0 0,-1 0 0,0 1 0,0-1 0,0 0 0,-1 0 0,0 0 0,1 0 0,-1 0 0,0 0 0,-1 0 0,1 0 0,-1 0 0,-1-6 0,1 9 0,1 1 0,-1-1 0,1 0 0,-1 0 0,0 0 0,1 0 0,-1 1 0,0-1 0,1 0 0,-1 1 0,0-1 0,0 0 0,0 1 0,0-1 0,0 1 0,1 0 0,-1-1 0,0 1 0,0 0 0,0-1 0,0 1 0,0 0 0,0 0 0,0 0 0,0 0 0,0 0 0,0 0 0,0 0 0,0 0 0,0 0 0,0 0 0,-1 1 0,-3 0 0,-1 1 0,1-1 0,1 1 0,-1 0 0,-5 4 0,-6 4 0,0 1 0,1 1 0,1 1 0,0 0 0,0 1 0,1 0 0,1 1 0,1 1 0,0 0 0,1 0 0,0 1 0,2 0 0,0 1 0,-9 31 0,14-40 0,1 0 0,0 0 0,0 0 0,1 0 0,1 1 0,0-1 0,0 0 0,0 1 0,1-1 0,1 0 0,0 1 0,5 15 0,-5-19 0,1-1 0,0 1 0,0-1 0,0 0 0,1 0 0,0 0 0,0 0 0,0 0 0,0-1 0,1 0 0,-1 0 0,1 0 0,0-1 0,1 1 0,-1-1 0,0-1 0,1 1 0,0-1 0,0 0 0,6 2 0,2-1 0,-1 0 0,1-1 0,-1-1 0,1 0 0,0-1 0,-1-1 0,1 0 0,-1 0 0,1-2 0,-1 0 0,0 0 0,0-1 0,0-1 0,0 0 0,-1 0 0,24-15 0,-34 18 0,-1 1 0,1 0 0,0-1 0,0 0 0,-1 1 0,1-1 0,-1 0 0,0 0 0,1 0 0,-1 0 0,0 0 0,0 0 0,0 0 0,0 0 0,-1 0 0,1 0 0,-1-1 0,1-3 0,-1 4 0,0 1 0,0-1 0,-1 1 0,1-1 0,-1 1 0,1-1 0,-1 1 0,1-1 0,-1 1 0,0-1 0,0 1 0,0 0 0,0 0 0,0-1 0,0 1 0,0 0 0,0 0 0,0 0 0,-1 0 0,1 0 0,0 0 0,-1 0 0,1 1 0,0-1 0,-1 0 0,1 1 0,-1-1 0,-1 1 0,-4-2 0,1 1 0,-1 0 0,1 0 0,-1 1 0,1 0 0,-1 0 0,1 1 0,-1 0 0,1 0 0,-1 0 0,-6 3 0,-12 4 0,-32 15 0,36-14 0,1 1 0,0 1 0,1 1 0,0 1 0,-20 18 0,32-25 0,1 0 0,-1 1 0,2 0 0,-1 1 0,1-1 0,-8 16 0,10-18 0,1 0 0,0 0 0,1 0 0,-1 0 0,1 0 0,0 1 0,1-1 0,-1 0 0,1 1 0,0-1 0,0 1 0,2 8 0,0-8 0,0 1 0,0-1 0,1 1 0,0-1 0,0 0 0,1 0 0,0 0 0,0 0 0,0 0 0,1-1 0,0 0 0,0 0 0,0 0 0,0-1 0,1 0 0,0 0 0,-1 0 0,12 4 0,-2 0 0,0-2 0,0 0 0,1 0 0,0-2 0,0 0 0,30 3 0,-35-5-91,-1-2 0,0 1 0,1-2 0,-1 1 0,1-1 0,-1-1 0,0 0 0,0 0 0,0-1 0,0 0 0,0-1 0,0 0 0,-1-1 0,12-7 0,1-4-6735</inkml:trace>
</inkml:ink>
</file>

<file path=ppt/ink/ink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8:37:57.644"/>
    </inkml:context>
    <inkml:brush xml:id="br0">
      <inkml:brushProperty name="width" value="0.05" units="cm"/>
      <inkml:brushProperty name="height" value="0.05" units="cm"/>
    </inkml:brush>
  </inkml:definitions>
  <inkml:trace contextRef="#ctx0" brushRef="#br0">18 73 24575,'0'-15'0,"-1"9"0,1 0 0,0 0 0,1 1 0,-1-1 0,1 0 0,0 0 0,3-10 0,-4 16 0,0 0 0,0 0 0,0 1 0,0-1 0,0 0 0,0 0 0,0 0 0,0 0 0,1 0 0,-1 0 0,0 1 0,0-1 0,0 0 0,0 0 0,0 0 0,0 0 0,0 0 0,0 0 0,0 0 0,0 1 0,0-1 0,1 0 0,-1 0 0,0 0 0,0 0 0,0 0 0,0 0 0,0 0 0,0 0 0,1 0 0,-1 0 0,0 0 0,0 0 0,0 0 0,0 0 0,0 0 0,0 0 0,1 0 0,-1 0 0,0 0 0,0 0 0,0 0 0,0 0 0,0 0 0,1 0 0,-1 0 0,0 0 0,0 0 0,0 0 0,0 0 0,0 0 0,0 0 0,1 0 0,-1 0 0,0-1 0,0 1 0,0 0 0,2 15 0,-1 21 0,-2 0 0,-2 0 0,-8 46 0,-4 40 0,13-48 0,3-70 321,0-7-1037,0 1-254,3-7-5856</inkml:trace>
</inkml:ink>
</file>

<file path=ppt/ink/ink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8:37:57.985"/>
    </inkml:context>
    <inkml:brush xml:id="br0">
      <inkml:brushProperty name="width" value="0.05" units="cm"/>
      <inkml:brushProperty name="height" value="0.05" units="cm"/>
    </inkml:brush>
  </inkml:definitions>
  <inkml:trace contextRef="#ctx0" brushRef="#br0">2 306 24575,'0'-25'0,"-1"7"0,1-1 0,0 0 0,2 1 0,0 0 0,1-1 0,7-20 0,-10 38 0,1-1 0,-1 1 0,0 0 0,1-1 0,0 1 0,-1 0 0,1-1 0,0 1 0,0 0 0,-1 0 0,1 0 0,0 0 0,0 0 0,0 0 0,0 0 0,1 0 0,-1 0 0,0 0 0,0 1 0,0-1 0,1 1 0,1-2 0,-1 2 0,0 0 0,-1 0 0,1 0 0,0 1 0,-1-1 0,1 0 0,0 1 0,-1-1 0,1 1 0,-1 0 0,1-1 0,0 1 0,-1 0 0,0 0 0,1 0 0,1 1 0,5 6 0,1 0 0,-1 1 0,0 0 0,8 12 0,-14-18 0,30 41 0,-9-10 0,51 55 0,-67-81 0,1-1 0,-1 0 0,1 0 0,1-1 0,-1 0 0,1-1 0,0 0 0,0 0 0,1-1 0,0 0 0,-1 0 0,15 2 0,-20-5 0,0-1 0,0 0 0,0 1 0,-1-2 0,1 1 0,0 0 0,0-1 0,0 1 0,-1-1 0,1 0 0,0 0 0,-1-1 0,1 1 0,-1-1 0,0 0 0,4-2 0,-1 0 0,-1 0 0,-1-1 0,1 1 0,-1-1 0,0 0 0,0 0 0,0-1 0,5-10 0,-1 0 0,-1-1 0,-1 0 0,0-1 0,-2 1 0,5-34 0,-6 36 0,-2 1 0,0-1 0,-1 0 0,0 0 0,-1 0 0,-1 1 0,-1-1 0,0 0 0,0 1 0,-8-18 0,10 30 0,0 0 0,0 0 0,1 0 0,-1 0 0,-1 1 0,1-1 0,0 0 0,0 1 0,-1-1 0,1 1 0,-1 0 0,1-1 0,-1 1 0,1 0 0,-1 0 0,0 0 0,0 0 0,1 0 0,-1 0 0,0 1 0,0-1 0,0 1 0,-3-1 0,4 1 0,-1 0 0,0 0 0,0 1 0,0-1 0,1 1 0,-1-1 0,0 1 0,0 0 0,1 0 0,-1 0 0,1 0 0,-1 0 0,1 0 0,-1 0 0,1 0 0,-1 1 0,1-1 0,0 0 0,0 1 0,0-1 0,0 1 0,0-1 0,0 1 0,0 0 0,0 1 0,-2 5-65,0-1 0,1 0 0,0 1 0,1-1 0,-1 1 0,2-1 0,-1 1 0,1 0 0,0 0 0,0-1 0,1 1 0,0 0 0,1-1 0,0 1 0,0-1 0,0 0 0,1 1 0,0-1 0,0 0 0,5 6 0,1 3-6761</inkml:trace>
</inkml:ink>
</file>

<file path=ppt/ink/ink1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8:37:58.328"/>
    </inkml:context>
    <inkml:brush xml:id="br0">
      <inkml:brushProperty name="width" value="0.05" units="cm"/>
      <inkml:brushProperty name="height" value="0.05" units="cm"/>
    </inkml:brush>
  </inkml:definitions>
  <inkml:trace contextRef="#ctx0" brushRef="#br0">13 12 24575,'0'-1'0,"0"1"0,0 0 0,1-1 0,-1 1 0,0-1 0,0 1 0,0 0 0,0-1 0,0 1 0,0-1 0,-1 1 0,1 0 0,0-1 0,0 1 0,0 0 0,0-1 0,0 1 0,0 0 0,-1-1 0,1 1 0,0 0 0,0-1 0,-1 1 0,1 0 0,0-1 0,0 1 0,-1 0 0,1 0 0,0-1 0,-1 1 0,1 0 0,0 0 0,-1 0 0,1 0 0,0-1 0,-1 1 0,1 0 0,-1 0 0,1 0 0,-1 1 0,1-1 0,-1 0 0,1 1 0,0-1 0,-1 1 0,1-1 0,0 1 0,-1-1 0,1 1 0,0-1 0,-1 1 0,1-1 0,0 1 0,0-1 0,0 1 0,0-1 0,0 1 0,0 0 0,0-1 0,0 1 0,0-1 0,0 1 0,0-1 0,0 1 0,0-1 0,0 1 0,0 0 0,0-1 0,1 1 0,24 107 0,7 46 0,-16-48-1365,-14-90-5461</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8:36:40.624"/>
    </inkml:context>
    <inkml:brush xml:id="br0">
      <inkml:brushProperty name="width" value="0.05" units="cm"/>
      <inkml:brushProperty name="height" value="0.05" units="cm"/>
    </inkml:brush>
  </inkml:definitions>
  <inkml:trace contextRef="#ctx0" brushRef="#br0">19 519 24575,'-5'-4'0,"-8"-13"0,13 16 0,0 0 0,0 0 0,-1 1 0,1-1 0,1 0 0,-1 0 0,0 0 0,0 1 0,0-1 0,0 0 0,0 0 0,1 1 0,-1-1 0,0 0 0,1 1 0,-1-1 0,1 0 0,-1 1 0,0-1 0,1 0 0,0 1 0,-1-1 0,1 1 0,-1-1 0,1 1 0,0-1 0,-1 1 0,2-1 0,10-6 0,1 0 0,0 1 0,0 1 0,1 0 0,0 1 0,-1 0 0,17-2 0,-1 0 0,15-5 0,20-4 0,93-35 0,-152 48 0,35-17 0,-39 18 0,1 0 0,0 0 0,0 0 0,-1 0 0,1 0 0,0-1 0,-1 1 0,1-1 0,-1 1 0,0-1 0,0 0 0,1 1 0,-1-1 0,0 0 0,0 0 0,1-3 0,-2 4 0,-1 0 0,1-1 0,0 1 0,0-1 0,-1 1 0,1 0 0,0-1 0,-1 1 0,1 0 0,-1 0 0,0-1 0,0 1 0,1 0 0,-1 0 0,0 0 0,0 0 0,0 0 0,0 0 0,0 0 0,0 0 0,0 0 0,0 0 0,-1 1 0,1-1 0,0 0 0,-2 0 0,-35-15 0,36 16 0,-2-1 0,0-1 0,0 1 0,0 0 0,-1 1 0,1-1 0,0 1 0,-1 0 0,1 0 0,0 0 0,-1 0 0,1 1 0,0 0 0,0 0 0,-1 0 0,1 0 0,0 1 0,-4 1 0,3 0 0,0 1 0,0-1 0,1 1 0,-1 0 0,1 0 0,0 0 0,0 1 0,1-1 0,-1 1 0,1 0 0,-3 7 0,-2 5 0,1 0 0,0 1 0,2 0 0,0 0 0,1 1 0,-3 32 0,6-46 0,1-1 0,0 0 0,0 1 0,0-1 0,1 0 0,-1 1 0,1-1 0,0 0 0,1 0 0,-1 1 0,4 6 0,-4-10 0,0 0 0,0 1 0,0-1 0,0 0 0,0 0 0,0 0 0,0 0 0,1 0 0,-1 0 0,0 0 0,1 0 0,-1-1 0,1 1 0,-1 0 0,1-1 0,-1 1 0,1-1 0,0 0 0,-1 1 0,1-1 0,-1 0 0,1 0 0,0 0 0,-1 0 0,1 0 0,-1-1 0,1 1 0,0 0 0,-1-1 0,1 1 0,-1-1 0,1 1 0,-1-1 0,3-1 0,6-4 0,-1 1 0,1-1 0,-1 0 0,0-1 0,-1 0 0,0-1 0,0 0 0,0 0 0,-1 0 0,0-1 0,10-18 0,-8 10 0,0 0 0,-1 0 0,-1-1 0,0-1 0,7-36 0,-1 90 0,-9-22 0,1 1 0,0-2 0,1 1 0,1 0 0,0-1 0,16 20 0,-21-29 0,1 0 0,0 0 0,0 0 0,-1-1 0,2 0 0,-1 1 0,0-1 0,0 0 0,1-1 0,-1 1 0,1-1 0,7 3 0,-8-4 0,0 1 0,0-1 0,0 0 0,0-1 0,0 1 0,0 0 0,0-1 0,0 0 0,0 1 0,0-1 0,0 0 0,0-1 0,-1 1 0,1 0 0,0-1 0,-1 0 0,1 0 0,3-3 0,1-1 0,-1-1 0,1 0 0,-2 0 0,1 0 0,-1 0 0,0-1 0,0 0 0,-1 0 0,0-1 0,-1 1 0,0-1 0,0 0 0,-1 0 0,2-14 0,-1 4 0,-1-1 0,-2 1 0,0 0 0,-1-1 0,-6-35 0,2 28 0,-12-33 0,15 53 0,-1 0 0,0 0 0,0 0 0,0 0 0,-1 0 0,0 0 0,-1 1 0,0 0 0,-6-7 0,10 12 0,1 1 0,-1-1 0,0 0 0,1 1 0,-1-1 0,0 0 0,0 1 0,1-1 0,-1 1 0,0-1 0,0 1 0,0 0 0,1-1 0,-1 1 0,0 0 0,0 0 0,0 0 0,0-1 0,0 1 0,0 0 0,0 0 0,0 0 0,0 0 0,0 1 0,1-1 0,-1 0 0,0 0 0,0 0 0,0 1 0,0-1 0,0 0 0,0 1 0,1-1 0,-1 1 0,0-1 0,0 2 0,-1-1 0,1 1 0,0 0 0,-1 0 0,1-1 0,0 1 0,0 0 0,1 0 0,-1 0 0,0 0 0,1 0 0,-1 0 0,1 1 0,0-1 0,-1 4 0,2 14 0,0 0 0,1 0 0,1-1 0,6 22 0,28 79 0,-23-80 0,-12-33 9,4 15-238,1-1 0,1-1 0,1 1 0,1-1 0,17 26 0,-19-37-6597</inkml:trace>
</inkml:ink>
</file>

<file path=ppt/ink/ink1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8:37:58.672"/>
    </inkml:context>
    <inkml:brush xml:id="br0">
      <inkml:brushProperty name="width" value="0.05" units="cm"/>
      <inkml:brushProperty name="height" value="0.05" units="cm"/>
    </inkml:brush>
  </inkml:definitions>
  <inkml:trace contextRef="#ctx0" brushRef="#br0">45 147 24575,'-5'-9'0,"1"1"0,1-1 0,-1 0 0,1 0 0,1 0 0,0-1 0,-2-13 0,4 21 0,0 0 0,0-1 0,0 1 0,0 0 0,0 0 0,1-1 0,-1 1 0,1 0 0,-1-1 0,1 1 0,0 0 0,0 0 0,0 0 0,0 0 0,0 0 0,1 0 0,-1 0 0,1 0 0,-1 1 0,1-1 0,-1 0 0,1 1 0,0-1 0,0 1 0,0 0 0,0 0 0,0 0 0,0 0 0,0 0 0,0 0 0,1 0 0,-1 0 0,0 1 0,0 0 0,4-1 0,4 0 0,0 0 0,0 1 0,0 1 0,0-1 0,0 1 0,0 1 0,0 0 0,-1 1 0,1 0 0,-1 0 0,1 1 0,-1 0 0,0 0 0,0 1 0,9 7 0,-8-5 0,0 1 0,0 0 0,0 0 0,-1 1 0,0 0 0,-1 1 0,0 0 0,-1 0 0,1 1 0,-2 0 0,9 18 0,-13-24 0,-1 0 0,1 0 0,-1 0 0,0 1 0,0-1 0,0 0 0,-1 0 0,0 1 0,0-1 0,0 0 0,-1 1 0,1-1 0,-1 0 0,-1 0 0,1 0 0,-1 0 0,1 0 0,-2 0 0,1 0 0,0 0 0,-1-1 0,0 1 0,0-1 0,0 0 0,-1 0 0,1 0 0,-1 0 0,-9 6 0,2-2 0,-1 0 0,0 0 0,-1-2 0,1 1 0,-2-1 0,1-1 0,0-1 0,-1 0 0,-24 4 0,22-5 114,0-1 0,-22-1 0,34-1-228,0 0 0,0 0 0,0-1 0,0 1 1,0-1-1,0 0 0,0-1 0,0 1 1,0-1-1,0 1 0,1-1 0,-1 0 1,1 0-1,-7-6 0,-2-6-6712</inkml:trace>
</inkml:ink>
</file>

<file path=ppt/ink/ink1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8:37:59.015"/>
    </inkml:context>
    <inkml:brush xml:id="br0">
      <inkml:brushProperty name="width" value="0.05" units="cm"/>
      <inkml:brushProperty name="height" value="0.05" units="cm"/>
    </inkml:brush>
  </inkml:definitions>
  <inkml:trace contextRef="#ctx0" brushRef="#br0">1 18 24575,'0'0'0,"0"-1"0,-1 0 0,1 1 0,0-1 0,0 0 0,0 1 0,0-1 0,0 1 0,0-1 0,0 0 0,0 1 0,0-1 0,1 0 0,-1 1 0,0-1 0,0 1 0,0-1 0,1 1 0,-1-1 0,0 0 0,1 1 0,-1-1 0,0 1 0,1 0 0,-1-1 0,1 1 0,-1-1 0,1 1 0,-1-1 0,1 1 0,0-1 0,0 2 0,0-1 0,1 0 0,-1 1 0,0-1 0,0 1 0,0-1 0,0 1 0,0-1 0,0 1 0,0 0 0,0-1 0,-1 1 0,1 0 0,0 0 0,1 1 0,26 38 0,-21-27 60,-1 2-1,0-1 0,-1 1 1,5 28-1,5 64-433,-9-46-914,-3-42-5538</inkml:trace>
</inkml:ink>
</file>

<file path=ppt/ink/ink1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8:37:59.357"/>
    </inkml:context>
    <inkml:brush xml:id="br0">
      <inkml:brushProperty name="width" value="0.05" units="cm"/>
      <inkml:brushProperty name="height" value="0.05" units="cm"/>
    </inkml:brush>
  </inkml:definitions>
  <inkml:trace contextRef="#ctx0" brushRef="#br0">20 145 24575,'-1'0'0,"1"1"0,-1-1 0,0 0 0,1 1 0,-1-1 0,1 0 0,-1 1 0,1-1 0,-1 0 0,1 1 0,-1-1 0,1 1 0,-1-1 0,1 1 0,-1-1 0,1 1 0,0 0 0,-1-1 0,1 1 0,0-1 0,0 1 0,0 0 0,-1-1 0,1 1 0,0 0 0,0-1 0,0 1 0,0 0 0,0-1 0,0 1 0,0 0 0,0-1 0,0 1 0,0 0 0,1-1 0,-1 2 0,6 29 0,-5-27 0,15 63 0,-6-31 0,-1 0 0,-2 0 0,-2 1 0,1 43 0,8-244 0,-14 77 0,-2 40 0,8-67 0,-6 109 0,1 1 0,0-1 0,0 1 0,0-1 0,0 1 0,1 0 0,0 0 0,0-1 0,0 1 0,0 0 0,0 1 0,1-1 0,5-6 0,-6 8 0,1 1 0,-1-1 0,1 0 0,-1 1 0,1 0 0,0 0 0,-1 0 0,1 0 0,0 0 0,0 0 0,0 1 0,0-1 0,0 1 0,0 0 0,0 0 0,0 0 0,-1 0 0,1 0 0,0 1 0,0-1 0,5 3 0,4 0-76,0 1 1,0 0-1,0 1 0,-1 1 0,0 0 0,0 0 0,-1 1 0,0 0 1,0 1-1,0 0 0,-1 1 0,0 0 0,-1 0 0,0 1 1,0 0-1,-1 0 0,9 18 0,-10-10-6750</inkml:trace>
  <inkml:trace contextRef="#ctx0" brushRef="#br0" timeOffset="1">4 354 24575,'-2'0'0,"1"0"0,6-3 0,6 0 0,6-3 0,8-1 0,5-1 0,4 0 0,3-1 0,2 2 0,-6 1-8191</inkml:trace>
</inkml:ink>
</file>

<file path=ppt/ink/ink1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8:37:59.688"/>
    </inkml:context>
    <inkml:brush xml:id="br0">
      <inkml:brushProperty name="width" value="0.05" units="cm"/>
      <inkml:brushProperty name="height" value="0.05" units="cm"/>
    </inkml:brush>
  </inkml:definitions>
  <inkml:trace contextRef="#ctx0" brushRef="#br0">657 30 24575,'-3'0'0,"-3"0"0,-1-3 0,3-1 0,6 1 0,4 0 0,8-1 0,3-1 0,2 1 0,-2 0-8191</inkml:trace>
  <inkml:trace contextRef="#ctx0" brushRef="#br0" timeOffset="1">271 191 24575,'-17'8'0,"-21"11"0,-23 13 0,-19 10 0,5-3-8191</inkml:trace>
</inkml:ink>
</file>

<file path=ppt/ink/ink1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8:38:02.544"/>
    </inkml:context>
    <inkml:brush xml:id="br0">
      <inkml:brushProperty name="width" value="0.05" units="cm"/>
      <inkml:brushProperty name="height" value="0.05" units="cm"/>
    </inkml:brush>
  </inkml:definitions>
  <inkml:trace contextRef="#ctx0" brushRef="#br0">1 83 24575,'-1'-12'0,"2"-30"0,-1 40 0,1 1 0,-1 0 0,0-1 0,0 1 0,1 0 0,-1-1 0,0 1 0,1 0 0,-1 0 0,1-1 0,0 1 0,-1 0 0,1 0 0,0 0 0,0 0 0,0 0 0,0 0 0,0 0 0,0 0 0,0 0 0,0 1 0,0-1 0,0 0 0,2 0 0,-2 1 0,0 0 0,1 0 0,-1 0 0,0 0 0,0 0 0,1 1 0,-1-1 0,0 1 0,0-1 0,0 1 0,0-1 0,0 1 0,0-1 0,1 1 0,-1 0 0,-1 0 0,1 0 0,0-1 0,0 1 0,0 0 0,0 0 0,-1 0 0,1 0 0,0 0 0,0 2 0,18 31 0,-18-31 0,21 49 167,28 110-1,7 16-1864,-45-149-5128</inkml:trace>
</inkml:ink>
</file>

<file path=ppt/ink/ink1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8:38:02.889"/>
    </inkml:context>
    <inkml:brush xml:id="br0">
      <inkml:brushProperty name="width" value="0.05" units="cm"/>
      <inkml:brushProperty name="height" value="0.05" units="cm"/>
    </inkml:brush>
  </inkml:definitions>
  <inkml:trace contextRef="#ctx0" brushRef="#br0">1 105 24575,'0'-7'0,"-1"-2"0,1 0 0,1 0 0,0 0 0,0 0 0,4-16 0,-4 23 0,-1 1 0,1-1 0,0 1 0,0-1 0,0 1 0,-1-1 0,1 1 0,1 0 0,-1-1 0,0 1 0,0 0 0,0 0 0,1 0 0,-1 0 0,0 0 0,1 0 0,-1 0 0,1 0 0,-1 1 0,1-1 0,-1 1 0,1-1 0,0 1 0,-1-1 0,1 1 0,0 0 0,-1 0 0,1 0 0,0 0 0,-1 0 0,1 0 0,0 0 0,-1 1 0,1-1 0,0 1 0,-1-1 0,1 1 0,1 0 0,10 4 0,0 1 0,-1 0 0,0 0 0,0 1 0,-1 1 0,0 0 0,14 13 0,-2 1 0,0 0 0,20 29 0,-25-26 0,0 0 0,-2 1 0,-1 1 0,-1 0 0,-1 1 0,-2 1 0,15 55 0,-21-65 0,-1 1 0,-1 0 0,-1 1 0,-1-1 0,-1 0 0,0 1 0,-2-1 0,0 0 0,-1 0 0,-1 0 0,-1 0 0,-14 35 0,14-44-76,-1-1 1,0 1-1,-1-1 0,0-1 0,0 1 0,-1-1 0,0-1 0,-1 1 1,0-2-1,0 1 0,-1-1 0,0 0 0,0-1 0,0 0 1,-1-1-1,0 0 0,-21 6 0,-8 0-6750</inkml:trace>
</inkml:ink>
</file>

<file path=ppt/ink/ink1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8:38:03.218"/>
    </inkml:context>
    <inkml:brush xml:id="br0">
      <inkml:brushProperty name="width" value="0.05" units="cm"/>
      <inkml:brushProperty name="height" value="0.05" units="cm"/>
    </inkml:brush>
  </inkml:definitions>
  <inkml:trace contextRef="#ctx0" brushRef="#br0">0 0 24575,'11'9'0,"15"12"0,13 15 0,7 12 0,2 11 0,-6-4-8191</inkml:trace>
  <inkml:trace contextRef="#ctx0" brushRef="#br0" timeOffset="1">804 1768 24575,'296'779'-5874,"-60"-296"5912,30-16-519,-148-256 455,96 239 1,-177-361-1798</inkml:trace>
</inkml:ink>
</file>

<file path=ppt/ink/ink1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8:38:05.140"/>
    </inkml:context>
    <inkml:brush xml:id="br0">
      <inkml:brushProperty name="width" value="0.05" units="cm"/>
      <inkml:brushProperty name="height" value="0.05" units="cm"/>
    </inkml:brush>
  </inkml:definitions>
  <inkml:trace contextRef="#ctx0" brushRef="#br0">112 421 24575,'-26'-21'0,"22"19"0,0-1 0,0 0 0,0 0 0,1 0 0,0 0 0,-1 0 0,1-1 0,-4-5 0,4 2 0,-1 0 0,1 0 0,0 0 0,1 0 0,0-1 0,0 1 0,1-1 0,-1 0 0,2 1 0,-1-1 0,1 0 0,0 1 0,1-1 0,0 0 0,0 0 0,0 1 0,1-1 0,5-11 0,-2 5 0,1 0 0,1 1 0,0-1 0,1 2 0,0-1 0,1 1 0,0 0 0,19-18 0,-16 19 0,1 1 0,-1 0 0,2 1 0,21-12 0,-31 19 0,1-1 0,0 1 0,0 0 0,0 0 0,0 1 0,0-1 0,0 1 0,0 0 0,0 1 0,1-1 0,-1 1 0,0 0 0,0 0 0,1 1 0,-1-1 0,0 1 0,9 3 0,-10-2 0,-1 0 0,0 0 0,0 0 0,0 1 0,-1 0 0,1-1 0,0 1 0,-1 0 0,0 0 0,0 0 0,0 0 0,0 1 0,0-1 0,0 1 0,-1-1 0,0 1 0,0-1 0,0 1 0,0 0 0,0-1 0,-1 1 0,0 7 0,1 4 0,-1 1 0,-1 0 0,0-1 0,-4 18 0,-2-1 0,-1-1 0,-2 0 0,-1 0 0,-1-1 0,-31 55 0,31-66 0,0 0 0,-1-1 0,-2 0 0,1-1 0,-2-1 0,0 0 0,-1-1 0,0-1 0,-28 17 0,38-27 0,0 0 0,0-1 0,0 0 0,-14 3 0,19-5 0,1-1 0,-1 0 0,1 0 0,-1 0 0,1 1 0,-1-2 0,1 1 0,-1 0 0,0 0 0,1 0 0,-1-1 0,1 1 0,-3-1 0,3 0 0,1 0 0,-1 1 0,0-1 0,1 0 0,-1 1 0,0-1 0,1 0 0,-1 0 0,1 1 0,-1-1 0,1 0 0,-1 0 0,1 0 0,0 0 0,-1 0 0,1 0 0,0 1 0,0-1 0,-1 0 0,1 0 0,0 0 0,0 0 0,0 0 0,1-1 0,0-5 0,0 0 0,0 0 0,1 0 0,0 1 0,1-1 0,-1 1 0,1-1 0,1 1 0,-1 0 0,1 0 0,0 1 0,0-1 0,1 1 0,0 0 0,7-6 0,2-2 0,0 1 0,2 0 0,-1 1 0,25-12 0,-30 18 0,-1 1 0,1 0 0,0 0 0,0 1 0,0 0 0,0 1 0,1 0 0,18-1 0,-21 3 0,0 1 0,0-1 0,0 2 0,0-1 0,-1 1 0,1 0 0,-1 1 0,1 0 0,-1 0 0,0 0 0,0 1 0,9 6 0,2 5 0,-1-1 0,0 2 0,23 29 0,16 15 0,-50-55-273,0 0 0,0 0 0,1-1 0,7 5 0,3-2-6553</inkml:trace>
</inkml:ink>
</file>

<file path=ppt/ink/ink1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8:38:05.499"/>
    </inkml:context>
    <inkml:brush xml:id="br0">
      <inkml:brushProperty name="width" value="0.05" units="cm"/>
      <inkml:brushProperty name="height" value="0.05" units="cm"/>
    </inkml:brush>
  </inkml:definitions>
  <inkml:trace contextRef="#ctx0" brushRef="#br0">7 50 24575,'-4'-22'0,"1"-3"0,3 25 0,0-1 0,0 1 0,0 0 0,0 0 0,0 0 0,0 0 0,0 0 0,0 0 0,0 0 0,0 0 0,0 0 0,0 0 0,1-1 0,-1 1 0,0 0 0,0 0 0,0 0 0,0 0 0,0 0 0,0 0 0,0 0 0,0 0 0,0 0 0,0 0 0,0 0 0,0 0 0,1 0 0,-1 0 0,0 0 0,0 0 0,0 0 0,0 0 0,0 0 0,0 0 0,0 0 0,0 0 0,0 0 0,1 0 0,-1 0 0,0 0 0,0 0 0,0 0 0,0 0 0,0 0 0,0 0 0,0 0 0,0 0 0,0 0 0,0 0 0,1 0 0,-1 0 0,0 0 0,0 0 0,0 0 0,0 0 0,0 0 0,0 1 0,0-1 0,0 0 0,0 0 0,0 0 0,8 9 0,6 12 0,22 41 0,67 124 0,-83-144 0,-1 1 0,20 69 0,-35-99 0,-1 0 0,-1 0 0,0 0 0,-1 0 0,0 1 0,-1-1 0,0 1 0,-1-1 0,-1 0 0,-4 18 0,2-20 0,1 0 0,-2-1 0,0 1 0,0-1 0,0 0 0,-1-1 0,-1 1 0,0-1 0,0-1 0,-1 1 0,0-1 0,-14 11 0,-25 13-1365,3-7-5461</inkml:trace>
</inkml:ink>
</file>

<file path=ppt/ink/ink1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8:38:05.841"/>
    </inkml:context>
    <inkml:brush xml:id="br0">
      <inkml:brushProperty name="width" value="0.05" units="cm"/>
      <inkml:brushProperty name="height" value="0.05" units="cm"/>
    </inkml:brush>
  </inkml:definitions>
  <inkml:trace contextRef="#ctx0" brushRef="#br0">0 27 24575,'19'-6'0,"20"-4"0,4 0-8191</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8:36:40.995"/>
    </inkml:context>
    <inkml:brush xml:id="br0">
      <inkml:brushProperty name="width" value="0.05" units="cm"/>
      <inkml:brushProperty name="height" value="0.05" units="cm"/>
    </inkml:brush>
  </inkml:definitions>
  <inkml:trace contextRef="#ctx0" brushRef="#br0">41 183 24575,'-4'-3'0,"1"0"0,0 1 0,-1 0 0,1 0 0,-1 0 0,0 0 0,1 0 0,-1 1 0,-4-1 0,18 3 0,1 0 0,0-1 0,0 0 0,0 0 0,0-1 0,-1-1 0,1 0 0,20-6 0,-1-1 0,58-28 0,-82 34 0,0 0 0,0-1 0,-1 1 0,1-2 0,-1 1 0,0 0 0,7-9 0,-11 12 0,1-1 0,-1 1 0,0-1 0,0 1 0,0-1 0,0 0 0,0 0 0,0 1 0,-1-1 0,1 0 0,0 0 0,-1 0 0,0 0 0,1 0 0,-1 0 0,0 0 0,0 0 0,0 0 0,0 0 0,0 0 0,-1 1 0,1-1 0,-1 0 0,1 0 0,-1 0 0,1 0 0,-1 0 0,0 1 0,-1-3 0,1 3 0,1 1 0,0-1 0,-1 0 0,1 1 0,0-1 0,-1 1 0,1-1 0,-1 1 0,1 0 0,-1-1 0,1 1 0,-1-1 0,1 1 0,-1 0 0,1-1 0,-1 1 0,1 0 0,-1 0 0,0-1 0,0 1 0,0 0 0,1 0 0,0 0 0,-1 1 0,1-1 0,0 0 0,-1 0 0,1 0 0,0 1 0,-1-1 0,1 0 0,0 1 0,-1-1 0,1 0 0,0 1 0,0-1 0,-1 0 0,1 1 0,0-1 0,0 0 0,0 1 0,0-1 0,0 0 0,-1 1 0,1 2 0,-1 0 0,0 0 0,1 1 0,0-1 0,0 0 0,0 0 0,0 3 0,10 44 153,18 53 1,2 4-1826,-27-91-5154</inkml:trace>
</inkml:ink>
</file>

<file path=ppt/ink/ink1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8:38:08.496"/>
    </inkml:context>
    <inkml:brush xml:id="br0">
      <inkml:brushProperty name="width" value="0.05" units="cm"/>
      <inkml:brushProperty name="height" value="0.05" units="cm"/>
    </inkml:brush>
  </inkml:definitions>
  <inkml:trace contextRef="#ctx0" brushRef="#br0">1 31 24575,'9'-15'0,"-8"14"0,0 0 0,-1-1 0,1 1 0,0-1 0,0 1 0,0 0 0,0 0 0,0-1 0,0 1 0,3-1 0,-4 2 0,1 0 0,0 0 0,-1 0 0,1 0 0,0 0 0,-1 0 0,1 0 0,0 0 0,-1 1 0,1-1 0,0 0 0,-1 1 0,1-1 0,-1 0 0,1 1 0,-1-1 0,1 1 0,-1-1 0,1 1 0,-1-1 0,1 1 0,-1-1 0,1 1 0,-1-1 0,0 1 0,1 0 0,-1-1 0,0 1 0,0-1 0,1 1 0,-1 0 0,0 0 0,6 12 0,0 0 0,-1 0 0,-1 1 0,5 25 0,5 61 0,-12-79 0,5 55-273,-4 0 0,-3 0 0,-4 1 0,-13 76 0,12-123-6553</inkml:trace>
</inkml:ink>
</file>

<file path=ppt/ink/ink1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8:38:08.868"/>
    </inkml:context>
    <inkml:brush xml:id="br0">
      <inkml:brushProperty name="width" value="0.05" units="cm"/>
      <inkml:brushProperty name="height" value="0.05" units="cm"/>
    </inkml:brush>
  </inkml:definitions>
  <inkml:trace contextRef="#ctx0" brushRef="#br0">43 324 24575,'-4'-4'0,"0"0"0,0-1 0,0 0 0,1 0 0,0 0 0,0 0 0,0 0 0,0-1 0,1 0 0,0 1 0,0-1 0,1 0 0,-1 0 0,1 0 0,0 0 0,1 0 0,0 0 0,0 0 0,0 0 0,0 0 0,1 0 0,0 0 0,1 0 0,-1 0 0,1 0 0,0 1 0,0-1 0,1 1 0,0-1 0,0 1 0,0 0 0,1 0 0,-1 0 0,1 1 0,0-1 0,8-6 0,4 1 0,0 0 0,1 1 0,1 0 0,-1 1 0,1 1 0,26-6 0,114-18 0,-93 22 0,1 3 0,86 2 0,-145 4-151,1 1-1,-1-1 0,0 1 0,0 1 1,0-1-1,0 1 0,0 1 1,7 2-1,3 7-6674</inkml:trace>
</inkml:ink>
</file>

<file path=ppt/ink/ink1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8:38:09.193"/>
    </inkml:context>
    <inkml:brush xml:id="br0">
      <inkml:brushProperty name="width" value="0.05" units="cm"/>
      <inkml:brushProperty name="height" value="0.05" units="cm"/>
    </inkml:brush>
  </inkml:definitions>
  <inkml:trace contextRef="#ctx0" brushRef="#br0">33 51 24575,'-3'1'0,"0"0"0,1 1 0,-1-1 0,1 1 0,0-1 0,0 1 0,-1 0 0,1 0 0,0 0 0,1 1 0,-1-1 0,-3 5 0,5-7 0,0 0 0,0 0 0,0 1 0,0-1 0,0 0 0,0 0 0,0 1 0,0-1 0,0 0 0,0 0 0,0 1 0,0-1 0,0 0 0,0 0 0,0 0 0,0 1 0,0-1 0,0 0 0,0 0 0,0 1 0,0-1 0,0 0 0,0 0 0,0 0 0,1 1 0,-1-1 0,0 0 0,0 0 0,0 0 0,0 0 0,1 1 0,-1-1 0,0 0 0,0 0 0,0 0 0,1 0 0,-1 0 0,0 0 0,0 1 0,0-1 0,1 0 0,-1 0 0,0 0 0,0 0 0,1 0 0,-1 0 0,0 0 0,0 0 0,1 0 0,-1 0 0,0 0 0,1 0 0,15-2 0,-14 2 0,174-31 0,167-19 0,-299 48-1365,-8 1-5461</inkml:trace>
</inkml:ink>
</file>

<file path=ppt/ink/ink1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8:38:09.537"/>
    </inkml:context>
    <inkml:brush xml:id="br0">
      <inkml:brushProperty name="width" value="0.05" units="cm"/>
      <inkml:brushProperty name="height" value="0.05" units="cm"/>
    </inkml:brush>
  </inkml:definitions>
  <inkml:trace contextRef="#ctx0" brushRef="#br0">144 66 24575,'-4'-27'0,"4"27"0,0-1 0,0 1 0,0 0 0,0-1 0,0 1 0,-1 0 0,1-1 0,0 1 0,0 0 0,0 0 0,-1-1 0,1 1 0,0 0 0,0 0 0,0 0 0,-1-1 0,1 1 0,0 0 0,-1 0 0,1 0 0,0 0 0,0-1 0,-1 1 0,1 0 0,0 0 0,-1 0 0,1 0 0,-1 0 0,0 1 0,0-1 0,0 0 0,1 1 0,-1-1 0,0 1 0,0-1 0,1 1 0,-1-1 0,1 1 0,-1-1 0,0 1 0,1 0 0,-1-1 0,1 1 0,-1 1 0,-9 13 0,0 0 0,2 1 0,-13 31 0,-14 55 0,29-85 0,-4 17 0,-7 37 0,15-60 0,1-1 0,0 1 0,0 0 0,1 0 0,0 0 0,1 0 0,5 20 0,-5-27 0,0-1 0,0 1 0,1-1 0,-1 1 0,1-1 0,0 1 0,0-1 0,0 0 0,1 0 0,-1 0 0,1 0 0,-1-1 0,1 1 0,0-1 0,0 1 0,6 2 0,-3-2 0,0 0 0,0-1 0,0 0 0,0 0 0,0-1 0,0 0 0,1 0 0,-1 0 0,10-1 0,-1 0 0,1-2 0,0 0 0,0-1 0,-1 0 0,0-1 0,0-1 0,21-10 0,-25 10 0,1 0 0,-2-1 0,1 0 0,-1-1 0,0 0 0,0-1 0,-1 0 0,0-1 0,-1 0 0,1 0 0,-2-1 0,1 0 0,-2 0 0,1 0 0,-1-1 0,-1 0 0,0 0 0,0-1 0,-1 0 0,-1 1 0,0-1 0,-1 0 0,0-1 0,1-22 0,-3 19 0,0 1 0,-1 0 0,-1-1 0,0 1 0,-1 0 0,-1 0 0,0 0 0,-8-19 0,10 29 0,-1-1 0,0 1 0,0 0 0,0 0 0,0 0 0,-1 0 0,0 0 0,0 1 0,0 0 0,-1-1 0,1 2 0,-1-1 0,0 0 0,0 1 0,0 0 0,-1 0 0,1 1 0,-1-1 0,1 1 0,-1 1 0,0-1 0,0 1 0,-11-2 0,8 3 43,0 0 0,0 0-1,0 1 1,0 0 0,0 1-1,0 0 1,-10 4 0,15-5-157,-1 1 0,0 0 0,1 0 0,0 1 1,0-1-1,-1 1 0,2 0 0,-1 0 1,0 0-1,0 0 0,1 1 0,0 0 1,0 0-1,-5 6 0,2 5-6712</inkml:trace>
</inkml:ink>
</file>

<file path=ppt/ink/ink1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8:38:10.038"/>
    </inkml:context>
    <inkml:brush xml:id="br0">
      <inkml:brushProperty name="width" value="0.05" units="cm"/>
      <inkml:brushProperty name="height" value="0.05" units="cm"/>
    </inkml:brush>
  </inkml:definitions>
  <inkml:trace contextRef="#ctx0" brushRef="#br0">21 244 24575,'0'1'0,"0"-1"0,0 1 0,0-1 0,0 1 0,0-1 0,-1 0 0,1 1 0,0-1 0,0 1 0,0-1 0,0 1 0,0-1 0,-1 0 0,1 1 0,0-1 0,0 1 0,0-1 0,-1 0 0,1 1 0,0-1 0,-1 0 0,1 1 0,0-1 0,-1 0 0,1 0 0,-1 1 0,1-1 0,0 0 0,-1 0 0,1 0 0,-1 1 0,1-1 0,0 0 0,-1 0 0,1 0 0,-1 0 0,1 0 0,-1 0 0,1 0 0,-1 0 0,1 0 0,-1 0 0,1 0 0,0 0 0,-1 0 0,1 0 0,-1-1 0,1 1 0,-1 0 0,1 0 0,0 0 0,-1-1 0,1 1 0,0 0 0,-1-1 0,1 1 0,0 0 0,-1-1 0,1 1 0,0 0 0,-1-1 0,1 1 0,0 0 0,0-1 0,0 1 0,-1-1 0,3 14 0,0-1 0,8 24 0,2 6 0,-5-4 0,-1 0 0,-1 1 0,-2 0 0,-2-1 0,-2 1 0,-11 74 0,8-93 0,3-14 0,-1 1 0,1 0 0,0 0 0,0 0 0,1 0 0,1 9 0,-1-16 0,0 0 0,-1 1 0,1-1 0,0 1 0,0-1 0,0 0 0,0 1 0,1-1 0,-1 1 0,0-1 0,0 0 0,0 1 0,0-1 0,0 1 0,0-1 0,1 0 0,-1 1 0,0-1 0,0 0 0,0 1 0,1-1 0,-1 0 0,0 1 0,1-1 0,-1 0 0,0 0 0,1 1 0,-1-1 0,0 0 0,1 0 0,-1 0 0,0 0 0,1 1 0,-1-1 0,1 0 0,-1 0 0,0 0 0,1 0 0,-1 0 0,1 0 0,-1 0 0,0 0 0,1 0 0,-1 0 0,1 0 0,-1 0 0,0 0 0,1 0 0,-1-1 0,0 1 0,1 0 0,-1 0 0,1 0 0,-1 0 0,0-1 0,1 1 0,-1 0 0,0 0 0,0-1 0,1 1 0,-1 0 0,0-1 0,0 1 0,1 0 0,-1-1 0,19-22 0,-19 22 0,11-16 0,-1-1 0,-1 0 0,0-1 0,-2 0 0,0-1 0,-1 1 0,4-27 0,-2-6 0,3-86 0,-11 30 0,4-51 0,-4 152 0,1-1 0,0 1 0,1 0 0,-1 0 0,2 0 0,-1 1 0,1-1 0,0 0 0,0 1 0,5-8 0,-5 11 0,0-1 0,0 1 0,0 0 0,0 1 0,0-1 0,1 0 0,-1 1 0,1 0 0,-1 0 0,1 0 0,0 0 0,0 1 0,0-1 0,0 1 0,0 0 0,0 0 0,1 1 0,5-1 0,1 0 0,0 2 0,1 0 0,-1 0 0,0 1 0,0 0 0,0 0 0,-1 2 0,1-1 0,-1 1 0,1 1 0,-1 0 0,-1 0 0,1 1 0,-1 0 0,0 1 0,0 0 0,-1 0 0,11 12 0,-14-14 0,-1 1 0,0-1 0,1 1 0,-2-1 0,1 1 0,-1 0 0,0 1 0,0-1 0,0 1 0,-1-1 0,0 1 0,-1 0 0,1-1 0,-1 1 0,-1 0 0,1 0 0,-1 0 0,0 0 0,-1 0 0,1 0 0,-2 0 0,1 0 0,-1-1 0,0 1 0,0 0 0,0-1 0,-1 0 0,0 1 0,-1-1 0,-4 7 0,0-2 0,-1-1 0,0 0 0,-1 0 0,0-1 0,0 0 0,-1-1 0,0 0 0,0 0 0,-15 6 0,-13 4 0,-62 21 0,70-28 0,31-11 0,0 0 0,-1 0 0,1 0 0,-1 0 0,1 0 0,-1 0 0,1 0 0,-1 0 0,1 0 0,0 0 0,-1 0 0,1 1 0,-1-1 0,1 0 0,0 0 0,-1 1 0,1-1 0,-1 0 0,1 0 0,0 1 0,-1-1 0,1 0 0,0 1 0,0-1 0,-1 0 0,1 1 0,0-1 0,0 1 0,0-1 0,-1 1 0,1-1 0,0 0 0,0 1 0,0-1 0,0 1 0,0-1 0,0 1 0,0-1 0,0 1 0,0-1 0,0 0 0,0 1 0,0 0 0,17 13 0,-6-6 0,48 45 0,-3 2 0,63 81 0,-118-135 2,40 43 337,-39-41-453,1-1 1,-1 0-1,1 0 0,0 0 0,0 0 1,0-1-1,0 1 0,0-1 0,0 1 1,0-1-1,1 0 0,-1-1 0,0 1 1,7 0-1,0-2-6712</inkml:trace>
</inkml:ink>
</file>

<file path=ppt/ink/ink1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8:38:11.095"/>
    </inkml:context>
    <inkml:brush xml:id="br0">
      <inkml:brushProperty name="width" value="0.05" units="cm"/>
      <inkml:brushProperty name="height" value="0.05" units="cm"/>
    </inkml:brush>
  </inkml:definitions>
  <inkml:trace contextRef="#ctx0" brushRef="#br0">22 177 24575,'-1'0'0,"0"0"0,1 0 0,-1 0 0,0 0 0,0 0 0,0 0 0,0 0 0,1-1 0,-1 1 0,0 0 0,0 0 0,1-1 0,-1 1 0,0 0 0,0-1 0,1 1 0,-1-1 0,0 1 0,1-1 0,-1 1 0,1-1 0,-1 1 0,1-1 0,-1 0 0,1 1 0,-1-1 0,1 0 0,-1 1 0,1-1 0,0 0 0,-1 0 0,1 0 0,0 1 0,0-1 0,0 0 0,0 0 0,0 0 0,-1 1 0,1-1 0,1 0 0,-1 0 0,0 0 0,0 1 0,0-1 0,0 0 0,1-1 0,0-2 0,0 1 0,0-1 0,1 0 0,-1 1 0,1 0 0,0-1 0,0 1 0,4-5 0,6-4 0,0 1 0,1 0 0,0 1 0,1 0 0,0 1 0,1 1 0,0 0 0,0 1 0,0 1 0,1 0 0,0 1 0,31-5 0,-45 10 0,0-1 0,0 1 0,0 0 0,1-1 0,-1 1 0,0 0 0,0 0 0,0 1 0,0-1 0,0 0 0,0 1 0,0-1 0,0 1 0,-1 0 0,1 0 0,0-1 0,0 1 0,0 0 0,-1 0 0,1 1 0,0-1 0,-1 0 0,1 1 0,-1-1 0,1 1 0,-1-1 0,1 3 0,0-1 0,-1 1 0,0-1 0,0 1 0,-1-1 0,1 1 0,-1-1 0,1 1 0,-1-1 0,0 1 0,-1 0 0,1-1 0,-1 1 0,1-1 0,-3 7 0,-8 22 0,0-1 0,-25 44 0,23-50 0,1 0 0,1 2 0,1-1 0,-7 34 0,15-55 0,2-1 0,-1 1 0,1 0 0,-1-1 0,1 1 0,1 0 0,-1-1 0,1 1 0,0 0 0,0-1 0,0 1 0,0-1 0,1 1 0,0-1 0,0 0 0,3 6 0,-2-7 0,-1 0 0,1 0 0,0 0 0,0-1 0,0 1 0,0-1 0,0 0 0,0 0 0,1 0 0,-1 0 0,1 0 0,-1-1 0,1 0 0,0 1 0,0-1 0,-1-1 0,1 1 0,0-1 0,0 1 0,4-1 0,0 0 34,-1-1 1,1 0-1,-1 0 0,1 0 0,-1-1 0,0 0 0,0-1 0,0 1 0,8-5 1,-1-1-462,-1 0 0,0-1 1,15-12-1,0-3-6399</inkml:trace>
</inkml:ink>
</file>

<file path=ppt/ink/ink1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8:38:11.425"/>
    </inkml:context>
    <inkml:brush xml:id="br0">
      <inkml:brushProperty name="width" value="0.05" units="cm"/>
      <inkml:brushProperty name="height" value="0.05" units="cm"/>
    </inkml:brush>
  </inkml:definitions>
  <inkml:trace contextRef="#ctx0" brushRef="#br0">83 11 24575,'-5'0'0,"-8"-3"0,-4-1 0,-2 1 0,3 3 0,6 1 0,7 2 0,8 2 0,5 0 0,2 0-8191</inkml:trace>
</inkml:ink>
</file>

<file path=ppt/ink/ink1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8:38:11.784"/>
    </inkml:context>
    <inkml:brush xml:id="br0">
      <inkml:brushProperty name="width" value="0.05" units="cm"/>
      <inkml:brushProperty name="height" value="0.05" units="cm"/>
    </inkml:brush>
  </inkml:definitions>
  <inkml:trace contextRef="#ctx0" brushRef="#br0">1 0 24575,'11'6'0,"17"6"0,15 8 0,14 5 0,-3-1-8191</inkml:trace>
</inkml:ink>
</file>

<file path=ppt/ink/ink1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8:38:12.722"/>
    </inkml:context>
    <inkml:brush xml:id="br0">
      <inkml:brushProperty name="width" value="0.05" units="cm"/>
      <inkml:brushProperty name="height" value="0.05" units="cm"/>
    </inkml:brush>
  </inkml:definitions>
  <inkml:trace contextRef="#ctx0" brushRef="#br0">1 68 24575,'2'-3'0,"0"0"0,0 0 0,1 0 0,-2 0 0,1-1 0,0 1 0,1-5 0,-3 6 0,1 0 0,0-1 0,0 1 0,0 0 0,0 0 0,0 0 0,0 0 0,1 0 0,-1 0 0,1 0 0,-1 0 0,1 0 0,0 0 0,0 1 0,0-1 0,0 1 0,0 0 0,3-2 0,-4 3 0,0 0 0,-1 0 0,1 0 0,0 0 0,-1 0 0,1 0 0,-1 1 0,1-1 0,0 0 0,-1 0 0,1 1 0,-1-1 0,1 0 0,-1 1 0,1-1 0,0 1 0,-1-1 0,0 1 0,1-1 0,-1 1 0,1-1 0,-1 1 0,0-1 0,1 1 0,-1-1 0,0 1 0,1 0 0,-1-1 0,0 1 0,0 0 0,0-1 0,0 1 0,0 0 0,0-1 0,0 1 0,0 0 0,0 0 0,3 32 0,-3-29 0,-8 281 0,-25-2 0,32-281 0,-1 15-455,1-1 0,0 17 0,3-11-6371</inkml:trace>
</inkml:ink>
</file>

<file path=ppt/ink/ink1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8:38:13.066"/>
    </inkml:context>
    <inkml:brush xml:id="br0">
      <inkml:brushProperty name="width" value="0.05" units="cm"/>
      <inkml:brushProperty name="height" value="0.05" units="cm"/>
    </inkml:brush>
  </inkml:definitions>
  <inkml:trace contextRef="#ctx0" brushRef="#br0">30 40 24575,'-1'-10'0,"1"8"0,0 0 0,0-1 0,0 1 0,0 0 0,0 0 0,0-1 0,0 1 0,1 0 0,0-1 0,1-3 0,-2 6 0,0 0 0,0 0 0,1 0 0,-1 0 0,0 0 0,0 0 0,0 0 0,1 0 0,-1 0 0,0 0 0,0 0 0,0 0 0,1 0 0,-1 0 0,0 0 0,0 0 0,0 0 0,1 0 0,-1 0 0,0 0 0,0 0 0,0 1 0,1-1 0,-1 0 0,0 0 0,0 0 0,0 0 0,0 0 0,0 1 0,1-1 0,-1 0 0,0 0 0,0 0 0,0 1 0,0-1 0,0 0 0,0 0 0,0 0 0,0 1 0,0-1 0,0 0 0,0 0 0,0 0 0,0 1 0,0-1 0,0 0 0,0 0 0,0 0 0,0 1 0,0-1 0,0 0 0,4 15 0,0 33 112,-2 0-1,-7 93 0,-28 94-1180,26-190 439,3-19-6196</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8:36:41.320"/>
    </inkml:context>
    <inkml:brush xml:id="br0">
      <inkml:brushProperty name="width" value="0.05" units="cm"/>
      <inkml:brushProperty name="height" value="0.05" units="cm"/>
    </inkml:brush>
  </inkml:definitions>
  <inkml:trace contextRef="#ctx0" brushRef="#br0">48 0 24575,'-3'0'0,"-3"0"0,-4 3 0,0 3 0,2 4 0,2 2 0,2 3 0,5 1 0,1-3-8191</inkml:trace>
</inkml:ink>
</file>

<file path=ppt/ink/ink1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8:38:13.477"/>
    </inkml:context>
    <inkml:brush xml:id="br0">
      <inkml:brushProperty name="width" value="0.05" units="cm"/>
      <inkml:brushProperty name="height" value="0.05" units="cm"/>
    </inkml:brush>
  </inkml:definitions>
  <inkml:trace contextRef="#ctx0" brushRef="#br0">1 195 24575,'-1'-1'0,"1"-1"0,0 1 0,0 0 0,0-1 0,1 1 0,-1-1 0,0 1 0,1 0 0,-1-1 0,0 1 0,1 0 0,0-2 0,0 3 0,-1-1 0,0 1 0,0 0 0,1 0 0,-1 0 0,0 0 0,0 0 0,1-1 0,-1 1 0,0 0 0,0 0 0,1 0 0,-1 0 0,0 0 0,0 0 0,1 0 0,-1 0 0,0 0 0,1 0 0,-1 0 0,0 0 0,0 0 0,1 0 0,-1 0 0,0 1 0,0-1 0,1 0 0,-1 0 0,0 0 0,0 0 0,1 0 0,-1 1 0,0-1 0,0 0 0,1 0 0,3 4 0,-1 0 0,1 0 0,-1 1 0,6 7 0,23 43 0,26 61 0,8 15 0,-51-106 0,0-2 0,1 0 0,23 26 0,-35-45 0,1 1 0,-1-1 0,1 0 0,-1-1 0,1 1 0,0-1 0,0 0 0,1 0 0,-1 0 0,1-1 0,-1 1 0,1-2 0,0 1 0,0 0 0,0-1 0,0 0 0,9 0 0,-9-2 0,0 1 0,-1-1 0,1 0 0,0-1 0,-1 1 0,1-1 0,-1 0 0,0-1 0,0 1 0,1-1 0,-2 0 0,1 0 0,0-1 0,-1 1 0,1-1 0,-1 0 0,0 0 0,5-7 0,3-6 0,-1 0 0,-1 0 0,-1-1 0,0-1 0,-1 1 0,-1-1 0,-1-1 0,-1 1 0,5-32 0,-5 16 0,-2 0 0,-1 0 0,-2 0 0,-7-59 0,6 86 0,-13-76 0,12 74 0,-1 0 0,0 1 0,0-1 0,-1 1 0,0 0 0,-7-10 0,11 19 0,0 0 0,0 0 0,0-1 0,0 1 0,0 0 0,0 0 0,0 0 0,0-1 0,0 1 0,0 0 0,-1 0 0,1 0 0,0 0 0,0-1 0,0 1 0,0 0 0,-1 0 0,1 0 0,0 0 0,0 0 0,0-1 0,-1 1 0,1 0 0,0 0 0,0 0 0,0 0 0,-1 0 0,1 0 0,0 0 0,0 0 0,0 0 0,-1 0 0,1 0 0,0 0 0,0 0 0,-1 0 0,1 0 0,0 0 0,0 0 0,0 0 0,-1 0 0,1 0 0,0 0 0,-1 1 0,-3 11 0,1 20 0,3 272 250,2-132-1865,-2-131-5211</inkml:trace>
</inkml:ink>
</file>

<file path=ppt/ink/ink1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8:38:18.141"/>
    </inkml:context>
    <inkml:brush xml:id="br0">
      <inkml:brushProperty name="width" value="0.05" units="cm"/>
      <inkml:brushProperty name="height" value="0.05" units="cm"/>
    </inkml:brush>
  </inkml:definitions>
  <inkml:trace contextRef="#ctx0" brushRef="#br0">63 27 24575,'-8'-22'0,"3"17"0,2 16 0,-5 80 0,0 16 0,-3 46 0,5-88 0,-6 20-1365,10-71-5461</inkml:trace>
</inkml:ink>
</file>

<file path=ppt/ink/ink1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8:38:18.486"/>
    </inkml:context>
    <inkml:brush xml:id="br0">
      <inkml:brushProperty name="width" value="0.05" units="cm"/>
      <inkml:brushProperty name="height" value="0.05" units="cm"/>
    </inkml:brush>
  </inkml:definitions>
  <inkml:trace contextRef="#ctx0" brushRef="#br0">11 107 24575,'-11'4'0,"13"-2"0,6-2 0,345-91 0,-349 90 43,18-7 242,-21 8-369,0 0-1,0 0 0,0-1 1,0 1-1,0-1 0,-1 1 1,1-1-1,0 1 0,0-1 1,-1 1-1,1-1 0,0 1 1,-1-1-1,1 0 0,-1 0 1,1 1-1,-1-1 0,1 0 1,0-1-1</inkml:trace>
</inkml:ink>
</file>

<file path=ppt/ink/ink1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8:38:20.054"/>
    </inkml:context>
    <inkml:brush xml:id="br0">
      <inkml:brushProperty name="width" value="0.05" units="cm"/>
      <inkml:brushProperty name="height" value="0.05" units="cm"/>
    </inkml:brush>
  </inkml:definitions>
  <inkml:trace contextRef="#ctx0" brushRef="#br0">1 34 24575,'0'1'0,"0"-1"0,0 1 0,0-1 0,1 1 0,-1-1 0,0 1 0,0-1 0,1 1 0,-1-1 0,0 1 0,1-1 0,-1 0 0,0 1 0,1-1 0,-1 1 0,1-1 0,-1 0 0,1 1 0,-1-1 0,0 0 0,1 0 0,-1 1 0,1-1 0,0 0 0,0 0 0,19 6 0,-7-3 0,-12-2 0,0-1 0,0 1 0,-1-1 0,1 0 0,0 1 0,-1-1 0,1 1 0,0 0 0,-1-1 0,1 1 0,-1-1 0,1 1 0,0 0 0,-1 0 0,0-1 0,1 2 0,-1-2 0,0 1 0,0-1 0,1 0 0,-1 1 0,0-1 0,0 0 0,0 1 0,0-1 0,-1 0 0,1 0 0,0 1 0,0-1 0,0 0 0,0 1 0,0-1 0,0 0 0,0 0 0,0 1 0,-1-1 0,1 0 0,0 0 0,0 1 0,0-1 0,-1 0 0,1 0 0,0 0 0,0 1 0,0-1 0,-1 0 0,0 0 0,0 1 0,1-1 0,-1 0 0,0 0 0,0 0 0,0 0 0,0 0 0,1 0 0,-1 0 0,0 0 0,0 0 0,0 0 0,0 0 0,1 0 0,-1-1 0,0 1 0,0 0 0,1-1 0,-1 1 0,0-1 0,0 1 0,1 0 0,-1-1 0,0 1 0,1-1 0,-1 0 0,1 1 0,-1-1 0,1 0 0,-1 1 0,1-1 0,-1 0 0,1 0 0,-1-1-29,0 1-1,0 0 0,0-1 1,0 1-1,0 0 0,1-1 0,-1 1 1,1-1-1,-1 1 0,1-1 1,-1 1-1,1-1 0,0 1 1,0-1-1,0 1 0,0-1 1,0 0-1,0 1 0,0-1 1,0 1-1,1-1 0,-1 1 1,1-1-1,-1 1 0,1-1 1,-1 1-1,1-1 0,0 1 1,0 0-1,0-1 0,0 1 0,0 0 1,0 0-1,0 0 0,0 0 1,0 0-1,0 0 0,1 0 1,-1 0-1,0 0 0,1 1 1,-1-1-1,1 0 0,-1 1 1,3-1-1,9-2-6796</inkml:trace>
</inkml:ink>
</file>

<file path=ppt/ink/ink1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8:38:20.478"/>
    </inkml:context>
    <inkml:brush xml:id="br0">
      <inkml:brushProperty name="width" value="0.05" units="cm"/>
      <inkml:brushProperty name="height" value="0.05" units="cm"/>
    </inkml:brush>
  </inkml:definitions>
  <inkml:trace contextRef="#ctx0" brushRef="#br0">1 42 24575,'6'1'0,"-1"0"0,1 1 0,0 0 0,0 0 0,-1 0 0,11 6 0,-13-7 0,-1 0 0,1 0 0,-1 1 0,1-1 0,-1 1 0,0 0 0,1 0 0,-1 0 0,0 0 0,0 0 0,0 0 0,-1 1 0,1-1 0,-1 0 0,1 1 0,-1 0 0,0-1 0,2 6 0,-3-8 0,0 1 0,0 0 0,0 0 0,0-1 0,0 1 0,0 0 0,0 0 0,0-1 0,0 1 0,-1 0 0,1-1 0,0 1 0,-1 0 0,1-1 0,0 1 0,-1 0 0,1-1 0,-1 1 0,1 0 0,-1-1 0,1 1 0,-1-1 0,1 1 0,-1-1 0,1 0 0,-1 1 0,0-1 0,1 1 0,-1-1 0,0 0 0,1 0 0,-1 1 0,0-1 0,0 0 0,1 0 0,-1 0 0,0 0 0,1 0 0,-1 0 0,0 0 0,0 0 0,1 0 0,-1 0 0,0 0 0,0 0 0,0-1 0,-2 1 0,0-1 0,1 0 0,-1 1 0,0-1 0,1 0 0,-1 0 0,1-1 0,0 1 0,-1 0 0,1-1 0,-4-3 0,4 3 0,1 0 0,-1-1 0,1 1 0,0-1 0,-1 0 0,1 1 0,1-1 0,-1 0 0,0 1 0,1-1 0,-1 0 0,1 0 0,0 0 0,0 1 0,0-1 0,0 0 0,1 0 0,-1 0 0,1 0 0,-1 1 0,1-1 0,2-4 0,-2 5 0,0 0 0,0-1 0,0 1 0,0 0 0,1 0 0,-1 0 0,1 0 0,-1 0 0,1 0 0,0 0 0,0 0 0,0 1 0,0-1 0,0 1 0,0-1 0,0 1 0,0 0 0,1 0 0,-1 0 0,0 0 0,1 0 0,-1 1 0,1-1 0,-1 1 0,4-1 0,-4 1-76,-1 0 1,0 0-1,1 1 0,-1-1 0,1 0 0,-1 1 0,0-1 0,1 1 1,-1-1-1,0 1 0,0-1 0,0 1 0,1 0 0,-1 0 1,0 0-1,0 0 0,1 1 0,5 7-6750</inkml:trace>
</inkml:ink>
</file>

<file path=ppt/ink/ink1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8:38:24.889"/>
    </inkml:context>
    <inkml:brush xml:id="br0">
      <inkml:brushProperty name="width" value="0.05" units="cm"/>
      <inkml:brushProperty name="height" value="0.05" units="cm"/>
    </inkml:brush>
  </inkml:definitions>
  <inkml:trace contextRef="#ctx0" brushRef="#br0">1 318 24575,'0'0'0,"1"-1"0,0 1 0,-1 0 0,1 0 0,0-1 0,-1 1 0,1 0 0,-1-1 0,1 1 0,-1 0 0,1-1 0,-1 1 0,1-1 0,-1 1 0,1-1 0,-1 1 0,1-1 0,-1 0 0,0 1 0,0-1 0,1 1 0,-1-1 0,0 0 0,0 1 0,1-1 0,-1 0 0,0 0 0,4-24 0,-4 18 0,2 0 0,0 0 0,1 0 0,-1 1 0,1-1 0,0 1 0,1 0 0,0 0 0,0 0 0,0 0 0,0 1 0,1-1 0,0 1 0,0 0 0,1 1 0,-1-1 0,7-3 0,-3 2 0,0 1 0,1 0 0,-1 0 0,1 0 0,0 1 0,0 1 0,0 0 0,1 0 0,20-2 0,-28 5 0,0 0 0,0 0 0,0 0 0,-1 0 0,1 1 0,0-1 0,0 1 0,-1 0 0,1-1 0,0 1 0,-1 0 0,1 1 0,-1-1 0,1 0 0,-1 1 0,0 0 0,3 1 0,-2 0 0,0 1 0,-1-1 0,1 0 0,-1 1 0,0-1 0,0 1 0,0 0 0,0 0 0,-1-1 0,2 7 0,1 7 0,-2 1 0,0-1 0,-1 0 0,-1 25 0,0-36 0,0-1 0,0 10 0,0 1 0,-1-1 0,0 1 0,-2-1 0,0 0 0,-9 29 0,12-43 0,0-1 0,0 0 0,0 1 0,-1-1 0,1 0 0,0 1 0,0-1 0,0 0 0,0 1 0,0-1 0,-1 0 0,1 1 0,0-1 0,0 0 0,-1 0 0,1 1 0,0-1 0,0 0 0,-1 0 0,1 0 0,0 1 0,-1-1 0,1 0 0,0 0 0,-1 0 0,1 0 0,0 0 0,-1 1 0,-3-10 0,3-16 0,4 9 0,1 0 0,0 0 0,2 0 0,0 0 0,8-14 0,44-73 0,-44 81 0,0 0 0,2 2 0,0 0 0,26-25 0,-33 37 0,1 0 0,-1 0 0,1 1 0,1 1 0,-1-1 0,1 2 0,1-1 0,-1 2 0,1-1 0,-1 2 0,16-4 0,-25 6 0,0 1 0,0-1 0,0 1 0,0 0 0,0 0 0,0 0 0,0 0 0,0 0 0,0 0 0,0 0 0,0 1 0,0-1 0,0 1 0,0-1 0,0 1 0,0 0 0,-1 0 0,1 0 0,0 0 0,0 0 0,-1 0 0,1 0 0,-1 0 0,1 1 0,-1-1 0,1 1 0,1 2 0,-2-1 0,1 1 0,-1-1 0,0 1 0,0-1 0,-1 1 0,1-1 0,-1 1 0,0-1 0,0 1 0,0 0 0,0-1 0,0 1 0,-1-1 0,-1 8 0,-5 10 0,0-1 0,-21 40 0,21-47 0,0 0 0,1 1 0,0 0 0,1 0 0,0 1 0,2-1 0,-1 1 0,-1 23 0,5-35 0,0 1 0,0-1 0,1 1 0,-1-1 0,1 1 0,-1-1 0,1 0 0,0 1 0,1-1 0,-1 0 0,0 0 0,1 0 0,0 0 0,0 0 0,0 0 0,0 0 0,0 0 0,3 2 0,-2-2 0,1-1 0,0 0 0,0 1 0,-1-1 0,1-1 0,0 1 0,1 0 0,-1-1 0,0 0 0,0 0 0,1 0 0,6 0 0,3-1 0,-1-1 0,0 0 0,0 0 0,1-1 0,-1-1 0,0-1 0,-1 1 0,19-9 0,-21 7 0,-1 0 0,0 0 0,0 0 0,0-1 0,-1 0 0,0-1 0,0 0 0,0-1 0,-1 1 0,0-1 0,-1 0 0,0-1 0,5-9 0,-10 17-76,0 0 1,-1 0-1,1 0 0,-1-1 0,1 1 0,-1 0 0,0 0 0,1 0 1,-1-1-1,0 1 0,0 0 0,0-1 0,0 1 0,0 0 1,0 0-1,0-1 0,-1-1 0</inkml:trace>
</inkml:ink>
</file>

<file path=ppt/ink/ink1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8:38:26.548"/>
    </inkml:context>
    <inkml:brush xml:id="br0">
      <inkml:brushProperty name="width" value="0.05" units="cm"/>
      <inkml:brushProperty name="height" value="0.05" units="cm"/>
    </inkml:brush>
  </inkml:definitions>
  <inkml:trace contextRef="#ctx0" brushRef="#br0">12 92 24575,'0'-12'0,"1"-32"0,0 42 0,-1 0 0,0 0 0,1 0 0,-1 1 0,1-1 0,0 0 0,-1 0 0,1 1 0,0-1 0,0 0 0,0 1 0,0-1 0,1 1 0,-1-1 0,0 1 0,1 0 0,-1-1 0,4-1 0,-5 3 0,1-1 0,-1 1 0,1 0 0,-1-1 0,1 1 0,-1 0 0,1 0 0,-1 0 0,1 0 0,-1-1 0,1 1 0,-1 0 0,1 0 0,-1 0 0,1 0 0,-1 0 0,1 0 0,-1 0 0,1 0 0,0 0 0,-1 1 0,1-1 0,-1 0 0,1 0 0,-1 0 0,1 1 0,-1-1 0,1 0 0,-1 0 0,0 1 0,1-1 0,0 1 0,0 1 0,0-1 0,0 1 0,-1-1 0,1 1 0,-1-1 0,1 1 0,-1 0 0,1-1 0,-1 1 0,0 3 0,-2 40 0,-6-9 0,-14 38 0,0-2 0,21-70 0,1 0 0,-1 1 0,1-1 0,-1 0 0,1 0 0,0 0 0,0 0 0,0 1 0,0-1 0,0 0 0,1 0 0,-1 0 0,1 0 0,-1 0 0,1 0 0,1 3 0,-2-4 0,1-1 0,-1 1 0,1-1 0,-1 1 0,1-1 0,-1 1 0,1-1 0,0 1 0,-1-1 0,1 0 0,0 1 0,-1-1 0,1 0 0,0 0 0,-1 1 0,1-1 0,0 0 0,-1 0 0,2 0 0,0 0 0,0 0 0,0 0 0,0-1 0,0 1 0,0 0 0,0-1 0,0 0 0,0 0 0,4-1 0,25-16 0,-1-2 0,32-26 0,-32 23 0,59-35 0,-78 52 45,-2 1 25,0 0 1,0 1 0,15-5 0,-23 8-134,1 1 0,0-1 0,-1 1 1,1-1-1,0 1 0,0 0 1,0 0-1,-1 0 0,1 0 1,0 0-1,0 0 0,-1 0 1,1 1-1,0-1 0,0 1 1,-1-1-1,1 1 0,0 0 0,-1-1 1,1 1-1,-1 0 0,1 0 1,-1 0-1,1 0 0,-1 1 1,2 1-1,3 7-6763</inkml:trace>
</inkml:ink>
</file>

<file path=ppt/ink/ink1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8:38:26.891"/>
    </inkml:context>
    <inkml:brush xml:id="br0">
      <inkml:brushProperty name="width" value="0.05" units="cm"/>
      <inkml:brushProperty name="height" value="0.05" units="cm"/>
    </inkml:brush>
  </inkml:definitions>
  <inkml:trace contextRef="#ctx0" brushRef="#br0">43 825 24575,'-13'-12'0,"11"11"0,-1-1 0,1 0 0,0 1 0,0-1 0,1 0 0,-1 0 0,0 0 0,1 0 0,-1 0 0,1 0 0,-1 0 0,1-1 0,0 1 0,0 0 0,0-1 0,0 1 0,1-1 0,-1 1 0,1-1 0,-1 1 0,1-1 0,0 0 0,0 1 0,0-1 0,0 1 0,1-5 0,2-4 0,1 0 0,0 0 0,0 0 0,1 1 0,1-1 0,0 1 0,0 1 0,1-1 0,0 1 0,9-9 0,15-14 0,44-34 0,-64 57 0,684-494 0,-681 491 148,-14 12-144,0 0 0,0 0 0,0-1 0,0 1 0,0 0 0,0 0 0,0 0 0,0 0 0,0-1 0,0 1 0,0 0 0,0 0 0,0 0 0,0 0 0,0-1 0,0 1 0,0 0 0,0 0 0,0 0 0,0 0 1,0 0-1,0-1 0,0 1 0,0 0 0,-1 0 0,1 0 0,0 0 0,0 0 0,0 0 0,0-1 0,0 1 0,0 0 0,-1 0 0,1 0 0,0 0 0,0 0 0,0 0 0,0 0 0,-1 0 0,1 0 0,0 0 0,0 0 0,0 0 1,0 0-1,-1 0 0,-30 0-1054,24 0 401,-8 2-6177</inkml:trace>
</inkml:ink>
</file>

<file path=ppt/ink/ink1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8:38:27.871"/>
    </inkml:context>
    <inkml:brush xml:id="br0">
      <inkml:brushProperty name="width" value="0.05" units="cm"/>
      <inkml:brushProperty name="height" value="0.05" units="cm"/>
    </inkml:brush>
  </inkml:definitions>
  <inkml:trace contextRef="#ctx0" brushRef="#br0">14 353 24575,'-12'-34'0,"11"27"0,0 0 0,1 0 0,0 0 0,1 0 0,-1 0 0,2 0 0,-1 0 0,1 1 0,0-1 0,0 0 0,0 1 0,1-1 0,0 1 0,1 0 0,-1 0 0,1 0 0,7-8 0,-6 8 0,-1 1 0,1 0 0,1-1 0,-1 2 0,1-1 0,0 1 0,0 0 0,0 0 0,0 0 0,1 1 0,-1 0 0,1 0 0,0 1 0,0 0 0,0 0 0,14-1 0,-19 3 0,0 0 0,0 0 0,0 0 0,-1 0 0,1 0 0,0 1 0,0-1 0,-1 1 0,1-1 0,0 1 0,-1 0 0,1-1 0,-1 1 0,1 0 0,-1 0 0,1 0 0,-1 0 0,1 1 0,-1-1 0,1 2 0,0 0 0,0 0 0,0 0 0,0 0 0,0 0 0,-1 1 0,0-1 0,0 1 0,0-1 0,1 6 0,0 7 0,-1 0 0,-1 0 0,-2 24 0,2-35 0,0-4 0,-7 65 0,6-60 0,0 0 0,-1 0 0,0 0 0,1-1 0,-2 1 0,1-1 0,-1 1 0,1-1 0,-5 5 0,7-9 0,-1-1 0,1 1 0,0-1 0,-1 1 0,1-1 0,-1 1 0,1-1 0,-1 1 0,1-1 0,-1 1 0,1-1 0,-1 0 0,1 1 0,-1-1 0,0 0 0,1 1 0,-1-1 0,0 0 0,1 0 0,-1 0 0,0 0 0,1 1 0,-1-1 0,0 0 0,1 0 0,-1 0 0,0-1 0,0 1 0,0 0 0,0-1 0,0 0 0,1 1 0,-1-1 0,0 0 0,0 0 0,1 1 0,-1-1 0,1 0 0,-1 0 0,0 0 0,1 0 0,0 0 0,-1 0 0,0-2 0,0-1 0,0-1 0,0 0 0,0 0 0,0 0 0,1 0 0,0-9 0,3-1 0,1 0 0,0 1 0,1-1 0,1 1 0,0 0 0,15-23 0,-3 9 0,1 0 0,24-25 0,20-14 0,-56 61 0,0 0 0,1 0 0,-1 1 0,1 0 0,0 0 0,1 1 0,14-6 0,-22 10 0,0-1 0,0 1 0,0-1 0,0 1 0,0 0 0,0-1 0,0 1 0,0 0 0,0 0 0,0 0 0,0 0 0,0 0 0,0 0 0,0 0 0,0 0 0,0 0 0,0 0 0,0 1 0,0-1 0,0 0 0,0 1 0,0-1 0,0 1 0,0-1 0,0 1 0,0-1 0,-1 1 0,1 0 0,0-1 0,0 1 0,-1 0 0,1 0 0,0 0 0,-1-1 0,1 1 0,-1 0 0,1 0 0,-1 0 0,1 0 0,-1 0 0,0 0 0,1 0 0,-1 0 0,0 0 0,0 0 0,0 0 0,0 0 0,0 0 0,0 0 0,0 0 0,0 2 0,-1 6 0,0 1 0,0-1 0,-1 1 0,-4 11 0,6-20 0,-6 18 0,1 0 0,2 0 0,-1 1 0,2-1 0,1 35 0,1-49 0,1 0 0,-1 0 0,1 0 0,1 1 0,-1-1 0,1-1 0,-1 1 0,2 0 0,-1 0 0,0-1 0,6 8 0,-6-9 0,1-1 0,0 1 0,0 0 0,0-1 0,0 0 0,0 0 0,0 0 0,1 0 0,-1 0 0,1-1 0,-1 1 0,1-1 0,0 0 0,0 0 0,-1 0 0,1-1 0,6 1 0,-2-1-76,0 0 1,0-1-1,0 0 0,0 0 0,0 0 0,0-1 0,0-1 0,0 1 1,-1-1-1,1 0 0,-1-1 0,0 0 0,0 0 0,0-1 1,-1 1-1,0-2 0,10-9 0,3-4-6750</inkml:trace>
</inkml:ink>
</file>

<file path=ppt/ink/ink1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8:38:28.212"/>
    </inkml:context>
    <inkml:brush xml:id="br0">
      <inkml:brushProperty name="width" value="0.05" units="cm"/>
      <inkml:brushProperty name="height" value="0.05" units="cm"/>
    </inkml:brush>
  </inkml:definitions>
  <inkml:trace contextRef="#ctx0" brushRef="#br0">29 1 24575,'-3'0'0,"-3"2"0,-4 2 0,3-1 0,5 0 0,8-4 0,7-1 0,5-1 0,6 1 0,-1 0-8191</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8:36:41.646"/>
    </inkml:context>
    <inkml:brush xml:id="br0">
      <inkml:brushProperty name="width" value="0.05" units="cm"/>
      <inkml:brushProperty name="height" value="0.05" units="cm"/>
    </inkml:brush>
  </inkml:definitions>
  <inkml:trace contextRef="#ctx0" brushRef="#br0">129 126 24575,'3'-1'0,"-1"1"0,0-1 0,1 0 0,-1 0 0,0 0 0,0 0 0,0 0 0,0 0 0,0-1 0,0 1 0,0-1 0,0 1 0,0-1 0,1-2 0,1-1 0,0 1 0,0-1 0,0 0 0,4-8 0,-7 11 0,0 0 0,0 0 0,-1 1 0,1-1 0,-1 0 0,1 0 0,-1 0 0,0 0 0,1 0 0,-1 0 0,0 0 0,0 0 0,0 0 0,-1 0 0,1 0 0,0 0 0,-1 1 0,1-1 0,-1 0 0,0 0 0,0 0 0,1 0 0,-1 1 0,0-1 0,-1 0 0,1 1 0,0-1 0,0 1 0,-1-1 0,1 1 0,-1 0 0,-1-2 0,0 1 0,0 0 0,0 1 0,0 0 0,0-1 0,0 1 0,0 0 0,0 0 0,0 0 0,0 1 0,0-1 0,-1 1 0,1 0 0,0 0 0,0 0 0,-1 0 0,1 0 0,0 1 0,0 0 0,-4 0 0,0 2 0,1 0 0,0 1 0,0 0 0,0 0 0,0 0 0,1 0 0,-1 1 0,1 0 0,0 0 0,0 0 0,1 1 0,0 0 0,0 0 0,0 0 0,1 0 0,0 0 0,0 1 0,0-1 0,-1 8 0,1-6 0,1 0 0,0 0 0,1 0 0,0 1 0,0-1 0,1 0 0,0 0 0,0 1 0,1-1 0,0 0 0,0 0 0,1 0 0,0 0 0,0 0 0,1 0 0,5 9 0,-6-14 15,0 0 0,1 1 0,-1-1 0,1 0-1,0 0 1,0 0 0,0 0 0,0-1 0,0 0 0,1 1-1,-1-1 1,1 0 0,0 0 0,0-1 0,-1 1 0,1-1 0,0 0-1,0 0 1,0 0 0,0-1 0,0 1 0,5-1 0,1 0-205,0 0 0,0-1 1,0 0-1,-1-1 0,1 0 1,0-1-1,-1 0 1,10-4-1,5-4-6636</inkml:trace>
</inkml:ink>
</file>

<file path=ppt/ink/ink1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8:38:28.568"/>
    </inkml:context>
    <inkml:brush xml:id="br0">
      <inkml:brushProperty name="width" value="0.05" units="cm"/>
      <inkml:brushProperty name="height" value="0.05" units="cm"/>
    </inkml:brush>
  </inkml:definitions>
  <inkml:trace contextRef="#ctx0" brushRef="#br0">28 6 24575,'-3'3'0,"-3"1"0,-4 2 0,3 0 0,5-3 0,9-3 0,8 0 0,7-4 0,6-4 0,6 0 0,-3 0-8191</inkml:trace>
</inkml:ink>
</file>

<file path=ppt/ink/ink1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8:38:28.907"/>
    </inkml:context>
    <inkml:brush xml:id="br0">
      <inkml:brushProperty name="width" value="0.05" units="cm"/>
      <inkml:brushProperty name="height" value="0.05" units="cm"/>
    </inkml:brush>
  </inkml:definitions>
  <inkml:trace contextRef="#ctx0" brushRef="#br0">1 26 24575,'0'-2'0,"0"1"0,0-1 0,1 0 0,-1 1 0,1-1 0,-1 1 0,1-1 0,-1 1 0,1-1 0,0 1 0,0 0 0,0-1 0,2-1 0,5 0 0,-7 3 0,-1 1 0,1-1 0,0 1 0,-1-1 0,0 1 0,1-1 0,-1 1 0,1-1 0,-1 1 0,1-1 0,-1 1 0,0-1 0,0 1 0,1 0 0,-1-1 0,0 1 0,0 0 0,1 0 0,1 11 42,1 0 0,-2 1 0,1-1 0,-2 0 0,0 0 0,-1 18 0,-17 76-384,6-44-975,9-45-5509</inkml:trace>
</inkml:ink>
</file>

<file path=ppt/ink/ink1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8:38:29.251"/>
    </inkml:context>
    <inkml:brush xml:id="br0">
      <inkml:brushProperty name="width" value="0.05" units="cm"/>
      <inkml:brushProperty name="height" value="0.05" units="cm"/>
    </inkml:brush>
  </inkml:definitions>
  <inkml:trace contextRef="#ctx0" brushRef="#br0">481 41 24575,'-1'-1'0,"0"0"0,0 0 0,0 0 0,0 0 0,0 1 0,0-1 0,0 0 0,0 0 0,0 1 0,0-1 0,0 1 0,0-1 0,0 1 0,0-1 0,-1 1 0,1 0 0,0 0 0,0 0 0,0-1 0,-2 1 0,2 1 0,0-1 0,0 1 0,0-1 0,0 0 0,0 1 0,0-1 0,1 1 0,-1 0 0,0-1 0,0 1 0,0 0 0,1 0 0,-1-1 0,0 1 0,1 0 0,-1 0 0,1 0 0,-1 1 0,-2 3 0,1 1 0,1-1 0,-1 1 0,1-1 0,0 1 0,0-1 0,1 7 0,-1 5 0,1-1 0,0 1 0,2 0 0,6 31 0,-7-45 0,0 1 0,0-1 0,0 0 0,1 1 0,-1-1 0,1 0 0,0 0 0,0 0 0,0-1 0,0 1 0,1 0 0,-1-1 0,3 3 0,-2-4 0,-1 1 0,1-1 0,0 0 0,-1 0 0,1 0 0,0 0 0,-1 0 0,1-1 0,0 1 0,0-1 0,0 0 0,-1 0 0,1 0 0,0 0 0,0 0 0,0-1 0,0 1 0,4-2 0,0-1 0,1 0 0,-1 0 0,0-1 0,0 1 0,-1-2 0,1 1 0,-1-1 0,0 0 0,0 0 0,0 0 0,-1-1 0,0 0 0,9-12 0,-10 11 0,1 0 0,-1 0 0,-1 0 0,1 0 0,-1 0 0,0-1 0,-1 0 0,0 1 0,0-1 0,-1 0 0,0 0 0,0 0 0,-1-13 0,0 18 0,0 0 0,0 1 0,-1-1 0,0 0 0,1 0 0,-1 0 0,0 0 0,0 1 0,-1-1 0,1 0 0,0 1 0,-1-1 0,0 1 0,0 0 0,1 0 0,-1-1 0,0 1 0,-1 0 0,1 0 0,0 1 0,-1-1 0,1 0 0,-4-1 0,2 2 0,-1-1 0,1 1 0,-1 0 0,0 0 0,1 1 0,-1-1 0,0 1 0,1 0 0,-1 0 0,0 1 0,1-1 0,-1 1 0,-8 3 0,-21 7-1365,2 2-5461</inkml:trace>
  <inkml:trace contextRef="#ctx0" brushRef="#br0" timeOffset="1">160 877 24575,'-8'8'0,"-14"11"0,-14 8 0,-12 7 0,2-2-8191</inkml:trace>
</inkml:ink>
</file>

<file path=ppt/ink/ink1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8:38:31.970"/>
    </inkml:context>
    <inkml:brush xml:id="br0">
      <inkml:brushProperty name="width" value="0.05" units="cm"/>
      <inkml:brushProperty name="height" value="0.05" units="cm"/>
    </inkml:brush>
  </inkml:definitions>
  <inkml:trace contextRef="#ctx0" brushRef="#br0">1 63 24575,'2'-1'0,"0"-1"0,1 1 0,-1-1 0,0 1 0,0-1 0,0 0 0,0 0 0,0 0 0,-1 0 0,1 0 0,0-1 0,-1 1 0,0 0 0,2-5 0,6-6 0,-9 12 0,1 0 0,0 0 0,0 0 0,0 0 0,0-1 0,0 1 0,0 0 0,0 1 0,0-1 0,0 0 0,0 0 0,1 0 0,-1 1 0,0-1 0,1 0 0,-1 1 0,0 0 0,1-1 0,-1 1 0,0 0 0,1-1 0,-1 1 0,1 0 0,-1 0 0,3 0 0,-3 1 0,1 0 0,-1 0 0,0 0 0,1 1 0,-1-1 0,0 0 0,1 0 0,-1 1 0,0-1 0,0 1 0,0-1 0,0 1 0,-1-1 0,1 1 0,0 0 0,-1-1 0,1 1 0,-1 0 0,1 0 0,-1 2 0,4 24 0,-1-1 0,-1 0 0,-4 49 0,1-27 0,0-24-682,-5 35-1,2-39-6143</inkml:trace>
</inkml:ink>
</file>

<file path=ppt/ink/ink1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8:38:32.330"/>
    </inkml:context>
    <inkml:brush xml:id="br0">
      <inkml:brushProperty name="width" value="0.05" units="cm"/>
      <inkml:brushProperty name="height" value="0.05" units="cm"/>
    </inkml:brush>
  </inkml:definitions>
  <inkml:trace contextRef="#ctx0" brushRef="#br0">24 195 24575,'-4'-7'0,"1"-1"0,0 1 0,0 0 0,0-1 0,1 0 0,0 1 0,-2-15 0,4 19 0,0 0 0,0 0 0,1 0 0,-1 0 0,1 0 0,0 0 0,-1 1 0,1-1 0,0 0 0,1 0 0,-1 0 0,0 1 0,1-1 0,0 1 0,0-1 0,-1 1 0,1 0 0,1 0 0,-1 0 0,0 0 0,0 0 0,1 0 0,4-2 0,6-4 0,2 1 0,-1 1 0,1 0 0,-1 1 0,1 1 0,1 0 0,20-2 0,112-5 0,-107 11 0,1 1 0,78 12 0,-102-9 0,-1 0 0,1 1 0,-1 0 0,0 2 0,0 0 0,-1 1 0,0 0 0,-1 1 0,18 14 0,-28-20 0,-1 1 0,0 0 0,1 0 0,-1 1 0,-1-1 0,1 1 0,-1 0 0,0 0 0,0 0 0,0 0 0,-1 0 0,1 1 0,-1-1 0,-1 1 0,1 0 0,-1-1 0,0 1 0,1 9 0,-3-8 0,1 0 0,-1 0 0,-1 0 0,1 0 0,-1-1 0,0 1 0,0-1 0,-1 1 0,0-1 0,0 0 0,-1 0 0,1 0 0,-1 0 0,-1-1 0,-6 8 0,-5 3 0,-2 0 0,0-1 0,-1 0 0,0-2 0,-1 0 0,0-2 0,-23 10 0,14-8 0,0-2 0,-1-2 0,0 0 0,-56 7 0,80-14-114,1-2 1,-1 1-1,0 0 0,1-1 0,-1 0 1,0-1-1,1 1 0,-1-1 0,0 0 1,1 0-1,-11-4 0,3-4-6712</inkml:trace>
</inkml:ink>
</file>

<file path=ppt/ink/ink1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8:38:32.738"/>
    </inkml:context>
    <inkml:brush xml:id="br0">
      <inkml:brushProperty name="width" value="0.05" units="cm"/>
      <inkml:brushProperty name="height" value="0.05" units="cm"/>
    </inkml:brush>
  </inkml:definitions>
  <inkml:trace contextRef="#ctx0" brushRef="#br0">158 41 24575,'9'-6'0,"8"-9"0,-17 15 0,0-1 0,1 1 0,-1 0 0,0-1 0,0 1 0,1-1 0,-1 1 0,0 0 0,0-1 0,0 1 0,0-1 0,1 1 0,-1-1 0,0 1 0,0-1 0,0 1 0,0 0 0,0-1 0,0 1 0,0-1 0,0 1 0,0-1 0,-1 1 0,1-1 0,0 1 0,0-1 0,0 1 0,0 0 0,-1-1 0,1 1 0,0-1 0,0 1 0,-1 0 0,1-1 0,0 1 0,-1 0 0,1-1 0,0 1 0,-1 0 0,0-1 0,0 1 0,-1-1 0,1 1 0,0-1 0,0 1 0,-1 0 0,1 0 0,0 0 0,0 0 0,-1 0 0,1 0 0,0 0 0,0 0 0,-1 0 0,1 1 0,0-1 0,0 0 0,0 1 0,0-1 0,-1 1 0,1-1 0,0 1 0,-1 1 0,-26 17 0,15-8 0,1 0 0,1 1 0,0 0 0,0 1 0,1 0 0,1 0 0,-10 20 0,14-25 0,1 0 0,1 0 0,0 1 0,0-1 0,0 1 0,1 0 0,0 0 0,1 0 0,0 0 0,0 0 0,1 0 0,1 0 0,-1 0 0,4 17 0,-2-21 0,-1 0 0,1 0 0,0 0 0,1-1 0,-1 1 0,1 0 0,0-1 0,0 0 0,0 1 0,1-1 0,0-1 0,-1 1 0,9 6 0,-5-6 0,0 1 0,1-2 0,-1 1 0,1-1 0,-1 0 0,1 0 0,0-1 0,11 2 0,-3-2 0,-1-1 0,1 0 0,0-1 0,0-1 0,-1 0 0,1-1 0,-1-1 0,30-9 0,-30 7 0,-1-1 0,0-1 0,0-1 0,-1 1 0,0-2 0,0 0 0,-1-1 0,0 0 0,20-22 0,-27 26 0,0 0 0,0 0 0,-1-1 0,0 1 0,0-1 0,-1 0 0,0 0 0,0 0 0,0 0 0,-1-1 0,0 1 0,0-1 0,-1 0 0,0 1 0,-1-1 0,0 0 0,0 1 0,0-1 0,-1 0 0,0 1 0,-4-15 0,3 17 0,1 1 0,-1-1 0,-1 0 0,1 1 0,-1-1 0,1 1 0,-1 0 0,0-1 0,-1 1 0,1 1 0,-1-1 0,0 1 0,0-1 0,0 1 0,-5-3 0,3 3 0,-1-1 0,0 1 0,-1 1 0,1-1 0,0 1 0,-1 1 0,1-1 0,-1 1 0,-10 0 0,1 1 0,0 1 0,0 1 0,1 0 0,-1 1 0,0 1 0,1 0 0,0 1 0,-23 12 0,5 0-1365,7-1-5461</inkml:trace>
</inkml:ink>
</file>

<file path=ppt/ink/ink1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8:38:34.526"/>
    </inkml:context>
    <inkml:brush xml:id="br0">
      <inkml:brushProperty name="width" value="0.05" units="cm"/>
      <inkml:brushProperty name="height" value="0.05" units="cm"/>
    </inkml:brush>
  </inkml:definitions>
  <inkml:trace contextRef="#ctx0" brushRef="#br0">367 111 24575,'7'-5'0,"1"0"0,-1 0 0,1 0 0,-1 1 0,1 0 0,10-3 0,-11 5 0,0-1 0,0 0 0,-1 0 0,1-1 0,-1 1 0,0-1 0,0-1 0,0 1 0,5-7 0,-10 11 0,-1-1 0,1 1 0,-1-1 0,1 1 0,-1-1 0,0 1 0,1-1 0,-1 1 0,1-1 0,-1 0 0,0 1 0,0-1 0,1 0 0,-1 1 0,0-1 0,0 0 0,0 1 0,0-1 0,0 0 0,0 1 0,0-1 0,0 0 0,0 1 0,0-1 0,0 0 0,0 1 0,-1-1 0,1 0 0,0 1 0,0-1 0,-1 0 0,0 0 0,0 0 0,0 0 0,-1 0 0,1 0 0,0 0 0,-1 1 0,1-1 0,-1 0 0,1 1 0,-1-1 0,1 1 0,-3-1 0,-5-1 0,0 1 0,0 1 0,-14 0 0,-56 9 0,-79 21 0,148-28 0,4-1 0,-1 0 0,-1 1 0,1-1 0,0 2 0,0-1 0,-8 5 0,14-6 0,0-1 0,0 1 0,0 0 0,0-1 0,0 1 0,0 0 0,0 0 0,0 0 0,0 0 0,0 0 0,1 0 0,-1 0 0,0 0 0,1 0 0,-1 0 0,1 0 0,-1 0 0,1 0 0,0 1 0,-1-1 0,1 0 0,0 0 0,0 0 0,0 1 0,0-1 0,0 0 0,0 0 0,0 1 0,0-1 0,1 0 0,-1 0 0,0 0 0,1 1 0,-1-1 0,1 0 0,-1 0 0,1 0 0,0 1 0,3 6 0,0 1 0,-1-1 0,0 1 0,0 0 0,-1 0 0,0 0 0,-1 0 0,0 0 0,0 0 0,-1 0 0,0 1 0,-1-1 0,0 0 0,0 0 0,-5 14 0,-3 5 0,-2 0 0,-1 0 0,-22 36 0,18-35 0,1 0 0,-14 41 0,28-65 0,0-1 0,-1 0 0,2 1 0,-1-1 0,0 1 0,1-1 0,0 1 0,0-1 0,0 1 0,0-1 0,2 7 0,-1-9 0,0 1 0,0-1 0,0 1 0,1-1 0,-1 0 0,1 0 0,-1 0 0,1 0 0,0 0 0,0 0 0,0 0 0,0 0 0,0-1 0,0 1 0,0-1 0,0 0 0,1 1 0,-1-1 0,1 0 0,4 1 0,7 2 0,-1-1 0,2-1 0,-1 0 0,0 0 0,0-2 0,0 0 0,1 0 0,16-4 0,-3 0 0,-1-2 0,0 0 0,32-13 0,22-18-1365,-48 20-5461</inkml:trace>
</inkml:ink>
</file>

<file path=ppt/ink/ink1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8:38:34.869"/>
    </inkml:context>
    <inkml:brush xml:id="br0">
      <inkml:brushProperty name="width" value="0.05" units="cm"/>
      <inkml:brushProperty name="height" value="0.05" units="cm"/>
    </inkml:brush>
  </inkml:definitions>
  <inkml:trace contextRef="#ctx0" brushRef="#br0">114 81 24575,'-8'0'0,"-8"0"0,-7-3 0,-3-1 0,4-2 0,8 0 0,9 0 0,11 0 0,13-1 0,11 0 0,9-1 0,5 0 0,8-2 0,-7 0-8191</inkml:trace>
</inkml:ink>
</file>

<file path=ppt/ink/ink1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8:38:35.260"/>
    </inkml:context>
    <inkml:brush xml:id="br0">
      <inkml:brushProperty name="width" value="0.05" units="cm"/>
      <inkml:brushProperty name="height" value="0.05" units="cm"/>
    </inkml:brush>
  </inkml:definitions>
  <inkml:trace contextRef="#ctx0" brushRef="#br0">116 83 24575,'-2'-2'0,"0"1"0,0-1 0,0 1 0,0 0 0,0 0 0,-1 0 0,1 0 0,0 0 0,0 0 0,-1 0 0,1 1 0,-1-1 0,1 1 0,0 0 0,-1-1 0,1 1 0,-1 0 0,1 1 0,-1-1 0,1 0 0,0 1 0,-1-1 0,1 1 0,0 0 0,-1 0 0,1 0 0,0 0 0,0 0 0,0 0 0,0 1 0,0-1 0,0 1 0,0-1 0,0 1 0,0 0 0,1-1 0,-1 1 0,-1 4 0,-3 7 0,2 1 0,-1 0 0,2 1 0,0-1 0,-1 22 0,0 77 0,4-81 0,0 7 0,2 102 0,-2-139 0,0 0 0,0-1 0,0 1 0,0 0 0,0 0 0,1-1 0,-1 1 0,1 0 0,-1-1 0,1 1 0,0 0 0,0-1 0,0 1 0,0-1 0,0 1 0,0-1 0,0 0 0,0 1 0,2 0 0,-2-1 0,0-1 0,0 0 0,1 1 0,-1-1 0,0 0 0,0 0 0,0 0 0,1 0 0,-1 0 0,0 0 0,0-1 0,0 1 0,1 0 0,-1 0 0,0-1 0,0 1 0,0-1 0,0 1 0,0-1 0,0 0 0,0 1 0,0-1 0,0 0 0,0 0 0,0 1 0,0-1 0,0 0 0,0-1 0,5-5 0,0 0 0,0 0 0,-1-1 0,0 1 0,-1-1 0,1 0 0,5-16 0,16-64 0,-21 69 0,19-88 0,-16 63 0,2 1 0,23-61 0,-32 101 0,1 0 0,-1 0 0,1 0 0,0 0 0,-1 0 0,1 0 0,0 1 0,1-1 0,-1 1 0,0-1 0,1 1 0,3-2 0,-5 3 0,0 1 0,0-1 0,0 1 0,0-1 0,1 1 0,-1 0 0,0 0 0,0 0 0,0 0 0,1 0 0,-1 0 0,0 0 0,0 0 0,0 0 0,1 0 0,-1 1 0,0-1 0,0 0 0,0 1 0,0-1 0,0 1 0,0-1 0,0 1 0,0 0 0,0 0 0,0-1 0,0 1 0,0 0 0,0 0 0,0 0 0,-1 0 0,1 0 0,0 0 0,-1 0 0,1 0 0,0 1 0,6 11 0,-1 1 0,-1-1 0,0 1 0,-1 0 0,0 1 0,-1-1 0,2 29 0,2 1 0,-6-36 0,1 0 0,0 0 0,1 0 0,-1 0 0,6 10 0,-7-17 0,-1 0 0,1 1 0,-1-1 0,1 0 0,0-1 0,-1 1 0,1 0 0,0 0 0,0 0 0,0 0 0,0-1 0,0 1 0,0 0 0,0-1 0,0 1 0,0 0 0,0-1 0,0 1 0,0-1 0,0 0 0,0 1 0,0-1 0,1 0 0,-1 0 0,0 0 0,0 0 0,0 0 0,0 0 0,1 0 0,-1 0 0,0 0 0,0-1 0,0 1 0,0 0 0,0-1 0,1 1 0,-1-1 0,0 1 0,0-1 0,0 0 0,0 1 0,0-1 0,-1 0 0,1 0 0,0 1 0,0-1 0,1-2 0,3-3 0,1 0 0,-1 0 0,0-1 0,0 0 0,-1 0 0,0 0 0,-1 0 0,1-1 0,-1 1 0,0-1 0,-1 0 0,0 0 0,-1 0 0,2-8 0,0-12 0,-2 0 0,-3-49 0,0 52-1365,-2 6-5461</inkml:trace>
</inkml:ink>
</file>

<file path=ppt/ink/ink1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8:38:35.584"/>
    </inkml:context>
    <inkml:brush xml:id="br0">
      <inkml:brushProperty name="width" value="0.05" units="cm"/>
      <inkml:brushProperty name="height" value="0.05" units="cm"/>
    </inkml:brush>
  </inkml:definitions>
  <inkml:trace contextRef="#ctx0" brushRef="#br0">59 22 24575,'-1'-1'0,"1"0"0,-1 0 0,0 0 0,1-1 0,-1 1 0,0 0 0,0 0 0,0 1 0,1-1 0,-1 0 0,0 0 0,0 0 0,0 0 0,-1 1 0,1-1 0,0 0 0,-1 0 0,1 1 0,0-1 0,0 1 0,0-1 0,1 1 0,-1-1 0,0 1 0,0 0 0,0 0 0,0-1 0,0 1 0,1 0 0,-1 0 0,0 0 0,0 0 0,0 0 0,0 0 0,0 0 0,0 0 0,0 0 0,0 0 0,0 1 0,1-1 0,-1 0 0,-2 1 0,2 3 0,-1-1 0,1 1 0,0 0 0,0 0 0,0-1 0,0 1 0,1 0 0,0 0 0,0 0 0,0 0 0,0 0 0,0-1 0,1 1 0,1 7 0,0 2 0,10 176 342,-13-157-769,0 0 0,-2 0 1,-13 59-1,11-73-6399</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8:36:42.574"/>
    </inkml:context>
    <inkml:brush xml:id="br0">
      <inkml:brushProperty name="width" value="0.05" units="cm"/>
      <inkml:brushProperty name="height" value="0.05" units="cm"/>
    </inkml:brush>
  </inkml:definitions>
  <inkml:trace contextRef="#ctx0" brushRef="#br0">141 441 24575,'-28'1'0,"19"0"0,1 0 0,0-1 0,-1 0 0,1 0 0,0-1 0,-1-1 0,1 1 0,0-1 0,-11-4 0,18 6 0,0-1 0,0 1 0,0-1 0,0 1 0,0-1 0,0 0 0,0 1 0,0-1 0,0 0 0,0 1 0,0-1 0,1 0 0,-1 0 0,0 0 0,1 0 0,-1 0 0,1 0 0,-1 0 0,1 0 0,-1 0 0,1 0 0,0 0 0,-1 0 0,1 0 0,0 0 0,0 0 0,0-1 0,0 1 0,0 0 0,0 0 0,0 0 0,0 0 0,0 0 0,1 0 0,-1 0 0,0 0 0,1 0 0,-1 0 0,1 0 0,-1 0 0,1 0 0,-1 0 0,1 0 0,0 0 0,0 0 0,-1 0 0,1 0 0,0 1 0,0-1 0,0 0 0,1 0 0,0-1 0,1 0 0,0 0 0,-1 0 0,1 0 0,0 0 0,0 1 0,0-1 0,0 1 0,0 0 0,0 0 0,1 0 0,-1 1 0,0-1 0,0 1 0,1-1 0,-1 1 0,4 0 0,-4 1 0,-1 0 0,0 0 0,0 0 0,0 0 0,0 1 0,0-1 0,-1 0 0,1 1 0,0-1 0,0 1 0,-1 0 0,1-1 0,-1 1 0,0 0 0,1 0 0,-1 0 0,0 0 0,0 0 0,0 0 0,-1 0 0,1 1 0,0-1 0,-1 0 0,1 4 0,1 7 0,-1 0 0,0 0 0,-1 14 0,0-17 0,-3 153 0,7-196 0,2 0 0,11-35 0,-16 63 0,6-20 0,1 0 0,11-25 0,-16 44 0,0 0 0,0 0 0,0 0 0,1 0 0,0 0 0,0 1 0,1-1 0,0 1 0,-1 0 0,2 1 0,-1-1 0,12-7 0,-16 11 0,1 1 0,-1-1 0,1 0 0,0 1 0,-1-1 0,1 1 0,0-1 0,-1 1 0,1 0 0,0 0 0,0 0 0,-1 0 0,1 0 0,0 0 0,-1 0 0,1 1 0,0-1 0,-1 1 0,1-1 0,2 2 0,-1 0 0,-1-1 0,1 1 0,-1 0 0,0 0 0,0 0 0,0 0 0,0 0 0,0 1 0,0-1 0,-1 1 0,2 2 0,3 7 0,-2-1 0,0 1 0,0 0 0,3 20 0,-3-8 0,-2 1 0,-1 28 0,2 22 0,1-80 0,0-1 0,0 1 0,-1-1 0,3-8 0,97-203 0,-100 212 0,-1 1 0,1-1 0,0 1 0,0 0 0,1 0 0,-1 0 0,7-5 0,-10 8 0,1 1 0,-1-1 0,1 1 0,0-1 0,-1 1 0,1 0 0,0-1 0,-1 1 0,1 0 0,0 0 0,0-1 0,-1 1 0,1 0 0,0 0 0,-1 0 0,1 0 0,0 0 0,0 0 0,-1 0 0,1 0 0,0 0 0,0 1 0,0-1 0,0 1 0,0 0 0,1 0 0,-1 0 0,0 0 0,0 0 0,-1 0 0,1 0 0,0 1 0,0-1 0,0 0 0,-1 0 0,1 1 0,-1-1 0,1 0 0,-1 1 0,0-1 0,1 2 0,2 13 0,-1 1 0,0-1 0,-1 1 0,-2 21 0,0-23 0,1-1 0,1 1 0,0-1 0,0 1 0,2-1 0,4 17 0,-6-29 0,-1 1 0,1-1 0,0 0 0,0 0 0,0 0 0,0 0 0,0 0 0,1 0 0,-1-1 0,0 1 0,1 0 0,0 0 0,-1-1 0,1 1 0,0-1 0,0 0 0,0 0 0,0 1 0,0-1 0,4 1 0,-3-1 0,0-1 0,0 0 0,0 1 0,0-1 0,1 0 0,-1-1 0,0 1 0,0 0 0,0-1 0,0 0 0,0 0 0,0 0 0,4-2 0,3-2 0,0 0 0,0-1 0,-1 0 0,1-1 0,-2 0 0,1-1 0,10-11 0,-9 7 0,-1-1 0,0 1 0,-1-2 0,0 1 0,-1-1 0,-1 0 0,5-16 0,-7 22 0,-2-1 0,0 0 0,0 0 0,0-1 0,-1 1 0,0 0 0,-1 0 0,0-1 0,-1 1 0,0 0 0,0 0 0,-1 0 0,-3-10 0,4 16 0,0 1 0,0-1 0,-1 0 0,1 1 0,-1-1 0,1 1 0,-1 0 0,0-1 0,0 1 0,0 0 0,-1 0 0,1 0 0,0 0 0,-1 1 0,-3-3 0,4 3 0,1 1 0,-1-1 0,1 1 0,0 0 0,-1-1 0,1 1 0,-1 0 0,1 0 0,-1 0 0,1 0 0,-1 0 0,1 0 0,-1 0 0,1 1 0,0-1 0,-1 1 0,1-1 0,-1 1 0,1-1 0,0 1 0,-1 0 0,1-1 0,0 1 0,0 0 0,0 0 0,0 0 0,0 0 0,0 0 0,0 0 0,0 0 0,0 1 0,-1 1 0,-2 4 0,0 0 0,1 1 0,-1 0 0,2 0 0,-1 0 0,1 0 0,0 0 0,1 0 0,0 1 0,0-1 0,1 1 0,0-1 0,1 0 0,-1 1 0,2-1 0,-1 0 0,5 13 0,-4-11 0,1-1 0,0 0 0,1 0 0,0 0 0,1 0 0,0-1 0,0 0 0,0 0 0,1 0 0,0-1 0,1 0 0,0 0 0,0 0 0,0-1 0,9 6 0,-13-10 0,0-1 0,1 1 0,-1-1 0,0 0 0,0 0 0,1 0 0,-1 0 0,1 0 0,-1-1 0,0 0 0,1 0 0,-1 0 0,1 0 0,-1 0 0,1-1 0,4 0 0,-2-1 0,0 0 0,0-1 0,-1 1 0,1-1 0,-1 0 0,1-1 0,-1 1 0,7-7 0,1-3 0,0-1 0,-1 0 0,0-1 0,-1 0 0,10-19 0,-9 12 0,-2 0 0,-1-1 0,0 0 0,-2-1 0,0 0 0,-2 0 0,-1 0 0,-1-1 0,0 1 0,-2-1 0,-1 0 0,-1 0 0,-8-43 0,-1 39 0,10 29 0,-1 0 0,1-1 0,0 1 0,0 0 0,0-1 0,0 1 0,-1 0 0,1-1 0,0 1 0,0 0 0,-1 0 0,1-1 0,0 1 0,0 0 0,-1 0 0,1 0 0,0-1 0,-1 1 0,1 0 0,0 0 0,-1 0 0,1 0 0,0 0 0,-1 0 0,0-1 0,1 2 0,-1-1 0,1 1 0,-1-1 0,1 1 0,-1-1 0,1 1 0,0 0 0,-1-1 0,1 1 0,0-1 0,-1 1 0,1 0 0,0-1 0,0 1 0,0 0 0,-1 0 0,1-1 0,0 1 0,0 0 0,-3 19 0,1 1 0,1-1 0,0 0 0,2 0 0,4 31 0,2-8 0,19 64 0,-17-78-455,2 0 0,22 43 0,-23-53-6371</inkml:trace>
</inkml:ink>
</file>

<file path=ppt/ink/ink1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8:38:35.926"/>
    </inkml:context>
    <inkml:brush xml:id="br0">
      <inkml:brushProperty name="width" value="0.05" units="cm"/>
      <inkml:brushProperty name="height" value="0.05" units="cm"/>
    </inkml:brush>
  </inkml:definitions>
  <inkml:trace contextRef="#ctx0" brushRef="#br0">74 147 24575,'-5'-4'0,"2"-1"0,-1 0 0,1 0 0,-1-1 0,1 1 0,1-1 0,-1 1 0,1-1 0,0 0 0,-2-9 0,4 13 0,-1-1 0,1 1 0,-1 0 0,1-1 0,0 1 0,0 0 0,0-1 0,0 1 0,1 0 0,-1-1 0,1 1 0,-1 0 0,1-1 0,0 1 0,0 0 0,0 0 0,0 0 0,0 0 0,0 0 0,0 0 0,1 0 0,-1 0 0,1 0 0,0 1 0,-1-1 0,1 1 0,0-1 0,0 1 0,3-2 0,3 0 0,0 0 0,0 1 0,1 0 0,-1 0 0,0 1 0,1 0 0,-1 0 0,1 1 0,-1 0 0,1 1 0,-1 0 0,1 0 0,-1 1 0,0 0 0,9 3 0,-1 0 0,-1 1 0,0 1 0,0 0 0,-1 1 0,0 0 0,26 21 0,-32-22 0,0 0 0,-1 1 0,0 0 0,0 0 0,-1 0 0,0 1 0,0 0 0,-1 0 0,0 0 0,-1 1 0,0 0 0,-1 0 0,0 0 0,3 13 0,-5-15 0,0 1 0,-1-1 0,0 1 0,0-1 0,-1 1 0,0-1 0,-1 1 0,0-1 0,0 1 0,-1-1 0,0 0 0,0 0 0,0 0 0,-1-1 0,-1 1 0,1-1 0,-12 13 0,4-6 0,-1-1 0,-1 0 0,0-1 0,-1 0 0,-1-1 0,1-1 0,-2-1 0,1 0 0,-1-1 0,0 0 0,-1-2 0,0 0 0,0-1 0,0-1 0,-26 3 0,37-7-170,0 1-1,0-2 0,0 1 1,0-1-1,0 0 0,0 0 1,-11-4-1,-7-6-6655</inkml:trace>
</inkml:ink>
</file>

<file path=ppt/ink/ink1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8:38:36.257"/>
    </inkml:context>
    <inkml:brush xml:id="br0">
      <inkml:brushProperty name="width" value="0.05" units="cm"/>
      <inkml:brushProperty name="height" value="0.05" units="cm"/>
    </inkml:brush>
  </inkml:definitions>
  <inkml:trace contextRef="#ctx0" brushRef="#br0">26 4 24575,'-3'0'0,"-3"-3"0,-2 2 0,2 4 0,4 7 0,2 7 0,5 6 0,0 5 0,3 3 0,0 4 0,-2 2 0,-1 1 0,-2-2 0,-2-4 0,0-4 0,-4-5 0,-1-5-8191</inkml:trace>
</inkml:ink>
</file>

<file path=ppt/ink/ink1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8:38:36.585"/>
    </inkml:context>
    <inkml:brush xml:id="br0">
      <inkml:brushProperty name="width" value="0.05" units="cm"/>
      <inkml:brushProperty name="height" value="0.05" units="cm"/>
    </inkml:brush>
  </inkml:definitions>
  <inkml:trace contextRef="#ctx0" brushRef="#br0">3 231 24575,'-1'-47'0,"0"22"0,1 1 0,5-46 0,-4 67 0,0 0 0,-1 0 0,1 0 0,0 0 0,0 0 0,1 1 0,-1-1 0,1 0 0,-1 1 0,1-1 0,0 1 0,0 0 0,0-1 0,0 1 0,0 0 0,4-2 0,-2 1 0,1 1 0,-1 0 0,1-1 0,-1 2 0,1-1 0,0 1 0,-1-1 0,1 1 0,6 0 0,9 0 0,-1 1 0,0 1 0,39 6 0,-57-7 0,107 27-1365,-80-18-5461</inkml:trace>
  <inkml:trace contextRef="#ctx0" brushRef="#br0" timeOffset="1">68 279 24575,'-3'3'0,"-6"3"0,-5 1 0,1 2 0,7-1 0,8-4 0,9-3 0,11-4 0,7-5 0,7-3 0,2 0 0,4-1 0,-6 2-8191</inkml:trace>
</inkml:ink>
</file>

<file path=ppt/ink/ink1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8:38:36.913"/>
    </inkml:context>
    <inkml:brush xml:id="br0">
      <inkml:brushProperty name="width" value="0.05" units="cm"/>
      <inkml:brushProperty name="height" value="0.05" units="cm"/>
    </inkml:brush>
  </inkml:definitions>
  <inkml:trace contextRef="#ctx0" brushRef="#br0">114 101 24575,'4'-3'0,"13"-14"0,-17 17 0,0 0 0,0-1 0,1 1 0,-1 0 0,0 0 0,0 0 0,1-1 0,-1 1 0,0 0 0,0-1 0,1 1 0,-1 0 0,0 0 0,0-1 0,0 1 0,0 0 0,0-1 0,1 1 0,-1 0 0,0-1 0,0 1 0,0-1 0,0 1 0,0 0 0,0-1 0,0 1 0,0 0 0,0-1 0,0 1 0,0 0 0,-1-1 0,1 1 0,0 0 0,0-1 0,0 1 0,0 0 0,-1-1 0,1 1 0,0 0 0,0 0 0,0-1 0,-1 1 0,1 0 0,0 0 0,0-1 0,-1 1 0,1 0 0,-1-1 0,0 1 0,0 0 0,-1 0 0,1 1 0,0-1 0,0 0 0,0 0 0,-1 0 0,1 1 0,0-1 0,0 1 0,0-1 0,0 1 0,-1-1 0,1 1 0,0 0 0,0-1 0,0 1 0,0 0 0,1 0 0,-3 1 0,-19 23 0,20-22 0,-9 11 0,1 1 0,1 0 0,1 0 0,0 1 0,0 0 0,2 1 0,0 0 0,1 0 0,1 0 0,0 0 0,-2 31 0,6-45 0,0-1 0,0 1 0,0-1 0,1 0 0,-1 1 0,0-1 0,1 0 0,0 1 0,-1-1 0,1 0 0,0 0 0,0 0 0,0 1 0,0-1 0,1 0 0,-1-1 0,1 1 0,-1 0 0,4 3 0,-2-3 0,0 0 0,0 0 0,0-1 0,0 1 0,1-1 0,-1 1 0,1-1 0,-1 0 0,1-1 0,-1 1 0,7 0 0,3-1 0,0 0 0,-1-1 0,1 0 0,0-1 0,-1 0 0,16-6 0,-13 3 0,-2 0 0,1-1 0,0 0 0,-1-1 0,-1-1 0,1 0 0,-1-1 0,0 0 0,-1-1 0,0 0 0,17-23 0,-23 27 0,0 0 0,-1 0 0,0-1 0,-1 0 0,1 0 0,-1 0 0,-1 0 0,1-1 0,-1 1 0,-1-1 0,1 1 0,-1-1 0,0 1 0,-1-1 0,0 0 0,0 0 0,-1 1 0,0-1 0,0 1 0,-1-1 0,0 1 0,0-1 0,-1 1 0,-6-13 0,6 15-52,0 0-1,0 0 1,-1 1-1,0-1 1,0 1-1,0 0 1,-1 0-1,1 0 1,-1 1-1,0 0 1,0 0-1,0 0 1,0 0-1,-1 1 1,1 0-1,-1 0 1,0 0-1,1 1 1,-1-1-1,0 2 0,0-1 1,0 0-1,0 1 1,1 0-1,-13 2 1,-5 2-6774</inkml:trace>
</inkml:ink>
</file>

<file path=ppt/ink/ink1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8:38:37.430"/>
    </inkml:context>
    <inkml:brush xml:id="br0">
      <inkml:brushProperty name="width" value="0.05" units="cm"/>
      <inkml:brushProperty name="height" value="0.05" units="cm"/>
    </inkml:brush>
  </inkml:definitions>
  <inkml:trace contextRef="#ctx0" brushRef="#br0">1 198 24575,'8'-1'0,"-7"1"0,0 0 0,-1 0 0,1 0 0,0-1 0,-1 1 0,1 0 0,0 0 0,-1 1 0,1-1 0,0 0 0,-1 0 0,1 0 0,0 0 0,-1 0 0,1 1 0,0-1 0,-1 0 0,1 1 0,0-1 0,-1 0 0,1 1 0,-1-1 0,1 1 0,-1-1 0,1 1 0,-1-1 0,1 1 0,-1-1 0,1 2 0,2 3 0,0 0 0,0 0 0,0 1 0,-1-1 0,0 1 0,0-1 0,2 11 0,5 44 0,-8-49 0,20 241 0,-25-292 0,-3-32 0,2-78 0,5 129 0,2 0 0,0-1 0,1 1 0,1 0 0,2 1 0,0-1 0,0 1 0,15-28 0,-16 39 0,0 1 0,0 1 0,1-1 0,0 1 0,0 0 0,1 0 0,-1 1 0,2 0 0,-1 0 0,1 0 0,0 1 0,13-6 0,-17 9 0,0 0 0,0 1 0,0-1 0,0 1 0,0 0 0,0 0 0,0 1 0,1-1 0,-1 1 0,0 0 0,0 0 0,1 1 0,-1-1 0,0 1 0,0 0 0,0 0 0,0 0 0,0 0 0,0 1 0,0 0 0,0 0 0,0 0 0,-1 0 0,1 0 0,-1 1 0,0 0 0,0 0 0,0 0 0,6 6 0,-6-5 0,1 1 0,-1-1 0,0 1 0,-1 0 0,1 0 0,-1 0 0,0 0 0,0 1 0,0-1 0,-1 0 0,1 1 0,-2-1 0,1 1 0,0 9 0,-2-7 0,0 0 0,0 0 0,-1 0 0,0 0 0,0 0 0,-1 0 0,0-1 0,0 1 0,-6 8 0,-1 0 0,-1-1 0,-1 0 0,0-1 0,-1 0 0,0-1 0,-1 0 0,0-1 0,-18 11 0,16-12 0,0-2 0,0 0 0,0 0 0,-1-2 0,-1 0 0,1-1 0,-32 7 0,35-15 0,16-4 0,19-9 0,-10 10 0,0 0 0,0 1 0,0 0 0,1 1 0,-1 1 0,1 0 0,-1 0 0,1 1 0,0 0 0,20 2 0,-24 0 0,0 1 0,-1-1 0,1 1 0,-1 0 0,0 1 0,1 0 0,-1 0 0,-1 0 0,1 1 0,0 0 0,-1 1 0,0-1 0,0 1 0,0 0 0,-1 1 0,1-1 0,6 11 0,0 3-43,-1 1 0,-1 1-1,0 0 1,-2 0 0,7 25 0,-4-13-1063,-3-12-5720</inkml:trace>
</inkml:ink>
</file>

<file path=ppt/ink/ink1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8:38:37.758"/>
    </inkml:context>
    <inkml:brush xml:id="br0">
      <inkml:brushProperty name="width" value="0.05" units="cm"/>
      <inkml:brushProperty name="height" value="0.05" units="cm"/>
    </inkml:brush>
  </inkml:definitions>
  <inkml:trace contextRef="#ctx0" brushRef="#br0">14 0 24575,'0'3'0,"-3"3"0,-3 2 0,1-2 0,5-2 0,6 0 0</inkml:trace>
</inkml:ink>
</file>

<file path=ppt/ink/ink1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8:38:38.947"/>
    </inkml:context>
    <inkml:brush xml:id="br0">
      <inkml:brushProperty name="width" value="0.05" units="cm"/>
      <inkml:brushProperty name="height" value="0.05" units="cm"/>
    </inkml:brush>
  </inkml:definitions>
  <inkml:trace contextRef="#ctx0" brushRef="#br0">120 62 24575,'-120'0'0,"166"-2"0,52-10 0,-17 2 0,41-4 0,140-9 0,-253 22-227,0 1-1,0 0 1,0 1-1,0 0 1,13 3-1,-6 3-6598</inkml:trace>
</inkml:ink>
</file>

<file path=ppt/ink/ink1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8:38:39.289"/>
    </inkml:context>
    <inkml:brush xml:id="br0">
      <inkml:brushProperty name="width" value="0.05" units="cm"/>
      <inkml:brushProperty name="height" value="0.05" units="cm"/>
    </inkml:brush>
  </inkml:definitions>
  <inkml:trace contextRef="#ctx0" brushRef="#br0">28 31 24575,'-2'0'0,"1"0"0,0 1 0,0-1 0,-1 0 0,1 1 0,0-1 0,0 1 0,0 0 0,-1-1 0,1 1 0,0 0 0,0 0 0,0 0 0,0-1 0,0 1 0,1 0 0,-1 0 0,0 1 0,0-1 0,1 0 0,-1 0 0,0 0 0,1 0 0,-1 1 0,1-1 0,0 0 0,-1 3 0,0-3 0,1 0 0,0 0 0,0 0 0,-1 0 0,1 1 0,0-1 0,0 0 0,0 0 0,0 0 0,0 1 0,1-1 0,-1 0 0,0 0 0,0 0 0,1 0 0,-1 1 0,1-1 0,-1 0 0,1 0 0,-1 0 0,1 0 0,0 0 0,-1 0 0,1 0 0,0 0 0,0-1 0,0 1 0,0 0 0,0 0 0,2 1 0,8 0 0,0 1 0,0-1 0,1-1 0,-1 0 0,1-1 0,-1 0 0,0-1 0,16-2 0,-11 1 0,531-88 0,-534 87 0,-9 2 70,-7 1 72,-13 3-42,-10 1-1777,0-1-5149</inkml:trace>
</inkml:ink>
</file>

<file path=ppt/ink/ink1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8:38:39.696"/>
    </inkml:context>
    <inkml:brush xml:id="br0">
      <inkml:brushProperty name="width" value="0.05" units="cm"/>
      <inkml:brushProperty name="height" value="0.05" units="cm"/>
    </inkml:brush>
  </inkml:definitions>
  <inkml:trace contextRef="#ctx0" brushRef="#br0">36 67 24575,'-31'0'0,"27"0"0,20 0 0,351-33 0,-265 20 0,-91 12-341,1-1 0,-1 0-1,15-5 1,-9-1-6485</inkml:trace>
</inkml:ink>
</file>

<file path=ppt/ink/ink1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8:38:41.054"/>
    </inkml:context>
    <inkml:brush xml:id="br0">
      <inkml:brushProperty name="width" value="0.05" units="cm"/>
      <inkml:brushProperty name="height" value="0.05" units="cm"/>
    </inkml:brush>
  </inkml:definitions>
  <inkml:trace contextRef="#ctx0" brushRef="#br0">10 833 24575,'-5'14'0,"5"-13"0,-1 0 0,1 0 0,-1 0 0,1 1 0,-1-1 0,1 0 0,-1 0 0,1 0 0,0 1 0,0-1 0,0 0 0,0 0 0,0 0 0,0 3 0,1-1 0,-1 0 0,1 0 0,1 0 0,-1 0 0,0 0 0,1 0 0,0 0 0,-1 0 0,1 0 0,0-1 0,1 1 0,3 3 0,-5-5 0,0 0 0,0 0 0,0 0 0,0-1 0,0 1 0,0 0 0,1 0 0,-1-1 0,0 1 0,0-1 0,1 1 0,-1-1 0,0 0 0,1 1 0,-1-1 0,0 0 0,1 0 0,-1 0 0,1 0 0,-1 0 0,0 0 0,1-1 0,-1 1 0,0 0 0,1-1 0,-1 1 0,0-1 0,0 1 0,1-1 0,-1 1 0,0-1 0,2-1 0,5-6 0,0 1 0,0-2 0,-1 1 0,0-1 0,-1 0 0,7-11 0,28-62 0,-39 79 0,16-40 0,-1 0 0,-2 0 0,-2-1 0,-2-1 0,9-81 0,-17 97 0,-2 0 0,-1 0 0,-1 0 0,-1 1 0,-2-1 0,-1 0 0,-1 1 0,-1 0 0,-2 1 0,-16-37 0,21 56 0,0 0 0,-1 0 0,0 0 0,-7-8 0,10 14 0,1 1 0,0 0 0,0 0 0,-1-1 0,1 1 0,-1 0 0,1 0 0,-1 0 0,1 1 0,-1-1 0,0 0 0,-2 0 0,3 1 0,0 0 0,0 0 0,0 0 0,0 0 0,0 0 0,0 0 0,0 0 0,0 0 0,0 1 0,0-1 0,0 1 0,0-1 0,0 0 0,0 1 0,0-1 0,0 1 0,0 0 0,1-1 0,-1 1 0,0 0 0,0 0 0,1-1 0,-2 3 0,-2 3 0,0 0 0,0 1 0,1-1 0,-1 1 0,2 0 0,-1 0 0,1 0 0,0 1 0,-1 6 0,-6 71 0,9-75 0,-2 36 0,2 1 0,3-1 0,1 0 0,3-1 0,16 61 0,-19-89 0,2 0 0,0-1 0,1 0 0,0 0 0,2 0 0,0-1 0,12 16 0,-17-26 0,-1-1 0,1 1 0,0-1 0,0 0 0,1 0 0,-1-1 0,1 1 0,0-1 0,0 0 0,0 0 0,0-1 0,0 1 0,1-1 0,-1 0 0,1-1 0,0 1 0,-1-1 0,1 0 0,0-1 0,0 1 0,-1-1 0,1 0 0,0-1 0,0 1 0,6-2 0,0-2 0,1 0 0,-1-1 0,1-1 0,-1 0 0,-1 0 0,1-1 0,-1 0 0,-1-1 0,1-1 0,-1 0 0,-1 0 0,1 0 0,14-22 0,-15 19 0,-1-1 0,0 0 0,0 0 0,-2-1 0,0 0 0,0 0 0,-1-1 0,-1 0 0,-1 1 0,0-1 0,2-30 0,-5 43 0,0 0 0,0-1 0,0 1 0,0 0 0,0 0 0,-1 0 0,1 0 0,-1-1 0,1 1 0,-1 0 0,0 0 0,0 0 0,0 0 0,-3-3 0,4 5 0,0 0 0,-1-1 0,1 1 0,0 0 0,-1 0 0,1-1 0,0 1 0,-1 0 0,1 0 0,-1 0 0,1 0 0,0 0 0,-1-1 0,1 1 0,-1 0 0,1 0 0,-1 0 0,1 0 0,0 0 0,-1 0 0,1 0 0,-1 1 0,1-1 0,-1 0 0,1 0 0,0 0 0,-1 1 0,-1 0 0,1 0 0,-1 0 0,1 0 0,-1 0 0,1 0 0,0 1 0,0-1 0,-1 1 0,1-1 0,-1 3 0,-4 8 0,1 0 0,0 0 0,1 0 0,0 1 0,1 0 0,1 0 0,0 0 0,0 0 0,1 0 0,1 0 0,0 0 0,1 0 0,3 18 0,-3-27 0,0 0 0,0-1 0,0 1 0,0 0 0,1 0 0,-1-1 0,1 1 0,0-1 0,0 1 0,0-1 0,1 0 0,-1 0 0,1 0 0,0 0 0,0 0 0,0-1 0,0 1 0,0-1 0,0 0 0,1 0 0,-1 0 0,1 0 0,0-1 0,6 3 0,-4-3 0,-1 0 0,0-1 0,1 1 0,-1-1 0,0-1 0,0 1 0,1-1 0,-1 0 0,0 0 0,0 0 0,0-1 0,1 1 0,-2-1 0,1 0 0,0-1 0,0 0 0,-1 1 0,5-5 0,-3 2 0,1 0 0,-1-1 0,-1 1 0,1-1 0,-1-1 0,0 1 0,-1-1 0,1 0 0,-1 0 0,0 0 0,-1-1 0,0 1 0,3-13 0,-5 16 0,0 0 0,0-1 0,-1 1 0,1 0 0,-1-1 0,0 1 0,0 0 0,-1-1 0,1 1 0,-1 0 0,0 0 0,0-1 0,-1 1 0,1 0 0,-1 0 0,0 0 0,0 0 0,0 1 0,0-1 0,-1 0 0,0 1 0,1 0 0,-1 0 0,0 0 0,-1 0 0,-5-5 0,3 5 0,-1-1 0,1 1 0,-1 0 0,1 1 0,-1 0 0,0 0 0,0 0 0,0 1 0,0 0 0,0 0 0,0 1 0,0 0 0,-14 1 0,18-1 0,-1 1 0,1-1 0,-1 1 0,1 0 0,0 0 0,-1 0 0,1 0 0,0 0 0,0 1 0,0-1 0,0 1 0,0 0 0,0 0 0,0 0 0,0 1 0,1-1 0,-1 0 0,1 1 0,0 0 0,0 0 0,0-1 0,0 1 0,0 0 0,1 0 0,-1 1 0,1-1 0,0 0 0,0 1 0,0-1 0,-1 5 0,2-5 0,1 1 0,-1 0 0,0-1 0,1 1 0,0-1 0,0 1 0,0-1 0,0 1 0,0-1 0,1 0 0,-1 1 0,1-1 0,0 0 0,0 0 0,0 0 0,1 0 0,-1-1 0,1 1 0,-1-1 0,1 1 0,0-1 0,0 0 0,0 0 0,0 0 0,4 1 0,3 3 0,1-1 0,0-1 0,0 1 0,0-2 0,0 0 0,19 3 0,-15-5 0,0 0 0,0-1 0,0 0 0,0-2 0,0 0 0,0 0 0,0-1 0,-1-1 0,20-8 0,-22 7 0,0 0 0,-1 0 0,0-2 0,-1 1 0,1-1 0,-1-1 0,-1 0 0,1 0 0,-1-1 0,-1 0 0,13-17 0,-17 19 0,0 0 0,0 0 0,-1-1 0,0 0 0,-1 0 0,1 1 0,-2-1 0,1-1 0,0-10 0,-1 16 0,-1-1 0,0 1 0,0 0 0,0-1 0,0 1 0,-1 0 0,1-1 0,-1 1 0,0 0 0,0 0 0,0-1 0,0 1 0,0 0 0,-1 0 0,1 0 0,-1 1 0,0-1 0,0 0 0,0 0 0,0 1 0,-1 0 0,1-1 0,-1 1 0,1 0 0,-4-2 0,4 3 0,0 0 0,1 1 0,-1-1 0,0 1 0,0-1 0,1 1 0,-1 0 0,0-1 0,0 1 0,0 0 0,1 0 0,-1 0 0,0 1 0,0-1 0,0 0 0,1 1 0,-1-1 0,-3 2 0,2-1 0,0 1 0,-1 0 0,1 0 0,0 1 0,0-1 0,0 1 0,0-1 0,-3 6 0,0-2 0,1 1 0,0 1 0,1-1 0,0 1 0,0 0 0,0 0 0,-2 10 0,3-5 0,1 0 0,1 1 0,0-1 0,1 0 0,0 1 0,1-1 0,1 0 0,0 0 0,0 1 0,7 15 0,6 18 0,31 61 0,-44-105 0,33 71 0,-17-41 0,-2 2 0,-1 0 0,-1 1 0,14 64 0,-27-96 0,-1-1 0,1 1 0,-1 0 0,0-1 0,0 1 0,0-1 0,-1 1 0,1 0 0,-1-1 0,0 1 0,-2 6 0,2-9 0,0 0 0,1 0 0,-1 0 0,0 0 0,0 0 0,0 1 0,0-2 0,-1 1 0,1 0 0,0 0 0,0 0 0,0 0 0,-1-1 0,1 1 0,0-1 0,-1 1 0,1-1 0,-1 1 0,1-1 0,0 0 0,-1 0 0,1 1 0,-1-1 0,1 0 0,-1-1 0,1 1 0,-1 0 0,1 0 0,0 0 0,-1-1 0,1 1 0,-2-1 0,-6-2 23,0-1 0,0 0 0,0 0-1,1 0 1,0-1 0,0-1 0,0 1-1,1-1 1,-1 0 0,1-1 0,1 0-1,-1 0 1,1-1 0,-9-14 0,5 5-267,0 0 0,2 0 0,0-1 0,1 0 1,1-1-1,-6-24 0,4 0-6582</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8:36:43.905"/>
    </inkml:context>
    <inkml:brush xml:id="br0">
      <inkml:brushProperty name="width" value="0.05" units="cm"/>
      <inkml:brushProperty name="height" value="0.05" units="cm"/>
    </inkml:brush>
  </inkml:definitions>
  <inkml:trace contextRef="#ctx0" brushRef="#br0">39 517 24575,'-10'8'0,"6"-5"0,0 1 0,0 0 0,0-1 0,1 1 0,-4 6 0,6-10 0,1 1 0,0-1 0,-1 1 0,1 0 0,0-1 0,0 1 0,0 0 0,-1-1 0,1 1 0,0 0 0,0-1 0,0 1 0,0 0 0,0-1 0,0 1 0,0 0 0,0-1 0,0 1 0,1-1 0,-1 1 0,0 0 0,0-1 0,1 1 0,-1 0 0,0-1 0,1 1 0,-1-1 0,0 1 0,1-1 0,-1 1 0,1-1 0,-1 1 0,1-1 0,-1 1 0,1-1 0,-1 0 0,1 1 0,-1-1 0,1 0 0,0 0 0,-1 1 0,1-1 0,0 0 0,-1 0 0,1 0 0,0 0 0,-1 1 0,2-1 0,4 1 0,1 0 0,0-1 0,-1 1 0,1-1 0,-1 0 0,1-1 0,-1 1 0,1-1 0,-1-1 0,1 1 0,8-4 0,4-2 0,-1-1 0,28-15 0,-41 20 0,1-1 0,-1 1 0,0-1 0,0 0 0,0-1 0,-1 1 0,1-1 0,-1 0 0,0 0 0,-1 0 0,1 0 0,-1-1 0,0 0 0,0 0 0,-1 1 0,3-11 0,-1 0 0,-2 1 0,0-1 0,-1 0 0,0 0 0,-3-23 0,0 26 0,-3 23 0,-1 24 0,-2 42 0,1-12 0,2 0 0,5 68 0,-1-131 0,1 1 0,0-1 0,0 0 0,0 0 0,1 1 0,-1-1 0,0 0 0,0 0 0,1 1 0,-1-1 0,0 0 0,1 0 0,0 0 0,-1 0 0,1 0 0,0 0 0,-1 1 0,3 0 0,-3-2 0,1 0 0,-1 0 0,1 0 0,0 0 0,-1 0 0,1 0 0,-1 0 0,1-1 0,0 1 0,-1 0 0,1 0 0,-1 0 0,1-1 0,-1 1 0,1 0 0,-1-1 0,1 1 0,-1-1 0,1 1 0,-1-1 0,1 1 0,-1 0 0,0-1 0,1 1 0,-1-2 0,6-7 0,0 0 0,8-19 0,4-15 0,-10 22 0,1 1 0,1 0 0,16-26 0,-25 45 0,0 0 0,0-1 0,-1 1 0,1 0 0,0 0 0,0 0 0,0 0 0,1 0 0,-1 0 0,0 0 0,0 0 0,0 0 0,1 1 0,-1-1 0,0 0 0,1 1 0,-1-1 0,1 1 0,-1 0 0,0-1 0,1 1 0,2 0 0,-3 0 0,1 1 0,-1-1 0,0 1 0,1 0 0,-1 0 0,0-1 0,0 1 0,1 0 0,-1 0 0,0 0 0,0 1 0,0-1 0,0 0 0,0 0 0,-1 0 0,1 1 0,0-1 0,0 0 0,-1 1 0,1-1 0,-1 1 0,1 1 0,3 12 0,0 0 0,2 18 0,7 31 0,-11-60 0,-1 1 0,1-1 0,0 1 0,0-1 0,1 1 0,-1-1 0,1 0 0,0 0 0,0 0 0,4 3 0,-4-5 0,0 0 0,-1 0 0,1 0 0,0-1 0,1 0 0,-1 1 0,0-1 0,0 0 0,1-1 0,-1 1 0,0-1 0,1 1 0,-1-1 0,0 0 0,1 0 0,-1 0 0,1-1 0,-1 1 0,0-1 0,0 0 0,1 0 0,-1 0 0,0 0 0,0 0 0,6-4 0,2-1 0,0-1 0,0 0 0,-1 0 0,1-1 0,13-14 0,-16 13 0,0-1 0,0 0 0,-1 0 0,0 0 0,-1-1 0,0 0 0,8-21 0,-11 24 0,-1 0 0,0 0 0,0 0 0,0 0 0,-1-1 0,0 1 0,-1 0 0,0-1 0,0 1 0,-1 0 0,0-1 0,-4-12 0,5 20 0,0-1 0,0 1 0,-1-1 0,1 1 0,-1-1 0,1 1 0,-1 0 0,0-1 0,0 1 0,1 0 0,-1-1 0,0 1 0,0 0 0,0 0 0,0 0 0,-1 0 0,1 0 0,0 0 0,0 0 0,-1 0 0,1 0 0,0 1 0,-1-1 0,1 0 0,-1 1 0,1-1 0,-1 1 0,1 0 0,-1 0 0,1-1 0,-1 1 0,1 0 0,-1 0 0,1 0 0,-1 0 0,1 1 0,-1-1 0,1 0 0,-1 1 0,-2 0 0,0 1 0,0 0 0,0 0 0,1 0 0,-1 1 0,0-1 0,1 1 0,0 0 0,-1 0 0,1 0 0,0 0 0,1 1 0,-1-1 0,-2 6 0,0 0 0,1 0 0,0 1 0,1-1 0,0 1 0,0 0 0,1 0 0,0 0 0,0 17 0,2-23 0,0 0 0,1-1 0,-1 1 0,1 0 0,0 0 0,0-1 0,0 1 0,0 0 0,0-1 0,1 1 0,3 4 0,-4-6 0,1 0 0,0 0 0,0 0 0,0 0 0,0 0 0,0 0 0,0-1 0,1 1 0,-1-1 0,0 0 0,1 1 0,-1-1 0,1 0 0,0-1 0,-1 1 0,1 0 0,5 0 0,-4-1 0,1 0 0,-1 0 0,0-1 0,1 0 0,-1 1 0,0-1 0,1-1 0,-1 1 0,0-1 0,0 1 0,0-1 0,0 0 0,0-1 0,-1 1 0,1-1 0,-1 0 0,1 1 0,-1-2 0,0 1 0,4-5 0,-2 2 0,1-1 0,-1 0 0,-1 0 0,1-1 0,-1 1 0,-1-1 0,1 0 0,-2 0 0,5-14 0,-7 20 0,1 0 0,-1-1 0,0 1 0,0 0 0,0 0 0,0 0 0,0-1 0,0 1 0,-1 0 0,1 0 0,-1 0 0,1-1 0,-1 1 0,0 0 0,0 0 0,0 0 0,0 0 0,0 0 0,-2-2 0,-1 0 0,0 1 0,0-1 0,-1 0 0,1 1 0,-11-5 0,6 2 0,9 6 0,0 0 0,0 1 0,1-1 0,-1 0 0,0 0 0,0 0 0,0 0 0,0 0 0,0 0 0,0 0 0,0 0 0,0 0 0,0 0 0,0 0 0,0 0 0,1-1 0,-1 1 0,0 0 0,0 0 0,0 0 0,0 0 0,0 0 0,0 0 0,0 0 0,0 0 0,0 0 0,0 0 0,0 0 0,0 0 0,0 0 0,0 0 0,0 0 0,0 0 0,1 0 0,-1 0 0,0-1 0,0 1 0,0 0 0,0 0 0,0 0 0,0 0 0,0 0 0,0 0 0,0 0 0,0 0 0,0 0 0,0 0 0,0 0 0,0 0 0,0-1 0,0 1 0,0 0 0,0 0 0,0 0 0,0 0 0,-1 0 0,1 0 0,0 0 0,0 0 0,0 0 0,0 0 0,0 0 0,0 0 0,0 0 0,0 0 0,0-1 0,0 1 0,12-2 0,20 1 0,-28 1 0,49-2 0,-1-3 0,0-1 0,61-17 0,-109 22 0,-1-1 0,1 1 0,-1-1 0,1 0 0,-1 0 0,3-2 0,-5 4 0,-1 0 0,0-1 0,0 1 0,0 0 0,1 0 0,-1 0 0,0 0 0,0 0 0,0-1 0,1 1 0,-1 0 0,0 0 0,0 0 0,0 0 0,0-1 0,0 1 0,0 0 0,1 0 0,-1 0 0,0-1 0,0 1 0,0 0 0,0 0 0,0-1 0,0 1 0,0 0 0,0 0 0,0-1 0,0 1 0,0 0 0,0 0 0,0-1 0,0 1 0,0 0 0,-16-2 0,5 4 0,0 0 0,0 1 0,1 0 0,-1 1 0,1 0 0,0 0 0,0 1 0,0 1 0,1 0 0,-1 0 0,1 1 0,1 0 0,-9 8 0,13-11 0,0 1 0,0 0 0,0 0 0,1 0 0,-1 0 0,1 0 0,1 1 0,-1-1 0,1 1 0,0 0 0,-2 6 0,3-8 0,1 1 0,0-1 0,0 0 0,0 0 0,0 1 0,0-1 0,1 0 0,0 0 0,0 1 0,0-1 0,0 0 0,1 0 0,-1 0 0,1 0 0,0-1 0,0 1 0,4 4 0,-4-4 0,1-1 0,-1 0 0,1 0 0,0 0 0,0 0 0,0 0 0,0-1 0,0 1 0,0-1 0,1 0 0,-1 0 0,1 0 0,0 0 0,0-1 0,-1 0 0,1 1 0,0-1 0,0-1 0,0 1 0,0-1 0,0 1 0,7-1 0,-5-1 0,0 0 0,-1-1 0,1 1 0,-1-1 0,0 0 0,0 0 0,1-1 0,-2 1 0,1-1 0,0-1 0,0 1 0,-1 0 0,0-1 0,0 0 0,7-8 0,1-4 0,-1 0 0,0-1 0,-2 0 0,0 0 0,-1-1 0,0-1 0,-2 1 0,0-1 0,-1 0 0,3-25 0,-2-8 0,-1-1 0,-5-84 0,0 129 0,0 1 0,0 0 0,0 0 0,-1 0 0,0-1 0,0 1 0,-1 0 0,0 0 0,0 0 0,0 1 0,-5-8 0,7 14 0,0-1 0,0 1 0,0 0 0,0 0 0,0-1 0,-1 1 0,1 0 0,0 0 0,0-1 0,0 1 0,-1 0 0,1 0 0,0 0 0,0 0 0,-1-1 0,1 1 0,0 0 0,0 0 0,-1 0 0,1 0 0,0 0 0,-1 0 0,1 0 0,0 0 0,-1 0 0,1 0 0,0 0 0,0 0 0,-1 0 0,1 0 0,0 0 0,-1 0 0,1 0 0,0 0 0,-1 0 0,-7 10 0,-2 18 0,1 19 0,2 0 0,-3 91 0,7-76 0,-3 228-1365,9-234-5461</inkml:trace>
</inkml:ink>
</file>

<file path=ppt/ink/ink1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8:38:41.397"/>
    </inkml:context>
    <inkml:brush xml:id="br0">
      <inkml:brushProperty name="width" value="0.05" units="cm"/>
      <inkml:brushProperty name="height" value="0.05" units="cm"/>
    </inkml:brush>
  </inkml:definitions>
  <inkml:trace contextRef="#ctx0" brushRef="#br0">1 4 24575,'0'-2'0,"0"1"0,0 6 0,0 6 0,0 6 0,3 5 0,0 5 0,1 6 0,-1 2 0,2 5 0,0-1 0,-1 0 0,-1-2 0,-1-1 0,-1-5 0,0-4 0,-1-7-8191</inkml:trace>
</inkml:ink>
</file>

<file path=ppt/ink/ink1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8:38:41.742"/>
    </inkml:context>
    <inkml:brush xml:id="br0">
      <inkml:brushProperty name="width" value="0.05" units="cm"/>
      <inkml:brushProperty name="height" value="0.05" units="cm"/>
    </inkml:brush>
  </inkml:definitions>
  <inkml:trace contextRef="#ctx0" brushRef="#br0">32 10 24575,'0'-2'0,"-2"-2"0,-5 1 0,0 3 0,1 4 0,1 4 0,2 4 0,1 0-8191</inkml:trace>
</inkml:ink>
</file>

<file path=ppt/ink/ink1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8:38:42.087"/>
    </inkml:context>
    <inkml:brush xml:id="br0">
      <inkml:brushProperty name="width" value="0.05" units="cm"/>
      <inkml:brushProperty name="height" value="0.05" units="cm"/>
    </inkml:brush>
  </inkml:definitions>
  <inkml:trace contextRef="#ctx0" brushRef="#br0">129 172 24575,'3'0'0,"0"-1"0,0 1 0,1-1 0,-1 0 0,0 0 0,0 0 0,0-1 0,-1 1 0,1 0 0,0-1 0,0 0 0,-1 0 0,5-3 0,29-33 0,-31 33 0,1-3 0,1 0 0,-1 0 0,-1-1 0,6-10 0,-10 17 0,0-1 0,0 1 0,0 0 0,0-1 0,-1 0 0,1 1 0,-1-1 0,0 1 0,1-6 0,-2 7 0,1 0 0,0 0 0,0-1 0,-1 1 0,1 0 0,0 0 0,-1 0 0,0 0 0,1 0 0,-1 0 0,1-1 0,-1 1 0,0 1 0,0-1 0,0 0 0,0 0 0,0 0 0,1 0 0,-1 1 0,-1-1 0,-1-1 0,1 1 0,0 1 0,-1-1 0,1 0 0,-1 1 0,0 0 0,1 0 0,-1-1 0,1 2 0,-1-1 0,1 0 0,-1 0 0,0 1 0,1-1 0,0 1 0,-1 0 0,1 0 0,-1 0 0,1 0 0,0 0 0,-1 0 0,1 1 0,-3 2 0,-6 4 0,0 1 0,-16 17 0,11-10 0,1 1 0,2 1 0,-1 0 0,2 1 0,-15 30 0,21-37 0,0 1 0,2-1 0,-1 1 0,2 0 0,-1 1 0,2-1 0,0 0 0,0 1 0,2-1 0,0 20 0,1-26 0,0 0 0,0 0 0,1 0 0,0-1 0,0 1 0,1-1 0,0 1 0,0-1 0,0 0 0,1 0 0,-1 0 0,2-1 0,-1 1 0,1-1 0,-1 0 0,1 0 0,1-1 0,-1 0 0,1 1 0,-1-2 0,12 7 0,-9-7 0,0 0 0,0 0 0,0 0 0,0-1 0,0-1 0,0 1 0,1-1 0,-1-1 0,1 1 0,-1-2 0,0 1 0,1-1 0,-1 0 0,0-1 0,1 1 0,-1-2 0,11-4 0,-8 3-105,0-1 0,-1 0 0,0-1 0,0 0 0,-1-1 0,0 0 0,0 0 0,0-1 0,-1 0 0,0 0 0,-1-1 0,9-13 0,-6 4-6721</inkml:trace>
</inkml:ink>
</file>

<file path=ppt/ink/ink1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8:38:42.417"/>
    </inkml:context>
    <inkml:brush xml:id="br0">
      <inkml:brushProperty name="width" value="0.05" units="cm"/>
      <inkml:brushProperty name="height" value="0.05" units="cm"/>
    </inkml:brush>
  </inkml:definitions>
  <inkml:trace contextRef="#ctx0" brushRef="#br0">6 115 24575,'0'0'0,"-1"-1"0,1 0 0,-1 1 0,0-1 0,1 0 0,0 0 0,-1 0 0,1 0 0,-1 0 0,1 0 0,0 1 0,0-1 0,-1 0 0,1 0 0,0 0 0,0 0 0,0 0 0,0 0 0,0 0 0,0 0 0,0 0 0,1 0 0,-1 0 0,0 0 0,0 0 0,1 0 0,-1 1 0,1-1 0,-1 0 0,1 0 0,-1 0 0,1 0 0,-1 1 0,1-1 0,0 0 0,-1 1 0,1-1 0,0 0 0,-1 1 0,3-2 0,2-2 0,1 0 0,0 0 0,0 1 0,8-4 0,12-4 69,-1 2-1,2 1 0,-1 1 0,37-5 1,-16 7-923,78 0 1,-106 5-5973</inkml:trace>
</inkml:ink>
</file>

<file path=ppt/ink/ink1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8:38:42.761"/>
    </inkml:context>
    <inkml:brush xml:id="br0">
      <inkml:brushProperty name="width" value="0.05" units="cm"/>
      <inkml:brushProperty name="height" value="0.05" units="cm"/>
    </inkml:brush>
  </inkml:definitions>
  <inkml:trace contextRef="#ctx0" brushRef="#br0">72 1 24575,'-23'19'0,"19"-17"0,0 1 0,0-1 0,1 1 0,-1 0 0,1 0 0,0 1 0,0-1 0,0 1 0,0-1 0,0 1 0,1 0 0,0 0 0,0 0 0,-3 9 0,5-12 0,0 1 0,0-1 0,0 0 0,0 1 0,0-1 0,1 0 0,-1 0 0,0 1 0,1-1 0,-1 0 0,1 0 0,-1 1 0,1-1 0,0 0 0,0 0 0,-1 0 0,1 0 0,0 0 0,0 0 0,0 0 0,0 0 0,0-1 0,0 1 0,1 0 0,-1 0 0,0-1 0,0 1 0,0-1 0,1 1 0,-1-1 0,0 0 0,0 1 0,1-1 0,-1 0 0,2 0 0,8 2 0,-1-1 0,1 0 0,12-1 0,-20 0 0,48-3 0,1-3 0,73-17 0,-20 2 0,42-6 0,-147 27-39,0 0 0,0 0 0,0 1 0,0-1 0,0 0 0,-1 0 0,1 0 0,0 0 0,0 0 0,0 0 0,0 0 0,0 0 0,0 1 0,1-1 0,-1 0 0,0 0 0,0 0 0,0 0 0,0 0 0,0 0 0,0 0 0,0 0 0,0 0 0,0 1 0,0-1 0,0 0 0,0 0 0,0 0 0,0 0 0,0 0 0,0 0 0,1 0 0,-1 0 0,0 0 0</inkml:trace>
</inkml:ink>
</file>

<file path=ppt/ink/ink1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8:38:43.092"/>
    </inkml:context>
    <inkml:brush xml:id="br0">
      <inkml:brushProperty name="width" value="0.05" units="cm"/>
      <inkml:brushProperty name="height" value="0.05" units="cm"/>
    </inkml:brush>
  </inkml:definitions>
  <inkml:trace contextRef="#ctx0" brushRef="#br0">0 45 24575,'0'3'0,"3"1"0,3 2 0,7 1 0,6-2 0,8-1 0,8-4 0,6-2 0,7-3 0,6-5 0,2 1 0,0-1 0,-1-2 0,-5-2 0,-11 2-8191</inkml:trace>
</inkml:ink>
</file>

<file path=ppt/ink/ink1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8:38:43.431"/>
    </inkml:context>
    <inkml:brush xml:id="br0">
      <inkml:brushProperty name="width" value="0.05" units="cm"/>
      <inkml:brushProperty name="height" value="0.05" units="cm"/>
    </inkml:brush>
  </inkml:definitions>
  <inkml:trace contextRef="#ctx0" brushRef="#br0">1 1006 24575,'0'3'0,"8"0"0,11 1 0,10-1 0,12-1 0,12-1 0,10 0 0,-4-1-8191</inkml:trace>
  <inkml:trace contextRef="#ctx0" brushRef="#br0" timeOffset="1">2331 539 24575,'14'-2'0,"15"-2"0,3 1-8191</inkml:trace>
  <inkml:trace contextRef="#ctx0" brushRef="#br0" timeOffset="2">2733 475 24575,'11'-5'0,"4"-2"-8191</inkml:trace>
  <inkml:trace contextRef="#ctx0" brushRef="#br0" timeOffset="3">3087 330 24575,'11'-2'0,"9"-4"0,9-4 0,3-3 0,1-4 0,-5-3 0,-7-3 0,-8 3-8191</inkml:trace>
  <inkml:trace contextRef="#ctx0" brushRef="#br0" timeOffset="4">3280 57 24575,'0'-3'0,"0"-3"0,0-4 0,-6 0 0,-4-1 0,-3 2 0,0 2-8191</inkml:trace>
</inkml:ink>
</file>

<file path=ppt/ink/ink1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8:39:03.948"/>
    </inkml:context>
    <inkml:brush xml:id="br0">
      <inkml:brushProperty name="width" value="0.05" units="cm"/>
      <inkml:brushProperty name="height" value="0.05" units="cm"/>
    </inkml:brush>
  </inkml:definitions>
  <inkml:trace contextRef="#ctx0" brushRef="#br0">0 401 24575,'8'-2'0,"9"-5"0,8-3 0,7-2 0,5-3 0,6-1 0,2-3 0,3-2 0,1-2 0,3-3 0,3-2 0,4-2 0,3-2 0,1-3 0,1-4 0,4-6 0,-10 4-8191</inkml:trace>
</inkml:ink>
</file>

<file path=ppt/ink/ink1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8:52:37.483"/>
    </inkml:context>
    <inkml:brush xml:id="br0">
      <inkml:brushProperty name="width" value="0.05" units="cm"/>
      <inkml:brushProperty name="height" value="0.05" units="cm"/>
    </inkml:brush>
  </inkml:definitions>
  <inkml:trace contextRef="#ctx0" brushRef="#br0">1 0 24575,'0'3'0</inkml:trace>
</inkml:ink>
</file>

<file path=ppt/ink/ink1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9:23:08.671"/>
    </inkml:context>
    <inkml:brush xml:id="br0">
      <inkml:brushProperty name="width" value="0.05" units="cm"/>
      <inkml:brushProperty name="height" value="0.05" units="cm"/>
    </inkml:brush>
  </inkml:definitions>
  <inkml:trace contextRef="#ctx0" brushRef="#br0">0 0 24575,'36'3'0,"11"1"-8191</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8:36:44.735"/>
    </inkml:context>
    <inkml:brush xml:id="br0">
      <inkml:brushProperty name="width" value="0.05" units="cm"/>
      <inkml:brushProperty name="height" value="0.05" units="cm"/>
    </inkml:brush>
  </inkml:definitions>
  <inkml:trace contextRef="#ctx0" brushRef="#br0">407 374 24575,'8'-10'0,"-1"1"0,0-1 0,-1 0 0,0 0 0,7-17 0,-3 5 0,-3 8 0,-1 0 0,0 0 0,-1-1 0,0 0 0,-2 0 0,4-28 0,-6 37 0,-1 0 0,0 0 0,0 0 0,0-1 0,-1 1 0,0 0 0,0 0 0,0 0 0,-1 0 0,0 1 0,0-1 0,-1 0 0,1 1 0,-1-1 0,-1 1 0,1 0 0,-1 0 0,1 0 0,-1 1 0,-5-5 0,4 6 0,1 0 0,-1 0 0,0 1 0,0 0 0,0-1 0,0 2 0,0-1 0,0 1 0,0 0 0,-1 0 0,1 0 0,0 0 0,-1 1 0,1 0 0,-1 1 0,1-1 0,0 1 0,-1 0 0,1 0 0,0 0 0,-8 4 0,-2 0 0,0 1 0,1 1 0,0 0 0,0 1 0,1 0 0,-15 13 0,21-16 0,1 1 0,-1 1 0,1-1 0,0 1 0,0 0 0,1 0 0,0 1 0,0 0 0,1 0 0,0 0 0,0 0 0,-2 9 0,5-12 0,0-1 0,0 1 0,1 0 0,-1 0 0,1 0 0,0-1 0,0 1 0,1 0 0,-1 0 0,1 0 0,0-1 0,0 1 0,1 0 0,-1-1 0,1 1 0,0-1 0,1 0 0,-1 1 0,1-1 0,-1 0 0,1-1 0,1 1 0,5 6 0,1-2 0,-1 0 0,1-1 0,1 0 0,-1-1 0,1 0 0,22 9 0,75 18 0,-46-16 0,-41-12 0,28 11 0,-46-15 0,0 0 0,-1 0 0,1 0 0,-1 0 0,1 1 0,-1 0 0,0-1 0,1 1 0,-1 0 0,0 0 0,0 0 0,0 0 0,2 4 0,-4-5 0,0-1 0,1 1 0,-1 0 0,0 0 0,0-1 0,0 1 0,0 0 0,0 0 0,0 0 0,0 0 0,0-1 0,0 1 0,0 0 0,0 0 0,0-1 0,-1 1 0,1 0 0,0 0 0,-1-1 0,1 1 0,0 0 0,-1 0 0,1-1 0,-1 1 0,1-1 0,-1 1 0,0 0 0,1-1 0,-1 1 0,1-1 0,-1 1 0,0-1 0,-1 1 0,-26 13 0,0-6 0,1 0 0,-1-2 0,0 0 0,-33 1 0,14-5 0,-82-6 0,114 3 69,1-1-1,0 0 0,0-1 0,-22-8 1,32 9-176,-1 0 0,0 0 1,0 0-1,1-1 0,-1 0 1,1 0-1,0 0 0,0-1 1,0 1-1,0-1 0,1 0 1,-1 0-1,1 0 0,0 0 1,-4-8-1,-2-11-6719</inkml:trace>
</inkml:ink>
</file>

<file path=ppt/ink/ink1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9:23:10.499"/>
    </inkml:context>
    <inkml:brush xml:id="br0">
      <inkml:brushProperty name="width" value="0.05" units="cm"/>
      <inkml:brushProperty name="height" value="0.05" units="cm"/>
    </inkml:brush>
  </inkml:definitions>
  <inkml:trace contextRef="#ctx0" brushRef="#br0">1903 53 24575,'0'-1'0,"0"0"0,1 0 0,-1 0 0,0 0 0,0 0 0,0 0 0,1 0 0,-1 0 0,1 0 0,-1 0 0,1 0 0,-1 0 0,1 0 0,-1 0 0,1 0 0,0 1 0,-1-1 0,1 0 0,0 1 0,0-1 0,0 0 0,-1 1 0,1-1 0,0 1 0,2-1 0,4-4 0,-7 5 0,-1 0 0,1 0 0,0 0 0,0 0 0,0 0 0,0 0 0,0 0 0,0 1 0,-1-1 0,1 0 0,0 0 0,0 0 0,0 0 0,0 0 0,0 0 0,-1 0 0,1 0 0,0 0 0,0 0 0,0 0 0,0-1 0,0 1 0,-1 0 0,1 0 0,0 0 0,0 0 0,0 0 0,0 0 0,0 0 0,0 0 0,-1 0 0,1 0 0,0 0 0,0-1 0,0 1 0,0 0 0,0 0 0,0 0 0,0 0 0,0 0 0,0 0 0,0 0 0,0-1 0,0 1 0,-1 0 0,1 0 0,0 0 0,0 0 0,0 0 0,0-1 0,0 1 0,0 0 0,0 0 0,0 0 0,0 0 0,0 0 0,1-1 0,-1 1 0,0 0 0,0 0 0,0 0 0,0 0 0,0 0 0,0 0 0,0-1 0,0 1 0,0 0 0,1 0 0,-15-1 0,-35 6 0,0 2 0,-80 23 0,41-9 0,-169 40 0,-264 99 0,412-120 0,-162 86 0,229-102 0,2 1 0,0 2 0,2 1 0,1 2 0,1 2 0,-52 60 0,75-76 0,1 1 0,0 0 0,1 0 0,1 1 0,1 1 0,0-1 0,2 1 0,0 1 0,1-1 0,1 1 0,1 1 0,0-1 0,2 0 0,0 1 0,2-1 0,0 1 0,1-1 0,1 1 0,1-1 0,1 1 0,0-1 0,9 22 0,1-10-37,0-1 0,2 0 0,1 0 0,2-2 0,1 0 0,1-2 0,1 0 0,2-1 0,0-1 0,35 26 0,-1-6-65,2-3 0,1-3 0,127 61 0,-86-57-295,1-4 0,1-4 0,117 21 0,-42-22-687,199 11-1,-155-33 523,0-9 0,430-50 0,-460 17 286,-1-9 0,-2-8-1,297-116 1,-377 117 183,-1-5-1,118-76 1,-175 94 71,-1-3 0,-2-2 1,-1-2-1,-3-3 0,79-93 0,-108 116 177,-2-1 0,0-1-1,-1 0 1,-2-1 0,0 0-1,14-47 1,-21 55-89,-1 1 1,0-1 0,-1 1-1,-1-1 1,0 0 0,-2 0-1,1 1 1,-2-1 0,0 0-1,0 1 1,-1-1 0,-1 1-1,-7-18 1,1 11-13,-1 1 0,-1 0 0,-1 0 0,0 2 0,-2-1-1,0 2 1,0 0 0,-2 0 0,-22-16 0,-5 0 280,-2 1 0,-87-44-1,8 17-164,-2 5 0,-2 5 0,-153-34 1,87 38-136,-309-29 1,-94 53 24,459 28-277,1 6 0,-174 39 0,213-28-3906</inkml:trace>
</inkml:ink>
</file>

<file path=ppt/ink/ink1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9:23:11.284"/>
    </inkml:context>
    <inkml:brush xml:id="br0">
      <inkml:brushProperty name="width" value="0.05" units="cm"/>
      <inkml:brushProperty name="height" value="0.05" units="cm"/>
    </inkml:brush>
  </inkml:definitions>
  <inkml:trace contextRef="#ctx0" brushRef="#br0">1 539 24575,'0'-4'0,"1"0"0,-1 0 0,1 0 0,0 0 0,1 0 0,-1 0 0,1 0 0,0 0 0,0 0 0,0 1 0,0-1 0,1 1 0,-1 0 0,1-1 0,0 1 0,4-3 0,-6 6 0,-1 0 0,1 0 0,-1 0 0,1 0 0,0 0 0,-1 0 0,1 0 0,0 0 0,-1 0 0,1 0 0,-1 0 0,1 1 0,0-1 0,-1 0 0,1 0 0,-1 1 0,1-1 0,-1 0 0,1 1 0,-1-1 0,1 1 0,-1-1 0,1 1 0,-1-1 0,1 1 0,-1-1 0,0 1 0,1-1 0,-1 1 0,0-1 0,0 1 0,1 0 0,-1-1 0,0 1 0,0-1 0,0 1 0,0 0 0,7 25 0,-1 26 0,-3 0 0,-4 82 0,-1-47 0,2 39 0,12-274 0,15-140 0,-16 212 0,36-129 0,-42 186 0,2 0 0,0 1 0,1 0 0,1 0 0,1 0 0,0 1 0,1 1 0,17-19 0,-22 29 0,0-1 0,0 2 0,0-1 0,1 1 0,0 0 0,0 0 0,1 1 0,-1 0 0,1 0 0,0 1 0,0 0 0,0 0 0,0 1 0,1 0 0,-1 1 0,1 0 0,-1 0 0,1 0 0,-1 1 0,1 1 0,13 1 0,-15-1 0,1 1 0,-1 0 0,1 0 0,-1 0 0,0 1 0,0 0 0,0 1 0,0 0 0,-1 0 0,1 0 0,-1 0 0,0 1 0,-1 0 0,1 1 0,-1-1 0,0 1 0,0 0 0,0 0 0,5 11 0,-6-9 0,0 1 0,-1 0 0,0 0 0,-1 0 0,1 0 0,-2 0 0,1 1 0,-1-1 0,-1 0 0,0 1 0,0-1 0,-1 1 0,0-1 0,0 0 0,-5 15 0,-2-2 0,0-1 0,-1 0 0,-1-1 0,-1 0 0,-1-1 0,0 0 0,-2-1 0,0 0 0,-30 29 0,21-26 0,-1-2 0,0 0 0,-1-1 0,-1-1 0,-1-2 0,-48 22 0,72-36 0,-22 7 0,24-7 0,0-1 0,0 0 0,-1 1 0,1-1 0,0 0 0,0 0 0,-1 0 0,1 0 0,0 0 0,0 0 0,-1 0 0,1-1 0,0 1 0,0 0 0,0-1 0,-2 0 0,3 1 0,0-1 0,0 1 0,0 0 0,0-1 0,1 1 0,-1 0 0,0 0 0,0-1 0,1 1 0,-1 0 0,0 0 0,0-1 0,1 1 0,-1 0 0,0 0 0,0 0 0,1-1 0,-1 1 0,0 0 0,1 0 0,-1 0 0,0 0 0,1 0 0,-1 0 0,1 0 0,-1 0 0,0-1 0,1 1 0,-1 1 0,0-1 0,1 0 0,-1 0 0,0 0 0,1 0 0,-1 0 0,19-2 0,0 5 0,-1 0 0,0 1 0,1 1 0,-2 1 0,1 1 0,-1 0 0,0 1 0,16 10 0,124 91 0,-143-98 0,55 38-1365,-40-31-5461</inkml:trace>
</inkml:ink>
</file>

<file path=ppt/ink/ink1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9:23:12.070"/>
    </inkml:context>
    <inkml:brush xml:id="br0">
      <inkml:brushProperty name="width" value="0.05" units="cm"/>
      <inkml:brushProperty name="height" value="0.05" units="cm"/>
    </inkml:brush>
  </inkml:definitions>
  <inkml:trace contextRef="#ctx0" brushRef="#br0">93 277 24575,'-80'0'0,"98"-1"0,0-1 0,0 0 0,0-1 0,0-1 0,22-9 0,-8 1 0,58-30 0,-83 38 0,0 0 0,0 0 0,0-1 0,-1 1 0,0-2 0,0 1 0,8-10 0,-13 13 0,1 0 0,-1 0 0,0 1 0,0-1 0,0 0 0,0 0 0,0 0 0,-1 0 0,1 0 0,-1 0 0,1 0 0,-1 0 0,0 0 0,0 0 0,0-1 0,0 1 0,0 0 0,0 0 0,0 0 0,-1 0 0,1 0 0,-1 0 0,1 0 0,-1 0 0,0 0 0,0 0 0,0 0 0,0 0 0,0 1 0,-1-1 0,1 0 0,0 1 0,-3-3 0,-1 0 0,0-1 0,0 1 0,-1 0 0,0 0 0,0 0 0,0 1 0,0 0 0,0 1 0,-1-1 0,1 1 0,-1 0 0,0 1 0,0-1 0,1 1 0,-1 1 0,0-1 0,-13 2 0,12-1 0,-1 1 0,1 0 0,0 1 0,0 0 0,0 0 0,0 0 0,0 1 0,0 1 0,1-1 0,-1 1 0,1 0 0,0 1 0,0 0 0,-9 8 0,9-4 0,-1-1 0,2 1 0,-1 1 0,1-1 0,1 1 0,0 0 0,0 1 0,1-1 0,0 1 0,1 0 0,0 0 0,1 0 0,0 0 0,0 0 0,2 1 0,-1-1 0,1 0 0,1 0 0,3 20 0,-2-22 0,0 0 0,0 0 0,1 0 0,0 0 0,1 0 0,0-1 0,0 1 0,1-1 0,0 0 0,0 0 0,1-1 0,0 0 0,0 0 0,1 0 0,0-1 0,0 0 0,0 0 0,1-1 0,0 1 0,0-2 0,1 1 0,-1-1 0,1-1 0,9 3 0,4-1 0,0-1 0,0 0 0,0-2 0,0-1 0,1-1 0,-1-1 0,0-1 0,0 0 0,0-2 0,32-9 0,-27 4 0,1 0 0,-2-2 0,0-1 0,0-1 0,-1-1 0,0-2 0,37-30 0,-49 35 0,-1-1 0,0-1 0,0 0 0,-1-1 0,-1 0 0,0 0 0,-1-1 0,10-22 0,-16 30 0,0 0 0,-1 0 0,0 0 0,0-1 0,0 1 0,-1 0 0,0-1 0,0 0 0,-1 1 0,0-1 0,0 1 0,-1-1 0,0 1 0,0-1 0,-1 1 0,0 0 0,0 0 0,0-1 0,-1 1 0,-1 1 0,-6-12 0,8 15 0,0 0 0,0 0 0,-1 0 0,1 0 0,-1 0 0,0 1 0,0-1 0,0 1 0,0 0 0,0 0 0,-1 0 0,1 0 0,0 0 0,-1 1 0,0 0 0,1 0 0,-1 0 0,0 0 0,0 0 0,1 1 0,-1-1 0,0 1 0,0 0 0,0 0 0,0 1 0,1-1 0,-1 1 0,0 0 0,0 0 0,1 0 0,-1 0 0,1 1 0,-1-1 0,1 1 0,-4 3 0,0-1 0,0 0 0,1 1 0,-1 0 0,1 0 0,1 0 0,-1 1 0,1 0 0,0 0 0,0 0 0,1 1 0,-1-1 0,2 1 0,-1 0 0,1 1 0,0-1 0,-3 11 0,5-16 0,1-1 0,0 1 0,-1 0 0,1-1 0,0 1 0,0 0 0,-1-1 0,2 1 0,-1 0 0,0-1 0,0 1 0,0 0 0,1-1 0,-1 1 0,1-1 0,-1 1 0,1 0 0,0-1 0,-1 1 0,1-1 0,0 0 0,0 1 0,0-1 0,0 0 0,0 1 0,0-1 0,1 0 0,-1 0 0,0 0 0,1 0 0,-1 0 0,1 0 0,-1-1 0,1 1 0,-1 0 0,1-1 0,-1 1 0,1-1 0,2 1 0,6 0 0,1 0 0,-1-1 0,0 0 0,0 0 0,14-3 0,-9 1 0,-13 2 0,-1 0 0,0 0 0,0 0 0,0 0 0,1 0 0,-1 0 0,0 1 0,0-1 0,0 0 0,1 1 0,-1-1 0,0 0 0,0 1 0,0 0 0,0-1 0,0 1 0,0 0 0,0-1 0,0 1 0,1 1 0,0 1 0,-1-1 0,1 0 0,-1 0 0,0 0 0,0 1 0,0-1 0,0 0 0,0 1 0,0 4 0,1 6 0,-1 0 0,-1 0 0,0 17 0,-1-15 0,2 58 0,12 87 0,-7-117 0,3 0 0,1 0 0,20 53 0,-28-90-195,1-1 0,-1 0 0,1 0 0,0 0 0,0 0 0,7 9 0,2-4-6631</inkml:trace>
</inkml:ink>
</file>

<file path=ppt/ink/ink1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9:23:12.431"/>
    </inkml:context>
    <inkml:brush xml:id="br0">
      <inkml:brushProperty name="width" value="0.05" units="cm"/>
      <inkml:brushProperty name="height" value="0.05" units="cm"/>
    </inkml:brush>
  </inkml:definitions>
  <inkml:trace contextRef="#ctx0" brushRef="#br0">81 43 24575,'-1'-1'0,"0"0"0,0 0 0,0 0 0,0 0 0,-1 0 0,1 0 0,0 0 0,-1 1 0,1-1 0,0 0 0,-1 1 0,1-1 0,-1 1 0,1-1 0,-1 1 0,1 0 0,-1 0 0,1 0 0,-1 0 0,1 0 0,-1 0 0,1 0 0,-1 0 0,1 1 0,-1-1 0,1 0 0,-1 1 0,1-1 0,-1 1 0,1 0 0,0-1 0,-1 1 0,1 0 0,0 0 0,0 0 0,0 0 0,-2 2 0,0 0 0,0 0 0,1 0 0,-1 0 0,1 1 0,0-1 0,0 1 0,0-1 0,0 1 0,1 0 0,0-1 0,-1 1 0,1 0 0,0 6 0,0 4 0,2 0 0,0 0 0,0 0 0,2 0 0,-1 0 0,2 0 0,6 17 0,1-2 0,2-1 0,20 34 0,-30-56 0,0-1 0,1 0 0,0 0 0,0 0 0,0-1 0,0 1 0,1-1 0,-1 0 0,1 0 0,0-1 0,7 4 0,-9-5 0,-1-1 0,1-1 0,-1 1 0,1 0 0,0 0 0,-1-1 0,1 0 0,0 1 0,-1-1 0,1 0 0,0 0 0,-1-1 0,1 1 0,0-1 0,0 1 0,-1-1 0,1 0 0,-1 0 0,1 0 0,-1 0 0,1 0 0,-1-1 0,0 1 0,1-1 0,-1 1 0,0-1 0,3-3 0,2-3 0,-1 1 0,0-1 0,-1 0 0,1 0 0,-2-1 0,1 0 0,-1 0 0,0 0 0,-1 0 0,0-1 0,-1 1 0,3-17 0,-1-4 0,-2-1 0,-2-53 0,0 78 0,0-4 0,0-1 0,-1 1 0,0-1 0,-1 1 0,0-1 0,-1 1 0,-5-15 0,8 24 0,0 1 0,-1-1 0,1 1 0,0-1 0,0 1 0,0-1 0,0 1 0,0-1 0,-1 1 0,1 0 0,0-1 0,-1 1 0,1-1 0,0 1 0,0 0 0,-1-1 0,1 1 0,-1 0 0,1 0 0,0-1 0,-1 1 0,1 0 0,-1 0 0,1-1 0,-1 1 0,1 0 0,0 0 0,-1 0 0,1 0 0,-1 0 0,1 0 0,-1 0 0,1 0 0,-1 0 0,1 0 0,-1 0 0,1 0 0,-1 0 0,1 0 0,-1 0 0,1 0 0,-1 0 0,1 1 0,0-1 0,-1 0 0,1 0 0,-1 1 0,1-1 0,0 0 0,-1 0 0,1 1 0,0-1 0,-1 0 0,1 1 0,0-1 0,-1 1 0,1-1 0,0 1 0,-2 1 0,1 0 0,0 1 0,0-1 0,0 0 0,0 1 0,1-1 0,-1 1 0,1-1 0,0 1 0,-1 2 0,3 11-1365,0 0-5461</inkml:trace>
</inkml:ink>
</file>

<file path=ppt/ink/ink1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9:23:12.757"/>
    </inkml:context>
    <inkml:brush xml:id="br0">
      <inkml:brushProperty name="width" value="0.05" units="cm"/>
      <inkml:brushProperty name="height" value="0.05" units="cm"/>
    </inkml:brush>
  </inkml:definitions>
  <inkml:trace contextRef="#ctx0" brushRef="#br0">77 31 24575,'-3'0'0,"0"-1"0,0 0 0,1 0 0,-1 0 0,0 0 0,1 0 0,-1 0 0,1-1 0,0 1 0,-1-1 0,-1-2 0,2 3 0,1-1 0,-1 1 0,1 0 0,-1 0 0,0 0 0,1-1 0,-1 2 0,0-1 0,0 0 0,1 0 0,-1 1 0,0-1 0,0 1 0,0-1 0,0 1 0,0 0 0,0-1 0,-4 2 0,6-1 0,-1 0 0,1 1 0,0-1 0,-1 0 0,1 1 0,-1-1 0,1 1 0,0-1 0,0 0 0,-1 1 0,1-1 0,0 1 0,0-1 0,-1 1 0,1-1 0,0 1 0,0-1 0,0 1 0,0 0 0,0-1 0,0 1 0,0-1 0,0 1 0,0-1 0,0 1 0,0-1 0,0 1 0,0 0 0,5 18 0,-4-18 0,27 81 234,-13-42-767,-1 0 0,11 63 0,-21-77-6293</inkml:trace>
</inkml:ink>
</file>

<file path=ppt/ink/ink1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9:23:13.089"/>
    </inkml:context>
    <inkml:brush xml:id="br0">
      <inkml:brushProperty name="width" value="0.05" units="cm"/>
      <inkml:brushProperty name="height" value="0.05" units="cm"/>
    </inkml:brush>
  </inkml:definitions>
  <inkml:trace contextRef="#ctx0" brushRef="#br0">29 0 24575,'-3'0'0,"-3"0"0,-1 3 0,0 3 0,2 4 0,5 3 0,4 1 0,3 0-8191</inkml:trace>
</inkml:ink>
</file>

<file path=ppt/ink/ink1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9:23:13.431"/>
    </inkml:context>
    <inkml:brush xml:id="br0">
      <inkml:brushProperty name="width" value="0.05" units="cm"/>
      <inkml:brushProperty name="height" value="0.05" units="cm"/>
    </inkml:brush>
  </inkml:definitions>
  <inkml:trace contextRef="#ctx0" brushRef="#br0">0 27 24575,'2'13'0,"-1"0"0,2 0 0,0 1 0,0-1 0,2-1 0,-1 1 0,2-1 0,12 24 0,15 34 0,-33-69 0,0 0 0,0 1 0,1-1 0,-1 0 0,1 0 0,-1 0 0,1 1 0,0-1 0,-1 0 0,1 0 0,0 0 0,0 0 0,0 0 0,1 1 0,-1-2 0,-1 0 0,0 0 0,1 0 0,-1 0 0,1 0 0,-1 0 0,0-1 0,1 1 0,-1 0 0,0 0 0,1 0 0,-1 0 0,0-1 0,0 1 0,1 0 0,-1 0 0,0 0 0,1-1 0,-1 1 0,0 0 0,0 0 0,0-1 0,1 1 0,-1 0 0,0-1 0,0 1 0,0 0 0,0-1 0,0 1 0,1 0 0,-1-1 0,10-43 0,-9 37 0,3-12 0,0 1 0,1 0 0,0 1 0,2-1 0,0 1 0,1 1 0,1-1 0,14-20 0,-22 36-52,0-1-1,0 1 1,0 0-1,0-1 1,0 1-1,1 0 1,-1 0-1,0 0 1,1 0-1,-1 0 1,1 0-1,-1 0 1,1 0-1,0 1 1,-1-1-1,1 1 1,0-1-1,-1 1 1,1-1-1,0 1 0,0 0 1,0 0-1,-1 0 1,1 0-1,3 1 1,5 4-6774</inkml:trace>
</inkml:ink>
</file>

<file path=ppt/ink/ink1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9:23:13.775"/>
    </inkml:context>
    <inkml:brush xml:id="br0">
      <inkml:brushProperty name="width" value="0.05" units="cm"/>
      <inkml:brushProperty name="height" value="0.05" units="cm"/>
    </inkml:brush>
  </inkml:definitions>
  <inkml:trace contextRef="#ctx0" brushRef="#br0">51 178 24575,'-9'-8'0,"-7"-5"0,16 7 0,10 2 0,11 1 0,-14 2 0,-1 0 0,1 0 0,-1-1 0,0 1 0,1-1 0,7-4 0,-12 5 0,0 0 0,-1-1 0,1 1 0,-1 0 0,1-1 0,-1 1 0,1-1 0,-1 0 0,0 1 0,0-1 0,0 0 0,0 0 0,0 1 0,0-1 0,0 0 0,0 0 0,-1 0 0,1 0 0,-1 0 0,0 0 0,1 0 0,-1 0 0,0-1 0,0 1 0,-1-2 0,1 0 0,-1 1 0,0-1 0,0 0 0,0 0 0,-1 1 0,1-1 0,-1 1 0,0 0 0,0-1 0,0 1 0,-1 0 0,1 0 0,-1 0 0,1 0 0,-1 1 0,0-1 0,-5-3 0,5 4 0,0 0 0,0 0 0,0 0 0,-1 0 0,1 0 0,0 1 0,-1-1 0,1 1 0,-1 0 0,0 0 0,1 0 0,-1 1 0,0 0 0,1-1 0,-1 1 0,0 0 0,1 0 0,-6 2 0,7-2 0,1 1 0,-1 0 0,1 0 0,0 0 0,-1 0 0,1 0 0,0 0 0,0 0 0,0 1 0,0-1 0,0 0 0,0 1 0,0-1 0,0 1 0,0-1 0,1 1 0,-1-1 0,1 1 0,-1-1 0,1 1 0,-1 0 0,1-1 0,0 1 0,0 3 0,-1 3 0,1-1 0,0 1 0,3 15 0,-1-13 38,0 0 0,1 0 0,0-1 0,1 1 0,0-1 0,0 0 0,1 0 0,6 9 0,-7-13-160,0 0 0,0 0 0,1 0 0,0 0 0,-1 0 0,2-1 0,-1 0 0,0 0 0,1-1 1,0 1-1,0-1 0,0 0 0,7 2 0,10 1-6704</inkml:trace>
</inkml:ink>
</file>

<file path=ppt/ink/ink1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9:23:14.336"/>
    </inkml:context>
    <inkml:brush xml:id="br0">
      <inkml:brushProperty name="width" value="0.05" units="cm"/>
      <inkml:brushProperty name="height" value="0.05" units="cm"/>
    </inkml:brush>
  </inkml:definitions>
  <inkml:trace contextRef="#ctx0" brushRef="#br0">89 138 24575,'-3'-2'0,"0"0"0,-1 0 0,1 0 0,0 1 0,-1 0 0,1-1 0,0 1 0,-1 1 0,1-1 0,-1 0 0,0 1 0,1 0 0,-1 0 0,1 0 0,-1 0 0,0 0 0,1 1 0,-1 0 0,1-1 0,-1 1 0,1 1 0,-4 1 0,6-3 0,1 1 0,-1-1 0,1 1 0,-1 0 0,1-1 0,-1 1 0,1 0 0,0-1 0,-1 1 0,1 0 0,0 0 0,0-1 0,-1 1 0,1 0 0,0 0 0,0-1 0,0 1 0,0 0 0,0 0 0,0 0 0,0-1 0,0 1 0,1 0 0,-1 0 0,0-1 0,0 1 0,1 0 0,-1 0 0,0-1 0,1 1 0,-1 0 0,1 0 0,20 24 0,-14-18 0,1 2 0,0 0 0,-1 0 0,0 1 0,-1-1 0,0 2 0,-1-1 0,5 12 0,-10-22 0,0 0 0,0 0 0,0 0 0,0 0 0,0 1 0,0-1 0,0 0 0,0 0 0,0 0 0,0 0 0,0 0 0,0 0 0,0 0 0,1 0 0,-1 0 0,0 0 0,0 0 0,0 0 0,0 0 0,0 0 0,0 0 0,0 0 0,0 0 0,0 0 0,0 0 0,0 0 0,0 0 0,0 0 0,0 0 0,0 1 0,1-1 0,-1 0 0,0 0 0,0 0 0,0-1 0,0 1 0,0 0 0,0 0 0,0 0 0,0 0 0,0 0 0,0 0 0,0 0 0,0 0 0,0 0 0,1 0 0,-1 0 0,0 0 0,0 0 0,0 0 0,0 0 0,0 0 0,0 0 0,0 0 0,0 0 0,0 0 0,0 0 0,0 0 0,0 0 0,0-1 0,0 1 0,0 0 0,0 0 0,0 0 0,0 0 0,4-8 0,3-12 0,-3 9 0,21-65 0,-22 68 0,0 0 0,1 0 0,0 1 0,1-1 0,-1 1 0,2 0 0,5-6 0,-11 12 0,1 0 0,-1 0 0,1 1 0,0-1 0,0 0 0,-1 1 0,1-1 0,0 0 0,0 1 0,0-1 0,0 1 0,0-1 0,-1 1 0,1 0 0,0-1 0,0 1 0,0 0 0,0 0 0,0-1 0,0 1 0,0 0 0,0 0 0,0 0 0,0 0 0,0 1 0,0-1 0,0 0 0,0 0 0,0 0 0,0 1 0,0-1 0,0 1 0,0-1 0,0 1 0,0-1 0,0 1 0,0-1 0,-1 1 0,1 0 0,0-1 0,0 1 0,-1 0 0,1 0 0,-1-1 0,1 1 0,0 0 0,-1 0 0,0 0 0,1 0 0,-1 0 0,1 1 0,3 8 0,0 0 0,-1 0 0,5 21 0,-6-20 0,1 2 0,-1-6 0,-1-1 0,1 0 0,0 1 0,0-1 0,6 11 0,-8-16 0,1 0 0,0 0 0,0 0 0,-1 0 0,1 0 0,0 0 0,0 0 0,0-1 0,0 1 0,0 0 0,0 0 0,0-1 0,0 1 0,1-1 0,-1 1 0,0-1 0,0 0 0,0 1 0,1-1 0,-1 0 0,0 0 0,0 0 0,1 0 0,-1 0 0,0 0 0,0 0 0,1 0 0,-1 0 0,0-1 0,0 1 0,1 0 0,-1-1 0,0 1 0,0-1 0,0 1 0,2-2 0,3-2 0,0 0 0,0 0 0,0-1 0,-1 0 0,1 0 0,-1 0 0,0 0 0,-1-1 0,1 0 0,-1 0 0,-1 0 0,1-1 0,-1 1 0,0-1 0,2-7 0,21-37 0,-26 51 0,0 0 0,0 0 0,1-1 0,-1 1 0,0 0 0,0 0 0,0 0 0,0 0 0,0 0 0,0-1 0,0 1 0,0 0 0,1 0 0,-1 0 0,0 0 0,0 0 0,0 0 0,0-1 0,0 1 0,1 0 0,-1 0 0,0 0 0,0 0 0,0 0 0,1 0 0,-1 0 0,0 0 0,0 0 0,0 0 0,0 0 0,1 0 0,-1 0 0,0 0 0,0 0 0,0 0 0,1 0 0,-1 0 0,0 0 0,0 0 0,0 0 0,0 0 0,1 1 0,-1-1 0,0 0 0,0 0 0,0 0 0,0 0 0,0 0 0,1 1 0,5 12 0,2 20 0,-7-30 0,1 8 0,0 0 0,1-1 0,1 1 0,0-1 0,0 1 0,10 15 0,-12-23 0,-1-1 0,1 1 0,0-1 0,0 0 0,0 0 0,0 0 0,0 0 0,0 0 0,1 0 0,-1-1 0,0 1 0,1-1 0,0 1 0,-1-1 0,1 0 0,0 0 0,0 0 0,-1-1 0,1 1 0,0-1 0,0 1 0,0-1 0,0 0 0,0 0 0,0 0 0,-1-1 0,1 1 0,0-1 0,0 1 0,5-3 0,-4 1 0,0 0 0,1-1 0,-2 1 0,1-1 0,0 1 0,0-1 0,-1-1 0,0 1 0,1 0 0,-1-1 0,0 1 0,-1-1 0,1 0 0,-1 0 0,0 0 0,0-1 0,3-6 0,-1-1 0,0 0 0,-1-1 0,0 1 0,-1-1 0,1-14 0,-3 20 0,0 0 0,0 1 0,-1-1 0,0 0 0,0 0 0,-1 1 0,0-1 0,-3-6 0,5 10 0,-2 0 0,1 1 0,0-1 0,0 1 0,-1-1 0,1 1 0,-1 0 0,0 0 0,0-1 0,0 1 0,0 0 0,0 1 0,0-1 0,-1 0 0,1 1 0,0-1 0,-1 1 0,0 0 0,1-1 0,-1 1 0,-4-1 0,6 2 0,-1 0 0,1 1 0,-1-1 0,0 0 0,1 0 0,-1 1 0,1-1 0,-1 0 0,1 1 0,-1 0 0,1-1 0,-1 1 0,1 0 0,-1 0 0,1 0 0,0 0 0,0 0 0,-1 0 0,1 0 0,0 0 0,0 0 0,0 1 0,0-1 0,0 0 0,1 1 0,-1-1 0,0 1 0,0-1 0,1 1 0,-1 2 0,-2 5 0,0 1 0,1-1 0,-2 17 0,3-11 0,0 0 0,1 1 0,1-1 0,0 0 0,1 0 0,5 18 0,-6-26 0,1-1 0,0 1 0,0-1 0,1 0 0,0 0 0,0 0 0,0 0 0,0-1 0,1 1 0,0-1 0,1 0 0,-1 0 0,1 0 0,0-1 0,0 1 0,9 5 0,-11-9-114,-1 0 1,0 0-1,1 0 0,-1 0 0,1 0 1,-1-1-1,1 1 0,-1-1 0,1 0 1,-1 0-1,4 0 0,8-2-6712</inkml:trace>
</inkml:ink>
</file>

<file path=ppt/ink/ink1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9:23:14.694"/>
    </inkml:context>
    <inkml:brush xml:id="br0">
      <inkml:brushProperty name="width" value="0.05" units="cm"/>
      <inkml:brushProperty name="height" value="0.05" units="cm"/>
    </inkml:brush>
  </inkml:definitions>
  <inkml:trace contextRef="#ctx0" brushRef="#br0">32 57 24575,'7'-55'0,"-7"55"0,0 0 0,-1 0 0,1 0 0,0 1 0,0-1 0,0 0 0,0 0 0,0 0 0,0 0 0,0 0 0,0 0 0,0 0 0,0 0 0,0 0 0,0 0 0,0 0 0,0 0 0,0 0 0,0 0 0,0 0 0,-1 0 0,1 0 0,0 0 0,0 0 0,0 0 0,0 0 0,0 0 0,0 0 0,0 0 0,0-1 0,0 1 0,0 0 0,0 0 0,0 0 0,0 0 0,0 0 0,0 0 0,0 0 0,0 0 0,0 0 0,0 0 0,0 0 0,0 0 0,-1 0 0,1 0 0,0 0 0,0 0 0,0 0 0,0 0 0,0 0 0,0-1 0,0 1 0,0 0 0,0 0 0,0 0 0,0 0 0,0 0 0,0 0 0,0 0 0,0 0 0,1 0 0,-6 7 0,-3 12 0,6-10 0,-4 14 0,1-1 0,1 1 0,-2 27 0,6-49 0,0 0 0,0 0 0,0 0 0,0-1 0,0 1 0,0 0 0,0 0 0,0 0 0,0 0 0,0 0 0,1 0 0,-1-1 0,0 1 0,0 0 0,1 0 0,-1 0 0,1-1 0,-1 1 0,1 0 0,-1 0 0,2 0 0,-2-1 0,1 0 0,-1 0 0,1 0 0,0 0 0,-1 0 0,1 0 0,-1 0 0,1-1 0,0 1 0,-1 0 0,1 0 0,-1 0 0,1-1 0,-1 1 0,1 0 0,-1-1 0,1 1 0,-1-1 0,0 1 0,1 0 0,-1-1 0,1 0 0,3-4 0,0-1 0,0 1 0,0-1 0,3-7 0,29-96 0,-36 109 0,0 0 0,0-1 0,0 1 0,0-1 0,0 1 0,0 0 0,0-1 0,1 1 0,-1 0 0,0-1 0,0 1 0,0 0 0,0-1 0,1 1 0,-1 0 0,0-1 0,0 1 0,1 0 0,-1-1 0,0 1 0,1 0 0,-1 0 0,0-1 0,1 1 0,-1 0 0,0 0 0,1 0 0,-1 0 0,0 0 0,1-1 0,-1 1 0,1 0 0,-1 0 0,0 0 0,1 0 0,0 0 0,4 15 0,-1 24 0,-5 158-1365,1-180-5461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8:36:33.970"/>
    </inkml:context>
    <inkml:brush xml:id="br0">
      <inkml:brushProperty name="width" value="0.05" units="cm"/>
      <inkml:brushProperty name="height" value="0.05" units="cm"/>
    </inkml:brush>
  </inkml:definitions>
  <inkml:trace contextRef="#ctx0" brushRef="#br0">308 728 24575,'-15'-197'0,"13"338"0,2-96 0,-3 380 0,-25 1 0,-26-10 0,-23 223 0,53-307 0,-36 290 0,48-552 0,-1 2 0,-6 108 0,19-178 0,0-1 0,-1 1 0,1 0 0,0 0 0,0 0 0,1-1 0,-1 1 0,0 0 0,1 0 0,-1 0 0,1-1 0,-1 1 0,1 0 0,0-1 0,0 1 0,0-1 0,0 1 0,0-1 0,0 1 0,0-1 0,0 1 0,1-1 0,-1 0 0,3 2 0,-1-2 0,1 0 0,-1 0 0,1 0 0,-1 0 0,1-1 0,-1 1 0,1-1 0,-1 0 0,1 0 0,-1-1 0,1 1 0,4-2 0,191-40 0,-60 9 0,580-95-2175,10 21-974,-633 93 2928,2778-331-5393,8 97 4790,-2711 235 1568,243-16 69,-143 20 5148,-305 7-4845,1-2 1,-1-2-1,-57-17 0,83 20-1116,0 0 0,1 0 0,0 0 0,0-1 0,0 0 0,0-1 0,1 0 0,0 0 0,0 0 0,0 0 0,0-1 0,1 0 0,0 0 0,-8-14 0,7 9 0,1-1 0,0-1 0,0 1 0,2-1 0,-1 1 0,2-1 0,-1 0 0,1-18 0,-1-73 0,20-181 0,-6 150 0,27-715 0,-79 2 0,16 538 0,24 300 0,0 1 0,-1-1 0,0 1 0,0-1 0,-4-8 0,4 14 0,0 1 0,0-1 0,0 1 0,0 0 0,-1 0 0,1 0 0,-1 1 0,0-1 0,1 0 0,-1 1 0,-1 0 0,1 0 0,0 0 0,0 0 0,-6-2 0,-15-5 0,1 0 0,-1 2 0,-40-7 0,-78-4 0,105 14 0,-274-19-1256,-473 24-1,-310 87-1631,978-76 2847,-1963 228-2023,7 50 16,1916-266 2002,-310 33 4287,457-56-4042,4 0 57,0-1 1,0 0-1,-1 1 0,1-2 0,0 1 1,0-1-1,0 0 0,0 0 1,-9-3-1,14 4-229,0 0 0,0 0 0,-1 0 0,1 0-1,0 0 1,0 0 0,0 0 0,-1-1 0,1 1 0,0 0 0,0 0 0,0 0-1,0 0 1,0 0 0,-1-1 0,1 1 0,0 0 0,0 0 0,0 0 0,0-1 0,0 1-1,0 0 1,0 0 0,0 0 0,0-1 0,0 1 0,0 0 0,0 0 0,0-1 0,0 1-1,0 0 1,0 0 0,0 0 0,0-1 0,0 1 0,0 0 0,0 0 0,0 0 0,0-1-1,0 1 1,10-9 760,12-2-343,-13 7-403,-3 1-18,1 0-1,-1 0 0,1 1 1,0 0-1,0 0 0,0 1 0,0-1 1,0 1-1,8 0 0,-15 2-45,0-1 1,1 0-1,-1 0 0,0 0 0,0 0 1,0 0-1,1 1 0,-1-1 0,0 0 1,0 0-1,0 0 0,0 0 0,1 1 1,-1-1-1,0 0 0,0 0 0,0 1 1,0-1-1,0 0 0,0 0 0,0 0 1,0 1-1,0-1 0,0 0 0,1 0 1,-1 1-1,-1-1 0,1 0 0,0 0 1,0 1-1,0-1 0,0 0 0,0 0 1,0 1-1,0-1 0,0 0 0,0 0 1,0 1-1,0-1 0,-1 0 0,1 0 1,0 0-1,0 1 0,0-1 0,0 0 1,-1 0-1,1 0 0,0 0 0,0 1 0,0-1 1,-1 0-1,1 0 0,0 0 0,0 0 1,0 0-1,-1 0 0,1 0 0,0 0 1,-1 0-1,-9 9-6803</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8:36:45.188"/>
    </inkml:context>
    <inkml:brush xml:id="br0">
      <inkml:brushProperty name="width" value="0.05" units="cm"/>
      <inkml:brushProperty name="height" value="0.05" units="cm"/>
    </inkml:brush>
  </inkml:definitions>
  <inkml:trace contextRef="#ctx0" brushRef="#br0">147 224 24575,'8'-8'0,"0"1"0,-1-1 0,0-1 0,-1 0 0,0 1 0,8-15 0,-13 19 0,0 1 0,1-1 0,-1 0 0,-1 1 0,1-1 0,0 0 0,-1 0 0,0 0 0,0 1 0,0-1 0,0 0 0,-1 0 0,1 0 0,-1 0 0,0 1 0,0-1 0,-1 0 0,1 1 0,-1-1 0,1 1 0,-4-5 0,1 3 0,1-1 0,-1 1 0,-1 0 0,1 0 0,-1 1 0,1-1 0,-1 1 0,-1 0 0,1 0 0,-7-3 0,10 5 0,-1 1 0,1 0 0,0 0 0,0 1 0,-1-1 0,1 0 0,-1 1 0,1-1 0,0 1 0,-1 0 0,1 0 0,-1 0 0,1 0 0,-1 0 0,1 0 0,0 1 0,-1-1 0,1 1 0,0 0 0,-1 0 0,1 0 0,0 0 0,0 0 0,-1 0 0,1 0 0,0 1 0,0-1 0,1 1 0,-4 2 0,0 3 0,-1 0 0,1 0 0,1 1 0,0 0 0,0-1 0,0 1 0,1 1 0,0-1 0,-2 11 0,-2 13 0,-3 34 0,7-35 0,0 38 0,3-61 0,0 0 0,1 1 0,0-1 0,0 0 0,1-1 0,0 1 0,0 0 0,1 0 0,0-1 0,5 9 0,-7-13 0,1-1 0,-1 0 0,1 0 0,-1 0 0,1 0 0,-1-1 0,1 1 0,0 0 0,0-1 0,0 1 0,0-1 0,0 0 0,0 0 0,1 0 0,-1 0 0,0 0 0,0 0 0,1 0 0,-1-1 0,3 1 0,-1-1 0,-1 0 0,1 0 0,-1-1 0,0 0 0,1 1 0,-1-1 0,0 0 0,1-1 0,-1 1 0,0 0 0,0-1 0,5-3 0,2-3 0,-1 1 0,0-2 0,0 1 0,-1-1 0,0-1 0,13-19 0,-12 14 0,-1 0 0,-1 0 0,-1-1 0,0 0 0,0 0 0,-2-1 0,0 1 0,2-25 0,-5 32 0,-1 0 0,0-1 0,-1 1 0,0-1 0,0 1 0,-1-1 0,-3-11 0,2 15 0,1 0 0,0 1 0,-1-1 0,0 1 0,-1 0 0,1 0 0,-1 0 0,0 0 0,0 1 0,0-1 0,-1 1 0,-5-4 0,8 6 17,-1 0-1,1 1 0,-1-1 0,1 1 1,-1 0-1,0 0 0,1 0 0,-1 0 1,0 0-1,0 1 0,1-1 0,-1 1 1,0 0-1,0 0 0,0 0 0,0 0 1,1 0-1,-1 1 0,0-1 0,-4 2 1,3 0-173,-1 0 1,1 0 0,-1 0 0,1 1 0,0 0 0,0 0 0,0 0-1,0 0 1,1 0 0,-7 8 0,-1 4-6671</inkml:trace>
</inkml:ink>
</file>

<file path=ppt/ink/ink2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9:23:15.022"/>
    </inkml:context>
    <inkml:brush xml:id="br0">
      <inkml:brushProperty name="width" value="0.05" units="cm"/>
      <inkml:brushProperty name="height" value="0.05" units="cm"/>
    </inkml:brush>
  </inkml:definitions>
  <inkml:trace contextRef="#ctx0" brushRef="#br0">1 23 24575,'0'-3'0,"0"-4"0,2 0 0,5 1 0</inkml:trace>
</inkml:ink>
</file>

<file path=ppt/ink/ink2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9:23:15.525"/>
    </inkml:context>
    <inkml:brush xml:id="br0">
      <inkml:brushProperty name="width" value="0.05" units="cm"/>
      <inkml:brushProperty name="height" value="0.05" units="cm"/>
    </inkml:brush>
  </inkml:definitions>
  <inkml:trace contextRef="#ctx0" brushRef="#br0">0 0 24575,'16'409'0,"-6"-318"0,13 240 0,-23-329 0,0 6 0,0 1 0,0-1 0,-1 0 0,0 0 0,0 0 0,-1 0 0,0 0 0,0 0 0,-5 10 0,7-18-24,0 0-1,0 1 1,0-1 0,-1 1-1,1-1 1,0 0 0,0 1-1,-1-1 1,1 0-1,0 0 1,0 1 0,-1-1-1,1 0 1,0 0 0,-1 1-1,1-1 1,0 0-1,-1 0 1,1 0 0,-1 1-1,1-1 1,0 0 0,-1 0-1,1 0 1,0 0-1,-1 0 1,1 0 0,-1 0-1,1 0 1,0 0-1,-1 0 1,1 0 0,-1 0-1,1 0 1,0 0 0,-1-1-1,1 1 1,-1 0-1,1 0 1,0 0 0,-1 0-1,1-1 1,0 1 0,-1 0-1,1 0 1,0-1-1,0 1 1,-1 0 0,1-1-1,0 1 1,0 0-1,-1-1 1,1 1 0,0 0-1,0-1 1,-8-12-6802</inkml:trace>
</inkml:ink>
</file>

<file path=ppt/ink/ink2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9:23:15.901"/>
    </inkml:context>
    <inkml:brush xml:id="br0">
      <inkml:brushProperty name="width" value="0.05" units="cm"/>
      <inkml:brushProperty name="height" value="0.05" units="cm"/>
    </inkml:brush>
  </inkml:definitions>
  <inkml:trace contextRef="#ctx0" brushRef="#br0">39 0 24575,'-2'0'0,"1"0"0,-1 0 0,1 0 0,-1 1 0,1-1 0,-1 0 0,1 1 0,-1-1 0,1 0 0,-1 1 0,1 0 0,0-1 0,-1 1 0,1 0 0,0 0 0,0 0 0,-1 0 0,1 0 0,0 0 0,0 0 0,0 0 0,0 0 0,0 0 0,1 0 0,-1 1 0,0-1 0,0 0 0,1 1 0,-1-1 0,1 1 0,-1-1 0,1 3 0,-1-1 0,1 0 0,0 0 0,0-1 0,0 1 0,0 0 0,1 0 0,-1 0 0,1-1 0,-1 1 0,1 0 0,0-1 0,0 1 0,0 0 0,1-1 0,-1 1 0,3 3 0,4 2 0,0 0 0,1 0 0,0 0 0,0-1 0,1-1 0,-1 0 0,1 0 0,1-1 0,-1 0 0,1 0 0,0-2 0,20 6 0,-19-6 0,1-1 0,0 0 0,0-1 0,-1 0 0,1-1 0,0 0 0,0-1 0,0-1 0,0 0 0,-1-1 0,16-5 0,-14 3 0,-1-1 0,-1-1 0,1 0 0,-1 0 0,0-1 0,-1-1 0,0 0 0,0-1 0,-1 0 0,0 0 0,-1-1 0,0 0 0,10-18 0,-18 28 0,-1 1 0,0 0 0,0 0 0,1-1 0,-1 1 0,0 0 0,0-1 0,1 1 0,-1 0 0,0-1 0,0 1 0,0 0 0,1-1 0,-1 1 0,0 0 0,0-1 0,0 1 0,0-1 0,0 1 0,0 0 0,0-1 0,0 1 0,0-1 0,0 1 0,0 0 0,0-1 0,0 1 0,0-1 0,0 1 0,-1 0 0,1-1 0,0 1 0,0 0 0,0-1 0,0 1 0,-1-1 0,-13 7 0,-19 19 0,-52 48-1365,57-50-5461</inkml:trace>
</inkml:ink>
</file>

<file path=ppt/ink/ink2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9:23:16.821"/>
    </inkml:context>
    <inkml:brush xml:id="br0">
      <inkml:brushProperty name="width" value="0.05" units="cm"/>
      <inkml:brushProperty name="height" value="0.05" units="cm"/>
    </inkml:brush>
  </inkml:definitions>
  <inkml:trace contextRef="#ctx0" brushRef="#br0">912 547 24575,'13'-24'0,"9"-19"0,-20 39 0,-1 1 0,0 0 0,0 0 0,0-1 0,0 1 0,0-1 0,-1 1 0,0-1 0,0 1 0,0-5 0,0 7 0,-1 0 0,1 0 0,-1 0 0,1 0 0,-1 0 0,1 0 0,-1 0 0,0 0 0,1 0 0,-1 0 0,0 0 0,0 0 0,0 0 0,0 1 0,0-1 0,0 0 0,0 1 0,0-1 0,0 1 0,0-1 0,0 1 0,0-1 0,-1 1 0,1 0 0,0-1 0,-3 1 0,-33-1 0,19 3 0,0 0 0,0 2 0,0 0 0,-32 13 0,-65 35 0,54-19 0,3 2 0,1 2 0,1 4 0,2 1 0,3 3 0,1 2 0,-49 60 0,77-81 0,2 1 0,2 0 0,0 2 0,2 0 0,0 1 0,-15 46 0,24-55 0,1 0 0,1 0 0,1 0 0,1 1 0,1-1 0,1 1 0,1 0 0,1 0 0,1-1 0,8 44 0,-1-35-23,1 1-1,2-1 0,1-1 0,1 0 1,1-1-1,2-1 0,1 0 0,0-2 1,2 0-1,45 43 0,-19-26-73,2-3 0,1-1 0,3-3 0,93 49 0,-45-36-183,3-5 0,1-4 0,2-5 0,182 34 0,-81-35-876,324 9 0,-282-39 1004,291-33-1,-369 9-227,-2-7 0,263-80 0,-352 82 300,-2-4-1,-1-3 0,-2-4 0,-2-2 0,116-83 1,-145 88 215,-3-2 0,-1-1 1,64-78-1,-77 80 361,-3 0 1,-1-2-1,-1 0 1,-2-1-1,20-59 0,-31 74-345,-2 0 0,-2-1 0,0 0 0,-1 0 0,-1 0 0,-1-1 0,-1 1 0,-2-1 0,0 1 0,-2 0 0,0-1 0,-2 1 0,-1 1 0,0-1-1,-2 1 1,-1 0 0,0 1 0,-18-30 0,-1 8-204,-2 1 1,-1 1-1,-2 2 0,-2 2 0,-2 1 1,-1 1-1,-50-34 0,9 13-208,-4 4-1,-167-80 1,147 88 50,-2 5 1,-182-45-1,145 56-297,-235-19-1,146 38 366,0 11 1,-356 47-1,373-19-332,-373 100 0,561-121 537,-89 31 799,104-34-922,1-1-1,0 2 1,0-1-1,0 1 1,1 1-1,0 0 1,0 0-1,-8 10 1,4 1-4267</inkml:trace>
</inkml:ink>
</file>

<file path=ppt/ink/ink2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9:23:17.466"/>
    </inkml:context>
    <inkml:brush xml:id="br0">
      <inkml:brushProperty name="width" value="0.05" units="cm"/>
      <inkml:brushProperty name="height" value="0.05" units="cm"/>
    </inkml:brush>
  </inkml:definitions>
  <inkml:trace contextRef="#ctx0" brushRef="#br0">11 405 24575,'15'-23'0,"-13"20"0,-1 1 0,1-1 0,0 0 0,0 1 0,0-1 0,0 1 0,0 0 0,5-4 0,-7 6 0,0-1 0,1 1 0,-1 0 0,0 0 0,0 0 0,1 0 0,-1 0 0,0 0 0,1 0 0,-1 0 0,0 0 0,0 0 0,1 0 0,-1 0 0,0 1 0,0-1 0,1 0 0,-1 0 0,0 0 0,0 0 0,1 0 0,-1 0 0,0 1 0,0-1 0,1 0 0,-1 0 0,0 0 0,0 1 0,0-1 0,0 0 0,1 0 0,-1 1 0,0-1 0,0 0 0,0 0 0,0 1 0,0-1 0,0 0 0,0 0 0,0 1 0,0-1 0,1 0 0,-1 0 0,0 1 0,-1-1 0,3 16 0,-3 28 0,-3-1 0,-15 69 0,2-12 0,15-85 0,1-5 0,0 0 0,-1 0 0,0 0 0,-7 17 0,19-99 0,8-25 0,25-118 0,-30 161 0,39-98 0,-42 130 0,0 0 0,22-34 0,-28 51 0,0-1 0,0 1 0,0 0 0,1 0 0,0 0 0,0 0 0,0 1 0,0 0 0,1 0 0,0 0 0,-1 1 0,1 0 0,1 0 0,8-3 0,-13 5 0,1 1 0,0 0 0,-1-1 0,1 1 0,0 0 0,-1 0 0,1 0 0,0 1 0,-1-1 0,1 1 0,0-1 0,-1 1 0,1 0 0,-1 0 0,1 0 0,2 2 0,-1 0 0,0 0 0,0 0 0,0 0 0,-1 0 0,1 1 0,-1-1 0,0 1 0,4 6 0,2 6 0,-1 1 0,0 0 0,9 30 0,-16-42 0,22 64-273,-3 2 0,-3 0 0,-4 1 0,9 145 0,-22-191-6553</inkml:trace>
</inkml:ink>
</file>

<file path=ppt/ink/ink2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9:23:18.025"/>
    </inkml:context>
    <inkml:brush xml:id="br0">
      <inkml:brushProperty name="width" value="0.05" units="cm"/>
      <inkml:brushProperty name="height" value="0.05" units="cm"/>
    </inkml:brush>
  </inkml:definitions>
  <inkml:trace contextRef="#ctx0" brushRef="#br0">168 225 24575,'-10'0'0,"-68"-3"0,70 3 0,1-1 0,0-1 0,-1 1 0,1-1 0,0-1 0,0 1 0,-13-7 0,20 8 0,-1 1 0,1 0 0,-1 0 0,1-1 0,-1 1 0,1 0 0,-1-1 0,1 1 0,-1 0 0,1-1 0,0 1 0,-1-1 0,1 1 0,0-1 0,-1 1 0,1-1 0,0 1 0,0-1 0,-1 1 0,1-1 0,0 1 0,0-1 0,0 0 0,0 1 0,0-1 0,0 1 0,0-1 0,0 1 0,0-1 0,0 0 0,0 0 0,1 0 0,-1 0 0,1-1 0,0 1 0,0 0 0,0 0 0,0 0 0,0-1 0,0 1 0,0 0 0,0 1 0,3-3 0,36-17 0,43-8 0,130-25 0,-164 44 0,97-7 0,-120 15 0,1 2 0,0 0 0,-1 2 0,0 1 0,35 9 0,-54-11 0,-1 0 0,0 0 0,0 1 0,0 0 0,0 0 0,-1 0 0,1 1 0,-1-1 0,0 2 0,0-1 0,0 0 0,-1 1 0,1 0 0,-1 0 0,4 6 0,-5-6 0,-1 0 0,0 0 0,0 0 0,0 0 0,-1 1 0,0-1 0,0 0 0,0 1 0,0-1 0,-1 1 0,0-1 0,0 1 0,-1-1 0,1 1 0,-1-1 0,0 0 0,-1 1 0,-2 6 0,2-5 0,-1 0 0,0 0 0,-1 0 0,0 0 0,0-1 0,0 1 0,-1-1 0,1 0 0,-2 0 0,1-1 0,-9 7 0,14-12 0,0 1 0,0-1 0,-1 0 0,1 0 0,0 0 0,0 0 0,-1 1 0,1-1 0,0 0 0,-1 0 0,1 0 0,0 0 0,-1 0 0,1 0 0,0 0 0,0 0 0,-1 0 0,1 0 0,0 0 0,-1 0 0,1 0 0,0 0 0,-1 0 0,1 0 0,0 0 0,-1 0 0,1 0 0,0 0 0,-1-1 0,1 1 0,0 0 0,0 0 0,-1 0 0,1-1 0,0 1 0,0 0 0,-1-1 0,-2-14 0,7-18 0,3 3 0,2 1 0,14-34 0,-16 48 0,0 1 0,0 0 0,2 0 0,0 1 0,0 0 0,12-12 0,-18 21 0,0 0 0,1 1 0,0 0 0,0 0 0,0 0 0,0 0 0,0 0 0,0 1 0,1-1 0,-1 1 0,1 1 0,0-1 0,0 1 0,-1-1 0,1 1 0,0 1 0,0-1 0,0 1 0,0 0 0,0 0 0,0 0 0,0 0 0,0 1 0,0 0 0,0 0 0,0 1 0,0-1 0,-1 1 0,1 0 0,-1 0 0,1 1 0,-1-1 0,0 1 0,0 0 0,0 0 0,7 7 0,1 3-97,0 1-1,-1 0 1,0 1-1,-1 0 1,-1 0-1,0 1 1,-1 0-1,-1 1 1,-1 0-1,0 0 1,-1 0-1,-1 1 0,3 28 1,-5-28-6729</inkml:trace>
</inkml:ink>
</file>

<file path=ppt/ink/ink2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9:23:19.136"/>
    </inkml:context>
    <inkml:brush xml:id="br0">
      <inkml:brushProperty name="width" value="0.05" units="cm"/>
      <inkml:brushProperty name="height" value="0.05" units="cm"/>
    </inkml:brush>
  </inkml:definitions>
  <inkml:trace contextRef="#ctx0" brushRef="#br0">153 424 24575,'2'-1'0,"0"1"0,0 0 0,-1-1 0,1 1 0,0-1 0,-1 0 0,1 1 0,-1-1 0,1 0 0,-1 0 0,1 0 0,-1 0 0,1 0 0,-1 0 0,0-1 0,0 1 0,1 0 0,-1-1 0,0 1 0,0-1 0,1-2 0,-1 2 0,0 0 0,0 0 0,0 0 0,0 0 0,-1 0 0,1 0 0,-1 0 0,1 0 0,-1 0 0,0 0 0,1 0 0,-1 0 0,0 0 0,-1 0 0,1-1 0,0 1 0,-1-3 0,-1 1 0,-1 0 0,1 0 0,0 0 0,-1 1 0,0-1 0,0 1 0,0-1 0,0 1 0,0 0 0,-1 0 0,1 0 0,-1 1 0,0 0 0,0-1 0,0 1 0,0 0 0,0 1 0,-1-1 0,1 1 0,0 0 0,-1 0 0,-5-1 0,6 2 0,1 0 0,-1 0 0,0 0 0,0 0 0,1 0 0,-1 1 0,0 0 0,1 0 0,-1 0 0,1 0 0,-1 0 0,1 1 0,-1-1 0,1 1 0,0 0 0,0 0 0,0 0 0,0 1 0,0-1 0,0 1 0,1-1 0,-1 1 0,1 0 0,0 0 0,0 0 0,0 0 0,-2 4 0,1 1 0,0-1 0,1 0 0,-1 1 0,2 0 0,-1-1 0,1 1 0,0 0 0,0 0 0,1 0 0,0 0 0,1 0 0,0-1 0,2 13 0,-1-15 0,-1-1 0,1 1 0,-1-1 0,1 1 0,1-1 0,-1 0 0,1 0 0,-1 0 0,1 0 0,0 0 0,1 0 0,-1-1 0,1 1 0,-1-1 0,1 0 0,0 0 0,0-1 0,0 1 0,1-1 0,-1 0 0,0 0 0,1 0 0,6 1 0,-6-2 0,1-1 0,-1 1 0,0-1 0,0 0 0,0 0 0,0-1 0,0 0 0,0 0 0,0 0 0,0 0 0,0-1 0,0 0 0,0 0 0,-1 0 0,1-1 0,-1 1 0,1-1 0,-1 0 0,0 0 0,0-1 0,0 1 0,3-5 0,-4 4 0,1 0 0,-1 0 0,1 0 0,-1 0 0,-1-1 0,1 1 0,0-1 0,-1 0 0,0 0 0,0 1 0,-1-2 0,1 1 0,-1 0 0,0 0 0,-1 0 0,1 0 0,-1-1 0,0 1 0,0 0 0,-1-1 0,-1-6 0,2 11 0,0 0 0,0 0 0,0 1 0,-1-1 0,1 0 0,0 0 0,-1 0 0,1 1 0,0-1 0,-1 0 0,1 0 0,-1 1 0,1-1 0,-1 0 0,0 1 0,1-1 0,-1 0 0,-1 0 0,2 1 0,-1 0 0,1 0 0,0 0 0,-1 0 0,1 0 0,-1 0 0,1 0 0,-1 1 0,1-1 0,0 0 0,-1 0 0,1 0 0,0 0 0,-1 1 0,1-1 0,0 0 0,-1 0 0,1 1 0,0-1 0,-1 0 0,1 1 0,0-1 0,0 0 0,-1 1 0,1-1 0,0 1 0,-2 2 0,0 0 0,1 0 0,0 0 0,-1 0 0,1 0 0,0 0 0,1 1 0,-2 3 0,2 2 0,0 0 0,1 0 0,0 0 0,0 0 0,1-1 0,0 1 0,1 0 0,0-1 0,0 0 0,1 0 0,-1 0 0,2 0 0,-1 0 0,11 11 0,-12-15 0,0 0 0,0-1 0,0 1 0,0-1 0,1 0 0,0 0 0,0-1 0,0 1 0,0-1 0,0 1 0,0-1 0,0-1 0,1 1 0,-1 0 0,1-1 0,-1 0 0,1 0 0,0-1 0,-1 1 0,1-1 0,0 0 0,-1 0 0,1-1 0,0 1 0,-1-1 0,1 0 0,-1 0 0,1 0 0,5-3 0,-2-1 0,-1 1 0,1-1 0,-1 0 0,0-1 0,-1 1 0,1-1 0,-1-1 0,0 1 0,-1-1 0,1 0 0,-1-1 0,-1 1 0,0-1 0,0 0 0,0 0 0,-1 0 0,4-16 0,-1 1 0,-1 1 0,-1-1 0,-1 0 0,-1-1 0,-1-35 0,-6 1 0,-3 1 0,-19-76 0,26 130 0,1-1 0,-1 0 0,0 1 0,-1-1 0,1 0 0,-1 0 0,1 1 0,-3-5 0,3 8 0,1 0 0,0 0 0,0 0 0,0 0 0,0-1 0,0 1 0,0 0 0,0 0 0,0 0 0,0 0 0,0 0 0,0 0 0,-1 0 0,1 0 0,0 0 0,0 0 0,0 0 0,0 0 0,0 0 0,0 0 0,0 0 0,0 0 0,-1 0 0,1 0 0,0 0 0,0 0 0,0 0 0,0 0 0,0 0 0,0 0 0,0 0 0,0 0 0,-1 0 0,1 0 0,0 0 0,0 0 0,0 0 0,0 0 0,0 0 0,0 0 0,0 1 0,0-1 0,0 0 0,0 0 0,0 0 0,-1 0 0,1 0 0,0 0 0,0 0 0,0 0 0,0 0 0,0 0 0,0 1 0,0-1 0,-3 10 0,0 11 0,3 35 0,3-1 0,1 1 0,4-1 0,21 84 0,-25-121 0,1 0 0,1-1 0,0 0 0,14 26 0,-18-39 0,1 0 0,-1 0 0,1 0 0,0-1 0,0 0 0,0 1 0,1-1 0,-1 0 0,1 0 0,6 3 0,-7-5 0,-1 0 0,1 0 0,0 0 0,-1 0 0,1-1 0,0 1 0,0-1 0,-1 1 0,1-1 0,0 0 0,0 0 0,0-1 0,-1 1 0,1-1 0,0 1 0,0-1 0,-1 0 0,6-2 0,-3 0 0,1 0 0,-1-1 0,0 0 0,0 0 0,0 0 0,0-1 0,-1 0 0,0 1 0,0-1 0,0-1 0,0 1 0,-1-1 0,0 1 0,0-1 0,4-12 0,-3 5 0,1-1 0,-2 0 0,0 0 0,0 0 0,-1 0 0,-1-18 0,-6-5 0,-4 21 0,9 16 0,-1 0 0,1-1 0,-1 1 0,1 0 0,-1-1 0,1 1 0,0 0 0,-1 0 0,1 0 0,-1-1 0,1 1 0,-1 0 0,1 0 0,-1 0 0,1 0 0,-1 0 0,1 0 0,-1 0 0,1 0 0,-1 0 0,0 0 0,1 0 0,-1 0 0,1 0 0,0 1 0,-1-1 0,1 0 0,-2 1 0,1 0 0,0 0 0,0 0 0,0 0 0,0 0 0,0 0 0,0 0 0,0 1 0,0-1 0,0 0 0,0 1 0,1-1 0,-1 1 0,1-1 0,-1 1 0,1-1 0,-1 1 0,1-1 0,0 1 0,0-1 0,0 1 0,0 0 0,0-1 0,0 1 0,0-1 0,0 1 0,1 1 0,1 6 0,0-1 0,0 1 0,4 10 0,-4-14 0,0 1 0,0-1 0,1 1 0,-1-1 0,1 0 0,0 0 0,1 0 0,-1-1 0,1 1 0,0-1 0,0 0 0,1 0 0,-1 0 0,1 0 0,0-1 0,0 0 0,0 0 0,0 0 0,0 0 0,1-1 0,-1 0 0,1 0 0,-1-1 0,1 0 0,0 0 0,0 0 0,0 0 0,-1-1 0,1 0 0,0 0 0,9-2 0,-8 1 0,-1 0 0,0 0 0,0-1 0,0 0 0,-1 0 0,1 0 0,0-1 0,-1 1 0,1-1 0,-1-1 0,0 1 0,0-1 0,0 0 0,4-5 0,-6 5 0,0 1 0,-1-1 0,1 1 0,-1-1 0,0 0 0,0 0 0,0 0 0,-1 0 0,0 0 0,0 0 0,0-1 0,0 1 0,0 0 0,-1-1 0,0 1 0,0 0 0,0-1 0,0 1 0,-1 0 0,-1-9 0,-1 4 0,1 0 0,-1 0 0,-7-14 0,9 21 0,0 0 0,0 0 0,-1 0 0,1 0 0,0 0 0,-1 0 0,0 0 0,1 0 0,-1 1 0,0-1 0,0 1 0,0-1 0,0 1 0,0 0 0,0-1 0,0 1 0,0 0 0,0 1 0,-4-2 0,5 2 0,0 0 0,0 0 0,-1 0 0,1 0 0,0 0 0,0 0 0,0 1 0,0-1 0,0 0 0,0 1 0,0-1 0,0 0 0,0 1 0,0 0 0,0-1 0,1 1 0,-1-1 0,0 1 0,0 0 0,0 0 0,1 0 0,-1-1 0,0 1 0,1 0 0,-1 0 0,1 0 0,-1 0 0,1 0 0,-1 0 0,1 0 0,0 0 0,-1 2 0,-6 38 0,7-37 0,0 38 0,1 1 0,2 0 0,16 76 0,4 48 0,-22-147 0,-1 1 0,0 0 0,-2 0 0,0-1 0,-1 1 0,-7 19 0,8-32 49,0-1 0,-1 0 0,0 0-1,0-1 1,-1 1 0,-5 6 0,8-11-110,0 0 0,0-1 0,0 1 0,-1-1 0,1 0 0,0 1 0,-1-1 0,1 0 0,-1 0 0,0 0 0,1 0 0,-1 0 0,0 0 0,0 0 0,0 0 0,1-1 0,-1 1 0,0-1 1,0 1-1,0-1 0,0 0 0,0 0 0,0 0 0,0 0 0,0 0 0,0 0 0,-3-1 0,-10-6-6765</inkml:trace>
</inkml:ink>
</file>

<file path=ppt/ink/ink2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9:23:19.544"/>
    </inkml:context>
    <inkml:brush xml:id="br0">
      <inkml:brushProperty name="width" value="0.05" units="cm"/>
      <inkml:brushProperty name="height" value="0.05" units="cm"/>
    </inkml:brush>
  </inkml:definitions>
  <inkml:trace contextRef="#ctx0" brushRef="#br0">269 114 24575,'1'-5'0,"-2"0"0,1 1 0,0-1 0,-1 0 0,0 1 0,0-1 0,-1 0 0,1 1 0,-1-1 0,0 1 0,0 0 0,0 0 0,-1 0 0,1 0 0,-1 0 0,0 0 0,0 0 0,-1 1 0,1 0 0,-1 0 0,0 0 0,1 0 0,-1 0 0,0 1 0,-1-1 0,1 1 0,0 0 0,-1 1 0,1-1 0,-1 1 0,1 0 0,-1 0 0,0 0 0,0 1 0,1-1 0,-1 1 0,0 0 0,0 1 0,1-1 0,-1 1 0,0 0 0,1 0 0,-9 3 0,9-2 0,0-1 0,-1 1 0,1 0 0,1 0 0,-1 0 0,0 1 0,0-1 0,1 1 0,0 0 0,-1 0 0,1 0 0,0 0 0,1 1 0,-1-1 0,0 1 0,1 0 0,0-1 0,0 1 0,0 0 0,0 0 0,1 1 0,0-1 0,-1 0 0,2 0 0,-1 1 0,0-1 0,1 8 0,0-5 0,1 0 0,0 0 0,0 0 0,0-1 0,1 1 0,0 0 0,1-1 0,-1 1 0,1-1 0,0 0 0,1 0 0,-1 0 0,1-1 0,1 1 0,-1-1 0,1 0 0,6 6 0,3 0 0,1-1 0,1 0 0,0-1 0,22 9 0,26 16 0,-62-34 0,0 1 0,-1 0 0,1 0 0,0 0 0,-1 1 0,0-1 0,1 0 0,-1 1 0,0-1 0,1 1 0,-1-1 0,0 1 0,0-1 0,0 1 0,0 0 0,0 0 0,-1-1 0,1 1 0,-1 0 0,1 3 0,-1-4 0,0 1 0,0 0 0,-1-1 0,1 1 0,-1-1 0,1 1 0,-1-1 0,0 1 0,0-1 0,0 1 0,1-1 0,-1 0 0,-1 1 0,1-1 0,0 0 0,0 0 0,0 0 0,-1 0 0,1 0 0,0 0 0,-1 0 0,1 0 0,-1 0 0,-1 0 0,-10 5 0,0 0 0,-1-1 0,0-1 0,0 0 0,0 0 0,-21 1 0,27-4 0,1-1 0,-1 1 0,1-1 0,0-1 0,-1 0 0,1 0 0,0 0 0,-1-1 0,1 0 0,0 0 0,0-1 0,1 1 0,-1-2 0,-9-5 0,14 7-97,-1 0-1,1 0 1,0 0-1,0 0 1,0-1-1,0 1 1,0 0-1,1-1 1,-1 0-1,1 1 1,0-1-1,-1 0 0,0-5 1,-2-14-6729</inkml:trace>
</inkml:ink>
</file>

<file path=ppt/ink/ink2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9:23:19.969"/>
    </inkml:context>
    <inkml:brush xml:id="br0">
      <inkml:brushProperty name="width" value="0.05" units="cm"/>
      <inkml:brushProperty name="height" value="0.05" units="cm"/>
    </inkml:brush>
  </inkml:definitions>
  <inkml:trace contextRef="#ctx0" brushRef="#br0">63 179 24575,'6'1'0,"-1"-1"0,1 1 0,0 1 0,8 2 0,17 3 0,-21-6 0,0-1 0,1-1 0,-1 1 0,0-2 0,1 1 0,-1-1 0,0-1 0,0 0 0,-1 0 0,1-1 0,10-6 0,-16 8 0,0 0 0,0 0 0,0-1 0,-1 0 0,1 1 0,-1-1 0,0-1 0,0 1 0,0 0 0,0-1 0,0 1 0,-1-1 0,1 0 0,-1 0 0,0 0 0,0 0 0,-1 0 0,1-1 0,-1 1 0,0 0 0,0-1 0,0 1 0,-1-1 0,0 1 0,0-1 0,0 1 0,0-1 0,-1-4 0,0 7 0,1-1 0,-1 1 0,1 0 0,-1-1 0,0 1 0,0-1 0,0 1 0,-1 0 0,1 0 0,0 0 0,-1 0 0,1 0 0,-1 0 0,0 0 0,0 0 0,0 1 0,0-1 0,-2-1 0,0 1 0,0 0 0,-1 0 0,1 1 0,0-1 0,-1 1 0,1 0 0,0 0 0,-1 1 0,-7-1 0,-1 1 0,0 1 0,-1 1 0,1 0 0,0 1 0,0 0 0,-13 5 0,17-4 0,-1 0 0,2 0 0,-1 1 0,0 1 0,1-1 0,0 1 0,0 0 0,1 1 0,0 0 0,0 0 0,0 1 0,1-1 0,-9 16 0,12-19 0,1 1 0,0 0 0,-1 0 0,2 0 0,-1 1 0,0-1 0,1 0 0,0 1 0,0-1 0,1 1 0,0-1 0,0 1 0,0-1 0,0 1 0,1-1 0,0 1 0,0-1 0,1 1 0,-1-1 0,1 0 0,0 0 0,1 0 0,-1 0 0,1 0 0,0-1 0,4 7 0,2-2 27,0 1-1,0-1 0,1-1 0,0 0 1,0 0-1,1-1 0,0 0 0,0-1 1,1 0-1,0-1 0,0 0 0,15 4 1,-12-5-198,0-1 0,1 0 1,0-1-1,-1 0 0,1-1 1,0-1-1,0-1 0,-1 0 1,26-5-1,-13-2-6655</inkml:trace>
</inkml:ink>
</file>

<file path=ppt/ink/ink2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9:23:20.701"/>
    </inkml:context>
    <inkml:brush xml:id="br0">
      <inkml:brushProperty name="width" value="0.05" units="cm"/>
      <inkml:brushProperty name="height" value="0.05" units="cm"/>
    </inkml:brush>
  </inkml:definitions>
  <inkml:trace contextRef="#ctx0" brushRef="#br0">1 20 24575,'1'-19'0,"1"22"0,4 34 0,16 150-682,-5 308-1,-17-473-6143</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8:36:45.517"/>
    </inkml:context>
    <inkml:brush xml:id="br0">
      <inkml:brushProperty name="width" value="0.05" units="cm"/>
      <inkml:brushProperty name="height" value="0.05" units="cm"/>
    </inkml:brush>
  </inkml:definitions>
  <inkml:trace contextRef="#ctx0" brushRef="#br0">1 63 24575,'6'-6'0,"1"0"0,0 0 0,0 0 0,0 0 0,1 1 0,0 1 0,0-1 0,0 1 0,1 1 0,9-4 0,-14 6 0,-1 0 0,1 1 0,-1-1 0,1 0 0,0 1 0,-1 0 0,1 0 0,-1 0 0,1 0 0,-1 1 0,1 0 0,0-1 0,-1 1 0,0 0 0,1 1 0,-1-1 0,0 0 0,1 1 0,-1 0 0,0 0 0,0 0 0,0 0 0,-1 0 0,1 1 0,-1-1 0,1 1 0,-1 0 0,3 4 0,0 1 0,0 1 0,-1-1 0,0 1 0,0 0 0,-1 1 0,0-1 0,-1 1 0,2 15 0,-1 8 0,-2 41 0,-1-23 0,2-32-1365,1-8-5461</inkml:trace>
</inkml:ink>
</file>

<file path=ppt/ink/ink2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9:23:23.992"/>
    </inkml:context>
    <inkml:brush xml:id="br0">
      <inkml:brushProperty name="width" value="0.05" units="cm"/>
      <inkml:brushProperty name="height" value="0.05" units="cm"/>
    </inkml:brush>
  </inkml:definitions>
  <inkml:trace contextRef="#ctx0" brushRef="#br0">1650 48 24575,'0'-1'0,"0"0"0,1 0 0,-1 0 0,0 1 0,1-1 0,-1 0 0,1 0 0,-1 1 0,1-1 0,0 0 0,-1 1 0,1-1 0,0 0 0,-1 1 0,1-1 0,0 1 0,0-1 0,-1 1 0,1 0 0,0-1 0,1 1 0,23-10 0,-18 8 0,8-7 0,-15 9 0,0 0 0,0-1 0,0 1 0,1 0 0,-1 0 0,0 0 0,0 0 0,0-1 0,0 1 0,0 0 0,0 0 0,0 0 0,1-1 0,-1 1 0,0 0 0,0 0 0,0-1 0,0 1 0,0 0 0,0 0 0,0 0 0,0-1 0,0 1 0,0 0 0,0 0 0,0-1 0,-1 1 0,1 0 0,0 0 0,0 0 0,0-1 0,0 1 0,0 0 0,-1 0 0,0-1 0,0 0 0,-1 0 0,1 1 0,0-1 0,-1 1 0,1 0 0,-1-1 0,1 1 0,-1 0 0,1 0 0,-1 0 0,1 0 0,-1 0 0,1 0 0,-1 0 0,1 0 0,-3 1 0,-10 3 0,0 0 0,1 0 0,0 1 0,-21 11 0,-51 35 0,42-24 0,-921 567 0,720-430 0,181-117 0,-96 92 0,136-114-1365,10-6-5461</inkml:trace>
</inkml:ink>
</file>

<file path=ppt/ink/ink2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9:23:25.167"/>
    </inkml:context>
    <inkml:brush xml:id="br0">
      <inkml:brushProperty name="width" value="0.05" units="cm"/>
      <inkml:brushProperty name="height" value="0.05" units="cm"/>
    </inkml:brush>
  </inkml:definitions>
  <inkml:trace contextRef="#ctx0" brushRef="#br0">0 1051 24575,'1'5'0,"-1"-1"0,1 1 0,0 0 0,1-1 0,-1 0 0,1 1 0,0-1 0,0 0 0,0 0 0,1 0 0,-1 0 0,4 3 0,40 44 0,-41-46 0,51 47 0,3-3 0,90 57 0,-50-37 0,526 407 0,-484-357 0,-5 7 0,147 177 0,-243-249 0,-28-36 0,1-1 0,1 0 0,27 25 0,-29-35 0,-6-9 0,-2-19 0,-1 3 0,3 6 0,1 0 0,0 0 0,1 1 0,0 0 0,0 0 0,2 1 0,18-17 0,-10 9 0,392-383-386,-286 291 193,201-137 0,92 8 193,22 45 0,-408 182 0,-15 6 0,0 0 0,-1-1 0,1-1 0,18-12 0,-33 19 5,1 0 0,-1-1 0,1 1 0,-1 0 0,0 0 1,0-1-1,1 1 0,-1-1 0,0 1 0,0-1 0,0 1 0,1-3 0,-2 3 2,0 0 1,0 0 0,0 0-1,0 1 1,0-1 0,0 0-1,0 0 1,0 0 0,0 1-1,0-1 1,0 0 0,0 0-1,-1 1 1,1-1 0,0 0-1,-1 0 1,1 1 0,0-1-1,-1 0 1,0 0 0,-3-3 48,0 0 0,-1 1 1,1 0-1,-1 0 1,0 0-1,-8-4 1,-18-12 93,28 15-150,0 0 0,0 0 0,1-1 0,-1 0 0,1 1 0,0-1 0,0 0 0,1 0 0,-1 0 0,1 0 0,0 0 0,1 0 0,-1 0 0,1-1 0,0 1 0,1-8 0,0-2 0,1 0 0,0 1 0,2-1 0,7-21 0,5-2 0,1 2 0,37-58 0,10-16 0,-60 101 0,1 0 0,-2-1 0,1 1 0,-1-1 0,2-16 0,-4 23 0,-1-1 0,0 1 0,0 0 0,0 0 0,0-1 0,0 1 0,-1 0 0,0 0 0,0-1 0,1 1 0,-2 0 0,1 0 0,0 0 0,-1 0 0,1 0 0,-1 1 0,0-1 0,0 0 0,0 1 0,-5-5 0,-3-1 0,0 0 0,-1 1 0,0 0 0,-1 1 0,1 1 0,-1 0 0,-19-6 0,-95-19 0,78 20 0,-1484-305-828,1086 212 828,435 99-1227</inkml:trace>
</inkml:ink>
</file>

<file path=ppt/ink/ink2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9:23:26.068"/>
    </inkml:context>
    <inkml:brush xml:id="br0">
      <inkml:brushProperty name="width" value="0.05" units="cm"/>
      <inkml:brushProperty name="height" value="0.05" units="cm"/>
    </inkml:brush>
  </inkml:definitions>
  <inkml:trace contextRef="#ctx0" brushRef="#br0">231 396 24575,'6'-1'0,"0"1"0,0-1 0,0 0 0,0-1 0,0 1 0,0-1 0,-1 0 0,1-1 0,0 1 0,-1-1 0,0 0 0,0-1 0,0 1 0,0-1 0,0 0 0,-1 0 0,6-7 0,-7 8 0,-1 0 0,0 0 0,0 0 0,0 0 0,0-1 0,0 1 0,-1 0 0,1-1 0,-1 1 0,0-1 0,0 0 0,0 1 0,-1-1 0,1 0 0,-1 0 0,0 1 0,0-1 0,0 0 0,-1 0 0,1 0 0,-1 1 0,0-1 0,0 0 0,0 1 0,0-1 0,-1 1 0,0-1 0,1 1 0,-4-4 0,1 2 0,1 1 0,-1 0 0,0 0 0,0 1 0,0-1 0,-1 1 0,1 0 0,-1 0 0,0 0 0,0 1 0,0-1 0,0 1 0,0 0 0,0 1 0,-1 0 0,1-1 0,-1 2 0,1-1 0,-1 0 0,1 1 0,-1 0 0,1 1 0,-9 1 0,3-1 0,0 1 0,0 1 0,1 0 0,-1 0 0,1 1 0,0 0 0,0 1 0,0 0 0,0 1 0,1 0 0,-8 7 0,8-5 0,1 0 0,1 1 0,0-1 0,0 2 0,1-1 0,0 1 0,0 0 0,1 0 0,1 0 0,0 1 0,0-1 0,1 1 0,0 0 0,1 1 0,-2 18 0,4-24 0,-1 1 0,1-1 0,1 1 0,-1-1 0,1 1 0,0-1 0,0 1 0,1-1 0,0 0 0,0 0 0,1 0 0,-1 0 0,1 0 0,1-1 0,-1 1 0,1-1 0,0 0 0,0 0 0,0 0 0,1 0 0,0-1 0,0 0 0,0 0 0,0 0 0,0 0 0,1-1 0,0 0 0,9 3 0,-3-2 0,0-1 0,0 0 0,1-1 0,-1 0 0,0-1 0,1-1 0,-1 0 0,1 0 0,-1-1 0,1-1 0,-1 0 0,0-1 0,0 0 0,0-1 0,13-6 0,-16 7 0,-1-1 0,1 0 0,-1-1 0,0 0 0,-1 0 0,1-1 0,-1 0 0,0 0 0,0 0 0,-1-1 0,0 0 0,0-1 0,-1 1 0,0-1 0,0 0 0,-1 0 0,0-1 0,0 1 0,-1-1 0,4-15 0,-4 5 0,-1 0 0,-2 0 0,1 0 0,-5-28 0,5 67 0,-1-4 0,0-1 0,1 0 0,4 16 0,-3-21 0,2 0 0,-1-1 0,1 1 0,1-1 0,-1 0 0,1 0 0,1-1 0,0 0 0,0 0 0,1 0 0,0-1 0,15 14 0,-18-18 0,0 0 0,0-1 0,0 1 0,1-1 0,-1 0 0,0 0 0,1 0 0,0-1 0,-1 1 0,1-1 0,0 0 0,0-1 0,0 1 0,-1-1 0,1 0 0,0 0 0,0-1 0,0 1 0,0-1 0,-1 0 0,1 0 0,0-1 0,-1 1 0,1-1 0,-1 0 0,1 0 0,-1-1 0,7-4 0,-3 0 0,0 0 0,0-1 0,-1 0 0,0 0 0,0 0 0,-1-1 0,0 0 0,0-1 0,-1 1 0,7-20 0,-3 4 0,0-1 0,-2 0 0,4-32 0,-7 37 0,-2-1 0,-1 1 0,-3-43 0,1 53 0,-1 0 0,0 0 0,-1 0 0,0 1 0,0-1 0,-1 1 0,0 0 0,-1 0 0,-10-15 0,15 23 0,-1 1 0,0 0 0,0-1 0,0 1 0,0 0 0,0 0 0,-1-1 0,1 1 0,0 0 0,-1 0 0,1 0 0,0 1 0,-1-1 0,1 0 0,-1 0 0,1 1 0,-1-1 0,0 1 0,-1-1 0,2 1 0,0 1 0,0-1 0,-1 1 0,1-1 0,0 1 0,0-1 0,0 1 0,0-1 0,0 1 0,0 0 0,1 0 0,-1-1 0,0 1 0,0 0 0,0 0 0,1 0 0,-1 0 0,0 0 0,1 0 0,-1 0 0,1 0 0,-1 0 0,1 0 0,0 0 0,-1 1 0,1-1 0,0 2 0,-6 20 0,2 0 0,0 0 0,2 1 0,0-1 0,2 1 0,0 0 0,5 23 0,1-4 0,2 0 0,26 80 0,-27-102 114,1 0 0,15 27 0,-18-41-304,-1 1 0,1-1 1,1 1-1,-1-2 0,1 1 1,1-1-1,-1 1 1,14 8-1,1-2-6636</inkml:trace>
</inkml:ink>
</file>

<file path=ppt/ink/ink2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9:23:26.425"/>
    </inkml:context>
    <inkml:brush xml:id="br0">
      <inkml:brushProperty name="width" value="0.05" units="cm"/>
      <inkml:brushProperty name="height" value="0.05" units="cm"/>
    </inkml:brush>
  </inkml:definitions>
  <inkml:trace contextRef="#ctx0" brushRef="#br0">45 54 24575,'-7'0'0,"3"-1"0,1 1 0,0 0 0,0 0 0,0 1 0,-1-1 0,1 1 0,0-1 0,-4 2 0,6-1 0,1-1 0,0 0 0,-1 0 0,1 0 0,0 1 0,0-1 0,-1 0 0,1 1 0,0-1 0,0 0 0,0 0 0,0 1 0,-1-1 0,1 0 0,0 1 0,0-1 0,0 0 0,0 1 0,0-1 0,0 0 0,0 1 0,0-1 0,0 0 0,0 1 0,0-1 0,0 0 0,0 1 0,0-1 0,0 1 0,12 18 0,-2-7 0,-1 0 0,0 1 0,0 0 0,8 18 0,-15-27 0,-1 0 0,1 0 0,-1 0 0,1 0 0,-1 0 0,0 0 0,-1 0 0,1 0 0,-1 0 0,0 1 0,0-1 0,0 0 0,0 0 0,-1 0 0,0 1 0,1-1 0,-2 0 0,1 0 0,0 0 0,-1 0 0,-2 4 0,4-8 0,0 1 0,-1 0 0,1 0 0,0-1 0,-1 1 0,1 0 0,-1 0 0,1-1 0,0 1 0,-1 0 0,0-1 0,1 1 0,-1-1 0,1 1 0,-1-1 0,0 1 0,1-1 0,-1 1 0,0-1 0,0 0 0,1 1 0,-1-1 0,0 0 0,0 0 0,1 0 0,-1 1 0,0-1 0,0 0 0,0 0 0,1 0 0,-1 0 0,0 0 0,0 0 0,0-1 0,1 1 0,-1 0 0,0 0 0,0 0 0,0-1 0,1 1 0,-1 0 0,0-1 0,1 1 0,-1-1 0,0 1 0,1-1 0,-1 1 0,0-1 0,1 0 0,-1 0 0,-2-2 0,1 0 0,0 0 0,0-1 0,1 1 0,-1 0 0,1 0 0,0-1 0,0 1 0,0-1 0,-1-4 0,2 0 0,0-1 0,1 0 0,-1 1 0,2-1 0,-1 1 0,1-1 0,1 1 0,-1-1 0,1 1 0,1 0 0,6-10 0,-5 8 0,1 0 0,1 0 0,0 1 0,0 0 0,0 0 0,1 1 0,1 0 0,10-8 0,-14 13-136,0-1-1,1 1 1,0 1-1,-1-1 1,1 1-1,0 0 1,0 0-1,1 1 0,6-1 1,5 0-6690</inkml:trace>
</inkml:ink>
</file>

<file path=ppt/ink/ink2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9:23:28.008"/>
    </inkml:context>
    <inkml:brush xml:id="br0">
      <inkml:brushProperty name="width" value="0.05" units="cm"/>
      <inkml:brushProperty name="height" value="0.05" units="cm"/>
    </inkml:brush>
  </inkml:definitions>
  <inkml:trace contextRef="#ctx0" brushRef="#br0">32 534 24575,'34'-16'0,"16"3"0,-35 10 0,-1 0 0,0-1 0,0-1 0,0 0 0,0-1 0,23-15 0,-35 20 0,0 0 0,0 0 0,-1-1 0,1 1 0,-1-1 0,1 1 0,-1-1 0,1 0 0,-1 1 0,0-1 0,0 0 0,0 0 0,0 0 0,0 0 0,-1 0 0,1 0 0,0 0 0,-1 0 0,0 0 0,1 0 0,-1 0 0,0-1 0,0 1 0,0 0 0,0 0 0,-1 0 0,1 0 0,-1 0 0,1 0 0,-1 0 0,0 0 0,1 0 0,-1 0 0,0 0 0,0 0 0,-1 0 0,1 0 0,0 1 0,0-1 0,-4-2 0,0-2 0,0 1 0,0 0 0,-1 1 0,0-1 0,0 1 0,0 0 0,0 1 0,-1-1 0,1 1 0,-14-4 0,13 5 0,-1 1 0,1 0 0,0 1 0,0-1 0,-1 1 0,1 1 0,0-1 0,-1 1 0,1 0 0,0 1 0,0 0 0,0 0 0,0 0 0,-7 4 0,11-4 0,-1 0 0,1 1 0,0-1 0,-1 0 0,1 1 0,0 0 0,0-1 0,1 1 0,-1 0 0,0 1 0,1-1 0,0 0 0,0 1 0,0-1 0,0 1 0,1 0 0,-1 0 0,1-1 0,0 1 0,0 0 0,0 0 0,1 0 0,-1 0 0,1 0 0,0 0 0,1 8 0,0-5 0,0 0 0,0 0 0,1 0 0,0 0 0,0-1 0,1 1 0,0 0 0,0-1 0,0 0 0,1 0 0,0 0 0,0 0 0,1-1 0,-1 1 0,1-1 0,1 0 0,-1-1 0,0 1 0,1-1 0,0 0 0,0 0 0,0-1 0,1 0 0,-1 0 0,1 0 0,0-1 0,7 2 0,4 0 0,-1-1 0,1 0 0,-1-2 0,1 0 0,-1-1 0,1 0 0,0-2 0,-1 0 0,33-8 0,-31 4 0,-1 0 0,0 0 0,0-2 0,0 0 0,-1-1 0,27-20 0,-38 25 0,0-1 0,-1 0 0,0 0 0,0 0 0,-1-1 0,1 0 0,-1 0 0,0 0 0,3-8 0,-5 9 0,0 0 0,-1 0 0,1 0 0,-1 1 0,-1-1 0,1 0 0,-1 0 0,0 0 0,0-1 0,0 1 0,0 0 0,-1 0 0,0 1 0,-3-10 0,1 4 0,-1 0 0,0 0 0,-1 0 0,0 1 0,-1 0 0,-10-14 0,14 20 0,0 1 0,-1-1 0,1 1 0,-1-1 0,0 1 0,0 0 0,0 0 0,0 0 0,0 1 0,-6-3 0,7 3 0,0 1 0,0 0 0,0-1 0,0 1 0,-1 0 0,1 0 0,0 0 0,0 0 0,0 1 0,0-1 0,0 0 0,-1 1 0,1 0 0,0-1 0,0 1 0,0 0 0,1 0 0,-5 3 0,2-1 0,0 1 0,0 0 0,1 0 0,-1 0 0,1 1 0,0-1 0,0 1 0,0 0 0,1 0 0,0 0 0,0 0 0,0 0 0,0 0 0,0 8 0,0-6 0,1-1 0,0 0 0,0 0 0,1 1 0,0-1 0,0 0 0,0 0 0,1 1 0,0-1 0,0 0 0,0 0 0,4 8 0,-4-12 0,0 0 0,0 0 0,1 0 0,-1-1 0,0 1 0,1 0 0,-1-1 0,1 1 0,0-1 0,-1 0 0,1 1 0,0-1 0,0 0 0,0 0 0,0 0 0,0 0 0,0-1 0,0 1 0,0 0 0,0-1 0,1 0 0,-1 1 0,0-1 0,0 0 0,0 0 0,1 0 0,-1 0 0,0-1 0,0 1 0,0-1 0,0 1 0,0-1 0,0 0 0,3-1 0,4-1 0,-1-1 0,0 0 0,0 0 0,0-1 0,-1 0 0,0-1 0,7-5 0,-13 10 0,-1 0 0,0 1 0,1-1 0,-1 1 0,1-1 0,-1 1 0,1-1 0,0 1 0,-1-1 0,1 1 0,-1-1 0,1 1 0,0 0 0,-1 0 0,1-1 0,0 1 0,-1 0 0,1 0 0,0-1 0,0 1 0,-1 0 0,1 0 0,0 0 0,0 0 0,-1 0 0,1 0 0,0 0 0,0 1 0,-1-1 0,1 0 0,0 0 0,-1 1 0,1-1 0,0 0 0,-1 0 0,2 2 0,0 0 0,0 1 0,0 0 0,0-1 0,-1 1 0,1 0 0,-1 0 0,1 4 0,5 10 0,-5-14 0,0 1 0,1 0 0,-1-1 0,0 0 0,1 1 0,0-1 0,0 0 0,0 0 0,0-1 0,0 1 0,1-1 0,-1 0 0,1 1 0,0-1 0,6 2 0,-4-2 0,0-1 0,0 0 0,0 0 0,0 0 0,0-1 0,0 1 0,0-2 0,1 1 0,9-2 0,1-3 0,1 0 0,-1 0 0,0-2 0,-1 0 0,0-1 0,20-13 0,-23 13 0,0-1 0,-1 0 0,0-1 0,-1-1 0,0 0 0,13-16 0,-19 20 0,0-1 0,0 1 0,-1-1 0,0 0 0,0 0 0,-1 0 0,0-1 0,0 1 0,-1-1 0,0 0 0,0 0 0,0-11 0,-2 17 0,0-1 0,0 1 0,0 0 0,-1 0 0,1-1 0,-1 1 0,1 0 0,-1 0 0,0 0 0,0 0 0,-1 0 0,1 0 0,0 0 0,-1 0 0,0 0 0,0 1 0,0-1 0,0 0 0,0 1 0,0 0 0,-1 0 0,1-1 0,-1 2 0,0-1 0,1 0 0,-1 0 0,0 1 0,0-1 0,0 1 0,0 0 0,0 0 0,-5-1 0,1 1 0,0 0 0,0 1 0,0-1 0,0 1 0,0 1 0,0-1 0,0 1 0,0 1 0,1-1 0,-1 1 0,0 0 0,1 0 0,-1 1 0,-7 4 0,7-2 0,0 0 0,0 0 0,1 1 0,-1 0 0,1 0 0,1 0 0,-1 1 0,1 0 0,0 0 0,-5 10 0,7-12 0,0 1 0,1 0 0,-1 0 0,1 0 0,1 0 0,-1 0 0,1 0 0,0 0 0,0 0 0,0 1 0,1-1 0,0 0 0,1 0 0,1 12 0,-1-16 0,0 0 0,0 1 0,0-1 0,1 0 0,-1 1 0,1-1 0,-1 0 0,1 0 0,0 0 0,0-1 0,0 1 0,0 0 0,0 0 0,0-1 0,0 0 0,0 1 0,1-1 0,-1 0 0,1 0 0,-1 0 0,1 0 0,-1-1 0,1 1 0,-1-1 0,1 1 0,-1-1 0,1 0 0,0 0 0,2-1 0,4 1 0,1 0 0,-1-1 0,0-1 0,0 1 0,0-1 0,0-1 0,9-4 0,-5 1 0,0-1 0,0 0 0,-1-1 0,0 0 0,-1-1 0,0 0 0,0-1 0,-1-1 0,0 1 0,-1-1 0,0-1 0,-1 0 0,0 0 0,-1-1 0,0 0 0,-1 0 0,-1 0 0,0-1 0,-1 0 0,0 0 0,-1 0 0,0 0 0,-2-1 0,0 1 0,0-1 0,-2-17 0,1 28 0,-1-1 0,0 1 0,0-1 0,0 1 0,0-1 0,-4-7 0,4 11 0,1 1 0,0-1 0,0 1 0,-1-1 0,1 1 0,0-1 0,-1 1 0,1-1 0,-1 1 0,1-1 0,0 1 0,-1 0 0,1-1 0,-1 1 0,1 0 0,-1-1 0,1 1 0,-1 0 0,1 0 0,-1 0 0,0-1 0,1 1 0,-2 0 0,1 0 0,0 1 0,0-1 0,0 1 0,1-1 0,-1 1 0,0-1 0,0 1 0,0 0 0,0-1 0,1 1 0,-1 0 0,0-1 0,1 1 0,-1 0 0,1 0 0,-1 0 0,0 0 0,1 0 0,-1 1 0,-4 9 0,0 1 0,0 0 0,1 0 0,0 1 0,2-1 0,-1 1 0,1-1 0,0 17 0,2-18 0,0 0 0,0 0 0,1 0 0,0 0 0,1-1 0,1 1 0,-1 0 0,2-1 0,-1 0 0,6 11 0,-7-18 0,-1-1 0,1 1 0,0 0 0,0-1 0,0 1 0,0-1 0,1 0 0,-1 1 0,1-1 0,-1 0 0,1 0 0,0-1 0,-1 1 0,1-1 0,0 1 0,0-1 0,0 0 0,1 0 0,-1 0 0,0 0 0,0-1 0,0 0 0,1 1 0,-1-1 0,0 0 0,0 0 0,1-1 0,-1 1 0,0-1 0,6-1 0,-3 0 0,1 0 0,0-1 0,-1 0 0,0 0 0,0-1 0,0 1 0,0-1 0,0 0 0,-1-1 0,0 0 0,0 0 0,0 0 0,6-8 0,-8 11 0,0 1 0,1-1 0,-1 1 0,0 0 0,1 0 0,-1 0 0,1 0 0,-1 0 0,1 1 0,7 0 0,-2-1 0,13-5 0,-17 4 0,-1 1 0,1-1 0,-1 1 0,1 0 0,7 0 0,-11 1 0,0 0 0,0 0 0,0 0 0,0 0 0,-1 1 0,1-1 0,0 0 0,0 1 0,0-1 0,0 0 0,0 1 0,0-1 0,0 1 0,-1-1 0,1 1 0,0 0 0,0-1 0,-1 1 0,1 0 0,0-1 0,-1 1 0,1 0 0,-1 0 0,1 0 0,-1 0 0,1-1 0,-1 1 0,0 0 0,1 0 0,-1 0 0,0 1 0,5 21 0,-2 0 0,-1 0 0,0 27 0,0 4 0,5 25 0,7 184 0,-14-253 0,-1 1 0,1-1 0,-2 0 0,0 0 0,0 0 0,-1 0 0,-5 15 0,7-22 0,-1-1 0,1 1 0,-1 0 0,1-1 0,-1 1 0,0-1 0,0 0 0,0 1 0,0-1 0,0 0 0,-1 0 0,1 0 0,0-1 0,-1 1 0,0-1 0,1 1 0,-1-1 0,0 0 0,0 0 0,0 0 0,0 0 0,0-1 0,0 1 0,0-1 0,0 1 0,0-1 0,0 0 0,0 0 0,-4-1 0,0-1 0,1 1 0,0-1 0,0 0 0,0 0 0,1-1 0,-1 0 0,0 0 0,1 0 0,0 0 0,0-1 0,0 0 0,0 0 0,1-1 0,-1 1 0,1-1 0,0 0 0,0 0 0,1 0 0,0 0 0,-4-7 0,0-3 0,1 0 0,0-1 0,1 0 0,0 1 0,1-1 0,-2-26 0,4 25 43,1 0 0,1 0-1,0 0 1,1-1 0,1 1-1,1 0 1,7-26 0,-8 37-121,0-1 0,0 1 1,1 0-1,0 0 1,0 0-1,1 0 1,0 0-1,0 1 0,0-1 1,0 1-1,1 0 1,0 1-1,0-1 1,0 1-1,1 0 0,0 0 1,-1 1-1,1 0 1,0 0-1,1 0 1,11-3-1,6 1-6748</inkml:trace>
</inkml:ink>
</file>

<file path=ppt/ink/ink2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9:23:28.757"/>
    </inkml:context>
    <inkml:brush xml:id="br0">
      <inkml:brushProperty name="width" value="0.05" units="cm"/>
      <inkml:brushProperty name="height" value="0.05" units="cm"/>
    </inkml:brush>
  </inkml:definitions>
  <inkml:trace contextRef="#ctx0" brushRef="#br0">17 7 24575,'0'-2'0,"-3"-2"0,0 3 0,-1 8 0,2 4 0,0 7 0,0 8 0,2 5 0,0 6 0,0 1 0,0 3 0,0 0 0,0-1 0,0-3 0,0-4 0,0-6 0,0-6-8191</inkml:trace>
</inkml:ink>
</file>

<file path=ppt/ink/ink2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9:23:29.102"/>
    </inkml:context>
    <inkml:brush xml:id="br0">
      <inkml:brushProperty name="width" value="0.05" units="cm"/>
      <inkml:brushProperty name="height" value="0.05" units="cm"/>
    </inkml:brush>
  </inkml:definitions>
  <inkml:trace contextRef="#ctx0" brushRef="#br0">2 234 24575,'-1'-35'0,"0"10"0,5-48 0,-4 67 0,1 0 0,0 0 0,1 0 0,0 0 0,0 0 0,0 1 0,0-1 0,1 1 0,0-1 0,0 1 0,0 0 0,1 0 0,5-5 0,-7 8 0,0 0 0,0 1 0,0-1 0,1 1 0,-1-1 0,0 1 0,1 0 0,-1 0 0,1 0 0,-1 0 0,1 0 0,0 1 0,-1-1 0,1 1 0,0 0 0,-1 0 0,1 0 0,0 0 0,0 0 0,-1 0 0,1 1 0,0 0 0,-1-1 0,1 1 0,-1 0 0,1 0 0,-1 0 0,1 0 0,-1 1 0,4 2 0,4 3 0,0 1 0,0 0 0,-1 0 0,0 1 0,10 13 0,5 8 114,-2 1 0,36 65 0,-49-80-304,-2 1 0,0 0 1,0 1-1,-2 0 0,0 0 1,-1 0-1,-1 0 1,1 21-1,-4-22-6636</inkml:trace>
</inkml:ink>
</file>

<file path=ppt/ink/ink2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9:23:29.780"/>
    </inkml:context>
    <inkml:brush xml:id="br0">
      <inkml:brushProperty name="width" value="0.05" units="cm"/>
      <inkml:brushProperty name="height" value="0.05" units="cm"/>
    </inkml:brush>
  </inkml:definitions>
  <inkml:trace contextRef="#ctx0" brushRef="#br0">27 273 24575,'-1'0'0,"0"0"0,0 0 0,0 0 0,-1 0 0,1 0 0,0 0 0,0 0 0,0-1 0,0 1 0,0 0 0,0-1 0,0 1 0,0-1 0,0 1 0,0-1 0,1 1 0,-1-1 0,0 0 0,0 0 0,0 1 0,1-1 0,-1 0 0,0 0 0,1 0 0,-1 0 0,1 0 0,-1 0 0,1 0 0,-1 0 0,1-1 0,-1 1 0,1 0 0,0-1 0,0 1 0,0-1 0,0 1 0,0 0 0,0-1 0,1 1 0,-1-1 0,0 1 0,1 0 0,-1-1 0,1 1 0,0 0 0,-1 0 0,1-1 0,0 1 0,-1 0 0,1 0 0,0 0 0,0 0 0,0 0 0,2-1 0,13-9 0,1 0 0,0 2 0,1 0 0,0 1 0,0 1 0,29-8 0,-17 5 0,38-17 0,-64 25 0,-1 0 0,1 1 0,-1-1 0,1 1 0,-1-1 0,1 1 0,0 0 0,4 0 0,-7 1 0,0 0 0,0 0 0,0 0 0,0 0 0,-1 0 0,1 1 0,0-1 0,0 0 0,0 1 0,0-1 0,-1 1 0,1-1 0,0 1 0,0-1 0,-1 1 0,1-1 0,0 1 0,-1 0 0,1 0 0,-1-1 0,1 1 0,-1 0 0,1 0 0,-1-1 0,1 1 0,-1 0 0,0 0 0,1 0 0,-1 0 0,0 0 0,0-1 0,0 1 0,0 0 0,0 0 0,0 0 0,0 2 0,2 12 0,13 95 0,-12-96 0,0-1 0,1 0 0,0 0 0,1-1 0,0 1 0,8 11 0,-32-88 0,13 43 0,1 0 0,0-1 0,-2-35 0,7 47 0,-1 1 0,1-1 0,1 0 0,0 1 0,0-1 0,1 1 0,0-1 0,1 1 0,0 0 0,7-16 0,-8 21 0,0 1 0,0 0 0,1 0 0,-1-1 0,1 1 0,-1 0 0,1 1 0,0-1 0,0 1 0,1-1 0,-1 1 0,0 0 0,1 0 0,-1 0 0,1 0 0,0 1 0,5-2 0,-4 2 0,0 1 0,1-1 0,-1 1 0,0 0 0,1 0 0,-1 0 0,0 1 0,1 0 0,-1 0 0,0 1 0,9 2 0,-5 0 0,0 0 0,-1 1 0,1 0 0,-1 0 0,0 0 0,-1 1 0,1 1 0,-1-1 0,-1 1 0,1 0 0,-1 0 0,0 1 0,-1 0 0,6 10 0,-10-16 0,0 0 0,0 0 0,0 1 0,0-1 0,0 0 0,-1 1 0,1-1 0,-1 0 0,1 1 0,-1-1 0,0 0 0,0 1 0,0-1 0,-1 1 0,1-1 0,0 0 0,-1 1 0,0-1 0,1 0 0,-1 1 0,0-1 0,0 0 0,0 0 0,0 0 0,-1 0 0,-1 3 0,-1-2 0,1 0 0,-1 0 0,0 0 0,0 0 0,0-1 0,0 1 0,-1-1 0,1 0 0,-1-1 0,1 1 0,-1-1 0,-7 2 0,-12 0 0,16-2 0,23-2 0,-7 1 0,13-1 0,-1 1 0,35 4 0,-50-3 0,0 0 0,0 0 0,0 0 0,0 1 0,0-1 0,0 1 0,-1 0 0,1 1 0,-1-1 0,0 1 0,1 0 0,-1 0 0,0 0 0,-1 1 0,1-1 0,4 7 0,-6-8 0,-1 0 0,0 0 0,1 0 0,-1 0 0,0 0 0,-1 1 0,1-1 0,0 0 0,-1 1 0,1-1 0,-1 0 0,0 1 0,1-1 0,-1 0 0,0 1 0,-1-1 0,1 0 0,-1 4 0,0-3 0,0 1 0,-1-1 0,1 0 0,-1 0 0,0 1 0,0-1 0,0 0 0,0-1 0,-1 1 0,-4 4 0,-1 0 0,0 0 0,-1-1 0,0-1 0,0 0 0,0 0 0,-1 0 0,-12 3 0,15-5 0,1-2 0,-1 1 0,1-1 0,-1 1 0,0-2 0,1 1 0,-1-1 0,-10-1 0,15 1 0,0-1 0,0 1 0,0-1 0,0 1 0,1-1 0,-1 0 0,0 0 0,0 0 0,1 0 0,-1 0 0,0 0 0,1 0 0,-1-1 0,1 1 0,-1 0 0,1-1 0,0 1 0,0-1 0,0 0 0,0 1 0,0-1 0,0 0 0,0 0 0,0 0 0,1 0 0,-1 1 0,1-1 0,-1 0 0,1 0 0,0 0 0,0 0 0,0-4 0,1-1-105,0-1 0,0 1 0,1-1 0,-1 1 0,2 0 0,-1 0 0,1 0 0,0 0 0,1 0 0,0 0 0,0 1 0,5-6 0,7-12-6721</inkml:trace>
</inkml:ink>
</file>

<file path=ppt/ink/ink2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9:23:30.138"/>
    </inkml:context>
    <inkml:brush xml:id="br0">
      <inkml:brushProperty name="width" value="0.05" units="cm"/>
      <inkml:brushProperty name="height" value="0.05" units="cm"/>
    </inkml:brush>
  </inkml:definitions>
  <inkml:trace contextRef="#ctx0" brushRef="#br0">0 123 24575,'8'-4'0,"1"0"0,-1 1 0,1 0 0,0 0 0,-1 1 0,1 0 0,0 0 0,12 0 0,-21 2 0,1 1 0,0-1 0,0 0 0,0 0 0,-1 0 0,1 0 0,0 0 0,0 1 0,-1-1 0,1 0 0,0 1 0,-1-1 0,1 1 0,0-1 0,-1 0 0,1 1 0,-1 0 0,1-1 0,0 1 0,-1-1 0,1 1 0,-1 0 0,0-1 0,1 1 0,-1 0 0,1-1 0,-1 1 0,0 0 0,0-1 0,1 1 0,-1 0 0,0 0 0,0 0 0,0-1 0,0 1 0,0 0 0,0 0 0,0 0 0,0 1 0,-1 4 0,-1 0 0,1 0 0,-1-1 0,-3 9 0,0 0 0,1 4 0,0 1 0,2-1 0,0 1 0,2 30 0,16-90 0,-1-17 0,-10 33 0,1 0 0,1 0 0,2 1 0,17-37 0,-25 59 0,1-1 0,-1 1 0,1-1 0,-1 1 0,1 0 0,0 0 0,0 0 0,0 0 0,0 0 0,0 0 0,1 1 0,-1-1 0,0 1 0,1-1 0,-1 1 0,1 0 0,0 0 0,3-1 0,-4 2 0,0 0 0,0 0 0,0 0 0,0 1 0,0-1 0,0 0 0,0 1 0,0 0 0,-1-1 0,1 1 0,0 0 0,0 0 0,-1 0 0,1 0 0,-1 0 0,1 1 0,-1-1 0,1 0 0,-1 1 0,0-1 0,0 1 0,1-1 0,-1 1 0,0 0 0,-1 0 0,1-1 0,1 3 0,6 14 0,-1 0 0,0 0 0,-2 0 0,5 24 0,6 78 0,-13-70-1365,-3-32-5461</inkml:trace>
</inkml:ink>
</file>

<file path=ppt/ink/ink2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9:23:30.653"/>
    </inkml:context>
    <inkml:brush xml:id="br0">
      <inkml:brushProperty name="width" value="0.05" units="cm"/>
      <inkml:brushProperty name="height" value="0.05" units="cm"/>
    </inkml:brush>
  </inkml:definitions>
  <inkml:trace contextRef="#ctx0" brushRef="#br0">29 345 24575,'-3'-3'0,"0"0"0,0-1 0,1 1 0,-1-1 0,1 0 0,0 0 0,0 0 0,0 0 0,1 0 0,-1 0 0,1 0 0,-1-8 0,1 9 0,1 1 0,0 0 0,0 0 0,1 0 0,-1-1 0,0 1 0,1 0 0,-1 0 0,1 0 0,0 0 0,0 0 0,0 0 0,0 0 0,0 0 0,0 0 0,0 0 0,1 0 0,-1 1 0,0-1 0,1 0 0,0 1 0,-1 0 0,1-1 0,0 1 0,0 0 0,0 0 0,2-1 0,43-18 0,0 2 0,92-22 0,-138 40 0,0-1 0,0 1 0,-1 0 0,1-1 0,0 1 0,0 0 0,0 0 0,0 0 0,0-1 0,0 1 0,0 0 0,0 0 0,0 0 0,0 0 0,-1 1 0,1-1 0,0 0 0,0 0 0,0 0 0,0 1 0,0-1 0,0 1 0,-1-1 0,1 0 0,0 1 0,0-1 0,0 1 0,-1 0 0,1-1 0,0 2 0,0 0 0,0 1 0,-1 0 0,0-1 0,1 1 0,-1 0 0,0-1 0,0 1 0,-1 0 0,0 3 0,1-1 0,0-5 0,-4 81 0,4-74 0,1 0 0,-1 0 0,1-1 0,0 1 0,1 0 0,0-1 0,0 1 0,0-1 0,6 11 0,-8-17 0,0 0 0,0 0 0,0 1 0,0-1 0,0 0 0,1 0 0,-1 0 0,0 1 0,0-1 0,0 0 0,0 0 0,0 0 0,0 0 0,0 1 0,1-1 0,-1 0 0,0 0 0,0 0 0,0 0 0,0 0 0,1 0 0,-1 0 0,0 1 0,0-1 0,0 0 0,1 0 0,-1 0 0,0 0 0,0 0 0,0 0 0,1 0 0,-1 0 0,0 0 0,0 0 0,0 0 0,1 0 0,-1 0 0,3-8 0,-3-12 0,-13-50 0,7 43 0,1 0 0,-2-40 0,7 60 0,0-1 0,0 1 0,1 0 0,0 0 0,0 0 0,1 0 0,0 0 0,0 0 0,0 0 0,1 0 0,0 1 0,1-1 0,-1 1 0,6-7 0,-6 10 0,-1 1 0,2-1 0,-1 0 0,0 1 0,0-1 0,1 1 0,-1 0 0,1 0 0,0 1 0,0-1 0,-1 1 0,1 0 0,0 0 0,0 0 0,0 0 0,0 1 0,0-1 0,1 1 0,-1 0 0,0 1 0,0-1 0,0 0 0,0 1 0,0 0 0,0 0 0,6 3 0,-2-1 0,0 0 0,0 1 0,0-1 0,0 2 0,-1-1 0,1 1 0,-1 0 0,-1 0 0,1 1 0,-1 0 0,9 11 0,-13-15 0,0 1 0,0 0 0,-1-1 0,1 1 0,-1 0 0,0-1 0,0 1 0,0 0 0,0 0 0,0 0 0,-1 0 0,1 0 0,-1 0 0,0 0 0,0 0 0,0 0 0,0 0 0,0 0 0,-1 0 0,0 3 0,-1-2 0,0 0 0,1 0 0,-1-1 0,-1 1 0,1-1 0,0 0 0,-1 0 0,0 0 0,0 0 0,0 0 0,0 0 0,0-1 0,0 1 0,-7 2 0,-7 4-455,0-1 0,-28 9 0,4-4-6371</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8:36:46.257"/>
    </inkml:context>
    <inkml:brush xml:id="br0">
      <inkml:brushProperty name="width" value="0.05" units="cm"/>
      <inkml:brushProperty name="height" value="0.05" units="cm"/>
    </inkml:brush>
  </inkml:definitions>
  <inkml:trace contextRef="#ctx0" brushRef="#br0">111 164 24575,'16'-14'0,"-1"-1"0,-1 0 0,-1-1 0,0-1 0,17-28 0,-29 44 0,0 0 0,-1 0 0,1 0 0,-1 0 0,1 0 0,-1 0 0,1 0 0,-1 0 0,0 0 0,1 0 0,-1-1 0,0 1 0,0 0 0,0 0 0,0 0 0,0 0 0,0 0 0,0-1 0,-1 1 0,1 0 0,0 0 0,-1 0 0,1 0 0,-1-1 0,0 0 0,0 1 0,0 0 0,-1 0 0,1 0 0,0 1 0,0-1 0,-1 0 0,1 0 0,0 1 0,-1-1 0,1 1 0,-1-1 0,1 1 0,-1-1 0,-2 1 0,-6-1 0,1 1 0,-1 0 0,0 0 0,-15 3 0,12-1 0,-1 1 0,1 1 0,0 0 0,-21 9 0,31-11 0,0-1 0,0 1 0,0 0 0,0 0 0,0 0 0,0 1 0,1-1 0,-1 1 0,1-1 0,-3 5 0,4-5 0,0-1 0,0 1 0,1-1 0,-1 1 0,0 0 0,1 0 0,0-1 0,-1 1 0,1 0 0,0 0 0,0-1 0,0 1 0,0 0 0,0 0 0,0 0 0,1-1 0,-1 1 0,1 0 0,-1 0 0,1-1 0,1 4 0,1 0 0,0 0 0,1 0 0,0 0 0,0 0 0,0 0 0,0-1 0,1 1 0,9 6 0,0-2 0,-1-1 0,20 10 0,27 7 0,-60-25 0,1 1 0,-1-1 0,1 1 0,-1-1 0,1 1 0,-1 0 0,1-1 0,-1 1 0,0 0 0,1-1 0,-1 1 0,0 0 0,0 0 0,1-1 0,-1 1 0,0 0 0,0 0 0,0-1 0,0 1 0,0 0 0,0 0 0,0 0 0,0-1 0,0 1 0,0 0 0,-1 0 0,1-1 0,0 1 0,-1 1 0,-13 28 0,7-16 0,3 3 0,0 0 0,2 0 0,0 0 0,0 0 0,2 1 0,0-1 0,4 26 0,-4-42 0,0 0 0,0-1 0,0 1 0,0 0 0,0 0 0,0 0 0,0-1 0,1 1 0,-1 0 0,0 0 0,1 0 0,-1-1 0,0 1 0,1 0 0,-1-1 0,1 1 0,-1 0 0,1-1 0,-1 1 0,1 0 0,-1-1 0,1 1 0,0-1 0,-1 1 0,1-1 0,1 1 0,-1-1 0,1 0 0,-1 0 0,0 0 0,0 0 0,1 0 0,-1 0 0,0-1 0,0 1 0,1 0 0,-1-1 0,0 1 0,0-1 0,0 1 0,0-1 0,2-1 0,6-4 0,-1-1 0,1 0 0,7-10 0,-12 13 0,15-14 0,0 0 0,30-21 0,-40 34 0,-1-1 0,1 1 0,0 1 0,0 0 0,0 0 0,1 0 0,0 1 0,-1 1 0,15-3 0,-21 5-97,0 0-1,0 0 1,0 1-1,0-1 1,0 1-1,0-1 1,0 1-1,0 0 1,0 0-1,0 0 1,0 1-1,0-1 0,4 3 1,3 3-6729</inkml:trace>
</inkml:ink>
</file>

<file path=ppt/ink/ink2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9:23:31.953"/>
    </inkml:context>
    <inkml:brush xml:id="br0">
      <inkml:brushProperty name="width" value="0.05" units="cm"/>
      <inkml:brushProperty name="height" value="0.05" units="cm"/>
    </inkml:brush>
  </inkml:definitions>
  <inkml:trace contextRef="#ctx0" brushRef="#br0">1 16 24575,'595'21'0,"-368"-10"0,773 6 0,-967-18 0,1-1 0,-1-2 0,1-1 0,46-13 0,-80 18 0,1 0 0,0 0 0,0 0 0,-1-1 0,1 1 0,0 0 0,0 0 0,-1-1 0,1 1 0,0 0 0,-1-1 0,1 1 0,0-1 0,-1 1 0,1-1 0,-1 1 0,1-1 0,-1 1 0,1-1 0,-1 0 0,1 1 0,-1-1 0,0 0 0,1 0 0,-1 0 0,0 0 0,-1 1 0,1-1 0,0 1 0,0-1 0,-1 0 0,1 1 0,-1-1 0,1 1 0,0-1 0,-1 1 0,1-1 0,-1 1 0,0-1 0,1 1 0,-1-1 0,1 1 0,-1 0 0,0-1 0,0 1 0,-4-2 0,1 0 0,-1 0 0,1 0 0,-1 1 0,0 0 0,-6-1 0,10 2 0,0 0 0,0 1 0,1-1 0,-1 0 0,0 0 0,1 1 0,-1-1 0,1 1 0,-1-1 0,0 1 0,1-1 0,-1 1 0,1-1 0,-1 1 0,1-1 0,-1 1 0,1 0 0,0-1 0,-1 1 0,1 0 0,0-1 0,0 1 0,-1 0 0,1-1 0,0 1 0,0 0 0,0 0 0,0-1 0,0 1 0,0 0 0,0 0 0,0 1 0,1 31 0,0-26 0,-1 27 0,-2 0 0,-8 45 0,-1 11 0,7 240 0,26 0 0,1 47 0,-15-217-1365,-8-144-5461</inkml:trace>
</inkml:ink>
</file>

<file path=ppt/ink/ink2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9:23:33.325"/>
    </inkml:context>
    <inkml:brush xml:id="br0">
      <inkml:brushProperty name="width" value="0.05" units="cm"/>
      <inkml:brushProperty name="height" value="0.05" units="cm"/>
    </inkml:brush>
  </inkml:definitions>
  <inkml:trace contextRef="#ctx0" brushRef="#br0">1969 28 24575,'-28'0'0,"0"-2"0,-44-6 0,25 1 0,-64-1 0,58 6 0,-546 14 0,383 0 0,57-4 0,-250 3 0,402-12 0,0 1 0,1-1 0,-1-1 0,0 1 0,1-1 0,-1 0 0,1-1 0,0 0 0,-12-6 0,17 8 0,-2 0 0,0 0 0,-1 0 0,1 0 0,-1 0 0,0 0 0,1 1 0,-1 0 0,1-1 0,-1 1 0,0 1 0,1-1 0,-1 0 0,1 1 0,-7 1 0,-23 2 0,27-5 0,12-1 0,14 1 0,-17 2 0,0 1 0,0 0 0,0 0 0,0 0 0,0 0 0,-1 0 0,1 1 0,-1-1 0,0 1 0,0-1 0,0 1 0,0 0 0,0 0 0,0 0 0,-1 0 0,1 0 0,-1 1 0,1 4 0,4 10 0,6 36 0,-12-53 0,28 318 0,-23-207 0,1-21 0,9 239 0,-16-250 0,-3 0 0,-16 89 0,-16-7 0,-72 198 0,79-271 0,25-78 111,2-8-216,1 0-1,-1 0 1,1 1 0,0-1-1,0 0 1,1 1-1,-1-1 1,0 1-1,1-1 1,0 1-1,0-1 1,0 1-1,2 6 1</inkml:trace>
</inkml:ink>
</file>

<file path=ppt/ink/ink2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9:23:34.121"/>
    </inkml:context>
    <inkml:brush xml:id="br0">
      <inkml:brushProperty name="width" value="0.05" units="cm"/>
      <inkml:brushProperty name="height" value="0.05" units="cm"/>
    </inkml:brush>
  </inkml:definitions>
  <inkml:trace contextRef="#ctx0" brushRef="#br0">2 88 24575,'-1'-20'0,"1"13"0,-1-1 0,2 1 0,-1-1 0,1 1 0,2-11 0,-3 18 0,0 0 0,0-1 0,0 1 0,0-1 0,0 1 0,0 0 0,0-1 0,0 1 0,0 0 0,1-1 0,-1 1 0,0 0 0,0 0 0,0-1 0,1 1 0,-1 0 0,0-1 0,0 1 0,1 0 0,-1 0 0,0-1 0,1 1 0,-1 0 0,0 0 0,1 0 0,-1 0 0,0-1 0,1 1 0,-1 0 0,0 0 0,1 0 0,-1 0 0,0 0 0,1 0 0,-1 0 0,0 0 0,1 0 0,-1 0 0,1 0 0,-1 0 0,0 0 0,1 0 0,-1 0 0,0 1 0,1-1 0,-1 0 0,0 0 0,1 0 0,-1 0 0,0 1 0,0-1 0,1 0 0,-1 0 0,0 1 0,0-1 0,1 0 0,-1 1 0,0-1 0,0 0 0,1 1 0,14 20 0,27 60 0,13 22 0,-43-84 0,1 0 0,1 0 0,1-1 0,0-1 0,27 23 0,-37-36 0,1 0 0,-1-1 0,1 1 0,0-1 0,0 0 0,0-1 0,0 1 0,0-1 0,1 0 0,8 1 0,-10-3 0,0 0 0,0 0 0,0 0 0,-1-1 0,1 1 0,0-1 0,0 0 0,-1-1 0,1 1 0,-1-1 0,1 0 0,-1 0 0,0 0 0,0-1 0,8-5 0,-4 1 0,1-1 0,-2 0 0,1 0 0,-1-1 0,0 0 0,-1 0 0,0 0 0,0-1 0,-1 0 0,-1 0 0,1-1 0,4-17 0,-4 6 0,0 0 0,-2 0 0,0 0 0,-2 0 0,-1-32 0,0 50 0,0 0 0,-1-1 0,0 1 0,0 0 0,0 0 0,0 0 0,-1 0 0,1 0 0,-4-6 0,5 10 0,-1-1 0,1 1 0,0-1 0,-1 1 0,1-1 0,-1 1 0,1-1 0,-1 1 0,1-1 0,-1 1 0,0 0 0,1-1 0,-1 1 0,1 0 0,-1-1 0,0 1 0,1 0 0,-1 0 0,0 0 0,1 0 0,-1-1 0,0 1 0,1 0 0,-2 0 0,1 1 0,-1 0 0,1-1 0,-1 1 0,1 0 0,0 0 0,-1-1 0,1 1 0,0 0 0,0 0 0,0 1 0,-1-1 0,1 0 0,0 0 0,1 0 0,-3 3 0,-4 8 0,0 1 0,0 0 0,1 1 0,1-1 0,0 1 0,-3 16 0,-14 90 0,19-102 0,-22 195 342,23-176-769,2 1 0,1 0 1,11 62-1,-5-68-6399</inkml:trace>
</inkml:ink>
</file>

<file path=ppt/ink/ink2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9:23:34.528"/>
    </inkml:context>
    <inkml:brush xml:id="br0">
      <inkml:brushProperty name="width" value="0.05" units="cm"/>
      <inkml:brushProperty name="height" value="0.05" units="cm"/>
    </inkml:brush>
  </inkml:definitions>
  <inkml:trace contextRef="#ctx0" brushRef="#br0">161 274 24575,'0'-2'0,"-1"1"0,-1 0 0,1-1 0,0 1 0,0 0 0,0 0 0,-1 0 0,1 0 0,-1 0 0,1 0 0,-1 0 0,1 0 0,-1 0 0,1 1 0,-1-1 0,0 1 0,-3-1 0,-6-4 0,11 5 0,-1 0 0,0-1 0,0 1 0,0 0 0,1-1 0,-1 1 0,0-1 0,1 1 0,-1-1 0,0 1 0,1-1 0,-1 0 0,1 1 0,-1-1 0,1 0 0,-1 1 0,1-1 0,-1 0 0,1 0 0,0 1 0,-1-1 0,1 0 0,0 0 0,0 0 0,-1 0 0,1 1 0,0-1 0,0 0 0,0 0 0,0 0 0,0 0 0,0 0 0,0 1 0,1-1 0,-1 0 0,0 0 0,0 0 0,1 1 0,-1-1 0,0 0 0,1 0 0,-1 1 0,1-1 0,-1 0 0,1 0 0,-1 1 0,1-1 0,0 1 0,-1-1 0,2 0 0,4-5 0,1 1 0,1-1 0,-1 1 0,9-4 0,-2 1 0,-4 1 0,-1 0 0,0-1 0,-1 0 0,0 0 0,0-1 0,10-14 0,-16 19 0,1 0 0,-1 1 0,0-1 0,-1 0 0,1 0 0,-1 0 0,0-1 0,0 1 0,1-6 0,-2 8 0,0 0 0,0-1 0,0 1 0,0 0 0,-1 0 0,1-1 0,-1 1 0,1 0 0,-1 0 0,0 0 0,0 0 0,0 0 0,0 0 0,0 0 0,-1 0 0,1 0 0,0 0 0,-4-2 0,2 2 0,0 0 0,1 0 0,-1 0 0,0 0 0,-1 1 0,1-1 0,0 1 0,0 0 0,-1 0 0,1 0 0,0 1 0,-1-1 0,1 1 0,-1 0 0,1 0 0,-1 0 0,1 0 0,0 0 0,-1 1 0,1-1 0,-1 1 0,1 0 0,0 0 0,0 1 0,-1-1 0,-4 4 0,-3 1 0,0 0 0,0 1 0,1 0 0,0 1 0,1 0 0,-10 10 0,11-9 0,1 0 0,0 0 0,1 0 0,0 1 0,0 0 0,1 0 0,0 0 0,1 1 0,0-1 0,1 1 0,0 0 0,1 0 0,-2 22 0,4-26 0,0 0 0,0 0 0,0 0 0,1 0 0,0-1 0,1 1 0,-1 0 0,1 0 0,1-1 0,-1 1 0,1-1 0,0 0 0,0 0 0,1 0 0,0 0 0,0-1 0,0 1 0,1-1 0,0 0 0,0-1 0,0 1 0,1-1 0,10 7 0,-5-6-105,0 0 0,0 0 0,1-1 0,0-1 0,0 0 0,0-1 0,0 0 0,0 0 0,0-2 0,0 1 0,0-2 0,20-2 0,11-3-6721</inkml:trace>
</inkml:ink>
</file>

<file path=ppt/ink/ink2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9:23:34.855"/>
    </inkml:context>
    <inkml:brush xml:id="br0">
      <inkml:brushProperty name="width" value="0.05" units="cm"/>
      <inkml:brushProperty name="height" value="0.05" units="cm"/>
    </inkml:brush>
  </inkml:definitions>
  <inkml:trace contextRef="#ctx0" brushRef="#br0">170 239 24575,'2'-6'0,"1"-1"0,-1 1 0,0-1 0,-1 1 0,0-1 0,0 1 0,0-14 0,-5-47 0,2 56 0,0-1 0,-8-21 0,9 29 0,-1 0 0,1 1 0,-1-1 0,0 0 0,0 1 0,0-1 0,-1 1 0,1 0 0,-1 0 0,0 0 0,-5-5 0,7 8 0,1-1 0,-1 1 0,0-1 0,0 1 0,1-1 0,-1 1 0,0 0 0,0-1 0,1 1 0,-1 0 0,0 0 0,0 0 0,0-1 0,0 1 0,1 0 0,-1 0 0,0 0 0,0 0 0,0 1 0,0-1 0,1 0 0,-1 0 0,0 0 0,0 1 0,-1-1 0,1 1 0,0 0 0,0 0 0,0 1 0,0-1 0,-1 0 0,1 0 0,1 0 0,-1 1 0,0-1 0,0 0 0,0 1 0,0 1 0,-1 4 0,-1 0 0,2 0 0,-1 1 0,0 10 0,1-6 0,2 0 0,-1 0 0,1 0 0,1 0 0,0 0 0,1-1 0,0 1 0,0-1 0,2 0 0,-1 0 0,8 13 0,8 8 0,1-1 0,30 35 0,-13-17 0,-36-47 0,0 1 0,0-1 0,0 1 0,0 0 0,0 0 0,-1 0 0,0 0 0,1 0 0,-1 0 0,0 0 0,0 0 0,-1 0 0,1 1 0,-1-1 0,0 0 0,0 0 0,0 6 0,-1-6 0,0 0 0,0-1 0,-1 1 0,1 0 0,-1 0 0,1-1 0,-1 1 0,0-1 0,0 0 0,0 1 0,0-1 0,-1 0 0,1 0 0,0 0 0,-1-1 0,0 1 0,1-1 0,-1 1 0,-3 0 0,-19 9-273,-1-1 0,0-2 0,0 0 0,-53 7 0,31-9-6553</inkml:trace>
</inkml:ink>
</file>

<file path=ppt/ink/ink2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9:23:35.698"/>
    </inkml:context>
    <inkml:brush xml:id="br0">
      <inkml:brushProperty name="width" value="0.05" units="cm"/>
      <inkml:brushProperty name="height" value="0.05" units="cm"/>
    </inkml:brush>
  </inkml:definitions>
  <inkml:trace contextRef="#ctx0" brushRef="#br0">1137 49 24575,'3'-1'0,"1"0"0,-1-1 0,1 1 0,-1-1 0,1 0 0,-1 0 0,0 0 0,0 0 0,0 0 0,0-1 0,0 1 0,0-1 0,3-6 0,-5 9 0,-1-1 0,0 1 0,0-1 0,0 1 0,0-1 0,0 1 0,0-1 0,0 1 0,0-1 0,-1 1 0,1 0 0,0-1 0,0 1 0,0-1 0,0 1 0,-1-1 0,1 1 0,0-1 0,0 1 0,-1 0 0,1-1 0,0 1 0,-1 0 0,1-1 0,0 1 0,-1 0 0,1-1 0,-1 1 0,1 0 0,0 0 0,-1-1 0,1 1 0,-1 0 0,1 0 0,-1 0 0,1 0 0,-1 0 0,1 0 0,-1 0 0,1-1 0,-1 1 0,1 1 0,0-1 0,-2 0 0,-23-2 0,9 3 0,1 1 0,-1 0 0,1 1 0,0 1 0,-28 11 0,-72 37 0,91-40 0,-128 69 0,4 6 0,3 6 0,-150 128 0,281-210 30,-9 7-378,1 1-1,1 1 0,-37 42 0,48-46-6477</inkml:trace>
</inkml:ink>
</file>

<file path=ppt/ink/ink2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9:23:37.440"/>
    </inkml:context>
    <inkml:brush xml:id="br0">
      <inkml:brushProperty name="width" value="0.05" units="cm"/>
      <inkml:brushProperty name="height" value="0.05" units="cm"/>
    </inkml:brush>
  </inkml:definitions>
  <inkml:trace contextRef="#ctx0" brushRef="#br0">53 478 24575,'-3'0'0,"1"0"0,0 0 0,0 1 0,-1-1 0,1 1 0,0-1 0,0 1 0,0 0 0,0 0 0,0 0 0,0 0 0,0 0 0,0 0 0,0 0 0,0 1 0,0-1 0,1 1 0,-1 0 0,1-1 0,-1 1 0,1 0 0,0 0 0,-1 0 0,1 0 0,0 0 0,0 0 0,0 0 0,1 0 0,-1 0 0,1 0 0,-1 0 0,1 1 0,-1-1 0,1 0 0,0 0 0,0 1 0,0-1 0,1 0 0,-1 0 0,0 1 0,1-1 0,-1 0 0,1 0 0,0 0 0,0 0 0,2 4 0,15 24 0,-6-9 0,0 0 0,-1 0 0,-1 1 0,7 25 0,-4 1 0,-3 1 0,4 52 0,0 102 0,-9-119 0,0 24 0,-1-16 0,3-1 0,25 117 0,-32-207 0,0-1 0,0 1 0,0-1 0,0 1 0,0-1 0,0 1 0,1-1 0,-1 1 0,0-1 0,0 1 0,0-1 0,1 1 0,-1-1 0,0 1 0,1-1 0,-1 0 0,0 1 0,1-1 0,-1 1 0,0-1 0,1 0 0,-1 1 0,1-1 0,-1 0 0,1 0 0,-1 1 0,1-1 0,-1 0 0,1 0 0,-1 0 0,1 0 0,-1 0 0,1 1 0,-1-1 0,1 0 0,-1 0 0,1 0 0,-1 0 0,1-1 0,-1 1 0,1 0 0,-1 0 0,1 0 0,-1 0 0,1 0 0,-1-1 0,1 1 0,-1 0 0,1 0 0,-1-1 0,1 1 0,0-1 0,16-3 0,5 5 0,0 2 0,34 7 0,-38-5 0,-1-2 0,1 0 0,0-1 0,33-1 0,-49-2 0,-1 1 0,1-1 0,0 0 0,-1 0 0,0 0 0,1 1 0,-1-1 0,0-1 0,1 1 0,-1 0 0,0 0 0,0 0 0,0-1 0,0 1 0,0 0 0,0-1 0,0 1 0,-1-1 0,1 1 0,1-4 0,-1 2 0,0 1 0,1-1 0,-1 1 0,1-1 0,0 1 0,-1-1 0,4-1 0,6-4 0,1 2 0,-1 0 0,1 0 0,1 1 0,-1 0 0,22-4 0,-9 1 0,171-46 0,2 9 0,1 8 0,244-14 0,-267 44 0,-159 4 0,-13-3 0,-4 5 0,-1-1 0,0 0 0,0 1 0,0-1 0,0 1 0,0-1 0,0 1 0,0-1 0,0 1 0,-2-2 0,-12-18 0,13 16 0,0-1 0,1 0 0,0 0 0,0 0 0,0 0 0,1 0 0,0 0 0,0 1 0,0-1 0,1 0 0,0 0 0,0 0 0,0 0 0,5-10 0,3-7 0,1 0 0,17-27 0,-8 16 0,285-469 0,-129 228 0,-165 260 0,15-29 0,-24 42 0,0 0 0,0 0 0,0 0 0,0-1 0,-1 1 0,1 0 0,-1 0 0,0-1 0,1 1 0,-1 0 0,0-1 0,0 1 0,-1-1 0,1 1 0,0 0 0,-2-5 0,1 6 0,0-1 0,0 1 0,-1-1 0,1 1 0,0 0 0,-1 0 0,1 0 0,-1 0 0,1-1 0,-1 2 0,1-1 0,-1 0 0,0 0 0,0 1 0,1-1 0,-1 0 0,0 1 0,0 0 0,1-1 0,-1 1 0,0 0 0,0 0 0,0 0 0,-3 1 0,-6 0 0,0 0 0,-18 5 0,-11 6 0,30-9 0,0 1 0,0-1 0,-1-1 0,0 0 0,-14 0 0,-1-3 0,0-2 0,1-1 0,-1-1 0,1-1 0,-29-12 0,-36-7 0,44 14 0,-235-56 0,7-20 0,254 79 0,0-1 0,1-1 0,0-1 0,-27-20 0,45 30-49,-1 1 1,1-1-1,0 0 0,0 1 0,0-1 1,0 1-1,0 0 0,-1-1 0,1 1 1,0 0-1,0 0 0,-1-1 0,1 1 1,0 0-1,0 0 0,-1 1 0,1-1 1,0 0-1,0 0 0,-1 1 0,1-1 1,0 0-1,0 1 0,0-1 0,0 1 0,-1 0 1,0 1-1,-8 4-6777</inkml:trace>
</inkml:ink>
</file>

<file path=ppt/ink/ink2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9:23:37.955"/>
    </inkml:context>
    <inkml:brush xml:id="br0">
      <inkml:brushProperty name="width" value="0.05" units="cm"/>
      <inkml:brushProperty name="height" value="0.05" units="cm"/>
    </inkml:brush>
  </inkml:definitions>
  <inkml:trace contextRef="#ctx0" brushRef="#br0">53 56 24575,'-2'-2'0,"1"0"0,-1-1 0,0 1 0,1-1 0,0 0 0,0 1 0,0-1 0,-2-4 0,3 5 0,-1-1 0,0 1 0,1 0 0,-1 0 0,0-1 0,-1 1 0,1 0 0,0 0 0,-1 0 0,1 0 0,-3-2 0,4 4 0,0 0 0,0 0 0,-1 0 0,1 0 0,0 0 0,-1 0 0,1-1 0,0 1 0,-1 0 0,1 0 0,0 0 0,-1 0 0,1 0 0,0 0 0,-1 0 0,1 0 0,-1 0 0,1 1 0,0-1 0,0 0 0,-1 0 0,1 0 0,0 0 0,-1 0 0,1 1 0,0-1 0,-1 0 0,1 0 0,0 0 0,0 1 0,-1-1 0,1 0 0,0 0 0,0 1 0,0-1 0,-1 0 0,1 1 0,0-1 0,0 0 0,0 0 0,0 1 0,0-1 0,0 0 0,-1 1 0,1-1 0,0 0 0,0 1 0,0 0 0,-4 18 0,4-19 0,-5 51 0,3 0 0,4 52 0,-1-25 0,0 123-1365,-1-178-5461</inkml:trace>
</inkml:ink>
</file>

<file path=ppt/ink/ink2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9:23:38.287"/>
    </inkml:context>
    <inkml:brush xml:id="br0">
      <inkml:brushProperty name="width" value="0.05" units="cm"/>
      <inkml:brushProperty name="height" value="0.05" units="cm"/>
    </inkml:brush>
  </inkml:definitions>
  <inkml:trace contextRef="#ctx0" brushRef="#br0">27 343 24575,'-5'-82'0,"3"52"0,0-47 0,3 68 0,0-1 0,0 0 0,1 1 0,0 0 0,1-1 0,0 1 0,0 0 0,10-16 0,-11 21 0,0 0 0,1 0 0,0 1 0,0-1 0,0 1 0,0 0 0,0 0 0,1 0 0,0 0 0,-1 1 0,1-1 0,0 1 0,0 0 0,0 0 0,1 0 0,6-1 0,-4 1 0,-1 1 0,1 1 0,-1-1 0,1 1 0,-1 0 0,0 1 0,1-1 0,-1 1 0,1 1 0,11 3 0,-10-3 0,-1 1 0,0 0 0,0 0 0,0 1 0,0 0 0,-1 0 0,0 1 0,1-1 0,-2 2 0,1-1 0,0 0 0,-1 1 0,0 0 0,-1 0 0,1 1 0,-1-1 0,0 1 0,-1 0 0,6 14 0,-8-14 0,0-1 0,0 0 0,0 1 0,-1-1 0,0 1 0,0-1 0,-1 0 0,0 1 0,0-1 0,0 0 0,-5 12 0,2-9 0,-1 0 0,1 0 0,-2 0 0,1-1 0,-1 1 0,-13 13 0,1-5 0,0-2 0,0 0 0,-2 0 0,0-2 0,-33 17 0,27-17-682,-27 8-1,21-10-6143</inkml:trace>
</inkml:ink>
</file>

<file path=ppt/ink/ink2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9:23:38.631"/>
    </inkml:context>
    <inkml:brush xml:id="br0">
      <inkml:brushProperty name="width" value="0.05" units="cm"/>
      <inkml:brushProperty name="height" value="0.05" units="cm"/>
    </inkml:brush>
  </inkml:definitions>
  <inkml:trace contextRef="#ctx0" brushRef="#br0">94 193 24575,'-20'19'0,"16"-16"0,14-12 0,25-22 0,-20 19 0,-1 0 0,0-1 0,0-1 0,-1-1 0,-1 1 0,12-20 0,-23 33 0,0-1 0,0 0 0,0 0 0,-1 0 0,1 0 0,0 0 0,-1 0 0,1 0 0,-1 0 0,0 0 0,0-1 0,1 1 0,-1 0 0,-1 0 0,1-4 0,-1 5 0,1 0 0,-1 0 0,1-1 0,-1 1 0,0 0 0,0 0 0,1 0 0,-1 0 0,0 0 0,0 0 0,0 0 0,0 0 0,0 0 0,0 1 0,0-1 0,-1 0 0,1 1 0,-2-2 0,-2 1 0,1-1 0,-1 1 0,1 1 0,-1-1 0,0 1 0,1-1 0,-1 1 0,0 1 0,1-1 0,-1 1 0,0-1 0,-7 4 0,4-1 0,-1 1 0,0 0 0,1 0 0,0 1 0,0 0 0,1 1 0,-1 0 0,1 0 0,1 0 0,-1 1 0,1 0 0,0 0 0,0 1 0,1 0 0,0 0 0,1 0 0,-6 13 0,8-16 0,-1 0 0,2 1 0,-1-1 0,0 1 0,1 0 0,0-1 0,0 1 0,1 0 0,0 0 0,0-1 0,0 1 0,1 0 0,-1 0 0,1-1 0,1 1 0,-1-1 0,1 1 0,0-1 0,0 1 0,1-1 0,-1 0 0,1 0 0,1 0 0,-1 0 0,0-1 0,1 1 0,0-1 0,0 0 0,5 4 0,0-2-273,0 0 0,0-1 0,0 0 0,11 4 0,7 2-6553</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8:36:46.777"/>
    </inkml:context>
    <inkml:brush xml:id="br0">
      <inkml:brushProperty name="width" value="0.05" units="cm"/>
      <inkml:brushProperty name="height" value="0.05" units="cm"/>
    </inkml:brush>
  </inkml:definitions>
  <inkml:trace contextRef="#ctx0" brushRef="#br0">286 238 24575,'4'-7'0,"0"1"0,-1-1 0,0 1 0,0-1 0,-1 0 0,1 0 0,-1-1 0,-1 1 0,2-11 0,-2 10 0,0-1 0,-1 0 0,0 0 0,-1 1 0,0-1 0,0 0 0,0 1 0,-1-1 0,-1 1 0,1-1 0,-8-14 0,9 21 0,-1-1 0,1 1 0,-1-1 0,1 1 0,-1 0 0,0-1 0,0 1 0,0 0 0,0 0 0,0 0 0,0 1 0,0-1 0,-1 0 0,1 1 0,-1 0 0,1-1 0,-1 1 0,0 0 0,0 0 0,1 1 0,-1-1 0,0 0 0,0 1 0,0 0 0,1 0 0,-1 0 0,0 0 0,0 0 0,0 0 0,0 1 0,0-1 0,1 1 0,-1 0 0,0 0 0,1 0 0,-1 0 0,0 0 0,1 1 0,-3 1 0,-3 2 0,1 0 0,-1 0 0,1 1 0,1 0 0,-1 0 0,1 1 0,0 0 0,0 0 0,1 0 0,0 0 0,0 1 0,1 0 0,0 0 0,-4 13 0,6-16 0,0-1 0,1 1 0,0-1 0,0 1 0,0 0 0,1-1 0,-1 1 0,1 0 0,0 0 0,1-1 0,-1 1 0,1 0 0,0-1 0,0 1 0,0 0 0,1-1 0,0 1 0,-1-1 0,2 0 0,-1 0 0,0 0 0,1 0 0,0 0 0,0 0 0,0 0 0,0-1 0,1 0 0,5 5 0,5 0 0,0 0 0,0-1 0,1 0 0,0-1 0,0-1 0,19 4 0,-17-5 0,1 2 0,0 0 0,-1 1 0,18 10 0,-33-17 0,0 1 0,-1 0 0,1 0 0,0 0 0,-1 1 0,1-1 0,-1 0 0,0 0 0,1 1 0,-1-1 0,0 1 0,0-1 0,0 1 0,0 0 0,0-1 0,0 1 0,0 0 0,-1 0 0,1-1 0,-1 1 0,1 0 0,-1 4 0,0-4 0,0 0 0,-1-1 0,0 1 0,1 0 0,-1 0 0,0 0 0,0 0 0,0-1 0,0 1 0,0 0 0,0-1 0,-1 1 0,1-1 0,-1 0 0,1 1 0,-1-1 0,1 0 0,-1 0 0,0 0 0,1 0 0,-5 2 0,-7 3 0,0-1 0,0 0 0,-1-1 0,0-1 0,0 0 0,0-1 0,0 0 0,0-1 0,-19-1 0,14 0 0,0-2 0,0 0 0,0-2 0,1 0 0,-1-1 0,-25-10 0,40 14-85,1 0 0,0-1-1,0 1 1,0 0 0,0-1-1,1 0 1,-1 0 0,0 0-1,1 0 1,-1 0 0,1 0-1,-1-1 1,1 1 0,0-1-1,-3-5 1,2-4-6741</inkml:trace>
</inkml:ink>
</file>

<file path=ppt/ink/ink2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9:23:38.987"/>
    </inkml:context>
    <inkml:brush xml:id="br0">
      <inkml:brushProperty name="width" value="0.05" units="cm"/>
      <inkml:brushProperty name="height" value="0.05" units="cm"/>
    </inkml:brush>
  </inkml:definitions>
  <inkml:trace contextRef="#ctx0" brushRef="#br0">24 206 24575,'-3'-4'0,"0"0"0,1 0 0,-1 0 0,1 0 0,0-1 0,0 1 0,1 0 0,-1-1 0,1 1 0,0-1 0,0 0 0,1 1 0,-1-9 0,1 11 0,0 0 0,0 0 0,0 0 0,1 0 0,-1 0 0,1 0 0,-1 0 0,1 0 0,0 0 0,-1 0 0,1 0 0,0 0 0,0 0 0,2-1 0,-2 2 0,0 0 0,0 0 0,0 0 0,0 0 0,0 1 0,1-1 0,-1 0 0,0 1 0,0-1 0,1 1 0,-1 0 0,0-1 0,1 1 0,-1 0 0,0 0 0,1 0 0,-1 0 0,1 0 0,-1 0 0,0 0 0,1 0 0,-1 0 0,2 1 0,2 1 0,0 0 0,-1-1 0,1 2 0,-1-1 0,0 0 0,0 1 0,0 0 0,0 0 0,0 0 0,-1 1 0,1-1 0,-1 1 0,0 0 0,0 0 0,4 7 0,0 0 0,-1 1 0,0 0 0,-1 0 0,6 22 0,-8-24 0,-1 0 0,-1 0 0,0 0 0,-1 1 0,1-1 0,-2 0 0,-2 16 0,3-22 0,-1 1 0,-1-1 0,1 0 0,0 0 0,-1 0 0,0 1 0,0-1 0,-5 6 0,6-8 0,-1 0 0,0 0 0,1-1 0,-1 1 0,0-1 0,0 1 0,0-1 0,0 0 0,0 1 0,0-1 0,0 0 0,-1-1 0,1 1 0,0 0 0,0-1 0,-1 1 0,-2 0 0,3-1 0,0 0 0,1 0 0,-1 0 0,0 0 0,1 0 0,-1 0 0,0-1 0,1 1 0,-1 0 0,0-1 0,1 1 0,-1-1 0,1 0 0,-1 0 0,1 1 0,-1-1 0,1 0 0,-1 0 0,1 0 0,-2-3 0,1 2 0,0-1 0,1 1 0,-1-1 0,1 0 0,0 1 0,-1-1 0,1 0 0,1 0 0,-1 0 0,-1-6 0,2-1 0,-1-1 0,1 1 0,1-1 0,0 1 0,4-19 0,-1 10-105,2-1 0,0 1 0,1 0 0,1 1 0,1 0 0,0 0 0,1 1 0,1 0 0,1 1 0,1 0 0,0 1 0,29-26 0,-25 28-6721</inkml:trace>
</inkml:ink>
</file>

<file path=ppt/ink/ink2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9:23:39.318"/>
    </inkml:context>
    <inkml:brush xml:id="br0">
      <inkml:brushProperty name="width" value="0.05" units="cm"/>
      <inkml:brushProperty name="height" value="0.05" units="cm"/>
    </inkml:brush>
  </inkml:definitions>
  <inkml:trace contextRef="#ctx0" brushRef="#br0">146 171 24575,'0'-8'0,"-2"-1"0,1 1 0,-1 0 0,-5-15 0,-2-4 0,7 17 0,0 1 0,0 0 0,0 0 0,-1 0 0,0 1 0,-7-13 0,10 20 0,-1 0 0,1 0 0,-1 1 0,0-1 0,1 0 0,-1 0 0,0 0 0,0 1 0,1-1 0,-1 0 0,0 1 0,0-1 0,0 1 0,0-1 0,0 1 0,0-1 0,0 1 0,0 0 0,0 0 0,0-1 0,-2 1 0,1 0 0,0 1 0,0 0 0,0-1 0,0 1 0,1 0 0,-1 0 0,0 0 0,0 0 0,1 0 0,-1 0 0,1 0 0,-1 1 0,1-1 0,-1 0 0,1 1 0,-2 2 0,-3 5 0,0 0 0,0 0 0,1 1 0,1-1 0,-1 1 0,2 0 0,-1 1 0,1-1 0,1 1 0,0-1 0,-1 22 0,1 6 0,2 0 0,5 39 0,2-31 0,18 70 0,-1-6 0,-23-106 10,2 33 319,-3-35-407,0-1 1,0 1 0,0-1-1,0 1 1,-1-1-1,1 0 1,0 1-1,-1-1 1,1 1-1,-1-1 1,0 0 0,1 1-1,-1-1 1,0 0-1,0 0 1,0 0-1,0 0 1,0 0-1,0 0 1,0 0-1,-3 2 1,-6 1-6749</inkml:trace>
</inkml:ink>
</file>

<file path=ppt/ink/ink2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9:23:39.659"/>
    </inkml:context>
    <inkml:brush xml:id="br0">
      <inkml:brushProperty name="width" value="0.05" units="cm"/>
      <inkml:brushProperty name="height" value="0.05" units="cm"/>
    </inkml:brush>
  </inkml:definitions>
  <inkml:trace contextRef="#ctx0" brushRef="#br0">0 158 24575,'3'-3'0,"3"-6"0,4-5 0,5-2 0,6-4 0,5-1 0,3-1 0,3 5 0,0 1 0,2 5 0,-7 3-8191</inkml:trace>
</inkml:ink>
</file>

<file path=ppt/ink/ink2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9:23:40.001"/>
    </inkml:context>
    <inkml:brush xml:id="br0">
      <inkml:brushProperty name="width" value="0.05" units="cm"/>
      <inkml:brushProperty name="height" value="0.05" units="cm"/>
    </inkml:brush>
  </inkml:definitions>
  <inkml:trace contextRef="#ctx0" brushRef="#br0">114 178 24575,'3'-1'0,"0"0"0,0 0 0,0 0 0,0-1 0,-1 1 0,1-1 0,0 0 0,-1 0 0,1 0 0,-1 0 0,1 0 0,-1-1 0,4-4 0,0 1 0,14-14 0,-11 13 0,-1-1 0,0 1 0,-1-2 0,1 1 0,-2-1 0,1 0 0,-1-1 0,6-13 0,-11 23 0,-1-1 0,0 0 0,1 0 0,-1 0 0,0 0 0,1 0 0,-1 0 0,0 0 0,0 1 0,0-1 0,0 0 0,0 0 0,0 0 0,0 0 0,0 0 0,0 0 0,0 0 0,-1 0 0,1 0 0,0 0 0,-1 1 0,1-1 0,0 0 0,-1 0 0,1 0 0,-1 0 0,0 1 0,1-1 0,-1 0 0,1 1 0,-1-1 0,0 0 0,0 1 0,1-1 0,-1 1 0,0-1 0,0 1 0,0-1 0,0 1 0,1 0 0,-1 0 0,0-1 0,0 1 0,0 0 0,0 0 0,0 0 0,0 0 0,0 0 0,-1 0 0,-4 0 0,0 0 0,1 0 0,-1 1 0,0-1 0,0 2 0,-8 2 0,1 0 0,0 1 0,1 1 0,0 1 0,0-1 0,-13 12 0,19-14 0,0 1 0,1 0 0,-1 0 0,1 0 0,0 1 0,0 0 0,1 0 0,-1 0 0,2 1 0,-1-1 0,-3 8 0,6-11 0,1-1 0,-1 1 0,1 0 0,-1-1 0,1 1 0,0 0 0,0 0 0,0-1 0,0 1 0,0 0 0,1 0 0,-1-1 0,1 1 0,0-1 0,0 1 0,0 0 0,0-1 0,0 0 0,1 1 0,-1-1 0,1 0 0,-1 1 0,1-1 0,0 0 0,0 0 0,0 0 0,0-1 0,0 1 0,0 0 0,1-1 0,2 2 0,9 5 0,-1-2 0,1 1 0,0-2 0,20 6 0,-29-10 0,25 8 0,-15-6 0,0 1 0,-1 1 0,1 1 0,-1 0 0,25 15 0,-38-21 0,1 1 0,-1 0 0,0-1 0,0 1 0,0 0 0,0 0 0,0 0 0,0 0 0,0 0 0,0 0 0,0 0 0,0 0 0,-1 0 0,1 1 0,0-1 0,-1 0 0,1 0 0,-1 1 0,0-1 0,1 0 0,-1 1 0,0-1 0,0 1 0,1-1 0,-1 0 0,0 1 0,-1-1 0,1 0 0,0 1 0,0-1 0,0 0 0,-1 1 0,1-1 0,-1 0 0,1 1 0,-1-1 0,0 0 0,1 0 0,-1 0 0,0 1 0,0-1 0,0 0 0,0 0 0,0 0 0,0 0 0,0-1 0,0 1 0,-1 1 0,-5 3 0,-1 0 0,1 0 0,-1 0 0,0-1 0,0-1 0,-10 4 0,-5 0 0,0 0 0,-28 4 0,41-10 0,0 0 0,0 0 0,0-1 0,0 0 0,0-1 0,0 0 0,-18-5 0,25 5-97,0 0-1,1 0 1,-1 0-1,1 0 1,-1 0-1,1-1 1,-1 1-1,1-1 1,0 0-1,-1 0 1,1 0-1,0 0 0,-2-2 1,-5-12-6729</inkml:trace>
</inkml:ink>
</file>

<file path=ppt/ink/ink2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9:23:40.330"/>
    </inkml:context>
    <inkml:brush xml:id="br0">
      <inkml:brushProperty name="width" value="0.05" units="cm"/>
      <inkml:brushProperty name="height" value="0.05" units="cm"/>
    </inkml:brush>
  </inkml:definitions>
  <inkml:trace contextRef="#ctx0" brushRef="#br0">244 67 24575,'1'-1'0,"-1"1"0,1-1 0,0 0 0,-1 1 0,1-1 0,-1 0 0,1 0 0,-1 0 0,1 1 0,-1-1 0,1 0 0,-1 0 0,0 0 0,1 0 0,-1 0 0,0 0 0,0 0 0,0 0 0,0 0 0,0 0 0,0 0 0,0 0 0,0 0 0,0 0 0,-1-1 0,1 1 0,-1-1 0,0 0 0,0 1 0,0-1 0,0 1 0,-1-1 0,1 1 0,0-1 0,-1 1 0,1 0 0,-1 0 0,-1-2 0,-2 0 0,0 0 0,-1 0 0,1 1 0,-1-1 0,0 1 0,1 1 0,-10-3 0,5 3 0,-1 1 0,0 0 0,0 0 0,1 1 0,-1 0 0,0 1 0,1 0 0,-18 6 0,24-7 0,1 1 0,-1-1 0,0 1 0,0 0 0,1 0 0,-1 0 0,1 1 0,0-1 0,-1 1 0,1 0 0,0 0 0,1 0 0,-1 0 0,0 0 0,1 1 0,0-1 0,0 1 0,0 0 0,0-1 0,0 1 0,1 0 0,0 0 0,0 0 0,0 0 0,-1 6 0,2-9 0,0 1 0,0 0 0,1 0 0,-1 0 0,0 0 0,1 0 0,-1-1 0,1 1 0,-1 0 0,1 0 0,0-1 0,0 1 0,0 0 0,0-1 0,0 1 0,0-1 0,0 1 0,0-1 0,1 0 0,-1 1 0,1-1 0,-1 0 0,1 0 0,-1 0 0,1 0 0,-1 0 0,1-1 0,0 1 0,0 0 0,-1-1 0,1 1 0,0-1 0,0 1 0,3-1 0,3 1 0,0 0 0,-1-1 0,1 0 0,0 0 0,0-1 0,15-2 0,-4-3 0,0 0 0,-1 0 0,0-2 0,0 0 0,-1-1 0,24-18 0,-41 27 0,1 0 0,-1 0 0,0 0 0,0 0 0,0 0 0,0 0 0,0 0 0,0 0 0,0-1 0,1 1 0,-1 0 0,0 0 0,0 0 0,0 0 0,0 0 0,0 0 0,1 0 0,-1 0 0,0 0 0,0 0 0,0 0 0,0 0 0,0 0 0,1 0 0,-1 0 0,0 0 0,0 0 0,0 0 0,0 0 0,0 0 0,0 0 0,1 0 0,-1 1 0,0-1 0,0 0 0,0 0 0,0 0 0,0 0 0,0 0 0,0 0 0,1 0 0,-1 0 0,0 1 0,0-1 0,0 0 0,0 0 0,0 0 0,1 12 0,-6 26 0,2-15 0,3-21 18,-1 0 0,1 0 0,0 0 0,0 0 0,0 1 0,1-1 0,-1 0 0,0 0 0,1 0 0,-1 0 0,1 0 0,0 0 0,0 0 0,-1 0 0,1 0 0,0 0 0,1-1 0,1 3 0,-2-3-108,1 0 0,0 0 0,0 0 0,-1 0 0,1 0 1,0 0-1,0-1 0,0 1 0,0-1 0,0 0 1,0 1-1,0-1 0,0 0 0,0 0 0,0 0 0,0 0 1,1-1-1,2 0 0,12-2-6736</inkml:trace>
</inkml:ink>
</file>

<file path=ppt/ink/ink2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9:23:40.657"/>
    </inkml:context>
    <inkml:brush xml:id="br0">
      <inkml:brushProperty name="width" value="0.05" units="cm"/>
      <inkml:brushProperty name="height" value="0.05" units="cm"/>
    </inkml:brush>
  </inkml:definitions>
  <inkml:trace contextRef="#ctx0" brushRef="#br0">37 10 24575,'0'-1'0,"0"1"0,0 0 0,0-1 0,0 1 0,0-1 0,0 1 0,0 0 0,0-1 0,0 1 0,0 0 0,0-1 0,-1 1 0,1 0 0,0-1 0,0 1 0,0 0 0,0 0 0,-1-1 0,1 1 0,0 0 0,0-1 0,-1 1 0,1 0 0,0 0 0,0 0 0,-1-1 0,1 1 0,0 0 0,-1 0 0,1 0 0,0 0 0,-1-1 0,1 1 0,0 0 0,-1 0 0,1 0 0,0 0 0,-1 0 0,1 0 0,-1 0 0,1 0 0,0 0 0,-1 0 0,1 0 0,0 0 0,-1 0 0,1 1 0,0-1 0,-1 0 0,0 0 0,0 1 0,0-1 0,0 1 0,0-1 0,0 1 0,0-1 0,1 1 0,-1-1 0,0 1 0,0 0 0,0 0 0,1-1 0,-1 1 0,0 0 0,1 0 0,-1 0 0,0 1 0,-2 14 0,0-1 0,1 1 0,1 0 0,0-1 0,1 1 0,3 17 0,-2 10 0,1-12-131,6 34 0,-5-44-972,-1-6-5723</inkml:trace>
</inkml:ink>
</file>

<file path=ppt/ink/ink2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9:23:40.986"/>
    </inkml:context>
    <inkml:brush xml:id="br0">
      <inkml:brushProperty name="width" value="0.05" units="cm"/>
      <inkml:brushProperty name="height" value="0.05" units="cm"/>
    </inkml:brush>
  </inkml:definitions>
  <inkml:trace contextRef="#ctx0" brushRef="#br0">11 162 24575,'-9'-2'0,"7"-1"0,16-7 0,25-7 0,25-6 0,-31 13 0,0-3 0,32-16 0,-63 28 0,-1 0 0,1 1 0,-1-1 0,0 0 0,1 0 0,-1 0 0,0 0 0,1 0 0,-1 0 0,0 0 0,0 0 0,0 0 0,0-1 0,0 1 0,0 0 0,-1-1 0,1 1 0,0-1 0,-1 1 0,1-1 0,-1 1 0,1-4 0,-1 4 0,-1 0 0,1-1 0,-1 1 0,1 0 0,-1 0 0,0 0 0,0 0 0,1 0 0,-1 0 0,0 0 0,0 0 0,0 0 0,0 0 0,0 0 0,0 0 0,-1 1 0,1-1 0,0 0 0,0 1 0,0-1 0,-1 1 0,1-1 0,0 1 0,-1 0 0,1-1 0,0 1 0,-3 0 0,3 0 0,-1-1 0,0 1 0,1-1 0,-1 1 0,0 0 0,1 0 0,-1 0 0,0 0 0,0 0 0,1 0 0,-1 0 0,0 0 0,1 1 0,-1-1 0,1 1 0,-1-1 0,0 1 0,1 0 0,-1 0 0,1-1 0,-1 1 0,1 0 0,0 0 0,-1 1 0,1-1 0,0 0 0,0 0 0,0 1 0,0-1 0,-2 3 0,2 0 0,0 0 0,0 0 0,0-1 0,0 1 0,0 0 0,1 0 0,0 0 0,0 0 0,0 0 0,0 0 0,1 0 0,1 6 0,1 5-227,0-1-1,1 1 1,1-1-1,0 0 1,11 21-1,-7-22-6598</inkml:trace>
</inkml:ink>
</file>

<file path=ppt/ink/ink2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9:23:41.332"/>
    </inkml:context>
    <inkml:brush xml:id="br0">
      <inkml:brushProperty name="width" value="0.05" units="cm"/>
      <inkml:brushProperty name="height" value="0.05" units="cm"/>
    </inkml:brush>
  </inkml:definitions>
  <inkml:trace contextRef="#ctx0" brushRef="#br0">35 1 24575,'-3'0'0,"-3"0"0,-4 0 0,0 2 0,4 2 0</inkml:trace>
</inkml:ink>
</file>

<file path=ppt/ink/ink2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9:23:41.686"/>
    </inkml:context>
    <inkml:brush xml:id="br0">
      <inkml:brushProperty name="width" value="0.05" units="cm"/>
      <inkml:brushProperty name="height" value="0.05" units="cm"/>
    </inkml:brush>
  </inkml:definitions>
  <inkml:trace contextRef="#ctx0" brushRef="#br0">274 33 24575,'-8'-1'0,"1"0"0,-1 0 0,1-1 0,-1 0 0,1 0 0,-9-5 0,7 4 0,0 0 0,0 0 0,-18-3 0,16 5 0,0 1 0,0 0 0,0 1 0,-1 0 0,-14 3 0,22-3 0,-1 0 0,1 0 0,0 0 0,0 1 0,0-1 0,0 1 0,1 0 0,-1 0 0,0 1 0,1-1 0,-1 1 0,1-1 0,0 1 0,0 0 0,0 1 0,0-1 0,-2 4 0,4-5 0,0-1 0,1 1 0,-1-1 0,1 1 0,-1-1 0,1 1 0,-1-1 0,1 1 0,0-1 0,0 1 0,0 0 0,0-1 0,0 1 0,0-1 0,0 1 0,0 0 0,1-1 0,-1 1 0,1-1 0,0 3 0,1-1 0,0 0 0,0-1 0,-1 1 0,2-1 0,-1 0 0,0 1 0,0-1 0,1 0 0,-1 0 0,4 1 0,6 4 0,1 0 0,0-2 0,22 8 0,-32-12 0,40 12 0,-27-9 0,0 0 0,-1 2 0,1-1 0,-1 2 0,0 0 0,27 18 0,-41-24 0,0 0 0,0-1 0,0 1 0,0 0 0,0 0 0,0 0 0,-1-1 0,1 1 0,0 0 0,0 0 0,-1 0 0,1 0 0,-1 0 0,1 0 0,-1 1 0,1-1 0,-1 0 0,0 0 0,1 0 0,-1 0 0,0 0 0,0 1 0,0-1 0,0 0 0,0 0 0,0 0 0,-1 2 0,0-1 0,0 0 0,0 0 0,0-1 0,0 1 0,-1 0 0,1-1 0,-1 1 0,1-1 0,-1 1 0,1-1 0,-1 0 0,0 0 0,-3 2 0,-7 3 0,0-1 0,0-1 0,-24 6 0,9-4 171,-41 3 0,60-8-342,0-1 0,0 0 1,0 0-1,0 0 0,0-1 1,0-1-1,0 1 0,1-1 1,-15-6-1,4-3-6655</inkml:trace>
</inkml:ink>
</file>

<file path=ppt/ink/ink2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9:23:42.013"/>
    </inkml:context>
    <inkml:brush xml:id="br0">
      <inkml:brushProperty name="width" value="0.05" units="cm"/>
      <inkml:brushProperty name="height" value="0.05" units="cm"/>
    </inkml:brush>
  </inkml:definitions>
  <inkml:trace contextRef="#ctx0" brushRef="#br0">175 81 24575,'0'-5'0,"0"-1"0,0 1 0,-1 0 0,0-1 0,0 1 0,0 0 0,0-1 0,-5-9 0,5 13 0,0 1 0,0-1 0,0 1 0,-1-1 0,1 1 0,0 0 0,0-1 0,-1 1 0,1 0 0,-1 0 0,1 0 0,-1 0 0,0 0 0,1 0 0,-1 0 0,0 1 0,0-1 0,0 1 0,1-1 0,-1 1 0,0 0 0,0-1 0,0 1 0,0 0 0,0 0 0,1 0 0,-1 1 0,0-1 0,-3 1 0,1 1 0,0-1 0,0 1 0,0-1 0,0 1 0,0 0 0,1 1 0,-1-1 0,1 1 0,0-1 0,0 1 0,0 0 0,0 0 0,0 1 0,0-1 0,1 0 0,0 1 0,-4 6 0,-1 4 0,1 0 0,0 0 0,-6 24 0,6-11 0,1-1 0,1 1 0,1 0 0,2 0 0,0 0 0,2-1 0,8 52 0,1-32 0,1 0 0,2-1 0,32 72 0,-37-96-1365,-3-7-5461</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8:36:47.518"/>
    </inkml:context>
    <inkml:brush xml:id="br0">
      <inkml:brushProperty name="width" value="0.05" units="cm"/>
      <inkml:brushProperty name="height" value="0.05" units="cm"/>
    </inkml:brush>
  </inkml:definitions>
  <inkml:trace contextRef="#ctx0" brushRef="#br0">116 179 24575,'9'-5'0,"0"0"0,0-1 0,-1 0 0,0-1 0,11-10 0,-16 13 0,1 0 0,-1 0 0,0 0 0,0 0 0,0-1 0,0 1 0,-1-1 0,0 0 0,0 0 0,0 0 0,0 0 0,1-7 0,-3 10 0,0 0 0,0 1 0,0-1 0,0 1 0,0-1 0,0 0 0,0 1 0,0-1 0,-1 0 0,1 1 0,-1-1 0,1 1 0,-1-1 0,1 1 0,-1-1 0,0 1 0,0-1 0,0 1 0,0 0 0,0-1 0,0 1 0,0 0 0,0 0 0,-1 0 0,1 0 0,0 0 0,-1 0 0,1 0 0,-1 0 0,1 1 0,-1-1 0,1 0 0,-1 1 0,1-1 0,-1 1 0,0 0 0,1 0 0,-3-1 0,-1 1 0,1 0 0,-1 0 0,0 0 0,1 0 0,-1 1 0,0 0 0,1 0 0,-1 0 0,1 0 0,-1 1 0,1 0 0,-6 3 0,2 1 0,0 0 0,0 0 0,1 1 0,0 0 0,1 1 0,-1 0 0,1 0 0,1 0 0,0 0 0,0 1 0,0 0 0,-3 10 0,3-4 0,0-1 0,1 1 0,0 0 0,1 0 0,1 0 0,0 0 0,1 19 0,1-31 0,1 1 0,-1-1 0,1 0 0,-1 1 0,1-1 0,0 0 0,0 0 0,0 0 0,1 0 0,-1 0 0,1 0 0,0 0 0,-1 0 0,1 0 0,1-1 0,-1 1 0,0-1 0,1 0 0,-1 1 0,1-1 0,-1 0 0,1 0 0,0-1 0,0 1 0,0-1 0,0 1 0,0-1 0,1 0 0,-1 0 0,0 0 0,0-1 0,7 1 0,2 1 0,1-2 0,0 1 0,0-2 0,0 1 0,0-2 0,0 0 0,17-5 0,-16 3 0,0 0 0,-1-1 0,1-1 0,-1 0 0,-1-1 0,1-1 0,-1 0 0,21-17 0,-29 21 0,0 1 0,-1-1 0,1 0 0,-1 0 0,0 0 0,0-1 0,0 1 0,-1-1 0,1 1 0,-1-1 0,0 0 0,-1 0 0,1 0 0,-1 0 0,0 0 0,0 0 0,-1-1 0,1 1 0,-1 0 0,0 0 0,-1-1 0,1 1 0,-1 0 0,0 0 0,0 0 0,-1 0 0,-2-8 0,-6-4 0,9 15 0,-1 0 0,0 0 0,1-1 0,0 1 0,-1-1 0,1 0 0,0 1 0,0-1 0,0 0 0,1 0 0,-1 1 0,1-1 0,-1 0 0,1 0 0,0-3 0,1 5 0,-1 1 0,1-1 0,-1 0 0,1 1 0,0-1 0,-1 0 0,1 1 0,0-1 0,-1 0 0,1 1 0,0-1 0,0 1 0,0 0 0,-1-1 0,1 1 0,0 0 0,0-1 0,0 1 0,0 0 0,0 0 0,0 0 0,0 0 0,0 0 0,0 0 0,0 0 0,-1 0 0,1 0 0,0 0 0,1 1 0,28 7 0,-19-3 0,0 0 0,0 1 0,-1 0 0,1 1 0,-2 0 0,11 9 0,-14-11 0,-1 0 0,0 1 0,-1-1 0,1 1 0,-1 0 0,0 0 0,-1 0 0,1 0 0,-1 1 0,-1 0 0,4 11 0,-5-16 0,-1 0 0,1 0 0,-1-1 0,0 1 0,0 0 0,0 0 0,0-1 0,0 1 0,0 0 0,-1 0 0,1-1 0,-1 1 0,1 0 0,-1 0 0,1-1 0,-1 1 0,0-1 0,0 1 0,0-1 0,0 1 0,0-1 0,0 1 0,0-1 0,-1 0 0,1 0 0,0 1 0,-1-1 0,1 0 0,-1 0 0,1 0 0,-1-1 0,1 1 0,-1 0 0,0-1 0,1 1 0,-4 0 0,3-1 0,0 1 0,0-1 0,0 0 0,0 0 0,0 0 0,0 0 0,0 0 0,0 0 0,0-1 0,-1 1 0,1-1 0,0 1 0,1-1 0,-1 0 0,0 0 0,0 0 0,0 0 0,0 0 0,1 0 0,-1 0 0,0 0 0,1-1 0,-1 1 0,1-1 0,0 1 0,-1-1 0,1 0 0,0 0 0,0 1 0,0-1 0,-1-3 0,0-1 0,1-1 0,0 1 0,0-1 0,0 1 0,1-1 0,0 0 0,0 1 0,1-1 0,0 1 0,0-1 0,0 1 0,1 0 0,0-1 0,0 1 0,0 0 0,1 0 0,0 0 0,0 1 0,1-1 0,0 1 0,6-8 0,-4 6 0,0-1 0,1 1 0,0 0 0,0 1 0,1 0 0,0 0 0,0 0 0,1 1 0,-1 0 0,1 1 0,0 0 0,0 1 0,17-5 0,-22 7 0,1 0 0,-1 1 0,0-1 0,1 1 0,-1 1 0,0-1 0,0 0 0,1 1 0,-1 0 0,0 0 0,0 0 0,0 0 0,0 1 0,0 0 0,0 0 0,6 4 0,-6-3 0,0 0 0,-1 1 0,1-1 0,-1 1 0,1 0 0,-1 0 0,0 1 0,-1-1 0,1 1 0,-1-1 0,0 1 0,0 0 0,2 8 0,0 6-227,-1-1-1,-2 1 1,1-1-1,-2 1 1,-3 27-1</inkml:trace>
</inkml:ink>
</file>

<file path=ppt/ink/ink2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9:23:42.343"/>
    </inkml:context>
    <inkml:brush xml:id="br0">
      <inkml:brushProperty name="width" value="0.05" units="cm"/>
      <inkml:brushProperty name="height" value="0.05" units="cm"/>
    </inkml:brush>
  </inkml:definitions>
  <inkml:trace contextRef="#ctx0" brushRef="#br0">0 321 24575,'0'-7'0,"1"0"0,-1 0 0,1 0 0,0 1 0,1-1 0,0 0 0,0 1 0,0 0 0,1-1 0,-1 1 0,2 0 0,5-10 0,-3 9 0,0 1 0,0-1 0,0 1 0,1 0 0,0 1 0,0 0 0,0 0 0,14-7 0,9 0 0,-1 1 0,1 1 0,1 2 0,44-6 0,-43 8 0,3 0 0,-13 3 0,-1-2 0,1 0 0,-1-1 0,28-12 0,-48 18 0,-1 0 0,1 0 0,-1 0 0,0 0 0,1 0 0,-1-1 0,1 1 0,-1 0 0,0 0 0,1-1 0,-1 1 0,0 0 0,1 0 0,-1-1 0,0 1 0,0 0 0,1-1 0,-1 1 0,0 0 0,0-1 0,1 1 0,-1-1 0,0 1 0,0 0 0,0-1 0,0 1 0,0-1 0,0 1 0,0 0 0,0-1 0,0 1 0,0-1 0,0 1 0,0-1 0,0 1 0,0 0 0,0-1 0,-1-1 0,0 1 0,0 0 0,0 0 0,0 0 0,0 0 0,0 0 0,0 0 0,-1 0 0,1 0 0,-3-1 0,-34-14 0,23 11 0,4 1 0,0 1 0,0 0 0,-1 1 0,-15-2 0,24 4 0,0 0 0,0 0 0,-1 0 0,1 1 0,0-1 0,0 1 0,0 0 0,0 0 0,0 0 0,0 0 0,1 0 0,-1 1 0,0-1 0,0 1 0,1 0 0,-1-1 0,1 1 0,0 1 0,-1-1 0,1 0 0,-2 4 0,0 0 0,0 0 0,0 0 0,1 1 0,0 0 0,0 0 0,0 0 0,1 0 0,0 0 0,1 0 0,-2 10 0,3-14 0,0-1 0,0 0 0,0 1 0,0-1 0,0 0 0,0 1 0,0-1 0,1 0 0,-1 0 0,1 1 0,0-1 0,0 0 0,0 0 0,0 0 0,0 0 0,0 0 0,0 0 0,1 0 0,-1 0 0,1 0 0,-1-1 0,1 1 0,0 0 0,-1-1 0,1 0 0,0 1 0,0-1 0,0 0 0,0 0 0,1 0 0,-1 0 0,0 0 0,0-1 0,0 1 0,1-1 0,2 1 0,1 0 0,1-1 0,-1 0 0,1 0 0,0 0 0,-1-1 0,1 0 0,-1 0 0,1-1 0,-1 0 0,12-5 0,0-2 0,0-1 0,20-14 0,-4 2 0,-34 22 0,0 0 0,0 0 0,0 0 0,0 0 0,0 0 0,0 0 0,0 0 0,0 0 0,0 0 0,0 0 0,0 0 0,0 0 0,0 0 0,0-1 0,1 1 0,-1 0 0,0 0 0,0 0 0,0 0 0,0 0 0,0 0 0,0 0 0,0 0 0,0 0 0,0 0 0,0 0 0,0 0 0,1 0 0,-1 1 0,0-1 0,0 0 0,0 0 0,0 0 0,0 0 0,0 0 0,0 0 0,0 0 0,0 0 0,0 0 0,0 0 0,0 0 0,0 0 0,0 0 0,1 0 0,-1 0 0,0 0 0,0 0 0,0 1 0,0-1 0,0 0 0,0 0 0,0 0 0,0 0 0,0 0 0,0 0 0,0 0 0,0 0 0,0 0 0,0 0 0,0 0 0,0 1 0,-2 8 0,-7 18 0,5-19 0,-9 45 342,12-48-498,1-1 1,-1 1 0,1-1 0,0 0 0,1 1 0,-1-1 0,1 1-1,0-1 1,0 0 0,1 5 0,5 4-6671</inkml:trace>
</inkml:ink>
</file>

<file path=ppt/ink/ink2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9:23:42.671"/>
    </inkml:context>
    <inkml:brush xml:id="br0">
      <inkml:brushProperty name="width" value="0.05" units="cm"/>
      <inkml:brushProperty name="height" value="0.05" units="cm"/>
    </inkml:brush>
  </inkml:definitions>
  <inkml:trace contextRef="#ctx0" brushRef="#br0">260 311 24575,'0'-2'0,"0"1"0,0-1 0,0 0 0,-1 0 0,1 0 0,-1 0 0,1 1 0,-1-1 0,0 0 0,0 1 0,1-1 0,-1 0 0,0 1 0,0-1 0,-1 1 0,1-1 0,0 1 0,0 0 0,-1 0 0,1-1 0,-1 1 0,1 0 0,-1 0 0,0 0 0,1 0 0,-1 1 0,0-1 0,1 0 0,-1 1 0,0-1 0,0 1 0,0 0 0,1 0 0,-1-1 0,-4 1 0,-2 0 0,0 0 0,0 1 0,0-1 0,0 2 0,1-1 0,-1 1 0,-8 3 0,6-1 0,0 1 0,0 0 0,0 0 0,1 1 0,0 1 0,0 0 0,1 0 0,0 0 0,0 1 0,0 0 0,1 1 0,-8 13 0,12-17 0,0 0 0,0 0 0,1 0 0,0 0 0,0 1 0,0-1 0,1 1 0,0-1 0,0 1 0,0-1 0,0 9 0,2-10 0,-1 0 0,1 1 0,0-1 0,0 0 0,0 0 0,1 0 0,-1 0 0,1 0 0,0 0 0,0 0 0,0 0 0,1-1 0,-1 1 0,1-1 0,0 1 0,4 3 0,-1-3 0,-1 0 0,1 0 0,-1-1 0,1 1 0,0-1 0,1 0 0,-1-1 0,0 0 0,1 0 0,-1 0 0,1-1 0,0 0 0,-1 0 0,1 0 0,0-1 0,-1 0 0,1-1 0,0 1 0,0-1 0,-1 0 0,1-1 0,10-4 0,-4 2 0,0-1 0,0 0 0,-1-2 0,0 1 0,0-1 0,-1-1 0,1 0 0,-2-1 0,1 0 0,11-13 0,-15 13 0,0-1 0,0-1 0,-1 1 0,0-1 0,-1 0 0,0-1 0,-1 1 0,0-1 0,-1 0 0,0 0 0,-1 0 0,-1 0 0,1-1 0,-2 1 0,0 0 0,-3-24 0,-3-5 0,-2 0 0,-2 0 0,-23-61 0,26 89 0,4 18 0,4 25 0,13 57 171,28 93 0,-27-131-598,1-1 0,3-1 1,34 62-1,-38-83-6399</inkml:trace>
</inkml:ink>
</file>

<file path=ppt/ink/ink2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9:23:43.626"/>
    </inkml:context>
    <inkml:brush xml:id="br0">
      <inkml:brushProperty name="width" value="0.05" units="cm"/>
      <inkml:brushProperty name="height" value="0.05" units="cm"/>
    </inkml:brush>
  </inkml:definitions>
  <inkml:trace contextRef="#ctx0" brushRef="#br0">55 260 24575,'-2'-3'0,"0"0"0,0 1 0,0-1 0,0 0 0,-1 1 0,1-1 0,-1 1 0,1 0 0,-1 0 0,0 0 0,0 0 0,-5-2 0,-9-7 0,16 8 0,7 1 0,8 1 0,19-1 0,-1-1 0,0-2 0,0-2 0,0-1 0,59-23 0,-85 29 0,1-1 0,-2 0 0,1 0 0,0-1 0,-1 1 0,10-10 0,-14 13 0,0-1 0,0 0 0,0 0 0,-1 0 0,1 0 0,0 0 0,0 0 0,-1 0 0,1 0 0,-1 0 0,1 0 0,-1 0 0,1 0 0,-1 0 0,0-1 0,1 1 0,-1 0 0,0 0 0,0 0 0,0-1 0,0 1 0,0 0 0,0 0 0,-1-1 0,1 1 0,0 0 0,0 0 0,-1 0 0,1 0 0,-1 0 0,1-1 0,-1 1 0,1 0 0,-1 0 0,0 0 0,0 0 0,1 0 0,-1 1 0,0-1 0,0 0 0,0 0 0,0 0 0,0 1 0,-1-1 0,-2-2 0,0 0 0,0 1 0,0-1 0,0 1 0,0 0 0,0 1 0,0-1 0,-1 1 0,1-1 0,-1 1 0,1 1 0,-1-1 0,1 1 0,-1 0 0,1 0 0,-1 0 0,1 0 0,-1 1 0,-8 2 0,9-2 0,1 0 0,0 1 0,0-1 0,-1 1 0,1 0 0,0 0 0,1 0 0,-1 1 0,0-1 0,0 1 0,1-1 0,0 1 0,-1 0 0,1 0 0,0 0 0,1 0 0,-1 0 0,0 1 0,1-1 0,0 1 0,0-1 0,0 0 0,0 1 0,0 0 0,0 4 0,1 0 0,0 1 0,0-1 0,0 0 0,1 0 0,0 0 0,0 0 0,1 0 0,0-1 0,1 1 0,4 10 0,-6-16 0,0 0 0,1 0 0,-1 0 0,0 0 0,1-1 0,-1 1 0,1 0 0,-1-1 0,1 1 0,0-1 0,0 1 0,0-1 0,0 0 0,0 0 0,0 0 0,3 2 0,-2-3 0,-1 0 0,1 0 0,0 1 0,-1-2 0,1 1 0,0 0 0,-1 0 0,1-1 0,-1 0 0,1 1 0,-1-1 0,1 0 0,-1 0 0,0 0 0,1-1 0,-1 1 0,0 0 0,2-3 0,54-39 0,27-19 0,-75 56 0,0 1 0,0 0 0,0 0 0,0 1 0,1 1 0,-1 0 0,15-3 0,-22 6 0,0-1 0,0 1 0,0 0 0,-1-1 0,1 1 0,0 1 0,0-1 0,0 0 0,0 1 0,0-1 0,-1 1 0,1 0 0,0 0 0,-1 0 0,1 0 0,0 1 0,-1-1 0,1 1 0,-1-1 0,0 1 0,0 0 0,0 0 0,0 0 0,0 0 0,0 0 0,0 0 0,0 1 0,-1-1 0,1 1 0,-1-1 0,0 1 0,0-1 0,0 1 0,0 0 0,0 0 0,0-1 0,-1 1 0,0 0 0,1 4 0,0 2 0,-1 1 0,0-1 0,0 1 0,-1-1 0,-1 1 0,1-1 0,-1 0 0,-1 1 0,0-1 0,-7 15 0,-8 6 0,17-28 0,0 0 0,0-1 0,0 1 0,-1-1 0,1 1 0,-1-1 0,1 0 0,-1 0 0,1 1 0,-1-1 0,0 0 0,1 0 0,-1-1 0,-3 2 0,4-2 0,1 0 0,-1 0 0,1 0 0,-1 0 0,0 0 0,1 0 0,-1 0 0,1 0 0,-1-1 0,1 1 0,-1 0 0,1 0 0,-1 0 0,1-1 0,0 1 0,-1 0 0,1-1 0,-1 1 0,1 0 0,0-1 0,-1 1 0,1-1 0,0 1 0,-1-1 0,1 1 0,0-1 0,0 1 0,-1-1 0,1 1 0,0-1 0,0 1 0,0-1 0,0 1 0,0-1 0,0 1 0,0-1 0,0 1 0,0-1 0,0 1 0,0-1 0,0 1 0,0-1 0,0 1 0,1-2 0,5-24 0,1 12 0,0 0 0,1 1 0,0 1 0,1-1 0,12-11 0,55-54 0,-58 61 0,-11 9 0,0 0 0,1 1 0,0 0 0,0 1 0,0 0 0,1 0 0,12-6 0,-20 12 0,-1-1 0,1 1 0,0 0 0,-1 0 0,1-1 0,-1 1 0,1 0 0,0 0 0,-1 0 0,1 0 0,0 0 0,-1 0 0,1 0 0,0 0 0,-1 0 0,1 0 0,0 0 0,-1 1 0,1-1 0,-1 0 0,1 0 0,0 0 0,-1 1 0,1-1 0,-1 0 0,1 1 0,-1-1 0,1 1 0,-1-1 0,1 1 0,-1-1 0,1 0 0,-1 1 0,0 0 0,1-1 0,-1 1 0,0-1 0,1 1 0,-1-1 0,0 1 0,0 0 0,0-1 0,1 1 0,-1 0 0,0-1 0,0 1 0,0-1 0,0 1 0,0 0 0,0-1 0,0 1 0,0 0 0,-1 0 0,1 7 0,-1 0 0,-1-1 0,-2 12 0,2-13 0,1-3 0,1 0 0,-1 0 0,0 0 0,1 0 0,0-1 0,0 1 0,0 0 0,0 0 0,0 0 0,1 0 0,-1 0 0,1 0 0,0 0 0,0 0 0,0-1 0,0 1 0,0 0 0,1-1 0,-1 1 0,3 2 0,-2-3 0,1 1 0,-1-1 0,1 0 0,0 0 0,0 0 0,0 0 0,0-1 0,0 1 0,1-1 0,-1 0 0,0 0 0,1 0 0,-1 0 0,1 0 0,-1-1 0,7 0 0,0 1 0,-1-2 0,0 1 0,0-1 0,1-1 0,-1 1 0,0-2 0,0 1 0,0-1 0,-1-1 0,1 1 0,-1-1 0,9-6 0,-13 7 0,0 1 0,0-1 0,0 0 0,-1-1 0,1 1 0,-1-1 0,0 1 0,0-1 0,0 0 0,-1 0 0,1 0 0,-1-1 0,0 1 0,0 0 0,0-1 0,-1 0 0,1 1 0,-1-1 0,0 0 0,-1 0 0,1 1 0,-1-1 0,0 0 0,-1-7 0,-7-37 0,6 43 0,7 29 0,54 343 0,-58-364 0,1 20 0,0 0 0,-1 1 0,-1-1 0,-3 29 0,2-46 0,0 0 0,0 0 0,-1 0 0,0 0 0,0 0 0,0 0 0,0 0 0,-1-1 0,1 1 0,-6 6 0,6-9 0,-1 0 0,1 1 0,-1-1 0,0 0 0,0 0 0,0-1 0,0 1 0,0 0 0,0-1 0,0 0 0,0 0 0,0 0 0,-1 0 0,1 0 0,0-1 0,-1 1 0,-5-1 0,-1-1 0,0 0 0,0 0 0,0-1 0,1 0 0,-1-1 0,1 0 0,0-1 0,0 0 0,0 0 0,0-1 0,1 0 0,-1-1 0,1 1 0,1-2 0,-9-7 0,-1-3 0,1 0 0,0-1 0,1-1 0,2 0 0,-15-26 0,10 9-1365,5 5-5461</inkml:trace>
</inkml:ink>
</file>

<file path=ppt/ink/ink2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9:23:45.359"/>
    </inkml:context>
    <inkml:brush xml:id="br0">
      <inkml:brushProperty name="width" value="0.05" units="cm"/>
      <inkml:brushProperty name="height" value="0.05" units="cm"/>
    </inkml:brush>
  </inkml:definitions>
  <inkml:trace contextRef="#ctx0" brushRef="#br0">3741 57 24575,'0'-4'0,"1"0"0,0 0 0,0 0 0,0 0 0,0 0 0,1 0 0,-1 0 0,1 0 0,4-5 0,-6 8 0,0 1 0,1-1 0,-1 0 0,0 0 0,1 1 0,-1-1 0,1 1 0,-1-1 0,1 0 0,-1 1 0,1-1 0,-1 1 0,1-1 0,0 1 0,-1 0 0,1-1 0,0 1 0,-1 0 0,1-1 0,0 1 0,-1 0 0,1 0 0,0-1 0,0 1 0,-1 0 0,1 0 0,0 0 0,0 0 0,0 0 0,-1 0 0,1 0 0,0 0 0,0 1 0,-1-1 0,1 0 0,0 0 0,-1 1 0,1-1 0,0 0 0,0 1 0,-1-1 0,1 1 0,-1-1 0,1 0 0,0 1 0,-1 0 0,1-1 0,-1 1 0,1-1 0,-1 1 0,0 0 0,1-1 0,-1 1 0,0 0 0,1-1 0,-1 1 0,1 1 0,1 4 0,1 0 0,-1 0 0,1 1 0,-2-1 0,1 1 0,-1 0 0,1 10 0,-1 52 0,-2-39 0,-1 594 0,-1-593 0,-3-21 0,5-10 0,1-1 0,-1 1 0,1 0 0,-1 0 0,1 0 0,-1-1 0,1 1 0,-1 0 0,1-1 0,-1 1 0,1 0 0,0-1 0,-1 1 0,1-1 0,-1 1 0,1-1 0,0 1 0,0-1 0,-1 1 0,1-1 0,0 1 0,0-1 0,-1 1 0,1-1 0,-15-31 0,14 26 0,-2 0 0,1 1 0,-1-1 0,1 1 0,-1-1 0,-1 1 0,1 0 0,-1 0 0,0 1 0,0-1 0,-1 1 0,1 0 0,-1 0 0,0 0 0,0 0 0,-9-4 0,0 2 0,0 1 0,-1 1 0,1 0 0,-1 1 0,-26-2 0,-79 2 0,80 3 0,-1377 45-1206,7 73 0,1155-89 1008,-73 8 109,312-37 634,23-3 377,25-3-82,-1 1-742,0 2 0,1 1 0,41 3 0,-71-1-98,1 1 0,0 0 0,0-1 0,-1 1 0,1 0 0,-1 1 0,1-1 0,-1 0 0,1 1 0,-1-1 0,0 1 0,0 0 0,0 0 0,0 0 0,0 0 0,0 0 0,0 0 0,-1 1 0,1-1 0,-1 0 0,0 1 0,1 0 0,-1-1 0,0 1 0,0 3 0,3 9 0,0 0 0,-1 1 0,1 21 0,-2-17 0,17 116 0,-2-12 0,4 191 0,-20-297 12,1-1-1,0 1 1,1-1-1,1 1 0,7 17 1,1 10-1446</inkml:trace>
</inkml:ink>
</file>

<file path=ppt/ink/ink2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9:23:46.054"/>
    </inkml:context>
    <inkml:brush xml:id="br0">
      <inkml:brushProperty name="width" value="0.05" units="cm"/>
      <inkml:brushProperty name="height" value="0.05" units="cm"/>
    </inkml:brush>
  </inkml:definitions>
  <inkml:trace contextRef="#ctx0" brushRef="#br0">72 80 24575,'-1'-2'0,"-1"0"0,1 0 0,-1 0 0,1 0 0,-1 1 0,0-1 0,0 0 0,0 1 0,1 0 0,-2-1 0,1 1 0,0 0 0,0 0 0,0 0 0,-3-1 0,1 0 0,4 2 0,-27-10 0,26 10 0,1 0 0,0 0 0,0 0 0,-1-1 0,1 1 0,0 0 0,-1 0 0,1 0 0,0 1 0,0-1 0,-1 0 0,1 0 0,0 0 0,-1 0 0,1 0 0,0 0 0,0 0 0,-1 0 0,1 1 0,0-1 0,0 0 0,-1 0 0,1 0 0,0 0 0,0 1 0,0-1 0,-1 0 0,1 0 0,0 1 0,0-1 0,0 1 0,-1 0 0,1 0 0,0 0 0,1 0 0,-1 1 0,0-1 0,0 0 0,0 0 0,0 0 0,1 0 0,-1 0 0,1 0 0,0 1 0,13 26 0,35 49 0,-29-48 0,-12-17 0,0 0 0,1-1 0,0 1 0,1-2 0,0 1 0,21 14 0,-27-22 0,-1-1 0,1 1 0,0-1 0,0 0 0,0-1 0,0 1 0,0-1 0,1 0 0,-1 0 0,0 0 0,1 0 0,-1-1 0,1 0 0,-1 0 0,0 0 0,1 0 0,-1-1 0,1 1 0,-1-1 0,0 0 0,0-1 0,1 1 0,-1-1 0,0 0 0,0 0 0,4-3 0,2-2 0,0-1 0,0 0 0,-1-1 0,0 1 0,-1-2 0,0 0 0,0 0 0,-1 0 0,0-1 0,7-16 0,-7 13 0,-1 0 0,-1 0 0,0-1 0,-1 1 0,0-1 0,-1 0 0,-1 0 0,0-21 0,-1 35 0,-1 0 0,0-1 0,0 1 0,0 0 0,0-1 0,0 1 0,-1 0 0,1-1 0,0 1 0,-1 0 0,1-1 0,-1 1 0,1 0 0,-2-2 0,2 3 0,-1 0 0,1 0 0,0 0 0,-1 0 0,1 0 0,-1 0 0,1 0 0,0 0 0,-1 0 0,1 0 0,0 0 0,-1 1 0,1-1 0,0 0 0,-1 0 0,1 0 0,0 1 0,-1-1 0,1 0 0,0 0 0,0 1 0,-1-1 0,1 0 0,0 0 0,0 1 0,-1-1 0,1 0 0,0 1 0,0-1 0,0 1 0,-4 6 0,0-1 0,1 1 0,0 0 0,-2 7 0,-6 31 0,-9 86 0,7 50 0,12-158 0,-3 41-455,3 1 0,12 114 0,-4-143-6371</inkml:trace>
</inkml:ink>
</file>

<file path=ppt/ink/ink2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9:23:46.713"/>
    </inkml:context>
    <inkml:brush xml:id="br0">
      <inkml:brushProperty name="width" value="0.05" units="cm"/>
      <inkml:brushProperty name="height" value="0.05" units="cm"/>
    </inkml:brush>
  </inkml:definitions>
  <inkml:trace contextRef="#ctx0" brushRef="#br0">61 436 24575,'-13'-7'0,"1"0"0,12 7 0,0 0 0,0-1 0,-1 1 0,1 0 0,0-1 0,0 1 0,0 0 0,0-1 0,0 1 0,0 0 0,0-1 0,0 1 0,0 0 0,0-1 0,0 1 0,0 0 0,0-1 0,0 1 0,0 0 0,1-1 0,-1 1 0,0 0 0,0-1 0,0 1 0,0 0 0,1 0 0,-1-1 0,0 1 0,0 0 0,1 0 0,-1-1 0,0 1 0,0 0 0,1 0 0,-1 0 0,0 0 0,1-1 0,-1 1 0,12-8 0,-1 0 0,1 1 0,13-5 0,-13 6 0,0 0 0,0-1 0,16-13 0,-19 12 0,0 0 0,-1-1 0,1 0 0,-2-1 0,0 0 0,10-17 0,-15 23 0,0 0 0,0 0 0,-1-1 0,1 1 0,-1-1 0,0 1 0,0-1 0,-1 1 0,1-7 0,-1 9 0,-1-1 0,1 0 0,0 1 0,-1-1 0,0 0 0,0 1 0,0-1 0,0 1 0,0-1 0,0 1 0,0 0 0,-1-1 0,0 1 0,1 0 0,-1 0 0,-3-4 0,3 5 0,0 0 0,0-1 0,0 1 0,0 0 0,0 0 0,0 0 0,0 0 0,-1 1 0,1-1 0,0 0 0,0 1 0,-1 0 0,1-1 0,0 1 0,-1 0 0,1 0 0,0 0 0,0 1 0,-1-1 0,1 0 0,0 1 0,0 0 0,-1-1 0,1 1 0,0 0 0,0 0 0,0 0 0,0 0 0,-3 3 0,-4 2 0,1 1 0,0-1 0,0 2 0,1-1 0,-9 11 0,3-1 0,0 1 0,1 0 0,1 1 0,-15 33 0,22-41 0,0-1 0,1 1 0,0 0 0,0 0 0,1 0 0,1 0 0,0 0 0,0 1 0,1-1 0,2 21 0,-1-28 0,0 0 0,0 0 0,0 0 0,0 0 0,1 0 0,-1 0 0,1 0 0,0-1 0,0 1 0,1 0 0,-1-1 0,1 0 0,0 0 0,-1 0 0,1 0 0,1 0 0,3 2 0,-3-2 0,1 0 0,0-1 0,0 0 0,1 0 0,-1 0 0,0-1 0,1 0 0,-1 0 0,1 0 0,-1-1 0,9 1 0,4-3 0,1 0 0,-1-1 0,1-1 0,-1-1 0,-1 0 0,28-13 0,-1-2 0,-1-2 0,-1-2 0,41-30 0,-57 34 0,0-1 0,-1-1 0,-1-1 0,-1-2 0,25-35 0,-39 48 0,-1-1 0,0-1 0,-1 0 0,8-23 0,-12 29 0,-1 0 0,0-1 0,0 1 0,-1-1 0,0 1 0,0-1 0,-1 0 0,0 1 0,-2-15 0,1 21 0,1 0 0,0 0 0,0 0 0,-1 0 0,1 0 0,-1 0 0,1 0 0,-1 0 0,0 1 0,0-1 0,0 0 0,0 1 0,0-1 0,0 0 0,0 1 0,-1-1 0,1 1 0,0 0 0,-1-1 0,0 1 0,1 0 0,-1 0 0,1 0 0,-1 0 0,0 0 0,0 0 0,0 1 0,0-1 0,1 0 0,-1 1 0,0 0 0,0-1 0,0 1 0,0 0 0,0 0 0,0 0 0,0 0 0,0 1 0,0-1 0,0 0 0,-2 1 0,-3 2 0,1-1 0,-1 1 0,1 0 0,-1 0 0,1 1 0,0 0 0,1 0 0,-1 0 0,0 1 0,-5 6 0,7-7 0,0 0 0,1 0 0,0 1 0,-1-1 0,2 1 0,-1 0 0,0 0 0,1 0 0,0 0 0,0 0 0,1 0 0,-1 1 0,0 6 0,2-7 0,0 0 0,0 0 0,1 0 0,-1 0 0,1 0 0,0 0 0,1-1 0,-1 1 0,1 0 0,0 0 0,0-1 0,0 0 0,1 1 0,5 7 0,6 4 0,1 0 0,1 0 0,0-2 0,1 0 0,1-1 0,32 19 0,-28-19 0,0 2 0,-1 0 0,-1 1 0,21 22 0,-39-37 0,-1 1 0,1-1 0,-1 1 0,1 0 0,-1 0 0,1 0 0,-1 0 0,0 0 0,0 0 0,0 0 0,0 0 0,0 0 0,0 0 0,-1 0 0,1 1 0,-1-1 0,0 0 0,1 1 0,-1-1 0,0 0 0,0 0 0,-1 1 0,1-1 0,0 0 0,-1 1 0,1-1 0,-1 0 0,0 0 0,0 0 0,0 0 0,0 0 0,0 0 0,0 0 0,0 0 0,-1 0 0,1 0 0,-1 0 0,0-1 0,1 1 0,-1-1 0,0 1 0,0-1 0,0 0 0,-3 2 0,-10 6 63,-1 0 0,-1-1 0,1-1 0,-35 11 0,-77 11-676,79-19-454,-15 4-5759</inkml:trace>
</inkml:ink>
</file>

<file path=ppt/ink/ink2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9:23:47.512"/>
    </inkml:context>
    <inkml:brush xml:id="br0">
      <inkml:brushProperty name="width" value="0.05" units="cm"/>
      <inkml:brushProperty name="height" value="0.05" units="cm"/>
    </inkml:brush>
  </inkml:definitions>
  <inkml:trace contextRef="#ctx0" brushRef="#br0">1276 282 24575,'-3'-3'0,"0"-1"0,0 0 0,0 1 0,0-1 0,0 1 0,-1 0 0,0 0 0,1 0 0,-1 1 0,0-1 0,0 1 0,-1 0 0,1 0 0,0 0 0,-1 1 0,-4-2 0,-3 0 0,1 1 0,-1 0 0,0 0 0,0 1 0,-13 1 0,3 2 0,0 1 0,1 0 0,0 2 0,0 1 0,0 1 0,1 0 0,0 1 0,-24 15 0,-12 9 0,-77 59 0,41-20 0,2 3 0,4 5 0,4 3 0,-97 124 0,149-167 0,1 2 0,3 1 0,1 1 0,-22 54 0,40-76 0,0 0 0,1 0 0,0 1 0,-3 41 0,8-48 0,1-1 0,0 1 0,1-1 0,1 1 0,0-1 0,1 1 0,1-1 0,6 18 0,-4-20 0,-1 1 0,2-1 0,0 0 0,0 0 0,1-1 0,1 0 0,0 0 0,20 18 0,-14-17 0,1 0 0,0-1 0,0 0 0,1-2 0,31 14 0,-6-9 0,0-1 0,0-2 0,1-3 0,0-1 0,46 2 0,9-5-86,1-4 0,-1-4 0,0-5 0,159-34 0,-134 13-22,0-6 1,-3-6-1,131-63 1,-172 66 92,102-68 1,-131 72-6,-1-2-1,86-85 0,-108 93 11,-1-1-1,-2-1 1,-1-1 0,-2-1-1,27-54 1,-36 59 7,-1 0 0,-1 0 0,-2-1-1,0 0 1,-2 0 0,-2-1 0,-1 0 0,0-31 0,-3 36 40,-1 0-1,-2 0 1,0 1 0,-2-1 0,0 1 0,-2 0 0,0 0-1,-2 1 1,-1 0 0,0 0 0,-2 1 0,-1 1 0,0 0 0,-2 1-1,0 0 1,-1 1 0,-1 1 0,-1 0 0,0 2 0,-1 0-1,-1 1 1,-1 0 0,-33-16 0,18 15-22,0 2-1,-1 1 1,0 2-1,-1 2 1,0 1 0,-50-4-1,-2 7 14,-145 8-1,161 2 87,0 4 0,-80 20 0,107-16-456,0 1 1,1 2 0,1 2-1,-52 29 1,42-14-6485</inkml:trace>
</inkml:ink>
</file>

<file path=ppt/ink/ink2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9:23:47.966"/>
    </inkml:context>
    <inkml:brush xml:id="br0">
      <inkml:brushProperty name="width" value="0.05" units="cm"/>
      <inkml:brushProperty name="height" value="0.05" units="cm"/>
    </inkml:brush>
  </inkml:definitions>
  <inkml:trace contextRef="#ctx0" brushRef="#br0">61 23 24575,'-2'-3'0,"-5"-3"0,-3-1 0,-2 1 0,0 6 0,3 10 0,2 8 0,6 6 0,2 8 0,4 6 0,5 5 0,-1 1 0,2 1 0,1-2 0,2 0 0,-2-4 0,-3-10-8191</inkml:trace>
</inkml:ink>
</file>

<file path=ppt/ink/ink2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9:23:48.309"/>
    </inkml:context>
    <inkml:brush xml:id="br0">
      <inkml:brushProperty name="width" value="0.05" units="cm"/>
      <inkml:brushProperty name="height" value="0.05" units="cm"/>
    </inkml:brush>
  </inkml:definitions>
  <inkml:trace contextRef="#ctx0" brushRef="#br0">45 292 24575,'-4'-4'0,"0"0"0,0-1 0,0 1 0,1-1 0,0 1 0,0-1 0,0 0 0,0-1 0,1 1 0,-1 0 0,1-1 0,1 1 0,-1-1 0,1 1 0,0-1 0,0 0 0,1 0 0,0-11 0,1 11 0,0 0 0,0 0 0,1 0 0,0 0 0,0 1 0,1-1 0,0 0 0,0 1 0,0 0 0,0-1 0,1 1 0,0 0 0,0 1 0,0-1 0,1 1 0,-1 0 0,9-5 0,5-3 0,1 1 0,1 1 0,0 1 0,0 1 0,0 0 0,1 2 0,1 0 0,-1 2 0,0 0 0,1 1 0,0 1 0,0 2 0,0 0 0,0 1 0,-1 1 0,24 5 0,-37-5 0,-1 0 0,1 0 0,-1 1 0,0 0 0,0 0 0,0 0 0,0 1 0,0 0 0,-1 1 0,0 0 0,0 0 0,0 0 0,-1 0 0,1 1 0,4 7 0,-6-7 0,-1 1 0,1-1 0,-1 1 0,-1 0 0,1 0 0,-1 0 0,0 1 0,-1-1 0,1 0 0,-2 1 0,1-1 0,-1 1 0,0-1 0,0 0 0,-3 14 0,-1-5 0,-1 1 0,0-1 0,0-1 0,-2 1 0,0-1 0,-1 0 0,0-1 0,-1 1 0,-1-2 0,0 1 0,-19 17 0,-7 4 0,-1-2 0,-66 45 0,63-50 0,0-3 0,-72 34 0,110-58 9,1-1-71,0 1-1,0 0 1,0-1-1,0 1 1,0-1-1,-1 1 1,1-1-1,0 0 1,-1 1-1,1-1 1,0 0 0,0 0-1,-1 0 1,1 0-1,0 0 1,-1 0-1,1 0 1,0 0-1,-1-1 1,1 1-1,-2-1 1</inkml:trace>
</inkml:ink>
</file>

<file path=ppt/ink/ink2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9:23:49.024"/>
    </inkml:context>
    <inkml:brush xml:id="br0">
      <inkml:brushProperty name="width" value="0.05" units="cm"/>
      <inkml:brushProperty name="height" value="0.05" units="cm"/>
    </inkml:brush>
  </inkml:definitions>
  <inkml:trace contextRef="#ctx0" brushRef="#br0">161 103 24575,'0'-1'0,"-1"0"0,1 1 0,-1-1 0,1 0 0,-1 0 0,1 1 0,-1-1 0,1 0 0,-1 1 0,0-1 0,1 0 0,-1 1 0,0-1 0,0 1 0,1-1 0,-1 1 0,0 0 0,0-1 0,0 1 0,0 0 0,0 0 0,1-1 0,-1 1 0,0 0 0,0 0 0,0 0 0,-1 0 0,-27-2 0,25 3 0,-1-1 0,0 1 0,1-1 0,-1 1 0,1 1 0,-1-1 0,1 1 0,-1 0 0,1 0 0,0 0 0,0 0 0,0 1 0,0 0 0,0-1 0,0 2 0,1-1 0,0 0 0,-1 1 0,1-1 0,1 1 0,-1 0 0,0 0 0,1 0 0,0 0 0,0 1 0,0-1 0,0 0 0,1 1 0,-2 7 0,1-3 0,0 1 0,1-1 0,0 1 0,1-1 0,0 1 0,0-1 0,1 0 0,0 1 0,1-1 0,0 0 0,0 1 0,1-1 0,0 0 0,5 9 0,-3-9 0,2-1 0,-1 1 0,1-1 0,0 0 0,1-1 0,0 1 0,0-1 0,0-1 0,1 0 0,0 0 0,0-1 0,1 0 0,-1 0 0,1-1 0,0-1 0,1 1 0,18 2 0,-21-4 0,1 0 0,-1-1 0,1-1 0,-1 1 0,1-1 0,-1-1 0,1 1 0,-1-1 0,1-1 0,-1 0 0,0 0 0,0-1 0,0 0 0,0 0 0,0-1 0,0 0 0,-1 0 0,0 0 0,0-1 0,0-1 0,-1 1 0,11-11 0,-13 11 0,0-1 0,-1 0 0,1 1 0,-1-1 0,0 0 0,0 0 0,-1-1 0,0 1 0,0-1 0,-1 1 0,1-1 0,-1-12 0,0 9 0,-2-1 0,0 1 0,0 0 0,-1-1 0,0 1 0,0 0 0,-8-18 0,4 14 0,-1 0 0,-1 0 0,0 1 0,0-1 0,-2 2 0,1-1 0,-2 2 0,1-1 0,-2 1 0,1 1 0,-14-10 0,17 16 34,0-1 1,0 1-1,0 1 0,-1-1 0,1 1 0,-1 1 0,0 0 0,0 0 0,-14-1 1,19 3-113,0 0 0,0-1 1,-1 1-1,1 1 1,0-1-1,0 1 1,-1 0-1,1 0 0,0 0 1,0 0-1,0 1 1,0-1-1,0 1 1,1 0-1,-1 0 0,0 1 1,1-1-1,0 1 1,-1 0-1,1 0 1,-5 6-1,1 3-6748</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8:36:47.862"/>
    </inkml:context>
    <inkml:brush xml:id="br0">
      <inkml:brushProperty name="width" value="0.05" units="cm"/>
      <inkml:brushProperty name="height" value="0.05" units="cm"/>
    </inkml:brush>
  </inkml:definitions>
  <inkml:trace contextRef="#ctx0" brushRef="#br0">29 20 24575,'-3'-2'0,"-1"-5"0,-2 0 0,0 4 0,0 5 0,2 4 0,4 5 0,2 3 0,1-2-8191</inkml:trace>
</inkml:ink>
</file>

<file path=ppt/ink/ink2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9:23:49.697"/>
    </inkml:context>
    <inkml:brush xml:id="br0">
      <inkml:brushProperty name="width" value="0.05" units="cm"/>
      <inkml:brushProperty name="height" value="0.05" units="cm"/>
    </inkml:brush>
  </inkml:definitions>
  <inkml:trace contextRef="#ctx0" brushRef="#br0">92 406 24575,'-3'-1'0,"0"0"0,1 0 0,-1-1 0,0 1 0,0-1 0,1 0 0,-1 0 0,1 0 0,-1 0 0,1 0 0,0-1 0,0 1 0,-3-4 0,-4-4 0,2 2 0,5 6 0,0-1 0,0 1 0,0 0 0,0 0 0,0 0 0,0 1 0,0-1 0,-1 0 0,1 1 0,-1 0 0,-3-2 0,5 3 0,1 0 0,0 0 0,-1 0 0,1 0 0,0 0 0,0 0 0,-1 0 0,1 0 0,0 0 0,0 0 0,-1 0 0,1 0 0,0 1 0,0-1 0,-1 0 0,1 0 0,0 0 0,0 0 0,0 1 0,-1-1 0,1 0 0,0 0 0,0 0 0,0 1 0,0-1 0,0 0 0,-1 0 0,1 1 0,0-1 0,0 0 0,0 0 0,0 1 0,0-1 0,0 0 0,0 1 0,0 14 0,6 14 0,17 53 0,54 246 0,-81-352 0,-20-154 0,23 152 0,-4-99 0,6 104 0,0 0 0,1 0 0,9-38 0,-10 56 0,0 1 0,-1 0 0,1 0 0,0 0 0,0 0 0,0-1 0,0 1 0,1 0 0,-1 1 0,0-1 0,1 0 0,0 0 0,-1 1 0,1-1 0,3-2 0,-4 4 0,1-1 0,-1 1 0,0-1 0,1 1 0,-1 0 0,1-1 0,-1 1 0,0 0 0,1 0 0,-1 0 0,1 0 0,-1 0 0,1 0 0,-1 1 0,1-1 0,-1 0 0,0 1 0,1-1 0,-1 1 0,0-1 0,1 1 0,-1 0 0,0-1 0,0 1 0,2 2 0,11 9 0,-1 1 0,-1 1 0,0-1 0,-1 2 0,-1 0 0,11 19 0,20 28 0,-32-50 0,0-1 0,2 0 0,-1 0 0,1-1 0,1-1 0,0 0 0,25 15 0,-32-22 0,0 1 0,0-1 0,0 0 0,0-1 0,0 1 0,1-1 0,-1 0 0,0-1 0,1 1 0,10-1 0,-12-1 0,0 0 0,0 0 0,0 0 0,0 0 0,0-1 0,0 0 0,0 1 0,-1-1 0,1-1 0,-1 1 0,1 0 0,-1-1 0,0 0 0,0 0 0,0 0 0,3-3 0,2-5 0,-1-1 0,0 1 0,0-1 0,-1-1 0,-1 1 0,0-1 0,0 0 0,-1 0 0,-1-1 0,-1 1 0,1-1 0,-1-13 0,-1-3 0,-1 1 0,-1-1 0,-1 1 0,-11-45 0,-9-12 0,19 77 0,0-1 0,-1 1 0,-1 0 0,1 0 0,-2 0 0,-8-12 0,13 20 11,0 0 0,1 0-1,-1 0 1,0 0 0,0 1-1,0-1 1,0 0 0,0 0-1,1 1 1,-2-1 0,1 0-1,0 1 1,0-1 0,0 1-1,0-1 1,0 1 0,0 0-1,0-1 1,-1 1 0,1 0-1,0 0 1,0 0 0,0 0-1,0 0 1,-1 0 0,1 0-1,0 0 1,0 1 0,0-1-1,-1 0 1,0 1 0,0 1-125,0-1 0,0 0 0,1 1 0,-1-1 1,0 1-1,1 0 0,-1 0 0,1 0 1,-1 0-1,1 0 0,0 0 0,0 0 1,0 0-1,-1 3 0,-5 17-6712</inkml:trace>
</inkml:ink>
</file>

<file path=ppt/ink/ink2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9:23:51.560"/>
    </inkml:context>
    <inkml:brush xml:id="br0">
      <inkml:brushProperty name="width" value="0.05" units="cm"/>
      <inkml:brushProperty name="height" value="0.05" units="cm"/>
    </inkml:brush>
  </inkml:definitions>
  <inkml:trace contextRef="#ctx0" brushRef="#br0">11 97 24575,'-1'1'0,"0"-1"0,1 1 0,-1 0 0,0-1 0,0 1 0,1 0 0,-1 0 0,1-1 0,-1 1 0,0 0 0,1 0 0,-1 0 0,1 0 0,0 0 0,-1 0 0,1 0 0,0 0 0,0 0 0,-1 0 0,1 0 0,0 0 0,0 0 0,0 0 0,0 0 0,0 0 0,1 0 0,-1 0 0,0 0 0,0-1 0,1 1 0,-1 0 0,0 0 0,1 0 0,-1 0 0,1 0 0,-1 0 0,1 0 0,-1-1 0,1 1 0,0 0 0,0 0 0,-1-1 0,1 1 0,0-1 0,0 1 0,0 0 0,-1-1 0,1 1 0,0-1 0,0 0 0,1 1 0,5 2 0,0 0 0,0 0 0,0-1 0,0 0 0,13 2 0,35-1 0,0-2 0,0-2 0,78-13 0,-61 7 0,1467-109-761,-1136 95 761,-384 21 119,-29 4 143,-30 4 118,-8-5-1745,28-2-5461</inkml:trace>
</inkml:ink>
</file>

<file path=ppt/ink/ink2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9:23:53.249"/>
    </inkml:context>
    <inkml:brush xml:id="br0">
      <inkml:brushProperty name="width" value="0.05" units="cm"/>
      <inkml:brushProperty name="height" value="0.05" units="cm"/>
    </inkml:brush>
  </inkml:definitions>
  <inkml:trace contextRef="#ctx0" brushRef="#br0">135 1 24575,'-29'6'0,"26"-5"0,-1 0 0,1 0 0,-1 0 0,1 0 0,0-1 0,-1 0 0,1 1 0,-5-1 0,-4-2 0,9 1 0,-1 1 0,1-1 0,-1 1 0,1 0 0,-1 0 0,1 0 0,-7 2 0,9-2 0,-1 1 0,1 0 0,0-1 0,0 1 0,0 0 0,0 0 0,0 0 0,0 0 0,0 0 0,0 0 0,0 0 0,0 0 0,1 0 0,-1 0 0,0 0 0,1 0 0,-1 1 0,1-1 0,-1 0 0,1 1 0,-1-1 0,1 0 0,0 1 0,0-1 0,0 2 0,-3 27 0,1 0 0,2 0 0,1 1 0,6 36 0,-6-61-151,0 0-1,0 0 0,0 0 0,1 0 1,0 0-1,0-1 0,0 1 1,5 8-1,3-3-6674</inkml:trace>
</inkml:ink>
</file>

<file path=ppt/ink/ink2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9:23:53.591"/>
    </inkml:context>
    <inkml:brush xml:id="br0">
      <inkml:brushProperty name="width" value="0.05" units="cm"/>
      <inkml:brushProperty name="height" value="0.05" units="cm"/>
    </inkml:brush>
  </inkml:definitions>
  <inkml:trace contextRef="#ctx0" brushRef="#br0">60 1 24575,'2'2'0,"2"5"0,0 3 0,-2 5 0,-2 3 0,-3 2 0,-2 2 0,-2 3 0,-1 3 0,0 2 0,2 1 0,-1-1 0,1-1 0,1-3 0,-1-2 0,0-4 0,2-4-8191</inkml:trace>
</inkml:ink>
</file>

<file path=ppt/ink/ink2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9:23:53.920"/>
    </inkml:context>
    <inkml:brush xml:id="br0">
      <inkml:brushProperty name="width" value="0.05" units="cm"/>
      <inkml:brushProperty name="height" value="0.05" units="cm"/>
    </inkml:brush>
  </inkml:definitions>
  <inkml:trace contextRef="#ctx0" brushRef="#br0">0 267 24575,'8'-19'0,"-6"14"0,-1 1 0,1-1 0,0 1 0,0-1 0,0 1 0,1 0 0,-1 0 0,1 0 0,0 0 0,0 1 0,1-1 0,-1 1 0,6-5 0,-8 8 0,0-1 0,0 1 0,1 0 0,-1 0 0,0-1 0,0 1 0,0 0 0,1 0 0,-1 0 0,0 0 0,0 0 0,0 1 0,1-1 0,-1 0 0,0 0 0,0 1 0,0-1 0,0 1 0,0-1 0,0 1 0,0-1 0,0 1 0,0 0 0,0 0 0,0-1 0,0 1 0,0 0 0,0 0 0,0 0 0,-1 0 0,2 1 0,2 5 0,1 0 0,-1 0 0,4 11 0,-6-14 0,27 61 0,-8-17 0,41 70 0,-61-116 0,0 0 0,0 0 0,1 0 0,-1 0 0,1 0 0,-1 0 0,1-1 0,0 1 0,-1 0 0,1-1 0,0 0 0,0 1 0,0-1 0,0 0 0,0 0 0,1 0 0,-1 0 0,0-1 0,0 1 0,5 0 0,-5-1 0,1 0 0,-1-1 0,1 1 0,-1-1 0,1 0 0,-1 0 0,1 0 0,-1 0 0,0 0 0,0 0 0,1-1 0,-1 1 0,0-1 0,0 0 0,0 1 0,0-1 0,-1 0 0,4-4 0,7-10 0,-1 0 0,-1-1 0,0-1 0,-1 0 0,-1 0 0,0-1 0,-2 0 0,8-33 0,-5 3 0,-2 0 0,2-66 0,-9 45-1365</inkml:trace>
</inkml:ink>
</file>

<file path=ppt/ink/ink2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9:23:54.263"/>
    </inkml:context>
    <inkml:brush xml:id="br0">
      <inkml:brushProperty name="width" value="0.05" units="cm"/>
      <inkml:brushProperty name="height" value="0.05" units="cm"/>
    </inkml:brush>
  </inkml:definitions>
  <inkml:trace contextRef="#ctx0" brushRef="#br0">164 72 24575,'-3'-7'0,"-1"1"0,0-1 0,0 1 0,-1 0 0,1 0 0,-1 0 0,0 1 0,-9-7 0,13 11 0,-1 0 0,1 0 0,-1 0 0,0 0 0,1 0 0,-1 1 0,0-1 0,0 0 0,0 1 0,0 0 0,1-1 0,-1 1 0,0 0 0,0 0 0,0 0 0,0 0 0,0 0 0,0 1 0,0-1 0,1 0 0,-1 1 0,0 0 0,0-1 0,0 1 0,1 0 0,-1 0 0,0 0 0,1 0 0,-1 0 0,1 0 0,-1 0 0,1 1 0,0-1 0,-1 0 0,1 1 0,0-1 0,-1 3 0,-4 5 0,0 0 0,1 0 0,0 0 0,0 1 0,1-1 0,1 1 0,0 0 0,0 0 0,-2 14 0,2-7 0,2 1 0,-1-1 0,2 1 0,3 30 0,-3-44 0,1 1 0,-1-1 0,2 1 0,-1-1 0,0 0 0,1 0 0,-1 0 0,1 0 0,1 0 0,-1 0 0,0 0 0,1 0 0,0-1 0,0 0 0,0 1 0,0-1 0,0 0 0,1 0 0,-1-1 0,1 1 0,7 3 0,-5-3 0,1-1 0,0 0 0,-1-1 0,1 1 0,0-1 0,-1 0 0,1-1 0,0 1 0,0-2 0,0 1 0,0-1 0,-1 0 0,13-3 0,-11 2 0,0 0 0,-1-1 0,1-1 0,0 1 0,-1-1 0,0 0 0,0-1 0,0 1 0,-1-2 0,1 1 0,-1-1 0,0 1 0,-1-2 0,0 1 0,8-12 0,-10 13 0,0-1 0,0 0 0,0 0 0,-1 0 0,0-1 0,0 1 0,-1-1 0,1 1 0,-1-1 0,-1 1 0,1-1 0,-1 1 0,-1-1 0,1 1 0,-1-1 0,0 1 0,0-1 0,-1 1 0,0-1 0,-3-5 0,2 4 27,-1 0-1,0 0 0,-1 1 0,0-1 1,0 1-1,0 0 0,-1 1 0,0 0 1,0-1-1,-1 2 0,0-1 0,-13-7 1,15 9-122,-1 2 0,0-1 0,0 0 0,0 1 1,0 0-1,0 1 0,0 0 0,0-1 0,-1 2 0,1-1 1,-1 1-1,1 0 0,0 0 0,-1 1 0,1 0 1,0 0-1,-12 4 0,-12 7-6731</inkml:trace>
</inkml:ink>
</file>

<file path=ppt/ink/ink2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9:23:56.510"/>
    </inkml:context>
    <inkml:brush xml:id="br0">
      <inkml:brushProperty name="width" value="0.05" units="cm"/>
      <inkml:brushProperty name="height" value="0.05" units="cm"/>
    </inkml:brush>
  </inkml:definitions>
  <inkml:trace contextRef="#ctx0" brushRef="#br0">0 549 24575,'13'-1'0,"-1"-1"0,1 0 0,12-4 0,10-1 0,232-28 0,-31 5 0,758-98-674,912-25-689,-1603 132 1303,483-27 59,1 29 323,-465 21 85,780-3 962,-1070 0-1369,352-20 0,-376 20 0,0 0 0,0-1 0,0 0 0,13-5 0,-21 7 0,0 0 0,1 0 0,-1 0 0,0 0 0,0 0 0,0 0 0,1-1 0,-1 1 0,0 0 0,0 0 0,0 0 0,1 0 0,-1 0 0,0 0 0,0 0 0,0-1 0,0 1 0,1 0 0,-1 0 0,0 0 0,0 0 0,0-1 0,0 1 0,0 0 0,0 0 0,0 0 0,0-1 0,1 1 0,-1 0 0,0 0 0,0 0 0,0-1 0,0 1 0,0 0 0,0 0 0,0 0 0,0-1 0,0 1 0,0 0 0,0 0 0,-1 0 0,1-1 0,-9-5 0,-17-1 0,1 4 0,-38-1 0,17 1 0,44 3 0,1 0 0,0 0 0,-1-1 0,1 1 0,0 0 0,-1-1 0,1 1 0,0-1 0,-1 1 0,1-1 0,0 0 0,0 0 0,0 1 0,-1-1 0,1 0 0,0 0 0,0 0 0,0 0 0,1 0 0,-1 0 0,0-1 0,-1 0 0,-12-13 0,14 15 0,0 0 0,0 0 0,0 0 0,0 0 0,0 0 0,-1 0 0,1 0 0,0 0 0,0 0 0,0 0 0,0 0 0,0 0 0,0 0 0,-1 0 0,1 0 0,0 1 0,0-1 0,0 0 0,0 0 0,0 0 0,0 0 0,0 0 0,0 0 0,-1 0 0,1 0 0,0 1 0,0-1 0,0 0 0,0 0 0,0 0 0,0 0 0,0 0 0,0 1 0,0-1 0,0 0 0,0 0 0,0 0 0,0 0 0,0 0 0,0 1 0,0-1 0,0 0 0,0 0 0,0 0 0,0 0 0,0 0 0,0 0 0,0 1 0,0-1 0,1 0 0,-1 0 0,0 0 0,0 0 0,2 13 0,-2-11 0,7 48 0,-3 0 0,-1 53 0,-12 103 0,5-149 0,-19 201-1365,22-242-5461</inkml:trace>
</inkml:ink>
</file>

<file path=ppt/ink/ink2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9:23:58.199"/>
    </inkml:context>
    <inkml:brush xml:id="br0">
      <inkml:brushProperty name="width" value="0.05" units="cm"/>
      <inkml:brushProperty name="height" value="0.05" units="cm"/>
    </inkml:brush>
  </inkml:definitions>
  <inkml:trace contextRef="#ctx0" brushRef="#br0">78 6 24575,'11'-3'0,"-11"2"0,1 1 0,-1 0 0,0 0 0,1-1 0,-1 1 0,1 0 0,-1 0 0,0 0 0,1 0 0,-1-1 0,1 1 0,-1 0 0,1 0 0,-1 0 0,1 0 0,-1 0 0,0 0 0,1 0 0,-1 0 0,1 0 0,-1 0 0,1 1 0,-1-1 0,0 0 0,1 0 0,-1 0 0,1 0 0,-1 1 0,0-1 0,1 0 0,-1 0 0,0 1 0,1-1 0,-1 0 0,0 0 0,1 1 0,-1-1 0,0 1 0,1-1 0,-1 0 0,0 1 0,0-1 0,0 0 0,0 1 0,1-1 0,-1 1 0,0-1 0,0 1 0,0-1 0,0 1 0,0 0 0,3 11 0,-1 0 0,-1 0 0,0 0 0,-1 1 0,0-1 0,-1 0 0,0 1 0,-4 16 0,0 11 0,1 56 0,4 1 0,14 103 0,2 111 0,-44 82 0,-23-2 0,5-105 0,45-283 0,1 1 0,0-1 0,0 0 0,0 1 0,0-1 0,0 0 0,1 1 0,0 4 0,-1-7 0,1-1 0,-1 1 0,0-1 0,0 1 0,1-1 0,-1 1 0,0-1 0,1 1 0,-1-1 0,0 1 0,1-1 0,-1 0 0,1 1 0,-1-1 0,1 1 0,-1-1 0,1 0 0,-1 0 0,1 1 0,-1-1 0,1 0 0,0 0 0,0 0 0,1 0 0,-1 0 0,0 0 0,0 0 0,0 0 0,0 0 0,0-1 0,0 1 0,0 0 0,0-1 0,0 1 0,-1-1 0,1 1 0,0-1 0,1-1 0,8-3 0,-1-1 0,1 1 0,0 1 0,0 0 0,0 0 0,1 1 0,-1 0 0,1 1 0,15-1 0,12 0 0,52 4 0,-37 0 0,89-2 0,135 3 0,-257 2 0,-18 1 0,-11 1 0,5-5 0,1 1 0,0 0 0,-1-1 0,1 1 0,0 0 0,0 1 0,0-1 0,0 1 0,1-1 0,-1 1 0,1 0 0,-1 0 0,1 0 0,0 0 0,0 0 0,0 0 0,1 1 0,-1-1 0,1 1 0,0-1 0,0 1 0,0 0 0,0-1 0,1 1 0,-1 6 0,-2 41 0,2 0 0,10 80 0,26 102 0,-6-54 0,-11 19 0,-8 246 0,-10-440 0,0-1 0,0 1 0,0 0 0,-1-1 0,0 1 0,1 0 0,-3 3 0,3-6 0,0-1 0,0 0 0,0 0 0,0 0 0,0 1 0,0-1 0,-1 0 0,1 0 0,0 1 0,0-1 0,0 0 0,-1 0 0,1 0 0,0 0 0,0 1 0,-1-1 0,1 0 0,0 0 0,0 0 0,-1 0 0,1 0 0,0 0 0,0 0 0,-1 0 0,1 0 0,0 0 0,-1 0 0,1 0 0,0 0 0,0 0 0,-1 0 0,1 0 0,-1 0 0,-13-13 0,-13-20-1365,17 23-5461</inkml:trace>
</inkml:ink>
</file>

<file path=ppt/ink/ink2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9:23:58.543"/>
    </inkml:context>
    <inkml:brush xml:id="br0">
      <inkml:brushProperty name="width" value="0.05" units="cm"/>
      <inkml:brushProperty name="height" value="0.05" units="cm"/>
    </inkml:brush>
  </inkml:definitions>
  <inkml:trace contextRef="#ctx0" brushRef="#br0">7 68 24575,'0'0'0,"0"0"0,0 0 0,-1 0 0,1 0 0,0 0 0,0 0 0,0 0 0,-1 0 0,1 0 0,0 0 0,0 0 0,-1 0 0,1 0 0,0 0 0,0 0 0,0 0 0,0 0 0,-1 0 0,1 1 0,0-1 0,0 0 0,0 0 0,-1 0 0,1 0 0,0 0 0,0 0 0,0 1 0,0-1 0,0 0 0,-1 0 0,1 0 0,0 0 0,0 1 0,0-1 0,0 0 0,0 0 0,0 0 0,0 1 0,0-1 0,0 0 0,0 1 0,5 8 0,12 8 0,1-3 0,0-1 0,40 21 0,-51-30 0,1-1 0,-1-1 0,1 0 0,-1 0 0,1 0 0,0-1 0,0 0 0,-1 0 0,1-1 0,0 0 0,0 0 0,10-3 0,-7 1 0,0-1 0,-1 0 0,1-1 0,-1 0 0,0 0 0,0-1 0,0-1 0,14-10 0,-17 11 0,0-1 0,-1 0 0,1 0 0,-1 0 0,-1-1 0,1 0 0,-1 0 0,0 0 0,-1-1 0,1 0 0,3-11 0,-7 18 0,0-1 0,-1 0 0,0 1 0,1-1 0,-1 0 0,0 0 0,1 1 0,-1-1 0,0 0 0,0 0 0,-1 1 0,1-1 0,0 0 0,0 0 0,-1 1 0,0-3 0,1 4 0,-1-1 0,1 1 0,0 0 0,0-1 0,-1 1 0,1 0 0,0-1 0,-1 1 0,1 0 0,0 0 0,-1-1 0,1 1 0,0 0 0,-1 0 0,1 0 0,-1 0 0,1-1 0,-1 1 0,1 0 0,0 0 0,-1 0 0,1 0 0,-1 0 0,0 0 0,-16 8 0,-23 27-1365,19-15-5461</inkml:trace>
</inkml:ink>
</file>

<file path=ppt/ink/ink2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9:23:59.545"/>
    </inkml:context>
    <inkml:brush xml:id="br0">
      <inkml:brushProperty name="width" value="0.05" units="cm"/>
      <inkml:brushProperty name="height" value="0.05" units="cm"/>
    </inkml:brush>
  </inkml:definitions>
  <inkml:trace contextRef="#ctx0" brushRef="#br0">2 129 24575,'10'-22'0,"2"-1"0,-12 22 0,0 1 0,0-1 0,0 1 0,0-1 0,1 1 0,-1-1 0,0 1 0,0-1 0,0 1 0,-1-1 0,1 1 0,0-1 0,0 1 0,0-1 0,0 1 0,0-1 0,-1 1 0,1-1 0,0 1 0,0-1 0,-1 1 0,1-1 0,0 1 0,-1 0 0,1-1 0,0 1 0,-1 0 0,1-1 0,-1 1 0,1 0 0,0-1 0,-1 1 0,1 0 0,-1 0 0,1 0 0,-1-1 0,1 1 0,-2 0 0,2 0 0,0 0 0,-1-1 0,1 1 0,-1 0 0,1 0 0,0 0 0,-1 0 0,1 0 0,0 0 0,-1 0 0,1 0 0,-1 0 0,1 0 0,-1 0 0,1 0 0,0 0 0,-1 0 0,1 0 0,0 0 0,-1 0 0,1 1 0,-1-1 0,1 0 0,0 0 0,-1 0 0,1 1 0,0-1 0,-1 0 0,1 1 0,0-1 0,0 0 0,-1 0 0,1 1 0,0-1 0,0 0 0,0 1 0,-1-1 0,1 1 0,0-1 0,0 0 0,0 1 0,0-1 0,0 0 0,0 1 0,0-1 0,-1 1 0,1-1 0,0 0 0,1 1 0,-1-1 0,0 1 0,0-1 0,0 0 0,0 1 0,0-1 0,0 1 0,0-1 0,1 0 0,-1 1 0,0 0 0,1 2 0,0-1 0,0 1 0,0 0 0,1 0 0,-1-1 0,1 1 0,1 3 0,5 1 0,-1 0 0,1 0 0,0-1 0,0 0 0,1 0 0,-1-1 0,1 0 0,1-1 0,-1 0 0,1 0 0,15 3 0,-19-5 0,0-1 0,0 0 0,0-1 0,0 1 0,1-1 0,-1 0 0,0-1 0,0 0 0,0 0 0,0 0 0,1 0 0,-1-1 0,-1 0 0,1 0 0,0-1 0,0 0 0,-1 0 0,0 0 0,10-8 0,35-40 253,-42 40-433,1 1 0,1 0 1,-1 1-1,2 0 0,-1 1 0,1 0 0,0 0 1,20-9-1,-17 12-6646</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8:36:48.187"/>
    </inkml:context>
    <inkml:brush xml:id="br0">
      <inkml:brushProperty name="width" value="0.05" units="cm"/>
      <inkml:brushProperty name="height" value="0.05" units="cm"/>
    </inkml:brush>
  </inkml:definitions>
  <inkml:trace contextRef="#ctx0" brushRef="#br0">0 117 24575,'50'54'0,"-44"-47"0,0 0 0,-1 0 0,0 0 0,0 1 0,-1 0 0,0 0 0,0 0 0,0 0 0,-1 1 0,-1-1 0,3 11 0,0 13 0,3 57 0,-4-31 0,5 64 0,-29-176 0,4-5 0,-31-132 0,42 164 0,2-1 0,0 1 0,2-1 0,5-54 0,-4 77 0,1-1 0,0 1 0,1 0 0,-1 0 0,1 0 0,0 0 0,0 0 0,1 0 0,-1 1 0,7-8 0,-8 10 0,0 1 0,1-1 0,-1 1 0,1 0 0,-1-1 0,1 1 0,0 0 0,-1 0 0,1 0 0,0 0 0,0 1 0,0-1 0,0 0 0,0 1 0,0-1 0,0 1 0,0 0 0,0-1 0,0 1 0,0 0 0,0 0 0,0 1 0,0-1 0,0 0 0,0 1 0,0-1 0,0 1 0,-1 0 0,1-1 0,0 1 0,2 1 0,2 2 0,-1-1 0,0 1 0,0 0 0,0 1 0,0-1 0,-1 1 0,1 0 0,-1 0 0,0 0 0,-1 1 0,0 0 0,1-1 0,-2 1 0,4 9 0,-2-5 0,0 1 0,-1 0 0,-1 0 0,0 0 0,0 0 0,-1 0 0,-1 19 0,-1-20 0,0-1 0,-1 1 0,-1-1 0,0 1 0,0-1 0,-1 0 0,0 0 0,0 0 0,-1 0 0,-11 15 0,13-20 0,0 0 0,0-1 0,0 1 0,0-1 0,-1 0 0,1 1 0,-1-1 0,0-1 0,0 1 0,0-1 0,0 1 0,-1-1 0,1-1 0,-1 1 0,1 0 0,-1-1 0,1 0 0,-1 0 0,0 0 0,1-1 0,-1 0 0,0 0 0,0 0 0,-6-1 0,9 0-97,-1 1-1,2-1 1,-1 0-1,0 1 1,0-1-1,0 0 1,0 0-1,0-1 1,1 1-1,-1 0 1,0 0-1,1-1 0,-3-2 1,-4-7-6729</inkml:trace>
</inkml:ink>
</file>

<file path=ppt/ink/ink2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9:24:00.616"/>
    </inkml:context>
    <inkml:brush xml:id="br0">
      <inkml:brushProperty name="width" value="0.05" units="cm"/>
      <inkml:brushProperty name="height" value="0.05" units="cm"/>
    </inkml:brush>
  </inkml:definitions>
  <inkml:trace contextRef="#ctx0" brushRef="#br0">111 308 24575,'-1'-18'0,"1"-19"0,0 35 0,0 0 0,0 0 0,0 0 0,1 0 0,-1 0 0,1 0 0,-1 1 0,1-1 0,0 0 0,0 0 0,-1 1 0,1-1 0,0 1 0,3-4 0,-3 5 0,-1-1 0,1 1 0,0-1 0,0 1 0,0 0 0,0-1 0,0 1 0,-1 0 0,1-1 0,0 1 0,0 0 0,0 0 0,0 0 0,0 0 0,0 0 0,0 0 0,0 0 0,0 0 0,0 0 0,0 1 0,0-1 0,0 0 0,0 1 0,-1-1 0,1 1 0,0-1 0,0 0 0,0 1 0,-1 0 0,1-1 0,0 1 0,0-1 0,-1 1 0,1 0 0,-1 0 0,1-1 0,0 1 0,-1 0 0,1 1 0,3 3 0,-1 0 0,1 1 0,-1 0 0,4 9 0,1 10 0,-1 0 0,-1 0 0,-1 1 0,-2 0 0,0 0 0,-2 1 0,0-1 0,-7 50 0,-7 9 0,-31 113 0,-16-3 0,32-112 0,-23 119 0,48-190 0,2 0 0,-1-1 0,2 1 0,-1 0 0,2 0 0,-1 0 0,5 19 0,-4-26 0,1 0 0,0 1 0,0-1 0,1 0 0,-1 0 0,1 0 0,0 0 0,1 0 0,-1-1 0,1 0 0,0 1 0,0-1 0,0-1 0,0 1 0,1-1 0,0 1 0,9 4 0,2-1 0,0 0 0,0-1 0,1-1 0,-1 0 0,33 4 0,92 1 0,-134-9 0,690 2-1055,-400-6 366,1942 23-1123,-2130-18 1778,710 8-841,-790-11 925,0 2 319,0-3 0,1 0 0,33-7 0,-61 8-311,0 1 1,0 0 0,1-1-1,-1 0 1,0 1 0,0-1-1,0 0 1,0 0-1,0 0 1,-1 0 0,1 0-1,0-1 1,0 1 0,-1 0-1,1-1 1,-1 0-1,1 1 1,-1-1 0,0 0-1,1 0 1,-1 1 0,0-1-1,0 0 1,0 0-1,-1 0 1,1 0 0,0-1-1,0-2 1,-1-3 117,0 0 1,-1 0-1,0 1 1,0-1 0,0 0-1,-5-11 1,5 16-174,-45-158-3,14 53 0,-30-174 0,34-53 0,28 280 0,2 0 0,3 0 0,2 0 0,14-57 0,-14 87 0,1 1 0,20-45 0,-22 56 0,1 1 0,1 0 0,0 0 0,1 1 0,0 0 0,18-16 0,-27 26 0,1 1 0,-1-1 0,1 1 0,-1 0 0,1-1 0,-1 1 0,1-1 0,-1 1 0,1-1 0,-1 1 0,0-1 0,1 0 0,-1 1 0,0-1 0,1 1 0,-1-1 0,0 0 0,0 1 0,1-1 0,-1 0 0,0 1 0,0-1 0,0 0 0,0 1 0,0-1 0,0 0 0,0 1 0,0-2 0,-1 1 0,0 0 0,0 1 0,1-1 0,-1 0 0,0 0 0,0 1 0,0-1 0,0 1 0,0-1 0,0 1 0,0-1 0,0 1 0,0-1 0,0 1 0,-2-1 0,-9-1 0,0 1 0,-18-1 0,23 2 0,-459-3-624,264 5 215,-565-3-2444,-569 4 235,5 31 918,1313-33 1747,-339 21 1549,304-16-788,36 0 983,17-4-1265,8 1-1152,14 0-3503</inkml:trace>
</inkml:ink>
</file>

<file path=ppt/ink/ink2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9:24:01.071"/>
    </inkml:context>
    <inkml:brush xml:id="br0">
      <inkml:brushProperty name="width" value="0.05" units="cm"/>
      <inkml:brushProperty name="height" value="0.05" units="cm"/>
    </inkml:brush>
  </inkml:definitions>
  <inkml:trace contextRef="#ctx0" brushRef="#br0">320 165 24575,'19'-17'0,"-1"-1"0,0-1 0,-1-1 0,19-30 0,-35 49 0,-1 0 0,1-1 0,0 1 0,0-1 0,-1 1 0,1-1 0,-1 1 0,1-1 0,-1 1 0,0-1 0,1 1 0,-1-1 0,0 0 0,0 1 0,-1-3 0,1 3 0,0 0 0,0 1 0,-1-1 0,1 0 0,-1 0 0,1 1 0,-1-1 0,1 1 0,-1-1 0,1 0 0,-1 1 0,1-1 0,-1 1 0,0-1 0,1 1 0,-1 0 0,0-1 0,1 1 0,-1 0 0,0-1 0,1 1 0,-2 0 0,-3-1 0,1 0 0,0 1 0,-1 0 0,1 0 0,0 0 0,-1 1 0,1-1 0,0 1 0,-8 2 0,-13 6 0,1 1 0,0 2 0,0 0 0,1 1 0,1 1 0,0 2 0,1 0 0,1 1 0,1 1 0,0 0 0,1 2 0,1 0 0,1 1 0,-19 33 0,28-42 0,1 0 0,1 1 0,0-1 0,1 1 0,0 0 0,1 1 0,0-1 0,1 1 0,1-1 0,0 1 0,1 18 0,1-24 0,0 0 0,0-1 0,1 1 0,0 0 0,0-1 0,1 1 0,0-1 0,0 0 0,1 0 0,0 0 0,0 0 0,1-1 0,0 1 0,0-1 0,0 0 0,0-1 0,1 1 0,0-1 0,1 0 0,12 7 0,-8-6 38,1-1 0,1 0 0,-1-1 0,1 0 0,-1 0 0,1-2 0,0 0 0,14 1 0,2-2-607,-1-1 0,46-6 0,-20-1-6257</inkml:trace>
</inkml:ink>
</file>

<file path=ppt/ink/ink2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9:24:01.997"/>
    </inkml:context>
    <inkml:brush xml:id="br0">
      <inkml:brushProperty name="width" value="0.05" units="cm"/>
      <inkml:brushProperty name="height" value="0.05" units="cm"/>
    </inkml:brush>
  </inkml:definitions>
  <inkml:trace contextRef="#ctx0" brushRef="#br0">341 143 24575,'0'-1'0,"0"-1"0,-1 1 0,1 0 0,-1 0 0,1-1 0,-1 1 0,1 0 0,-1 0 0,0 0 0,0-1 0,0 1 0,1 0 0,-1 0 0,0 0 0,0 1 0,-1-1 0,1 0 0,0 0 0,0 0 0,0 1 0,0-1 0,-1 1 0,1-1 0,0 1 0,-1-1 0,1 1 0,0 0 0,-2-1 0,-42-5 0,43 6 0,-15-1 0,-1 1 0,1 0 0,0 1 0,-1 1 0,1 1 0,0 0 0,0 2 0,-17 5 0,29-7 0,-1-1 0,1 1 0,-1-1 0,1 2 0,0-1 0,0 0 0,0 1 0,0 0 0,1 0 0,0 1 0,0-1 0,0 1 0,0 0 0,1 0 0,-1 0 0,1 0 0,1 1 0,-1-1 0,1 1 0,0 0 0,0 0 0,0 0 0,1 0 0,0 0 0,1 0 0,-1 8 0,1-11 0,0 1 0,0-1 0,0 1 0,0-1 0,1 1 0,-1-1 0,1 1 0,0-1 0,0 0 0,1 0 0,-1 1 0,0-1 0,1 0 0,0 0 0,0 0 0,0 0 0,0-1 0,4 5 0,-2-4 0,0-1 0,0 1 0,0-1 0,0 1 0,1-1 0,-1-1 0,1 1 0,-1 0 0,1-1 0,-1 0 0,1 0 0,5 0 0,6-1 0,-1 0 0,1 0 0,-1-2 0,0 0 0,1 0 0,-1-2 0,20-7 0,-20 6 0,-1-1 0,0 0 0,-1-2 0,1 1 0,-1-2 0,-1 0 0,1 0 0,15-16 0,-24 21 0,-1 0 0,1 0 0,-1 0 0,0 0 0,0 0 0,0 0 0,-1-1 0,1 0 0,-1 1 0,0-1 0,-1 0 0,1 0 0,-1 0 0,0 0 0,0 0 0,0 0 0,-1-1 0,0 1 0,0 0 0,0 0 0,-1 0 0,1 0 0,-1 0 0,0-1 0,-1 2 0,1-1 0,-1 0 0,-3-6 0,1 4 0,-1 0 0,0 0 0,0 1 0,0 0 0,0 0 0,-1 0 0,0 0 0,-1 1 0,-11-7 0,16 10 0,0 0 0,0 1 0,0 0 0,-1 0 0,1-1 0,-1 1 0,1 1 0,-1-1 0,1 0 0,-1 1 0,0-1 0,1 1 0,-1 0 0,0 0 0,1 0 0,-1 0 0,0 0 0,1 0 0,-1 1 0,1-1 0,-1 1 0,0 0 0,1 0 0,-1 0 0,1 0 0,0 0 0,-1 1 0,1-1 0,0 1 0,0-1 0,0 1 0,0 0 0,-2 2 0,2-2 0,1 0 0,-1 0 0,0 0 0,1 1 0,0-1 0,-1 0 0,1 1 0,0-1 0,0 1 0,0-1 0,1 1 0,-1 0 0,1-1 0,-1 1 0,1 0 0,0-1 0,0 1 0,0 0 0,0-1 0,1 1 0,-1 0 0,1-1 0,-1 1 0,1-1 0,0 1 0,0 0 0,0-1 0,0 0 0,1 1 0,-1-1 0,1 0 0,1 3 0,0-3 0,-1 1 0,1-1 0,-1 1 0,1-1 0,0 0 0,0 0 0,0 0 0,0-1 0,0 1 0,0-1 0,0 0 0,1 1 0,-1-2 0,1 1 0,-1 0 0,1-1 0,-1 1 0,1-1 0,-1 0 0,1 0 0,-1 0 0,1-1 0,-1 1 0,5-2 0,9-5 0,-1 0 0,0-1 0,0 0 0,25-20 0,13-5 0,-34 21 0,-1 1 0,0 0 0,38-13 0,-56 23 0,0 1 0,0-1 0,0 1 0,0 0 0,0 0 0,0-1 0,0 1 0,1 0 0,-1 0 0,0 0 0,0 0 0,0 0 0,0 1 0,0-1 0,0 0 0,0 0 0,0 1 0,0-1 0,0 0 0,0 1 0,0-1 0,-1 1 0,1-1 0,0 1 0,0 0 0,1 0 0,-1 1 0,0-1 0,0 1 0,0 0 0,-1 0 0,1-1 0,0 1 0,-1 0 0,1 0 0,-1 0 0,0 0 0,0 0 0,1 0 0,-1 2 0,-1 5 0,0 1 0,0-1 0,0 0 0,-6 17 0,-2-2 0,-16 28 0,16-32 0,0-1 0,-10 33 0,19-53 0,0 1 0,0 0 0,0 0 0,0 0 0,0 0 0,0 0 0,0 0 0,0 0 0,0 0 0,0 0 0,0 0 0,0 0 0,1 0 0,-1 0 0,0 0 0,0 0 0,0 0 0,0 0 0,0 0 0,0 0 0,0 0 0,0 0 0,0 0 0,0 0 0,0 0 0,0 0 0,0 0 0,0 0 0,1 0 0,-1 0 0,0 1 0,0-1 0,0 0 0,0 0 0,0 0 0,0 0 0,0 0 0,0 0 0,0 0 0,0 0 0,0 0 0,0 0 0,0 0 0,0 0 0,0 0 0,9-10 0,10-18 0,5-16 0,-8 15 0,35-51 0,-45 73 0,-1 0 0,1 1 0,0 0 0,1-1 0,-1 2 0,1-1 0,1 1 0,-1 0 0,1 1 0,-1 0 0,17-6 0,-21 9 0,-1 0 0,1 0 0,0 0 0,0 1 0,-1-1 0,1 1 0,0 0 0,0 0 0,0 0 0,0 0 0,-1 0 0,1 1 0,0-1 0,0 1 0,-1-1 0,1 1 0,0 0 0,-1 1 0,1-1 0,-1 0 0,1 1 0,-1-1 0,1 1 0,-1 0 0,0-1 0,0 1 0,0 0 0,3 5 0,-1-1 0,-1 0 0,1 1 0,-1-1 0,-1 1 0,1 0 0,-1-1 0,0 1 0,-1 0 0,0 1 0,1 7 0,-2-14 0,0 0 0,0 0 0,0 0 0,0 0 0,0 0 0,0-1 0,0 1 0,0 0 0,1 0 0,-1 0 0,0 0 0,1 0 0,-1-1 0,1 1 0,-1 0 0,1 0 0,-1 0 0,1-1 0,-1 1 0,1 0 0,0-1 0,-1 1 0,2 0 0,-1-1 0,0 1 0,0-1 0,1 0 0,-1 0 0,0 0 0,0 0 0,0-1 0,0 1 0,0 0 0,0 0 0,0 0 0,-1-1 0,1 1 0,0-1 0,0 1 0,0-1 0,2 0 0,5-5 0,-1 0 0,1-1 0,9-11 0,-12 13 0,1-1 0,19-18 0,-24 23 0,0 0 0,0 0 0,0 0 0,0 0 0,0 1 0,0-1 0,0 0 0,0 1 0,0-1 0,0 1 0,0 0 0,1-1 0,-1 1 0,0 0 0,0-1 0,1 1 0,-1 0 0,0 0 0,0 0 0,1 0 0,0 1 0,-1-1 0,0 1 0,0 0 0,0 0 0,-1 0 0,1-1 0,0 1 0,-1 0 0,1 0 0,-1 0 0,1 0 0,-1 0 0,0 0 0,1 0 0,-1 0 0,0 0 0,0 1 0,0-1 0,1 0 0,-1 0 0,0 0 0,-1 0 0,1 0 0,0 2 0,-5 31 0,4-29 0,-21 90-1365,19-78-5461</inkml:trace>
</inkml:ink>
</file>

<file path=ppt/ink/ink2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9:24:02.456"/>
    </inkml:context>
    <inkml:brush xml:id="br0">
      <inkml:brushProperty name="width" value="0.05" units="cm"/>
      <inkml:brushProperty name="height" value="0.05" units="cm"/>
    </inkml:brush>
  </inkml:definitions>
  <inkml:trace contextRef="#ctx0" brushRef="#br0">81 128 24575,'0'-2'0,"0"1"0,0 0 0,0 0 0,0 0 0,0 0 0,0-1 0,-1 1 0,1 0 0,0 0 0,-1 0 0,1 0 0,-1 0 0,1 0 0,-1 0 0,0 0 0,1 0 0,-1 0 0,0 0 0,0 0 0,-1-1 0,1 2 0,1 0 0,-1-1 0,0 1 0,1 0 0,-1 0 0,0 0 0,1 0 0,-1 0 0,0 0 0,1 0 0,-1 1 0,1-1 0,-1 0 0,0 0 0,1 0 0,-1 1 0,0-1 0,1 0 0,-1 1 0,1-1 0,-1 0 0,1 1 0,-1-1 0,1 1 0,-1-1 0,1 1 0,-1-1 0,1 1 0,0-1 0,-1 1 0,1-1 0,0 1 0,-1-1 0,1 1 0,0 0 0,0-1 0,0 1 0,-1 0 0,-3 13 0,0-1 0,0 1 0,1 0 0,1 0 0,0 0 0,1 29 0,-1-1 0,-5 112 0,-5 49 0,8-180 0,4-24 0,0 1 0,0 0 0,0 0 0,0 0 0,0 0 0,0 0 0,0 0 0,0 0 0,0 0 0,0 0 0,0 0 0,-1 0 0,1 0 0,0 0 0,0 0 0,0 0 0,0 0 0,0 0 0,0 0 0,0 0 0,0-1 0,0 1 0,0 0 0,0 0 0,0 0 0,0 0 0,-1 0 0,1 0 0,0 0 0,0 0 0,0 0 0,0 0 0,0 1 0,0-1 0,0 0 0,0 0 0,0 0 0,0 0 0,0 0 0,0 0 0,-1 0 0,1 0 0,0 0 0,0 0 0,0 0 0,0 0 0,0 0 0,0 0 0,0 0 0,0 0 0,0 0 0,-2-38 0,6-62 0,31-180 0,-28 246 0,18-50 0,-20 71 0,0 1 0,0 0 0,2 1 0,-1-1 0,1 1 0,1 0 0,10-12 0,-16 21 0,0 1 0,-1-1 0,1 0 0,0 1 0,0-1 0,0 1 0,0-1 0,0 1 0,0 0 0,0 0 0,0 0 0,1 0 0,-1 0 0,0 0 0,1 1 0,-1-1 0,0 1 0,1 0 0,-1 0 0,1 0 0,-1 0 0,1 0 0,-1 0 0,4 1 0,-3 0 0,-1 1 0,1-1 0,-1 1 0,1 0 0,-1-1 0,1 1 0,-1 0 0,0 0 0,0 1 0,0-1 0,0 0 0,0 1 0,0-1 0,-1 1 0,1-1 0,-1 1 0,0 0 0,0 0 0,1 3 0,0 2 0,0 0 0,-1 0 0,0 0 0,0 0 0,-1 1 0,0-1 0,0 0 0,-1 0 0,0 0 0,-1 0 0,1 0 0,-2 0 0,1 0 0,-1-1 0,0 1 0,-1-1 0,-5 9 0,-1 1 0,-1-1 0,-1 0 0,0-1 0,-1 0 0,0-1 0,-18 14 0,25-24 69,1 1-1,-1-1 0,0 0 0,-11 5 1,16-9-103,0 1 1,0-1-1,1 0 1,-1 1-1,0-1 1,0 0-1,1 1 1,-1-1-1,0 0 1,0 0-1,0 0 1,1 0 0,-1 0-1,0 0 1,0 0-1,0 0 1,0 0-1,1 0 1,-1 0-1,0-1 1,0 1-1,0 0 1,1 0-1,-1-1 1,0 1 0,0-1-1,1 1 1,-1-1-1,0 1 1,1-1-1,-1 1 1,1-1-1,-1 1 1,1-1-1,-1 0 1,1 1-1,-1-1 1,1 0-1,-1 1 1,1-1 0,0 0-1,-1 0 1,1 0-1,0 1 1,0-1-1,0 0 1,0 0-1,-1 0 1,1 1-1,1-3 1,-2-14-6793</inkml:trace>
</inkml:ink>
</file>

<file path=ppt/ink/ink2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9:24:02.819"/>
    </inkml:context>
    <inkml:brush xml:id="br0">
      <inkml:brushProperty name="width" value="0.05" units="cm"/>
      <inkml:brushProperty name="height" value="0.05" units="cm"/>
    </inkml:brush>
  </inkml:definitions>
  <inkml:trace contextRef="#ctx0" brushRef="#br0">84 8 24575,'0'0'0,"0"0"0,0-1 0,0 1 0,0 0 0,0 0 0,0-1 0,0 1 0,0 0 0,0 0 0,0-1 0,0 1 0,0 0 0,0 0 0,0-1 0,-1 1 0,1 0 0,0 0 0,0 0 0,0-1 0,0 1 0,0 0 0,0 0 0,-1 0 0,1-1 0,0 1 0,0 0 0,0 0 0,-1 0 0,1 0 0,0-1 0,0 1 0,0 0 0,-1 0 0,1 0 0,0 0 0,0 0 0,-1 0 0,1 0 0,0 0 0,-1 0 0,-11 5 0,-10 13 0,16-10 0,1 0 0,0 1 0,1-1 0,0 1 0,0 0 0,0 0 0,1 0 0,1 0 0,0 1 0,0-1 0,1 1 0,-1 16 0,2 13 0,9 69 0,-6-84 0,0 16 279,5 27-1923,-4-52-5182</inkml:trace>
</inkml:ink>
</file>

<file path=ppt/ink/ink2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9:24:03.149"/>
    </inkml:context>
    <inkml:brush xml:id="br0">
      <inkml:brushProperty name="width" value="0.05" units="cm"/>
      <inkml:brushProperty name="height" value="0.05" units="cm"/>
    </inkml:brush>
  </inkml:definitions>
  <inkml:trace contextRef="#ctx0" brushRef="#br0">20 225 24575,'0'0'0,"0"-1"0,1 0 0,-1 0 0,1 1 0,-1-1 0,0 0 0,1 1 0,-1-1 0,1 0 0,-1 1 0,1-1 0,0 1 0,-1-1 0,1 1 0,-1-1 0,1 1 0,0-1 0,0 1 0,-1 0 0,1-1 0,0 1 0,0 0 0,-1 0 0,1 0 0,0-1 0,0 1 0,1 0 0,26-3 0,-25 3 0,13 0 0,0-1 0,0-1 0,-1-1 0,1 0 0,-1-1 0,0 0 0,0-2 0,27-12 0,-40 16 0,0 1 0,0 0 0,0 0 0,0-1 0,0 1 0,-1-1 0,1 1 0,-1-1 0,1 0 0,-1 0 0,0 0 0,1 0 0,-1 0 0,0 0 0,0 0 0,0 0 0,-1 0 0,1 0 0,0-4 0,-1 3 0,0 0 0,0 0 0,0 0 0,-1 0 0,1 0 0,-1 0 0,0 0 0,0 0 0,0 0 0,0 1 0,0-1 0,0 0 0,-3-2 0,-1-3 0,0 1 0,-1 0 0,0 1 0,-1-1 0,1 1 0,-1 0 0,-1 0 0,-14-8 0,17 11 0,0 1 0,0-1 0,0 1 0,-1 0 0,1 1 0,-1-1 0,0 1 0,1 0 0,-1 0 0,0 1 0,0 0 0,1 0 0,-1 0 0,-8 2 0,10-1 0,0 0 0,0 1 0,0-1 0,0 1 0,1 0 0,-1 0 0,1 0 0,-1 1 0,1-1 0,0 1 0,0 0 0,0 0 0,0 0 0,1 0 0,-1 0 0,1 1 0,0-1 0,0 1 0,0-1 0,-3 9 0,0 2 0,1 1 0,0 0 0,1-1 0,1 1 0,0 1 0,1-1 0,1 0 0,0 0 0,1 0 0,1 0 0,6 27 0,-4-27 0,0-1 0,1 0 0,0 0 0,1 0 0,0-1 0,2 0 0,-1 0 0,2-1 0,-1 0 0,2 0 0,-1-1 0,14 11 0,-16-16-65,1-1 0,0 0 0,0 0 0,0 0 0,0-1 0,1-1 0,-1 0 0,1 0 0,0 0 0,0-1 0,0 0 0,1-1 0,-1 0 0,0-1 0,0 0 0,1 0 0,-1-1 0,0 0 0,0 0 0,13-4 0,13-6-6761</inkml:trace>
</inkml:ink>
</file>

<file path=ppt/ink/ink2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9:24:03.494"/>
    </inkml:context>
    <inkml:brush xml:id="br0">
      <inkml:brushProperty name="width" value="0.05" units="cm"/>
      <inkml:brushProperty name="height" value="0.05" units="cm"/>
    </inkml:brush>
  </inkml:definitions>
  <inkml:trace contextRef="#ctx0" brushRef="#br0">144 83 24575,'-4'-5'0,"1"0"0,-1 0 0,1 0 0,-4-7 0,-14-19 0,21 31 0,-1-1 0,1 1 0,0 0 0,0-1 0,0 1 0,-1 0 0,1-1 0,0 1 0,0 0 0,-1 0 0,1-1 0,0 1 0,0 0 0,-1 0 0,1 0 0,0-1 0,-1 1 0,1 0 0,-1 0 0,1 0 0,0 0 0,-1 0 0,1 0 0,0 0 0,-1 0 0,1 0 0,0 0 0,-1 0 0,1 0 0,-1 0 0,1 0 0,0 0 0,-1 0 0,1 0 0,0 0 0,-1 1 0,-2 13 0,8 22 0,5-12 0,1 0 0,1 0 0,1-1 0,21 29 0,-16-25 0,-7-10 140,-9-11-290,2 0-1,-1-1 1,0 1-1,1-1 1,0 0-1,0 0 1,1-1-1,-1 1 0,10 6 1,-3-7-6676</inkml:trace>
  <inkml:trace contextRef="#ctx0" brushRef="#br0" timeOffset="1">273 99 24575,'0'-6'0,"-1"0"0,0 0 0,0 0 0,0 0 0,0 0 0,-1 0 0,0 0 0,-1 1 0,1-1 0,-1 1 0,-3-6 0,5 10 0,0-1 0,0 0 0,-1 1 0,1-1 0,0 1 0,-1-1 0,1 1 0,-1 0 0,1-1 0,-1 1 0,1 0 0,-1 0 0,0 0 0,0 0 0,1 1 0,-1-1 0,0 0 0,0 1 0,0-1 0,0 1 0,0 0 0,0-1 0,0 1 0,0 0 0,0 0 0,0 1 0,0-1 0,0 0 0,0 1 0,0-1 0,0 1 0,0-1 0,1 1 0,-1 0 0,-3 2 0,-2 1 0,1 1 0,0 0 0,1 0 0,-1 0 0,1 1 0,0 0 0,0 0 0,-7 11 0,-27 58 0,35-67 0,-15 33-341,1 1 0,1 1-1,-9 46 1,21-67-6485</inkml:trace>
</inkml:ink>
</file>

<file path=ppt/ink/ink2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9:24:03.836"/>
    </inkml:context>
    <inkml:brush xml:id="br0">
      <inkml:brushProperty name="width" value="0.05" units="cm"/>
      <inkml:brushProperty name="height" value="0.05" units="cm"/>
    </inkml:brush>
  </inkml:definitions>
  <inkml:trace contextRef="#ctx0" brushRef="#br0">85 276 24575,'-2'0'0,"0"1"0,0-1 0,0 1 0,0 0 0,0 0 0,0-1 0,0 1 0,0 1 0,0-1 0,0 0 0,0 0 0,0 1 0,1-1 0,-1 1 0,-1 1 0,-20 28 0,18-21 0,0 1 0,1-1 0,0 1 0,1 0 0,1-1 0,0 2 0,0-1 0,1 0 0,0 14 0,1-1 0,1 0 0,1 0 0,8 30 0,-10-51-97,1 0-1,-1 1 1,1-1-1,0 0 1,0 0-1,0 0 1,1 0-1,-1 0 1,1 0-1,0 0 1,0 0-1,0 0 0,4 4 1</inkml:trace>
  <inkml:trace contextRef="#ctx0" brushRef="#br0" timeOffset="1">133 51 24575,'0'-6'0,"0"-4"0,0-3 0,-3 0 0,0 6 0,-3 6 0,-1 6 0,2 5 0,1 1-8191</inkml:trace>
</inkml:ink>
</file>

<file path=ppt/ink/ink2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9:24:04.179"/>
    </inkml:context>
    <inkml:brush xml:id="br0">
      <inkml:brushProperty name="width" value="0.05" units="cm"/>
      <inkml:brushProperty name="height" value="0.05" units="cm"/>
    </inkml:brush>
  </inkml:definitions>
  <inkml:trace contextRef="#ctx0" brushRef="#br0">69 4 24575,'0'-3'0,"0"2"0,0 7 0,0 4 0,0 10 0,0 6 0,0 7 0,0 4 0,-3 3 0,-1 4 0,-2 2 0,-3-2 0,0-2 0,-1-3 0,0-3 0,1-4 0,1-9-8191</inkml:trace>
</inkml:ink>
</file>

<file path=ppt/ink/ink2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9:24:04.791"/>
    </inkml:context>
    <inkml:brush xml:id="br0">
      <inkml:brushProperty name="width" value="0.05" units="cm"/>
      <inkml:brushProperty name="height" value="0.05" units="cm"/>
    </inkml:brush>
  </inkml:definitions>
  <inkml:trace contextRef="#ctx0" brushRef="#br0">32 171 24575,'-2'0'0,"1"0"0,-1 0 0,0-1 0,0 1 0,1 0 0,-1-1 0,0 0 0,1 1 0,-1-1 0,1 0 0,-1 0 0,1 0 0,-1 0 0,1 0 0,0 0 0,-3-3 0,4 4 0,0 0 0,0 0 0,-1-1 0,1 1 0,0 0 0,0-1 0,0 1 0,0 0 0,-1-1 0,1 1 0,0-1 0,0 1 0,0 0 0,0-1 0,0 1 0,0-1 0,0 1 0,0 0 0,0-1 0,0 1 0,0-1 0,0 1 0,0 0 0,0-1 0,0 1 0,1-1 0,-1 0 0,1 1 0,0-1 0,0 0 0,-1 1 0,1-1 0,0 1 0,0-1 0,0 1 0,0-1 0,0 1 0,-1 0 0,1 0 0,0-1 0,0 1 0,0 0 0,2 0 0,51-7 0,-16 3 0,39-9 0,-65 10 0,-1 0 0,1-1 0,0-1 0,-1 0 0,0 0 0,0-1 0,13-10 0,-20 14 0,-1-1 0,0 0 0,0-1 0,0 1 0,0 0 0,-1-1 0,3-3 0,-4 6 0,-1 0 0,1 0 0,0-1 0,-1 1 0,1 0 0,-1 0 0,1 0 0,-1 0 0,0-1 0,0 1 0,1 0 0,-1 0 0,0 0 0,0-1 0,0 1 0,0 0 0,-1 0 0,1-1 0,0 1 0,0 0 0,-1 0 0,1 0 0,-1-1 0,1 1 0,-1 0 0,1 0 0,-1 0 0,-1-1 0,2 1 0,-1 1 0,1-1 0,-1 1 0,1 0 0,-1-1 0,0 1 0,1 0 0,-1 0 0,0-1 0,1 1 0,-1 0 0,0 0 0,1 0 0,-1 0 0,0 0 0,1 0 0,-1 0 0,0 0 0,1 0 0,-1 0 0,0 0 0,1 0 0,-1 1 0,0-1 0,1 0 0,-1 0 0,0 1 0,1-1 0,-1 0 0,1 1 0,-1-1 0,1 1 0,-1-1 0,1 1 0,-1-1 0,1 1 0,-1-1 0,1 1 0,-1-1 0,1 1 0,-1 1 0,-15 25 0,13-21 0,1 0 0,-1 0 0,1 0 0,1 0 0,-1 0 0,1 0 0,0 1 0,1-1 0,-1 0 0,1 1 0,0-1 0,1 1 0,0-1 0,2 9 0,-2-11 0,0 0 0,1-1 0,-1 0 0,1 1 0,0-1 0,0 0 0,0 0 0,0 0 0,1 0 0,-1 0 0,1 0 0,0-1 0,0 1 0,0-1 0,0 0 0,0 0 0,0 0 0,0 0 0,1-1 0,-1 1 0,1-1 0,-1 0 0,1 0 0,0 0 0,5 1 0,2-1 0,0-1 0,0 1 0,0-2 0,0 0 0,0 0 0,0-1 0,0 0 0,-1 0 0,15-7 0,-18 7 0,0-1 0,0 0 0,-1-1 0,1 0 0,-1 0 0,0 0 0,0 0 0,0-1 0,-1 0 0,0 0 0,0-1 0,0 0 0,-1 1 0,8-14 0,-11 16 0,0 0 0,0 1 0,0-1 0,-1 0 0,1 0 0,-1 0 0,0 0 0,0-4 0,0 7 0,0 0 0,0 0 0,0-1 0,0 1 0,0 0 0,0-1 0,0 1 0,0 0 0,0-1 0,0 1 0,-1 0 0,1-1 0,0 1 0,0 0 0,0 0 0,0-1 0,0 1 0,-1 0 0,1 0 0,0-1 0,0 1 0,-1 0 0,1 0 0,0 0 0,0-1 0,-1 1 0,1 0 0,0 0 0,-1 0 0,0 0 0,1 0 0,-1 1 0,0-1 0,0 0 0,1 1 0,-1-1 0,0 1 0,0-1 0,1 1 0,-1-1 0,1 1 0,-1-1 0,0 1 0,1 0 0,-1-1 0,1 1 0,-1 1 0,-7 9 0,1 0 0,0 1 0,1 0 0,0 1 0,-6 21 0,-15 70 0,24-92 0,-41 290 0,8-41 0,34-251 0,0 0 0,-1 0 0,0 0 0,-1-1 0,-8 16 0,12-24 0,-1 1 0,0-1 0,0 1 0,0-1 0,0 0 0,0 1 0,0-1 0,0 0 0,0 0 0,0 0 0,-1 1 0,1-2 0,0 1 0,-1 0 0,1 0 0,-1 0 0,1 0 0,-1-1 0,1 1 0,-1-1 0,0 1 0,1-1 0,-1 0 0,0 0 0,1 0 0,-1 1 0,1-2 0,-1 1 0,0 0 0,1 0 0,-1 0 0,0-1 0,1 1 0,-1-1 0,1 1 0,-1-1 0,1 0 0,-1 1 0,1-1 0,-1 0 0,1 0 0,0 0 0,-2-2 0,-3-2 0,0-1 0,0 0 0,1-1 0,0 1 0,0-1 0,0 0 0,1 0 0,0 0 0,0-1 0,-4-13 0,2 0 0,0 1 0,1-1 0,-2-22 0,5 22 0,0 0 0,2 0 0,0 0 0,1 0 0,1 0 0,2 0 0,0 1 0,0-1 0,13-30 0,-12 39 0,0 0 0,1 0 0,1 1 0,0-1 0,0 1 0,2 1 0,-1-1 0,1 1 0,0 1 0,1 0 0,0 0 0,1 1 0,-1 0 0,2 1 0,-1 0 0,14-5 0,-9 5 0,1 1 0,0 1 0,-1 1 0,2 0 0,20-1 0,-27 4 0,0 0 0,0 1 0,0 1 0,0 0 0,1 0 0,-1 1 0,0 0 0,-1 1 0,13 4 0,-10 2 171,-13-9-166,0 0 1,0 1-1,1-1 1,-1 0-1,0 0 1,0 0-1,0 1 1,0-1-1,0 0 1,0 0-1,0 1 1,0-1-1,0 0 1,1 0-1,-1 1 1,0-1 0,0 0-1,0 0 1,0 1-1,0-1 1,-1 0-1,1 0 1,0 0-1,0 1 1,0-1-1,0 0 1,0 0-1,0 1 1,0-1-1,-1 0 1,0 2-162,-1-1 1,1 0 0,-1 0 0,0 0 0,0 0 0,1 0 0,-1 0-1,0 0 1,0-1 0,-3 1 0,-14 5-6671</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8:36:48.594"/>
    </inkml:context>
    <inkml:brush xml:id="br0">
      <inkml:brushProperty name="width" value="0.05" units="cm"/>
      <inkml:brushProperty name="height" value="0.05" units="cm"/>
    </inkml:brush>
  </inkml:definitions>
  <inkml:trace contextRef="#ctx0" brushRef="#br0">1 49 24575,'6'-5'0,"0"0"0,1 0 0,-1 0 0,1 1 0,0 0 0,1 1 0,-1 0 0,1 0 0,-1 0 0,1 1 0,0 0 0,0 1 0,0-1 0,0 2 0,10-1 0,-13 1 0,-1 0 0,1 0 0,-1 0 0,1 1 0,-1-1 0,1 1 0,-1 1 0,0-1 0,1 0 0,-1 1 0,0 0 0,0 0 0,0 0 0,0 1 0,0-1 0,-1 1 0,1 0 0,-1 0 0,1 0 0,-1 0 0,0 1 0,-1-1 0,1 1 0,-1 0 0,1 0 0,-1 0 0,0 0 0,1 5 0,0 2 0,0 0 0,-1 1 0,0-1 0,-1 0 0,-1 1 0,0 0 0,-2 18 0,-4 7 0,-11 38 0,9-41 0,-6 44 0,14-75 0,-1 1 0,1-1 0,0 1 0,0-1 0,1 1 0,-1-1 0,1 1 0,-1-1 0,1 1 0,0-1 0,3 5 0,-4-7 0,1 0 0,0 0 0,0 1 0,0-1 0,0-1 0,0 1 0,0 0 0,0 0 0,0 0 0,0 0 0,0-1 0,1 1 0,-1-1 0,0 1 0,0-1 0,1 1 0,-1-1 0,0 0 0,1 1 0,-1-1 0,0 0 0,1 0 0,-1 0 0,1 0 0,-1 0 0,0 0 0,1-1 0,-1 1 0,0 0 0,0-1 0,1 1 0,0-1 0,6-3 0,0 1 0,0-1 0,-1-1 0,1 0 0,-1 0 0,0 0 0,-1 0 0,1-1 0,-1 0 0,0-1 0,-1 0 0,0 1 0,0-2 0,7-11 0,-7 9 0,0 1 0,0-1 0,-1-1 0,0 1 0,-1-1 0,0 1 0,-1-1 0,0 0 0,0 0 0,-1 0 0,-1-12 0,-1 17 0,0 1 0,0-1 0,-1 1 0,1-1 0,-1 1 0,-1 0 0,1 0 0,-1 0 0,0 0 0,0 1 0,0-1 0,0 1 0,-1-1 0,-4-3 0,6 6 0,0 0 0,-1 0 0,1 0 0,-1 0 0,0 0 0,1 0 0,-1 1 0,0-1 0,0 1 0,0 0 0,0 0 0,0 0 0,0 0 0,0 1 0,0-1 0,-1 1 0,1 0 0,0 0 0,0 0 0,0 0 0,-1 0 0,1 1 0,0-1 0,0 1 0,-5 2 0,7-3 0,0 0 0,1 0 0,-1 0 0,0 1 0,1-1 0,-1 0 0,1 0 0,-1 1 0,0-1 0,1 0 0,-1 1 0,1-1 0,-1 1 0,1-1 0,-1 1 0,1-1 0,-1 1 0,1-1 0,0 1 0,-1-1 0,1 1 0,0-1 0,-1 1 0,1 0 0,0-1 0,0 1 0,0 0 0,-1-1 0,1 1 0,0 0 0,0-1 0,0 1 0,0 0 0,0-1 0,0 1 0,0 0 0,0-1 0,1 1 0,-1 0 0,0-1 0,0 1 0,1 0 0,0 1 0,0-1 0,0 1 0,1-1 0,-1 0 0,0 1 0,1-1 0,-1 0 0,1 0 0,-1 0 0,1 0 0,0 0 0,-1-1 0,1 1 0,3 0 0,8 2-227,0-1-1,0-1 1,1 0-1,-1-1 1,26-2-1,-11-2-6598</inkml:trace>
</inkml:ink>
</file>

<file path=ppt/ink/ink2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9:24:07.490"/>
    </inkml:context>
    <inkml:brush xml:id="br0">
      <inkml:brushProperty name="width" value="0.05" units="cm"/>
      <inkml:brushProperty name="height" value="0.05" units="cm"/>
    </inkml:brush>
  </inkml:definitions>
  <inkml:trace contextRef="#ctx0" brushRef="#br0">18 0 24575,'0'1'0,"1"-1"0,0 0 0,0 1 0,-1-1 0,1 0 0,0 1 0,-1-1 0,1 1 0,0-1 0,-1 1 0,1-1 0,-1 1 0,1-1 0,-1 1 0,1 0 0,-1-1 0,1 1 0,-1 0 0,0-1 0,1 1 0,-1 0 0,0 0 0,0-1 0,0 1 0,1 0 0,-1 0 0,0 0 0,0 0 0,3 28 0,-3-26 0,-1 38 0,-1 0 0,-11 63 0,-3 28 0,15 38-853,1-157 341,0 1-6314</inkml:trace>
</inkml:ink>
</file>

<file path=ppt/ink/ink2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9:24:09.876"/>
    </inkml:context>
    <inkml:brush xml:id="br0">
      <inkml:brushProperty name="width" value="0.05" units="cm"/>
      <inkml:brushProperty name="height" value="0.05" units="cm"/>
    </inkml:brush>
  </inkml:definitions>
  <inkml:trace contextRef="#ctx0" brushRef="#br0">823 109 24575,'0'-4'0,"1"0"0,-1-1 0,1 1 0,-1 0 0,1 0 0,1 0 0,-1-1 0,1 1 0,-1 0 0,1 1 0,0-1 0,3-4 0,1 0 0,1-1 0,1 1 0,12-11 0,-14 12 0,-15 10 0,-15 11 0,-10 16 0,0 3 0,-51 65 0,-48 86 0,97-132 0,10-15 0,-383 504 0,400-529-227,-1-2-1,0 1 1,-1-2-1,0 1 1,-22 13-1,20-16-6598</inkml:trace>
</inkml:ink>
</file>

<file path=ppt/ink/ink2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9:24:10.992"/>
    </inkml:context>
    <inkml:brush xml:id="br0">
      <inkml:brushProperty name="width" value="0.05" units="cm"/>
      <inkml:brushProperty name="height" value="0.05" units="cm"/>
    </inkml:brush>
  </inkml:definitions>
  <inkml:trace contextRef="#ctx0" brushRef="#br0">1 952 24575,'8'1'0,"0"0"0,-1 1 0,1 0 0,0 0 0,-1 1 0,0 0 0,1 0 0,-1 1 0,0 0 0,-1 0 0,1 0 0,7 8 0,17 14 0,30 32 0,-55-52 0,332 392 0,-91-95 0,-131-178 0,81 95 0,-193-216 0,-1 0 0,0 1 0,0-1 0,0 1 0,3 7 0,-6-15 0,0-1 0,0 1 0,1-1 0,-1 1 0,1 0 0,0-1 0,0 1 0,0 0 0,0 0 0,1 0 0,1-3 0,23-36 0,-18 30 0,62-87 0,5 4 0,149-150 0,202-142 0,-386 352 0,97-78 0,114-108 0,-243 213 0,-2 2 0,1 0 0,-2-1 0,1 1 0,-1-2 0,5-6 0,-9 12 0,0 1 0,-1 0 0,1 0 0,-1-1 0,1 1 0,-1-1 0,1 1 0,-1 0 0,0-1 0,0 1 0,0-1 0,0 1 0,0-1 0,0 1 0,0 0 0,0-1 0,0 1 0,-1-1 0,1 1 0,0 0 0,-1-1 0,0 1 0,1 0 0,-1-1 0,0 1 0,1 0 0,-1 0 0,0 0 0,0 0 0,0 0 0,0 0 0,0 0 0,0 0 0,-1 0 0,1 0 0,-2-1 0,-8-6 0,0 0 0,1-1 0,1 0 0,-1-1 0,-10-14 0,-3-2 0,-8-7 0,-1 2 0,-63-46 0,-82-43 0,145 100 0,-108-67 0,-4 7 0,-3 7 0,-173-61 0,310 130 0,-2-1 0,-1 1 0,-21-5 0,30 9 0,0-1 0,-1 1 0,1 0 0,0 0 0,0 0 0,0 1 0,0-1 0,-1 1 0,1 0 0,0 0 0,0 1 0,-6 2 0,10-3 2,-9 3-344,0 0 0,0 0 1,-16 5-1,11-7-6484</inkml:trace>
</inkml:ink>
</file>

<file path=ppt/ink/ink2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9:24:11.559"/>
    </inkml:context>
    <inkml:brush xml:id="br0">
      <inkml:brushProperty name="width" value="0.05" units="cm"/>
      <inkml:brushProperty name="height" value="0.05" units="cm"/>
    </inkml:brush>
  </inkml:definitions>
  <inkml:trace contextRef="#ctx0" brushRef="#br0">138 103 24575,'6'-47'0,"0"11"0,-6 36 0,0-1 0,0 0 0,0 1 0,0-1 0,0 0 0,1 1 0,-1-1 0,-1 0 0,1 0 0,0 1 0,0-1 0,0 0 0,0 1 0,0-1 0,-1 0 0,1 1 0,0-1 0,0 0 0,-1 1 0,1-1 0,-1 1 0,1-1 0,-1 1 0,1-1 0,0 1 0,-1-1 0,0 1 0,1-1 0,-1 1 0,0-1 0,-1 1 0,1-1 0,-1 1 0,1 0 0,-1 1 0,1-1 0,-1 0 0,1 0 0,-1 1 0,1-1 0,-1 0 0,1 1 0,0 0 0,-3 0 0,-5 4 0,1 1 0,0-1 0,-10 9 0,13-10 0,1 0 0,0 1 0,0-1 0,0 1 0,1-1 0,0 1 0,-1 0 0,2 1 0,-1-1 0,0 0 0,1 1 0,-2 9 0,3-11 0,1-1 0,-1 0 0,1 0 0,0 1 0,0-1 0,1 0 0,-1 1 0,1-1 0,0 0 0,-1 0 0,1 0 0,1 0 0,-1 0 0,0 0 0,1 0 0,-1 0 0,1 0 0,0 0 0,0-1 0,0 1 0,1-1 0,-1 0 0,0 1 0,4 1 0,6 4 0,-1 0 0,17 7 0,-20-11 0,0 0 0,0 0 0,0 1 0,0 1 0,-1-1 0,0 1 0,10 10 0,-16-15 0,0 1 0,0-1 0,0 0 0,-1 1 0,1-1 0,0 0 0,0 1 0,-1-1 0,1 1 0,-1 0 0,1-1 0,-1 1 0,0-1 0,0 1 0,0 0 0,0-1 0,0 1 0,0-1 0,0 1 0,0 0 0,-1 1 0,0 0 0,0 0 0,-1-1 0,1 1 0,-1 0 0,1-1 0,-1 0 0,0 1 0,0-1 0,0 0 0,-4 4 0,-4 1 0,0 0 0,0-1 0,0 0 0,-18 7 0,23-10-91,0-1 0,0 0 0,0 0 0,-1 0 0,1 0 0,0-1 0,-1 0 0,1 0 0,-1 0 0,1-1 0,-1 0 0,1 0 0,-1-1 0,-7 0 0,0-5-6735</inkml:trace>
</inkml:ink>
</file>

<file path=ppt/ink/ink2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9:24:11.889"/>
    </inkml:context>
    <inkml:brush xml:id="br0">
      <inkml:brushProperty name="width" value="0.05" units="cm"/>
      <inkml:brushProperty name="height" value="0.05" units="cm"/>
    </inkml:brush>
  </inkml:definitions>
  <inkml:trace contextRef="#ctx0" brushRef="#br0">14 11 24575,'1'-1'0,"0"0"0,0 0 0,0 0 0,0 0 0,1 0 0,-1 0 0,0 1 0,0-1 0,1 0 0,-1 1 0,1-1 0,1 0 0,-3 1 0,1 0 0,0 0 0,-1 0 0,1 0 0,-1 0 0,1 0 0,0 0 0,-1 0 0,1 1 0,-1-1 0,1 0 0,0 0 0,-1 0 0,1 1 0,-1-1 0,1 0 0,-1 1 0,1-1 0,-1 0 0,1 1 0,-1 0 0,2 0 0,-1 1 0,-1-1 0,1 1 0,0 0 0,0-1 0,-1 1 0,1 0 0,-1 0 0,1 0 0,-1-1 0,0 1 0,1 0 0,-1 0 0,0 0 0,0 0 0,-1-1 0,1 4 0,-21 109 173,-7 54-81,26-145-363,1 0-1,1 0 0,1 1 0,1-1 1,8 32-1,-4-29-6554</inkml:trace>
</inkml:ink>
</file>

<file path=ppt/ink/ink2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9:24:12.219"/>
    </inkml:context>
    <inkml:brush xml:id="br0">
      <inkml:brushProperty name="width" value="0.05" units="cm"/>
      <inkml:brushProperty name="height" value="0.05" units="cm"/>
    </inkml:brush>
  </inkml:definitions>
  <inkml:trace contextRef="#ctx0" brushRef="#br0">2 180 24575,'0'-1'0,"0"1"0,0 0 0,0 0 0,0 0 0,-1-1 0,1 1 0,0 0 0,0 0 0,0-1 0,0 1 0,0 0 0,0 0 0,0-1 0,-1 1 0,1 0 0,0 0 0,0-1 0,0 1 0,0 0 0,0 0 0,0-1 0,0 1 0,0 0 0,0 0 0,1-1 0,-1 1 0,0 0 0,0-1 0,0 1 0,0 0 0,0 0 0,0 0 0,0-1 0,1 1 0,-1 0 0,0 0 0,0 0 0,0-1 0,1 1 0,-1 0 0,0 0 0,0 0 0,0 0 0,1-1 0,-1 1 0,0 0 0,0 0 0,1 0 0,-1 0 0,0 0 0,0 0 0,1 0 0,-1 0 0,0 0 0,1 0 0,-1 0 0,0 0 0,22-4 0,-18 3 0,9-1 0,93-12 0,189-51 0,-288 63 0,0-1 0,0 0 0,-1 0 0,1 0 0,-1-1 0,7-5 0,-12 9 0,0-1 0,-1 0 0,1 0 0,0 1 0,0-1 0,-1 0 0,1 0 0,-1 0 0,1 1 0,-1-1 0,1 0 0,-1 0 0,1 0 0,-1 0 0,0 0 0,1 0 0,-1 0 0,0 0 0,0 0 0,0-2 0,0 2 0,-1 0 0,1-1 0,-1 1 0,0 0 0,1 0 0,-1 0 0,0 0 0,0-1 0,0 1 0,0 0 0,0 0 0,0 1 0,0-1 0,0 0 0,0 0 0,0 0 0,0 1 0,-1-1 0,1 1 0,-2-1 0,-6-3 0,1 1 0,-1 1 0,0 0 0,0 0 0,-1 1 0,1 0 0,0 0 0,0 1 0,0 1 0,0-1 0,-1 1 0,1 1 0,-16 4 0,19-4 0,1-1 0,0 1 0,-1 0 0,1 0 0,0 1 0,0-1 0,0 1 0,0 0 0,0 1 0,1-1 0,0 1 0,-1 0 0,1 0 0,1 0 0,-1 1 0,1-1 0,-1 1 0,1 0 0,1 0 0,-1 0 0,1 0 0,0 0 0,-2 7 0,3-9 0,0-1 0,1 0 0,0 1 0,-1-1 0,1 1 0,0-1 0,0 0 0,0 1 0,0-1 0,1 1 0,-1-1 0,1 0 0,-1 1 0,1-1 0,0 0 0,0 0 0,0 1 0,0-1 0,0 0 0,1 0 0,-1 0 0,0 0 0,1-1 0,0 1 0,-1 0 0,1 0 0,0-1 0,0 1 0,0-1 0,0 0 0,0 0 0,0 0 0,0 0 0,1 0 0,-1 0 0,0 0 0,0 0 0,1-1 0,-1 0 0,5 1 0,3 0 0,-1-1 0,1 0 0,0 0 0,-1-1 0,1 0 0,-1-1 0,1 0 0,-1 0 0,9-5 0,-7 3-136,0-1-1,0-1 1,-1 0-1,0 0 1,0-1-1,-1 0 1,0-1-1,0 0 0,10-12 1,0-5-6690</inkml:trace>
</inkml:ink>
</file>

<file path=ppt/ink/ink2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9:24:12.849"/>
    </inkml:context>
    <inkml:brush xml:id="br0">
      <inkml:brushProperty name="width" value="0.05" units="cm"/>
      <inkml:brushProperty name="height" value="0.05" units="cm"/>
    </inkml:brush>
  </inkml:definitions>
  <inkml:trace contextRef="#ctx0" brushRef="#br0">207 128 24575,'1'-5'0,"0"0"0,0 1 0,0-1 0,0 1 0,1 0 0,-1-1 0,1 1 0,0 0 0,1 0 0,2-4 0,-2 4 0,-1 0 0,0 0 0,0 0 0,0 0 0,0 0 0,0 0 0,-1 0 0,0-1 0,0 1 0,0-5 0,-1 8 0,0 0 0,0 0 0,0 0 0,0 0 0,0 0 0,0 0 0,0 0 0,-1 0 0,1 0 0,0 0 0,-1 1 0,1-1 0,0 0 0,-1 0 0,1 0 0,-1 1 0,0-1 0,1 0 0,-1 0 0,0 1 0,1-1 0,-1 0 0,-1 0 0,0 0 0,0 0 0,0 1 0,0-1 0,0 1 0,0-1 0,1 1 0,-1 0 0,0 0 0,0 0 0,0 0 0,-3 0 0,-2 1 0,0 1 0,-1 0 0,1 0 0,0 0 0,-8 4 0,2 1 0,0 0 0,0 0 0,1 2 0,-1-1 0,2 2 0,-12 10 0,17-13 0,0 0 0,0-1 0,0 2 0,1-1 0,0 1 0,1 0 0,0 0 0,0 0 0,1 0 0,0 1 0,-3 11 0,5-17 0,1 0 0,-1 0 0,1 0 0,0 0 0,0 0 0,0 0 0,0 0 0,0 0 0,1 0 0,-1 0 0,1 1 0,0-2 0,0 1 0,0 0 0,0 0 0,1 0 0,-1 0 0,1-1 0,3 5 0,-2-4 0,1 1 0,-1-1 0,1 0 0,0 0 0,0-1 0,1 1 0,-1-1 0,0 0 0,1 0 0,0 0 0,6 1 0,5 0 0,0 0 0,1-1 0,-1-1 0,1 0 0,-1-1 0,24-3 0,-16-1 0,1 0 0,-1-1 0,45-17 0,-61 19 0,0 0 0,-1-1 0,1 0 0,-1 0 0,0 0 0,-1-1 0,1 0 0,-1 0 0,0-1 0,0 0 0,0 0 0,-1 0 0,0-1 0,0 0 0,6-12 0,-10 17-35,0 0 0,-1 1 0,1-1 0,-1 0 0,1 1 0,-1-1 0,1 0 0,-1 0 0,0 0 0,0 0 0,0 1 0,0-1 0,0 0 0,0 0 0,-1 0 0,1 1 0,-1-1 0,1 0 0,-1 0 0,1 1 0,-1-1 0,0 0 0,0 1 0,0-1 0,0 1 0,0-1 0,0 1 0,-1-1 0,1 1 0,0 0 0,-1 0 0,1 0 0,-1 0 0,1 0 0,-1 0 0,1 0 0,-1 0 0,-2-1 0,-9-2-6791</inkml:trace>
</inkml:ink>
</file>

<file path=ppt/ink/ink2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9:24:13.539"/>
    </inkml:context>
    <inkml:brush xml:id="br0">
      <inkml:brushProperty name="width" value="0.05" units="cm"/>
      <inkml:brushProperty name="height" value="0.05" units="cm"/>
    </inkml:brush>
  </inkml:definitions>
  <inkml:trace contextRef="#ctx0" brushRef="#br0">198 228 24575,'0'-1'0,"0"0"0,0-1 0,0 1 0,-1 0 0,1 0 0,0 0 0,0 0 0,-1 0 0,1-1 0,-1 1 0,1 0 0,-1 0 0,1 0 0,-1 0 0,0 0 0,1 0 0,-1 1 0,0-1 0,0 0 0,0 0 0,-1-1 0,-1 1 0,1 0 0,0 0 0,-1 0 0,1 0 0,-1 0 0,1 0 0,-1 1 0,1-1 0,-5 1 0,-2-1 0,0 2 0,1-1 0,-1 1 0,-17 4 0,20-4 0,1 1 0,-1 0 0,1 1 0,-1-1 0,1 1 0,0 0 0,0 1 0,0-1 0,1 1 0,-1 0 0,1 0 0,0 0 0,-6 8 0,7-9 0,1 1 0,0-1 0,0 1 0,0 0 0,0 0 0,1 0 0,-1 0 0,1 0 0,0 0 0,0 0 0,1 0 0,-1 0 0,1 0 0,0 1 0,0-1 0,0 0 0,0 0 0,1 0 0,0 0 0,1 5 0,-1-7 0,0 0 0,-1 0 0,1 0 0,0-1 0,0 1 0,1 0 0,-1 0 0,0-1 0,1 1 0,-1-1 0,1 1 0,-1-1 0,1 0 0,-1 1 0,1-1 0,0 0 0,0 0 0,3 1 0,-1-1 0,0 1 0,1-1 0,-1 0 0,1-1 0,-1 1 0,1-1 0,-1 0 0,7 0 0,-1-1 0,-1-1 0,1 0 0,-1 0 0,0-1 0,0 0 0,0 0 0,14-8 0,-14 5 0,-1 0 0,0-1 0,0 0 0,0 0 0,-1-1 0,0 0 0,-1 0 0,0 0 0,0-1 0,0 0 0,-1 0 0,-1 0 0,0-1 0,0 0 0,3-12 0,-3 7 0,-1 0 0,-1-1 0,0 1 0,-1-1 0,0 1 0,-2 0 0,0-1 0,0 1 0,-7-26 0,8 40 0,0-1 0,-1 0 0,1 0 0,-1 0 0,0 0 0,1 1 0,-1-1 0,0 0 0,0 1 0,0-1 0,0 1 0,-1-1 0,1 1 0,-2-3 0,3 4 0,0 0 0,-1 0 0,1 0 0,0 0 0,0 0 0,-1 0 0,1 0 0,0 0 0,0 0 0,-1 0 0,1 0 0,0 0 0,0 0 0,0 0 0,-1 0 0,1 0 0,0 0 0,0 0 0,-1 1 0,1-1 0,0 0 0,0 0 0,0 0 0,-1 0 0,1 0 0,0 0 0,0 1 0,0-1 0,0 0 0,0 0 0,-1 0 0,1 1 0,0-1 0,0 0 0,0 1 0,-5 17 0,3 9 0,0 0 0,2 0 0,1 0 0,2 0 0,0-1 0,1 1 0,2-1 0,1 0 0,19 48 0,-16-56-1365,0-5-5461</inkml:trace>
</inkml:ink>
</file>

<file path=ppt/ink/ink2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9:24:13.870"/>
    </inkml:context>
    <inkml:brush xml:id="br0">
      <inkml:brushProperty name="width" value="0.05" units="cm"/>
      <inkml:brushProperty name="height" value="0.05" units="cm"/>
    </inkml:brush>
  </inkml:definitions>
  <inkml:trace contextRef="#ctx0" brushRef="#br0">59 19 24575,'0'-1'0,"0"0"0,0 1 0,0-1 0,0 0 0,0 0 0,0 0 0,0 1 0,0-1 0,0 0 0,-1 0 0,1 0 0,0 1 0,0-1 0,-1 0 0,1 0 0,0 1 0,-1-1 0,1 0 0,-1 1 0,1-1 0,-1 1 0,0-1 0,0 0 0,0 1 0,1 0 0,-1-1 0,0 1 0,0 0 0,1 0 0,-1 0 0,0 0 0,0 0 0,0 0 0,1 0 0,-1 0 0,0 1 0,0-1 0,1 0 0,-1 0 0,0 1 0,1-1 0,-1 0 0,-1 1 0,-1 1 0,0 0 0,0 1 0,0-1 0,0 1 0,1-1 0,-1 1 0,0 0 0,-3 6 0,5-6 0,0-1 0,0 1 0,0 0 0,0 0 0,0 0 0,1 0 0,-1 0 0,1 0 0,0 0 0,0 0 0,0 0 0,1 1 0,-1-1 0,1 0 0,-1 0 0,1-1 0,0 1 0,0 0 0,0 0 0,1 0 0,-1-1 0,1 1 0,-1 0 0,1-1 0,2 4 0,8 7 0,-1 0 0,1-1 0,20 15 0,-8-6 0,-17-14 0,3 2 0,-1 0 0,1 0 0,-2 1 0,14 19 0,-21-27 0,0 0 0,0-1 0,0 1 0,0 0 0,0 0 0,-1-1 0,1 1 0,0 0 0,-1 0 0,1 0 0,-1 0 0,0 0 0,0 0 0,0 0 0,0 0 0,0 0 0,0 0 0,0 0 0,-1 0 0,1 0 0,-1 0 0,1-1 0,-1 1 0,0 0 0,0 0 0,0 0 0,0-1 0,0 1 0,0-1 0,0 1 0,0 0 0,-1-1 0,1 0 0,-1 1 0,1-1 0,-1 0 0,1 0 0,-1 0 0,0 0 0,-2 1 0,-4 2-170,-1-1-1,0 0 0,0-1 1,0 0-1,0 0 0,0-1 1,-15 1-1,-6-1-6655</inkml:trace>
</inkml:ink>
</file>

<file path=ppt/ink/ink2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9:24:14.439"/>
    </inkml:context>
    <inkml:brush xml:id="br0">
      <inkml:brushProperty name="width" value="0.05" units="cm"/>
      <inkml:brushProperty name="height" value="0.05" units="cm"/>
    </inkml:brush>
  </inkml:definitions>
  <inkml:trace contextRef="#ctx0" brushRef="#br0">1 44 24575,'0'-2'0,"0"-5"0,0-3 0,0-2 0,0 3 0,0 6 0,0 6 0,0 5 0,0 5 0,0-1-8191</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8:36:48.923"/>
    </inkml:context>
    <inkml:brush xml:id="br0">
      <inkml:brushProperty name="width" value="0.05" units="cm"/>
      <inkml:brushProperty name="height" value="0.05" units="cm"/>
    </inkml:brush>
  </inkml:definitions>
  <inkml:trace contextRef="#ctx0" brushRef="#br0">519 1 24575,'-19'8'0,"-26"6"0,-24 5 0,-17 3 0,-12 0 0,-10 2 0,15-4-8191</inkml:trace>
</inkml:ink>
</file>

<file path=ppt/ink/ink2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9:24:14.971"/>
    </inkml:context>
    <inkml:brush xml:id="br0">
      <inkml:brushProperty name="width" value="0.05" units="cm"/>
      <inkml:brushProperty name="height" value="0.05" units="cm"/>
    </inkml:brush>
  </inkml:definitions>
  <inkml:trace contextRef="#ctx0" brushRef="#br0">1 187 24575,'1'-10'0,"1"-1"0,0 0 0,1 1 0,0 0 0,0-1 0,8-13 0,-1-1 0,-7 15 0,0 0 0,0-1 0,-1 1 0,-1-1 0,1-12 0,-4 43 0,-8 30 0,-4 20 0,13-59 0,-4 34 0,0 70 0,5-103 0,1 1 0,0 0 0,1-1 0,1 0 0,0 1 0,0-1 0,1 0 0,1 0 0,0-1 0,10 17 0,-12-22-105,1-1 0,0 0 0,1 0 0,-1-1 0,1 1 0,0-1 0,0 0 0,0 0 0,1-1 0,0 0 0,-1 0 0,11 4 0,10 1-6721</inkml:trace>
</inkml:ink>
</file>

<file path=ppt/ink/ink2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9:24:15.287"/>
    </inkml:context>
    <inkml:brush xml:id="br0">
      <inkml:brushProperty name="width" value="0.05" units="cm"/>
      <inkml:brushProperty name="height" value="0.05" units="cm"/>
    </inkml:brush>
  </inkml:definitions>
  <inkml:trace contextRef="#ctx0" brushRef="#br0">10 0 24575,'0'3'0,"-3"0"0,-3 4 0</inkml:trace>
</inkml:ink>
</file>

<file path=ppt/ink/ink2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9:24:16.214"/>
    </inkml:context>
    <inkml:brush xml:id="br0">
      <inkml:brushProperty name="width" value="0.05" units="cm"/>
      <inkml:brushProperty name="height" value="0.05" units="cm"/>
    </inkml:brush>
  </inkml:definitions>
  <inkml:trace contextRef="#ctx0" brushRef="#br0">0 18 24575,'49'10'0,"548"25"-641,-525-34 542,1307-36-49,-1361 34 148,94-9 0,-94 5 0,-18 5 0,0 0 0,0 0 0,0 0 0,0 0 0,0 0 0,0 0 0,1 0 0,-1 0 0,0 0 0,0 0 0,0 0 0,0 0 0,0 0 0,0 0 0,0 0 0,0 0 0,0-1 0,0 1 0,0 0 0,0 0 0,0 0 0,0 0 0,0 0 0,1 0 0,-1 0 0,0 0 0,0 0 0,0 0 0,0 0 0,0-1 0,0 1 0,0 0 0,0 0 0,0 0 0,0 0 0,0 0 0,0 0 0,0 0 0,0 0 0,0 0 0,0 0 0,0-1 0,-1 1 0,1 0 0,0 0 0,0 0 0,0 0 0,0 0 0,0 0 0,0 0 0,0 0 0,0 0 0,0 0 0,0 0 0,0 0 0,0 0 0,0 0 0,0-1 0,0 1 0,-1 0 0,1 0 0,0 0 0,0 0 0,0 0 0,0 0 0,0 0 0,-28-5 0,-124 2-477,98 3-6349</inkml:trace>
</inkml:ink>
</file>

<file path=ppt/ink/ink2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9:24:16.543"/>
    </inkml:context>
    <inkml:brush xml:id="br0">
      <inkml:brushProperty name="width" value="0.05" units="cm"/>
      <inkml:brushProperty name="height" value="0.05" units="cm"/>
    </inkml:brush>
  </inkml:definitions>
  <inkml:trace contextRef="#ctx0" brushRef="#br0">1 0 24575,'16'3'0,"0"1"0,0 1 0,0 0 0,-1 1 0,16 8 0,-8-4 0,-7-3 0,0 1 0,0 0 0,-1 1 0,0 1 0,0 0 0,-1 1 0,19 19 0,-29-25 0,0 0 0,0 0 0,0 0 0,0 1 0,-1-1 0,0 1 0,-1 0 0,1 0 0,-1 0 0,2 9 0,-3-10 0,0 0 0,-1 0 0,0 0 0,0 0 0,0 0 0,-1 0 0,0 0 0,0 0 0,0 0 0,0 0 0,-1-1 0,0 1 0,0 0 0,0-1 0,-3 5 0,0-1 43,0-1 0,-1 0-1,0 0 1,0 0 0,-1-1-1,1 0 1,-10 7 0,-3-1-897,-34 18 1,-2-4-5973</inkml:trace>
</inkml:ink>
</file>

<file path=ppt/ink/ink2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9:24:17.081"/>
    </inkml:context>
    <inkml:brush xml:id="br0">
      <inkml:brushProperty name="width" value="0.05" units="cm"/>
      <inkml:brushProperty name="height" value="0.05" units="cm"/>
    </inkml:brush>
  </inkml:definitions>
  <inkml:trace contextRef="#ctx0" brushRef="#br0">1 44 24575,'0'-3'0,"0"-1"0,0 0 0,0 0 0,1 0 0,-1 0 0,1 0 0,2-5 0,-3 9 0,0 0 0,0 0 0,0-1 0,0 1 0,0 0 0,1 0 0,-1-1 0,0 1 0,0 0 0,1 0 0,-1 0 0,0-1 0,0 1 0,1 0 0,-1 0 0,0 0 0,0 0 0,1-1 0,-1 1 0,0 0 0,0 0 0,1 0 0,-1 0 0,0 0 0,1 0 0,-1 0 0,0 0 0,1 0 0,-1 0 0,0 0 0,1 0 0,-1 0 0,1 0 0,0 1 0,1 0 0,0 0 0,-1 0 0,1 1 0,-1-1 0,1 0 0,-1 0 0,0 1 0,2 2 0,8 10 0,-1 1 0,10 21 0,-14-24 0,0 0 0,1-1 0,1 0 0,-1 0 0,2-1 0,9 10 0,-16-18 0,0 0 0,1 0 0,-1 0 0,1 0 0,0 0 0,-1-1 0,1 1 0,0-1 0,0 0 0,0 0 0,0 0 0,0 0 0,0-1 0,0 1 0,0-1 0,0 0 0,1 1 0,-1-2 0,0 1 0,0 0 0,0 0 0,0-1 0,0 0 0,0 0 0,0 0 0,0 0 0,5-2 0,-3-1 0,0 1 0,0-1 0,0 0 0,-1 0 0,1 0 0,-1-1 0,0 1 0,0-1 0,0 0 0,-1 0 0,0-1 0,5-10 0,-2 1-273,0 0 0,-2 0 0,1-1 0,1-18 0,-4 15-6553</inkml:trace>
</inkml:ink>
</file>

<file path=ppt/ink/ink2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9:24:17.408"/>
    </inkml:context>
    <inkml:brush xml:id="br0">
      <inkml:brushProperty name="width" value="0.05" units="cm"/>
      <inkml:brushProperty name="height" value="0.05" units="cm"/>
    </inkml:brush>
  </inkml:definitions>
  <inkml:trace contextRef="#ctx0" brushRef="#br0">0 0 24575,'3'3'0,"3"3"0</inkml:trace>
</inkml:ink>
</file>

<file path=ppt/ink/ink2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9:24:17.736"/>
    </inkml:context>
    <inkml:brush xml:id="br0">
      <inkml:brushProperty name="width" value="0.05" units="cm"/>
      <inkml:brushProperty name="height" value="0.05" units="cm"/>
    </inkml:brush>
  </inkml:definitions>
  <inkml:trace contextRef="#ctx0" brushRef="#br0">10 82 24575,'-7'0'0,"4"0"0,6-1 0,6-2 0,28-10 0,0 1 0,47-7 0,-82 19 0,0-1 0,0 1 0,-1 0 0,1-1 0,0 0 0,-1 1 0,1-1 0,-1 0 0,1 0 0,1-1 0,-3 2 0,1 0 0,-1 0 0,0-1 0,0 1 0,0 0 0,0 0 0,1-1 0,-1 1 0,0 0 0,0 0 0,0-1 0,0 1 0,0 0 0,0-1 0,0 1 0,0 0 0,1 0 0,-1-1 0,0 1 0,0 0 0,0-1 0,-1 1 0,1 0 0,0-1 0,0 1 0,0 0 0,0 0 0,0-1 0,0 1 0,0 0 0,0 0 0,0-1 0,-1 1 0,1 0 0,-2-2 0,1 1 0,-1-1 0,0 1 0,1 0 0,-1 0 0,0 0 0,0 0 0,0 0 0,0 0 0,0 1 0,0-1 0,0 1 0,-1-1 0,-2 1 0,-44-2-1365,34 2-5461</inkml:trace>
</inkml:ink>
</file>

<file path=ppt/ink/ink2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9:24:18.109"/>
    </inkml:context>
    <inkml:brush xml:id="br0">
      <inkml:brushProperty name="width" value="0.05" units="cm"/>
      <inkml:brushProperty name="height" value="0.05" units="cm"/>
    </inkml:brush>
  </inkml:definitions>
  <inkml:trace contextRef="#ctx0" brushRef="#br0">131 132 24575,'5'-6'0,"0"1"0,0-1 0,-1 0 0,0 0 0,-1-1 0,1 1 0,-1-1 0,0 0 0,2-7 0,-5 12 0,1 0 0,-1 0 0,1 0 0,-1 1 0,0-1 0,0 0 0,0 0 0,0 0 0,0 0 0,0 0 0,-1 0 0,1 1 0,0-1 0,-1 0 0,0 0 0,1 0 0,-1 1 0,0-1 0,0 0 0,0 1 0,0-1 0,0 1 0,0-1 0,0 1 0,-1 0 0,1-1 0,-1 1 0,1 0 0,-1 0 0,1 0 0,-1 0 0,1 0 0,-1 0 0,0 0 0,0 1 0,1-1 0,-1 1 0,0-1 0,0 1 0,-2-1 0,0 0 0,0 0 0,-1 0 0,1 1 0,-1-1 0,1 1 0,-1 0 0,1 1 0,0-1 0,-1 0 0,1 1 0,0 0 0,-1 0 0,1 1 0,0-1 0,0 1 0,-5 3 0,5-3 0,0 1 0,1 0 0,0 1 0,-1-1 0,1 0 0,1 1 0,-1 0 0,0 0 0,1 0 0,0 0 0,0 0 0,0 0 0,0 1 0,1-1 0,-2 8 0,-1 6 0,1-1 0,0 1 0,2 0 0,0 0 0,1 0 0,0 1 0,2-1 0,0 0 0,6 19 0,-6-29 0,0 0 0,1 0 0,1-1 0,-1 1 0,1-1 0,0 0 0,1 0 0,-1 0 0,11 10 0,-11-13 0,1 0 0,0 0 0,0 0 0,0-1 0,0 0 0,1 0 0,-1 0 0,1-1 0,0 1 0,-1-1 0,1-1 0,0 1 0,1-1 0,7 1 0,-4-2 31,0 1 0,1-1 0,-1-1 0,1 0 0,-1-1 0,1 0 0,-1 0 0,0-1 1,0 0-1,13-7 0,-16 7-145,-1-1 0,1 0 0,-1 0 0,1-1 1,-1 0-1,0 0 0,-1 0 0,1 0 1,-1-1-1,0 0 0,-1 0 0,1-1 1,-1 1-1,5-12 0,0-8-6712</inkml:trace>
</inkml:ink>
</file>

<file path=ppt/ink/ink2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9:24:18.550"/>
    </inkml:context>
    <inkml:brush xml:id="br0">
      <inkml:brushProperty name="width" value="0.05" units="cm"/>
      <inkml:brushProperty name="height" value="0.05" units="cm"/>
    </inkml:brush>
  </inkml:definitions>
  <inkml:trace contextRef="#ctx0" brushRef="#br0">209 57 24575,'-4'-4'0,"-16"-18"0,19 21 0,1 0 0,-1 0 0,1 0 0,0 1 0,-1-1 0,1 0 0,0 0 0,-1 0 0,1 0 0,0 0 0,0 1 0,0-1 0,0 0 0,0 0 0,0 0 0,0 0 0,0 0 0,0 0 0,1 0 0,-1 0 0,0 1 0,0-1 0,1 0 0,-1 0 0,1 0 0,-1 1 0,1-1 0,-1 0 0,1 0 0,-1 0 0,1 1 0,-1 0 0,0 0 0,0-1 0,0 1 0,0 0 0,1 0 0,-1-1 0,0 1 0,0 0 0,0 0 0,1 0 0,-1 0 0,0-1 0,0 1 0,1 0 0,-1 0 0,0 0 0,1 0 0,-1 0 0,0 0 0,0 0 0,1 0 0,-1 0 0,0 0 0,1 0 0,-1 0 0,0 0 0,0 0 0,1 0 0,-1 0 0,0 0 0,1 0 0,-1 0 0,0 0 0,0 0 0,1 0 0,-1 1 0,0-1 0,7 13 0,-2 19 0,-7-7 0,-1 0 0,-1 1 0,-1-1 0,-2-1 0,-13 35 0,1 3 0,-90 289 0,82-267 0,20-61-1365,3-6-5461</inkml:trace>
</inkml:ink>
</file>

<file path=ppt/ink/ink2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9:24:19.210"/>
    </inkml:context>
    <inkml:brush xml:id="br0">
      <inkml:brushProperty name="width" value="0.05" units="cm"/>
      <inkml:brushProperty name="height" value="0.05" units="cm"/>
    </inkml:brush>
  </inkml:definitions>
  <inkml:trace contextRef="#ctx0" brushRef="#br0">155 47 24575,'3'-1'0,"0"0"0,0 0 0,-1 0 0,1 0 0,-1-1 0,1 1 0,-1-1 0,1 1 0,-1-1 0,0 0 0,0 0 0,3-3 0,-4 5 0,-1-1 0,1 0 0,-1 1 0,1-1 0,0 0 0,-1 1 0,0-1 0,1 0 0,-1 0 0,1 1 0,-1-1 0,0 0 0,0 0 0,1 0 0,-1 0 0,0 0 0,0 1 0,0-2 0,0 1 0,-1 1 0,1-1 0,-1 0 0,1 1 0,0-1 0,-1 1 0,1-1 0,-1 1 0,1-1 0,-1 1 0,0 0 0,1-1 0,-1 1 0,1 0 0,-1-1 0,0 1 0,1 0 0,-1 0 0,0-1 0,1 1 0,-1 0 0,0 0 0,1 0 0,-1 0 0,0 0 0,1 0 0,-2 0 0,-9 0 0,-1 0 0,0 1 0,1 0 0,0 1 0,-1 0 0,1 1 0,0 0 0,0 1 0,0 0 0,1 1 0,0 0 0,-1 0 0,-8 8 0,17-12 0,1 0 0,0 0 0,0 0 0,0 0 0,-1 1 0,1-1 0,0 0 0,0 1 0,1-1 0,-1 0 0,0 1 0,0-1 0,1 1 0,-1 0 0,1-1 0,-1 1 0,1-1 0,0 1 0,0 0 0,0-1 0,0 1 0,0 0 0,0-1 0,0 1 0,0 0 0,0-1 0,1 1 0,-1 0 0,1-1 0,-1 1 0,1-1 0,0 1 0,0-1 0,0 1 0,-1-1 0,1 0 0,0 1 0,1-1 0,0 1 0,7 7 0,0-1 0,0 0 0,0 0 0,16 9 0,-11-8 0,6 5 0,4 2 0,26 24 0,-45-35 0,0-1 0,0 1 0,-1 0 0,1 1 0,-1-1 0,-1 1 0,1 0 0,-1-1 0,0 2 0,4 11 0,-6-16 0,-1 1 0,1 0 0,-1 0 0,0 0 0,-1 0 0,1-1 0,0 1 0,-1 0 0,1 0 0,-1-1 0,0 1 0,0 0 0,0-1 0,0 1 0,-1-1 0,1 1 0,0-1 0,-1 1 0,0-1 0,0 0 0,0 0 0,0 0 0,0 0 0,0 0 0,0-1 0,0 1 0,-5 2 0,-6 4 0,-1-1 0,1 0 0,-25 8 0,36-14 0,-32 10-1365,4-1-5461</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8:36:49.980"/>
    </inkml:context>
    <inkml:brush xml:id="br0">
      <inkml:brushProperty name="width" value="0.05" units="cm"/>
      <inkml:brushProperty name="height" value="0.05" units="cm"/>
    </inkml:brush>
  </inkml:definitions>
  <inkml:trace contextRef="#ctx0" brushRef="#br0">17 124 24575,'-1'-2'0,"0"0"0,-1 0 0,1 0 0,0 0 0,0 0 0,0-1 0,0 1 0,0 0 0,0 0 0,1-1 0,-1-4 0,-2-30 0,2 28 0,1-2 0,0-23 0,0 34 0,0 0 0,0 0 0,0 0 0,0 0 0,0 0 0,0 0 0,0 0 0,0 0 0,0 0 0,0 0 0,0 0 0,0 0 0,0 0 0,0 0 0,0 0 0,1 0 0,-1 0 0,0 0 0,0 0 0,0 0 0,0 0 0,0 1 0,0-1 0,0 0 0,0 0 0,0 0 0,0 0 0,0 0 0,0 0 0,0-1 0,0 1 0,0 0 0,0 0 0,1 0 0,-1 0 0,0 0 0,0 0 0,0 0 0,0 0 0,0 0 0,0 0 0,0 0 0,0 0 0,0 0 0,0 0 0,0 0 0,0 0 0,0 0 0,0 0 0,0 0 0,0 0 0,0 0 0,0 0 0,0 0 0,0 0 0,0 0 0,0-1 0,0 1 0,0 0 0,0 0 0,0 0 0,0 0 0,0 0 0,0 0 0,0 0 0,0 0 0,0 0 0,0 0 0,4 7 0,3 12 0,8 46 0,-2 1 0,7 117 0,-10-73 0,32 219 0,8 83 0,-37-123 0,-16-225 0,-2 0 0,-20 94 0,21-142 0,1-7 0,1 0 0,0 1 0,1-1 0,-1 15 0,2-22 0,0-1 0,0 1 0,1 0 0,-1 0 0,0 0 0,1 0 0,-1-1 0,1 1 0,-1 0 0,1 0 0,0-1 0,0 1 0,0 0 0,0-1 0,0 1 0,0-1 0,0 1 0,1-1 0,-1 0 0,0 0 0,1 1 0,-1-1 0,1 0 0,-1 0 0,1 0 0,0-1 0,-1 1 0,4 1 0,6 1 0,0-1 0,0 0 0,0-1 0,1 0 0,17 0 0,61-9 0,-63 5 0,410-59-325,-56 6-179,1180-93-1858,-942 96 411,993-79 1629,-1589 130 657,-1 0 345,38 2-1,-59 0-588,0 0 0,0 0-1,0 0 1,-1 0 0,1 0 0,0 0 0,0 0-1,0 0 1,0 0 0,0 1 0,-1-1 0,1 0-1,0 1 1,0-1 0,0 0 0,-1 1 0,1-1 0,0 1-1,0 0 1,-1 0-32,0-1-1,-1 1 1,1-1-1,0 1 0,-1-1 1,1 1-1,-1-1 1,1 0-1,0 1 1,-1-1-1,1 1 1,-1-1-1,1 0 1,-1 0-1,0 1 1,1-1-1,-1 0 1,1 0-1,-2 1 1,-36 11 583,-42 0-1865,41-7-5603</inkml:trace>
</inkml:ink>
</file>

<file path=ppt/ink/ink2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9:24:20.025"/>
    </inkml:context>
    <inkml:brush xml:id="br0">
      <inkml:brushProperty name="width" value="0.05" units="cm"/>
      <inkml:brushProperty name="height" value="0.05" units="cm"/>
    </inkml:brush>
  </inkml:definitions>
  <inkml:trace contextRef="#ctx0" brushRef="#br0">245 458 24575,'5'-2'0,"0"0"0,0 0 0,0 0 0,0 0 0,0-1 0,-1 0 0,1 0 0,-1 0 0,1 0 0,3-5 0,-8 6 0,-8 7 0,-14 12 0,-1 8 0,1 2 0,1 0 0,1 1 0,-22 43 0,17-21 0,-37 104 0,48-110 0,2 1 0,2 0 0,2 0 0,2 1 0,2 0 0,2 69 0,4-87 0,1 0 0,0-1 0,2 1 0,2-1 0,0 0 0,2-1 0,1 1 0,0-2 0,2 0 0,1 0 0,2-1 0,16 23 0,-3-15-31,1-1 0,1-2-1,1-1 1,2-1 0,0-2 0,57 33-1,2-8-171,144 55 0,-106-56 20,2-6-1,2-6 1,2-6-1,208 21 1,-214-42 37,1-5 0,-1-7 0,0-5 0,250-46 0,-289 32 152,-1-4 1,-1-3-1,-2-5 0,132-68 0,-163 70-25,-2-2-1,-1-3 1,-2-2-1,-1-2 1,-2-2-1,-2-3 1,64-79-1,-88 94-20,-1 0-1,-1-2 1,-2-1-1,-1 0 1,-2-1-1,-1-1 0,-2 0 1,-1-1-1,7-44 1,-13 52 23,-2-1 0,-2 0 0,0 0 1,-2 0-1,-1 0 0,-1 1 0,-2-1 0,0 1 1,-2-1-1,-2 2 0,0-1 0,-18-35 0,6 24-21,-2 2 0,-2 1-1,-1 0 1,-1 2-1,-2 1 1,-2 2 0,0 1-1,-2 1 1,-50-33-1,15 17-103,-1 3-1,-3 4 1,-1 2-1,-90-29 1,51 28 102,-2 5 0,-1 6 0,-1 4 1,-1 5-1,-142-2 0,123 19 44,1 5 0,-1 5 0,2 7-1,-168 43 1,-48 50-75,286-85 447,2 4 1,1 2-1,-75 52 1,122-73-299,0 0 0,0 1 1,1 0-1,0 1 1,1 0-1,0 1 1,-18 27-1,14-9-5994</inkml:trace>
</inkml:ink>
</file>

<file path=ppt/ink/ink2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9:24:20.530"/>
    </inkml:context>
    <inkml:brush xml:id="br0">
      <inkml:brushProperty name="width" value="0.05" units="cm"/>
      <inkml:brushProperty name="height" value="0.05" units="cm"/>
    </inkml:brush>
  </inkml:definitions>
  <inkml:trace contextRef="#ctx0" brushRef="#br0">68 59 24575,'0'0'0,"0"-1"0,0 1 0,0 0 0,0-1 0,0 1 0,0 0 0,0-1 0,0 1 0,-1 0 0,1-1 0,0 1 0,0 0 0,0 0 0,0-1 0,0 1 0,-1 0 0,1 0 0,0-1 0,0 1 0,0 0 0,-1 0 0,1-1 0,0 1 0,0 0 0,-1 0 0,1 0 0,0 0 0,0 0 0,-1-1 0,1 1 0,0 0 0,-1 0 0,1 0 0,0 0 0,-1 0 0,1 0 0,0 0 0,0 0 0,-1 0 0,1 0 0,0 0 0,-1 0 0,1 0 0,0 0 0,-1 0 0,1 0 0,0 1 0,0-1 0,-1 0 0,1 0 0,0 0 0,-1 0 0,1 1 0,0-1 0,0 0 0,0 0 0,-1 1 0,-15 11 0,11-5 0,1 0 0,-1 0 0,2 1 0,-1-1 0,1 1 0,0 0 0,1 0 0,0 0 0,0 0 0,1 0 0,-1 9 0,0 1 0,2-1 0,0 0 0,1 0 0,4 24 0,-2-28 0,0-1 0,1 1 0,1-1 0,-1 0 0,2 0 0,0 0 0,0-1 0,1 1 0,1-2 0,0 1 0,0-1 0,1 0 0,0-1 0,19 16 0,-19-19 0,0 0 0,0-1 0,0 0 0,1 0 0,-1-1 0,1 0 0,0 0 0,0-1 0,1-1 0,-1 0 0,0 0 0,1-1 0,0 0 0,-1-1 0,1 0 0,-1-1 0,1 0 0,18-5 0,-20 4 0,-1 0 0,-1-1 0,1-1 0,0 1 0,-1-1 0,1 0 0,-1-1 0,0 0 0,-1 0 0,1-1 0,-1 1 0,5-8 0,-3 4 0,-1-1 0,0-1 0,0 1 0,-1-1 0,-1 0 0,0 0 0,5-19 0,-3 4 0,-2 0 0,0-1 0,-2 0 0,-1 0 0,-1-1 0,-5-46 0,3 66 0,-7-46 0,8 52 0,-1-1 0,0 1 0,1-1 0,-1 1 0,0 0 0,0-1 0,0 1 0,-1 0 0,1 0 0,-1 0 0,1 0 0,-1 0 0,1 0 0,-1 0 0,0 0 0,0 1 0,-3-2 0,4 2-47,1 1 0,-1 0 0,0-1 0,0 1 0,0 0 0,0 0 0,0 0 0,0 0 0,0 0-1,0 0 1,0 0 0,0 0 0,0 0 0,0 0 0,0 1 0,0-1 0,0 0 0,0 1 0,1-1 0,-1 1 0,0-1 0,0 1-1,0-1 1,1 1 0,-1-1 0,0 1 0,0 0 0,0 0 0,-9 12-6779</inkml:trace>
</inkml:ink>
</file>

<file path=ppt/ink/ink2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9:24:20.869"/>
    </inkml:context>
    <inkml:brush xml:id="br0">
      <inkml:brushProperty name="width" value="0.05" units="cm"/>
      <inkml:brushProperty name="height" value="0.05" units="cm"/>
    </inkml:brush>
  </inkml:definitions>
  <inkml:trace contextRef="#ctx0" brushRef="#br0">205 95 24575,'0'-4'0,"0"1"0,0-1 0,0 0 0,-1 0 0,0 0 0,1 0 0,-2 0 0,1 1 0,0-1 0,-1 0 0,1 1 0,-1-1 0,0 1 0,0 0 0,0 0 0,-1 0 0,1 0 0,-1 0 0,0 0 0,0 0 0,0 1 0,0-1 0,0 1 0,0 0 0,-1 0 0,1 0 0,-1 1 0,1-1 0,-1 1 0,0 0 0,1 0 0,-1 0 0,0 0 0,0 1 0,0-1 0,0 1 0,0 0 0,0 0 0,1 1 0,-1-1 0,0 1 0,0 0 0,0 0 0,1 0 0,-1 0 0,0 1 0,1 0 0,-7 3 0,5-2 0,1 0 0,0 0 0,-1 0 0,1 0 0,0 1 0,0-1 0,1 1 0,-1 0 0,1 0 0,0 1 0,0-1 0,0 1 0,0-1 0,1 1 0,0 0 0,0 0 0,0 0 0,1 0 0,0 1 0,0-1 0,0 0 0,0 0 0,1 1 0,0-1 0,0 0 0,0 1 0,1-1 0,0 0 0,0 1 0,0-1 0,1 0 0,-1 0 0,1 0 0,3 6 0,8 8 0,0-1 0,1 0 0,1 0 0,20 17 0,-19-20 0,-1 1 0,0 1 0,-1 0 0,17 28 0,-30-43 0,0-1 0,0 1 0,0 0 0,0 0 0,-1-1 0,1 1 0,-1 0 0,1 0 0,-1 0 0,1 0 0,-1 0 0,0 0 0,0 0 0,0-1 0,0 1 0,0 0 0,-1 0 0,1 0 0,-1 2 0,0-2 0,0-1 0,0 0 0,0 1 0,0-1 0,0 0 0,0 0 0,0 1 0,-1-1 0,1 0 0,0 0 0,-1 0 0,1-1 0,-1 1 0,1 0 0,-1 0 0,1-1 0,-3 1 0,-4 1 0,1-1 0,0 0 0,-1 0 0,1-1 0,0 0 0,-1 0 0,1-1 0,-13-3 0,-12-5-1365,3-1-5461</inkml:trace>
</inkml:ink>
</file>

<file path=ppt/ink/ink2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9:24:21.278"/>
    </inkml:context>
    <inkml:brush xml:id="br0">
      <inkml:brushProperty name="width" value="0.05" units="cm"/>
      <inkml:brushProperty name="height" value="0.05" units="cm"/>
    </inkml:brush>
  </inkml:definitions>
  <inkml:trace contextRef="#ctx0" brushRef="#br0">55 243 24575,'0'2'0,"0"0"0,0-1 0,0 1 0,0 0 0,0 0 0,0-1 0,0 1 0,0 0 0,1 0 0,-1-1 0,1 1 0,-1 0 0,1-1 0,0 1 0,0-1 0,0 1 0,0-1 0,0 1 0,0-1 0,0 0 0,0 1 0,0-1 0,0 0 0,1 0 0,-1 0 0,1 0 0,-1 0 0,1 0 0,-1 0 0,1 0 0,-1-1 0,1 1 0,0-1 0,-1 1 0,1-1 0,0 0 0,0 1 0,-1-1 0,1 0 0,0 0 0,0 0 0,-1 0 0,1-1 0,2 0 0,19-1 0,1-2 0,-2-1 0,1 0 0,-1-2 0,1-1 0,-2 0 0,1-2 0,29-18 0,-47 25 0,1 0 0,-1 0 0,0 0 0,0-1 0,-1 1 0,1-1 0,-1 0 0,1-1 0,-1 1 0,0 0 0,-1-1 0,1 1 0,-1-1 0,0 0 0,0 0 0,2-10 0,-3 10 0,-1 1 0,0-1 0,0 1 0,0-1 0,0 1 0,-1-1 0,1 1 0,-1 0 0,0-1 0,-1 1 0,1 0 0,-1-1 0,0 1 0,0 0 0,0 0 0,0 1 0,-1-1 0,0 0 0,1 1 0,-5-5 0,2 4 0,1 0 0,-1 0 0,0 1 0,0 0 0,0-1 0,0 2 0,0-1 0,-1 0 0,0 1 0,1 0 0,-1 1 0,0-1 0,0 1 0,0 0 0,0 0 0,0 1 0,0 0 0,0 0 0,0 0 0,0 1 0,0 0 0,0 0 0,-7 3 0,1-1 0,0 2 0,-1 0 0,2 0 0,-1 1 0,1 1 0,0 0 0,0 0 0,0 1 0,-15 16 0,16-14 0,1 0 0,0 1 0,0 1 0,1-1 0,1 1 0,0 1 0,0-1 0,1 1 0,-5 18 0,9-25 0,1 0 0,-1 1 0,1-1 0,0 1 0,1-1 0,0 1 0,0-1 0,0 1 0,1-1 0,0 0 0,0 1 0,0-1 0,1 0 0,0 1 0,0-1 0,1 0 0,0 0 0,0-1 0,0 1 0,0-1 0,1 1 0,6 6 0,0-3 0,0 0 0,1-1 0,-1 0 0,2-1 0,-1 0 0,1-1 0,0 0 0,0-1 0,0 0 0,24 5 0,-3-2 0,0-2 0,0-2 0,39 1 0,-18-6-1365,-9-2-5461</inkml:trace>
</inkml:ink>
</file>

<file path=ppt/ink/ink2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9:24:23.473"/>
    </inkml:context>
    <inkml:brush xml:id="br0">
      <inkml:brushProperty name="width" value="0.05" units="cm"/>
      <inkml:brushProperty name="height" value="0.05" units="cm"/>
    </inkml:brush>
  </inkml:definitions>
  <inkml:trace contextRef="#ctx0" brushRef="#br0">116 0 24575,'2'0'0,"-1"0"0,0 0 0,0 1 0,0-1 0,0 0 0,1 0 0,-1 1 0,0-1 0,0 0 0,0 1 0,0-1 0,0 1 0,0 0 0,0-1 0,0 1 0,0 0 0,0 0 0,0-1 0,-1 1 0,1 0 0,0 0 0,0 2 0,1 0 0,-1 0 0,1 0 0,-1 0 0,0 0 0,0 0 0,-1 1 0,1-1 0,0 4 0,-1 7 0,0 1 0,-3 26 0,3-39 0,-15 85 0,-37 123 0,13-64 0,31-114 0,-18 91 0,23-104 0,1 1 0,1 0 0,0-1 0,4 26 0,-3-43 0,0-1 0,1 1 0,-1 0 0,1-1 0,0 1 0,-1-1 0,1 1 0,0-1 0,0 1 0,0-1 0,0 0 0,0 1 0,1-1 0,-1 0 0,0 0 0,0 0 0,1 0 0,-1 0 0,1 0 0,-1 0 0,1 0 0,-1-1 0,1 1 0,-1 0 0,1-1 0,0 1 0,-1-1 0,1 0 0,3 0 0,6 2 0,0-2 0,0 0 0,17-2 0,-15 1 0,144-14 0,53-3 0,226 31 0,-431-12 154,-4-1-238,0 0-1,0 0 1,-1 0-1,1 1 1,0-1 0,0 0-1,0 0 1,0 0-1,0 0 1,0-1 0,-1 1-1,1 0 1,0 0 0,0 0-1,0-1 1,0 1-1,0-1 1</inkml:trace>
</inkml:ink>
</file>

<file path=ppt/ink/ink2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9:24:24.134"/>
    </inkml:context>
    <inkml:brush xml:id="br0">
      <inkml:brushProperty name="width" value="0.05" units="cm"/>
      <inkml:brushProperty name="height" value="0.05" units="cm"/>
    </inkml:brush>
  </inkml:definitions>
  <inkml:trace contextRef="#ctx0" brushRef="#br0">145 298 24575,'0'-7'0,"0"-1"0,-1 0 0,0 0 0,-3-7 0,4 13 0,-1 0 0,1-1 0,-1 1 0,0 0 0,0 0 0,0 0 0,0 0 0,0 0 0,0 0 0,-1 0 0,1 1 0,-1-1 0,1 0 0,-1 1 0,0-1 0,1 1 0,-5-3 0,5 4 0,0 0 0,0-1 0,0 1 0,0 0 0,0 0 0,0 0 0,0 0 0,0 0 0,1 1 0,-1-1 0,0 0 0,0 0 0,0 1 0,0-1 0,0 0 0,0 1 0,0-1 0,0 1 0,1-1 0,-1 1 0,0-1 0,0 1 0,1 0 0,-1-1 0,0 1 0,1 0 0,-1 0 0,0-1 0,1 1 0,-1 0 0,0 2 0,-15 33 0,13-28 0,-14 32 0,2 2 0,1 0 0,-8 48 0,35-150 0,2 1 0,2 1 0,3 1 0,41-82 0,-59 135 0,1-1 0,-1 1 0,1 0 0,0 0 0,0 0 0,5-4 0,-8 7 0,1 1 0,0-1 0,-1 1 0,1 0 0,-1-1 0,1 1 0,0 0 0,-1-1 0,1 1 0,-1 0 0,1 0 0,0-1 0,0 1 0,-1 0 0,1 0 0,0 0 0,-1 0 0,1 0 0,0 0 0,0 0 0,0 1 0,0-1 0,0 1 0,0 0 0,0-1 0,0 1 0,0 0 0,0-1 0,-1 1 0,1 0 0,0 0 0,-1 0 0,1-1 0,0 1 0,-1 0 0,1 0 0,-1 0 0,1 2 0,5 15 0,0 1 0,-1 0 0,4 35 0,1 7 0,-10-61 0,3 15 0,1-1 0,0 1 0,1-1 0,9 16 0,-13-28 0,0 1 0,1-1 0,-1 1 0,1-1 0,0 0 0,0 0 0,0 0 0,0 0 0,0 0 0,1 0 0,-1 0 0,5 2 0,-5-4 0,0 1 0,-1-1 0,1 1 0,0-1 0,0 0 0,0 0 0,0 0 0,-1 0 0,1 0 0,0 0 0,0 0 0,0-1 0,0 1 0,-1-1 0,1 1 0,0-1 0,0 0 0,-1 0 0,1 0 0,-1 0 0,1 0 0,1-1 0,2-3 0,1 1 0,-2-1 0,1 0 0,0-1 0,-1 1 0,0-1 0,-1 0 0,1 0 0,-1 0 0,0 0 0,0 0 0,-1-1 0,2-6 0,3-16 0,7-49 0,-11 59 0,2-49 0,-4 44 0,6-33 0,-7 57 8,0-1-68,0 1 0,0-1 1,0 1-1,0-1 0,0 1 1,0-1-1,0 0 0,0 1 1,1-1-1,-1 1 0,0-1 0,0 1 1,1-1-1,-1 1 0,0-1 1,1 1-1,-1-1 0,0 1 1,1 0-1,-1-1 0,1 1 1,0-1-1</inkml:trace>
</inkml:ink>
</file>

<file path=ppt/ink/ink2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9:24:24.492"/>
    </inkml:context>
    <inkml:brush xml:id="br0">
      <inkml:brushProperty name="width" value="0.05" units="cm"/>
      <inkml:brushProperty name="height" value="0.05" units="cm"/>
    </inkml:brush>
  </inkml:definitions>
  <inkml:trace contextRef="#ctx0" brushRef="#br0">84 83 24575,'-19'17'0,"13"-12"0,0 1 0,0 0 0,1 0 0,0 0 0,-7 10 0,8-8 0,0 0 0,1 1 0,0-1 0,0 1 0,1-1 0,0 1 0,1 0 0,0-1 0,0 1 0,1 0 0,0 0 0,0 0 0,1 0 0,0 0 0,1-1 0,0 1 0,0 0 0,5 11 0,-6-18 0,1 1 0,-1-1 0,1 0 0,-1 0 0,1 0 0,0 0 0,0 0 0,-1-1 0,1 1 0,1 0 0,-1-1 0,0 0 0,0 1 0,0-1 0,1 0 0,-1 0 0,1 0 0,3 1 0,-2-2 0,1 1 0,-1-1 0,0 0 0,1 0 0,-1-1 0,0 1 0,0-1 0,1 0 0,-1 0 0,6-2 0,-1-1 0,1-1 0,-1 1 0,0-1 0,0-1 0,0 0 0,-1 0 0,0-1 0,11-11 0,-12 9 0,0 0 0,-1 0 0,0 0 0,-1-1 0,0 0 0,-1 0 0,0 0 0,0 0 0,-1-1 0,3-13 0,-5 17 0,0 0 0,0 0 0,-1-1 0,0 1 0,0 0 0,0 0 0,-1 0 0,0 0 0,-1-1 0,1 1 0,-1 1 0,-1-1 0,1 0 0,-1 0 0,-1 1 0,-5-10 0,7 13 15,-1 0 0,0 0 0,1 0 0,-1 1-1,0-1 1,0 1 0,-1 0 0,1 0 0,0 0 0,-1 0-1,1 0 1,-1 1 0,0-1 0,0 1 0,1 0 0,-1 0 0,0 1-1,0-1 1,0 1 0,0 0 0,0 0 0,-7 1 0,2 0-205,0 1 0,0 0 1,0 1-1,1-1 0,-1 2 1,1-1-1,0 2 1,-13 7-1,-3 5-6636</inkml:trace>
</inkml:ink>
</file>

<file path=ppt/ink/ink2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9:24:27.687"/>
    </inkml:context>
    <inkml:brush xml:id="br0">
      <inkml:brushProperty name="width" value="0.05" units="cm"/>
      <inkml:brushProperty name="height" value="0.05" units="cm"/>
    </inkml:brush>
  </inkml:definitions>
  <inkml:trace contextRef="#ctx0" brushRef="#br0">0 17073 24575,'35'-2'0,"58"-11"0,34-4 0,254 21 0,0 25 0,-247-18 0,-79-7-2,1082 81-619,3-41-226,488-43 335,-801-3 2160,-745 6-1518,130 23 0,-29-2-56,-149-22-74,0-2 0,-1-1 0,1-1 0,49-10 0,-61 7 0,0-2 0,0 0 0,-1-2 0,1 0 0,-1-1 0,-1-2 0,30-19 0,45-29 0,129-59 0,-130 72 0,150-98 0,-173 91 0,-2-4 0,-2-2 0,-3-3 0,-3-3 0,-3-2 0,97-146 0,-138 183 0,-1-1 0,-1 0 0,-2-2 0,-1 1 0,-2-2 0,-1 1 0,-1-1 0,-2 0 0,-2-1 0,-1 0 0,-1 1 0,-2-1 0,-2 0 0,-1 0 0,-8-37 0,-6-4 0,7 31 0,-6-55 0,15 84 0,0 1 0,1-1 0,1 0 0,1 1 0,0 0 0,1-1 0,7-22 0,14-22 0,3 1 0,50-82 0,16-35 0,-85 160 0,13-29 0,-2 0 0,15-56 0,-30 86 0,-1 0 0,0 0 0,-2-1 0,1 1 0,-2-1 0,0 1 0,-1-1 0,0 1 0,-1-1 0,-1 1 0,-5-17 0,-1 8 0,-1 1 0,-1-1 0,-1 2 0,-1-1 0,-1 2 0,-1 0 0,-1 0 0,-19-17 0,-25-23 0,-75-55 0,26 23 0,-48-45 0,-6 7 0,-272-166 0,-55-34 0,173 109 0,205 153-86,-4 5 0,-2 5-1,-228-79 1,-394-74-266,730 210 352,-891-203 0,721 167 0,19 5 10,-232-56-31,313 66 63,0-3 1,-133-65-1,188 78-11,1-1-1,1-1 1,1-1-1,0-1 1,1-1 0,0-1-1,2-1 1,0-1-1,2 0 1,0-1-1,1-1 1,2-1 0,0 0-1,2-1 1,0 0-1,2-1 1,0 0 0,-9-49-1,-4-45-30,-14-239 0,32-126 0,6 312 0,55-730 0,-1 98 0,-53 193 0,-50 2 0,-85-187 0,118 715 0,-60-280 0,-5-28 0,33-5 0,42 211 0,25-246 0,72-178 0,213-556 0,-58 549 0,1-6 0,-123 211 0,-16 48 0,-109 360 0,20-61 0,37-79 0,-48 124 0,0 0 0,1 1 0,1 0 0,1 1 0,1 0 0,0 1 0,1 0 0,27-22 0,-3 10 0,2 2 0,0 1 0,81-33 0,139-34 0,-37 27-125,3 10-1,293-32 0,469 22-251,-675 64 718,504 64 1,-682-46-271,-132-18-71,0 1 0,0 0 0,0 1 0,0-1 0,0 1 0,0-1 0,-1 1 0,1 0 0,0 0 0,-1 0 0,1 0 0,-1 0 0,0 1 0,0-1 0,0 1 0,0 0 0,0-1 0,0 1 0,-1 0 0,1 0 0,-1 0 0,0 0 0,0 0 0,1 6 0,2 8 0,-1 1 0,0-1 0,0 22 0,-3-38 0,43 435 0,-25-322 0,61 200 0,-75-300 0,-1-6 0,0 0 0,-1 0 0,0 0 0,2 16 0,-5-20-1365</inkml:trace>
</inkml:ink>
</file>

<file path=ppt/ink/ink2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9:24:28.078"/>
    </inkml:context>
    <inkml:brush xml:id="br0">
      <inkml:brushProperty name="width" value="0.05" units="cm"/>
      <inkml:brushProperty name="height" value="0.05" units="cm"/>
    </inkml:brush>
  </inkml:definitions>
  <inkml:trace contextRef="#ctx0" brushRef="#br0">88 1 24575,'-7'0'0,"0"0"0,1 1 0,-1-1 0,0 2 0,0-1 0,0 1 0,-12 5 0,18-7 0,0 1 0,0-1 0,-1 1 0,1 0 0,0 0 0,0 0 0,0-1 0,0 1 0,0 0 0,0 0 0,0 1 0,0-1 0,0 0 0,0 0 0,0 0 0,1 1 0,-1-1 0,1 0 0,-1 1 0,1-1 0,-1 0 0,1 1 0,0-1 0,0 1 0,-1-1 0,1 0 0,0 1 0,0-1 0,1 1 0,-1-1 0,0 1 0,0-1 0,1 0 0,-1 1 0,1-1 0,-1 0 0,1 1 0,-1-1 0,1 0 0,0 0 0,0 1 0,-1-1 0,2 1 0,7 10 0,0-1 0,0 1 0,1-2 0,0 1 0,1-1 0,0-1 0,0 0 0,21 12 0,-12-10 0,0-1 0,0 0 0,1-2 0,41 12 0,-48-17 0,0-1 0,-1 0 0,1-1 0,0-1 0,0 0 0,0-1 0,-1 0 0,1-1 0,0-1 0,-1 0 0,0 0 0,1-2 0,-1 0 0,-1 0 0,23-13 0,-10 2 0,-1-2 0,0 0 0,-1-1 0,-1-2 0,0 0 0,21-29 0,-39 46 0,-2 1 0,0 0 0,1 0 0,0 0 0,-1 0 0,1 1 0,5-4 0,-25 38 0,-31 33-682,-71 74-1,90-109-6143</inkml:trace>
</inkml:ink>
</file>

<file path=ppt/ink/ink2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9:24:29.947"/>
    </inkml:context>
    <inkml:brush xml:id="br0">
      <inkml:brushProperty name="width" value="0.05" units="cm"/>
      <inkml:brushProperty name="height" value="0.05" units="cm"/>
    </inkml:brush>
  </inkml:definitions>
  <inkml:trace contextRef="#ctx0" brushRef="#br0">50 321 24575,'-1'0'0,"-1"0"0,1 0 0,0 1 0,0-1 0,0 0 0,0 1 0,0-1 0,0 1 0,0 0 0,0-1 0,0 1 0,0 0 0,0-1 0,0 1 0,0 0 0,0 0 0,1 0 0,-1 0 0,0 0 0,1 0 0,-1 0 0,0 0 0,1 0 0,0 0 0,-1 0 0,1 0 0,-1 2 0,-5 34 0,4 15 0,3 0 0,3 0 0,12 69 0,-4-34 0,35 472 0,-45-456 0,-5 0 0,-5-1 0,-29 148 0,20-180 0,6-26 0,2 1 0,-5 52 0,14-96 0,0 1 0,0-1 0,0 1 0,0 0 0,0-1 0,0 1 0,1 0 0,-1-1 0,0 1 0,1 0 0,-1-1 0,1 1 0,0-1 0,-1 1 0,1-1 0,0 0 0,0 1 0,0-1 0,0 0 0,0 1 0,0-1 0,0 0 0,1 0 0,-1 0 0,0 0 0,1 0 0,-1 0 0,1 0 0,-1-1 0,1 1 0,-1 0 0,1-1 0,1 1 0,6 1 0,-1-1 0,1-1 0,-1 1 0,1-1 0,11-2 0,-6 1 0,111-5 17,347-12-206,424 31-3038,0 24 1159,-463-18 1586,557 30-2023,604 21 1525,-1548-69 1013,657-2 2230,-689 1-1897,90-9 1859,-90 7-1675,0-1-1,0 0 0,0-1 0,25-11 0,-37 14-513,0 0 0,0 0 0,0 0 0,-1-1-1,1 1 1,0 0 0,0-1 0,-1 0 0,1 1 0,-1-1 0,1 0 0,-1 0-1,0 1 1,0-1 0,0 0 0,0 0 0,0-1 0,0 1 0,-1 0 0,2-3 0,-1-3 115,-1 0 1,1 0-1,-1 0 1,-2-12 0,1-26 137,32-236-289,-28 220 0,-4-1 0,-11-95 0,-54-208 0,10 61 0,22-4 0,32 276 0,-3-160 0,6 164 0,2 0 0,0 0 0,2 1 0,14-46 0,-18 71 0,0 0 0,0-1 0,0 1 0,0 0 0,1 0 0,-1 0 0,1 0 0,-1 0 0,1 0 0,0 1 0,0-1 0,1 0 0,2-2 0,-33 29 0,10-14 0,-1-1 0,0 0 0,0-2 0,-1 0 0,0-1 0,-32 5 0,-128 7 0,-243-15-372,-3-27-433,347 19 646,27 2 116,-2159-117-1461,1709 106 1224,-346-12-341,521-1 3415,162 11-1804,-79 13-990,31 3 0,170-7 0,33 4 0,1 1 0,-1 1 0,-13-1 0,20 2 0,0 0 0,0 1 0,0-1 0,0 1 0,0-1 0,0 1 0,0 0 0,1 0 0,-1 0 0,0 0 0,0 1 0,1-1 0,-1 1 0,1 0 0,-3 2 0,-113 118 0,28-26 0,86-91 0,0 0 0,1 0 0,-1 1 0,1-1 0,0 1 0,1 0 0,0-1 0,-1 1 0,2 0 0,-3 8 0,2-4 0,-1 0 0,0-1 0,-5 10 0,-1-4-136,1 0-1,1 0 1,0 0-1,1 1 1,1 1-1,1-1 1,0 0-1,1 1 0,-2 34 1,5-32-6690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8:36:34.292"/>
    </inkml:context>
    <inkml:brush xml:id="br0">
      <inkml:brushProperty name="width" value="0.05" units="cm"/>
      <inkml:brushProperty name="height" value="0.05" units="cm"/>
    </inkml:brush>
  </inkml:definitions>
  <inkml:trace contextRef="#ctx0" brushRef="#br0">0 32 24575,'14'-13'0,"4"-5"-8191</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8:36:52.317"/>
    </inkml:context>
    <inkml:brush xml:id="br0">
      <inkml:brushProperty name="width" value="0.05" units="cm"/>
      <inkml:brushProperty name="height" value="0.05" units="cm"/>
    </inkml:brush>
  </inkml:definitions>
  <inkml:trace contextRef="#ctx0" brushRef="#br0">0 1146 24575,'0'0'0,"0"1"0,0-1 0,0 0 0,0 0 0,0 1 0,0-1 0,0 0 0,0 0 0,0 1 0,0-1 0,0 0 0,1 0 0,-1 1 0,0-1 0,0 0 0,0 0 0,0 0 0,0 1 0,0-1 0,1 0 0,-1 0 0,0 0 0,0 1 0,0-1 0,0 0 0,1 0 0,-1 0 0,0 0 0,0 0 0,0 0 0,1 1 0,-1-1 0,0 0 0,0 0 0,1 0 0,-1 0 0,12-3 0,9-11 0,-21 13 0,24-18 0,2 1 0,0 1 0,0 1 0,2 2 0,49-20 0,0 7 0,293-90 0,94-9 0,210-51 0,-109 75 0,5 33 0,58-20 0,-4-29 0,-266 49 0,-135 33 0,2 9 0,246 3 0,-167 25 0,314-11 0,-443-9 0,-158 15 0,-16 3 0,-1 1 0,1-1 0,0 1 0,0 0 0,0-1 0,-1 1 0,1 0 0,0 0 0,0 0 0,0 0 0,0-1 0,-1 1 0,1 0 0,0 1 0,0-1 0,0 0 0,0 0 0,-1 0 0,1 0 0,0 1 0,0-1 0,0 0 0,-1 1 0,1-1 0,0 0 0,-1 1 0,1-1 0,0 1 0,-1-1 0,1 1 0,0 0 0,-1-1 0,1 1 0,-1 0 0,1-1 0,-1 1 0,1 0 0,-1 0 0,0-1 0,1 2 0,48 81 0,-5 1 0,49 126 0,-34-49 0,111 275 0,-136-354 0,25 90 0,-46-127 0,-3 1 0,-2 0 0,4 85 0,20 279 0,-18-275 0,2-40 0,2 7 0,-17-91 0,-1 1 0,1 0 0,-2-1 0,0 1 0,0-1 0,-5 19 0,5-27 0,0 0 0,-1 1 0,1-1 0,-1 0 0,1 0 0,-1 0 0,0 0 0,0 0 0,0-1 0,-1 1 0,1-1 0,-1 1 0,1-1 0,-4 3 0,0-2 0,1 0 0,0-1 0,-1 1 0,1-1 0,-1 0 0,0 0 0,-9 1 0,-8-1 0,1 0 0,-1-2 0,-33-3 0,41 2 0,-178-7-212,-1 8 0,-311 41-1,-244 82-727,8 27-420,668-135 1216,-67 14-4966</inkml:trace>
</inkml:ink>
</file>

<file path=ppt/ink/ink3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9:24:31.705"/>
    </inkml:context>
    <inkml:brush xml:id="br0">
      <inkml:brushProperty name="width" value="0.05" units="cm"/>
      <inkml:brushProperty name="height" value="0.05" units="cm"/>
    </inkml:brush>
  </inkml:definitions>
  <inkml:trace contextRef="#ctx0" brushRef="#br0">69 290 24575,'-7'-8'0,"-1"-1"0,1 1 0,1-1 0,-1-1 0,2 1 0,-1-1 0,1 0 0,-4-13 0,7 18 0,1 1 0,-1-1 0,1 0 0,0 1 0,1-1 0,-1 0 0,1 0 0,0 1 0,0-1 0,0 0 0,1 0 0,-1 1 0,1-1 0,1 0 0,-1 1 0,1-1 0,-1 1 0,1-1 0,0 1 0,1 0 0,4-7 0,-6 10 0,-1 0 0,1-1 0,0 1 0,0 0 0,0 0 0,1 0 0,-1 0 0,0 0 0,0 0 0,0 0 0,1 1 0,-1-1 0,0 0 0,1 1 0,-1-1 0,1 1 0,-1-1 0,1 1 0,-1 0 0,1-1 0,-1 1 0,3 0 0,-2 1 0,0-1 0,0 1 0,0 0 0,-1 0 0,1 0 0,0-1 0,-1 2 0,1-1 0,-1 0 0,1 0 0,-1 0 0,0 1 0,1-1 0,-1 1 0,2 2 0,1 3 0,1 1 0,-1 0 0,-1 0 0,1 0 0,-1 0 0,3 15 0,-1 6 0,-2 0 0,0 1 0,-2-1 0,-1 0 0,-2 0 0,0 1 0,-2-1 0,-2 0 0,0-1 0,-12 31 0,17-56 0,-1 1 0,1 0 0,-1 0 0,0-1 0,-1 1 0,1-1 0,-1 0 0,1 0 0,-1 0 0,-5 4 0,8-6 0,-1-1 0,0 1 0,1-1 0,-1 0 0,1 1 0,-1-1 0,1 0 0,-1 0 0,0 1 0,1-1 0,-1 0 0,0 0 0,1 0 0,-1 0 0,0 0 0,1 0 0,-1 0 0,0 0 0,1 0 0,-1 0 0,0 0 0,1-1 0,-1 1 0,1 0 0,-2-1 0,1 0 0,-1 0 0,1-1 0,0 1 0,0 0 0,0-1 0,0 1 0,0-1 0,1 1 0,-1-1 0,0 0 0,1 1 0,-1-1 0,1 0 0,-1-3 0,-2-12 0,1 0 0,0-1 0,2 0 0,0 1 0,3-21 0,19-86 0,-15 93 0,2-1 0,19-43 0,-23 63 0,0 1 0,1 0 0,1 0 0,0 0 0,0 1 0,1 0 0,0 0 0,1 1 0,13-11 0,-18 17 0,0 0 0,1 0 0,-1 1 0,1 0 0,-1 0 0,1 0 0,0 0 0,0 1 0,0 0 0,0 0 0,0 0 0,0 1 0,0-1 0,0 1 0,0 1 0,0-1 0,0 1 0,0-1 0,0 1 0,0 1 0,0-1 0,-1 1 0,1 0 0,0 0 0,-1 0 0,0 1 0,1-1 0,5 6 0,-5-4 0,1 0 0,-1 1 0,-1-1 0,1 1 0,-1 0 0,1 1 0,-1-1 0,-1 1 0,1 0 0,-1-1 0,0 2 0,-1-1 0,1 0 0,-1 0 0,0 1 0,-1-1 0,0 1 0,0 0 0,0-1 0,-1 1 0,0 8 0,0-14 0,0 0 0,0 0 0,0 0 0,0 0 0,0 0 0,0 0 0,0 0 0,-1 0 0,1-1 0,0 1 0,-1 0 0,1 0 0,-1 0 0,1 0 0,-1 0 0,1 0 0,-1-1 0,1 1 0,-1 0 0,0 0 0,0-1 0,1 1 0,-1 0 0,0-1 0,0 1 0,0-1 0,0 1 0,0-1 0,1 0 0,-1 1 0,0-1 0,0 0 0,-2 1 0,2-2 0,-1 1 0,1 0 0,0 0 0,0-1 0,-1 1 0,1-1 0,0 1 0,0-1 0,0 0 0,-1 1 0,1-1 0,0 0 0,0 0 0,0 0 0,0 0 0,0 0 0,1 0 0,-1 0 0,0 0 0,0 0 0,1 0 0,-1 0 0,1 0 0,-1-1 0,0 0 0,-1-4 0,1 0 0,0-1 0,0 1 0,0-11 0,0 13 0,1-1 0,0 0 0,-1 1 0,0-1 0,0 1 0,0-1 0,-2-4 0,2 7 0,0 1 0,0-1 0,0 1 0,0 0 0,-1-1 0,1 1 0,0 0 0,-1 0 0,1 0 0,-1 0 0,1 0 0,-1 0 0,1 0 0,-1 1 0,0-1 0,1 0 0,-1 1 0,0-1 0,0 1 0,1 0 0,-1 0 0,0-1 0,-2 2 0,-39-7 0,32 3 0,-1 1 0,0 1 0,0 0 0,-13 1 0,22 1 0,0-1 0,0 1 0,-1-1 0,1 1 0,0 0 0,0 0 0,0 0 0,0 1 0,0-1 0,0 1 0,0 0 0,0 0 0,1 0 0,-1 0 0,1 0 0,0 0 0,-1 1 0,1-1 0,-2 4 0,-5 8 0,2 1 0,0-1 0,0 2 0,1-1 0,1 0 0,1 1 0,0 0 0,1 0 0,-2 29 0,4-22 0,1 0 0,1 1 0,0-1 0,2 0 0,1 0 0,9 30 0,-10-42 0,1-1 0,0 1 0,0-1 0,1 0 0,1 0 0,0 0 0,0-1 0,0 0 0,1 0 0,1-1 0,-1 0 0,1 0 0,1-1 0,0 0 0,0 0 0,0-1 0,0 0 0,1-1 0,0 0 0,0 0 0,1-1 0,-1 0 0,1-1 0,14 2 0,-8-2 0,0-2 0,0 0 0,0-1 0,1-1 0,-1 0 0,0-1 0,0-1 0,-1-1 0,1 0 0,-1-1 0,1-1 0,25-13 0,-29 12 0,0-1 0,0-1 0,-1 0 0,0-1 0,0 0 0,-1-1 0,-1 0 0,0-1 0,0 0 0,-1-1 0,-1 0 0,0 0 0,0 0 0,6-21 0,-13 32 0,7-18 0,7-29 0,-14 44 0,1 0 0,-2-1 0,1 1 0,0 0 0,-1-1 0,0 1 0,-1 0 0,1-1 0,-1 1 0,0 0 0,-2-7 0,1 8 0,0 1 0,0 0 0,0 1 0,0-1 0,0 0 0,-1 1 0,1-1 0,-1 1 0,0 0 0,0-1 0,0 1 0,0 1 0,0-1 0,0 0 0,0 1 0,0 0 0,-1-1 0,-3 1 0,-4-2 0,0 0 0,1 1 0,-1 1 0,-18-1 0,23 2 0,1 1 0,-1-1 0,0 1 0,0 0 0,0 1 0,1-1 0,-1 1 0,1 0 0,-1 1 0,1-1 0,0 1 0,0 0 0,0 0 0,0 1 0,1-1 0,-1 1 0,1 0 0,0 1 0,0-1 0,-4 7 0,3-4 0,2-1 0,-1 1 0,1-1 0,0 1 0,0 0 0,1 0 0,0 1 0,0-1 0,1 0 0,-1 1 0,2-1 0,-1 0 0,1 1 0,0-1 0,3 14 0,-3-16 0,1-1 0,0 0 0,0 0 0,1 0 0,-1 0 0,1 0 0,0 0 0,0 0 0,1 0 0,-1-1 0,1 1 0,-1-1 0,1 0 0,0 0 0,0 0 0,1 0 0,5 4 0,-4-4 0,1 0 0,0 0 0,0-1 0,0 0 0,0 0 0,0 0 0,0-1 0,1 0 0,-1 0 0,13 0 0,-7-2 0,1 0 0,-1 0 0,0-1 0,0 0 0,0-1 0,0-1 0,-1 0 0,1 0 0,-1-1 0,0-1 0,-1 0 0,12-8 0,-16 9 0,0-1 0,-1 0 0,0-1 0,0 1 0,0-1 0,-1 0 0,6-11 0,-5 8 0,1 0 0,11-14 0,-17 23 0,0 1 0,1-1 0,-1 0 0,0 1 0,1-1 0,-1 1 0,1 0 0,-1-1 0,1 1 0,-1-1 0,1 1 0,-1 0 0,1-1 0,-1 1 0,1 0 0,-1-1 0,1 1 0,0 0 0,-1 0 0,1 0 0,-1-1 0,1 1 0,0 0 0,-1 0 0,1 0 0,-1 0 0,1 0 0,1 0 0,-2 1 0,1 0 0,0-1 0,-1 1 0,1 0 0,-1 0 0,1 0 0,0-1 0,-1 1 0,0 0 0,1 0 0,-1 0 0,0 0 0,1 0 0,-1 0 0,0 0 0,0 1 0,3 49 0,-3-41 0,1 0 86,0 1-1,0-1 0,6 21 1,-6-27-200,0-1 0,1 1 0,-1 0 0,1-1 1,0 1-1,0-1 0,0 0 0,0 0 1,1 0-1,-1 0 0,1 0 0,0 0 1,0-1-1,3 3 0,7 2-6712</inkml:trace>
</inkml:ink>
</file>

<file path=ppt/ink/ink3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9:24:32.063"/>
    </inkml:context>
    <inkml:brush xml:id="br0">
      <inkml:brushProperty name="width" value="0.05" units="cm"/>
      <inkml:brushProperty name="height" value="0.05" units="cm"/>
    </inkml:brush>
  </inkml:definitions>
  <inkml:trace contextRef="#ctx0" brushRef="#br0">27 150 24575,'0'-17'0,"0"0"0,-1-1 0,-1 1 0,-1 0 0,-10-34 0,6 38 0,7 25 0,5 23 0,46 149 0,-51-182 0,0-1 0,1 1 0,-1-1 0,1 1 0,-1-1 0,1 1 0,0-1 0,-1 0 0,1 1 0,0-1 0,0 0 0,2 2 0,2-5 0,-1-12 0,-1 0 0,1-1 0,0 1 0,1-1 0,1 1 0,0 1 0,1-1 0,0 1 0,14-18 0,-17 26 0,0 0 0,1 1 0,-1-1 0,1 1 0,0 0 0,0 0 0,0 1 0,0-1 0,1 1 0,6-3 0,-8 5 0,-1 0 0,1 0 0,0 0 0,0 0 0,0 1 0,0-1 0,0 1 0,0 0 0,0 1 0,0-1 0,0 0 0,0 1 0,0 0 0,0 0 0,0 0 0,0 1 0,4 2 0,-2-1 17,0 0 0,0 1 0,-1 0 1,1 0-1,-1 1 0,0 0 0,0 0 0,-1 0 0,1 0 0,-1 1 0,0-1 0,0 1 0,-1 0 0,0 0 0,0 1 0,0-1 0,-1 0 0,0 1 1,1 7-1,1 9-359,-1 0 1,0 0 0,-2 0-1,-3 31 1,1-35-6485</inkml:trace>
</inkml:ink>
</file>

<file path=ppt/ink/ink3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9:24:32.681"/>
    </inkml:context>
    <inkml:brush xml:id="br0">
      <inkml:brushProperty name="width" value="0.05" units="cm"/>
      <inkml:brushProperty name="height" value="0.05" units="cm"/>
    </inkml:brush>
  </inkml:definitions>
  <inkml:trace contextRef="#ctx0" brushRef="#br0">33 67 24575,'-6'-24'0,"5"23"0,0-1 0,0 0 0,1 1 0,-1-1 0,0 0 0,1 1 0,-1-1 0,1 0 0,0 0 0,-1 0 0,1 0 0,0 1 0,0-1 0,0 0 0,0 0 0,1 0 0,-1 0 0,0 1 0,1-1 0,0 0 0,-1 0 0,2-1 0,-2 2 0,1 1 0,0 0 0,-1 0 0,1 0 0,-1 0 0,1 0 0,-1 0 0,1 0 0,0 1 0,-1-1 0,1 0 0,-1 0 0,1 0 0,-1 1 0,1-1 0,-1 0 0,1 0 0,-1 1 0,1-1 0,-1 0 0,1 1 0,-1-1 0,0 1 0,1-1 0,-1 0 0,0 1 0,1-1 0,-1 1 0,0-1 0,1 1 0,-1-1 0,0 1 0,0 0 0,1 0 0,10 20 0,23 74 0,-24-64 0,19 45 0,-24-67 0,-1 0 0,1-1 0,0 0 0,1 0 0,0-1 0,0 1 0,1-1 0,0 0 0,11 8 0,-16-13 0,0-1 0,0 0 0,-1 1 0,1-1 0,0 0 0,0 0 0,0 0 0,1 0 0,-1-1 0,0 1 0,0-1 0,0 1 0,1-1 0,-1 1 0,0-1 0,0 0 0,1 0 0,-1-1 0,0 1 0,0 0 0,1-1 0,-1 1 0,0-1 0,0 1 0,0-1 0,4-2 0,-3 1 0,-1-1 0,1 1 0,0-1 0,-1 1 0,0-1 0,0 0 0,0 0 0,0 0 0,0 0 0,0 0 0,-1 0 0,1-1 0,-1 1 0,0-1 0,0 1 0,0-5 0,7-95 0,-8 103 0,0 0 0,0-1 0,0 1 0,0-1 0,0 1 0,0 0 0,0-1 0,0 1 0,0 0 0,0-1 0,0 1 0,1 0 0,-1-1 0,0 1 0,0 0 0,0-1 0,0 1 0,1 0 0,-1-1 0,0 1 0,0 0 0,1 0 0,-1 0 0,0-1 0,1 1 0,-1 0 0,0 0 0,1 0 0,0-1 0,6 9 0,3 18 0,8 39 0,-2 1 0,-4 0 0,6 90 0,-17-143 0,-1-1 0,0 1 0,-1 0 0,-1 0 0,0 0 0,0-1 0,-1 1 0,-1-1 0,0 0 0,-6 13 0,6-19 0,1 0 0,-1 0 0,0 0 0,-1 0 0,1-1 0,-1 0 0,0 0 0,0 0 0,-1-1 0,1 1 0,-1-1 0,0 0 0,0-1 0,-1 0 0,1 0 0,-1 0 0,1-1 0,-1 0 0,-12 3 0,10-4 0,1-1 0,0 1 0,0-1 0,-1-1 0,1 1 0,0-1 0,0-1 0,0 0 0,0 0 0,0 0 0,0-1 0,0 0 0,1-1 0,-1 0 0,1 0 0,0 0 0,0-1 0,1 0 0,-1 0 0,-10-13 0,10 11 0,1 0 0,0-1 0,0 0 0,1 0 0,0 0 0,1-1 0,0 0 0,0 0 0,0 0 0,1 0 0,1 0 0,0-1 0,0 1 0,0-1 0,2 0 0,-1 1 0,2-18 0,0 22 27,0-1-1,0 1 0,0 0 0,1 0 1,0 0-1,0 0 0,1 0 0,-1 0 1,1 0-1,0 1 0,0-1 0,6-5 1,-2 3-312,1 0 1,0 0-1,0 1 1,1 0-1,12-7 1,5-1-6542</inkml:trace>
</inkml:ink>
</file>

<file path=ppt/ink/ink3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9:24:33.480"/>
    </inkml:context>
    <inkml:brush xml:id="br0">
      <inkml:brushProperty name="width" value="0.05" units="cm"/>
      <inkml:brushProperty name="height" value="0.05" units="cm"/>
    </inkml:brush>
  </inkml:definitions>
  <inkml:trace contextRef="#ctx0" brushRef="#br0">47 216 24575,'13'-59'0,"-12"48"0,3-33 0,-4 41 0,0 1 0,0 0 0,0 0 0,0 0 0,0 0 0,-1 0 0,1 0 0,-1 0 0,1 0 0,-1 0 0,0 0 0,0 0 0,0 0 0,0 1 0,0-1 0,-2-2 0,3 3 0,-1 1 0,1 0 0,-1-1 0,0 1 0,1 0 0,-1 0 0,0 0 0,1 0 0,-1-1 0,0 1 0,1 0 0,-1 0 0,0 0 0,1 0 0,-1 0 0,1 1 0,-1-1 0,0 0 0,1 0 0,-1 0 0,0 0 0,1 1 0,-1-1 0,1 0 0,-1 1 0,0-1 0,1 0 0,-1 1 0,1-1 0,-1 1 0,1-1 0,0 1 0,-1-1 0,1 1 0,-1-1 0,1 1 0,0-1 0,-1 1 0,1 0 0,0 0 0,-14 27 0,14-27 0,-4 11 0,0 1 0,1-1 0,1 1 0,0 0 0,0 0 0,2 0 0,0 1 0,0-1 0,1 0 0,1 0 0,3 16 0,-3-23 0,0 1 0,0 0 0,1-1 0,0 1 0,0-1 0,0 0 0,1 0 0,0 0 0,0 0 0,5 5 0,-5-8 0,-1 0 0,1 0 0,0 0 0,0-1 0,0 1 0,0-1 0,0 0 0,0 0 0,1 0 0,-1-1 0,1 1 0,-1-1 0,1 0 0,0 0 0,0-1 0,4 1 0,-6-1 0,-1 0 0,0 0 0,1 0 0,-1 0 0,0 0 0,1-1 0,-1 1 0,0-1 0,1 1 0,-1-1 0,0 0 0,0 0 0,0 0 0,0 0 0,0 0 0,0 0 0,0-1 0,0 1 0,0-1 0,-1 1 0,1-1 0,-1 0 0,1 1 0,-1-1 0,1 0 0,-1 0 0,0 0 0,0 0 0,0 0 0,0-1 0,0 1 0,0-3 0,0 0 0,0-1 0,-1 0 0,0 0 0,0 0 0,0 1 0,-1-1 0,0 0 0,0 0 0,0 1 0,0-1 0,-5-10 0,-41-83 0,40 87 0,0 0 0,-1 0 0,0 1 0,0 0 0,-20-17 0,27 26 0,-1 1 0,0 0 0,1-1 0,-1 1 0,0 0 0,1 0 0,-1 0 0,0 1 0,0-1 0,0 0 0,-4 0 0,6 1 0,-1 0 0,0 0 0,0 0 0,0 0 0,0 0 0,0 0 0,0 0 0,1 1 0,-1-1 0,0 0 0,0 0 0,0 1 0,1-1 0,-1 1 0,0-1 0,0 1 0,1-1 0,-1 1 0,0-1 0,0 2 0,0-1 0,0 1 0,0 0 0,0 0 0,0 1 0,0-1 0,0 0 0,1 0 0,-1 0 0,1 0 0,-1 1 0,1-1 0,0 0 0,0 1 0,0-1 0,0 0 0,0 0 0,1 1 0,-1-1 0,2 4 0,0-1 0,0 0 0,0 0 0,1-1 0,0 1 0,-1-1 0,1 1 0,1-1 0,-1 0 0,1 0 0,0-1 0,0 1 0,0-1 0,0 1 0,0-1 0,1-1 0,-1 1 0,1-1 0,0 1 0,0-1 0,0-1 0,0 1 0,0-1 0,6 1 0,1 1 0,1-1 0,0-1 0,0 0 0,1 0 0,-1-2 0,0 1 0,0-2 0,17-3 0,-22 2 0,1 0 0,-1-1 0,0 0 0,-1 0 0,1-1 0,-1 0 0,1 0 0,-1 0 0,-1-1 0,7-7 0,22-17 0,-34 29 0,0 0 0,0 0 0,0 0 0,0 1 0,0-1 0,0 0 0,1 0 0,-1 1 0,0-1 0,0 1 0,1-1 0,-1 1 0,0 0 0,1 0 0,-1-1 0,1 1 0,-1 0 0,0 0 0,1 0 0,1 1 0,-2-1 0,1 1 0,-1-1 0,0 1 0,-1 0 0,1 0 0,0-1 0,0 1 0,0 0 0,0 0 0,-1 0 0,1 0 0,0 0 0,-1 0 0,1 0 0,-1 0 0,1 0 0,-1 1 0,1 1 0,1 7 0,0 0 0,-1 0 0,0 0 0,-1 14 0,0-21 0,-1 16 0,2 0 0,0-1 0,1 1 0,0-1 0,9 29 0,-10-42 0,1 0 0,0-1 0,0 1 0,0-1 0,1 1 0,0-1 0,-1 0 0,1 0 0,1 0 0,-1-1 0,1 1 0,-1-1 0,1 0 0,0 0 0,0 0 0,0 0 0,1-1 0,-1 1 0,1-1 0,-1 0 0,1-1 0,0 1 0,0-1 0,-1 0 0,1 0 0,6 0 0,-6 0 0,-1-1 0,1 0 0,-1 0 0,1-1 0,-1 1 0,0-1 0,1 0 0,-1-1 0,0 1 0,1-1 0,-1 1 0,0-1 0,0 0 0,0-1 0,-1 1 0,1-1 0,0 1 0,-1-1 0,0 0 0,1-1 0,-1 1 0,-1-1 0,1 1 0,0-1 0,-1 0 0,4-8 0,0 0 0,-1-1 0,0 0 0,-1-1 0,0 1 0,-1-1 0,-1 1 0,1-22 0,-4-183 0,1 221 0,2 56 0,17 93 0,-16-133-195,2 1 0,0-1 0,1 0 0,1 0 0,0-1 0,18 31 0,-11-31-6631</inkml:trace>
</inkml:ink>
</file>

<file path=ppt/ink/ink3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9:24:33.964"/>
    </inkml:context>
    <inkml:brush xml:id="br0">
      <inkml:brushProperty name="width" value="0.05" units="cm"/>
      <inkml:brushProperty name="height" value="0.05" units="cm"/>
    </inkml:brush>
  </inkml:definitions>
  <inkml:trace contextRef="#ctx0" brushRef="#br0">258 228 24575,'1'-3'0,"1"0"0,-1 1 0,0-1 0,1 0 0,0 1 0,0-1 0,0 1 0,0 0 0,0 0 0,4-4 0,4-5 0,-7 8 0,0 0 0,-1-1 0,0 1 0,0-1 0,0 1 0,-1-1 0,1 0 0,-1 0 0,0 0 0,0 0 0,0 0 0,0 0 0,-1 0 0,1 0 0,-1-1 0,0 1 0,-1 0 0,0-6 0,0 4 0,-1 1 0,0 0 0,0-1 0,0 1 0,-1 0 0,1 0 0,-1 1 0,0-1 0,-1 0 0,1 1 0,-1 0 0,-7-6 0,6 5 0,0 1 0,0 1 0,0-1 0,-1 1 0,1 0 0,-1 0 0,0 0 0,0 1 0,0 0 0,0 0 0,-8 0 0,9 1 0,1 0 0,0 1 0,-1 0 0,1 0 0,-1 1 0,1-1 0,-1 1 0,1 0 0,-1 0 0,1 0 0,0 1 0,0 0 0,0-1 0,0 1 0,0 1 0,-7 4 0,0 3 0,0 2 0,1-1 0,0 2 0,0-1 0,2 1 0,0 1 0,0-1 0,1 1 0,0 1 0,2-1 0,0 1 0,0 0 0,-4 30 0,8-34 0,1 0 0,1 1 0,-1-1 0,2 0 0,0 0 0,0 0 0,1 0 0,0 0 0,1 0 0,9 17 0,-2-5 0,2-1 0,1 0 0,26 32 0,-33-45 0,1-1 0,-1 0 0,1-1 0,1 0 0,-1 0 0,1-1 0,1 0 0,19 10 0,-23-13 0,1-1 0,0 0 0,0 0 0,0-1 0,0 0 0,1 0 0,-1 0 0,0-1 0,0 0 0,1-1 0,-1 1 0,0-1 0,0-1 0,11-3 0,-6 1-72,0 0 1,0-1-1,0-1 0,-1 0 0,0 0 0,0-1 0,-1-1 0,0 0 1,0 0-1,-1-1 0,0 0 0,0-1 0,-1 0 0,0 0 0,-1-1 1,0 0-1,-1 0 0,9-20 0,-9 10-6754</inkml:trace>
</inkml:ink>
</file>

<file path=ppt/ink/ink3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9:24:34.468"/>
    </inkml:context>
    <inkml:brush xml:id="br0">
      <inkml:brushProperty name="width" value="0.05" units="cm"/>
      <inkml:brushProperty name="height" value="0.05" units="cm"/>
    </inkml:brush>
  </inkml:definitions>
  <inkml:trace contextRef="#ctx0" brushRef="#br0">99 122 24575,'-1'-4'0,"0"1"0,0 0 0,0 0 0,-1 0 0,1 1 0,-1-1 0,1 0 0,-1 0 0,0 1 0,-3-4 0,-5-9 0,0-4 0,7 13 0,1 1 0,-1-1 0,-1 1 0,1-1 0,-1 1 0,0 0 0,-5-5 0,9 10 0,-1-1 0,1 1 0,0 0 0,-1-1 0,1 1 0,0 0 0,-1 0 0,1-1 0,-1 1 0,1 0 0,-1 0 0,1 0 0,0-1 0,-1 1 0,1 0 0,-1 0 0,1 0 0,-1 0 0,1 0 0,-1 0 0,1 0 0,-1 0 0,1 0 0,0 0 0,-1 0 0,1 0 0,-1 0 0,1 0 0,-1 1 0,1-1 0,-1 0 0,1 0 0,-1 1 0,0 0 0,0 0 0,0 0 0,1 1 0,-1-1 0,0 0 0,0 0 0,1 1 0,-1-1 0,1 0 0,0 1 0,-1 1 0,-3 42 0,3-42 0,3 171 342,1-141-769,1 0 0,2-1 1,12 41-1,-10-49-6399</inkml:trace>
</inkml:ink>
</file>

<file path=ppt/ink/ink3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9:24:34.813"/>
    </inkml:context>
    <inkml:brush xml:id="br0">
      <inkml:brushProperty name="width" value="0.05" units="cm"/>
      <inkml:brushProperty name="height" value="0.05" units="cm"/>
    </inkml:brush>
  </inkml:definitions>
  <inkml:trace contextRef="#ctx0" brushRef="#br0">134 211 24575,'-13'-13'0,"1"-1"0,0 0 0,1-1 0,1 0 0,0 0 0,1-1 0,-14-32 0,23 46 0,-1 1 0,0-1 0,0 1 0,1-1 0,-1 0 0,1 0 0,0 1 0,-1-1 0,1 0 0,0 1 0,0-1 0,0 0 0,0 0 0,0 1 0,1-1 0,-1 0 0,0 0 0,1 1 0,0-1 0,-1 0 0,1 1 0,0-1 0,-1 1 0,1-1 0,0 1 0,0-1 0,1 1 0,-1 0 0,0-1 0,0 1 0,0 0 0,1 0 0,-1 0 0,1 0 0,-1 0 0,1 0 0,-1 0 0,1 1 0,0-1 0,-1 0 0,1 1 0,0 0 0,-1-1 0,1 1 0,0 0 0,0 0 0,2 0 0,8-1 0,-1 1 0,1 1 0,-1 0 0,0 0 0,1 1 0,-1 1 0,0 0 0,14 5 0,7 5 0,45 25 0,-35-14 0,62 45 0,-88-57 0,-1 1 0,0 1 0,0 1 0,-1 0 0,-1 0 0,16 26 0,-27-37 0,1 0 0,-1-1 0,0 1 0,-1 0 0,1 0 0,-1 1 0,0-1 0,0 0 0,0 0 0,0 1 0,-1-1 0,1 0 0,-1 1 0,-1-1 0,1 0 0,-2 7 0,1-7 0,0 0 0,-1 0 0,0-1 0,0 1 0,0-1 0,0 0 0,0 0 0,-1 1 0,1-2 0,-1 1 0,0 0 0,0 0 0,0-1 0,0 0 0,-1 1 0,1-1 0,-1 0 0,-5 2 0,-6 2 0,-1-1 0,0 0 0,0-1 0,-1 0 0,-29 2 0,-85-4 0,96-3 0,-50-8 0,72 7 0,-1-1 0,1-1 0,0 0 0,0 0 0,1-1 0,-21-12 0,13 1-1365,8 2-5461</inkml:trace>
</inkml:ink>
</file>

<file path=ppt/ink/ink3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9:24:35.207"/>
    </inkml:context>
    <inkml:brush xml:id="br0">
      <inkml:brushProperty name="width" value="0.05" units="cm"/>
      <inkml:brushProperty name="height" value="0.05" units="cm"/>
    </inkml:brush>
  </inkml:definitions>
  <inkml:trace contextRef="#ctx0" brushRef="#br0">330 147 24575,'6'-3'0,"-1"-1"0,0 0 0,0 0 0,-1 0 0,1-1 0,-1 1 0,0-1 0,0 0 0,-1 0 0,0-1 0,1 1 0,-2-1 0,3-6 0,-3 10 0,-2-1 0,1 1 0,0-1 0,-1 0 0,1 0 0,-1 1 0,0-1 0,1 0 0,-1 0 0,-1 1 0,1-1 0,0 0 0,-2-4 0,1 5 0,0 0 0,0 0 0,0 1 0,0-1 0,0 0 0,0 1 0,0-1 0,-1 1 0,1-1 0,-1 1 0,1 0 0,-1 0 0,0 0 0,1-1 0,-1 2 0,0-1 0,0 0 0,0 0 0,0 0 0,1 1 0,-4-1 0,-2-1 0,0 1 0,0 0 0,-1 1 0,1 0 0,0 0 0,-1 0 0,1 1 0,0 0 0,0 1 0,-1-1 0,1 1 0,0 1 0,1-1 0,-1 1 0,0 0 0,1 1 0,-1 0 0,1 0 0,-8 7 0,10-8 0,1 0 0,-1 0 0,1 1 0,0-1 0,0 1 0,0-1 0,1 1 0,0 0 0,-1 0 0,1 1 0,0-1 0,1 0 0,-1 1 0,1-1 0,0 1 0,0-1 0,0 1 0,1-1 0,0 1 0,0 0 0,0-1 0,0 1 0,1-1 0,-1 1 0,1 0 0,0-1 0,1 1 0,-1-1 0,1 0 0,0 1 0,4 6 0,1-1 0,-1-1 0,2 1 0,-1-2 0,1 1 0,1-1 0,10 9 0,63 41 0,-50-37 0,-17-11 0,-4-3 0,-1-1 0,0 2 0,0-1 0,-1 1 0,0 1 0,0 0 0,10 14 0,-18-22 0,0 0 0,-1 1 0,1-1 0,0 1 0,0-1 0,-1 1 0,1-1 0,-1 1 0,0-1 0,1 1 0,-1 0 0,0-1 0,0 1 0,0-1 0,0 1 0,0 0 0,0-1 0,-1 1 0,1-1 0,0 1 0,-1-1 0,1 1 0,-1-1 0,0 1 0,0-1 0,1 1 0,-1-1 0,0 0 0,0 1 0,0-1 0,0 0 0,0 0 0,-1 0 0,1 0 0,0 0 0,0 0 0,-1 0 0,1 0 0,-1 0 0,1-1 0,-3 2 0,-6 2 0,1-1 0,-1 1 0,1-2 0,-1 1 0,-13 0 0,1 0 49,0-2 0,0-1 0,0-1-1,1 0 1,-1-2 0,-26-6 0,17 1-476,1-2 0,0 0 1,-47-25-1,50 21-6399</inkml:trace>
</inkml:ink>
</file>

<file path=ppt/ink/ink3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9:24:42.903"/>
    </inkml:context>
    <inkml:brush xml:id="br0">
      <inkml:brushProperty name="width" value="0.05" units="cm"/>
      <inkml:brushProperty name="height" value="0.05" units="cm"/>
    </inkml:brush>
  </inkml:definitions>
  <inkml:trace contextRef="#ctx0" brushRef="#br0">51 126 24575,'-2'0'0,"0"-1"0,0 1 0,0-1 0,1 0 0,-1 1 0,0-1 0,1 0 0,-1 0 0,1 0 0,-1 0 0,1 0 0,-1 0 0,1-1 0,-2-1 0,-17-20 0,16 19 0,15 26 0,5 17 0,-2 1 0,-1 0 0,10 56 0,-14-56 0,-7-33 0,0 1 0,1 0 0,-2 1 0,1-1 0,-1 1 0,-1-1 0,0 1 0,-1 10 0,2-19 0,-1 0 0,0 1 0,0-1 0,0 0 0,0 0 0,0 1 0,0-1 0,-1 0 0,1 0 0,0 1 0,0-1 0,0 0 0,0 1 0,0-1 0,0 0 0,0 0 0,0 0 0,-1 1 0,1-1 0,0 0 0,0 0 0,0 0 0,-1 1 0,1-1 0,0 0 0,0 0 0,0 0 0,-1 0 0,1 1 0,0-1 0,0 0 0,-1 0 0,1 0 0,-1 0 0,-5-7 0,-4-16 0,6 2 0,0 0 0,2 0 0,0 0 0,2-1 0,0 1 0,1 0 0,1 0 0,1 0 0,1 0 0,1 0 0,1 1 0,1 0 0,0 0 0,14-24 0,-17 37 0,0 0 0,1 0 0,0 1 0,0-1 0,1 1 0,-1 0 0,1 1 0,1-1 0,-1 1 0,1 1 0,11-7 0,-14 9 0,-1 1 0,1-1 0,-1 1 0,1 0 0,0 0 0,-1 1 0,1-1 0,0 1 0,-1 0 0,1 0 0,0 0 0,0 0 0,-1 1 0,1-1 0,0 1 0,-1 0 0,1 0 0,-1 1 0,1-1 0,-1 1 0,1-1 0,-1 1 0,0 0 0,0 0 0,0 1 0,0-1 0,4 4 0,0 3 0,0-1 0,0 1 0,-1 0 0,0 1 0,0-1 0,-1 1 0,-1 0 0,1 1 0,-2-1 0,1 1 0,-2 0 0,3 16 0,-2-8 0,-1-1 0,-1 0 0,-1 1 0,-1-1 0,0 0 0,-7 34 0,7-46 0,-1 0 0,1 0 0,-1-1 0,0 1 0,0 0 0,-1 0 0,1-1 0,-1 1 0,-1-1 0,-5 7 0,9-12 0,0 0 0,0 1 0,0-1 0,0 0 0,0 0 0,-1 0 0,1 0 0,0 0 0,0 0 0,0 0 0,0 0 0,0 0 0,0 0 0,-1 0 0,1 0 0,0 0 0,0 0 0,0 0 0,0 0 0,0 0 0,-1 0 0,1 0 0,0 0 0,0 0 0,0 0 0,0 0 0,0 0 0,-1 0 0,1 0 0,0 0 0,0 0 0,0 0 0,0 0 0,0-1 0,0 1 0,0 0 0,-1 0 0,1 0 0,0 0 0,0 0 0,0 0 0,0 0 0,0-1 0,0 1 0,0 0 0,0 0 0,-3-11 0,2-11 0,4-1 0,2 1 0,0-1 0,2 1 0,0 0 0,2 0 0,0 1 0,12-20 0,-15 30 0,0 0 0,1 1 0,0 0 0,0 0 0,1 1 0,0-1 0,19-14 0,-25 22 0,0 0 0,1 1 0,-1-1 0,1 0 0,0 1 0,0-1 0,0 1 0,-1 0 0,1 0 0,0 0 0,0 0 0,1 1 0,-1-1 0,0 1 0,0 0 0,0 0 0,0 0 0,0 0 0,0 0 0,0 1 0,0-1 0,1 1 0,-1 0 0,-1 0 0,1 0 0,0 0 0,0 1 0,0-1 0,-1 1 0,1 0 0,0 0 0,-1 0 0,0 0 0,1 0 0,2 4 0,2 3 0,0 0 0,0 0 0,-2 1 0,1-1 0,-1 1 0,0 1 0,-1-1 0,0 1 0,3 16 0,1 14 0,4 53 0,-4-26 0,-6-49 0,-2-11 0,1 0 0,0-1 0,1 1 0,0 0 0,3 7 0,-5-13 0,1-1 0,0 1 0,-1-1 0,1 1 0,0-1 0,0 0 0,0 1 0,0-1 0,1 0 0,-1 0 0,0 1 0,0-1 0,1 0 0,-1 0 0,1-1 0,-1 1 0,1 0 0,-1 0 0,1-1 0,-1 1 0,1-1 0,0 1 0,-1-1 0,1 0 0,0 1 0,-1-1 0,1 0 0,3-1 0,2 0-170,0 0 0,0-1 0,-1 0-1,1 0 1,9-5 0,-14 7-174,27-13-6482</inkml:trace>
</inkml:ink>
</file>

<file path=ppt/ink/ink3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9:24:44.398"/>
    </inkml:context>
    <inkml:brush xml:id="br0">
      <inkml:brushProperty name="width" value="0.05" units="cm"/>
      <inkml:brushProperty name="height" value="0.05" units="cm"/>
    </inkml:brush>
  </inkml:definitions>
  <inkml:trace contextRef="#ctx0" brushRef="#br0">39 493 24575,'14'-28'0,"16"-35"0,-27 57 0,-1 0 0,0-1 0,0 0 0,-1 1 0,1-1 0,-2 0 0,1-9 0,-1 16 0,1-1 0,-1 1 0,0-1 0,0 1 0,0-1 0,0 1 0,0 0 0,0-1 0,0 1 0,-1-1 0,1 1 0,0-1 0,0 1 0,0-1 0,0 1 0,-1-1 0,1 1 0,0 0 0,0-1 0,-1 1 0,1-1 0,0 1 0,-1 0 0,1-1 0,0 1 0,-1 0 0,1 0 0,0-1 0,-1 1 0,1 0 0,-1-1 0,0 1 0,0 1 0,0-1 0,0 0 0,0 0 0,0 1 0,0-1 0,0 0 0,1 1 0,-1-1 0,0 1 0,0-1 0,0 1 0,1-1 0,-2 2 0,-22 25 0,17-14 0,1 1 0,0-1 0,0 1 0,1 0 0,1 0 0,0 0 0,1 1 0,1-1 0,-1 24 0,3-30 0,0 0 0,1-1 0,0 1 0,0-1 0,1 1 0,0-1 0,0 1 0,7 13 0,-7-17 0,1 1 0,0 0 0,0-1 0,1 0 0,-1 0 0,1 0 0,0 0 0,0-1 0,0 1 0,1-1 0,-1 0 0,1 0 0,8 4 0,-10-6 0,1 1 0,-1-1 0,1 0 0,0 0 0,-1 0 0,1 0 0,0-1 0,-1 1 0,1-1 0,0 0 0,0 0 0,-1 0 0,1-1 0,0 0 0,-1 1 0,1-1 0,0 0 0,-1-1 0,1 1 0,-1-1 0,0 1 0,1-1 0,4-3 0,-5 2 0,0 0 0,0 0 0,0-1 0,0 1 0,-1 0 0,1-1 0,-1 0 0,0 0 0,0 0 0,0 1 0,0-2 0,-1 1 0,0 0 0,0 0 0,0 0 0,0-1 0,-1 1 0,1 0 0,-1-1 0,-1-4 0,0-1 0,0-1 0,-1 1 0,-1 0 0,0 0 0,0 0 0,-1 0 0,0 0 0,-1 1 0,0-1 0,-1 1 0,-12-15 0,9 13 0,0 0 0,-2 1 0,1 0 0,-1 0 0,0 1 0,-1 1 0,0 0 0,-16-8 0,0 9 0,15 7 0,13 1 0,0-1 0,0 0 0,0 0 0,0 0 0,0 0 0,-1 1 0,1-1 0,0 0 0,0 0 0,0 0 0,0 1 0,0-1 0,0 0 0,0 0 0,0 0 0,0 1 0,0-1 0,0 0 0,-1 0 0,1 0 0,0 1 0,1-1 0,-1 0 0,0 0 0,0 0 0,0 1 0,0-1 0,0 0 0,0 0 0,0 1 0,0-1 0,0 0 0,0 0 0,0 0 0,0 0 0,1 1 0,-1-1 0,0 0 0,0 0 0,0 0 0,0 0 0,1 0 0,-1 1 0,0-1 0,0 0 0,4 3 0,-1 0 0,0 0 0,1 0 0,0 0 0,0-1 0,0 1 0,0-1 0,0 0 0,9 3 0,44 11 0,-47-14 0,34 7 0,0-2 0,0-2 0,0-2 0,0-2 0,72-7 0,-109 5 0,0 0 0,-1 0 0,1-1 0,-1 0 0,1 0 0,-1 0 0,1-1 0,8-5 0,-14 7 0,0 0 0,0 1 0,0-1 0,0 0 0,0 0 0,0 0 0,0 0 0,0 0 0,-1 0 0,1 0 0,0 0 0,-1-1 0,1 1 0,-1 0 0,1 0 0,-1-1 0,1 1 0,-1 0 0,0-3 0,0 2 0,0 0 0,-1 1 0,1-1 0,-1 0 0,0 0 0,1 0 0,-1 0 0,0 1 0,0-1 0,0 0 0,0 1 0,0-1 0,-1 0 0,1 1 0,-1 0 0,1-1 0,-3-1 0,2 1 0,0 0 0,0 1 0,-1-1 0,1 0 0,0 1 0,-1-1 0,1 1 0,-1 0 0,1 0 0,-1 0 0,0 0 0,1 0 0,-1 1 0,0-1 0,0 1 0,1 0 0,-1 0 0,0 0 0,0 0 0,0 0 0,1 1 0,-1-1 0,0 1 0,0-1 0,1 1 0,-1 0 0,0 0 0,1 1 0,-1-1 0,1 0 0,0 1 0,-5 3 0,3-1 0,-1 0 0,1 1 0,0-1 0,0 1 0,0 0 0,1 0 0,-1 1 0,1-1 0,1 1 0,-1-1 0,1 1 0,0 0 0,-2 11 0,1 1 0,1 0 0,1-1 0,1 1 0,1 0 0,0-1 0,1 1 0,1-1 0,10 34 0,-10-42 0,1 0 0,0 0 0,0 0 0,1-1 0,0 1 0,1-1 0,11 13 0,-12-16 0,0-1 0,-1 0 0,2 0 0,-1 0 0,0-1 0,1 1 0,-1-1 0,1-1 0,0 1 0,0-1 0,0 0 0,12 2 0,-14-3 0,-1 0 0,1-1 0,0 0 0,0 0 0,0 0 0,0 0 0,-1-1 0,1 1 0,0-1 0,0 0 0,-1 0 0,1 0 0,0-1 0,-1 1 0,1-1 0,3-3 0,-2 2 0,-1-1 0,0 0 0,0 0 0,0 0 0,0-1 0,0 1 0,-1-1 0,0 0 0,5-9 0,0-6 0,-1 1 0,-1-2 0,-1 1 0,6-38 0,-4 5 0,-2-1 0,-2 0 0,-3-1 0,-2 1 0,-3 0 0,-14-66 0,17 107 0,1 7 0,0 0 0,0 1 0,0-1 0,-1 1 0,0 0 0,0-1 0,0 1 0,-1 0 0,0 0 0,-6-8 0,9 13 0,0 0 0,0-1 0,-1 1 0,1 0 0,0 0 0,0-1 0,-1 1 0,1 0 0,0 0 0,-1-1 0,1 1 0,0 0 0,-1 0 0,1 0 0,0 0 0,-1 0 0,1 0 0,0 0 0,-1 0 0,1 0 0,0 0 0,-1 0 0,1 0 0,-1 0 0,1 0 0,0 0 0,-1 0 0,1 0 0,0 0 0,-1 0 0,1 0 0,0 0 0,-1 1 0,1-1 0,0 0 0,-1 0 0,1 1 0,-9 15 0,2 21 0,5 9 0,1-1 0,3 1 0,1 0 0,3-1 0,1 0 0,22 72 0,-17-70 0,-3-11 0,16 42 0,-21-69 0,0 1 0,0-1 0,1 0 0,0 0 0,1-1 0,0 1 0,1-2 0,-1 1 0,10 8 0,-14-14 0,1 0 0,0 1 0,0-1 0,-1 0 0,1-1 0,0 1 0,0-1 0,1 1 0,-1-1 0,0 0 0,0 0 0,1 0 0,-1 0 0,0-1 0,1 0 0,-1 1 0,1-1 0,-1 0 0,1-1 0,-1 1 0,0-1 0,1 1 0,-1-1 0,0 0 0,1 0 0,-1 0 0,0-1 0,0 1 0,0-1 0,5-3 0,-3 0 0,1 1 0,-1-1 0,0 0 0,-1-1 0,1 1 0,-1-1 0,0 0 0,0 0 0,-1 0 0,0-1 0,0 1 0,0-1 0,3-12 0,1-15 0,-1 0 0,-2 0 0,-1 0 0,-3-56 0,-4 68 0,0 18 0,0 15 0,1 5 0,1 0 0,1 0 0,1 0 0,0 0 0,4 23 0,-3-30 0,0 0 0,1 0 0,1 0 0,0 0 0,0-1 0,0 1 0,1-1 0,0 0 0,1 0 0,0 0 0,6 7 0,-10-13 0,1-1 0,0 1 0,-1 0 0,1-1 0,0 0 0,-1 1 0,1-1 0,0 0 0,0 0 0,0 0 0,0 0 0,0 0 0,1 0 0,-1-1 0,0 1 0,0-1 0,0 1 0,1-1 0,-1 0 0,3 0 0,-1-1 0,-1 1 0,1-1 0,-1 0 0,1 0 0,-1-1 0,0 1 0,0-1 0,1 0 0,-1 0 0,0 0 0,4-4 0,1-2 0,0 1 0,-1-2 0,0 1 0,-1-1 0,1 0 0,-2 0 0,8-16 0,12-41 0,-25 66 0,0 0 0,0 0 0,0 0 0,0 0 0,0 0 0,0 0 0,0 0 0,0 0 0,0 0 0,0 0 0,0 0 0,0 0 0,0 0 0,0 0 0,0 0 0,0 0 0,0 0 0,0 0 0,1 0 0,-1 1 0,0-1 0,0 0 0,0 0 0,0 0 0,0 0 0,0 0 0,0 0 0,0 0 0,0 0 0,0 0 0,0 0 0,0 0 0,0 0 0,0 0 0,0 0 0,0 0 0,0 0 0,1 0 0,-1 0 0,0 0 0,0 0 0,0 0 0,0 0 0,0 0 0,0 0 0,0 0 0,0 0 0,0 0 0,0-1 0,0 1 0,0 0 0,0 0 0,0 0 0,0 0 0,0 0 0,0 0 0,0 0 0,0 0 0,0 0 0,0 0 0,1 0 0,0 9 0,0 13 0,-1-21 0,0 16 0,0 1 0,1-1 0,1 0 0,6 30 0,-6-42 0,0-1 0,-1 1 0,1 0 0,1-1 0,-1 1 0,1-1 0,-1 0 0,1 0 0,1 0 0,-1 0 0,0-1 0,1 1 0,0-1 0,0 0 0,0 0 0,0 0 0,0-1 0,1 1 0,-1-1 0,1 0 0,6 2 0,-5-2 0,0 0 0,1 0 0,-1-1 0,0 1 0,1-2 0,-1 1 0,1-1 0,-1 0 0,1 0 0,-1-1 0,1 1 0,-1-1 0,0-1 0,1 1 0,-1-1 0,0-1 0,0 1 0,0-1 0,0 0 0,-1 0 0,1 0 0,-1-1 0,0 0 0,0 0 0,0-1 0,0 1 0,-1-1 0,0 0 0,0 0 0,0 0 0,-1-1 0,1 1 0,-1-1 0,-1 0 0,1 0 0,-1 0 0,3-10 0,1-9 0,-1-1 0,-1 1 0,-2-1 0,0 0 0,-3-41 0,-21-131 0,16 161 0,5 27 0,0 1 0,0-1 0,-1 1 0,-1-1 0,-3-9 0,6 20 0,0-1 0,0 0 0,0 0 0,0 1 0,0-1 0,0 0 0,0 1 0,0-1 0,0 0 0,0 0 0,-1 1 0,1-1 0,0 0 0,0 0 0,0 1 0,-1-1 0,1 0 0,0 0 0,0 0 0,0 0 0,-1 1 0,1-1 0,0 0 0,0 0 0,-1 0 0,1 0 0,0 0 0,-1 0 0,1 0 0,0 1 0,0-1 0,-1 0 0,1 0 0,0 0 0,-1 0 0,1 0 0,0 0 0,-1-1 0,1 1 0,0 0 0,0 0 0,-1 0 0,1 0 0,0 0 0,0 0 0,-1 0 0,1-1 0,0 1 0,0 0 0,-1 0 0,1 0 0,0 0 0,0-1 0,0 1 0,-1 0 0,1 0 0,0-1 0,0 1 0,0 0 0,0 0 0,-1-1 0,1 1 0,0 0 0,0-1 0,0 1 0,0 0 0,-7 24 0,1 33 0,2 1 0,3-1 0,8 73 0,-4-101 86,1 0-1,2 0 0,13 40 1,-14-52-300,2-1 1,0 0 0,1 0-1,0-1 1,2 0 0,0 0-1,11 13 1,-1-7-6613</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8:36:52.676"/>
    </inkml:context>
    <inkml:brush xml:id="br0">
      <inkml:brushProperty name="width" value="0.05" units="cm"/>
      <inkml:brushProperty name="height" value="0.05" units="cm"/>
    </inkml:brush>
  </inkml:definitions>
  <inkml:trace contextRef="#ctx0" brushRef="#br0">0 0 24575,'17'0'0,"16"0"0,13 3 0,10 9 0,4 7 0,0 10 0,-6 7 0,-5 9 0,-6 8 0,-8 5 0,-10 7 0,-9 4 0,-7 3 0,-5 3 0,-9 2 0,-9 0 0,-7-3 0,-1-14-8191</inkml:trace>
</inkml:ink>
</file>

<file path=ppt/ink/ink3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9:24:44.868"/>
    </inkml:context>
    <inkml:brush xml:id="br0">
      <inkml:brushProperty name="width" value="0.05" units="cm"/>
      <inkml:brushProperty name="height" value="0.05" units="cm"/>
    </inkml:brush>
  </inkml:definitions>
  <inkml:trace contextRef="#ctx0" brushRef="#br0">159 114 24575,'7'-29'0,"-6"27"0,0 0 0,0 0 0,-1 0 0,1 0 0,0 0 0,-1 0 0,1 0 0,-1-1 0,0 1 0,0 0 0,0 0 0,0 0 0,0-1 0,0 1 0,-1 0 0,1 0 0,-1 0 0,1 0 0,-1 0 0,0 0 0,0 0 0,0 0 0,-2-3 0,0 2 0,1 0 0,-1 1 0,-1-1 0,1 1 0,0-1 0,0 1 0,-1 0 0,1 0 0,-1 1 0,0-1 0,0 1 0,1 0 0,-1 0 0,0 0 0,0 0 0,0 0 0,0 1 0,-5 0 0,6 0 0,0 0 0,-1 0 0,1 0 0,0 1 0,0 0 0,-1-1 0,1 1 0,0 0 0,0 0 0,0 1 0,0-1 0,0 1 0,0-1 0,1 1 0,-1 0 0,0 0 0,1 0 0,0 0 0,-1 1 0,1-1 0,0 1 0,-2 2 0,0 4 0,0 0 0,1 0 0,0 0 0,0 0 0,1 0 0,0 1 0,1-1 0,0 1 0,1-1 0,0 1 0,0-1 0,1 1 0,0-1 0,3 13 0,-1-10 0,1 1 0,0-1 0,0 0 0,1 0 0,1-1 0,0 1 0,1-1 0,0 0 0,0-1 0,11 11 0,-16-18 0,0-1 0,0 1 0,0-1 0,1 0 0,-1 0 0,1 0 0,-1-1 0,1 1 0,0 0 0,0-1 0,0 0 0,0 0 0,0 0 0,0 0 0,0 0 0,0 0 0,0-1 0,0 0 0,0 1 0,6-2 0,-5 0 0,-1 0 0,1 0 0,-1 0 0,0-1 0,1 0 0,-1 0 0,0 0 0,0 0 0,0 0 0,0 0 0,-1-1 0,1 1 0,-1-1 0,1 0 0,-1 0 0,0 0 0,3-6 0,5-11 0,-2-1 0,0 1 0,-1-1 0,-1-1 0,6-40 0,-4 22 0,-8 38 0,0 1 0,0-1 0,0 1 0,1-1 0,-1 1 0,0-1 0,1 1 0,0 0 0,-1-1 0,1 1 0,0 0 0,-1-1 0,1 1 0,2-2 0,-3 3 0,1 0 0,-1 0 0,1 1 0,-1-1 0,0 0 0,1 0 0,-1 0 0,1 1 0,-1-1 0,0 0 0,1 1 0,-1-1 0,0 0 0,1 1 0,-1-1 0,0 1 0,0-1 0,1 0 0,-1 1 0,0-1 0,0 1 0,0-1 0,1 1 0,-1-1 0,0 0 0,0 1 0,0-1 0,0 1 0,11 50 0,-10-47 0,25 120 342,-22-111-556,0 0 1,1-1 0,1 1-1,0-1 1,0-1 0,2 1-1,10 14 1,-4-11-6613</inkml:trace>
</inkml:ink>
</file>

<file path=ppt/ink/ink3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9:24:45.195"/>
    </inkml:context>
    <inkml:brush xml:id="br0">
      <inkml:brushProperty name="width" value="0.05" units="cm"/>
      <inkml:brushProperty name="height" value="0.05" units="cm"/>
    </inkml:brush>
  </inkml:definitions>
  <inkml:trace contextRef="#ctx0" brushRef="#br0">18 245 24575,'-6'-25'0,"2"-1"0,0 0 0,2 0 0,1-1 0,3-34 0,-3 58 0,1 1 0,1-1 0,-1 1 0,0-1 0,1 1 0,-1-1 0,1 1 0,0-1 0,0 1 0,0-1 0,0 1 0,0 0 0,1 0 0,1-4 0,-2 6 0,-1-1 0,1 1 0,-1 0 0,1-1 0,-1 1 0,1 0 0,-1 0 0,1-1 0,-1 1 0,1 0 0,-1 0 0,1 0 0,0 0 0,-1 0 0,1-1 0,-1 1 0,1 0 0,0 0 0,-1 1 0,1-1 0,-1 0 0,1 0 0,0 0 0,1 1 0,0 0 0,0 0 0,-1 0 0,1 0 0,-1 0 0,1 1 0,-1-1 0,1 0 0,-1 1 0,0-1 0,1 3 0,6 8 0,0 0 0,-1 1 0,0 0 0,-1 0 0,6 21 0,16 74 0,-20-74 0,25 124 0,-33-189 0,1-1 0,2 1 0,1 0 0,11-40 0,-9 48 0,1 0 0,1 0 0,2 1 0,0 0 0,1 0 0,17-23 0,-25 40-170,1 1-1,-1 0 0,1-1 1,0 1-1,0 1 0,1-1 1,9-6-1,5 1-6655</inkml:trace>
</inkml:ink>
</file>

<file path=ppt/ink/ink3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9:24:45.609"/>
    </inkml:context>
    <inkml:brush xml:id="br0">
      <inkml:brushProperty name="width" value="0.05" units="cm"/>
      <inkml:brushProperty name="height" value="0.05" units="cm"/>
    </inkml:brush>
  </inkml:definitions>
  <inkml:trace contextRef="#ctx0" brushRef="#br0">11 225 24575,'0'0'0,"0"1"0,0 0 0,-1-1 0,1 1 0,0-1 0,0 1 0,-1 0 0,1-1 0,0 1 0,-1-1 0,1 1 0,-1-1 0,1 1 0,-1-1 0,1 0 0,-1 1 0,1-1 0,-1 1 0,-2 3 0,15-2 0,18-2 0,55-5 0,-75 4 0,0 0 0,-1-1 0,1-1 0,-1 1 0,1-2 0,-1 1 0,0-1 0,0-1 0,12-8 0,-19 12 0,0-1 0,0 0 0,0 1 0,0-1 0,-1 0 0,1 0 0,-1-1 0,1 1 0,-1 0 0,0 0 0,0-1 0,0 1 0,0-1 0,0 1 0,0-1 0,-1 1 0,1-5 0,-1 2 0,0 0 0,0 0 0,-1 1 0,1-1 0,-1 0 0,0 1 0,-1-1 0,1 1 0,-3-6 0,0 2 0,0 0 0,0 1 0,-1 0 0,0 0 0,0 0 0,0 0 0,-1 1 0,0 0 0,-1 0 0,-9-7 0,13 11 0,-1-1 0,0 1 0,0 0 0,0 0 0,0 0 0,0 1 0,-1-1 0,1 1 0,-1 0 0,1 0 0,0 1 0,-1-1 0,1 1 0,-1 0 0,1 0 0,-1 0 0,1 1 0,-1 0 0,1 0 0,-1 0 0,1 0 0,0 1 0,0-1 0,-1 1 0,1 0 0,0 1 0,1-1 0,-1 1 0,0-1 0,1 1 0,0 0 0,-1 0 0,1 1 0,0-1 0,1 1 0,-1-1 0,1 1 0,-1 0 0,1 0 0,0 0 0,0 0 0,1 1 0,0-1 0,-1 0 0,1 1 0,0 6 0,-1 1 0,1 0 0,1 0 0,0 1 0,1-1 0,0 0 0,1 0 0,0 1 0,1-1 0,1-1 0,0 1 0,0 0 0,1-1 0,0 0 0,1 0 0,9 12 0,-6-10 0,0 0 0,1-1 0,0 0 0,1-1 0,1 0 0,0-1 0,0 0 0,1 0 0,0-2 0,1 1 0,20 8 0,-25-13 49,1-1 0,0 0 0,-1 0-1,1-1 1,0 0 0,11 0 0,-16-2-171,1 0 0,-1 0 0,0-1 0,0 0 0,0 0 0,0 0 0,1 0 0,-2-1 0,1 0 1,0 0-1,0 0 0,0 0 0,5-5 0,8-7-6704</inkml:trace>
</inkml:ink>
</file>

<file path=ppt/ink/ink3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9:24:49.531"/>
    </inkml:context>
    <inkml:brush xml:id="br0">
      <inkml:brushProperty name="width" value="0.05" units="cm"/>
      <inkml:brushProperty name="height" value="0.05" units="cm"/>
    </inkml:brush>
  </inkml:definitions>
  <inkml:trace contextRef="#ctx0" brushRef="#br0">66 90 24575,'3'-4'0,"1"-1"0,-1 1 0,0-1 0,-1 0 0,1 0 0,-1 0 0,0 0 0,0 0 0,-1 0 0,1 0 0,-1-1 0,1-9 0,0 0 0,-19 94 0,-35 177 0,39-175 0,-2 99 0,15 37 341,0 10-2047</inkml:trace>
</inkml:ink>
</file>

<file path=ppt/ink/ink3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9:24:50.913"/>
    </inkml:context>
    <inkml:brush xml:id="br0">
      <inkml:brushProperty name="width" value="0.05" units="cm"/>
      <inkml:brushProperty name="height" value="0.05" units="cm"/>
    </inkml:brush>
  </inkml:definitions>
  <inkml:trace contextRef="#ctx0" brushRef="#br0">1148 41 24575,'1'-1'0,"0"0"0,0 0 0,0 1 0,0-1 0,0 0 0,0 0 0,0 0 0,0 0 0,-1 0 0,1 0 0,0-1 0,-1 1 0,1 0 0,0 0 0,-1 0 0,0-1 0,1 1 0,-1 0 0,0-1 0,0 1 0,1 0 0,-1-2 0,0 2 0,0 1 0,0-1 0,0 0 0,0 1 0,0-1 0,0 1 0,0-1 0,0 0 0,0 1 0,0-1 0,0 1 0,-1-1 0,1 0 0,0 1 0,0-1 0,0 1 0,-1-1 0,1 1 0,0-1 0,-1 0 0,0 1 0,1 0 0,-1 0 0,0 0 0,1 0 0,-1 0 0,0 0 0,1 0 0,-1 0 0,1 0 0,-1 1 0,1-1 0,-1 0 0,0 0 0,1 0 0,-1 1 0,1-1 0,-1 0 0,1 1 0,-1-1 0,1 0 0,-1 1 0,1-1 0,0 1 0,-1-1 0,1 1 0,-1 0 0,-20 22 0,0 2 0,-24 38 0,-3 4 0,-268 300 0,79-98 0,22 16 0,76-63 0,138-220 0,0-1 0,0 1 0,0 0 0,0 0 0,0-1 0,0 1 0,-1-1 0,1 1 0,-1-1 0,1 0 0,-1 0 0,1 1 0,-1-1 0,0 0 0,1 0 0,-1 0 0,0-1 0,-2 2 0,1-2 0,0 0 0,1-1 0,-1 1 0,0 0 0,1-1 0,-1 0 0,1 0 0,-1 0 0,1 0 0,-1 0 0,1 0 0,0 0 0,-3-3 0,-21-15-1365,16 8-5461</inkml:trace>
</inkml:ink>
</file>

<file path=ppt/ink/ink3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9:24:52.074"/>
    </inkml:context>
    <inkml:brush xml:id="br0">
      <inkml:brushProperty name="width" value="0.05" units="cm"/>
      <inkml:brushProperty name="height" value="0.05" units="cm"/>
    </inkml:brush>
  </inkml:definitions>
  <inkml:trace contextRef="#ctx0" brushRef="#br0">1 1203 24575,'8'1'0,"0"0"0,1 0 0,-1 1 0,0 0 0,0 1 0,0 0 0,-1 0 0,1 0 0,-1 1 0,8 5 0,71 54 0,-69-50 0,275 245 0,-17 19 0,-179-178 0,-91-94 0,290 305 0,-22 22 0,-265-322 0,-1-1 0,2 1 0,13 11 0,-19-18 0,-1-1 0,0 0 0,1 0 0,0-1 0,-1 1 0,1 0 0,0-1 0,0 1 0,0-1 0,0 0 0,0 0 0,0-1 0,0 1 0,0 0 0,0-1 0,1 0 0,-1 0 0,6 0 0,-7-1 0,-1 1 0,1-1 0,0 0 0,-1 0 0,1 0 0,0 0 0,-1 0 0,1 0 0,-1 0 0,0-1 0,1 1 0,-1-1 0,0 1 0,0-1 0,1-1 0,16-31 0,-1 2 0,4 8 0,2 2 0,0 0 0,1 2 0,29-19 0,52-46 0,-43 23 0,90-119 0,36-86 0,-106 148 0,11-14 0,132-146 0,-156 193 0,-48 58 0,47-49 0,-68 76 0,1 0 0,0 0 0,0 0 0,0 0 0,-1-1 0,1 1 0,-1 0 0,1-1 0,-1 1 0,1 0 0,-1-1 0,0 1 0,1 0 0,-1-1 0,0 1 0,0-1 0,0 1 0,0 0 0,-1-1 0,1 1 0,0 0 0,0-1 0,-1 1 0,1 0 0,-1-1 0,1 1 0,-1 0 0,0 0 0,0-2 0,-5-6 0,1 0 0,-1 0 0,-8-7 0,2 1 0,-21-31 0,-3 2 0,-2 1 0,-62-55 0,-25-3 0,-4 6 0,-4 5 0,-4 7 0,-3 5 0,-237-93 0,27 37 0,343 131 43,-33-15 242,39 17-336,0 1 0,0-1-1,0 1 1,0-1 0,0 1-1,0-1 1,1 0 0,-1 0-1,0 1 1,0-1 0,1 0-1,-1 0 1,0 0 0,1 0 0,-1 0-1,1 0 1,-1 0 0,1 0-1,0 0 1,-1 0 0,1 0-1,0 0 1,0 0 0,0 0-1,0 0 1,0 0 0,0 0-1,0 0 1,0 0 0,0 0 0,0-1-1,1 0 1</inkml:trace>
</inkml:ink>
</file>

<file path=ppt/ink/ink3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9:24:53.574"/>
    </inkml:context>
    <inkml:brush xml:id="br0">
      <inkml:brushProperty name="width" value="0.05" units="cm"/>
      <inkml:brushProperty name="height" value="0.05" units="cm"/>
    </inkml:brush>
  </inkml:definitions>
  <inkml:trace contextRef="#ctx0" brushRef="#br0">158 559 24575,'0'-2'0,"0"1"0,-1-1 0,1 0 0,0 0 0,-1 1 0,1-1 0,-1 0 0,0 1 0,0-1 0,0 1 0,0-1 0,0 1 0,0-1 0,0 1 0,0-1 0,-2-1 0,3 3 0,-1 0 0,1 0 0,0-1 0,0 1 0,-1 0 0,1 0 0,0 0 0,-1-1 0,1 1 0,-1 0 0,1 0 0,0 0 0,-1 0 0,1 0 0,0 0 0,-1 0 0,1 0 0,-1 0 0,1 0 0,0 0 0,-1 0 0,1 0 0,-1 0 0,1 0 0,0 0 0,-1 0 0,0 1 0,1 0 0,-1-1 0,0 1 0,1 0 0,-1 0 0,1-1 0,-1 1 0,1 0 0,-1 0 0,1 0 0,0 0 0,-1 0 0,1 0 0,0 0 0,0 0 0,0 0 0,-1 1 0,-2 40 0,5 79 0,1-90 0,-2 0 0,-2-1 0,0 1 0,-2-1 0,-8 35 0,1-107 0,-27-203 0,-26-248 0,63 489 0,-1-7 0,0 0 0,0 0 0,1-1 0,1 1 0,0 0 0,0 0 0,1 0 0,1 0 0,4-12 0,-7 22 0,1 0 0,-1 0 0,1 0 0,-1 0 0,1 0 0,0 0 0,-1 0 0,1 0 0,0 0 0,0 0 0,0 0 0,0 0 0,0 0 0,0 1 0,0-1 0,0 0 0,0 1 0,0-1 0,0 1 0,0-1 0,1 1 0,-1 0 0,1-1 0,0 1 0,0 0 0,1 0 0,-1 1 0,0-1 0,0 0 0,-1 1 0,1 0 0,0-1 0,0 1 0,0 0 0,0 0 0,3 2 0,3 4 0,1-1 0,-1 2 0,-1-1 0,8 10 0,1 1 0,-2 2 0,0-1 0,-2 2 0,0 0 0,-1 0 0,-1 1 0,12 38 0,-18-48 0,-1 0 0,0 0 0,-1 1 0,0-1 0,-1 1 0,-1 0 0,0-1 0,0 1 0,-1 0 0,-1-1 0,0 1 0,-1-1 0,0 0 0,-1 1 0,0-1 0,-7 12 0,6-15-273,-1-1 0,0 0 0,0-1 0,-9 9 0,-3 1-6553</inkml:trace>
</inkml:ink>
</file>

<file path=ppt/ink/ink3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9:24:54.008"/>
    </inkml:context>
    <inkml:brush xml:id="br0">
      <inkml:brushProperty name="width" value="0.05" units="cm"/>
      <inkml:brushProperty name="height" value="0.05" units="cm"/>
    </inkml:brush>
  </inkml:definitions>
  <inkml:trace contextRef="#ctx0" brushRef="#br0">1 180 24575,'0'0'0,"1"0"0,-1 0 0,0 0 0,0 0 0,0 0 0,0 0 0,0 0 0,0 0 0,0 0 0,0 0 0,0 0 0,0 0 0,0 1 0,0-1 0,0 0 0,0 0 0,0 0 0,0 0 0,0 0 0,0 0 0,0 0 0,0 0 0,0 0 0,0 0 0,0 0 0,0 0 0,0 0 0,0 0 0,0 0 0,-1 0 0,1 0 0,0 0 0,0 0 0,0 0 0,0 0 0,0 1 0,0-1 0,0 0 0,0 0 0,0 0 0,0 0 0,0 0 0,0 0 0,0 0 0,0 0 0,0 0 0,0 0 0,0 0 0,0 0 0,0 0 0,0 0 0,0 0 0,0 0 0,-1 0 0,1 0 0,7 4 0,11 2 0,-11-6 0,-1 0 0,1 0 0,-1 0 0,1-1 0,-1 0 0,1-1 0,-1 1 0,0-1 0,0 0 0,0-1 0,0 1 0,0-1 0,0 0 0,-1-1 0,1 0 0,-1 0 0,8-7 0,-10 8 0,0 1 0,0-1 0,0 0 0,-1 0 0,1 0 0,-1-1 0,0 1 0,0-1 0,0 1 0,0-1 0,0 0 0,-1 1 0,0-1 0,0 0 0,0 0 0,0 0 0,0 0 0,-1 0 0,0 0 0,0 0 0,0 0 0,0-1 0,-1 1 0,1 0 0,-1 0 0,0 1 0,-1-1 0,1 0 0,-2-4 0,1 5 0,1 1 0,0 0 0,-1 0 0,0 0 0,1-1 0,-1 1 0,0 1 0,0-1 0,0 0 0,0 0 0,-1 1 0,1-1 0,0 1 0,-1 0 0,1 0 0,-1 0 0,1 0 0,-1 0 0,1 0 0,-1 1 0,0-1 0,1 1 0,-1 0 0,0 0 0,0 0 0,1 0 0,-1 0 0,0 0 0,1 1 0,-5 1 0,2-1 0,1 0 0,-1 1 0,0 0 0,1 0 0,-1 1 0,1-1 0,0 1 0,0 0 0,0 0 0,0 0 0,0 1 0,1-1 0,-1 1 0,1 0 0,-4 7 0,3-6 0,1 1 0,0 1 0,1-1 0,-1 0 0,1 1 0,0-1 0,1 1 0,0-1 0,0 1 0,0 0 0,1-1 0,0 1 0,0 0 0,1 0 0,0-1 0,0 1 0,0-1 0,1 1 0,0-1 0,0 1 0,6 10 0,-3-9 0,0 0 0,0-1 0,1 1 0,0-1 0,0 0 0,1-1 0,0 1 0,0-1 0,1 0 0,-1-1 0,1 0 0,0 0 0,1-1 0,-1 0 0,10 3 0,15 2-1365,-4-2-5461</inkml:trace>
</inkml:ink>
</file>

<file path=ppt/ink/ink3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9:24:54.336"/>
    </inkml:context>
    <inkml:brush xml:id="br0">
      <inkml:brushProperty name="width" value="0.05" units="cm"/>
      <inkml:brushProperty name="height" value="0.05" units="cm"/>
    </inkml:brush>
  </inkml:definitions>
  <inkml:trace contextRef="#ctx0" brushRef="#br0">67 119 24575,'-31'-53'0,"-5"-9"0,85 151 0,-28-54 0,19 43 0,-35-67 0,-1 1 0,0-1 0,-1 1 0,0 0 0,-1-1 0,0 1 0,-1 0 0,-1 17 0,1-28 0,-1 0 0,0 0 0,0 0 0,0 0 0,0 0 0,-1 1 0,1-1 0,0 0 0,0 0 0,-1 0 0,1 0 0,0 0 0,-1 0 0,1 0 0,-1 0 0,0-1 0,1 1 0,-1 0 0,0 0 0,0 1 0,0-2 0,1 0 0,-1 0 0,0 0 0,1 0 0,-1 0 0,0 0 0,1 0 0,-1 0 0,0 0 0,1 0 0,-1 0 0,1-1 0,-1 1 0,0 0 0,1 0 0,-1 0 0,1-1 0,-1 1 0,1 0 0,-1-1 0,1 1 0,-1-1 0,0 0 0,-3-2 0,1-1 0,0 1 0,0-1 0,0 0 0,0 0 0,1 0 0,-4-6 0,2-4 0,-1 0 0,2-1 0,0 1 0,0 0 0,2-1 0,-1 1 0,2-19 0,1 21 0,0 0 0,0 0 0,1 1 0,0-1 0,1 0 0,1 1 0,0-1 0,0 1 0,8-13 0,-10 21-57,1-1 0,0 0 1,0 1-1,0 0 0,1 0 0,-1 0 0,1 0 0,0 0 0,0 1 0,0-1 0,0 1 1,0 0-1,0 0 0,0 1 0,1-1 0,-1 1 0,1 0 0,-1 0 0,1 1 1,-1-1-1,1 1 0,0 0 0,4 1 0,11-1-6769</inkml:trace>
</inkml:ink>
</file>

<file path=ppt/ink/ink3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9:24:54.666"/>
    </inkml:context>
    <inkml:brush xml:id="br0">
      <inkml:brushProperty name="width" value="0.05" units="cm"/>
      <inkml:brushProperty name="height" value="0.05" units="cm"/>
    </inkml:brush>
  </inkml:definitions>
  <inkml:trace contextRef="#ctx0" brushRef="#br0">187 255 24575,'0'-39'0,"-6"-40"0,5 66 0,-2 0 0,1 1 0,-2-1 0,0 1 0,0 0 0,-1 0 0,-7-12 0,11 22 0,0 0 0,0 1 0,0-1 0,0 1 0,0-1 0,0 1 0,0-1 0,-1 1 0,1 0 0,-1-1 0,1 1 0,-1 0 0,1 0 0,-1 0 0,0 0 0,1 1 0,-1-1 0,0 0 0,0 1 0,0-1 0,-2 0 0,2 2 0,0-1 0,1 0 0,-1 1 0,0-1 0,1 1 0,-1-1 0,0 1 0,1 0 0,-1-1 0,1 1 0,-1 0 0,1 0 0,0 0 0,-1 1 0,1-1 0,0 0 0,0 0 0,0 1 0,-1-1 0,2 0 0,-1 1 0,0-1 0,-1 3 0,-8 16 0,1 0 0,1 0 0,1 1 0,1 1 0,0-1 0,-2 25 0,-6 135 0,29 290 0,-3-279 0,-12-192 0,-1 45 342,0-44-374,1 1 1,0-1 0,-1 1 0,1-1-1,-1 1 1,1-1 0,-1 1 0,0-1 0,1 1-1,-3 1 1,3-2-13,-1-1 0,1 0 0,0 1 0,-1-1 0,1 0 0,-1 0 0,1 1 0,-1-1 0,1 0 0,-1 0 0,1 0 0,-1 0 0,1 1 0,-1-1 1,1 0-1,-1 0 0,0 0 0,1 0 0,-1 0 0,1 0 0,-1 0 0,1-1 0,-1 1 0,1 0 0,-1 0 0,1 0 0,-1 0 0,1-1 0,-1 1 0,0-1 0,-11-7-6782</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8:36:54.330"/>
    </inkml:context>
    <inkml:brush xml:id="br0">
      <inkml:brushProperty name="width" value="0.05" units="cm"/>
      <inkml:brushProperty name="height" value="0.05" units="cm"/>
    </inkml:brush>
  </inkml:definitions>
  <inkml:trace contextRef="#ctx0" brushRef="#br0">260 70 24575,'0'-3'0,"3"-38"0,-3 40 0,0-1 0,1 1 0,-1 0 0,0 0 0,1 0 0,-1-1 0,1 1 0,-1 0 0,1 0 0,0 0 0,-1 0 0,1 0 0,0 0 0,0 0 0,-1 0 0,1 0 0,0 1 0,0-1 0,0 0 0,0 0 0,0 1 0,1-1 0,-1 1 0,0-1 0,0 1 0,0-1 0,0 1 0,0 0 0,2-1 0,-1 2 0,-1-1 0,0 0 0,0 1 0,0-1 0,1 1 0,-1-1 0,0 1 0,0-1 0,0 1 0,0 0 0,0 0 0,0-1 0,0 1 0,0 0 0,0 0 0,-1 0 0,1 0 0,0 0 0,0 0 0,-1 0 0,1 1 0,-1-1 0,1 0 0,-1 0 0,1 2 0,9 38 0,-8-36 0,41 330 0,-32-218 0,6 87 0,-10 0 0,-8 1 0,-48 348 0,-97 266 0,-13 91 0,147-821 0,-21 221 0,32-267 342,1-27-684,0-23-1023,1-4-5461</inkml:trace>
</inkml:ink>
</file>

<file path=ppt/ink/ink3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9:24:54.998"/>
    </inkml:context>
    <inkml:brush xml:id="br0">
      <inkml:brushProperty name="width" value="0.05" units="cm"/>
      <inkml:brushProperty name="height" value="0.05" units="cm"/>
    </inkml:brush>
  </inkml:definitions>
  <inkml:trace contextRef="#ctx0" brushRef="#br0">8 35 24575,'-3'-3'0,"0"-3"0,2-2 0,4 2 0,5 1 0,3 2 0,6 1 0,5 1 0,4 1 0,4 0 0,1 0 0,2 0 0,0 1 0,-5-1-8191</inkml:trace>
  <inkml:trace contextRef="#ctx0" brushRef="#br0" timeOffset="1">458 35 24575,'0'3'0,"3"3"0,3 1 0,4-1 0,0-1-8191</inkml:trace>
</inkml:ink>
</file>

<file path=ppt/ink/ink3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9:24:56.055"/>
    </inkml:context>
    <inkml:brush xml:id="br0">
      <inkml:brushProperty name="width" value="0.05" units="cm"/>
      <inkml:brushProperty name="height" value="0.05" units="cm"/>
    </inkml:brush>
  </inkml:definitions>
  <inkml:trace contextRef="#ctx0" brushRef="#br0">252 190 24575,'9'-12'0,"0"-1"0,0 1 0,-2-2 0,12-22 0,-12 20 0,-5 12 0,0 0 0,-1 0 0,1 0 0,-1 0 0,0 1 0,0-2 0,-1 1 0,1 0 0,-1 0 0,0 0 0,-1-6 0,1 8 0,0 1 0,-1-1 0,1 1 0,-1-1 0,1 1 0,-1-1 0,1 1 0,-1-1 0,0 1 0,0 0 0,0-1 0,0 1 0,0 0 0,0 0 0,0-1 0,-1 1 0,1 0 0,0 0 0,0 0 0,-1 1 0,1-1 0,-1 0 0,1 0 0,-1 1 0,1-1 0,-1 1 0,1 0 0,-1-1 0,0 1 0,1 0 0,-3 0 0,-5 0 0,0 0 0,1 1 0,-1 0 0,1 1 0,-1 0 0,1 0 0,0 1 0,0 0 0,0 0 0,0 1 0,1 0 0,-1 0 0,1 1 0,0 0 0,-8 7 0,7-5 0,-1 1 0,1 0 0,1 0 0,-1 1 0,1 0 0,1 0 0,0 1 0,0 0 0,1 0 0,0 0 0,-4 12 0,7-15 0,1-1 0,-1 1 0,1-1 0,0 1 0,1-1 0,0 1 0,0 0 0,0-1 0,1 1 0,0-1 0,0 1 0,1-1 0,-1 1 0,1-1 0,1 0 0,-1 0 0,1 0 0,0 0 0,8 10 0,3 2 0,2-2 0,0 0 0,0-1 0,30 21 0,-28-22 0,0 0 0,-1 1 0,30 34 0,-46-47 0,1 0 0,-1 0 0,0 0 0,1 0 0,-1 0 0,0 0 0,0 1 0,0-1 0,0 0 0,-1 1 0,1-1 0,-1 0 0,1 1 0,-1-1 0,0 1 0,0 4 0,-1-5 0,1 0 0,-1 0 0,0-1 0,0 1 0,0 0 0,0 0 0,0 0 0,-1-1 0,1 1 0,0-1 0,-1 1 0,1-1 0,-1 1 0,0-1 0,1 0 0,-1 0 0,0 0 0,0 0 0,0 0 0,-2 1 0,-12 5 0,-1-1 0,0-1 0,-1-1 0,1 0 0,-1-1 0,0-1 0,1-1 0,-1 0 0,0-2 0,-30-3 0,44 3 29,1 1-1,-1-1 1,0 0-1,1 0 0,-1-1 1,1 1-1,0-1 1,-1 1-1,1-1 1,0 0-1,-5-5 1,7 6-90,-1 0 0,1-1 0,0 1 0,1 0 0,-1-1 0,0 1 0,0-1 0,1 1 0,-1-1 0,1 0 0,-1 1 0,1-1 0,-1 1 0,1-1 0,0 0 0,0 1 0,0-1 0,0 0 1,0 1-1,1-1 0,-1 0 0,0 1 0,1-1 0,-1 0 0,1 1 0,-1-1 0,2-1 0,8-15-6765</inkml:trace>
</inkml:ink>
</file>

<file path=ppt/ink/ink3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9:24:56.773"/>
    </inkml:context>
    <inkml:brush xml:id="br0">
      <inkml:brushProperty name="width" value="0.05" units="cm"/>
      <inkml:brushProperty name="height" value="0.05" units="cm"/>
    </inkml:brush>
  </inkml:definitions>
  <inkml:trace contextRef="#ctx0" brushRef="#br0">21 130 24575,'18'-5'0,"1"1"0,-1 1 0,32-2 0,9-1 0,-43 3 0,2 1 0,0-1 0,19-7 0,-33 9 0,-1 0 0,0 0 0,0 0 0,0 0 0,0-1 0,0 1 0,0-1 0,0 0 0,0 0 0,-1 0 0,1-1 0,-1 1 0,1 0 0,-1-1 0,0 0 0,0 1 0,3-7 0,-5 8 0,1 0 0,-1 1 0,0-1 0,0 0 0,1 0 0,-1 0 0,0 0 0,0 0 0,0 0 0,0 0 0,0 0 0,0 1 0,-1-1 0,1 0 0,0 0 0,0 0 0,0 0 0,-1 0 0,1 1 0,-1-1 0,1 0 0,-1 0 0,0-1 0,-1 1 0,1-1 0,-1 1 0,0-1 0,1 1 0,-1 0 0,0-1 0,0 1 0,0 0 0,-3-1 0,-5-1 0,1 1 0,0 0 0,-14-2 0,10 3 0,-1 1 0,1 0 0,-1 0 0,1 2 0,0-1 0,0 2 0,0 0 0,0 0 0,-24 11 0,31-11 0,0-1 0,0 1 0,1 0 0,-1 0 0,1 1 0,0-1 0,0 1 0,0 1 0,1-1 0,-1 0 0,1 1 0,0 0 0,1 0 0,-1 0 0,1 1 0,0-1 0,0 1 0,0 0 0,1 0 0,0 0 0,0 0 0,1 0 0,-1 7 0,1-10 0,1 1 0,0-1 0,0 1 0,1 0 0,-1-1 0,1 1 0,0-1 0,0 1 0,0-1 0,0 1 0,0-1 0,1 1 0,0-1 0,-1 0 0,1 0 0,3 3 0,-1-2 0,0 0 0,0 0 0,0 0 0,1-1 0,-1 0 0,1 0 0,0 0 0,0-1 0,9 4 0,-3-2 0,1-1 0,-1 0 0,1-1 0,0 0 0,0-1 0,-1 0 0,1-1 0,0-1 0,16-2 0,-18 1 0,-1 0 0,1-1 0,-1 0 0,0 0 0,0-1 0,0 0 0,-1-1 0,1 0 0,-1 0 0,9-8 0,-13 9 0,0 0 0,0 0 0,0 0 0,0-1 0,0 0 0,-1 1 0,0-1 0,0 0 0,-1 0 0,1-1 0,-1 1 0,0 0 0,-1-1 0,1 1 0,-1-1 0,0 0 0,0 0 0,-1-6 0,-1 38 0,0-14 0,1 0 0,0 0 0,1 0 0,2 14 0,-3-22 0,1-1 0,0 1 0,0-1 0,0 0 0,1 0 0,-1 0 0,1 1 0,0-2 0,0 1 0,0 0 0,0 0 0,0 0 0,0-1 0,1 1 0,-1-1 0,1 0 0,0 0 0,0 0 0,0 0 0,4 2 0,2-1 0,0 0 0,0 0 0,1 0 0,0-2 0,-1 1 0,1-1 0,0 0 0,-1-1 0,1 0 0,0-1 0,-1 0 0,1 0 0,0-1 0,-1 0 0,1-1 0,-1 0 0,0-1 0,12-6 0,-13 6 0,0 0 0,-1 0 0,0-1 0,0 0 0,0-1 0,-1 1 0,1-1 0,-1-1 0,-1 1 0,1-1 0,-1 0 0,0 0 0,-1-1 0,0 1 0,0-1 0,0 0 0,-1 0 0,0 0 0,-1 0 0,3-15 0,-5 18 0,0 1 0,1-1 0,-2 0 0,1 1 0,0-1 0,-1 1 0,0-1 0,0 1 0,0-1 0,-1 1 0,-3-7 0,5 10 0,-1 0 0,0-1 0,0 1 0,1 0 0,-1 0 0,0 0 0,0 0 0,0 0 0,0 1 0,-1-1 0,1 0 0,0 0 0,0 1 0,0-1 0,-1 1 0,1-1 0,-2 0 0,1 1 0,1 0 0,-1 0 0,0 0 0,0 0 0,0 0 0,0 0 0,0 1 0,0-1 0,0 1 0,0-1 0,0 1 0,1 0 0,-1 0 0,0 0 0,-2 1 0,0 1 0,1-1 0,-1 1 0,1 0 0,-1 0 0,1 0 0,0 0 0,0 1 0,0-1 0,1 1 0,-1 0 0,1 0 0,0 0 0,0 0 0,0 0 0,0 0 0,1 1 0,0-1 0,0 0 0,0 1 0,0-1 0,1 1 0,0-1 0,0 6 0,0-2 0,1-1 0,0 0 0,1 0 0,-1 0 0,1 0 0,1 0 0,-1 0 0,1 0 0,0-1 0,1 1 0,0-1 0,0 0 0,8 9 0,0-2 0,1-2 0,1 0 0,28 18 0,-26-19 0,-1 1 0,24 21 0,-39-32 0,1 0 0,-1 1 0,0-1 0,1 0 0,-1 0 0,1 1 0,-1-1 0,0 0 0,1 0 0,-1 1 0,0-1 0,0 0 0,1 1 0,-1-1 0,0 1 0,0-1 0,1 0 0,-1 1 0,0-1 0,0 1 0,0-1 0,0 1 0,0-1 0,1 0 0,-1 1 0,0-1 0,0 1 0,0-1 0,0 1 0,0-1 0,0 1 0,-1-1 0,1 1 0,0-1 0,0 0 0,0 1 0,0-1 0,-1 1 0,1-1 0,0 0 0,0 1 0,0-1 0,-1 1 0,1-1 0,0 0 0,-1 1 0,1-1 0,0 0 0,-1 0 0,1 1 0,-1-1 0,1 0 0,0 0 0,-1 1 0,1-1 0,-1 0 0,1 0 0,-1 0 0,1 0 0,0 0 0,-1 0 0,1 0 0,-2 0 0,-34 3 0,31-3 0,-16 0 171,-29-4 0,43 3-361,0 0 0,0 0 1,1-1-1,-1 0 0,1-1 1,-1 1-1,1-1 1,-7-4-1,-3-6-6636</inkml:trace>
</inkml:ink>
</file>

<file path=ppt/ink/ink3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9:24:57.129"/>
    </inkml:context>
    <inkml:brush xml:id="br0">
      <inkml:brushProperty name="width" value="0.05" units="cm"/>
      <inkml:brushProperty name="height" value="0.05" units="cm"/>
    </inkml:brush>
  </inkml:definitions>
  <inkml:trace contextRef="#ctx0" brushRef="#br0">0 0 24575,'3'0'0,"4"0"0,0 3 0,-1 3 0,-1 4 0,-2 3 0,2 1 0,-1 2 0,0 3 0,-1 2 0,1 2 0,1 0 0,1 1 0,1 0 0,-2 1 0,2 0 0,-1-3 0,-1-5-8191</inkml:trace>
</inkml:ink>
</file>

<file path=ppt/ink/ink3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9:24:57.489"/>
    </inkml:context>
    <inkml:brush xml:id="br0">
      <inkml:brushProperty name="width" value="0.05" units="cm"/>
      <inkml:brushProperty name="height" value="0.05" units="cm"/>
    </inkml:brush>
  </inkml:definitions>
  <inkml:trace contextRef="#ctx0" brushRef="#br0">0 140 24575,'0'-8'0,"0"-11"0,0-8 0,0-2 0,0 2 0,3 7 0,1 11 0,2 11 0,3 9 0,3 8 0,2 6 0,1 4 0,-1-3-8191</inkml:trace>
</inkml:ink>
</file>

<file path=ppt/ink/ink3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9:24:57.829"/>
    </inkml:context>
    <inkml:brush xml:id="br0">
      <inkml:brushProperty name="width" value="0.05" units="cm"/>
      <inkml:brushProperty name="height" value="0.05" units="cm"/>
    </inkml:brush>
  </inkml:definitions>
  <inkml:trace contextRef="#ctx0" brushRef="#br0">41 29 24575,'-4'0'0,"1"0"0,0 0 0,0 0 0,1 0 0,-1 0 0,0-1 0,1 1 0,-1-1 0,0 1 0,1-1 0,-1 0 0,-3-2 0,6 3 0,0 0 0,0 0 0,0 0 0,0 0 0,0 0 0,0 0 0,0 0 0,0 0 0,0-1 0,0 1 0,0 0 0,0 0 0,0 0 0,0 0 0,0 0 0,0 0 0,0 0 0,0 0 0,0-1 0,0 1 0,0 0 0,0 0 0,0 0 0,0 0 0,0 0 0,0 0 0,0 0 0,0 0 0,0-1 0,0 1 0,0 0 0,0 0 0,1 0 0,-1 0 0,0 0 0,0 0 0,0 0 0,0 0 0,0 0 0,0 0 0,0 0 0,0 0 0,0-1 0,1 1 0,-1 0 0,0 0 0,0 0 0,0 0 0,0 0 0,0 0 0,0 0 0,0 0 0,0 0 0,1 0 0,-1 0 0,0 0 0,0 0 0,0 0 0,0 1 0,10-3 0,61-3 0,78 4 0,-61 2 0,741 13 0,-767-13 0,-34 1 0,-19-1 0,0-1 0,-1 1 0,1-1 0,0-1 0,-1 0 0,1 0 0,16-4 0,-25 5 4,1 0-1,-1 0 1,0 0-1,0 0 1,0 0 0,0-1-1,0 1 1,1 0-1,-1 0 1,0 0-1,0 0 1,0 0-1,0 0 1,0 0 0,0 0-1,1 0 1,-1 0-1,0 0 1,0-1-1,0 1 1,0 0-1,0 0 1,0 0 0,0 0-1,0 0 1,0 0-1,1-1 1,-1 1-1,0 0 1,0 0-1,0 0 1,0 0 0,0 0-1,0-1 1,0 1-1,0 0 1,0 0-1,0 0 1,0 0-1,0 0 1,0-1 0,0 1-1,0 0 1,0 0-1,-1 0 1,1 0-1,0-1 1,-8-4 167,-12-2-1878,-3 3-5119</inkml:trace>
</inkml:ink>
</file>

<file path=ppt/ink/ink3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9:24:58.160"/>
    </inkml:context>
    <inkml:brush xml:id="br0">
      <inkml:brushProperty name="width" value="0.05" units="cm"/>
      <inkml:brushProperty name="height" value="0.05" units="cm"/>
    </inkml:brush>
  </inkml:definitions>
  <inkml:trace contextRef="#ctx0" brushRef="#br0">0 13 24575,'1'-1'0,"-1"0"0,0 1 0,0-1 0,1 0 0,-1 1 0,0-1 0,1 1 0,-1-1 0,1 0 0,-1 1 0,0-1 0,1 1 0,-1-1 0,1 1 0,0 0 0,-1-1 0,1 1 0,-1-1 0,1 1 0,0 0 0,-1 0 0,1-1 0,0 1 0,-1 0 0,1 0 0,0 0 0,-1 0 0,1-1 0,0 1 0,-1 0 0,1 0 0,0 1 0,-1-1 0,2 0 0,25 3 0,-19 0 0,1 1 0,0-1 0,-1 2 0,0-1 0,0 1 0,0 0 0,-1 1 0,14 12 0,0 3 0,27 34 0,-42-47 0,0-1 0,-1 1 0,0 0 0,-1 1 0,1-1 0,-1 1 0,3 12 0,-6-18 0,0-1 0,-1 1 0,1 0 0,-1 0 0,0 0 0,0 0 0,0 0 0,0 0 0,0 0 0,-1 0 0,1-1 0,-1 1 0,0 0 0,0 0 0,0 0 0,0-1 0,0 1 0,-1-1 0,1 1 0,-1-1 0,1 1 0,-1-1 0,0 0 0,0 0 0,0 0 0,0 0 0,-5 3 0,-20 10-1365,0-4-5461</inkml:trace>
</inkml:ink>
</file>

<file path=ppt/ink/ink3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9:24:58.503"/>
    </inkml:context>
    <inkml:brush xml:id="br0">
      <inkml:brushProperty name="width" value="0.05" units="cm"/>
      <inkml:brushProperty name="height" value="0.05" units="cm"/>
    </inkml:brush>
  </inkml:definitions>
  <inkml:trace contextRef="#ctx0" brushRef="#br0">1 95 24575,'0'-11'0,"0"3"0,0 0 0,0 0 0,0 0 0,1 0 0,1 1 0,2-11 0,-4 16 0,1 1 0,-1 0 0,1 0 0,0 0 0,-1 0 0,1 0 0,0 0 0,-1 0 0,1 0 0,0 0 0,0 0 0,0 1 0,0-1 0,0 0 0,0 1 0,0-1 0,0 0 0,0 1 0,2-1 0,-1 1 0,0-1 0,0 1 0,0 0 0,1 0 0,-1 0 0,0 0 0,0 1 0,0-1 0,0 1 0,1-1 0,-1 1 0,0 0 0,0 0 0,3 1 0,13 8 0,-9-6 0,0 1 0,0-1 0,0 0 0,16 3 0,-23-6 0,0-1 0,0 0 0,1 1 0,-1-1 0,1 0 0,-1-1 0,0 1 0,1 0 0,-1 0 0,0-1 0,1 0 0,-1 1 0,0-1 0,0 0 0,0 0 0,0 0 0,0 0 0,0-1 0,0 1 0,0 0 0,0-1 0,0 1 0,-1-1 0,3-2 0,-8 9 0,1 0 0,0 1 0,1-1 0,-1 1 0,1 0 0,0 0 0,0-1 0,0 8 0,-9 59 0,8-53 0,-2 20-170,2 0-1,1 0 0,3 1 1,0-1-1,3 0 0,1 0 1,14 52-1,-7-54-6655</inkml:trace>
</inkml:ink>
</file>

<file path=ppt/ink/ink3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9:24:59.268"/>
    </inkml:context>
    <inkml:brush xml:id="br0">
      <inkml:brushProperty name="width" value="0.05" units="cm"/>
      <inkml:brushProperty name="height" value="0.05" units="cm"/>
    </inkml:brush>
  </inkml:definitions>
  <inkml:trace contextRef="#ctx0" brushRef="#br0">537 183 24575,'-1'-1'0,"0"0"0,0-1 0,0 1 0,0 0 0,0 0 0,0-1 0,-1 1 0,1 0 0,0 0 0,-1 0 0,1 1 0,-1-1 0,1 0 0,-1 0 0,-2 0 0,-10-7 0,10 4 0,1 1 0,-1 0 0,0 0 0,-1 0 0,1 0 0,0 1 0,-1-1 0,1 1 0,-8-2 0,9 4 0,-1-1 0,1 1 0,0 0 0,0 0 0,0 0 0,-1 0 0,1 1 0,0-1 0,0 1 0,0 0 0,0 0 0,0 0 0,0 0 0,0 1 0,0-1 0,-3 3 0,-11 8 0,0 1 0,0 0 0,1 1 0,1 1 0,0 1 0,1 0 0,1 0 0,0 2 0,-13 24 0,-7 18 0,-38 102 0,42-84 0,3 2 0,4 1 0,-22 158 0,41-210 0,0 0 0,2 0 0,2 0 0,1 1 0,0-1 0,10 38 0,-7-48 0,1-1 0,0 0 0,2-1 0,0 1 0,0-1 0,2-1 0,0 0 0,1 0 0,1-1 0,24 25 0,-7-14-51,1-1 1,2-1-1,0-2 0,2-1 0,0-2 0,1-1 0,70 24 1,-26-17-86,1-3 0,141 19 1,-126-30 133,0-4-1,103-6 1,-123-5 6,0-4 1,-1-3-1,91-25 0,-114 21-7,-1-2 0,-1-2 1,0-2-1,-2-3 0,58-38 0,-70 39-11,-2-3 1,-1 0-1,-1-2 0,-2-2 0,-1 0 1,-1-2-1,32-49 0,-44 56 2,0 0 1,-2 0-1,-1-1 0,-1-1 0,-1 0 0,10-47 0,-16 55 79,-1 0-1,-2 0 1,0 0 0,-1 0-1,0 0 1,-2 0 0,0-1-1,-1 2 1,-1-1-1,-13-35 1,4 23-27,-2 1 0,-1 0 0,-1 1 1,-1 0-1,-25-28 0,-119-121-1,161 177-39,-68-70 0,-137-109 0,177 159 0,0 1 0,-1 2 0,0 1 0,-2 1 0,0 2 0,-1 1 0,0 1 0,-54-11 0,34 16 0,-1 2 0,0 3 0,0 2 0,0 2 0,0 3 0,1 2 0,-1 2 0,-55 18 0,81-19-227,-1 2-1,2 1 1,-1 1-1,2 2 1,-33 20-1,32-14-6598</inkml:trace>
</inkml:ink>
</file>

<file path=ppt/ink/ink3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9:24:59.832"/>
    </inkml:context>
    <inkml:brush xml:id="br0">
      <inkml:brushProperty name="width" value="0.05" units="cm"/>
      <inkml:brushProperty name="height" value="0.05" units="cm"/>
    </inkml:brush>
  </inkml:definitions>
  <inkml:trace contextRef="#ctx0" brushRef="#br0">80 103 24575,'-1'-1'0,"0"0"0,1 0 0,-1 0 0,0 0 0,0 0 0,0 0 0,0 1 0,0-1 0,0 0 0,0 1 0,0-1 0,0 1 0,-1-1 0,1 1 0,0 0 0,0-1 0,0 1 0,0 0 0,-1 0 0,1 0 0,0 0 0,0 0 0,-1 0 0,1 0 0,0 0 0,0 0 0,0 1 0,-1-1 0,1 0 0,0 1 0,0-1 0,0 1 0,0 0 0,0-1 0,0 1 0,0 0 0,0-1 0,0 1 0,0 0 0,0 0 0,0 0 0,1 0 0,-1 0 0,0 0 0,1 0 0,-1 0 0,0 2 0,-3 4 0,0 0 0,1 1 0,0-1 0,0 1 0,-2 14 0,1-1 0,2 0 0,0 0 0,2 0 0,0 0 0,1 0 0,1 1 0,1-1 0,1-1 0,10 33 0,-7-35 0,-1 0 0,2 0 0,0-1 0,1 0 0,1-1 0,1 0 0,0 0 0,1-1 0,1-1 0,25 24 0,-31-32 0,0-1 0,1 0 0,0 0 0,0-1 0,0 1 0,0-2 0,0 1 0,1-1 0,0-1 0,0 1 0,0-2 0,0 1 0,10 0 0,-11-2 0,-1 0 0,0-1 0,1 0 0,-1 0 0,0-1 0,0 0 0,0 0 0,0 0 0,0-1 0,-1 0 0,1 0 0,-1-1 0,1 0 0,-1 0 0,-1 0 0,11-10 0,-4 1 0,-1-1 0,-1 0 0,0 0 0,-1-1 0,0 0 0,-2 0 0,1-1 0,-2 0 0,0-1 0,3-17 0,-1-2 0,-1 0 0,-2 0 0,1-64 0,-6 78 0,-1 1 0,0-1 0,-2 1 0,0-1 0,-2 1 0,-8-24 0,12 41 25,0 1-1,-1 0 0,0 0 1,1 0-1,-1 1 1,0-1-1,0 0 0,0 1 1,-1-1-1,1 1 0,-1 0 1,1 0-1,-6-3 1,6 4-103,1 0 0,-1 0 1,0 0-1,-1 0 1,1 1-1,0-1 1,0 1-1,0-1 0,0 1 1,0 0-1,0 0 1,-1 0-1,1 0 1,0 0-1,0 1 0,0-1 1,0 1-1,0-1 1,0 1-1,0 0 1,-3 1-1,-8 6-6748</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8:36:54.734"/>
    </inkml:context>
    <inkml:brush xml:id="br0">
      <inkml:brushProperty name="width" value="0.05" units="cm"/>
      <inkml:brushProperty name="height" value="0.05" units="cm"/>
    </inkml:brush>
  </inkml:definitions>
  <inkml:trace contextRef="#ctx0" brushRef="#br0">35 48 24575,'-12'9'0,"10"-7"0,-1 0 0,0 0 0,1 1 0,-1-1 0,1 1 0,-3 3 0,4-5 0,1-1 0,0 1 0,-1 0 0,1 0 0,0-1 0,0 1 0,0 0 0,-1 0 0,1 0 0,0-1 0,0 1 0,0 0 0,0 0 0,0 0 0,1-1 0,-1 1 0,0 0 0,0 0 0,0-1 0,1 1 0,-1 0 0,0 0 0,1-1 0,-1 1 0,1 0 0,-1-1 0,0 1 0,1 0 0,0-1 0,-1 1 0,1-1 0,0 2 0,10 5 0,0 1 0,1-2 0,-1 1 0,1-2 0,0 1 0,22 5 0,-18-5 0,22 8 0,-9-3 0,0-1 0,56 12 0,-75-21 0,0 1 0,0-2 0,0 0 0,-1 0 0,1-1 0,0 0 0,0 0 0,0-1 0,0 0 0,-1-1 0,0 0 0,1-1 0,8-5 0,11-8 0,-2-1 0,0-2 0,28-27 0,-27 22 0,59-39 0,-86 64 0,-4 4 0,-14 11 0,-25 21 0,-205 143-1365,196-147-5461</inkml:trace>
</inkml:ink>
</file>

<file path=ppt/ink/ink3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9:25:00.188"/>
    </inkml:context>
    <inkml:brush xml:id="br0">
      <inkml:brushProperty name="width" value="0.05" units="cm"/>
      <inkml:brushProperty name="height" value="0.05" units="cm"/>
    </inkml:brush>
  </inkml:definitions>
  <inkml:trace contextRef="#ctx0" brushRef="#br0">79 102 24575,'3'-7'0,"-1"1"0,0-1 0,0 0 0,0 0 0,-1 1 0,0-1 0,0 0 0,0 0 0,-1 0 0,0 0 0,-2-10 0,2 17 0,0-1 0,0 1 0,0 0 0,0-1 0,0 1 0,0-1 0,0 1 0,0 0 0,-1-1 0,1 1 0,0 0 0,0-1 0,0 1 0,0 0 0,-1-1 0,1 1 0,0 0 0,0-1 0,-1 1 0,1 0 0,0 0 0,0-1 0,-1 1 0,1 0 0,0 0 0,-1-1 0,1 1 0,0 0 0,-1 0 0,0 0 0,-7 8 0,-2 18 0,8-14 0,1 0 0,0 0 0,1 0 0,1 0 0,0 0 0,0 0 0,4 11 0,27 81 0,-24-82 0,0 1 0,-1-1 0,-1 1 0,-2 1 0,3 28 0,-7-49 12,0 0 1,0-1-1,0 1 0,-1 0 0,1 0 0,-1 0 1,0 0-1,1-1 0,-1 1 0,0 0 0,-1-1 1,1 1-1,0-1 0,-1 1 0,0-1 0,1 0 0,-1 1 1,0-1-1,0 0 0,0 0 0,0-1 0,-1 1 1,1 0-1,-1-1 0,1 1 0,-1-1 0,-4 2 1,3-2-108,0 1 0,0-1 0,0 0 0,0-1 1,-1 1-1,1-1 0,0 0 0,0 0 0,-1 0 0,1-1 1,0 1-1,0-1 0,-1 0 0,1 0 0,0-1 1,0 1-1,-7-4 0,-5-6-6731</inkml:trace>
</inkml:ink>
</file>

<file path=ppt/ink/ink3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9:25:00.566"/>
    </inkml:context>
    <inkml:brush xml:id="br0">
      <inkml:brushProperty name="width" value="0.05" units="cm"/>
      <inkml:brushProperty name="height" value="0.05" units="cm"/>
    </inkml:brush>
  </inkml:definitions>
  <inkml:trace contextRef="#ctx0" brushRef="#br0">65 269 24575,'1'1'0,"1"0"0,-1 0 0,0 1 0,1-1 0,-1 0 0,0 1 0,0-1 0,0 1 0,0-1 0,0 1 0,0-1 0,-1 1 0,1 0 0,0 0 0,0 3 0,7 11 0,-6-14 0,1 0 0,-1 0 0,1 0 0,-1 0 0,1-1 0,0 1 0,0-1 0,0 0 0,0 0 0,0 0 0,0 0 0,0 0 0,1-1 0,-1 1 0,0-1 0,0 0 0,0 0 0,1 0 0,-1-1 0,0 1 0,0-1 0,5-1 0,8-2 0,-1 0 0,0-2 0,16-7 0,-16 7 0,-1-1 0,1-1 0,-1 0 0,-1-1 0,1-1 0,-2 0 0,16-15 0,-24 21 0,-1 0 0,0 0 0,0 0 0,0 0 0,0-1 0,-1 0 0,1 1 0,-1-1 0,0 0 0,-1 0 0,1 0 0,-1 0 0,0 0 0,-1 0 0,1-1 0,-1 1 0,0 0 0,0 0 0,0-1 0,-1 1 0,0 0 0,0 0 0,0 0 0,-1 0 0,1 0 0,-4-7 0,2 7 0,1 0 0,-1 0 0,0 0 0,0 1 0,-1-1 0,1 1 0,-1 0 0,0-1 0,0 2 0,0-1 0,-1 0 0,1 1 0,-1 0 0,0 0 0,0 0 0,0 1 0,0 0 0,-1-1 0,1 2 0,0-1 0,-1 1 0,0 0 0,1 0 0,-1 0 0,1 1 0,-1 0 0,0 0 0,1 1 0,-8 0 0,0 1 0,0 1 0,0 0 0,1 1 0,0 0 0,-1 1 0,2 1 0,-1 0 0,0 0 0,1 1 0,1 0 0,-18 16 0,20-16 0,0 1 0,1 0 0,0 1 0,1 0 0,0 0 0,0 0 0,1 0 0,0 1 0,1 0 0,0 0 0,0 0 0,1 1 0,1-1 0,0 1 0,0-1 0,0 12 0,2-9 0,0 0 0,1-1 0,1 1 0,0-1 0,1 1 0,0-1 0,0 0 0,2 0 0,-1 0 0,2-1 0,-1 0 0,2 0 0,10 15 0,-5-11-136,0 0-1,1-1 1,1 0-1,0-1 1,1-1-1,1 0 1,-1-2-1,2 1 0,34 15 1,-21-14-6690</inkml:trace>
</inkml:ink>
</file>

<file path=ppt/ink/ink3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9:25:01.050"/>
    </inkml:context>
    <inkml:brush xml:id="br0">
      <inkml:brushProperty name="width" value="0.05" units="cm"/>
      <inkml:brushProperty name="height" value="0.05" units="cm"/>
    </inkml:brush>
  </inkml:definitions>
  <inkml:trace contextRef="#ctx0" brushRef="#br0">0 9 24575,'3'-2'0,"3"-5"0</inkml:trace>
</inkml:ink>
</file>

<file path=ppt/ink/ink3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9:25:01.394"/>
    </inkml:context>
    <inkml:brush xml:id="br0">
      <inkml:brushProperty name="width" value="0.05" units="cm"/>
      <inkml:brushProperty name="height" value="0.05" units="cm"/>
    </inkml:brush>
  </inkml:definitions>
  <inkml:trace contextRef="#ctx0" brushRef="#br0">305 24 24575,'0'-1'0,"0"1"0,0-1 0,0 0 0,0 0 0,0 0 0,0 1 0,0-1 0,0 0 0,0 0 0,0 0 0,0 1 0,-1-1 0,1 0 0,0 0 0,0 1 0,-1-1 0,1 0 0,-1 0 0,1 1 0,0-1 0,-1 1 0,1-1 0,-1 0 0,0 1 0,1-1 0,-1 1 0,1-1 0,-1 1 0,0-1 0,1 1 0,-1 0 0,0-1 0,0 1 0,1 0 0,-1-1 0,0 1 0,0 0 0,0 0 0,1 0 0,-1 0 0,0 0 0,0 0 0,0 0 0,1 0 0,-1 0 0,0 0 0,-1 1 0,-5 1 0,0 0 0,1 1 0,-1 0 0,-10 6 0,3-1 0,6-5 0,-19 9 0,1 1 0,0 1 0,-47 34 0,67-43 0,0 0 0,0 1 0,0 0 0,1 0 0,0 1 0,0-1 0,1 1 0,-6 10 0,8-12 0,1 0 0,-1 0 0,1 0 0,0 0 0,0 0 0,0 0 0,1 1 0,-1-1 0,1 0 0,1 0 0,-1 0 0,1 0 0,0 0 0,2 8 0,0-5 0,0-1 0,1 0 0,-1 0 0,2 0 0,-1 0 0,1-1 0,0 0 0,0 0 0,1 0 0,0 0 0,0-1 0,0 0 0,0 0 0,1-1 0,0 1 0,0-2 0,9 5 0,5 1 0,0-1 0,1-1 0,0 0 0,41 5 0,-24-7 0,0-1 0,1-3 0,42-3 0,-60 0 0,1 0 0,-1-2 0,1-1 0,-1-1 0,-1-1 0,38-16 0,-53 20 0,0 0 0,0 0 0,-1 0 0,1-1 0,-1 0 0,0 0 0,0 0 0,-1-1 0,1 0 0,-1 0 0,0 0 0,0 0 0,-1 0 0,1-1 0,-1 0 0,0 1 0,-1-1 0,1 0 0,-1-1 0,-1 1 0,1 0 0,-1-1 0,0 1 0,0 0 0,-1-1 0,0 1 0,0-1 0,-1 1 0,1-1 0,-1 1 0,-1-1 0,1 1 0,-1 0 0,0 0 0,-1 0 0,-3-8 0,0 5 0,0-1 0,0 1 0,-1 1 0,0-1 0,0 1 0,-1 0 0,0 1 0,-1 0 0,-15-10 0,19 14 0,0 0 0,-1 0 0,1 0 0,-1 1 0,0 0 0,0 0 0,0 1 0,-9-2 0,12 3 0,-1 0 0,1 0 0,-1 0 0,1 0 0,-1 1 0,1-1 0,0 1 0,-1 0 0,1 0 0,0 0 0,-1 1 0,1-1 0,0 1 0,0-1 0,-5 5 0,7-5 0,-1 1 0,0 0 0,0 0 0,0 0 0,1 0 0,-1 0 0,1 0 0,0 0 0,-1 0 0,1 1 0,0-1 0,0 0 0,0 1 0,1-1 0,-1 1 0,0 2 0,1 1 0,0-1 0,0 1 0,0-1 0,0 1 0,1-1 0,0 0 0,2 8 0,2 0 0,0 0 0,0-1 0,1 1 0,1-1 0,10 15 0,83 109-1365,-92-124-5461</inkml:trace>
</inkml:ink>
</file>

<file path=ppt/ink/ink3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9:25:01.736"/>
    </inkml:context>
    <inkml:brush xml:id="br0">
      <inkml:brushProperty name="width" value="0.05" units="cm"/>
      <inkml:brushProperty name="height" value="0.05" units="cm"/>
    </inkml:brush>
  </inkml:definitions>
  <inkml:trace contextRef="#ctx0" brushRef="#br0">0 39 24575,'0'-1'0,"1"-1"0,-1 0 0,0 1 0,1-1 0,-1 1 0,1-1 0,0 1 0,-1-1 0,1 1 0,0-1 0,0 1 0,0 0 0,0-1 0,0 1 0,0 0 0,1 0 0,-1 0 0,0 0 0,0 0 0,1 0 0,-1 0 0,1 0 0,-1 0 0,1 1 0,-1-1 0,1 1 0,-1-1 0,1 1 0,1-1 0,3 0 0,-1 0 0,0 0 0,1 0 0,-1 1 0,0 0 0,1 0 0,8 1 0,3 4 0,0 0 0,0 1 0,-1 0 0,0 1 0,0 1 0,0 1 0,19 15 0,-6-3 0,-2 1 0,43 44 0,-63-58 0,0 0 0,-1 0 0,1 0 0,-2 1 0,1 0 0,6 15 0,-11-22 0,0 0 0,0 1 0,-1-1 0,1 0 0,0 1 0,-1-1 0,0 0 0,0 1 0,1-1 0,-1 1 0,-1-1 0,1 0 0,0 1 0,-1-1 0,1 0 0,-1 1 0,0-1 0,1 0 0,-1 0 0,0 1 0,0-1 0,-1 0 0,1 0 0,0 0 0,-1 0 0,1 0 0,-1-1 0,0 1 0,0 0 0,1-1 0,-1 1 0,0-1 0,-4 2 0,-6 3 0,1-1 0,-1 0 0,0-1 0,0 0 0,-1-1 0,1 0 0,-26 1 0,-90-2 0,124-2 0,-42-3-1365,7-1-5461</inkml:trace>
</inkml:ink>
</file>

<file path=ppt/ink/ink3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9:25:02.064"/>
    </inkml:context>
    <inkml:brush xml:id="br0">
      <inkml:brushProperty name="width" value="0.05" units="cm"/>
      <inkml:brushProperty name="height" value="0.05" units="cm"/>
    </inkml:brush>
  </inkml:definitions>
  <inkml:trace contextRef="#ctx0" brushRef="#br0">275 82 24575,'11'-1'0,"-1"0"0,1 0 0,-1-1 0,0-1 0,0 0 0,0 0 0,0-1 0,0 0 0,-1 0 0,12-8 0,-20 11 0,0 1 0,0-1 0,0 0 0,0 0 0,0 1 0,0-1 0,0 0 0,0 0 0,0 0 0,-1 0 0,1 0 0,0 0 0,-1 0 0,1 0 0,0 0 0,-1 0 0,0 0 0,1-1 0,-1 1 0,0 0 0,1-2 0,-1 2 0,-1 1 0,1-1 0,-1 0 0,1 0 0,-1 0 0,1 1 0,-1-1 0,1 0 0,-1 1 0,1-1 0,-1 0 0,0 1 0,0-1 0,1 1 0,-1-1 0,0 1 0,0 0 0,1-1 0,-1 1 0,0 0 0,-1-1 0,-5-1 0,0 0 0,-1 1 0,1 0 0,0 0 0,-13 1 0,5 1 0,-1 1 0,1 1 0,0 0 0,0 1 0,0 1 0,-27 11 0,32-11 0,0 1 0,0-1 0,0 1 0,1 1 0,0 0 0,0 0 0,1 1 0,0 0 0,0 0 0,-7 12 0,12-17 0,1 1 0,0 0 0,-1 0 0,1 0 0,1 0 0,-1 1 0,1-1 0,0 0 0,0 1 0,0-1 0,0 1 0,1-1 0,0 1 0,-1 0 0,2-1 0,-1 1 0,1-1 0,-1 1 0,1-1 0,1 0 0,-1 1 0,0-1 0,1 0 0,3 6 0,4 4 0,1 0 0,0-1 0,1 0 0,0 0 0,16 12 0,3 5 0,-29-29 0,0 0 0,0 0 0,0 1 0,0-1 0,0 0 0,0 0 0,-1 1 0,1-1 0,0 1 0,-1-1 0,1 1 0,0 1 0,-1-2 0,0 0 0,0-1 0,0 1 0,0-1 0,0 1 0,0 0 0,-1-1 0,1 1 0,0 0 0,0-1 0,0 1 0,-1-1 0,1 1 0,0-1 0,-1 1 0,1-1 0,0 1 0,-1-1 0,1 1 0,-1-1 0,1 1 0,-1-1 0,-2 2 0,1-1 0,-1 1 0,0-1 0,0 0 0,1 0 0,-1-1 0,0 1 0,0 0 0,0-1 0,0 0 0,0 0 0,-4 0 0,-99-9-1365,44 3-5461</inkml:trace>
</inkml:ink>
</file>

<file path=ppt/ink/ink3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9:25:02.978"/>
    </inkml:context>
    <inkml:brush xml:id="br0">
      <inkml:brushProperty name="width" value="0.05" units="cm"/>
      <inkml:brushProperty name="height" value="0.05" units="cm"/>
    </inkml:brush>
  </inkml:definitions>
  <inkml:trace contextRef="#ctx0" brushRef="#br0">1 89 24575,'-1'-6'0,"2"0"0,-1 0 0,1 0 0,0 1 0,0-1 0,0 0 0,1 1 0,0-1 0,3-6 0,-4 10 0,0 1 0,0-1 0,0 0 0,1 1 0,-1-1 0,1 1 0,-1-1 0,1 1 0,-1 0 0,1 0 0,-1 0 0,1 0 0,0 0 0,0 0 0,0 0 0,0 0 0,-1 1 0,1-1 0,0 1 0,0-1 0,0 1 0,0 0 0,0 0 0,0 0 0,0 0 0,0 0 0,0 0 0,0 0 0,0 1 0,2 0 0,1 0 0,0 1 0,0 0 0,0 0 0,-1 1 0,1 0 0,-1-1 0,0 1 0,0 0 0,0 1 0,0-1 0,0 1 0,-1 0 0,5 6 0,6 9 0,18 35 0,-19-31 0,28 50 0,-22-35 0,3 0 0,1-2 0,49 60 0,-69-93 0,0 0 0,0-1 0,0 1 0,1 0 0,-1-1 0,0 0 0,1 0 0,0 0 0,0 0 0,-1 0 0,1-1 0,0 0 0,0 1 0,0-1 0,7 0 0,-5-1 0,-1 0 0,1 0 0,-1-1 0,0 0 0,1 0 0,-1 0 0,0-1 0,0 0 0,0 0 0,8-4 0,2-4 0,0 0 0,-1 0 0,-1-2 0,0 1 0,0-2 0,14-18 0,-7 6 0,-1 0 0,26-47 0,-37 56 0,0-1 0,-1 1 0,-1-1 0,0 0 0,-2-1 0,4-20 0,-8 36 0,1 0 0,-1 0 0,0 1 0,0-1 0,0 0 0,0 0 0,0 0 0,0 1 0,-1-1 0,1 0 0,-1 0 0,1 1 0,-1-1 0,0 0 0,-1-2 0,2 4 0,0 0 0,0 0 0,-1-1 0,1 1 0,0 0 0,-1 0 0,1 0 0,0 0 0,-1-1 0,1 1 0,0 0 0,-1 0 0,1 0 0,0 0 0,-1 0 0,1 0 0,0 0 0,-1 0 0,1 0 0,0 0 0,-1 0 0,1 0 0,0 0 0,-1 0 0,1 0 0,0 0 0,-1 0 0,-13 13 0,6-1 0,0 1 0,1 0 0,0 0 0,1 0 0,0 1 0,2 0 0,-1 1 0,2-1 0,-4 26 0,2 13 0,1 71 0,9 9-682,34 195-1,-35-304-6143</inkml:trace>
</inkml:ink>
</file>

<file path=ppt/ink/ink3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9:25:03.667"/>
    </inkml:context>
    <inkml:brush xml:id="br0">
      <inkml:brushProperty name="width" value="0.05" units="cm"/>
      <inkml:brushProperty name="height" value="0.05" units="cm"/>
    </inkml:brush>
  </inkml:definitions>
  <inkml:trace contextRef="#ctx0" brushRef="#br0">53 365 24575,'-2'0'0,"1"-1"0,-1 1 0,0-1 0,0 0 0,0 0 0,0 1 0,1-1 0,-1 0 0,1-1 0,-1 1 0,0 0 0,1 0 0,0-1 0,-3-2 0,3 4 0,1-1 0,-1 1 0,1-1 0,-1 1 0,1-1 0,-1 1 0,1-1 0,0 0 0,-1 1 0,1-1 0,0 1 0,-1-1 0,1 0 0,0 1 0,0-1 0,0 0 0,-1 0 0,1 1 0,0-1 0,0 0 0,0 1 0,0-1 0,0 0 0,0 1 0,0-1 0,1 0 0,-1 0 0,0 1 0,0-1 0,0 0 0,1 1 0,-1-1 0,0 1 0,1-1 0,-1 0 0,1 1 0,-1-1 0,0 1 0,1-1 0,-1 1 0,1-1 0,0 0 0,13-5 0,0-1 0,1 2 0,-1 0 0,21-4 0,-15 4 0,35-13 0,-40 11 0,0 0 0,-1-2 0,0 1 0,23-20 0,-33 25 0,0-1 0,0 1 0,0-2 0,0 1 0,0 0 0,-1-1 0,0 1 0,0-1 0,0 0 0,0 0 0,-1 0 0,0 0 0,0 0 0,0-1 0,-1 1 0,0-1 0,1-8 0,-2 11 0,0 1 0,0-1 0,-1 1 0,1-1 0,-1 1 0,1-1 0,-1 0 0,0 1 0,0 0 0,0-1 0,0 1 0,-1 0 0,1-1 0,-1 1 0,1 0 0,-1 0 0,0 0 0,1 0 0,-1 1 0,0-1 0,0 0 0,-1 1 0,1-1 0,0 1 0,0 0 0,-1 0 0,1 0 0,-1 0 0,1 0 0,-1 0 0,1 1 0,-4-1 0,-2 0 0,0 0 0,-1 0 0,1 1 0,0 0 0,0 1 0,0 0 0,0 0 0,0 1 0,-10 3 0,4 0 0,0 1 0,1 0 0,0 1 0,0 0 0,1 1 0,-1 1 0,2 0 0,-1 0 0,1 1 0,-11 14 0,17-18 0,0 0 0,1-1 0,0 2 0,0-1 0,0 0 0,1 1 0,0 0 0,0 0 0,1 0 0,0 0 0,0 0 0,0 0 0,1 0 0,0 1 0,1-1 0,0 1 0,0-1 0,0 0 0,1 1 0,0-1 0,0 0 0,3 9 0,-2-12 0,0 1 0,0-1 0,0 1 0,1-1 0,0 1 0,-1-1 0,1 0 0,1 0 0,-1-1 0,1 1 0,-1-1 0,1 0 0,7 6 0,-3-5 0,-1 0 0,0-1 0,1 0 0,0 0 0,-1-1 0,1 1 0,16 1 0,-8-3 0,0 0 0,0-1 0,0 0 0,0-2 0,0 0 0,0 0 0,-1-2 0,18-5 0,-22 5 0,0-1 0,-1 0 0,1-1 0,-1 0 0,-1 0 0,1-1 0,-1 0 0,0-1 0,-1 0 0,0-1 0,0 1 0,-1-1 0,0-1 0,0 1 0,-1-1 0,-1-1 0,9-20 0,-5 7 0,-2 0 0,-1 0 0,0-1 0,-2 0 0,-1 0 0,-1 0 0,-2-31 0,-2 46 0,-2 20 0,-2 19 0,4-13 0,2 1 0,-1-1 0,2 1 0,0-1 0,1 0 0,6 22 0,33 94 0,-16-61 0,-23-67 0,-1 0 0,0 0 0,0 0 0,0 0 0,-1 0 0,1 0 0,-1 0 0,0 0 0,0 1 0,0-1 0,-2 7 0,1-8 0,0-1 0,0 0 0,0 0 0,-1 0 0,1 0 0,0 0 0,-1 0 0,0 0 0,1-1 0,-1 1 0,0 0 0,0-1 0,0 0 0,0 1 0,0-1 0,0 0 0,0 0 0,0 0 0,-1 0 0,1 0 0,-5 0 0,-12 3-192,0 0 1,-1-2-1,-38 0 0,47-2-406,-37 1-6228</inkml:trace>
</inkml:ink>
</file>

<file path=ppt/ink/ink3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9:25:04.779"/>
    </inkml:context>
    <inkml:brush xml:id="br0">
      <inkml:brushProperty name="width" value="0.05" units="cm"/>
      <inkml:brushProperty name="height" value="0.05" units="cm"/>
    </inkml:brush>
  </inkml:definitions>
  <inkml:trace contextRef="#ctx0" brushRef="#br0">0 21 24575,'27'-16'0,"-27"16"0,1-1 0,0 1 0,-1-1 0,1 1 0,0 0 0,-1-1 0,1 1 0,0 0 0,0-1 0,0 1 0,-1 0 0,1 0 0,0 0 0,0 0 0,0 0 0,0 0 0,-1 0 0,1 0 0,0 0 0,0 0 0,0 0 0,0 0 0,-1 1 0,1-1 0,0 0 0,0 1 0,-1-1 0,2 1 0,0 7 0,-1 1 0,0-1 0,-1 0 0,0 1 0,0-1 0,-1 9 0,-1 9 0,3 46 0,3 0 0,3 0 0,19 81 0,66 207 0,-84-333 0,44 203-1365,-50-221-5461</inkml:trace>
</inkml:ink>
</file>

<file path=ppt/ink/ink3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9:25:05.173"/>
    </inkml:context>
    <inkml:brush xml:id="br0">
      <inkml:brushProperty name="width" value="0.05" units="cm"/>
      <inkml:brushProperty name="height" value="0.05" units="cm"/>
    </inkml:brush>
  </inkml:definitions>
  <inkml:trace contextRef="#ctx0" brushRef="#br0">0 96 24575,'1'2'0,"-1"0"0,1 1 0,-1-1 0,1 0 0,0 0 0,0 0 0,0 0 0,0 0 0,0 0 0,0 0 0,1 0 0,-1-1 0,1 1 0,-1 0 0,1-1 0,0 1 0,-1-1 0,1 1 0,0-1 0,0 0 0,3 1 0,6 4 0,0 0 0,18 5 0,-28-11 0,13 5 0,128 40 0,-123-40 0,0-1 0,0-1 0,0-1 0,0-1 0,33-1 0,-43-1 0,0-1 0,0 1 0,0-1 0,0-1 0,-1 0 0,1 0 0,-1-1 0,0 0 0,1 0 0,12-10 0,-11 6 0,-1 0 0,0-1 0,-1 0 0,0 0 0,-1-1 0,0 0 0,9-16 0,-4 4 0,-9 14 0,1 0 0,0 0 0,1 1 0,0 0 0,0 0 0,0 0 0,10-9 0,-15 16 0,0 0 0,1 0 0,-1-1 0,0 1 0,0 0 0,1 0 0,-1-1 0,0 1 0,0 0 0,1 0 0,-1 0 0,0-1 0,1 1 0,-1 0 0,0 0 0,1 0 0,-1 0 0,0 0 0,1 0 0,-1 0 0,0 0 0,1 0 0,-1 0 0,0 0 0,1 0 0,-1 0 0,0 0 0,1 0 0,-1 0 0,0 0 0,1 0 0,0 11 0,-9 16 0,0-15 57,0 0 0,-1-1 0,0 0 0,-1-1 0,-17 16 0,-61 39-1764,60-47-5119</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8:36:55.062"/>
    </inkml:context>
    <inkml:brush xml:id="br0">
      <inkml:brushProperty name="width" value="0.05" units="cm"/>
      <inkml:brushProperty name="height" value="0.05" units="cm"/>
    </inkml:brush>
  </inkml:definitions>
  <inkml:trace contextRef="#ctx0" brushRef="#br0">386 0 24575,'0'0'-8191</inkml:trace>
  <inkml:trace contextRef="#ctx0" brushRef="#br0" timeOffset="1">0 884 24575,'11'-5'0,"12"-8"0,1-1-8191</inkml:trace>
</inkml:ink>
</file>

<file path=ppt/ink/ink3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9:25:05.770"/>
    </inkml:context>
    <inkml:brush xml:id="br0">
      <inkml:brushProperty name="width" value="0.05" units="cm"/>
      <inkml:brushProperty name="height" value="0.05" units="cm"/>
    </inkml:brush>
  </inkml:definitions>
  <inkml:trace contextRef="#ctx0" brushRef="#br0">178 191 24575,'-33'-8'0,"4"1"0,26 7 0,0 0 0,-1 0 0,1 0 0,0 0 0,-1 1 0,1-1 0,0 1 0,0 0 0,0 0 0,-1 0 0,1 0 0,0 1 0,0-1 0,1 1 0,-1 0 0,0-1 0,1 1 0,-1 1 0,1-1 0,-1 0 0,1 1 0,0-1 0,0 1 0,0-1 0,0 1 0,0 0 0,1 0 0,0 0 0,-1 0 0,0 4 0,-4 10 0,1 0 0,1 1 0,1 0 0,-2 24 0,2-20 0,1-5 0,-1-2 0,2-1 0,-1 0 0,2 0 0,-1 1 0,4 23 0,-3-37 0,0-1 0,0 1 0,0-1 0,1 1 0,-1-1 0,0 1 0,0-1 0,0 1 0,0-1 0,0 1 0,1-1 0,-1 1 0,0-1 0,0 1 0,1-1 0,-1 0 0,0 1 0,1-1 0,-1 0 0,1 1 0,-1-1 0,0 1 0,1-1 0,-1 0 0,1 0 0,-1 1 0,1-1 0,-1 0 0,1 0 0,-1 0 0,1 0 0,-1 1 0,1-1 0,-1 0 0,1 0 0,-1 0 0,1 0 0,-1 0 0,1 0 0,-1 0 0,1 0 0,-1-1 0,1 1 0,-1 0 0,1 0 0,-1 0 0,1 0 0,-1-1 0,1 1 0,-1 0 0,1-1 0,-1 1 0,0 0 0,1-1 0,-1 1 0,0 0 0,1-1 0,-1 1 0,0-1 0,1 0 0,22-27 0,-7-6 0,-1 1 0,-2-2 0,17-66 0,-13 39 0,-12 47 0,20-61 0,-22 68 0,1 1 0,0-1 0,0 1 0,0 0 0,1 0 0,0 0 0,7-7 0,-11 13 0,1 0 0,-1 0 0,0 0 0,1 0 0,-1 0 0,1 0 0,0 0 0,-1 0 0,1 1 0,0-1 0,-1 1 0,1-1 0,0 1 0,-1 0 0,1 0 0,0 0 0,0 0 0,-1 0 0,1 0 0,0 0 0,0 0 0,-1 1 0,1-1 0,0 1 0,-1-1 0,1 1 0,0-1 0,-1 1 0,1 0 0,-1 0 0,1 0 0,-1 0 0,1 0 0,-1 0 0,0 1 0,2 1 0,6 6 0,-1 0 0,0 0 0,14 22 0,-16-21 0,3 4 0,2-1 0,-1 0 0,1-1 0,1 0 0,20 16 0,-27-24 0,-1-1 0,1 1 0,0-1 0,0-1 0,0 1 0,0-1 0,0 0 0,1 0 0,-1 0 0,1-1 0,-1 0 0,1 0 0,0 0 0,-1-1 0,1 0 0,0 0 0,-1 0 0,1-1 0,0 0 0,5-1 0,-9 1 0,0 0 0,0 0 0,0 0 0,0 0 0,0 0 0,0 0 0,-1 0 0,1-1 0,0 1 0,-1-1 0,1 1 0,-1-1 0,1 0 0,-1 0 0,0 1 0,2-4 0,-1 0 0,0 1 0,-1-1 0,1 1 0,-1-1 0,0 0 0,0 0 0,0-5 0,-1-4 0,0 1 0,-1-1 0,0 1 0,-5-21 0,5 28 34,-1 1 1,1-1-1,-1 1 0,-1 0 0,1-1 0,-1 1 0,0 0 0,0 0 0,-7-8 1,8 11-113,0 0 0,0 0 1,0 0-1,-1 1 1,1-1-1,0 0 1,-1 1-1,0 0 0,1-1 1,-1 1-1,0 0 1,1 1-1,-1-1 1,0 0-1,0 1 0,0-1 1,0 1-1,1 0 1,-1 0-1,0 0 1,-4 1-1,-7 2-6748</inkml:trace>
</inkml:ink>
</file>

<file path=ppt/ink/ink3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9:25:06.175"/>
    </inkml:context>
    <inkml:brush xml:id="br0">
      <inkml:brushProperty name="width" value="0.05" units="cm"/>
      <inkml:brushProperty name="height" value="0.05" units="cm"/>
    </inkml:brush>
  </inkml:definitions>
  <inkml:trace contextRef="#ctx0" brushRef="#br0">0 82 24575,'1'0'0,"0"0"0,0 0 0,0 1 0,0-1 0,0 0 0,0 1 0,0-1 0,0 1 0,0-1 0,0 1 0,0 0 0,0-1 0,0 1 0,-1 0 0,1 0 0,0-1 0,0 1 0,-1 0 0,1 0 0,-1 0 0,1 0 0,-1 0 0,1 0 0,-1 0 0,1 0 0,-1 0 0,0 0 0,0 0 0,0 0 0,1 0 0,-1 1 0,0-1 0,0 0 0,-1 1 0,2 10 0,-1 0 0,-3 17 0,1-10 0,1-1 0,1 1 0,1-1 0,1 0 0,0 0 0,9 33 0,-10-47 0,0 1 0,1-1 0,0 1 0,0-1 0,0 0 0,0 0 0,1 0 0,0 0 0,0 0 0,0 0 0,0-1 0,0 0 0,1 1 0,-1-1 0,1 0 0,0-1 0,0 1 0,0-1 0,1 0 0,-1 0 0,0 0 0,1 0 0,-1-1 0,1 0 0,0 0 0,-1 0 0,8 0 0,-5 0 0,0-1 0,0-1 0,0 1 0,0-1 0,0-1 0,0 1 0,0-1 0,-1 0 0,1-1 0,-1 1 0,10-7 0,-7 4 0,0-1 0,-1-1 0,0 1 0,0-1 0,-1-1 0,0 1 0,8-12 0,-6 5 0,1-1 0,-2 0 0,0 0 0,-1-1 0,0 0 0,-2 0 0,1-1 0,-2 1 0,3-22 0,-6 31 0,-1 1 0,1-1 0,-1 1 0,0-1 0,-1 1 0,0-1 0,0 1 0,0-1 0,-1 1 0,0-1 0,0 1 0,0 0 0,-5-7 0,5 10 0,0-1 0,-1 1 0,1 0 0,-1 0 0,0 0 0,0 1 0,0-1 0,0 1 0,-1-1 0,1 1 0,-1 0 0,1 0 0,-1 1 0,0-1 0,0 1 0,0 0 0,1 0 0,-1 0 0,0 0 0,0 1 0,0-1 0,-7 1 0,-5 1-195,-1 1 0,1 1 0,-1 0 0,1 1 0,0 0 0,-17 8 0,-9 6-6631</inkml:trace>
</inkml:ink>
</file>

<file path=ppt/ink/ink3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9:25:06.753"/>
    </inkml:context>
    <inkml:brush xml:id="br0">
      <inkml:brushProperty name="width" value="0.05" units="cm"/>
      <inkml:brushProperty name="height" value="0.05" units="cm"/>
    </inkml:brush>
  </inkml:definitions>
  <inkml:trace contextRef="#ctx0" brushRef="#br0">462 91 24575,'-31'-36'0,"17"21"0,-23-23 0,37 38 0,0 0 0,0 0 0,0 0 0,0 0 0,0 0 0,0-1 0,0 1 0,-1 0 0,1 0 0,0 0 0,0 0 0,0 0 0,0 0 0,-1 0 0,1 0 0,0-1 0,0 1 0,0 0 0,0 0 0,-1 0 0,1 0 0,0 0 0,0 0 0,0 0 0,0 0 0,-1 0 0,1 0 0,0 0 0,0 0 0,0 0 0,-1 0 0,1 0 0,0 0 0,0 1 0,0-1 0,0 0 0,-1 0 0,1 0 0,0 0 0,0 0 0,0 0 0,0 0 0,0 0 0,-1 1 0,1-1 0,0 0 0,-2 13 0,6 20 0,-3-29 0,12 108 0,-6 1 0,-8 154 0,-11-102-170,-51 261 0,-85 151-171,21-203 75,98-292-720,14-40-5272</inkml:trace>
</inkml:ink>
</file>

<file path=ppt/ink/ink3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9:25:07.548"/>
    </inkml:context>
    <inkml:brush xml:id="br0">
      <inkml:brushProperty name="width" value="0.05" units="cm"/>
      <inkml:brushProperty name="height" value="0.05" units="cm"/>
    </inkml:brush>
  </inkml:definitions>
  <inkml:trace contextRef="#ctx0" brushRef="#br0">564 427 24575,'-15'-10'0,"1"-1"0,1 0 0,0-2 0,1 1 0,0-2 0,0 1 0,2-2 0,0 1 0,-9-18 0,17 29 0,0-1 0,0 0 0,1 0 0,-1 0 0,1 0 0,0 0 0,0 0 0,0 0 0,0 0 0,1 0 0,-1-1 0,1 1 0,0 0 0,1 0 0,-1 0 0,1-1 0,0 1 0,0 0 0,0 0 0,0 0 0,1 0 0,0 0 0,-1 1 0,1-1 0,1 0 0,-1 1 0,1-1 0,-1 1 0,1 0 0,0 0 0,0 0 0,0 0 0,0 1 0,1-1 0,-1 1 0,6-3 0,7-4 0,0 1 0,1 1 0,0 0 0,33-8 0,76-8 0,-108 20 0,537-50-1395,6 37-821,-458 14 1955,2133 2-2916,-769 8 6668,-1455-8-3067,-6 0-103,-1 0 0,1 0 0,0 0 1,9 2-1,-14-1-260,0-1 0,1 1 0,-1-1 0,0 1 0,0-1 0,1 1 1,-1 0-1,0 0 0,0-1 0,0 1 0,0 0 0,0 0 0,0 0 0,0 0 1,0 0-1,-1 0 0,1 1 0,0-1 0,0 0 0,-1 0 0,1 0 0,-1 1 0,1 1 1,8 23-43,1 0 0,1 0 0,21 34 0,-20-40-21,0 1-1,-2 0 1,-1 1-1,0 0 1,8 39-1,-4 24 3,-5-1 0,-3 136 0,-32 170 0,13-220 0,8-94 0,-41 367 0,44-422 0,-1 0 0,-1 0 0,-1-1 0,-15 35 0,17-48 0,0 0 0,0 0 0,-1 0 0,1 0 0,-2-1 0,1 0 0,-1 0 0,0-1 0,0 1 0,0-1 0,-1 0 0,0-1 0,0 0 0,0 0 0,-12 5 0,-2-2 0,-1-1 0,1-1 0,-2-1 0,1 0 0,-38-1 0,-117-9 0,139 3 0,-616-59-2092,328 27 840,-1472-105-4451,-3 112 3761,1182 66 4850,566-29-730,40-4-1606,12-3 177,19 1-99,15-4-4909</inkml:trace>
</inkml:ink>
</file>

<file path=ppt/ink/ink3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9:25:08.172"/>
    </inkml:context>
    <inkml:brush xml:id="br0">
      <inkml:brushProperty name="width" value="0.05" units="cm"/>
      <inkml:brushProperty name="height" value="0.05" units="cm"/>
    </inkml:brush>
  </inkml:definitions>
  <inkml:trace contextRef="#ctx0" brushRef="#br0">193 403 24575,'11'-25'0,"-9"19"0,0 0 0,0 0 0,1 1 0,0-1 0,0 1 0,1-1 0,7-8 0,-11 14 0,0 0 0,0 0 0,0 0 0,0 0 0,0 0 0,0 0 0,0 0 0,0 0 0,0 0 0,0 0 0,1 0 0,-1 0 0,0 0 0,0 0 0,0 0 0,0 0 0,0 0 0,0 0 0,0 0 0,0 0 0,0 0 0,0 0 0,0 0 0,0 0 0,1 0 0,-1 0 0,0 0 0,0 0 0,0 0 0,0 0 0,0 0 0,0 0 0,0 0 0,0 0 0,0 0 0,0 0 0,0 0 0,0 1 0,0-1 0,0 0 0,0 0 0,0 0 0,0 0 0,0 0 0,0 0 0,0 0 0,0 0 0,0 0 0,0 0 0,0 0 0,0 0 0,0 0 0,0 1 0,0-1 0,0 0 0,0 0 0,0 0 0,0 0 0,0 0 0,0 0 0,0 0 0,0 0 0,0 0 0,0 0 0,0 0 0,0 0 0,0 0 0,0 1 0,-1 9 0,-4 13 0,-31 91 0,-33 95 0,52-167 0,-1-1 0,-44 72 0,62-112 0,-1 0 0,1 0 0,-1 0 0,1-1 0,-1 1 0,1 0 0,-1 0 0,1 0 0,-1-1 0,0 1 0,1 0 0,-1-1 0,0 1 0,0-1 0,1 1 0,-1-1 0,0 1 0,0-1 0,0 1 0,0-1 0,0 0 0,0 0 0,-1 1 0,1-2 0,1 1 0,-1-1 0,1 1 0,-1-1 0,1 1 0,-1-1 0,1 0 0,-1 1 0,1-1 0,-1 0 0,1 1 0,0-1 0,-1 0 0,1 0 0,0 1 0,0-1 0,-1 0 0,1 0 0,0 0 0,0-1 0,-1-7 0,1-1 0,-1 1 0,3-14 0,8-49 0,3 1 0,3 0 0,4 2 0,2 0 0,58-122 0,-58 149 0,41-58 0,-52 83 0,2 2 0,0 0 0,1 0 0,0 1 0,1 1 0,20-14 0,-30 24 0,0-1 0,0 1 0,0 1 0,1-1 0,-1 1 0,1 0 0,0 0 0,0 1 0,-1 0 0,1 0 0,0 0 0,9 1 0,-11 0 0,-1 0 0,1 1 0,-1 0 0,0-1 0,1 2 0,-1-1 0,0 0 0,0 1 0,1-1 0,-1 1 0,0 0 0,-1 0 0,1 0 0,0 0 0,0 0 0,-1 1 0,0 0 0,1-1 0,-1 1 0,0 0 0,0 0 0,2 5 0,2 5 0,0 1 0,-1 0 0,-1 0 0,0 0 0,-1 0 0,3 25 0,-1 92 0,-5-101 0,0 31 54,-7 367-1473,3-385-5407</inkml:trace>
</inkml:ink>
</file>

<file path=ppt/ink/ink3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9:25:09.019"/>
    </inkml:context>
    <inkml:brush xml:id="br0">
      <inkml:brushProperty name="width" value="0.05" units="cm"/>
      <inkml:brushProperty name="height" value="0.05" units="cm"/>
    </inkml:brush>
  </inkml:definitions>
  <inkml:trace contextRef="#ctx0" brushRef="#br0">35 437 24575,'-4'-4'0,"0"0"0,0-1 0,0 1 0,1-1 0,0 1 0,-1-1 0,-3-9 0,7 12 0,-1 1 0,1-1 0,0 1 0,0-1 0,-1 1 0,1-1 0,1 1 0,-1-1 0,0 1 0,0-1 0,0 1 0,1-1 0,-1 1 0,1-1 0,-1 1 0,1 0 0,-1-1 0,1 1 0,0 0 0,0-1 0,0 1 0,0 0 0,0 0 0,0 0 0,0 0 0,0 0 0,0 0 0,0 0 0,1 0 0,-1 0 0,0 1 0,1-1 0,-1 0 0,3 0 0,19-8 0,0 0 0,1 2 0,0 0 0,1 2 0,34-4 0,-17 3 0,-39 5 0,206-37 0,-156 25 0,97-36 0,-142 47 0,-1-1 0,1-1 0,-1 0 0,1 0 0,-1 0 0,0-1 0,-1 0 0,10-9 0,-12 8 0,-10 10 0,-11 12 0,7-1 0,0 0 0,1 0 0,1 1 0,1 1 0,0-1 0,1 1 0,-7 28 0,-15 130 0,22-124 0,-10 127 0,12-158 0,4-20 0,0 0 0,0 0 0,0 0 0,0 0 0,0 0 0,0 0 0,0 1 0,-1-1 0,1 0 0,0 0 0,0 0 0,0 0 0,0 0 0,0 0 0,0 0 0,-1 0 0,1 0 0,0 0 0,0 0 0,0 0 0,0 0 0,0 0 0,-1 0 0,1 0 0,0 0 0,0 0 0,0 0 0,0 0 0,0 0 0,0 0 0,-1 0 0,1 0 0,0 0 0,0 0 0,0 0 0,0 0 0,0 0 0,0-1 0,-1 1 0,1 0 0,0 0 0,0 0 0,0 0 0,0 0 0,0 0 0,0 0 0,0 0 0,0-1 0,0 1 0,0 0 0,0 0 0,0 0 0,0 0 0,0 0 0,-1-1 0,-1-4 0,0 1 0,1-1 0,-1 0 0,1-1 0,-1-4 0,-3-28 0,2 0 0,1 0 0,2 0 0,5-42 0,2 26 0,2-1 0,20-63 0,-18 81 0,21-46 0,-27 71 0,1 1 0,0 0 0,1 0 0,0 1 0,1 0 0,0 0 0,18-17 0,-23 24 0,-1 1 0,1-1 0,0 1 0,0 0 0,0 0 0,0 1 0,0-1 0,0 0 0,1 1 0,-1 0 0,1 0 0,-1 0 0,1 0 0,-1 1 0,1-1 0,-1 1 0,1 0 0,-1 0 0,1 0 0,0 0 0,-1 1 0,1 0 0,-1-1 0,1 1 0,-1 0 0,0 1 0,1-1 0,-1 1 0,0-1 0,0 1 0,0 0 0,0 0 0,0 0 0,0 1 0,3 3 0,3 4 0,-1 0 0,0 0 0,0 1 0,-1 0 0,0 1 0,-1 0 0,0 0 0,5 17 0,1 9 0,-1 0 0,11 78 0,-19-88 0,-1 1 0,-2 0 0,0-1 0,-9 54 0,8-76 0,-1 0 0,0 0 0,0 0 0,0-1 0,-1 1 0,0-1 0,-4 6 0,7-9 0,-1-1 0,1 0 0,-1 0 0,0 0 0,0 0 0,1 0 0,-1 0 0,0 0 0,0-1 0,0 1 0,0 0 0,0 0 0,0-1 0,0 1 0,0-1 0,0 1 0,-1-1 0,1 1 0,0-1 0,0 0 0,0 1 0,-1-1 0,1 0 0,0 0 0,0 0 0,-1 0 0,1 0 0,0 0 0,0 0 0,-1-1 0,1 1 0,0 0 0,0-1 0,0 1 0,-1-1 0,1 1 0,0-1 0,0 1 0,0-1 0,0 0 0,-1-1 0,-1-1 0,1 0 0,-1 0 0,1 0 0,0 0 0,0 0 0,0-1 0,1 1 0,-1-1 0,1 0 0,0 1 0,0-1 0,0 0 0,0 0 0,1 1 0,-1-1 0,1 0 0,1-4 0,-1-8 0,1 0 0,5-27 0,0 18 0,1 0 0,0 0 0,2 1 0,1 0 0,19-33 0,-20 41 0,0 1 0,1 1 0,1 0 0,0 0 0,1 1 0,0 1 0,1 0 0,28-20 0,-35 28 0,0 0 0,1 0 0,0 1 0,-1 0 0,1 1 0,1-1 0,-1 1 0,0 1 0,0-1 0,1 1 0,-1 1 0,1-1 0,-1 1 0,9 1 0,-10 1 0,1-1 0,0 1 0,-1 0 0,1 0 0,-1 1 0,1 0 0,-1 0 0,0 1 0,-1-1 0,1 1 0,0 1 0,-1-1 0,0 1 0,0 0 0,5 7 0,2 3 0,-1 1 0,-1 1 0,0 0 0,-2 0 0,1 1 0,4 18 0,3 13 0,9 54 0,-18-65 0,-1 1 0,1 51 0,-6-76 0,-1 0 0,-1 0 0,-1 1 0,0-1 0,0 0 0,-2-1 0,1 1 0,-2 0 0,-10 21 0,4-18-1365,1-6-5461</inkml:trace>
</inkml:ink>
</file>

<file path=ppt/ink/ink3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9:25:09.380"/>
    </inkml:context>
    <inkml:brush xml:id="br0">
      <inkml:brushProperty name="width" value="0.05" units="cm"/>
      <inkml:brushProperty name="height" value="0.05" units="cm"/>
    </inkml:brush>
  </inkml:definitions>
  <inkml:trace contextRef="#ctx0" brushRef="#br0">23 6 24575,'0'0'0,"0"0"0,0 0 0,0 0 0,0-1 0,0 1 0,0 0 0,0 0 0,0 0 0,0 0 0,0-1 0,1 1 0,-1 0 0,0 0 0,-1 0 0,1 0 0,0-1 0,0 1 0,0 0 0,0 0 0,0 0 0,0 0 0,0-1 0,0 1 0,0 0 0,0 0 0,0 0 0,0 0 0,0 0 0,0-1 0,-1 1 0,1 0 0,0 0 0,0 0 0,0 0 0,0 0 0,0 0 0,-1 0 0,1 0 0,0 0 0,0-1 0,0 1 0,0 0 0,0 0 0,-1 0 0,1 0 0,0 0 0,0 0 0,0 0 0,-1 0 0,1 0 0,0 0 0,0 0 0,0 0 0,0 0 0,0 0 0,-1 0 0,1 0 0,0 1 0,0-1 0,0 0 0,0 0 0,-1 0 0,-6 11 0,4 16 0,0 1 0,2 0 0,1 0 0,4 34 0,-2-43 0,4 60 0,1-5 0,-4 0 0,-8 106 0,-8-115-1365,7-43-5461</inkml:trace>
</inkml:ink>
</file>

<file path=ppt/ink/ink3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9:25:09.724"/>
    </inkml:context>
    <inkml:brush xml:id="br0">
      <inkml:brushProperty name="width" value="0.05" units="cm"/>
      <inkml:brushProperty name="height" value="0.05" units="cm"/>
    </inkml:brush>
  </inkml:definitions>
  <inkml:trace contextRef="#ctx0" brushRef="#br0">21 210 24575,'-3'-10'0,"1"0"0,-1 0 0,2 0 0,-1 0 0,1 0 0,1-1 0,0 1 0,0 0 0,1-1 0,4-15 0,-4 22 0,0 0 0,0-1 0,1 1 0,0 0 0,0 0 0,0 0 0,0 0 0,1 1 0,-1-1 0,1 1 0,0-1 0,0 1 0,0 0 0,0 0 0,1 0 0,-1 1 0,1-1 0,0 1 0,0 0 0,0 0 0,0 0 0,0 0 0,0 1 0,0-1 0,1 1 0,5-1 0,3 1 0,0 1 0,0 0 0,0 1 0,-1 0 0,1 1 0,-1 0 0,1 1 0,-1 1 0,0 0 0,0 0 0,0 1 0,0 1 0,19 12 0,-6-1 0,0 0 0,-2 2 0,0 1 0,36 40 0,-38-35 0,-1 1 0,-1 0 0,-1 2 0,-2 0 0,16 35 0,-25-46 0,0 0 0,-1 0 0,-1 1 0,-1 0 0,0 0 0,-2 1 0,0-1 0,0 1 0,-2-1 0,-3 29 0,2-38 0,-1-1 0,0 1 0,-1-1 0,1 0 0,-2 0 0,1 0 0,-1 0 0,0-1 0,-1 1 0,0-1 0,-11 13 0,8-12 0,-1 1 0,-1-2 0,1 1 0,-1-1 0,-1 0 0,1-1 0,-20 8 0,5-5 0,-1-1 0,1-1 0,-1-1 0,0-2 0,-1 0 0,1-2 0,-31-1 0,32-2-227,0-1-1,0-1 1,0-1-1,1-2 1,-34-11-1,14 0-6598</inkml:trace>
</inkml:ink>
</file>

<file path=ppt/ink/ink3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9:25:10.183"/>
    </inkml:context>
    <inkml:brush xml:id="br0">
      <inkml:brushProperty name="width" value="0.05" units="cm"/>
      <inkml:brushProperty name="height" value="0.05" units="cm"/>
    </inkml:brush>
  </inkml:definitions>
  <inkml:trace contextRef="#ctx0" brushRef="#br0">97 293 24575,'-5'-15'0,"1"14"0,0 10 0,-4 30 0,1 1 0,3 0 0,0 64 0,0-14 0,-1 30 0,-12 109 0,10-205 0,7-24 0,0 0 0,0 1 0,0-1 0,0 0 0,0 0 0,0 0 0,0 0 0,0 0 0,0 0 0,0 0 0,0 1 0,0-1 0,-1 0 0,1 0 0,0 0 0,0 0 0,0 0 0,0 0 0,0 0 0,0 0 0,0 0 0,-1 0 0,1 0 0,0 1 0,0-1 0,0 0 0,0 0 0,0 0 0,0 0 0,-1 0 0,1 0 0,0 0 0,0 0 0,0 0 0,0 0 0,0 0 0,0 0 0,-1-1 0,1 1 0,0 0 0,0 0 0,0 0 0,0 0 0,-5-12 0,-4-46 0,3 0 0,2-103 0,4 119 0,0-16 0,3-1 0,19-99 0,-17 130 0,2 1 0,1 0 0,1 1 0,2 0 0,0 0 0,2 1 0,28-43 0,-33 58 0,0 0 0,0 1 0,1 0 0,1 0 0,-1 1 0,1 0 0,1 1 0,-1 0 0,1 0 0,0 1 0,24-8 0,-28 11 0,1 1 0,-1 1 0,1-1 0,0 1 0,-1 0 0,1 1 0,0 0 0,0 0 0,-1 1 0,1 0 0,0 0 0,-1 1 0,1 0 0,-1 0 0,1 0 0,-1 1 0,0 1 0,0-1 0,0 1 0,8 6 0,-7-4 0,-1 0 0,0 0 0,0 1 0,0 0 0,-1 0 0,0 0 0,-1 1 0,0 0 0,0 0 0,0 1 0,-1-1 0,0 1 0,-1 0 0,0 0 0,-1 0 0,1 0 0,-2 0 0,1 1 0,-1-1 0,-1 1 0,0-1 0,0 1 0,-1-1 0,0 0 0,0 1 0,-1-1 0,-1 0 0,1 0 0,-2 0 0,1 0 0,-1 0 0,0-1 0,-1 1 0,0-1 0,0-1 0,-1 1 0,0-1 0,0 0 0,-1 0 0,-13 11 0,4-7-85,-1-1 0,0 0-1,-1-1 1,0-1 0,-1-1-1,1 0 1,-1-2 0,0 0-1,-1-1 1,1-1 0,-1 0-1,1-2 1,-1 0 0,0-2-1,-20-2 1,-7-3-6741</inkml:trace>
</inkml:ink>
</file>

<file path=ppt/ink/ink3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9:25:12.399"/>
    </inkml:context>
    <inkml:brush xml:id="br0">
      <inkml:brushProperty name="width" value="0.05" units="cm"/>
      <inkml:brushProperty name="height" value="0.05" units="cm"/>
    </inkml:brush>
  </inkml:definitions>
  <inkml:trace contextRef="#ctx0" brushRef="#br0">50 0 24575,'-1'0'0,"0"1"0,1-1 0,-1 0 0,0 1 0,1-1 0,-1 0 0,0 1 0,1-1 0,-1 1 0,1-1 0,-1 1 0,0 0 0,1-1 0,-1 1 0,1-1 0,0 1 0,-1 0 0,1-1 0,-1 1 0,1 0 0,0 0 0,0-1 0,-1 1 0,1 0 0,0 0 0,0 0 0,0-1 0,0 2 0,-3 26 0,3-24 0,-6 102 0,-5 169 0,12-183 0,-11 258 0,3-229 0,7-118 171,0-5 0,0-8-1878,0-1-5119</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8:36:55.388"/>
    </inkml:context>
    <inkml:brush xml:id="br0">
      <inkml:brushProperty name="width" value="0.05" units="cm"/>
      <inkml:brushProperty name="height" value="0.05" units="cm"/>
    </inkml:brush>
  </inkml:definitions>
  <inkml:trace contextRef="#ctx0" brushRef="#br0">27 1884 24575,'23'-23'0,"-3"4"0,30-39 0,-46 51 0,1 1 0,-1-1 0,0 0 0,0-1 0,-1 1 0,0-1 0,-1 1 0,1-1 0,-2 0 0,3-12 0,-4 18 0,3-68 0,-3 62 0,0 1 0,-1-1 0,0 1 0,0-1 0,-1 1 0,1 0 0,-5-9 0,-14-15 0,18 29 0,0-1 0,0 1 0,0-1 0,0 1 0,1-1 0,-1 0 0,0 0 0,1 0 0,0 0 0,0 0 0,0 0 0,0 0 0,0 0 0,1 0 0,0-1 0,-1 1 0,1 0 0,0 0 0,0 0 0,1-1 0,-1 1 0,2-5 0,6-15 0,1 1 0,1 0 0,19-30 0,1-4 0,2-10 0,-4-1 0,23-82 0,-38 103 0,-3-1 0,-2-1 0,-1 0 0,-1-63 0,-6 104 0,-4-113 0,2 104 0,0 0 0,-2 0 0,0 1 0,0-1 0,-10-21 0,-8-6 102,-1 1-1,-37-50 1,-67-72-565,62 83-744,47 57-5619</inkml:trace>
</inkml:ink>
</file>

<file path=ppt/ink/ink3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9:25:13.073"/>
    </inkml:context>
    <inkml:brush xml:id="br0">
      <inkml:brushProperty name="width" value="0.05" units="cm"/>
      <inkml:brushProperty name="height" value="0.05" units="cm"/>
    </inkml:brush>
  </inkml:definitions>
  <inkml:trace contextRef="#ctx0" brushRef="#br0">1398 83 24575,'6'-20'0,"-5"19"0,0-1 0,0 0 0,-1 1 0,1-1 0,0 0 0,-1 0 0,0 0 0,1 1 0,-1-1 0,0 0 0,0 0 0,0 0 0,0-3 0,0 4 0,0-1 0,-1 1 0,1-1 0,0 1 0,-1-1 0,1 1 0,0-1 0,-1 1 0,0 0 0,1-1 0,-1 1 0,0 0 0,0-1 0,0 1 0,0 0 0,0 0 0,0 0 0,0 0 0,0 0 0,0 0 0,0 0 0,0 0 0,-1 0 0,1 1 0,0-1 0,-1 0 0,1 1 0,-1-1 0,1 1 0,-1 0 0,1-1 0,-1 1 0,1 0 0,-1 0 0,1 0 0,-1 0 0,1 0 0,-1 0 0,1 0 0,-1 1 0,1-1 0,-1 1 0,1-1 0,0 1 0,-1-1 0,1 1 0,-2 1 0,-9 4 0,1 0 0,1 1 0,-1 0 0,-13 12 0,20-16 0,-231 197 0,-88 71 0,176-156 0,-226 181 0,350-277 0,0 2 0,1 1 0,1 1 0,1 0 0,1 2 0,1 0 0,1 1 0,-19 40 0,35-65 28,-5 7-1421</inkml:trace>
</inkml:ink>
</file>

<file path=ppt/ink/ink3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9:25:14.074"/>
    </inkml:context>
    <inkml:brush xml:id="br0">
      <inkml:brushProperty name="width" value="0.05" units="cm"/>
      <inkml:brushProperty name="height" value="0.05" units="cm"/>
    </inkml:brush>
  </inkml:definitions>
  <inkml:trace contextRef="#ctx0" brushRef="#br0">3 1009 24575,'0'0'0,"0"0"0,0 0 0,-1 0 0,1 0 0,0 0 0,0 0 0,0 0 0,0 0 0,0 0 0,0 0 0,0 0 0,0 0 0,0 0 0,0 0 0,0 0 0,0 0 0,-1 0 0,1 0 0,0 0 0,0 0 0,0 0 0,0 0 0,0 0 0,0 0 0,0 0 0,0 0 0,0 0 0,0 0 0,0 0 0,0 0 0,0 0 0,0 0 0,0 0 0,0 0 0,0 0 0,-1 0 0,1 1 0,0-1 0,0 0 0,0 0 0,0 0 0,0 0 0,0 0 0,0 0 0,0 0 0,0 0 0,0 0 0,0 0 0,0 0 0,0 0 0,0 0 0,0 1 0,0-1 0,0 0 0,0 0 0,0 0 0,0 0 0,0 0 0,0 0 0,1 0 0,-1 0 0,0 0 0,0 0 0,0 0 0,0 0 0,0 0 0,6 6 0,10 5 0,157 81 0,-138-69 0,0 1 0,52 47 0,-24-8 0,78 99 0,40 83 0,114 135 0,-271-355 0,2-1 0,0-1 0,1-1 0,45 27 0,-49-36 0,0-1 0,0-1 0,1-1 0,0-1 0,1-1 0,42 8 0,-66-15 0,-1-1 0,1 0 0,-1 0 0,1 1 0,-1-1 0,1 0 0,0 0 0,-1 0 0,1 0 0,-1 0 0,1 0 0,-1 0 0,1 0 0,0 0 0,-1 0 0,1 0 0,-1 0 0,1 0 0,0-1 0,-1 1 0,1 0 0,-1 0 0,1-1 0,-1 1 0,1 0 0,-1-1 0,1 1 0,-1 0 0,1-1 0,-1 1 0,0-1 0,1 1 0,-1-1 0,0 1 0,1-1 0,-1 1 0,1-1 0,-7-22 0,1 4 0,4 12 0,1 0 0,0 0 0,1 0 0,0 1 0,0-1 0,0 0 0,1 0 0,0 0 0,0 1 0,6-13 0,5-6 0,22-32 0,-23 37 0,62-91 0,5 3 0,5 3 0,139-135 0,-168 191 0,80-57 0,68-30 0,-119 82 0,-61 37 0,38-36 0,-40 34 0,-20 18 0,1 0 0,-1 0 0,0 0 0,0 0 0,0 0 0,0 0 0,0 0 0,0 0 0,-1 0 0,1 0 0,0-1 0,0 1 0,-1 0 0,1-1 0,-1 1 0,1 0 0,-1-1 0,0 1 0,1-1 0,-1 1 0,0 0 0,0-1 0,0 1 0,0-1 0,0 1 0,0-1 0,-1-1 0,-1-1 0,0 0 0,-1 1 0,1 0 0,-1-1 0,1 1 0,-1 0 0,0 0 0,-6-4 0,-88-77 0,-372-294 0,201 207 0,-232-173 0,479 323 0,21 21 0,0 0 0,0 0 0,0 0 0,-1-1 0,1 1 0,0 0 0,0 0 0,0 0 0,0 0 0,0 0 0,0 0 0,0-1 0,0 1 0,0 0 0,0 0 0,0 0 0,0 0 0,0 0 0,0-1 0,0 1 0,-1 0 0,1 0 0,1 0 0,-1 0 0,0 0 0,0-1 0,0 1 0,0 0 0,0 0 0,0 0 0,0 0 0,0 0 0,0-1 0,0 1 0,0 0 0,0 0 0,0 0 0,0 0 0,0 0 0,1 0 0,-1 0 0,0-1 0,0 1 0,14 3 0,24 18-1365,-20-8-5461</inkml:trace>
</inkml:ink>
</file>

<file path=ppt/ink/ink3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9:25:14.558"/>
    </inkml:context>
    <inkml:brush xml:id="br0">
      <inkml:brushProperty name="width" value="0.05" units="cm"/>
      <inkml:brushProperty name="height" value="0.05" units="cm"/>
    </inkml:brush>
  </inkml:definitions>
  <inkml:trace contextRef="#ctx0" brushRef="#br0">76 58 24575,'0'-53'0,"0"49"0,0 19 0,0-13 0,-3 53 0,-3 0 0,-23 101 0,-6 44 0,34-192 0,0 0 0,1-1 0,0 1 0,1 0 0,-1 0 0,2 0 0,-1 0 0,1 0 0,0-1 0,1 1 0,4 10 0,-4-14 0,-1-1 0,0 0 0,1 1 0,-1-1 0,1 0 0,0-1 0,0 1 0,0 0 0,0-1 0,1 0 0,-1 0 0,1 0 0,-1 0 0,1 0 0,0-1 0,0 1 0,0-1 0,0 0 0,0 0 0,0-1 0,0 1 0,0-1 0,0 0 0,4 0 0,24-3 0,0-2 0,-1-1 0,0-2 0,54-20 0,-57 19 0,46-17 0,80-38 0,-129 49-1365,-7 3-5461</inkml:trace>
</inkml:ink>
</file>

<file path=ppt/ink/ink3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9:25:14.900"/>
    </inkml:context>
    <inkml:brush xml:id="br0">
      <inkml:brushProperty name="width" value="0.05" units="cm"/>
      <inkml:brushProperty name="height" value="0.05" units="cm"/>
    </inkml:brush>
  </inkml:definitions>
  <inkml:trace contextRef="#ctx0" brushRef="#br0">7 0 24575,'-3'0'0,"0"3"0,2 6 0,2 4 0,0 4 0,4 3 0,0 2 0,2 2 0,0-1 0,-2 0 0,2-3 0,0-1 0,-2-4-8191</inkml:trace>
</inkml:ink>
</file>

<file path=ppt/ink/ink3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9:25:15.245"/>
    </inkml:context>
    <inkml:brush xml:id="br0">
      <inkml:brushProperty name="width" value="0.05" units="cm"/>
      <inkml:brushProperty name="height" value="0.05" units="cm"/>
    </inkml:brush>
  </inkml:definitions>
  <inkml:trace contextRef="#ctx0" brushRef="#br0">1 1 24575,'0'3'0,"0"3"0,2 4 0,2 0-8191</inkml:trace>
</inkml:ink>
</file>

<file path=ppt/ink/ink3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9:25:15.589"/>
    </inkml:context>
    <inkml:brush xml:id="br0">
      <inkml:brushProperty name="width" value="0.05" units="cm"/>
      <inkml:brushProperty name="height" value="0.05" units="cm"/>
    </inkml:brush>
  </inkml:definitions>
  <inkml:trace contextRef="#ctx0" brushRef="#br0">1 120 24575,'0'0'0,"0"0"0,-1 0 0,1-1 0,0 1 0,0 0 0,0 0 0,0 0 0,0-1 0,0 1 0,0 0 0,1 0 0,-1-1 0,0 1 0,0 0 0,0 0 0,0 0 0,0-1 0,0 1 0,0 0 0,0 0 0,1-1 0,-1 1 0,0 0 0,0 0 0,0 0 0,0 0 0,0-1 0,1 1 0,-1 0 0,0 0 0,0 0 0,0 0 0,1 0 0,-1 0 0,0 0 0,0 0 0,1-1 0,-1 1 0,0 0 0,0 0 0,1 0 0,11 6 0,7 12 0,-12-10 0,-1 0 0,-1 0 0,1 1 0,-1 0 0,6 16 0,-9-22 0,-1 1 0,0-1 0,0 0 0,0 1 0,-1-1 0,1 1 0,-1-1 0,1 1 0,-1-1 0,0 1 0,0-1 0,-1 1 0,1-1 0,-1 1 0,0-1 0,0 0 0,0 1 0,0-1 0,-4 6 0,5-8 0,0-1 0,0 1 0,0-1 0,-1 1 0,1-1 0,0 0 0,0 1 0,-1-1 0,1 1 0,0-1 0,-1 0 0,1 1 0,0-1 0,-1 0 0,1 0 0,-1 1 0,1-1 0,0 0 0,-1 0 0,1 1 0,-1-1 0,1 0 0,-1 0 0,0 0 0,0-10 0,9-19 0,7-3 0,3 1 0,0 1 0,2 0 0,1 1 0,38-39 0,-56 65 0,0 0 0,0 0 0,1 1 0,-1-1 0,1 1 0,-1 0 0,1-1 0,5-1 0,-8 4 0,0 0 0,0-1 0,0 1 0,-1 0 0,1 0 0,0 0 0,0 0 0,0 0 0,0 0 0,0 0 0,0 0 0,0 0 0,0 0 0,0 1 0,0-1 0,0 0 0,0 0 0,0 1 0,-1-1 0,1 1 0,0-1 0,0 1 0,0-1 0,-1 1 0,1 0 0,0-1 0,-1 1 0,1 0 0,0-1 0,-1 1 0,1 0 0,-1 0 0,1 0 0,-1 0 0,1-1 0,-1 1 0,0 0 0,0 0 0,1 0 0,-1 0 0,0 0 0,0 1 0,3 13 0,-2 1 0,0-1 0,0 1 0,-2-1 0,0 0 0,-1 1 0,-5 23 0,-3 27 0,10-66 0,0 1 0,0-1 0,0 0 0,0 0 0,0 1 0,-1-1 0,1 0 0,0 1 0,0-1 0,0 0 0,0 1 0,0-1 0,0 0 0,0 1 0,0-1 0,0 0 0,0 0 0,0 1 0,0-1 0,0 0 0,1 1 0,-1-1 0,0 0 0,0 1 0,0-1 0,0 0 0,0 0 0,1 1 0,-1-1 0,0 0 0,0 0 0,1 1 0,-1-1 0,0 0 0,0 0 0,1 0 0,-1 1 0,0-1 0,10-11 0,12-26 0,-20 33 0,2-3 0,9-18 0,22-30 0,-31 49 0,1 0 0,0 0 0,0 1 0,0 0 0,1 0 0,-1 0 0,1 0 0,1 1 0,-1 0 0,9-4 0,-13 7 0,-1 1 0,1-1 0,0 0 0,0 1 0,0-1 0,0 1 0,0 0 0,0 0 0,0-1 0,0 1 0,0 0 0,0 1 0,0-1 0,0 0 0,0 1 0,-1-1 0,1 1 0,0-1 0,3 2 0,-3 0 0,1 0 0,-1 0 0,0 0 0,0 0 0,0 0 0,0 0 0,0 0 0,0 1 0,-1-1 0,1 0 0,-1 1 0,1 2 0,3 6 0,-2-1 0,0 1 0,0 0 0,-1 0 0,1 19 0,-2 111-144,-3-104-1077,2-18-5605</inkml:trace>
</inkml:ink>
</file>

<file path=ppt/ink/ink3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9:25:15.933"/>
    </inkml:context>
    <inkml:brush xml:id="br0">
      <inkml:brushProperty name="width" value="0.05" units="cm"/>
      <inkml:brushProperty name="height" value="0.05" units="cm"/>
    </inkml:brush>
  </inkml:definitions>
  <inkml:trace contextRef="#ctx0" brushRef="#br0">0 418 24575,'3'-5'0,"1"-5"0,2-1 0,1 5 0,1 6 0,0 5 0,-2 8 0,-2 4 0,-2 5 0,0 1 0,-2 2 0,0 0 0,0-2 0,0-2 0,-1-4-8191</inkml:trace>
  <inkml:trace contextRef="#ctx0" brushRef="#br0" timeOffset="1">65 0 24575,'3'0'0,"3"3"0,4 3 0,0 4 0,1 3 0,-1-1-8191</inkml:trace>
</inkml:ink>
</file>

<file path=ppt/ink/ink3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9:25:16.289"/>
    </inkml:context>
    <inkml:brush xml:id="br0">
      <inkml:brushProperty name="width" value="0.05" units="cm"/>
      <inkml:brushProperty name="height" value="0.05" units="cm"/>
    </inkml:brush>
  </inkml:definitions>
  <inkml:trace contextRef="#ctx0" brushRef="#br0">1 1 24575,'0'2'0,"1"1"0,0 0 0,-1-1 0,1 1 0,1-1 0,-1 1 0,0-1 0,1 1 0,1 2 0,7 12 0,-6 0 0,0 0 0,-2 0 0,0 0 0,0 0 0,-2 0 0,-2 27 0,3 39 0,13 20 335,2 16-2035,-16-101-5126</inkml:trace>
</inkml:ink>
</file>

<file path=ppt/ink/ink3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9:25:16.623"/>
    </inkml:context>
    <inkml:brush xml:id="br0">
      <inkml:brushProperty name="width" value="0.05" units="cm"/>
      <inkml:brushProperty name="height" value="0.05" units="cm"/>
    </inkml:brush>
  </inkml:definitions>
  <inkml:trace contextRef="#ctx0" brushRef="#br0">0 157 24575,'24'-2'0,"0"0"0,0-2 0,26-7 0,6-1 0,116-11 0,-75 12 0,-95 11 0,0 0 0,0 0 0,-1 0 0,1-1 0,0 1 0,-1-1 0,1 1 0,0-1 0,-1 0 0,1 1 0,-1-1 0,1 0 0,-1 0 0,0 0 0,1 0 0,-1 0 0,0 0 0,1-1 0,-1 1 0,0 0 0,0-1 0,0 1 0,0 0 0,-1-1 0,1 1 0,1-4 0,-2 3 0,0 1 0,0-1 0,0 0 0,0 0 0,0 0 0,-1 0 0,1 1 0,0-1 0,-1 0 0,0 0 0,1 0 0,-1 1 0,0-1 0,0 1 0,0-1 0,0 0 0,0 1 0,0-1 0,0 1 0,-1 0 0,1 0 0,0-1 0,-1 1 0,-1-1 0,-1-1 0,0 0 0,0 1 0,0-1 0,0 1 0,0 0 0,-1 1 0,1-1 0,-1 1 0,1-1 0,-1 1 0,1 1 0,-1-1 0,0 1 0,1 0 0,-1 0 0,0 0 0,1 0 0,-1 1 0,0 0 0,1 0 0,-1 0 0,1 0 0,-1 1 0,1 0 0,0 0 0,0 0 0,0 0 0,0 1 0,0 0 0,0 0 0,1 0 0,-1 0 0,1 0 0,0 1 0,0-1 0,0 1 0,0 0 0,1 0 0,-1 0 0,1 0 0,0 0 0,1 1 0,-1-1 0,1 1 0,-1-1 0,1 1 0,1-1 0,-1 1 0,1 0 0,0-1 0,0 1 0,1 6 0,-1-7 0,0 0 0,1 0 0,0 0 0,0 0 0,1-1 0,-1 1 0,1 0 0,-1-1 0,1 1 0,0-1 0,0 0 0,1 1 0,-1-1 0,1 0 0,-1 0 0,1-1 0,0 1 0,0 0 0,1-1 0,-1 0 0,0 0 0,1 0 0,-1 0 0,1-1 0,-1 1 0,1-1 0,0 0 0,0 0 0,0 0 0,0 0 0,0-1 0,5 0 0,-4 1 0,-1-1 0,1 0 0,0-1 0,0 1 0,0-1 0,0 0 0,-1 0 0,1-1 0,0 1 0,-1-1 0,0 0 0,1 0 0,-1-1 0,0 1 0,0-1 0,0 0 0,0 0 0,-1 0 0,1-1 0,-1 1 0,0-1 0,0 0 0,0 0 0,0 0 0,-1 0 0,3-6 0,0-4 0,0-1 0,-1 0 0,-1 0 0,0 0 0,1-29 0,-6 42 0,-1 10 0,-3 13 0,1 29-266,2 83-1,3-108-565,0-3-5994</inkml:trace>
</inkml:ink>
</file>

<file path=ppt/ink/ink3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9:25:17.732"/>
    </inkml:context>
    <inkml:brush xml:id="br0">
      <inkml:brushProperty name="width" value="0.05" units="cm"/>
      <inkml:brushProperty name="height" value="0.05" units="cm"/>
    </inkml:brush>
  </inkml:definitions>
  <inkml:trace contextRef="#ctx0" brushRef="#br0">20 23 24575,'0'-3'0,"-3"-1"0,-1-2 0,-2 0 0,-1 3 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8:36:56.763"/>
    </inkml:context>
    <inkml:brush xml:id="br0">
      <inkml:brushProperty name="width" value="0.05" units="cm"/>
      <inkml:brushProperty name="height" value="0.05" units="cm"/>
    </inkml:brush>
  </inkml:definitions>
  <inkml:trace contextRef="#ctx0" brushRef="#br0">2402 357 24575,'-2'-1'0,"0"0"0,-1 0 0,1 0 0,0 0 0,-1 0 0,1-1 0,0 1 0,0-1 0,0 0 0,0 0 0,0 0 0,1 1 0,-4-5 0,-2-3 0,-4-1 0,-1 1 0,0-1 0,0 2 0,0-1 0,-1 2 0,-1 0 0,1 0 0,-1 2 0,0-1 0,0 2 0,-1 0 0,-17-3 0,-48-7 0,-133-6 0,-84 20 0,132 8-139,1 6 0,1 8 0,1 7 0,1 7 1,-176 64-1,150-27 139,155-58 0,0 1 0,1 1 0,-44 35 0,66-45-2,0 1 0,0 0 0,1 0-1,0 1 1,-11 16 0,18-23 7,-1 0 0,1 0 0,-1 1 0,1-1 0,0 0 0,0 1 0,0-1-1,0 1 1,1-1 0,-1 1 0,1-1 0,-1 1 0,1 0 0,0-1 0,0 1-1,0 0 1,0-1 0,1 1 0,-1-1 0,1 1 0,-1-1 0,1 1 0,0-1-1,0 1 1,0-1 0,0 1 0,1-1 0,-1 0 0,1 0 0,1 3 0,2-1 34,0 1 0,1-1 0,-1 0 0,1 0 0,0 0 0,0-1 0,0 0 0,0-1 0,1 1 0,10 2 0,9 1 92,38 3 0,-55-7-128,242 10-324,4-20-314,-209 6 526,690-49-1012,828-166 0,-1116 125 646,-12-36-1,-420 122 486,111-44-37,-108 41 66,-1 0 1,0-2-1,-1 0 1,23-19-1,-37 28 21,0-1 0,0 1 0,-1-1-1,1 0 1,-1 0 0,0 0 0,1 0 0,-1 0 0,-1-1-1,1 1 1,0-1 0,-1 1 0,0-1 0,2-4-1,-3 5 10,0 1-1,0 0 0,0 0 0,-1 0 1,1-1-1,-1 1 0,1 0 0,-1 0 1,1 0-1,-1 0 0,0 0 0,0 0 0,0 0 1,0 0-1,-1 0 0,1 0 0,0 0 1,-1 1-1,1-1 0,-1 1 0,0-1 0,0 1 1,1-1-1,-5-1 0,-8-4 93,0 0 0,0 2-1,-1-1 1,1 2 0,-1 0 0,-1 1-1,-22-3 1,-70-7-405,-187 2 0,-112 29-524,-671 91-1736,904-86-1738</inkml:trace>
</inkml:ink>
</file>

<file path=ppt/ink/ink3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9:25:19.041"/>
    </inkml:context>
    <inkml:brush xml:id="br0">
      <inkml:brushProperty name="width" value="0.05" units="cm"/>
      <inkml:brushProperty name="height" value="0.05" units="cm"/>
    </inkml:brush>
  </inkml:definitions>
  <inkml:trace contextRef="#ctx0" brushRef="#br0">436 31 24575,'0'-2'0,"0"1"0,0-1 0,0 1 0,0-1 0,1 1 0,-1-1 0,0 1 0,1-1 0,0 1 0,-1 0 0,1-1 0,0 1 0,0 0 0,-1-1 0,1 1 0,0 0 0,0 0 0,0 0 0,2-2 0,-2 3 0,-1 0 0,1-1 0,0 1 0,-1 0 0,1 0 0,0 0 0,-1-1 0,1 1 0,0 0 0,-1 0 0,1 0 0,0 0 0,0 0 0,-1 0 0,1 0 0,0 1 0,-1-1 0,1 0 0,0 0 0,-1 0 0,1 1 0,0-1 0,-1 0 0,1 1 0,-1-1 0,1 0 0,-1 1 0,1-1 0,-1 1 0,1-1 0,-1 1 0,1-1 0,-1 1 0,1 0 0,-1-1 0,0 1 0,1-1 0,-1 1 0,0 0 0,0-1 0,1 1 0,-1 1 0,4 10 0,-1 1 0,0 0 0,-1 0 0,0 0 0,-1 0 0,-1 0 0,0 0 0,-2 13 0,1 8 0,-8 229 0,-50 296 0,-71 130 0,-47-11 0,153-596 0,-1-1 0,3 2 0,-15 122 0,36-200 0,0 0 0,1 0 0,0 1 0,0-1 0,1 0 0,1 7 0,-2-11 0,1 0 0,-1 0 0,0 1 0,1-1 0,-1 0 0,1 0 0,0 0 0,-1 0 0,1-1 0,0 1 0,0 0 0,0 0 0,-1 0 0,1-1 0,0 1 0,0 0 0,0-1 0,0 1 0,0-1 0,0 1 0,1-1 0,-1 1 0,0-1 0,0 0 0,0 1 0,0-1 0,0 0 0,1 0 0,-1 0 0,0 0 0,0 0 0,0 0 0,2-1 0,193-31 0,113 13-255,-1 20-231,-286 0 453,882 61 33,-962-72-296,-92-29 1,101 22-6531</inkml:trace>
</inkml:ink>
</file>

<file path=ppt/ink/ink3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9:25:19.726"/>
    </inkml:context>
    <inkml:brush xml:id="br0">
      <inkml:brushProperty name="width" value="0.05" units="cm"/>
      <inkml:brushProperty name="height" value="0.05" units="cm"/>
    </inkml:brush>
  </inkml:definitions>
  <inkml:trace contextRef="#ctx0" brushRef="#br0">19 4 24575,'1'-1'0,"0"1"0,0-1 0,0 1 0,0 0 0,0-1 0,0 1 0,0 0 0,0 0 0,0-1 0,0 1 0,0 0 0,0 0 0,0 0 0,0 0 0,0 1 0,0-1 0,0 0 0,0 0 0,0 1 0,0-1 0,0 0 0,0 1 0,0-1 0,0 1 0,0-1 0,-1 1 0,2 0 0,29 22 0,-24-17 0,29 20 0,72 58 0,-97-74 0,0 1 0,-1 0 0,0 0 0,-1 1 0,0 0 0,13 25 0,-21-34 0,1 0 0,-1 1 0,0-1 0,0 0 0,0 1 0,-1-1 0,1 0 0,-1 1 0,0-1 0,1 1 0,-2-1 0,1 1 0,0-1 0,-1 0 0,1 1 0,-1-1 0,-2 6 0,1-4 0,-1 0 0,0 0 0,0 0 0,-1 0 0,1-1 0,-1 1 0,0-1 0,0 0 0,-8 6 0,-6 3 0,-1-1 0,-1-1 0,1-1 0,-29 10 0,-54 17-1365,57-22-5461</inkml:trace>
</inkml:ink>
</file>

<file path=ppt/ink/ink3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9:25:20.319"/>
    </inkml:context>
    <inkml:brush xml:id="br0">
      <inkml:brushProperty name="width" value="0.05" units="cm"/>
      <inkml:brushProperty name="height" value="0.05" units="cm"/>
    </inkml:brush>
  </inkml:definitions>
  <inkml:trace contextRef="#ctx0" brushRef="#br0">1 34 24575,'0'-6'0,"0"5"0,0-1 0,0 1 0,-1-1 0,1 0 0,1 1 0,-1-1 0,0 1 0,0-1 0,0 1 0,1-1 0,-1 1 0,1 0 0,-1-1 0,1 1 0,0-1 0,-1 1 0,2-2 0,-1 3 0,-1 0 0,0 1 0,1-1 0,-1 0 0,0 0 0,1 0 0,-1 0 0,0 1 0,1-1 0,-1 0 0,0 0 0,0 1 0,1-1 0,-1 0 0,0 1 0,0-1 0,1 0 0,-1 1 0,0-1 0,0 0 0,0 1 0,0-1 0,0 0 0,1 1 0,-1-1 0,0 0 0,0 1 0,0-1 0,0 1 0,5 17 0,-5-15 0,10 45 0,-8-35 0,0 0 0,1 0 0,0 0 0,1 0 0,11 23 0,-14-33 0,1 0 0,0-1 0,0 0 0,0 1 0,0-1 0,0 0 0,0 0 0,0 0 0,1 0 0,-1 0 0,1-1 0,0 1 0,-1-1 0,1 1 0,0-1 0,0 0 0,0 0 0,0 0 0,0-1 0,0 1 0,0-1 0,0 0 0,0 1 0,0-1 0,0-1 0,0 1 0,0 0 0,0-1 0,0 1 0,0-1 0,4-2 0,-1 1 0,1-1 0,-1 1 0,0-2 0,0 1 0,0-1 0,-1 0 0,1 0 0,-1 0 0,0-1 0,0 0 0,0 0 0,-1 0 0,0 0 0,0-1 0,0 0 0,0 0 0,-1 0 0,0 0 0,-1 0 0,4-10 0,-6 15 0,1 1 0,-1-1 0,0 0 0,1 0 0,-1 0 0,0 1 0,0-1 0,0 0 0,1 0 0,-1 0 0,0 0 0,0 1 0,0-1 0,0 0 0,0 0 0,-1 0 0,1 0 0,0 0 0,0 1 0,0-1 0,-1 0 0,1 0 0,-1 1 0,0-3 0,0 3 0,0 0 0,1 0 0,-1 1 0,0-1 0,0 0 0,0 0 0,1 0 0,-1 0 0,0 1 0,0-1 0,0 0 0,1 1 0,-1-1 0,0 1 0,1-1 0,-1 1 0,0-1 0,1 1 0,-1 0 0,1-1 0,-1 1 0,0-1 0,1 1 0,0 0 0,-1 1 0,-9 12 0,0 0 0,1 0 0,1 1 0,-11 30 0,-18 69 0,31-95 0,-29 122 342,30-115-769,1 0 0,2 0 1,1 39-1,3-34-6399</inkml:trace>
</inkml:ink>
</file>

<file path=ppt/ink/ink3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9:25:20.959"/>
    </inkml:context>
    <inkml:brush xml:id="br0">
      <inkml:brushProperty name="width" value="0.05" units="cm"/>
      <inkml:brushProperty name="height" value="0.05" units="cm"/>
    </inkml:brush>
  </inkml:definitions>
  <inkml:trace contextRef="#ctx0" brushRef="#br0">148 180 24575,'0'0'0,"0"0"0,0 0 0,-1 0 0,1 0 0,0 0 0,0 0 0,0 0 0,0 0 0,-1 0 0,1 0 0,0 0 0,0 0 0,0 0 0,-1 0 0,1 0 0,0 0 0,0 0 0,0 0 0,-1 0 0,1 0 0,0 0 0,0 0 0,0 0 0,-1 0 0,1-1 0,0 1 0,0 0 0,0 0 0,0 0 0,0 0 0,-1 0 0,1-1 0,0 1 0,0 0 0,0 0 0,0 0 0,0 0 0,0-1 0,0 1 0,-1 0 0,9-8 0,28-13 0,-14 8 0,-17 9 0,0 0 0,0-1 0,0 1 0,-1-1 0,1-1 0,-1 1 0,6-12 0,-9 16 0,0 0 0,-1 0 0,1 0 0,0 0 0,-1 0 0,1 0 0,-1-1 0,0 1 0,1 0 0,-1 0 0,0-1 0,0 1 0,0 0 0,0 0 0,0-1 0,0 1 0,0 0 0,0 0 0,0-1 0,0 1 0,-1 0 0,1 0 0,-1 0 0,1-1 0,-1 1 0,1 0 0,-1 0 0,0 0 0,1 0 0,-1 0 0,0 0 0,0 0 0,0 0 0,0 0 0,0 0 0,0 1 0,0-1 0,0 0 0,0 1 0,0-1 0,0 1 0,0-1 0,-1 1 0,1-1 0,0 1 0,0 0 0,0 0 0,-3-1 0,-1 1 0,1-1 0,-1 1 0,0 0 0,0 0 0,0 1 0,0 0 0,0-1 0,0 2 0,1-1 0,-1 0 0,-6 4 0,-6 2 0,-26 17 0,30-16 0,0 1 0,1 0 0,0 1 0,-11 11 0,20-18 0,0-1 0,1 1 0,-1 0 0,1 0 0,-1 0 0,1 0 0,0 1 0,1-1 0,-1 0 0,1 1 0,-1-1 0,1 1 0,0-1 0,0 1 0,0 0 0,1 0 0,0-1 0,-1 1 0,1 0 0,0 0 0,1-1 0,0 6 0,0-6 0,1 0 0,-1-1 0,1 1 0,-1-1 0,1 0 0,0 1 0,0-1 0,0 0 0,0 0 0,0 0 0,1 0 0,-1-1 0,1 1 0,-1-1 0,1 1 0,-1-1 0,1 0 0,0 0 0,0 0 0,-1 0 0,1-1 0,0 1 0,5 0 0,4 0 0,1 0 0,-1-1 0,0 0 0,17-2 0,-10-1 0,0-1 0,-1 0 0,0-2 0,1 0 0,-2-1 0,1-1 0,23-13 0,-30 14 0,0-1 0,0 0 0,0 0 0,-1-1 0,-1 0 0,1-1 0,-1 0 0,-1 0 0,0-1 0,-1 0 0,9-17 0,-13 22 0,0 1 0,-1 0 0,1 0 0,-1-1 0,0 1 0,-1 0 0,1-1 0,-1 0 0,0 1 0,0-9 0,-1 14 0,0 0 0,0 1 0,0-1 0,0 0 0,-1 0 0,1 0 0,0 0 0,0 1 0,0-1 0,-1 0 0,1 0 0,0 0 0,0 0 0,0 0 0,-1 0 0,1 0 0,0 0 0,0 0 0,0 1 0,-1-1 0,1 0 0,0 0 0,0 0 0,-1 0 0,1 0 0,0 0 0,0-1 0,-1 1 0,1 0 0,0 0 0,0 0 0,0 0 0,-1 0 0,1 0 0,0 0 0,0 0 0,0 0 0,-1-1 0,1 1 0,0 0 0,0 0 0,0 0 0,0 0 0,-1-1 0,1 1 0,0 0 0,0 0 0,0 0 0,0-1 0,0 1 0,0 0 0,0 0 0,0 0 0,0-1 0,0 1 0,0 0 0,-1 0 0,1-1 0,0 1 0,0 0 0,1 0 0,-1-1 0,-10 19 0,8-10 0,0 0 0,1 0 0,0 0 0,0 0 0,1 0 0,0 0 0,0 1 0,1-1 0,3 16 0,3 2 0,18 43 0,-16-45 0,13 48 0,-21-69 0,-1 1 0,1-1 0,-1 0 0,0 0 0,0 0 0,0 1 0,0-1 0,0 0 0,-1 0 0,1 0 0,-1 0 0,0 1 0,0-1 0,0 0 0,0 0 0,-1-1 0,1 1 0,-1 0 0,0 0 0,0-1 0,-3 4 0,1-2 0,-1 0 0,0-1 0,0 1 0,0-1 0,-1 0 0,1-1 0,-1 1 0,1-1 0,-1 0 0,-11 2 0,-12 1-341,0-1 0,-1-2-1,-54-2 1,24-3-6485</inkml:trace>
</inkml:ink>
</file>

<file path=ppt/ink/ink3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9:25:23.816"/>
    </inkml:context>
    <inkml:brush xml:id="br0">
      <inkml:brushProperty name="width" value="0.05" units="cm"/>
      <inkml:brushProperty name="height" value="0.05" units="cm"/>
    </inkml:brush>
  </inkml:definitions>
  <inkml:trace contextRef="#ctx0" brushRef="#br0">1 42 24575,'2'-2'0,"0"1"0,0-1 0,1 1 0,-1-1 0,0 1 0,1 0 0,-1 0 0,1 0 0,-1 0 0,1 1 0,-1-1 0,6 0 0,36-1 0,-30 2 0,46 0 0,-13 0 0,1-2 0,0-1 0,75-16 0,-123 19 0,0 0 0,0 0 0,-1 0 0,1 0 0,0 0 0,0 0 0,0 0 0,0 0 0,0 0 0,0 0 0,0 0 0,0 0 0,0 0 0,0 0 0,0 0 0,0 0 0,0 0 0,0 0 0,0 0 0,1 0 0,-1 1 0,0-1 0,0 0 0,0 0 0,0 0 0,0 0 0,0 0 0,0 0 0,0 0 0,0 0 0,0 0 0,0 0 0,0 0 0,0 0 0,0 0 0,0 0 0,0 0 0,0 0 0,0 0 0,0 0 0,0 0 0,0 0 0,0 0 0,0 0 0,0 0 0,0 0 0,-8 7 0,-27 18 0,-22 17 0,43-30 0,1 1 0,0 0 0,1 1 0,1 0 0,1 1 0,-1 0 0,-10 23 0,10-12 0,1-1 0,0 1 0,2 1 0,-6 33 0,4 18 0,3 1 0,3 111 0,4-185 0,25 369 0,-1-26 0,-25-302 0,-1 0 0,-3-1 0,-11 48 0,-44 129 0,55-211 0,-1 10 0,6-20 0,1-1 0,-1 1 0,0-1 0,0 1 0,1 0 0,-1-1 0,0 1 0,1-1 0,-1 1 0,0-1 0,1 0 0,-1 1 0,1-1 0,-1 1 0,1-1 0,-1 0 0,1 1 0,-1-1 0,1 0 0,-1 0 0,1 1 0,-1-1 0,1 0 0,0 0 0,-1 0 0,1 0 0,-1 0 0,1 0 0,0 0 0,-1 0 0,1 0 0,-1 0 0,1 0 0,0 0 0,136 0 0,88 3 0,522 85 0,-734-84 0,-25-1 0,-3 0 0,14-2 0,0-1 0,0 0 0,0 0 0,0 0 0,1 1 0,-1-1 0,0 0 0,0 1 0,0-1 0,0 1 0,0-1 0,1 1 0,-1-1 0,0 1 0,0 0 0,1-1 0,-1 1 0,0 0 0,1 0 0,-1 0 0,1-1 0,-1 1 0,0 1 0,2-1 0,-1 0 0,0 0 0,1-1 0,-1 1 0,0 0 0,1-1 0,-1 1 0,1 0 0,-1-1 0,1 1 0,0-1 0,-1 1 0,1-1 0,-1 1 0,1-1 0,0 1 0,-1-1 0,1 0 0,0 1 0,1 0 0,5 2 0,1-1 0,-1 1 0,1-1 0,11 1 0,25 2 0,-21-2 0,0 0 0,0-2 0,1 0 0,-1-2 0,0 0 0,39-8 0,-27-3 0,0 0 0,-1-3 0,57-33 0,-47 24 0,57-23 0,-68 35 0,1 2 0,0 1 0,1 2 0,-1 1 0,1 2 0,0 1 0,55 3 0,-65 2 0,0 0 0,-1 2 0,0 0 0,0 2 0,0 1 0,0 1 0,-1 1 0,-1 1 0,1 0 0,-2 2 0,33 23 0,-46-29 0,0 1 0,0 0 0,-1 1 0,0-1 0,0 1 0,-1 1 0,0-1 0,0 1 0,-1 0 0,0 1 0,-1-1 0,0 1 0,0 0 0,-1 0 0,0 0 0,-1 0 0,0 0 0,-1 1 0,0-1 0,-1 0 0,0 13 0,-1-23 0,1 1 0,0 0 0,0 0 0,0 0 0,0-1 0,0 1 0,0 0 0,0 0 0,0 0 0,0 0 0,0-1 0,0 1 0,0 0 0,1 0 0,-1-1 0,0 1 0,1 0 0,-1 0 0,1-1 0,0 2 0,7-11 0,9-27 0,4-25 0,-15 42 0,0 0 0,1 1 0,1 0 0,1 0 0,18-27 0,-13 26 0,-3 3 0,0 1 0,1 0 0,1 0 0,1 1 0,0 1 0,30-22 0,-18 20 0,1 1 0,0 1 0,1 2 0,0 1 0,1 1 0,48-8 0,183-10 0,-109 15 0,-110 8 0,75-11 0,-100 12 0,1-1 0,-1 0 0,0-2 0,26-12 0,-39 17 0,0 0 0,0-1 0,0 0 0,-1 1 0,1-1 0,-1 0 0,1-1 0,-1 1 0,0 0 0,0-1 0,0 1 0,0-1 0,0 1 0,0-1 0,-1 0 0,1 0 0,-1 0 0,1-4 0,-1 3 0,-1 0 0,1 0 0,-1 1 0,-1-1 0,1 0 0,0 0 0,-1 1 0,0-1 0,0 0 0,0 1 0,0-1 0,-1 1 0,1-1 0,-1 1 0,-2-4 0,-11-18 0,2 1 0,0-2 0,-16-47 0,21 45 0,1 9 0,2 0 0,0-1 0,-3-31 0,8 45 0,0 0 0,0 0 0,0 0 0,1 0 0,0 0 0,0 0 0,1 0 0,-1 1 0,1-1 0,0 0 0,1 1 0,0-1 0,-1 1 0,2 0 0,-1 0 0,6-6 0,8-8 0,2 1 0,0 1 0,2 1 0,33-21 0,-43 32 0,-1-1 0,1 1 0,1 1 0,-1 0 0,1 0 0,-1 1 0,1 1 0,16-2 0,11 2 0,49 3 0,-31 0 0,252 15 0,-23 0 0,-20-16-1365,-253 0-5461</inkml:trace>
</inkml:ink>
</file>

<file path=ppt/ink/ink3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9:25:24.160"/>
    </inkml:context>
    <inkml:brush xml:id="br0">
      <inkml:brushProperty name="width" value="0.05" units="cm"/>
      <inkml:brushProperty name="height" value="0.05" units="cm"/>
    </inkml:brush>
  </inkml:definitions>
  <inkml:trace contextRef="#ctx0" brushRef="#br0">186 21 24575,'-6'0'0,"1"0"0,0-1 0,0 0 0,0 0 0,0 0 0,0-1 0,0 1 0,0-1 0,0-1 0,1 1 0,-7-4 0,22 17 0,-1 0 0,1 1 0,-2 1 0,0 0 0,-1 0 0,0 1 0,-1 0 0,10 25 0,-15-32 0,1 0 0,-1 1 0,0-1 0,-1 0 0,0 1 0,0 0 0,0-1 0,-1 1 0,0-1 0,-1 1 0,0 0 0,0-1 0,0 1 0,-1-1 0,0 0 0,-1 1 0,1-1 0,-2 0 0,1-1 0,-6 10 0,0-6-124,0-1 0,0 0 0,-1 0 0,0-1 0,-1 0 0,0-1-1,0 0 1,0-1 0,-1 0 0,-20 7 0,-26 9-6702</inkml:trace>
</inkml:ink>
</file>

<file path=ppt/ink/ink3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10:25:45.550"/>
    </inkml:context>
    <inkml:brush xml:id="br0">
      <inkml:brushProperty name="width" value="0.05" units="cm"/>
      <inkml:brushProperty name="height" value="0.05" units="cm"/>
      <inkml:brushProperty name="color" value="#FF0066"/>
    </inkml:brush>
  </inkml:definitions>
  <inkml:trace contextRef="#ctx0" brushRef="#br0">0 744 24575,'2'0'0,"0"1"0,0 0 0,0 0 0,-1 0 0,1 0 0,0 0 0,-1 1 0,1-1 0,-1 0 0,1 1 0,-1-1 0,1 3 0,5 2 0,12 14 0,0 1 0,-1 0 0,20 32 0,39 76 0,-68-112 0,-7-14 0,-1 0 0,1 0 0,0 0 0,0 0 0,0-1 0,0 1 0,0-1 0,0 1 0,1-1 0,3 2 0,-5-3 0,1-1 0,-1 1 0,1-1 0,0 0 0,-1 1 0,1-1 0,-1 0 0,1 0 0,0 0 0,-1 0 0,1-1 0,0 1 0,-1 0 0,1-1 0,-1 1 0,1-1 0,-1 1 0,1-1 0,-1 0 0,1 0 0,-1 0 0,0 0 0,1 0 0,0-1 0,19-14 0,0-2 0,-2 0 0,26-30 0,-26 26 0,221-252 0,102-109 0,-293 334-341,2 1 0,2 3-1,84-55 1,-88 71-6485</inkml:trace>
</inkml:ink>
</file>

<file path=ppt/ink/ink3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10:25:47.963"/>
    </inkml:context>
    <inkml:brush xml:id="br0">
      <inkml:brushProperty name="width" value="0.05" units="cm"/>
      <inkml:brushProperty name="height" value="0.05" units="cm"/>
      <inkml:brushProperty name="color" value="#FF0066"/>
    </inkml:brush>
  </inkml:definitions>
  <inkml:trace contextRef="#ctx0" brushRef="#br0">0 65 24575,'0'-1'0,"1"0"0,-1-1 0,0 1 0,1 0 0,-1 0 0,1 0 0,-1 0 0,1-1 0,0 1 0,0 0 0,-1 0 0,1 0 0,0 0 0,0 1 0,0-1 0,0 0 0,0 0 0,0 0 0,0 1 0,0-1 0,0 1 0,2-2 0,29-10 0,-31 12 0,29-7 0,0 1 0,54-5 0,67 6 0,-98 5 0,992 0-1365</inkml:trace>
</inkml:ink>
</file>

<file path=ppt/ink/ink3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10:25:52.891"/>
    </inkml:context>
    <inkml:brush xml:id="br0">
      <inkml:brushProperty name="width" value="0.05" units="cm"/>
      <inkml:brushProperty name="height" value="0.05" units="cm"/>
      <inkml:brushProperty name="color" value="#FF0066"/>
    </inkml:brush>
  </inkml:definitions>
  <inkml:trace contextRef="#ctx0" brushRef="#br0">1 1 24575,'1175'0'-1365</inkml:trace>
</inkml:ink>
</file>

<file path=ppt/ink/ink369.xml><?xml version="1.0" encoding="utf-8"?>
<inkml:ink xmlns:inkml="http://www.w3.org/2003/InkML">
  <inkml:definitions>
    <inkml:context xml:id="ctx0">
      <inkml:inkSource xml:id="inkSrc0">
        <inkml:traceFormat>
          <inkml:channel name="X" type="integer" max="2560" units="cm"/>
          <inkml:channel name="Y" type="integer" max="1600" units="cm"/>
          <inkml:channel name="T" type="integer" max="2.14748E9" units="dev"/>
        </inkml:traceFormat>
        <inkml:channelProperties>
          <inkml:channelProperty channel="X" name="resolution" value="74.2029" units="1/cm"/>
          <inkml:channelProperty channel="Y" name="resolution" value="74.4186" units="1/cm"/>
          <inkml:channelProperty channel="T" name="resolution" value="1" units="1/dev"/>
        </inkml:channelProperties>
      </inkml:inkSource>
      <inkml:timestamp xml:id="ts0" timeString="2024-01-08T09:33:36.446"/>
    </inkml:context>
    <inkml:brush xml:id="br0">
      <inkml:brushProperty name="width" value="0.05292" units="cm"/>
      <inkml:brushProperty name="height" value="0.05292" units="cm"/>
      <inkml:brushProperty name="color" value="#FF0000"/>
    </inkml:brush>
    <inkml:brush xml:id="br1">
      <inkml:brushProperty name="width" value="0.05292" units="cm"/>
      <inkml:brushProperty name="height" value="0.05292" units="cm"/>
      <inkml:brushProperty name="color" value="#92D050"/>
    </inkml:brush>
  </inkml:definitions>
  <inkml:trace contextRef="#ctx0" brushRef="#br0">16321 4259 0,'-67'-93'0,"134"186"0,-213-278 0</inkml:trace>
  <inkml:trace contextRef="#ctx0" brushRef="#br0" timeOffset="4216.7">5594 4021 0,'0'0'0,"-13"0"16,-13-14 0,13 1 15,13 0-31,39 13 31,80-13 0,0 13-15,172-13 0,344-54 15,-397 41-15,66-1006-1,-237 2024 16,-107-992-31</inkml:trace>
  <inkml:trace contextRef="#ctx0" brushRef="#br0" timeOffset="5968.07">5409 4007 0,'14'0'16,"-1"0"15,-13 14 0,-13 25-15,13-25-1,-40 91 1,27-78-16,13 12 16,-27 54-1,-26 119 17,53-1178-17,0 2051 1,0-1072-1,66 27 1,-39-40-16,-1 0 16,107 0-1,-67 0-15,0 0 16,317 0 0,-264 0-1,463 0 1,-436 0-1,396 0 1,-423 0 0,225-27-1,-212 1 17,-145 12-17,-80 1 1,67 13-1,-67-13 1,67 13 0,-1-13-1,27 0 17,0-1-17,27-25 1,-14 25-16,27-91 31,-27 65-31,-13 0 16,27-118-1,-1-14 17,-26 158-17,-26-25 1,-54 26 15,-26 39 0,80-13-15,-40-13 0,-40-13 15,27 0-16</inkml:trace>
  <inkml:trace contextRef="#ctx0" brushRef="#br0" timeOffset="6937.67">5687 4378 0,'0'0'0,"106"-53"31,-40-13 1,-53 52-1,-92 28 0,0 39 0,92-1 1,93-25-1,-67 26 0,-105 0 0,40-40-31,-93 13 32,92-26-17,14-13-15,13 0 0</inkml:trace>
  <inkml:trace contextRef="#ctx0" brushRef="#br0" timeOffset="7271.75">6071 4245 0,'0'0'0,"66"-13"31,-66 26 0,-27 67 0,14-54-31,0 40 32,13-52-32,0 38 31,26-52-16,67-26 17,-27 0-17,-26-1 1</inkml:trace>
  <inkml:trace contextRef="#ctx0" brushRef="#br0" timeOffset="7685.73">6507 4232 0,'13'-13'16,"-26"26"-16,40-52 31,-27 39 0,-27 13-15,-26 13 15,53-13 1,93 27-1,-80-40-31,40 66 31,-66-39-15,-14-14-16,-12 13 15,-133 14 17,158-40-17</inkml:trace>
  <inkml:trace contextRef="#ctx0" brushRef="#br0" timeOffset="8146.79">6904 4245 0,'0'0'0,"-13"0"15,-1 0 1,-25 0 0,25 14-1,-25 52 1,39-40 0,-27 40-1,14-52 1,13-1-1,0-26 1,27-40 0,-14 26-16,0 14 15,53-93 1,-39 80 0,26-54-1,-40 80 1,26 27-1,-25-1 1,-14 93 0,0-79-16,-14 66 31</inkml:trace>
  <inkml:trace contextRef="#ctx0" brushRef="#br0" timeOffset="8544">6798 4338 0,'0'0'0,"0"-13"16,26-27 0,-12 40-1,92 0 1,-67 0-1,-12 0-15,52 40 16,-66-27 0,0 0-16,-13 53 15,-13-52 1,-26 12 0,12-26-1,27-13 1,13-53-1,80-40 17,-67 93-17,54-14 1,-67 27 0</inkml:trace>
  <inkml:trace contextRef="#ctx0" brushRef="#br0" timeOffset="9141.86">7261 4338 0,'0'0'0,"0"13"31,13-26 0,0 13-15,27-26-1,-27 12 1,1 14-16,38-26 16,-38 13-1,-1 13-15,-13-14 16,-66-12 15,39 26-15,14 0-16,-53 13 15,53 0 1,-14 54 0,27-41-1,13 0-15,27 14 16,-27-27 0,1 1-16,52-14 15,-13-27 1,26-39-1,-66 53 1,14-67 0,-41 14 15,1 66-15,-13 53-1,13 27 1,39 78 15,-13-131-15,-13-1-16,40 14 15,-27-27-15</inkml:trace>
  <inkml:trace contextRef="#ctx0" brushRef="#br0" timeOffset="9920.7">5833 4946 0,'0'0'0,"13"-26"16,26-53-1,-25 52 1,-14 14 0,13 0-1,-13 26-15,0 0 16,0 93-1,-13-66 1,13 131 0,0-131-1,0 106 1,-14-120 0,1 14-1</inkml:trace>
  <inkml:trace contextRef="#ctx0" brushRef="#br0" timeOffset="10339.64">4801 5396 0,'0'0'0,"-132"13"16,66 0 15,264-39 0,-105 13-15,568-40 0,-172 13-1,715-26 1,-900 53 0,754-40-1,-873 40 1,238-14-1,-409 27-15</inkml:trace>
  <inkml:trace contextRef="#ctx0" brushRef="#br0" timeOffset="10937.52">4933 5462 0,'0'0'0,"0"-40"31,0 27 0,27 79 0,-27 159 1,-66 13-17</inkml:trace>
  <inkml:trace contextRef="#ctx0" brushRef="#br0" timeOffset="11437.15">4735 6229 0,'0'0'0,"13"-26"16,-13-14 15,-93 40 0,-52 53 1,105-13-1,40-27-31,133 13 31,-14 14 0,-159 39 1,-132-13-1,26-79 0,133-27-31</inkml:trace>
  <inkml:trace contextRef="#ctx0" brushRef="#br0" timeOffset="11798.56">4814 6203 0,'0'0'0,"159"-27"32,-146 40-1,-105 67 0,65 12 0,80-65 1,-27-27-32,93-53 31,-79-26 0,-159-1 0,0 41 1,93 39-17</inkml:trace>
  <inkml:trace contextRef="#ctx0" brushRef="#br0" timeOffset="12644.66">5145 6018 0,'0'-14'31,"-13"14"-31,26 14 0,-159-41 31,-79 27 1,40 40-17,-159 52 17,133-12-1,211-14 0,106 26 0,-93-52-15,-40 92 15,14-92-31,-66 132 31,39-40 1,40-105-17,159 12 17,132-65-1,66-1 0,-79 14 0,-159-40 1,-119 40-32,-27-66 31,40-40 0,80-53 0,-27 13 1,-132 14-1,-146 52 0,-39 80 0,225 13-31,-14 0 16</inkml:trace>
  <inkml:trace contextRef="#ctx0" brushRef="#br0" timeOffset="13162.33">6626 5356 0,'0'-53'31,"0"106"-31,0-132 31,0 198 0,0 225 1,0-225-17,0 26 1,-13-65 0</inkml:trace>
  <inkml:trace contextRef="#ctx0" brushRef="#br0" timeOffset="13613.05">6348 6256 0,'0'0'0,"0"13"15,14 0 17,12 27-1,-26-14-15,0 67-1,-13-1 16,13-78-15,-13-14-16,-1-14 16</inkml:trace>
  <inkml:trace contextRef="#ctx0" brushRef="#br0" timeOffset="13846.7">6348 6388 0,'14'-106'31,"-28"212"-31,80-305 31,27 213 1,-14 91-1,-105-38-15,-106 25 15,66-92 0</inkml:trace>
  <inkml:trace contextRef="#ctx0" brushRef="#br0" timeOffset="14050.31">6732 6229 0,'13'53'31,"-26"-106"-31,13 199 32,0-67-1,0-66 0</inkml:trace>
  <inkml:trace contextRef="#ctx0" brushRef="#br0" timeOffset="14548.52">6957 6256 0,'26'-14'31,"-52"28"-31,65-54 31,-65 40 1,-40 53-1,106 0 0,79-14 0,-80-12 1,-118-14-1,39-13-31,-79-13 31</inkml:trace>
  <inkml:trace contextRef="#ctx0" brushRef="#br0" timeOffset="15452.73">7208 5951 0,'-13'-13'31,"26"26"-31,-53-39 16,-39 13 0,-186 26 15,-52 0 0,39 14 0,225 12 1,80 14-17,39 40 17,-79 52-1,-67 54 0,28 39 0,52-119 1,79-80-1,-53-39-31,199 14 31,119-54 0,26 0 1,-224 40-17,-80-13 16,-132-27 1,26-65-1,67 12-15,65-145 15,-12 26 0,-120 80 0,13 119-31,-237 0 32,-27 66-1,212-40-16</inkml:trace>
  <inkml:trace contextRef="#ctx0" brushRef="#br0" timeOffset="16100.72">8266 5317 0,'0'0'0,"27"-40"16,-14 53 15,-13 0-16,13 67 1,-13-54 0,13 106-1,-13-52 1,13 78 0,-26 94 15,13-213-16,-13-25-15</inkml:trace>
  <inkml:trace contextRef="#ctx0" brushRef="#br0" timeOffset="16452.41">7975 6203 0,'0'0'0,"13"-40"16,1 14-1,-1 78 17,-13-25-17,0 92 1,0-93-16,0 14 16,13 26-1,0-26 1,-13-14-16</inkml:trace>
  <inkml:trace contextRef="#ctx0" brushRef="#br0" timeOffset="17116.7">7988 6084 0,'0'0'0,"-13"-119"15,13 79-15,93-79 32,330-27-1,212 67 0,-503 66-15,-13 13-16,185-992 15,-92 2050 17,-212-992-17,-66 80 17,52-120-17,14 133 1,0-106-16,14-14 15,25 133 1,-39-145 0,27 92-1,-40-40 17,-1-79-17,-91 27 1,-253-14 15,253-13-31,-345 0 31,-53 39 1,398-25-1,131-28-16,67-52 17</inkml:trace>
  <inkml:trace contextRef="#ctx0" brushRef="#br0" timeOffset="17452.12">8359 6150 0,'0'0'0,"-14"13"31,67 66 0,-26-13-15,-1 53 15,-26-105-15,0-1-16,0 0 0</inkml:trace>
  <inkml:trace contextRef="#ctx0" brushRef="#br0" timeOffset="17747.55">8412 6216 0,'-14'-66'15,"28"132"-15,-1-225 31,40 146-15,39 39 0,-26 14-1,14 39 1,-80 40 15,-212-52 0,120-94 1,92 14-32</inkml:trace>
  <inkml:trace contextRef="#ctx0" brushRef="#br0" timeOffset="17979.58">8755 6137 0,'0'0'0,"53"26"32,-13 40-1,-14 13 0,-12-52-15,-14 13-1,-14-54 1</inkml:trace>
  <inkml:trace contextRef="#ctx0" brushRef="#br0" timeOffset="18134.55">8848 5925 0,'-26'-13'31,"52"26"-31,-66-13 16,40 13-16,0 27 15</inkml:trace>
  <inkml:trace contextRef="#ctx0" brushRef="#br0" timeOffset="18480.71">9033 6150 0,'0'0'0,"13"13"63,-13 0-48,14 0-15,12 54 16,40 25 15,-53-79-15,27-52-1,26-94 17,-53 94-17,1-1-15,25-52 16,-25 78 15</inkml:trace>
  <inkml:trace contextRef="#ctx0" brushRef="#br0" timeOffset="21906.2">6891 6890 0,'-14'0'31,"28"0"-31,-54 0 31,40 53 1,0 212-1,0-1 0,40-105 0</inkml:trace>
  <inkml:trace contextRef="#ctx0" brushRef="#br0" timeOffset="22408.7">5859 7618 0,'-26'0'16,"78"0"15,28 0-15,-27 0-16,489-27 31,265-12 0,-662 39-31,358-40 32,-265 27-1,-278 13-15</inkml:trace>
  <inkml:trace contextRef="#ctx0" brushRef="#br0" timeOffset="23079.68">5965 7697 0,'0'0'0,"0"-40"31,0 14-16,13 52 1,-13 160 15,0-134-15,0 160 0,0-93-1,0-79 1,-13 13-1</inkml:trace>
  <inkml:trace contextRef="#ctx0" brushRef="#br0" timeOffset="23405.81">5833 8239 0,'0'0'0,"0"-13"15,13 13 1,0 0-1,0 13-15,40 14 16,-40-14 0,80 0-1,-67-13 1,80-40 0,-93 40-1,14-52 1,-40 25 15,-40 93 0,40-39-15,-27 26-16</inkml:trace>
  <inkml:trace contextRef="#ctx0" brushRef="#br0" timeOffset="24233.22">5555 8583 0,'-27'0'16,"27"13"-1,-13 106 17,0 133-1,0-14 0,13-212-31,0 53 31,39-105 1,160-27-1,198 40 0,92 13 0,-397-13-31,199-1 32,-264-12-1,-106-80 0,52-119 0,40 172-31,14-52 16,-1-67 15,-39 145-15,-159 41 15,-145 25 0,-318 1 1,225-27-1,357 0-16,40 1-15,66 12 16</inkml:trace>
  <inkml:trace contextRef="#ctx0" brushRef="#br0" timeOffset="24818.88">5674 8808 0,'0'40'31,"0"-80"-31,26 159 31,-12 0 0,-1-66 1,0-106-1,0 13-15,-13 1-16,40-94 31,79 1 0,-66 132-15,0 40 15,-67-27-31,-25 13 16,-93 41 15,105-54-31,14 0 31,132 27 0,40 13 1,-80-27-1</inkml:trace>
  <inkml:trace contextRef="#ctx0" brushRef="#br0" timeOffset="25034.12">6229 8834 0,'14'-26'31,"-28"52"-31,28-26 31,-1 106 1,-13-79-32,0-14 15,0 40 1</inkml:trace>
  <inkml:trace contextRef="#ctx0" brushRef="#br0" timeOffset="25262.69">6295 8715 0,'0'0'0,"0"-26"15,40-1 1,13 27 0,40 53-1,-67-26 1,1 39-1,-41-66 1,1 13-16,-93 0 16,-66-26-1</inkml:trace>
  <inkml:trace contextRef="#ctx0" brushRef="#br0" timeOffset="26083.53">8319 7459 0,'0'0'0,"0"26"31,-13 93 1,13-79-32,26 172 31,-13-146-31,27 159 31,-13-106-15,-27-93-16,0 40 15</inkml:trace>
  <inkml:trace contextRef="#ctx0" brushRef="#br0" timeOffset="26440.33">8213 8279 0,'0'0'0,"-13"0"16,0 13 15,79 27 0,40 0 1,-27-67-1,-39-13-16,-14 1 1,27-14 15,-53 92 1,-53 81-1</inkml:trace>
  <inkml:trace contextRef="#ctx0" brushRef="#br0" timeOffset="26733.99">7830 8689 0,'0'0'0,"-14"92"31,28 120 0,12 26 0,-13-145-15,1-80-16</inkml:trace>
  <inkml:trace contextRef="#ctx0" brushRef="#br0" timeOffset="27327.56">7790 8636 0,'0'0'0,"-27"-53"31,199 13 1,397-39-1,92 0 0,-171 66 0,-371 65-15,-106 94 15,-66 13 0,40-93-15,13 39 0,26 94 15,-12-186-15,-28 53-1,1-53 1,-132 1-1,79-14-15,-14 0 16,-370 0 0,-211 26 15,555-26-15,-171 27-1,237-41 1,66 1-1</inkml:trace>
  <inkml:trace contextRef="#ctx0" brushRef="#br0" timeOffset="27609.5">8623 8729 0,'0'0'0,"-79"0"15,52 0 1,14 13-16,-13 26 16,26-12-1,26 79 1,-26-80-1,13 1-15,27 39 16,-40-53 0</inkml:trace>
  <inkml:trace contextRef="#ctx0" brushRef="#br0" timeOffset="27909.66">8478 8729 0,'0'0'0,"-27"-106"16,67 79 15,-14 41-15,93 78 0,-79-65-1,53 118 1,-173-39 15,41-93-15,-107 0-1,120-26 1,-14-27 0</inkml:trace>
  <inkml:trace contextRef="#ctx0" brushRef="#br0" timeOffset="28563.79">8941 8702 0,'0'0'16,"26"13"-16,-13 14 31,-13 52 0,0-39-15,13 52 0,-13-78-1,0-1 17,0-93-1,0-52 0,27 13 0,-14 106-31,40-13 32,-40 26-32,67 13 15,-54 0 1,14 40-1,-67-13 17,-26-14 15,53-13-16,14 14 0,-1-27-15,-26 39-1,-1-39 1,-65 14 15,39-28-31</inkml:trace>
  <inkml:trace contextRef="#ctx0" brushRef="#br0" timeOffset="31941.22">13927 3875 0,'0'0'0,"-14"-13"32,1-27-1,13 27 0,0 66 0,-13 53-15,13 52 0,-26 160 15,-1-120 0,14-158-15</inkml:trace>
  <inkml:trace contextRef="#ctx0" brushRef="#br0" timeOffset="32411.78">13821 3875 0,'-40'-13'31,"80"26"-31,-93-26 31,66 13-15,133 0 0,462-13 15,490-1 0,26 14 0,-436 0 1,-635 14-32,-80 12 31,-26-13-31</inkml:trace>
  <inkml:trace contextRef="#ctx0" brushRef="#br0" timeOffset="33235.06">13794 4695 0,'0'13'31,"67"1"0,-28-14-31,279-14 31,-14 14-15,542 0 0,-383 14-1,542-14 16,-740 0-15,-1 0 0,-224-14-1,-80 1 17,27 13-17,-40-13 1,40 13-1,-27-27 1,27 14-16</inkml:trace>
  <inkml:trace contextRef="#ctx0" brushRef="#br0" timeOffset="33722.81">17286 3955 0,'0'0'0,"0"-14"16,-26-39-1,12 40 17,-12 106-1,26 105 0,0-145-15,0 185-1,0-185 1,0 0-16,0 106 16,0-146-1,0 40 1,-13-93 15</inkml:trace>
  <inkml:trace contextRef="#ctx0" brushRef="#br0" timeOffset="34640.36">15077 4206 0,'40'0'31,"-80"0"-31,40-66 32,-53 52-17,-132 41 17,146-14-32,-54 159 31,159-27 0,185-118 0,-79-80-15</inkml:trace>
  <inkml:trace contextRef="#ctx0" brushRef="#br0" timeOffset="35373.97">15382 4126 0,'-27'0'31,"54"0"-31,-107 27 16,1 52 31,66 27-16,26-80-31,106 27 31,0-39 1,-172-54-1,-53 0 0,80 14-15,118-27 15,67 26 0,-27 1 0,-119 26-31,14-1005 16,-27 1970 0,-27-978 15,-12 79 0,39 0-15,13-13-1,0-40-15,106 54 32,27-94-1,-93-92 0,-133-26 0,54 131-31,-186 54 32,186-13-32</inkml:trace>
  <inkml:trace contextRef="#ctx0" brushRef="#br0" timeOffset="36064.89">15487 4933 0,'14'-40'15,"-28"80"-15,28-146 31,-14 146 1,0 211-1,0-26 0,0-172-15</inkml:trace>
  <inkml:trace contextRef="#ctx0" brushRef="#br0" timeOffset="36445.37">14958 5317 0,'0'0'0,"-53"0"16,40 0 15,79 0 1,80 13-17,383 13 16,-384-12-15,450-1 0,-264-13-1,-146-13 17,-211 13-17,-1 0-15</inkml:trace>
  <inkml:trace contextRef="#ctx0" brushRef="#br0" timeOffset="37275.48">13834 5409 0,'0'0'0,"-26"0"15,-54-13 1,67 13 0,145-13-1,397 13 32,133 0-16,-570 0-31,107 0 16</inkml:trace>
  <inkml:trace contextRef="#ctx0" brushRef="#br0" timeOffset="37858.91">13649 5991 0,'13'0'16,"0"-66"15,-92 26-15,-53 67 31,105-14-47,-12 40 15,39-40 1,92 66 15,40-12 1,-145-15-1,-106-38 0,80-28-31</inkml:trace>
  <inkml:trace contextRef="#ctx0" brushRef="#br0" timeOffset="38187.3">13742 5938 0,'39'-13'31,"-78"26"-31,78 0 32,-39 14-32,0-14 0,0 0 15,0 40 1,13-40-16,-13 14 0,14-14 16,39 53-1,-14-92 32,1-80-16,0-13-15,-40 93 15</inkml:trace>
  <inkml:trace contextRef="#ctx0" brushRef="#br0" timeOffset="38633.72">14138 5951 0,'0'0'0,"14"14"46,-14 39-30,13 39 15,-13-79-15,-13 27 0,-14-80 15,27 14-16,13-120 1,80 1 15,-1 145 1,-78 26-17,-1 67 1,-26-67-1,-93 27 1,66-53 0,14 0-16</inkml:trace>
  <inkml:trace contextRef="#ctx0" brushRef="#br0" timeOffset="39437.81">14575 5700 0,'0'0'0,"-27"0"31,-12-13-15,-160 13-1,133 0 1,-265 0-1,252 0-15,-278 26 32,278-26-17,13 14-15,-106 25 16,185 41 15,13-67-15,54 66-1,-67-52 1,0-14-16,-13 66 16,0-66-1,0 14-15,-13 39 16,13-40 0,0 1-16,13 65 15,-13-65 1,27 65-1,-27-78 1,39 52 0,-12-66-1,78 26 1,-52-26-16,-13 14 16,132-14-1,-53-14 1,159-12-1,-212 13 1,145-80 0,-158 53-1,40-92 1,-67 92 0,1-52-1,-27 79 1,0-14-1,-27 14 1,-25-40 0,25 40-1,-66-40 1,67 40 0,-119-27-1,105 40-15</inkml:trace>
  <inkml:trace contextRef="#ctx0" brushRef="#br0" timeOffset="39750.25">13834 5449 0,'-26'-13'16,"52"26"-16,-66-13 31,40 79 0,0-52-15,0 92 0,14-93-16</inkml:trace>
  <inkml:trace contextRef="#ctx0" brushRef="#br0" timeOffset="40468.25">16307 5965 0,'0'0'0,"14"0"16,-14-14-16,0-12 15,-53 0 1,26 12 0,-65 1-1,65 13 1,-39 40 0,66-27-1,40 80 1,-27-80-1,93 40 1,-80-40 0,27 27-1,-40-40 1,-13 13-16,-39 0 16,25-13-1,-131-26 1,118 12-1,-12-12-15</inkml:trace>
  <inkml:trace contextRef="#ctx0" brushRef="#br0" timeOffset="40842.83">16440 5846 0,'0'0'0,"26"0"16,-79 66 15,40-53-15,13 66-1,66 1 17,-40-67-17,1 0 1,52-39-1,-65 12 1,12-65 0,-13 53-1,-13-40 1,-13 52 0,13 1-16,-13 13 15,13 13 1,13 27-1</inkml:trace>
  <inkml:trace contextRef="#ctx0" brushRef="#br0" timeOffset="41278.68">16850 5938 0,'0'0'0,"13"-13"46,-13 26-30,0 93 31,0-27-16,13-92 0,0-93 1,40-79-1,27 53-15,-41 145 15,1 93 0,-119 13 0,-1-93-15,40-26-16</inkml:trace>
  <inkml:trace contextRef="#ctx0" brushRef="#br0" timeOffset="42106.87">15818 5581 0,'0'0'0,"0"66"31,13 0-15,-26 93 0,0-93-16,-27 212 31,53-27 0,40-211 0,106-159 1,0 26-17,224 40 16,93 106 1,-198-26-17,39-14 17,-250-79-1,-67 53-31,-80-93 31,-65-106 0,145 14 1,39 105-17,-25 54 1,-120 12 15,-212 80 0,-237-13 1,-53-27-1,369 27 0,253-40-31</inkml:trace>
  <inkml:trace contextRef="#ctx0" brushRef="#br0" timeOffset="42389.55">16598 5409 0,'14'13'31,"-28"-26"-31,41 106 31,-27 118 1,13-158-32</inkml:trace>
  <inkml:trace contextRef="#ctx0" brushRef="#br0" timeOffset="43418.62">14019 6507 0,'13'-13'31,"-26"26"-31,26-13 47,-13 145-16,0-105-31,14 172 32,-14-186-32</inkml:trace>
  <inkml:trace contextRef="#ctx0" brushRef="#br0" timeOffset="43789.5">12419 7009 0,'79'27'31,"-26"-27"-31,344-27 32,-265 27-32,715-26 31,-27 13 0,-582-1-15,13 14 15,-396 27-15</inkml:trace>
  <inkml:trace contextRef="#ctx0" brushRef="#br0" timeOffset="44222.92">12763 7062 0,'0'-26'15,"0"52"-15,0-26 32,0 14-32,13 118 31,0 66 0,-13-158-31</inkml:trace>
  <inkml:trace contextRef="#ctx0" brushRef="#br0" timeOffset="44549.86">12419 7697 0,'-26'0'31,"52"0"-31,-39 40 31,26-27-31,13 119 32,-26 0-1,0-118-31</inkml:trace>
  <inkml:trace contextRef="#ctx0" brushRef="#br0" timeOffset="44798.36">12273 7843 0,'0'-67'31,"14"54"-31,-28 93 0,107-186 31,-80 106-31,67 39 31,-80 80 1,-53-39-1</inkml:trace>
  <inkml:trace contextRef="#ctx0" brushRef="#br0" timeOffset="45352.59">12247 7737 0,'-40'-13'16,"80"26"-16,-80-40 15,67 1 1,-1 26-1,1 0-15,105 0 16,-79 0 0,106 66-1,-120-26 1,-92 65 0,27-78-1,-159 65 1,132-78-1,-66-1 1</inkml:trace>
  <inkml:trace contextRef="#ctx0" brushRef="#br0" timeOffset="45593.12">12802 7750 0,'0'0'0,"53"26"32,-53-12-17,0 39 1,-13-40 0,13 13-16,-13 40 15,13-52 1,-13 38 15</inkml:trace>
  <inkml:trace contextRef="#ctx0" brushRef="#br0" timeOffset="46120.71">12948 7737 0,'0'0'0,"-13"53"31,13-40-15,0 40-1,13 39 17,-13-78-32,0 38 31,0-38-31,-13-28 31,13 1-31,13-119 16,27 0 31,-27 119-47,66-1 15,-66 14 1,54 40 15,-67-27-31,-40 53 31,13-39 1,67 12-17,26 41 16,-39-54 1</inkml:trace>
  <inkml:trace contextRef="#ctx0" brushRef="#br0" timeOffset="46918.12">13398 7684 0,'0'0'0,"-159"-80"31,93 67-31,-252 0 16,226 26 0,-305 53-1,304-52 1,-224 91-1,291-78 1,52 65 15,1-65-31,105 79 16,-106-80 0,40 67-1,-52-67 1,-1 53-1,-13-52-15,0 66 32,0-80-17,53 93 1,-40-93 0,119 26-1,-92-39 1,185-26-1,-146 13 1,265-53 0,-252 52-1,279-25 1,-265 26 15,-159-27 0,26 27-15,-12-93 15,78-119 1,1 106-1,-40 106-31,-79 0 31,-120-14 0,160 14-31,-94-27 32,133 14-32</inkml:trace>
  <inkml:trace contextRef="#ctx0" brushRef="#br0" timeOffset="47218.2">14099 7697 0,'13'13'32,"-26"-26"-32,26 106 31,-13-54-31,-13 107 31,13 39 0,0-159-31</inkml:trace>
  <inkml:trace contextRef="#ctx0" brushRef="#br0" timeOffset="47765.27">14059 7816 0,'0'-79'31,"0"158"-31,26-198 16,1 93-16,251-67 31,277 80 0,-13 66 0,-251-14 1,-251-39-32,-40 27 31,-79 79 0,65 79 0,14 0 1,-92-132-1,-67-40-15,-343-26 15,-67-27 0,251 27 0,292 0-31</inkml:trace>
  <inkml:trace contextRef="#ctx0" brushRef="#br0" timeOffset="48014.75">14019 7829 0,'0'0'0,"-13"40"15,66 53 16,-27-27-15,1 26 15</inkml:trace>
  <inkml:trace contextRef="#ctx0" brushRef="#br0" timeOffset="48278.89">14085 7909 0,'0'0'0,"0"-53"16,0 40-16,53-1 31,132 54 0,-132 39 0,-185-13 1,26-52-17,14-14 1</inkml:trace>
  <inkml:trace contextRef="#ctx0" brushRef="#br0" timeOffset="48514.28">14509 7882 0,'0'0'0,"66"0"16,-53 0-16,13 27 31,-26-14-15,0 53-1,0 27 17,0-80-17,-26 13-15</inkml:trace>
  <inkml:trace contextRef="#ctx0" brushRef="#br0" timeOffset="48718.24">14601 7829 0,'0'0'0,"-39"-39"31,65 39 0</inkml:trace>
  <inkml:trace contextRef="#ctx0" brushRef="#br0" timeOffset="49287.75">14826 7856 0,'-13'13'15,"13"0"1,0 0-16,0 27 16,0-27-1,0 53 1,0-52-1,0-1-15,-13 13 16,-1-65 15,14 12-15,53-65 0,53-41 15,-93 120-16,80-13 1,-80 26 0,-13 26-1,-13-13 1,0 1-16,-67 25 16,67-25-1,0 25 1,13-26-1,66 54 1,-53-54 0,14 13-16,26 27 15,-40-40 1,0 1-16,13-1 16</inkml:trace>
  <inkml:trace contextRef="#ctx0" brushRef="#br0" timeOffset="49542.94">15051 7142 0,'0'0'0,"-13"0"16,26 53-1,0-14 1,0-12-16,40 105 16,-40-79-16,67 158 31,-80-105-15,0-40-16</inkml:trace>
  <inkml:trace contextRef="#ctx0" brushRef="#br0" timeOffset="50134">15038 8530 0,'0'0'0,"13"-66"15,-13 53 1,13 39 0,0 107 15,1-94-16,-14 120 1,0-119 0,-14 118-1</inkml:trace>
  <inkml:trace contextRef="#ctx0" brushRef="#br0" timeOffset="50548.09">14429 8967 0,'0'0'0,"-53"-27"15,93-13 17,0 40-17,409-26 1,305-14 15,-132 27 16,-543 13-47,-13 0 31,-92 13-31</inkml:trace>
  <inkml:trace contextRef="#ctx0" brushRef="#br0" timeOffset="51116.28">14323 8861 0,'0'0'16,"27"-13"0,-27-1-16,13 14 31,-13 27 0,0-1-31,0 27 16,0 146 15,0-67-15</inkml:trace>
  <inkml:trace contextRef="#ctx0" brushRef="#br0" timeOffset="51814.67">15329 8940 0,'-14'-13'16,"14"0"15,-13 26 16,13 0-32,0 67 1,13 91 15,14-118-15</inkml:trace>
  <inkml:trace contextRef="#ctx0" brushRef="#br0" timeOffset="52303.43">16228 8900 0,'0'0'16,"13"-26"-1,0 26 17,-13 13-17,0 14-15,0 39 16,0 119 15,0-159-31</inkml:trace>
  <inkml:trace contextRef="#ctx0" brushRef="#br0" timeOffset="52994.18">14218 9310 0,'0'0'0,"-40"0"16,27 0 0,105 0 15,-12-13-16,92 0 1,39 13 0</inkml:trace>
  <inkml:trace contextRef="#ctx0" brushRef="#br0" timeOffset="53392.68">15289 9284 0,'-27'0'15,"54"0"-15,-40 0 32,119 0-1,-67 0-16,160 0 1,65 0 15,-198-13-15</inkml:trace>
  <inkml:trace contextRef="#ctx0" brushRef="#br0" timeOffset="53811.7">16175 9191 0,'0'0'0,"13"0"31,1 0-15,78 14-1,133-14 17,-172-14-17,119 1 1,-106 13 15,-79 0-31,-1 0 0</inkml:trace>
  <inkml:trace contextRef="#ctx0" brushRef="#br0" timeOffset="54229.83">16506 9284 0,'13'0'15,"0"0"1,0 0 15,1 26-15,-14 67 15,-27 13 0,14-53-15</inkml:trace>
  <inkml:trace contextRef="#ctx0" brushRef="#br0" timeOffset="54788.09">16149 9535 0,'-14'0'16,"41"0"31,132-13-16,145-27 0,-27 1 1,-197 25-1,-133 14-15</inkml:trace>
  <inkml:trace contextRef="#ctx0" brushRef="#br0" timeOffset="55273.5">16122 9496 0,'0'0'0,"13"0"32,-13 26-1,0-13-31,-13 67 31,13-14 0,0-53-15</inkml:trace>
  <inkml:trace contextRef="#ctx0" brushRef="#br0" timeOffset="55657.77">16360 9562 0,'0'26'47,"13"1"-16,1-1-15,-1 27 15,-13-40-31,0 0 31</inkml:trace>
  <inkml:trace contextRef="#ctx0" brushRef="#br0" timeOffset="55945.62">16744 9535 0,'0'0'0,"-13"0"31,13 27 1,13 26-1,-13 0 0,-13-14-15</inkml:trace>
  <inkml:trace contextRef="#ctx0" brushRef="#br0" timeOffset="56561.31">16929 9522 0,'-27'0'32,"1"-26"-1,52 26 0,133 0 0,53-14 1,-67 1-1,-171 13 0,-14 0-31</inkml:trace>
  <inkml:trace contextRef="#ctx0" brushRef="#br0" timeOffset="56860.17">17167 9588 0,'13'0'31,"-13"40"1,0-27-32,-13 40 31,-13 26 0</inkml:trace>
  <inkml:trace contextRef="#ctx0" brushRef="#br0" timeOffset="84673.87">23105 11678 0,'-13'-14'32</inkml:trace>
  <inkml:trace contextRef="#ctx0" brushRef="#br0" timeOffset="142496.87">7221 9800 0,'0'0'0,"53"26"31,-26-26 0,-14-26 1,0 13-17,-79-1 32,-106 67-16,119-26-15,0 26 15,53-40-31,93 26 31,52-12 1,-52 39-1,-93 40 0,-66-40 0,0-66 1,52-40-17,54-13 17,0 40 14,-1 13-14,-25 0-1,-28-13 16,1-14 0,13 14-47</inkml:trace>
  <inkml:trace contextRef="#ctx0" brushRef="#br0" timeOffset="144061.2">4603 15592 0,'0'-13'16,"-14"-40"15,-39 13 0,-66 80 0,80-27-31,-67 67 32,106-67-17,145 66 17,-105-66-17,79 40 1,-119-13-1,-159 53 17,67-80-17,-14 0 1,80-92 15,52 52-31</inkml:trace>
  <inkml:trace contextRef="#ctx0" brushRef="#br0" timeOffset="144424.64">4748 15605 0,'0'0'0,"26"0"16,-26-13-1,-39 53 16,12 39 1,67-13-1,-14-53-31,27-13 16,53-66 15,-66-26 0,-53 39-15,-40 13 15,40 40 0</inkml:trace>
  <inkml:trace contextRef="#ctx0" brushRef="#br0" timeOffset="144907.84">5105 15592 0,'0'27'32,"0"25"-1,27 41 0,-14 0 0,-40-1059 1,27 1945-17,-13-1072 1,40-79 15,65 67 0,-12 131 1,-107 67-1,-92-1 0,93-92-31,-27 13 31,53-26-31</inkml:trace>
  <inkml:trace contextRef="#ctx0" brushRef="#br0" timeOffset="146051.06">5118 15671 0,'0'0'0,"-26"-13"16,26-40 15,13 14 1,14 25-17,12 14 1,54 93 15,-93-53-15,-13 39 15,-40-26 0,26-93 0,93-92 1,40 13-1,-26 132 0,-80 0-31,0 80 31,-14-40 1,28-80 15,25-39-16,1 40 0,-14 79 0,-26-40-31,-13 27 32,-13-27-17</inkml:trace>
  <inkml:trace contextRef="#ctx0" brushRef="#br0" timeOffset="146361.67">5674 15460 0,'0'0'16,"-27"-13"0,41 39 15,-1 80 0,-13-27-15,-13 1 15,-1-54-15</inkml:trace>
  <inkml:trace contextRef="#ctx0" brushRef="#br0" timeOffset="146834.12">5872 15473 0,'0'0'0,"-39"13"16,25-13-16,1 0 31,26 0 0,1 0 16,-14-13-31,0 0 15,13 26 16,0 80-16,0-67-31,14 80 32,65-27-1,-52-92-16</inkml:trace>
  <inkml:trace contextRef="#ctx0" brushRef="#br0" timeOffset="147003.76">5899 15605 0,'0'0'0,"-40"-13"15,27 40 1,119-27 15,66-67 0</inkml:trace>
  <inkml:trace contextRef="#ctx0" brushRef="#br0" timeOffset="147859.79">6256 15116 0,'-199'-13'32,"398"26"-32,-900 13 31,569-26-31,-490 27 31,-105 39 0,607-39-31,-170 39 32,250 66-1,80-66-16,65 159 17,-91-27-1,-14-105-15,0-67-16,13 146 31,132-79 0,173-93 0,12-40-15,371-13 15,-317 27-15,-1-1 15,-330-12 0,-79-14-15,13-80 15,26 94-31,-13-14 16,66-119-1,13-26 1,54-80 15,-133 198-15,-106 14 0,0 66-1,40 0-15,-225 27 31,264-14-15,-12 0-16</inkml:trace>
  <inkml:trace contextRef="#ctx0" brushRef="#br0" timeOffset="148921.94">6401 15539 0,'0'0'0,"0"13"15,13-1004 17,27 1982-1,-13-991-31,-14 0 15,357-52 17,-264 52-17,291-27 1,-106 1 15,-265 26-15,-118 0-1,-54-27 17,133 14-17,0-40 1,26 40-16,0-14 16,14-52-1,-14 53-15,-13-14 16,26-145-1,-26 132 1,0-106 0,13 14-1,-13 52 1,0 1 0,-13 78-1,-13 14 16,26 27 79,53-1-79,13-26-15,-40 0-1,186-26 1,-146 13 0,0-1-16,13 1 0,279-40 31,-306 40-16,81-13 1,-147 26 15,-12 13-15,13 0-16,0-13 0,-14 13 16,14 0-16</inkml:trace>
  <inkml:trace contextRef="#ctx0" brushRef="#br0" timeOffset="149844.46">7552 15473 0,'0'0'16,"0"-13"-16,26 39 47,-26-12-32,27 105 1,-27-80 0,13 160-1,-13-133 1,0 172-1,0-132 1,13 39 0,0 14 15,-13-146-31,27 13 16,145-39 15,53-40-16,264 0 17,-410 53-17,159 14 1,-238 12 15,-79-13-15,53-13-1,-27-13-15</inkml:trace>
  <inkml:trace contextRef="#ctx0" brushRef="#br0" timeOffset="151077.26">8650 14071 0,'0'0'31,"13"-13"-31,-13 0 31,0 26-15,26 40 15,-12-27-31,-14 146 32,-27 172-1,40-132 0,14-159-15,131-53 15,226-80 0,330 27 0,146 53 1,-199 0-1,-370-52 0,-278 12-15,-132-39 15,-26-27 0,132-79 1,79-40-1,-27 106 0,-78 53 0,-27 52-15,26 14-16,-317 0 31,-27 0-15,-462-13 15,26 40 0,330 39 1,371 0-1,119-40-16</inkml:trace>
  <inkml:trace contextRef="#ctx0" brushRef="#br0" timeOffset="151791.88">8795 14415 0,'27'-26'31,"-27"12"-31,13 1 31,-13 93 1,13 52-1,13-53 0,-26-132 0,0-79 1,14 106-32,25-120 31,-12 146 0,-27 93 0,26-14 1,27-105-1,27-93 0,-1 26 0,-13 172 1,-40 67-1,14-80-15</inkml:trace>
  <inkml:trace contextRef="#ctx0" brushRef="#br0" timeOffset="152048.97">9615 14243 0,'0'0'16,"13"-13"-16,1 0 0,-28-14 16,-78 93 15,79-39-16,-40 92 1,53-79 0,39 39-1,-12-66 1,118-13 0,-105-13-1,-14-14-15</inkml:trace>
  <inkml:trace contextRef="#ctx0" brushRef="#br0" timeOffset="152534.19">10091 14256 0,'0'0'0,"-39"14"16,25-14-1,-12 26 1,26-13-16,26 67 31,-12-54-15,12 80-1,-13-93 1,0 40 0,-52-93 15,26 27-16,-40-93 1,26 40 0,27-26-1,0 52 1,13 14-16,54-41 16,-41 67-1,67 53 1,-80-26-1,-13 65 1,0-65 0,-27-14-16,-39 27 15,40-27-15,-27-13 32</inkml:trace>
  <inkml:trace contextRef="#ctx0" brushRef="#br0" timeOffset="152758.97">10581 14124 0,'0'0'16,"0"13"0,-27 1-1,14 91 1,13-78-1,53-873 1,-40 1877 0,13-872-1</inkml:trace>
  <inkml:trace contextRef="#ctx0" brushRef="#br0" timeOffset="154324.81">9086 16148 0,'0'0'0,"40"-27"15,-14 27 16,-13-979-15,-13 2117 0,-26-808 15,13-197-15,0 65-1,-1-158 1,1 39-1,13-66 1,13 1 0,67-14 15,39 0-15,330-14 15,-316 14-16,25 0-15,358 14 16,40-1 0,-384 0-1,330-13 1,-317-26 0,-158-1-1,-27 14 1,-66-40-1,-106-40 1,158 80 0,-52-66-1,53 52 1,13 1-16,0-14 0,0 1 16,0-120-1,13 106-15,-13 13 16,27-92-1,-27 106-15,13-1 16,0-52 0,0 26 15,-13 40-15,-26-27-1,-53 27 16,52 13-15,-145-13 0,106 13-16,-317-14 31,250 1-31,1 13 16,-476-26-1,-1 12 16,517 14-15,26 0-16,-93 0 16,66 27 15,107-14-15,38 27 15,-38-40-31</inkml:trace>
  <inkml:trace contextRef="#ctx0" brushRef="#br0" timeOffset="154690.68">9615 16319 0,'13'0'15,"-26"0"-15,66 40 32,-53-13-32,26 105 31,-12 53 0,-14-159-15</inkml:trace>
  <inkml:trace contextRef="#ctx0" brushRef="#br0" timeOffset="155060.9">9628 16518 0,'0'0'0,"14"-13"31,-1 13-31,13 13 15,27-13 1,93-27 15,-133 27-15,0-66 0,-26-13 15,-14 66 0,27 26-31,27 106 31,26 119 1,-14-132-1</inkml:trace>
  <inkml:trace contextRef="#ctx0" brushRef="#br0" timeOffset="155624.34">10237 16439 0,'0'0'0,"-14"-14"31,28 80 1,-1 106-1,-13-79-16,0-27 17</inkml:trace>
  <inkml:trace contextRef="#ctx0" brushRef="#br0" timeOffset="155890.72">10184 16386 0,'0'0'0,"-27"-80"16,80 54 15,27 52-15,78 54 15,-144 12 0,-41-79-31,-105 54 32,92-67-32,-26 13 15,13-13-15</inkml:trace>
  <inkml:trace contextRef="#ctx0" brushRef="#br0" timeOffset="156474.44">10977 16452 0,'0'0'0,"14"-66"31,-94 39 0,-92 133 1,119 79-1,278-66 0,27-145 0,-173-40-15</inkml:trace>
  <inkml:trace contextRef="#ctx0" brushRef="#br0" timeOffset="160419.84">10964 14772 0,'-40'0'32,"-39"-13"-1,53 53 0,-40 65 0,13 28 1,26-67-1,40-79 0,27-93 0,39-53 1,27-13-1,-93 146-31,27-1 16,13 93 15,-40 146 0,0-67 0,1-78 1</inkml:trace>
  <inkml:trace contextRef="#ctx0" brushRef="#br0" timeOffset="160674.1">10792 14904 0,'0'0'0,"-53"27"31,106-40 0,172-40 1,-106 26-1,-172 54 0</inkml:trace>
  <inkml:trace contextRef="#ctx0" brushRef="#br0" timeOffset="162686.97">11070 17311 0,'-13'-13'31,"13"0"-15,13 13 15,-13 40 32,0 26-48,0-13 1,0-14-16,13 80 31,-26-53 0,-14-1097 1,14 1904-1,0-900-31,0-65 31,13 78-31,0-52 31,79 0 1,40 66-17,-66 66 32,-93 0-31,14-52-1,-40 25 17,66-1017-1,66 1943 0,27-952-15,-67-13-1,14 53 1,-40-40 0,-53 67-1,-66-80 32,26-27-16,93-12 1,13 25-17</inkml:trace>
  <inkml:trace contextRef="#ctx0" brushRef="#br0" timeOffset="165435.99">11493 14375 0,'0'0'0,"13"0"16,27 0 15,13 0 0,-40 0-15,80 0 0,92 0 15,79-13 16,14 0-16,-119 0 0,-67 13 1,-78 0-17,-28 0 16,1 0 1,0 0-1,-13 0 0,12 0-31</inkml:trace>
  <inkml:trace contextRef="#ctx0" brushRef="#br0" timeOffset="165988.01">12578 14362 0,'0'0'0,"0"27"62,26 105-46,-26-92 0,27 171-1,-27-158 1,26 172-1,-13-172 1,0 106 0,-13-133-1,0-13-15,0 40 16,27-79 46,-1 26-46,120-27 0,-93 14-16,224 13 31,-118 0 0,-172 0 0,0 0-15,-27-13 0</inkml:trace>
  <inkml:trace contextRef="#ctx0" brushRef="#br0" timeOffset="166599.65">12617 14759 0,'0'0'0,"-26"0"31,39 0-15,0 0-1,80-13 1,-67 13 0,133-13-1,26-14 17,-158 14-17,12 13 1,-52 0-1,-27-13 1</inkml:trace>
  <inkml:trace contextRef="#ctx0" brushRef="#br0" timeOffset="167278.49">12591 14309 0,'0'0'0,"0"-13"31,13 13 31,14 0-62,158-13 32,-132 13-32,26-13 15,-13 13-15,199-27 31,-212 27-31,79-13 16,-145 13 15,-1 0-15,-12 0-16</inkml:trace>
  <inkml:trace contextRef="#ctx0" brushRef="#br0" timeOffset="168351.44">13808 14045 0,'26'-27'31,"-52"54"-31,65-106 31,-158 65 0,-39 67 1,118 93-1,212 12 0,79-131 0,-158-80-15</inkml:trace>
  <inkml:trace contextRef="#ctx0" brushRef="#br0" timeOffset="168764.73">13358 14680 0,'13'-40'31,"-26"80"-31,39-106 32,-26 105-1,0 80 0,0-92-31,-13 39 31,13-53-31</inkml:trace>
  <inkml:trace contextRef="#ctx0" brushRef="#br0" timeOffset="169028.22">13226 14653 0,'0'0'31,"13"-53"-31,159 27 32,-132 39-32,-1 0 15,93 93 16,-132-79-31,-79 65 32,-212-39-1,251-40-31</inkml:trace>
  <inkml:trace contextRef="#ctx0" brushRef="#br0" timeOffset="169377.8">13622 15156 0,'0'13'31,"0"-26"-31,-66 13 32,-26 0-1,39 66 0,106 26 0,-27-78-31,120 25 32,-27-52-17</inkml:trace>
  <inkml:trace contextRef="#ctx0" brushRef="#br0" timeOffset="169540.91">13517 15328 0,'0'0'0,"-27"13"0,14-13 16,26 0 0,106-13-1,-79 13 1,79 0 0</inkml:trace>
  <inkml:trace contextRef="#ctx0" brushRef="#br0" timeOffset="170402.67">11758 16412 0,'0'0'0,"26"0"16,199-13 15,-146 0-15,292-966 15,-266 1944-31,358-965 31,-291-13 0,-172 0-31</inkml:trace>
  <inkml:trace contextRef="#ctx0" brushRef="#br0" timeOffset="170847.37">12895 16187 0,'-13'0'16,"26"0"-16,0 0 47,53 0-16,-52 0-15,52 40 15,-53-14 0,-13 40 1,-40 40-1,-26-13 0,40-80-31</inkml:trace>
  <inkml:trace contextRef="#ctx0" brushRef="#br0" timeOffset="171542.9">11639 16928 0,'39'13'31,"41"-13"-15,343-26 15,27 26 0,-226 13 0,-184-13-15,-40-13 31,-26-14-31</inkml:trace>
  <inkml:trace contextRef="#ctx0" brushRef="#br0" timeOffset="171810.03">12723 16848 0,'0'0'31,"13"-13"0,93 40 0,0 65 1,-80 14-1,-171-40 0,66-53-31</inkml:trace>
  <inkml:trace contextRef="#ctx0" brushRef="#br0" timeOffset="172263.8">11916 17258 0,'0'14'32,"0"-28"-32,133 54 31,-94-40-31,80 13 16,265 1 15,13-1 0,-252 0 0,-185-13-31</inkml:trace>
  <inkml:trace contextRef="#ctx0" brushRef="#br0" timeOffset="172515.28">12829 17232 0,'0'0'0,"40"26"31,39 27 0,0 40 0,-132-1 1,-13-65-17,-13-27-15</inkml:trace>
  <inkml:trace contextRef="#ctx0" brushRef="#br0" timeOffset="173089.97">13265 16267 0,'14'-53'31,"-1"13"0,0 119 1,-13 120-1,0-133-16</inkml:trace>
  <inkml:trace contextRef="#ctx0" brushRef="#br0" timeOffset="173271.02">13199 16200 0,'0'0'0,"66"-66"31,-39 53-31,92 13 31,-53 27-15</inkml:trace>
  <inkml:trace contextRef="#ctx0" brushRef="#br0" timeOffset="173421.96">13252 16306 0,'0'0'0,"27"0"15,-14 13-15,13-13 16,67 14 0,-80-14-1</inkml:trace>
  <inkml:trace contextRef="#ctx0" brushRef="#br0" timeOffset="173944.86">13252 16809 0,'0'0'0,"27"-53"16,-14 26 0,-79 1 15,52 26-31,-12 13 15,-27 27 1,40-14-16,0-12 16,13 38-1,119-12 17,-66-40-17,39-40 16,-79 27-31,14-13 32,-40 65-1,13 80 0,0-26-15</inkml:trace>
  <inkml:trace contextRef="#ctx0" brushRef="#br0" timeOffset="174221.27">13503 17179 0,'-13'27'16,"26"-54"-16,-52 133 31,39-93-31,0 0 16,13 40 0,-13-40-16,0 40 31,-13-39-16,-14-1 1</inkml:trace>
  <inkml:trace contextRef="#ctx0" brushRef="#br0" timeOffset="174549.9">13437 17351 0,'53'-40'31,"-106"80"-31,119-80 0,-39 40 15,13-978 1,-27 1970 0,13-979-1,-13-26 1,1-54 15,-14 54-15,26-40-1,1 40 17,-14 26-17,-13 80 1,-13 66 15</inkml:trace>
  <inkml:trace contextRef="#ctx0" brushRef="#br0" timeOffset="176284.87">14231 14124 0,'-13'0'16,"-27"0"15,40 0 0,159 0 1,-93 0-32,463-26 31,106-14 0,-305 27 0,-383 13 1,-105 13-1,105-26-15</inkml:trace>
  <inkml:trace contextRef="#ctx0" brushRef="#br0" timeOffset="177132.7">15897 13913 0,'14'0'15,"-28"0"-15,28-40 32,-14 27-1,-53 52 0,0 133 0,53-39-15,0-94-16,13 14 16,40 53-1,-40-80-15,14-12 16,118 25-1,-92-39 1,238-13 0,-212 0-1,305-27 1,-305 27-16,1 13 16,65 0-1,-132 0 1,-79 13-1,40-13 1,-14 0-16</inkml:trace>
  <inkml:trace contextRef="#ctx0" brushRef="#br0" timeOffset="177609.96">15963 13886 0,'0'0'0,"-26"0"16,13 0-1,39 0 16,-13 0-15,1 0-16,91-13 16,-52 0-1,0 13-15,132-14 16,-105 14-16,-14-13 16,198 0-1,-224 0 1,13 13-1,-93 26 1,-39 14 0</inkml:trace>
  <inkml:trace contextRef="#ctx0" brushRef="#br0" timeOffset="178001.18">15805 14243 0,'13'-13'0,"-26"26"16,-14-13 0,107-13 15,-41 13-15,14-13-16,119-14 15,-92 14 1,277-27-1,-304 40 1,39-13 0,-92 0-1</inkml:trace>
  <inkml:trace contextRef="#ctx0" brushRef="#br0" timeOffset="178469.01">17088 13648 0,'0'0'0,"0"-26"16,0 12 15,0 81 1,0-41-17,13 0-15,13 80 16,-26-79-1,14 26-15</inkml:trace>
  <inkml:trace contextRef="#ctx0" brushRef="#br0" timeOffset="178655.11">16969 13939 0,'-14'-13'0,"14"0"15,14 13 1,91-27 0,-65 14-1,66 0 1,-66-1-16</inkml:trace>
  <inkml:trace contextRef="#ctx0" brushRef="#br0" timeOffset="178857.01">16982 13595 0,'0'0'0,"26"-53"15,107 27 16,-41 39-15</inkml:trace>
  <inkml:trace contextRef="#ctx0" brushRef="#br0" timeOffset="179531.18">16942 14032 0,'0'0'0,"-13"-14"31,53 14-16,26 0 17,-53 0-17,40 0 1,-13-13 15,-27 0-15,0 13-1,0 0 17,-13 13-17,13 27 17,-13-14-17,0 27 16,0-40 1,-39-13 15,-54 14-16,1-14 0,52-14 0,80 28-15</inkml:trace>
  <inkml:trace contextRef="#ctx0" brushRef="#br0" timeOffset="179857.31">17326 14349 0,'0'0'0,"13"-13"16,-13 0-16,26 26 31,-12 0-15,-1 80 15,-26-14 0</inkml:trace>
  <inkml:trace contextRef="#ctx0" brushRef="#br0" timeOffset="180139.72">17445 14389 0,'0'0'31,"26"-40"-31,-13 40 16,-65 40 15,-28 26 1,80-40-1,106 14 0,-80-27-31,54 27 31,-41-14-31</inkml:trace>
  <inkml:trace contextRef="#ctx0" brushRef="#br0" timeOffset="180558.76">17736 14415 0,'0'0'32,"158"-26"-1,173-1 0,79 27 0,-344 13-31,106-13 32,-159 0-32,-26 0 31,-27 0-15,27 0-16,-13 0 15,13 0-15</inkml:trace>
  <inkml:trace contextRef="#ctx0" brushRef="#br0" timeOffset="183051.76">19164 14230 0,'13'-13'46,"14"0"-14,-14 39-1,-13 80 0,0-80-31,26 80 31,27-53 1,-13-53-17,119-27 17,-93 14-17</inkml:trace>
  <inkml:trace contextRef="#ctx0" brushRef="#br0" timeOffset="184124.74">18437 14362 0,'0'0'0,"0"-13"16,-27 26 15,27 53 0,0 106 0,0 40 1,53-53-1,66-133 0,212-52 0,-120 12 1,-197 14-32</inkml:trace>
  <inkml:trace contextRef="#ctx0" brushRef="#br0" timeOffset="184713.84">19217 14904 0,'-13'-26'31,"-14"66"0,27 65 0,14-91-31,-1 65 32,-13-66-17,0-79 17,39-66-1,14 26 0,-13 119 0,-40 1-31,26 91 32,14-52-1,-13-53-16,25-53 17,-38 27-32,25-1006 15,41 1945 17,-27-860-1,-67 172-16</inkml:trace>
  <inkml:trace contextRef="#ctx0" brushRef="#br0" timeOffset="186449.7">13649 14772 0,'40'0'31,"-80"0"-31,199 0 32,26 0-17,-132 0 1,119 13-1,-80-13-15,371 27 16,-344-27 0,265 13-1,-318-13 1,79 0 0,-211 0 15,0 0 0,53 0-15,39 0-1,14 0 17,-27 13-17,-13 67 1,0-54-1,0 186 1,0-159 0,0 119-1,13-146 1,-13 80 0,14-93-1,-14 13 1,0-39 31,39 0-16,-12 13-15,158-26-1,-132 12 1,225 1-1,-14 13 17,-251 0-17,-26 13 1,0-13 0,-93 0-1,93 0 1</inkml:trace>
  <inkml:trace contextRef="#ctx0" brushRef="#br0" timeOffset="187588.52">16506 15262 0,'13'-27'15,"-13"14"1,13 13 0,-13 13-1,-13 0-15,-14 93 16,14 40 15,13-133-15,0 13-1</inkml:trace>
  <inkml:trace contextRef="#ctx0" brushRef="#br0" timeOffset="187930.43">16519 15381 0,'0'0'0,"0"-27"15,0 1-15,0 12 0,0-12 16,26-14-1,-12 54 1,39 65 0,-40-53-1,79 54 1,-65-67 0,39 0-1,-53-26 1,27-80-1,-40-65 17,0 131-17,0 14 1,0 26 0,26 93-1</inkml:trace>
  <inkml:trace contextRef="#ctx0" brushRef="#br0" timeOffset="188366.77">17180 15447 0,'0'0'0,"0"-14"15,40 1 17,-14 13-17,93-13 1,-79 13-1,158-13 1,-92 13 0,13 0-1,-106 0 1,1-13 0</inkml:trace>
  <inkml:trace contextRef="#ctx0" brushRef="#br0" timeOffset="190216.51">17048 15711 0,'-26'0'31,"12"0"0,28 0-15,52-13-1,145 0 17,-158 13-17,119 0 1,-145 0-1,65 13 1,-79-13 0,67 13-1,-14-1005 17,-53 1971-17,0-992 1,-52 13 15,25 0 0,1 0-15,0 0 15,0 0 0</inkml:trace>
  <inkml:trace contextRef="#ctx0" brushRef="#br0" timeOffset="190850.77">18093 15248 0,'-27'-26'15,"-12"13"17,-1 26-17,27 0 1,-27 53 0,27-39-1,39 65 1,1-79-16,118 40 31,-13-106 0,-105-66 1,-40 93-17,-53-53 1,39 65-1,-79 14 1</inkml:trace>
  <inkml:trace contextRef="#ctx0" brushRef="#br0" timeOffset="191403.2">18080 15751 0,'0'0'0,"13"26"31,-13-13-15,0 67-1,0 26 17,-13-53-1,13-93 16,0 13-47,0-105 31,0-13-15,79 92 15,40 106 0,-106-27-15,0 53-1,-26-65 1,-146 25 0,107-39-1</inkml:trace>
  <inkml:trace contextRef="#ctx0" brushRef="#br0" timeOffset="192590.93">14006 15341 0,'0'0'0,"-13"0"16,-14 0 0,14-13-1,66-14 1,159 14 15,-146 13-15,172 0-1,-198 0 1,52 13 0,-132 27 15,27-14-15,-40 40-1,53-39 1,0-1-16,27 93 15,39 93 17,-53-172-17,14 105 1,-27-105 0,-14 39-1,14-52 1,0-14-16,-13 26 15,13-12-15,40-14 32,-14-13-17,54-13 1,131-14 0,-158 27-16,93-26 31,-120 26-16</inkml:trace>
  <inkml:trace contextRef="#ctx0" brushRef="#br0" timeOffset="193246.87">15672 16055 0,'0'0'15,"53"-53"1,-158 27 15,65 39-15,-92 53-1,105-40 1,-12 80 0,39-93-1,79 67 1,-39-67 0,105 13-1,-105-26 1,-1-13-16,67-79 15,-106-93 17,-26 158-17,-93-92 1,92 106 0,-79 13-1,106 13 1,67 93-1,118 39 17,-159-118-17,80 92 1,-93-93 0,-13 80-1,0-93 1,-39 27-1,39-53 1</inkml:trace>
  <inkml:trace contextRef="#ctx0" brushRef="#br0" timeOffset="193547.01">16241 16200 0,'0'0'0,"-26"-13"16,105 0 15,93 39 0,-146-26-15,80 0-1,-92 0 1,-1 0 15</inkml:trace>
  <inkml:trace contextRef="#ctx0" brushRef="#br0" timeOffset="194130.59">16770 16081 0,'0'0'16,"13"0"-16,-39 27 31,26-14-31,-40 66 31,27 120 0,40-93 1,-14-133-1,-13-145-16,0 119 1,13-145 0,0 158-1,53-79 1,-39 106 0,39 53-1,-53-27 1,14 119-1,-94-52 17,-12-54-1,106 0 0,-14-12-15,40 52-1,-40-40 1,13 40 0,-26-52-1</inkml:trace>
  <inkml:trace contextRef="#ctx0" brushRef="#br0" timeOffset="194823.77">17101 16333 0,'0'0'0,"-40"0"15,93 0 32,106-14-16,-120 1-31,107-13 16,-120 26 0,27 0-1,-92 13 17,39-26-17</inkml:trace>
  <inkml:trace contextRef="#ctx0" brushRef="#br0" timeOffset="195249.62">17934 16134 0,'0'0'0,"0"-26"47,-106-1-32,80 27 1,-80 14 0,93-1-1,26 27 1,132 39 15,-25 13 0,-107-65-15,-26 39 0,-1-53-1,-92 14 1,80-27-1,0 0-15,-54-13 16,54-1 0,-14-12-1</inkml:trace>
  <inkml:trace contextRef="#ctx0" brushRef="#br0" timeOffset="196249.67">17074 16452 0,'14'-13'16,"-28"26"-16,41-40 15,-14 1 1,-13 39 15,0 0-15,0 1-16,0 52 15,0-40 1,13 1-16,1 78 16,-14-78-1,0 65 1,-14-78 0,-12 38-1,26-38 1,-13-1-1,26-13-15,0 0 16,66 0 0,-39 0-1,79-13 1,-79 13 0,-14 0-16,54 0 15,-54 0 1,14 13-1,-67-26 17</inkml:trace>
  <inkml:trace contextRef="#ctx0" brushRef="#br0" timeOffset="196516.42">17696 16782 0,'0'0'0,"-40"0"16,80 0 15,-14 0-15,107-1005-1,-94 1997 1,-12-992-16,13-13 16,-80 13 15</inkml:trace>
  <inkml:trace contextRef="#ctx0" brushRef="#br0" timeOffset="196670.6">17841 16743 0,'-52'0'31,"104"0"-31,-104 13 0,38 13 15,14-12 1,0 105 0,0-80-1,27 186 1,-14-146 0</inkml:trace>
  <inkml:trace contextRef="#ctx0" brushRef="#br0" timeOffset="204713.17">22590 14508 0,'0'0'0,"0"-14"16,26-38 0,-13 38-1,40-52 1,-26 53-1,25-27 1,-38 40 0,25 53-1,-25-40-15,-28 93 32,1-93-17,0 67 1,53-120 31,26-92-16,-53 105-15,27-78-1,-27 91 1,27 14-1,-27 14 1,13 91 0,-13-91-1,1 52 1,-1-53 0,-13-26-1,13 0 1,27-80-1,-27 67 1,53-54 0,-53 80-1,40 53 1,-40-26 0,-13-1-16,40 119 15,13-65 16</inkml:trace>
  <inkml:trace contextRef="#ctx0" brushRef="#br0" timeOffset="205343.77">23727 14389 0,'0'0'0,"13"-14"16,0 14-16,1 0 0,-1-26 15,0 26 1,-26-53 0,0 40-1,-67-27 1,54 40 0,-1 0-16,-39 40 15,40-14-15,-1-938 31,54 1943-15,65-978 0,-78-40-1,78-26 1,-65 0 0,12-53-1,-39 39 1,14-25-1,-14 184 17,39 132-1,-26-224-15,14 105-1,-27-118 1,-66-1-1,39-39 1,-118-79 0,118 52-1,1-92 1,52 92 0,67 14-1,26 39 16,-93-13-15</inkml:trace>
  <inkml:trace contextRef="#ctx0" brushRef="#br0" timeOffset="205763.92">24018 14415 0,'-13'-26'16,"26"52"-16,-40-66 15,14 1 1,26 92 15,-13-40-15,53 119-1,-53-105 1,14 26 0,-41-80 15,14 1-15,0-67-1,13 67 1,66-67-1,13 93 1,-66 0 0,54 40-1</inkml:trace>
  <inkml:trace contextRef="#ctx0" brushRef="#br0" timeOffset="205985.08">24441 14362 0,'0'0'0,"0"-66"31,53 119 0,-40-13-15,53 132-1,-52-133 1,-14 14-16,13 13 16</inkml:trace>
  <inkml:trace contextRef="#ctx0" brushRef="#br0" timeOffset="206175.7">24454 14640 0,'0'0'0,"-13"-13"15,0 13 1,26 13 0,27 0-1,105 27 1,-105-40-16,92 0 31</inkml:trace>
  <inkml:trace contextRef="#ctx0" brushRef="#br0" timeOffset="206373.26">24388 14283 0,'0'0'0,"0"-159"16,159 133 15,-119 39-16,92 132 1,-92-105 0,-27 13-16</inkml:trace>
  <inkml:trace contextRef="#ctx0" brushRef="#br0" timeOffset="207414.7">24878 14428 0,'0'0'0,"-14"0"32,28 14-17,25 12 1,-12 0 0,-14 14-1,27 13 1,-27-53-16,0 13 31,0-1031 0,-13 1997-15,0-1032 0,-39-13 15,25 52-16,-52-12 1,40 26 0,13 13-16,-14 40 15,14-13 1,39 39 0,-12-66-1,38 27 1,-38-40-1,65-26 1,-66 12 0,14 1-16,12-66 15,-39 52 1,14-118 0,-14 105-1,0-66 1,0 120-1,26 144 1,-13-105 0,1 13-16,52 106 15,-40-119 1,-13 0-16</inkml:trace>
  <inkml:trace contextRef="#ctx0" brushRef="#br0" timeOffset="210400.07">13715 14494 0,'0'-26'31,"0"52"-31,-40-78 31,27 52-31,-66-27 31,-40 14-15,-146 66 15,40 106-15,225 52 15,291-79 0,-211-132-15,250 0 0,-263-13-1,131-79 1,-172 52 0,-52-172-1,-199 67 16,172 145-15,-132 26 0,159-13-1,-27 40 1</inkml:trace>
  <inkml:trace contextRef="#ctx0" brushRef="#br0" timeOffset="213780.8">13847 14719 0,'0'0'0,"14"-13"63,12 0-32,-26 0-31,40-27 31,-14 27-15,67-40 15,65 26 0,41 14 0,26 26 1,26 14-17,13-1 17,-211-12-17,119 25 1,-132-26-1,132 54 17,-53 25-1,-53-26-15,40 66 15,26 14 0,0-40 0,-52-40 1,-80-26-1,0-27 0,0-26-15,0-14 15,0 14-31</inkml:trace>
  <inkml:trace contextRef="#ctx0" brushRef="#br0" timeOffset="214149.53">16135 15301 0,'0'0'0,"-13"27"31,0-14 1,26 27-1,0-27-31,40 13 31,53-26 0,-66-53 1,-27-26-17,-13 66 1,0-14-1,0 67 17,0-27-17,0 67 1</inkml:trace>
  <inkml:trace contextRef="#ctx0" brushRef="#br0" timeOffset="-212953.78">16426 15381 0,'0'0'16,"-13"13"15,0-13 16,26-13 0,0-14-16,-13 14-15,14-40-1,-1 40 1,13-53-1,-13 39 1,27-65 0,-27 65-1,1 1-15,39-54 16,-40 54 0,13 13-16,54-67 15,-54 67 1,67-27-1,-80 40 1,93-26 0,-80 26-1,14 0-15,66-13 16,-80 13 0,119 0-1,-105 0 1,53 26-1,-54-13 1,14 14 0,53 39 15,-93-53-15,27 40-1,13 13 16,-40-26-15,0-27 0,27 27 15,-27-27 0,-13 0 0,0 0-15,13 1 0,-13-1 15,0-26-15,0-1-16</inkml:trace>
  <inkml:trace contextRef="#ctx0" brushRef="#br0" timeOffset="-212582.35">17815 15023 0,'0'0'0,"13"-52"31,-13 38-15,0 1-1,0 40 16,27 65 1,-14-52-1,-13 26 0,0-40-15,-79 1 15,-27-27 0,53-13-15,40 13 0</inkml:trace>
  <inkml:trace contextRef="#ctx0" brushRef="#br0" timeOffset="-211842.57">17273 15023 0,'0'0'0,"0"-39"16,13-41 15,27 41 1,52 65-1,27 93 0,-13 80 0,-53-80-15,-13 39 15,13-52 0,-14-106 1,1-26-1,-40 12-31</inkml:trace>
  <inkml:trace contextRef="#ctx0" brushRef="#br0" timeOffset="-211513.66">17881 15500 0,'0'0'0,"0"-14"47,13 28-16,14 38 0,-14-12 1,-13-13-17,-26-1 17,-54-39-1,-12-14 0,78 14-31,1 13 0</inkml:trace>
  <inkml:trace contextRef="#ctx0" brushRef="#br0" timeOffset="-210330.82">24878 15910 0,'0'0'0,"-53"-14"16,92-39 15,186 40 0,-172 13-15,66 27-1,-106-27 1</inkml:trace>
  <inkml:trace contextRef="#ctx0" brushRef="#br0" timeOffset="-210154.39">24732 16148 0,'0'0'0,"-26"66"15,105-40 17,-39-26-17,145 13 1,-145-13-1,39 0-15</inkml:trace>
  <inkml:trace contextRef="#ctx0" brushRef="#br0" timeOffset="-209958.68">24772 16491 0,'13'27'16,"13"-27"0,54 0-1,-54 0 1,93 26 0</inkml:trace>
  <inkml:trace contextRef="#ctx0" brushRef="#br0" timeOffset="-209763.62">24626 17020 0,'0'0'0,"14"14"15,-1-14 1,79 0-1,-65-14 1,39 14-16</inkml:trace>
  <inkml:trace contextRef="#ctx0" brushRef="#br0" timeOffset="-209609.66">24706 17258 0,'0'0'0,"92"27"16,-39-27-1,0 0-15</inkml:trace>
  <inkml:trace contextRef="#ctx0" brushRef="#br0" timeOffset="-193826.82">20182 14971 0,'14'-14'31,"12"1"0,-13-13 1,-13 65 14,-26 107-14,-14 39-1,27-79 0,13-93-31,106 0 31,105-13 1,-25-26-1,-134-1-15</inkml:trace>
  <inkml:trace contextRef="#ctx0" brushRef="#br0" timeOffset="-193403.33">20738 15209 0,'0'0'0,"13"-53"31,-53 53 0,-12 92 1,52-65-32,26 52 31,53-52 0,14-80 0,-67-40 1,-39 67-32,-13-14 15,-67 27 17,80 66-1,26-53-31</inkml:trace>
  <inkml:trace contextRef="#ctx0" brushRef="#br0" timeOffset="-193028.7">21254 15235 0,'0'-53'31,"-13"53"-31,-40-13 31,39 13-31,-25 106 31,52 0 1,80-67-1,12-118 0,-105-53 0,-53 65-15,-79 54 15,106 93 0,65-54-31</inkml:trace>
  <inkml:trace contextRef="#ctx0" brushRef="#br0" timeOffset="-192545.43">21571 15222 0,'13'-13'31,"-26"26"-31,0 27 31,0 105 1,26-52-17,13-27 16,-39-93 1,0 14-32,-40-159 31,13-26 0,120 145 0,65 119 1,-92 27-1,-119-41-15,-106-25 15,132-40-31</inkml:trace>
  <inkml:trace contextRef="#ctx0" brushRef="#br0" timeOffset="-191308.67">22034 15341 0,'-26'-13'31,"52"26"-31,-52-40 31,52 14-31,186-26 32,-67 12-17,-79 27-15,278-40 32,-198 14-1,-186 13 0,-53 13 0,80 0 1,13-14-32</inkml:trace>
  <inkml:trace contextRef="#ctx0" brushRef="#br0" timeOffset="-190631.68">21095 15764 0,'-13'-26'31,"26"52"-31,-26-66 32,0 54-32,13-1 15,-53 146 16,13-54-15,14 54 15,105-1111 1,27 1930-17,105-1017 16,-52 12 1</inkml:trace>
  <inkml:trace contextRef="#ctx0" brushRef="#br0" timeOffset="-190261.65">21558 16042 0,'0'-13'31,"-66"-1"1,-14 67-1,67-13-15,66-14 15,79-12 0,-65-67 0,-107-27 1,13 67-32,-65-27 31,105 54 0,13-14-31</inkml:trace>
  <inkml:trace contextRef="#ctx0" brushRef="#br0" timeOffset="-189806.75">21796 15989 0,'0'0'0,"26"0"31,1 26 1,13 93-1,-54 14 0,-12-54 0,13-79-31,13-53 32,0 27-32,-14-41 15,1-131 17,26 119-17,40 26 1,80 93 15,-94 79 0,-145-40 1,14-53-1</inkml:trace>
  <inkml:trace contextRef="#ctx0" brushRef="#br0" timeOffset="-189163.25">21637 16756 0,'14'-13'32,"12"-1"-1,-13 14-31,-39 67 31,-1 65 0,27-106-15,53 54 0,53-54 15,-80-26-16,1-13-15,26 0 16,13-14 15,-26 14-15,-14 13 0,27 0-1,-53 13 16</inkml:trace>
  <inkml:trace contextRef="#ctx0" brushRef="#br0" timeOffset="-188357.69">22232 16822 0,'-52'0'31,"38"13"-15,-65 40-1,66-26 1,-14 25 0,41-38-16,12 12 15,-13-26 1,67 13-1,-41-13 1,1-39 0,-27 25-1,-13-65 1,-26 53 0,-1 26-1,-39-14 1,40 14-1,39 14 1,66-14 15,-52 0-15,78-14 0,1-977 15,-93 1982-16,1-991-15,-1 0 16,-66 40 15,40-27-15,0 27 0,92 39 15,-66-65-16,0-14-15,27 13 16,0-53 0,-27 27-1,0-66 1,-39 26 0,-27 13-1,40 27 1,-14 13-16,-52 13 15,79 0 1,13 27 0,13-40-1,-12 0-15</inkml:trace>
  <inkml:trace contextRef="#ctx0" brushRef="#br0" timeOffset="-187844.34">22828 16862 0,'13'13'16,"-13"0"-1,-13-13-15,-1 40 16,1-27 0,13 93-1,0-66 1,27 131-1,-27-144 1,0 26 0,-14-106 15,1 13-15,0-132-1,0 119 1,26-158-1,-13 184 1,13 1-16,40-1 16,26 107 15,-65-67-15,-14 66-1,-27-52 1,-79 12-1,80-25 1,-93-28 0,119 1-1</inkml:trace>
  <inkml:trace contextRef="#ctx0" brushRef="#br0" timeOffset="-187580.99">23542 16928 0,'0'0'0,"-40"13"16,27-13-16,66-13 31,-27 0-16,159 13 1,-145 0 0,53 13-1</inkml:trace>
  <inkml:trace contextRef="#ctx0" brushRef="#br0" timeOffset="-187345.67">23052 16306 0,'0'0'0,"-52"0"31,65-13-15,106-27 0,-80 27-1,160-13 1</inkml:trace>
  <inkml:trace contextRef="#ctx0" brushRef="#br0" timeOffset="-187090.94">22933 15976 0,'0'0'0,"53"26"32,-26-26-17,198 13 1,-146-13-16</inkml:trace>
  <inkml:trace contextRef="#ctx0" brushRef="#br0" timeOffset="-186211.78">23224 15010 0,'0'0'0,"-66"-53"15,146 133 16,-41-41-15,160 173 0,12 79 15,-198-238-15,-52 119-1,-41-106 1,-39 26-1,80-52 1,12-13-16,-26 65 16,53-65-1,119 65 1,-79-65 0,119 65-1,-120-79 1,67 93-1,-92-79 1,-1 105 0,-13-26 15,0-80-15,53 80-1,-40-66 1,79 105-1,-65-105 1,52 118 0,-79-131-1,-53 65 1,14-78 0,-14-1-16</inkml:trace>
  <inkml:trace contextRef="#ctx0" brushRef="#br1" timeOffset="-115506.08">12670 10752 0,'0'-40'16,"0"14"15,0-1-15,0 1-1,13 26 1,-26 53 15,0 53 1,13-80-17,0 40 1,0-53-1,0 1 1,13-28 15,-13-12 1,13 26-17,-13-26 1,14-1 15,-1 1 0,13-14 1,-26 27-17,27-27 1,-14 27-1,40-14 1,-27 67 15,-26 13 16,0-40-47,0 14 16,-13-27 15,13-14 32,13 1-48,-13-13 16,14 12 1,-14 28 15,0 25-16,13-25 0,0-14 0,-26 0 32,-14-14-32,-12 14 0,39 27-15,106 13 15,145-27 0,0-992 1,-172 2024-1,-92-1019-31,-172 107 31,-93-14 0,146-93 1,278-39-1,211-27 0,-238 80 0,-278 13 1,-66 0-1,133-53 0,197-27 0,14 14 1,-79 13-1,-53 0-15,0 0-16,-40 0 31,26-13 0,27-1-31,0 1 16</inkml:trace>
  <inkml:trace contextRef="#ctx0" brushRef="#br1" timeOffset="-113383.58">12895 15552 0,'0'0'16,"-13"40"-16,0 26 31,13-53 0,13-39 16,53-106-16,53-133 1,-79 159-17,-14 67-15,14-41 32,-40 120-1,-27 26 0,27-53-15</inkml:trace>
  <inkml:trace contextRef="#ctx0" brushRef="#br1" timeOffset="-113060.49">13027 15103 0,'0'0'0,"-26"-40"31,52 14-15,54-1 15,-54 27-15,67-13-1,-80 13 1,27 26 0,-40-12-16,-14 105 31,-12-13 0</inkml:trace>
  <inkml:trace contextRef="#ctx0" brushRef="#br1" timeOffset="-109216.8">13913 14640 0,'0'0'0,"-13"0"47,26-26-16,-13 12-31,40-39 31,39 0 1,54 1-1,-27 52-16,52 26 17,1 40-1,-119-53-31,52 67 31,40 65 0,-12-13 1,-41-13-1,0-13 0,53-13 0,-92-80-31,185 53 32,13-26-17,-106-14 32,-92-12-16,0-14 1,-27 0-17,13 0 17,1 0-1,-14 0 31,27 0-30,52 13-1,27 0 0,-92-13-31,105 0 31,-106 0-15,-12 0-16,-1-992 31,-40 1984 0,14-992 1,13-13 30,27-14-31,39-12 1,119-54-1,80 14 0,12 65 0,-211 14-15,-39 0 15,-54-13 1,54 13 155,26 0-156,53-13 1,-1-13-1,-91 26-31,12-14 15,-26 1 17,-26 13-1,-1 0 0,-39 27 0,-79 12 1,-67-26-1,-26-13 0,185 0-31,-145 0 31,105 40 1,67 0-1,12-27-15,-12 40 15,26-40-16,0 0-15,13 14 32,27 13-1,26-1 0,93 1 0,-107-40-31,253 53 32,-28 0-1,-144-27 0,-120-26 0,-53 0 1,-13-13-1,40 0-15,-93-14 15,-105-12 0,-54-1 0,54 13 1,65 1-1,120 26 0,26 13 0,13 27 1,27-14-17,145 67 16,92 26 1,41 0-1,-212-79-15,-67-27-16,94 13 31,-133-26 0,-14 0-31,-39-13 31,53 0 360,0 0-391</inkml:trace>
  <inkml:trace contextRef="#ctx0" brushRef="#br1" timeOffset="-108055.33">18291 14971 0,'0'-27'15,"0"54"-15,0-133 31,-26 53 1,-80-26-1,66 65-31,-185-52 31,-224-13 0,12 52 1,-26 27-1,291 0-15,-290 40 15,171 0 0,158-14-15,-39 40 15,27 27 0,26 26 0,79 13 1,40-105-32,106 105 31,39-26-15,-78-80-16,303 133 31,106-14 0,53 1 0,-13-14 1,-238-66-17,171 40 16,14-80 1,-13-65-1,-53-146 0,-397-27 0,-410-79 1,-66 79-17,-622-131 17,833 276-32</inkml:trace>
  <inkml:trace contextRef="#ctx0" brushRef="#br1" timeOffset="-103450.72">11771 13489 0,'26'0'16,"-12"0"31,-28 0 78,28 0 62,-14-26-155,0 13-1,0-14-16,13 1 17,0 13-1,-13-1 0,0 1-31,0 0 31,0 0 1,0 0-1,-26-1 0,12 14 0,14-978 48,0 1983-48,0-992 0</inkml:trace>
  <inkml:trace contextRef="#ctx0" brushRef="#br1" timeOffset="-101260.4">13305 15103 0,'-13'13'16,"-27"0"15,0-39 0,14 13-15,-14-27 15,27 13-15,13 1 0,0 0 15,0 12-16,0 1 1,13-979 15,-13 1971 1,14-979 14,-1 0-14,-13-13-17,13-1 17,-13-25-1,0 26-16,-13-54 1,0 54 0,-40-1058-1,26 2036 1,-65-1004 0,-54-14 15,120 53-16,-54-27 1,54 14 0,-27 0-1,40 0 1,0 13-16,-67-27 16,-52 14 15,106 0-16,-80 0 1,79 13 0,-79-14-1,54 1 1,-15 13 0,-65 0-1,106 0 1,-14 0-16,-26 0 15,39 13 1,14-13-16,-40 14 16,14-14 15,25 13-15,-25-13-1,39 13 1,-40-13-1,27 13 1,-40-13 0,-26 13 15,-1 1 0,67-14-15,-13 13 15,26 0 0,26-13 63,27-40-78</inkml:trace>
  <inkml:trace contextRef="#ctx0" brushRef="#br1" timeOffset="-100886.85">11546 14309 0,'-26'14'16,"52"-28"-16,-119 28 31,80-1-31,-13 0 16,-54 40 15,28 13 0,38-13 0,28-27-15,38 27 15,67-13 0,-79-27-15,13-13 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8:36:57.682"/>
    </inkml:context>
    <inkml:brush xml:id="br0">
      <inkml:brushProperty name="width" value="0.05" units="cm"/>
      <inkml:brushProperty name="height" value="0.05" units="cm"/>
    </inkml:brush>
  </inkml:definitions>
  <inkml:trace contextRef="#ctx0" brushRef="#br0">952 276 24575,'1'0'0,"0"0"0,0 0 0,-1 1 0,1-1 0,0 1 0,0-1 0,-1 1 0,1-1 0,-1 1 0,1-1 0,0 1 0,-1 0 0,1-1 0,-1 1 0,1 0 0,-1-1 0,1 1 0,-1 0 0,0 0 0,1-1 0,-1 1 0,0 0 0,0 0 0,0 0 0,1 0 0,-1-1 0,0 1 0,0 1 0,2 30 0,-2-28 0,0 23 0,-1 0 0,-1 0 0,-11 48 0,-29 79 0,25-99 0,-661 1852-729,644-1830 729,-66 166 0,78-181 0,2 0 0,-10 65 0,27-109 52,0 0 0,2 0 1,0 0-1,0 0 0,2 0 0,4 26 0,-4-37-35,0-1 1,1 1-1,0-1 0,0 1 1,1-1-1,0 0 0,0 0 1,0 0-1,1 0 0,0-1 1,0 1-1,0-1 0,1 0 1,-1 0-1,1-1 0,0 0 1,1 1-1,-1-2 1,1 1-1,8 4 0,3-1-17,0-1 0,1-1 0,0 0 0,0-1 0,0-1 0,23 1 0,116-3 0,-113-2 0,637-66-1145,-536 47 793,2319-283-6504,-1453 178 6862,-1010 125-4,165-27 1991,-134 16-1106,-32 11-845,1 0 0,-1 0-1,0-1 1,0 1 0,1 0 0,-1 0 0,0 0 0,0-1 0,0 1 0,1 0 0,-1 0 0,0 0 0,0-1 0,0 1 0,0 0 0,1 0 0,-1-1 0,0 1 0,0 0 0,0-1 0,0 1 0,0 0 0,0 0 0,0-1 0,0 1 0,0 0 0,0-1 0,0 1 0,0 0 0,0 0-1,0-1 1,0 1 0,0 0 0,0-1 0,0 1 0,0 0 0,-1 0 0,1-1 0,0 1 0,0 0 0,0 0 0,0-1 0,-1 1 0,1 0 0,0 0 0,0 0 0,0-1 0,-1 1 0,1 0 0,0 0 0,0 0 0,-1 0 0,1 0 0,0-1 0,0 1 0,-1 0 0,1 0-1,0 0 1,-1 0 0,-19-8 390,19 8-417,-148-41 1215,-72-25 41,187 54-1271,0-3 0,2 0 0,0-2 0,0-2 0,-44-35 0,60 40 0,0 0 0,1-1 0,1 0 0,0-2 0,1 0 0,1 0 0,1-1 0,0 0 0,1-1 0,1 0 0,-6-21 0,5 4 0,1 1 0,2-1 0,2-1 0,1 1 0,2-69 0,7 21 0,23-121 0,68-219-216,24 4-159,-31 113 240,101-392 861,-187 682-589,-9 21 51,-12 27-996,14-25-74,-7 15-5944</inkml:trace>
</inkml:ink>
</file>

<file path=ppt/ink/ink3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9:39:37.303"/>
    </inkml:context>
    <inkml:brush xml:id="br0">
      <inkml:brushProperty name="width" value="0.1" units="cm"/>
      <inkml:brushProperty name="height" value="0.1" units="cm"/>
      <inkml:brushProperty name="color" value="#AE198D"/>
      <inkml:brushProperty name="inkEffects" value="galaxy"/>
      <inkml:brushProperty name="anchorX" value="0"/>
      <inkml:brushProperty name="anchorY" value="0"/>
      <inkml:brushProperty name="scaleFactor" value="0.5"/>
    </inkml:brush>
  </inkml:definitions>
  <inkml:trace contextRef="#ctx0" brushRef="#br0">155 130 24575,'0'0'0,"-2"3"0,-5 1 0,0 3 0,-2-1 0,-2 2 0,1 3 0,2 1 0,3 2 0,1 2 0,2-1 0,1 2 0,1 2 0,1 4 0,-4 3 0,0 7 0,0 4 0,-3 5 0,1 6 0,-2 2 0,0 5 0,1 4 0,-1 2 0,1-2 0,-2 2 0,2-3 0,1-5 0,-2-6 0,1-6 0,1-4 0,5-6 0,5-5 0,4-5 0,3-2 0,5-3 0,6-3 0,7-5 0,6-2 0,5-3 0,7-6 0,6 0 0,8-4 0,6 0 0,6 1 0,7 1 0,5-1 0,5 1 0,0 1 0,2 1 0,-2 1 0,-3 1 0,-2 1 0,-9-3 0,-8-1 0,-11 1 0,-9 1 0,-11 0 0,-9 1 0,-6-3 0,-4-3 0,-4-3 0,-3-2 0,-1-2 0,0-2 0,1 0 0,4-4 0,1-3 0,2-4 0,2-5 0,1-5 0,2-5 0,-1-3 0,-1-6 0,1-4 0,-1-4 0,-1-2 0,-2-6 0,-1-1 0,0 3 0,-5 3 0,0 5 0,-4 6 0,-3 7 0,-2 5 0,-2 6 0,-4 7 0,-8 4 0,-3 4 0,-7 4 0,-7 5 0,-7 1 0,-7 2 0,-6 2 0,-4 2 0,-4 1 0,-4 0 0,-6 1 0,-1 1 0,-5-1 0,-3 0 0,-6 1 0,-2-1 0,-2 0 0,1 3 0,3 1 0,4-1 0,5 0 0,5 2 0,10 0 0,7 2 0,8-1 0,7-1 0,11 2 0,5 2 0,3-1 0,4 2 0,5 1 0,2 2 0,-1-2 0,-1-2 0,0 0 0,0-2 0</inkml:trace>
</inkml:ink>
</file>

<file path=ppt/ink/ink3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9:39:37.950"/>
    </inkml:context>
    <inkml:brush xml:id="br0">
      <inkml:brushProperty name="width" value="0.1" units="cm"/>
      <inkml:brushProperty name="height" value="0.1" units="cm"/>
      <inkml:brushProperty name="color" value="#AE198D"/>
      <inkml:brushProperty name="inkEffects" value="galaxy"/>
      <inkml:brushProperty name="anchorX" value="-1095.81604"/>
      <inkml:brushProperty name="anchorY" value="-853.13031"/>
      <inkml:brushProperty name="scaleFactor" value="0.5"/>
    </inkml:brush>
  </inkml:definitions>
  <inkml:trace contextRef="#ctx0" brushRef="#br0">79 241 24575,'0'0'0,"-3"-3"0,-4-4 0,-2 4 0,-1 3 0,2 5 0,2 5 0,2 2 0,2 3 0,1 4 0,1 1 0,0 4 0,1-1 0,-1 2 0,-3-1 0,0 1 0,0-1 0,0-2 0,1-2 0,1-8 0,0-7 0,1-8 0,3-6 0,1-8 0,-1-2 0,0-4 0,-1-4 0,-1-6 0,0-1 0,-1-1 0,4-4 0,-1 1 0,0 1 0,3 0 0,-1 3 0,3 0 0,1 4 0,7 8 0,4 3 0,5 6 0,3 5 0,3 6 0,1 7 0,1 5 0,-3 3 0,0 6 0,-4 1 0,-6 4 0,-5 2 0,-7 0 0,-6 1 0,-7-2 0,-8 2 0,-7-3 0,-9-2 0,-3-2 0,-7-1 0,0-6 0,0-3 0,2-4 0,1-3 0,5-2 0,4-4 0,7-4 0,7-3 0,9-7 0,7-1 0,2 2 0</inkml:trace>
</inkml:ink>
</file>

<file path=ppt/ink/ink3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9:39:39.316"/>
    </inkml:context>
    <inkml:brush xml:id="br0">
      <inkml:brushProperty name="width" value="0.1" units="cm"/>
      <inkml:brushProperty name="height" value="0.1" units="cm"/>
      <inkml:brushProperty name="color" value="#AE198D"/>
      <inkml:brushProperty name="inkEffects" value="galaxy"/>
      <inkml:brushProperty name="anchorX" value="-179.1665"/>
      <inkml:brushProperty name="anchorY" value="-34.17239"/>
      <inkml:brushProperty name="scaleFactor" value="0.5"/>
    </inkml:brush>
  </inkml:definitions>
  <inkml:trace contextRef="#ctx0" brushRef="#br0">173 211 24575,'0'0'0,"-3"0"0,-1-4 0,-2 1 0,0-3 0,-2 0 0,0 4 0,2 4 0,5 8 0,2 8 0,4 9 0,0 7 0,1 7 0,1 7 0,-1 7 0,-1 7 0,-1 4 0,-1 5 0,-5 3 0,-4 0 0,-1 2 0,-2-2 0,-3-2 0,-1-3 0,-2-1 0,0-6 0,-1-3 0,-1-5 0,1-6 0,2-5 0,1-8 0,4-6 0,2-6 0,5-7 0,7-6 0,3-7 0,8-4 0,5-6 0,5-3 0,7 0 0,5-1 0,5-2 0,9 2 0,6-1 0,7 3 0,9 3 0,11-2 0,10 2 0,11 2 0,9 1 0,10 1 0,4 1 0,7 4 0,-3 1 0,-4-1 0,-7 0 0,-12-1 0,-12 0 0,-16-1 0,-16-1 0,-13 0 0,-17-3 0,-13-4 0,-11-3 0,-11-2 0,-7-3 0,-6-1 0,-3-3 0,-2-5 0,-1-2 0,3-4 0,1-4 0,3-4 0,0-8 0,3-2 0,2-6 0,3-4 0,4-3 0,4-5 0,2-1 0,2-1 0,3 0 0,-2 4 0,2 1 0,0 4 0,2 4 0,0 5 0,1 6 0,-2 5 0,0 3 0,-4 6 0,-2 5 0,-2 3 0,-3 4 0,-4 1 0,-4 1 0,-4 1 0,-6 3 0,-6 0 0,-4 3 0,-6 0 0,-6-2 0,-8 2 0,-3 2 0,-5 3 0,-4-2 0,-3 1 0,-5 1 0,-2 2 0,-3 0 0,0 1 0,-3 1 0,-1 0 0,1 0 0,2 3 0,2 1 0,2-1 0,5 3 0,8 0 0,7 1 0,6 0 0,8-1 0,7 1 0,5-1 0,4 2 0,1 1 0,6 3 0,-1-2 0,4-1 0</inkml:trace>
</inkml:ink>
</file>

<file path=ppt/ink/ink3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9:39:39.765"/>
    </inkml:context>
    <inkml:brush xml:id="br0">
      <inkml:brushProperty name="width" value="0.1" units="cm"/>
      <inkml:brushProperty name="height" value="0.1" units="cm"/>
      <inkml:brushProperty name="color" value="#AE198D"/>
      <inkml:brushProperty name="inkEffects" value="galaxy"/>
      <inkml:brushProperty name="anchorX" value="-1485.7168"/>
      <inkml:brushProperty name="anchorY" value="-773.97894"/>
      <inkml:brushProperty name="scaleFactor" value="0.5"/>
    </inkml:brush>
  </inkml:definitions>
  <inkml:trace contextRef="#ctx0" brushRef="#br0">467 45 24575,'0'0'0,"0"3"0,0-2 0,0-5 0,-4 0 0,1-3 0,-4 1 0,-2-3 0,-6 1 0,-2 2 0,-8 1 0,-3 6 0,-7 4 0,-4 7 0,-5 4 0,-2 5 0,1 1 0,3 4 0,5 1 0,7 2 0,8-1 0,8 1 0,10 0 0,4-27 0,0 1 0,1 0 0,-1 0 0,1 0 0,0 0 0,0 0 0,1 3 0,13 21 0,12-2 0,8-2 0,9-3 0,9-5 0,5-1 0,4-4 0,3-3 0,-2-3 0,-4-6 0,-6 0 0,-6-5 0,-10 0 0,-10-2 0,-9 1 0</inkml:trace>
</inkml:ink>
</file>

<file path=ppt/ink/ink3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9:39:41.524"/>
    </inkml:context>
    <inkml:brush xml:id="br0">
      <inkml:brushProperty name="width" value="0.1" units="cm"/>
      <inkml:brushProperty name="height" value="0.1" units="cm"/>
      <inkml:brushProperty name="color" value="#AE198D"/>
      <inkml:brushProperty name="inkEffects" value="galaxy"/>
      <inkml:brushProperty name="anchorX" value="-2535.37305"/>
      <inkml:brushProperty name="anchorY" value="-1956.46606"/>
      <inkml:brushProperty name="scaleFactor" value="0.5"/>
    </inkml:brush>
  </inkml:definitions>
  <inkml:trace contextRef="#ctx0" brushRef="#br0">0 15 24575,'0'0'0,"0"3"0,0 4 0,0 3 0,4-1 0,2-1 0,7-2 0,3-2 0,2-2 0,3-1 0,4-4 0,6 0 0,2-1 0,2 1 0,3-3 0,0 2 0,3-1 0,-2-1 0,-1 1 0,-1 0 0,-2 2 0,-5 1 0,-4 0 0,-3 2 0,-4 0 0,-1 0 0,-6-3 0,1 0 0,-2 0 0,2 1 0,1 0 0,0 4 0,-2 4 0,-3 3 0,-3 4 0,-2 1 0,-3 2 0,0 1 0,-4 3 0,-1 3 0,0 4 0,1 1 0,1 3 0,0 5 0,1 3 0,1 3 0,0 3 0,0 3 0,0 0 0,3 1 0,1 3 0,-1 0 0,0 4 0,-1-2 0,-1 0 0,0-2 0,-1-1 0,0-4 0,0-5 0,0 0 0,-1-6 0,1-3 0,0-5 0,0-3 0,0-5 0,0-1 0,3-6 0,4-3 0,3-5 0,2-2 0,3-2 0,1-5 0,3-3 0,5 0 0,2-3 0,3-2 0,2-2 0,4 3 0,5-1 0,-1-1 0,3 2 0,2 0 0,2 3 0,-3 1 0,2 3 0,-3-1 0,0 0 0,-5 2 0,-2 0 0,-6 2 0,-4 0 0,-10 4 0,-9 0 0,-9 1 0,-6-2 0,-5 1 0,1-2 0</inkml:trace>
</inkml:ink>
</file>

<file path=ppt/ink/ink3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9:39:43.210"/>
    </inkml:context>
    <inkml:brush xml:id="br0">
      <inkml:brushProperty name="width" value="0.1" units="cm"/>
      <inkml:brushProperty name="height" value="0.1" units="cm"/>
      <inkml:brushProperty name="color" value="#AE198D"/>
      <inkml:brushProperty name="inkEffects" value="galaxy"/>
      <inkml:brushProperty name="anchorX" value="-4790.76514"/>
      <inkml:brushProperty name="anchorY" value="-3864.3623"/>
      <inkml:brushProperty name="scaleFactor" value="0.5"/>
    </inkml:brush>
  </inkml:definitions>
  <inkml:trace contextRef="#ctx0" brushRef="#br0">359 243 24575,'0'0'0,"3"-3"0,-3-1 0,0-2 0,0-3 0,-1-3 0,0-2 0,-3-1 0,1-4 0,-4-1 0,0 0 0,-1-2 0,1 0 0,-2 4 0,-2 2 0,-5 4 0,-1 4 0,-5 6 0,-3 9 0,-3 6 0,-2 6 0,2 5 0,-1 8 0,3 2 0,2 1 0,3 1 0,5-1 0,5 0 0,5-5 0,2 0 0,3-4 0,5-3 0,3-6 0,4-2 0,2-4 0,2-5 0,2-5 0,3-6 0,0-1 0,0-7 0,-1-2 0,0-2 0,1-4 0,0-4 0,-3-2 0,-1-3 0,-2 2 0,-3-1 0,-3 3 0,-2 3 0,-4 1 0,-1 10 0,0 8 0,-5 7 0,0 9 0,0 5 0,-2 6 0,0 3 0,2 3 0,0 3 0,5-3 0,1-2 0,4-4 0,3-3 0,3-1 0,2-6 0,1-3 0,2-4 0,3-6 0,3-6 0,0-4 0,3-6 0,-2-6 0,2-1 0,-2-4 0,-1-1 0,-3-5 0,-2-2 0,-4 0 0,-4 0 0,-4 4 0,-2 0 0,-6 7 0,-5 4 0,-3 6 0,-3 5 0,-3 7 0,3 7 0,0 4 0,2 4 0,4 6 0,2 1 0,2 0 0,5 3 0,4 0 0,5-2 0,5-1 0,2-1 0,5 2 0,3-4 0,-1-1 0,3-1 0,-3 0 0,-2 0 0,-2 0 0,-5 1 0,-5 0 0,-4-1 0,-7 1 0,-5 1 0,-5-5 0,-3 1 0,-3 0 0,0-3 0,-2 1 0,1-2 0,0-3 0,0-2 0,4-5 0,6-5 0,7-6 0,7-5 0,4-4 0,6-4 0,6-4 0,4-2 0,3-1 0,1-4 0,2-3 0,0-1 0,1 1 0,-2 2 0,-2 1 0,-1 5 0,-6 5 0,-3 3 0,-6 10 0,-9 8 0,-6 12 0,-6 6 0,-5 4 0,0 2 0,-1 3 0,2 1 0,3 2 0,2-2 0,3 3 0,4-2 0,5-2 0,4-2 0,3 2 0,2-1 0,2-5 0,-1 0 0,1-2 0,0 0 0,-3 1 0,-7 0 0,-7 0 0,-10-3 0,-4 1 0,-10-3 0,-5 0 0,-6-3 0,-5 2 0,-1-2 0,7-2 0</inkml:trace>
</inkml:ink>
</file>

<file path=ppt/ink/ink3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9:39:48.997"/>
    </inkml:context>
    <inkml:brush xml:id="br0">
      <inkml:brushProperty name="width" value="0.1" units="cm"/>
      <inkml:brushProperty name="height" value="0.1" units="cm"/>
      <inkml:brushProperty name="color" value="#AE198D"/>
      <inkml:brushProperty name="inkEffects" value="galaxy"/>
      <inkml:brushProperty name="anchorX" value="-6007.63574"/>
      <inkml:brushProperty name="anchorY" value="-6673.80273"/>
      <inkml:brushProperty name="scaleFactor" value="0.5"/>
    </inkml:brush>
  </inkml:definitions>
  <inkml:trace contextRef="#ctx0" brushRef="#br0">17 172 24575,'0'0'0,"2"0"0,2-3 0,0-3 0,-2-4 0,3 4 0,0 4 0,2 6 0,-1 8 0,3 7 0,-2 8 0,-1 9 0,-2 8 0,-1 8 0,-5 9 0,-1 7 0,-3 3 0,-4 4 0,1 2 0,-2 2 0,2-2 0,-1 0 0,2-3 0,2-2 0,2 0 0,2-5 0,4-1 0,1-2 0,3-4 0,1-4 0,1-2 0,0-3 0,-2-5 0,1-5 0,0-3 0,1-6 0,-2-5 0,0-5 0,1-3 0,1-2 0,4-5 0,0-3 0,3-4 0,4-6 0,3-4 0,7-2 0,10-3 0,9 2 0,9 0 0,13 3 0,9 2 0,12 1 0,11 5 0,11 6 0,10 5 0,13 5 0,9 2 0,7 3-1133,6 3 1457,3 3-486,1-3 162,-2 2 0,-4-3 0,-6-3 0,-8-2 0,-11-5 0,-14-5 0,-16-5 0,-15-3 0,-16-1 0,-14-3 0,-17-3 0,-15-3 0,-11-4 1133,-13 11-1148,0-1-1,0 1 1,0-1-1,0 0 1,0 1 0,0-1-1,1 1 1,-1-1-1,0 0 1,-1 1 0,1-1-1,0 1 1,0-1-1,0 0 1,0 1-1,0-1 1,0 1 0,-1-1-1,1 0 1,-1 0-1,-8-11 178,-7 0-162,-2-1 0,-5-1 0,1-1 0,0-1 0,1 1 0,2-2 0,1-2 0,0-4 0,5-3 0,1-6 0,2-5 0,1-8 0,1-6 0,0-6 0,-2-11 0,1-5 0,-1-8 0,2-7 0,-2-4 0,3-3 0,1-1 0,-1-2 0,1 4 0,2-1 0,-3 4 0,2 7 0,-2 5 0,0 6 0,-1 4 0,-2 6 0,-2 5 0,-2 5 0,-1 5 0,-1 9 0,0 8 0,-1 6 0,1 5 0,-1 6 0,4 2 0,0 4 0,4 6 0,2 5 0,-1 6 0,-1 3 0,-5 0 0,-1 1 0,-6-3 0,-7-2 0,-9 0 0,-9-1 0,-11-2 0,-9 1 0,-13-1 0,-12-1 0,-12-1 0,-14-1 0,-10-1 0,-12-4 0,-10 0-1023,-6-4 1315,-1-2-438,1 0 146,5-2 0,10 2 0,11 2 0,15 3 0,18 1 0,17 1 0,17 2 0,16 0 0,16 4 0,12 2 0,18-5 34,0-1 0,0 0 0,-1 0 0,1 1 0,0-1 1,0 0-1,0 1 0,-1-1 0,1 0 0,0 0 0,0 1 0,0-1 0,0 0 1,0 1-1,-1-1 0,1 0 0,0 1 0,0-1 0,0 1 0,0-1 0,0 0 1,0 1-1,0-1 0,0 0 0,0 1 0,1-1 0,-1 0 0,0 1 0,0 0 0,8 12-326,6-2 438,4 2-146,2 0 0,2-2 0,-2 0 0,-5-2 0</inkml:trace>
</inkml:ink>
</file>

<file path=ppt/ink/ink3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9:39:49.633"/>
    </inkml:context>
    <inkml:brush xml:id="br0">
      <inkml:brushProperty name="width" value="0.1" units="cm"/>
      <inkml:brushProperty name="height" value="0.1" units="cm"/>
      <inkml:brushProperty name="color" value="#AE198D"/>
      <inkml:brushProperty name="inkEffects" value="galaxy"/>
      <inkml:brushProperty name="anchorX" value="-7062.34912"/>
      <inkml:brushProperty name="anchorY" value="-7491.94092"/>
      <inkml:brushProperty name="scaleFactor" value="0.5"/>
    </inkml:brush>
  </inkml:definitions>
  <inkml:trace contextRef="#ctx0" brushRef="#br0">326 132 24575,'0'0'0,"0"-3"0,0-4 0,0-3 0,0-2 0,0-6 0,-3 2 0,-3 0 0,-4 0 0,-6 3 0,-5 4 0,-5 3 0,-3 2 0,-2 3 0,-1 4 0,-1 4 0,0 0 0,3 6 0,6 2 0,8 2 0,6 0 0,5 1 0,9 2 0,6 0 0,7 1 0,6 1 0,8 0 0,6 2 0,5-2 0,4 3 0,2-2 0,-3 2 0,2-1 0,-8-2 0,-2-2 0,-6-2 0,-8 3 0,-12-1 0,-11-19 0,1 0 0,-1 0 0,0 1 0,0-1 0,0 0 0,0 1 0,0-1 0,0 0 0,0 1 0,0-1 0,0 0 0,-1 0 0,1 2 0,-1-2 0,0 0 0,1 1 0,-1-1 0,0 0 0,0 1 0,0-1 0,0 0 0,0 0 0,0 0 0,0 0 0,-2 1 0,-18 13 0,-10-5 0,-7-3 0,-5-2 0,-4-3 0,2-5 0,-2 0 0,4-4 0,5 0 0,4-2 0,8-1 0,8-3 0,7-5 0,9 3 0,7-1 0,5 0 0,7 1 0,2-1 0,1 3 0,1 4 0,-2 2 0,-4 4 0</inkml:trace>
</inkml:ink>
</file>

<file path=ppt/ink/ink3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9:39:51.458"/>
    </inkml:context>
    <inkml:brush xml:id="br0">
      <inkml:brushProperty name="width" value="0.1" units="cm"/>
      <inkml:brushProperty name="height" value="0.1" units="cm"/>
      <inkml:brushProperty name="color" value="#AE198D"/>
      <inkml:brushProperty name="inkEffects" value="galaxy"/>
      <inkml:brushProperty name="anchorX" value="-6050.86035"/>
      <inkml:brushProperty name="anchorY" value="-6853.021"/>
      <inkml:brushProperty name="scaleFactor" value="0.5"/>
    </inkml:brush>
  </inkml:definitions>
  <inkml:trace contextRef="#ctx0" brushRef="#br0">132 808 24575,'0'0'0,"-3"0"0,-1 3 0,-2 0 0,0 4 0,-3-1 0,2 2 0,1 3 0,2 1 0,1 2 0,2 2 0,3-1 0,2 2 0,-1-1 0,3 1 0,3-1 0,-1 0 0,2-2 0,-1-2 0,-2 1 0,-3 1 0,-1-7 0,-2-5 0,0-6 0,-1-5 0,0-8 0,-1-4 0,1-6 0,0-6 0,-4-5 0,-3-8 0,0-6 0,-2-6 0,-5-3 0,-3-3 0,0 2 0,-1 0 0,3 3 0,0 3 0,5 2 0,2 6 0,4 2 0,1 7 0,3 4 0,3 2 0,4 5 0,6 4 0,4 4 0,4 5 0,1 1 0,3 5 0,2 3 0,3 2 0,4 2 0,1 2 0,0 0 0,4 4 0,2 0 0,2 0 0,3 2 0,4 0 0,5-1 0,3 1 0,7 0 0,8 2 0,4-2 0,7 3 0,2-2 0,3 2 0,3-2 0,-1-1 0,-3 1 0,-1-1 0,-3 2 0,-5-2 0,-4-1 0,-8 2 0,-6-1 0,-8-2 0,-8 3 0,-9-2 0,-7-1 0,-6 3 0,-5-2 0,-5 2 0,-1 0 0,-1 1 0,1 0 0,1 0 0,4 3 0,1 1 0,1-1 0,3 1 0,3 0 0,-1-2 0,2 1 0,-1 1 0,-3-2 0,-1 1 0,-2-3 0,-5 2 0,-4 0 0,-4 3 0,-3 0 0,-2 2 0,-1 1 0,-3 0 0,-1 0 0,0 3 0,-3 7 0,1 4 0,2 5 0,-3 5 0,1 4 0,2 2 0,-2 5 0,0 4 0,2 5 0,0 1 0,2-1 0,1 2 0,1-1 0,0 2 0,3-3 0,1 0 0,3-2 0,-1 0 0,-1-2 0,2-2 0,-1-5 0,-1-2 0,-1-5 0,-2-3 0,-1-2 0,-1-6 0,0-5 0,0-4 0,0-3 0,0-2 0,-4-5 0,-2-3 0,-4-3 0,-3-4 0,-5-1 0,-4-1 0,-4 0 0,-7-1 0,-4 0 0,-9 1 0,-2 2 0,-3 1 0,-4 0 0,1 0 0,3-1 0,2-1 0,7 0 0,5-1 0,6 0 0,6 0 0,3 0 0,4 0 0,5 0 0</inkml:trace>
</inkml:ink>
</file>

<file path=ppt/ink/ink3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9:39:52.273"/>
    </inkml:context>
    <inkml:brush xml:id="br0">
      <inkml:brushProperty name="width" value="0.1" units="cm"/>
      <inkml:brushProperty name="height" value="0.1" units="cm"/>
      <inkml:brushProperty name="color" value="#AE198D"/>
      <inkml:brushProperty name="inkEffects" value="galaxy"/>
      <inkml:brushProperty name="anchorX" value="-8373.74414"/>
      <inkml:brushProperty name="anchorY" value="-8760.7168"/>
      <inkml:brushProperty name="scaleFactor" value="0.5"/>
    </inkml:brush>
  </inkml:definitions>
  <inkml:trace contextRef="#ctx0" brushRef="#br0">0 1 24575,'0'0'0,"3"3"0,1 4 0,-1 3 0,3 5 0,0 3 0,1 1 0,0 4 0,2-1 0,-2 2 0,2 3 0,-2-2 0,2 2 0,2 1 0,-2-5 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8:36:58.012"/>
    </inkml:context>
    <inkml:brush xml:id="br0">
      <inkml:brushProperty name="width" value="0.05" units="cm"/>
      <inkml:brushProperty name="height" value="0.05" units="cm"/>
    </inkml:brush>
  </inkml:definitions>
  <inkml:trace contextRef="#ctx0" brushRef="#br0">1 1 24575,'0'8'0,"0"11"0,0 11 0,0 8 0,0 6 0,0 6 0,5 6 0,8 1 0,9 5 0,7 3 0,9-1 0,7-2 0,-5-10-8191</inkml:trace>
</inkml:ink>
</file>

<file path=ppt/ink/ink3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9:39:52.926"/>
    </inkml:context>
    <inkml:brush xml:id="br0">
      <inkml:brushProperty name="width" value="0.1" units="cm"/>
      <inkml:brushProperty name="height" value="0.1" units="cm"/>
      <inkml:brushProperty name="color" value="#AE198D"/>
      <inkml:brushProperty name="inkEffects" value="galaxy"/>
      <inkml:brushProperty name="anchorX" value="-9317.21875"/>
      <inkml:brushProperty name="anchorY" value="-9877.98926"/>
      <inkml:brushProperty name="scaleFactor" value="0.5"/>
    </inkml:brush>
  </inkml:definitions>
  <inkml:trace contextRef="#ctx0" brushRef="#br0">33 50 24575,'0'0'0,"-2"0"0,-2-4 0,0-2 0,-2-1 0,1-2 0,-3 1 0,5 1 0,4 3 0,8 1 0,7 1 0,10 5 0,5 0 0,3 4 0,2-1 0,-1 0 0,0-2 0,-4-1 0,-4-2 0,-4 0 0,-6-1 0</inkml:trace>
</inkml:ink>
</file>

<file path=ppt/ink/ink3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9:39:53.141"/>
    </inkml:context>
    <inkml:brush xml:id="br0">
      <inkml:brushProperty name="width" value="0.1" units="cm"/>
      <inkml:brushProperty name="height" value="0.1" units="cm"/>
      <inkml:brushProperty name="color" value="#AE198D"/>
      <inkml:brushProperty name="inkEffects" value="galaxy"/>
      <inkml:brushProperty name="anchorX" value="-10452.29102"/>
      <inkml:brushProperty name="anchorY" value="-10709.5"/>
      <inkml:brushProperty name="scaleFactor" value="0.5"/>
    </inkml:brush>
  </inkml:definitions>
  <inkml:trace contextRef="#ctx0" brushRef="#br0">28 3 24575,'0'0'0,"-2"0"0,-5-3 0,0 3 0,1 3 0,1 8 0,5 3 0,5 5 0,3 9 0,5 3 0,1 6 0,2 1 0,-2 3 0,-1 0 0,1-2 0,-3-2 0,0-5 0,-2-4 0,0-5 0,-1-7 0</inkml:trace>
</inkml:ink>
</file>

<file path=ppt/ink/ink3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9:39:53.339"/>
    </inkml:context>
    <inkml:brush xml:id="br0">
      <inkml:brushProperty name="width" value="0.1" units="cm"/>
      <inkml:brushProperty name="height" value="0.1" units="cm"/>
      <inkml:brushProperty name="color" value="#AE198D"/>
      <inkml:brushProperty name="inkEffects" value="galaxy"/>
      <inkml:brushProperty name="anchorX" value="-11416.30664"/>
      <inkml:brushProperty name="anchorY" value="-11990.98438"/>
      <inkml:brushProperty name="scaleFactor" value="0.5"/>
    </inkml:brush>
  </inkml:definitions>
  <inkml:trace contextRef="#ctx0" brushRef="#br0">289 7 24575,'0'0'0,"0"-2"0,-3-2 0,-4 4 0,-2 4 0,-4 7 0,-5 10 0,-4 9 0,-4 8 0,0 5 0,-2 4 0,-1 2 0,2-2 0,2-4 0,3-3 0,3-6 0,4-9 0</inkml:trace>
</inkml:ink>
</file>

<file path=ppt/ink/ink3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9:39:53.506"/>
    </inkml:context>
    <inkml:brush xml:id="br0">
      <inkml:brushProperty name="width" value="0.1" units="cm"/>
      <inkml:brushProperty name="height" value="0.1" units="cm"/>
      <inkml:brushProperty name="color" value="#AE198D"/>
      <inkml:brushProperty name="inkEffects" value="galaxy"/>
      <inkml:brushProperty name="anchorX" value="-10280.68848"/>
      <inkml:brushProperty name="anchorY" value="-11569.91797"/>
      <inkml:brushProperty name="scaleFactor" value="0.5"/>
    </inkml:brush>
  </inkml:definitions>
  <inkml:trace contextRef="#ctx0" brushRef="#br0">0 20 24575,'0'0'0,"3"-3"0,7-4 0,4 0 0,1 4 0,3 8 0,-1 8 0,4 11 0,0 8 0,3 11 0,-2 5 0,3 7 0,-1 0 0,-2 4 0,-5-12 0</inkml:trace>
</inkml:ink>
</file>

<file path=ppt/ink/ink3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9:39:44.019"/>
    </inkml:context>
    <inkml:brush xml:id="br0">
      <inkml:brushProperty name="width" value="0.1" units="cm"/>
      <inkml:brushProperty name="height" value="0.1" units="cm"/>
      <inkml:brushProperty name="color" value="#AE198D"/>
      <inkml:brushProperty name="inkEffects" value="galaxy"/>
      <inkml:brushProperty name="anchorX" value="-6105.14209"/>
      <inkml:brushProperty name="anchorY" value="-4930.5459"/>
      <inkml:brushProperty name="scaleFactor" value="0.5"/>
    </inkml:brush>
  </inkml:definitions>
  <inkml:trace contextRef="#ctx0" brushRef="#br0">0 0 24575,'0'0'0,"0"3"0,0 7 0,0 3 0,3 9 0,0 5 0,4 7 0,-1 5 0,-1 5 0,2 6 0,-1 1 0,2 2 0,-1-4 0,-2-5 0,2-3 0,-1-7 0,-1-6 0,-2-8 0</inkml:trace>
</inkml:ink>
</file>

<file path=ppt/ink/ink3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9:39:44.332"/>
    </inkml:context>
    <inkml:brush xml:id="br0">
      <inkml:brushProperty name="width" value="0.1" units="cm"/>
      <inkml:brushProperty name="height" value="0.1" units="cm"/>
      <inkml:brushProperty name="color" value="#AE198D"/>
      <inkml:brushProperty name="inkEffects" value="galaxy"/>
      <inkml:brushProperty name="anchorX" value="-7029.7373"/>
      <inkml:brushProperty name="anchorY" value="-6338.70068"/>
      <inkml:brushProperty name="scaleFactor" value="0.5"/>
    </inkml:brush>
  </inkml:definitions>
  <inkml:trace contextRef="#ctx0" brushRef="#br0">176 4 24575,'0'0'0,"0"-3"0,0 3 0,0 3 0,0 7 0,0 10 0,3 7 0,4 10 0,2 6 0,7 8 0,5 5 0,1 5 0,7 2 0,3-2 0,1 2 0,-3-1 0,-3-3 0,-6 1 0,-7-2 0,-8 0 0,-9-3 0,1-46 0,0 1 0,0-1 0,-6 14 0,3-14 0,1 0 0,-1 0 0,-10 12 0,-24 26 0,-9-3 0,-8-7 0,-1-4 0,-4-5 0,5-7 0,9-4 0,12-5 0</inkml:trace>
</inkml:ink>
</file>

<file path=ppt/ink/ink3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9:40:00.630"/>
    </inkml:context>
    <inkml:brush xml:id="br0">
      <inkml:brushProperty name="width" value="0.1" units="cm"/>
      <inkml:brushProperty name="height" value="0.1" units="cm"/>
      <inkml:brushProperty name="color" value="#AE198D"/>
      <inkml:brushProperty name="inkEffects" value="galaxy"/>
      <inkml:brushProperty name="anchorX" value="-15048.51367"/>
      <inkml:brushProperty name="anchorY" value="-18456.86719"/>
      <inkml:brushProperty name="scaleFactor" value="0.5"/>
    </inkml:brush>
  </inkml:definitions>
  <inkml:trace contextRef="#ctx0" brushRef="#br0">79 763 24575,'0'0'0,"0"-2"0,-3-5 0,0-6 0,-4-6 0,1-2 0,1-4 0,-5-3 0,1-2 0,0 2 0,3 3 0,-1 5 0,1 10 0,2 8 0,1 10 0,4 10 0,5 9 0,0 6 0,4 6 0,1 0 0,-1 4 0,1-2 0,2-2 0,0-4 0,2-6 0,0-8 0,1-8 0,3-5 0,4-10 0,3-11 0,6-10 0,8-10 0,8-10 0,7-9 0,8-9 0,7-8 0,7-9 0,8-4 0,2-1 0,4 1 0,2 5 0,-2 7 0,-4 9 0,-10 14 0,-12 14 0,-57 30 0,0 0 0,1 0 0,16-3 0,-22 6 0,0-1 0,0 1 0,0 0 0,0 0 0,0 0 0,0 0 0,0 1 0,0-1 0,5 2 0,-6-3 0,0 2 0,0-1 0,-1 1 0,1-1 0,0 1 0,-1 0 0,1 0 0,0 0 0,-1 0 0,1 0 0,1 1 0</inkml:trace>
</inkml:ink>
</file>

<file path=ppt/ink/ink3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9:39:55.771"/>
    </inkml:context>
    <inkml:brush xml:id="br0">
      <inkml:brushProperty name="width" value="0.1" units="cm"/>
      <inkml:brushProperty name="height" value="0.1" units="cm"/>
      <inkml:brushProperty name="color" value="#AE198D"/>
      <inkml:brushProperty name="inkEffects" value="galaxy"/>
      <inkml:brushProperty name="anchorX" value="-11379.69922"/>
      <inkml:brushProperty name="anchorY" value="-12778.30469"/>
      <inkml:brushProperty name="scaleFactor" value="0.5"/>
    </inkml:brush>
  </inkml:definitions>
  <inkml:trace contextRef="#ctx0" brushRef="#br0">398 98 24575,'0'0'0,"0"-3"0,0-4 0,0-3 0,3-3 0,1 5 0,-1 5 0,0 7 0,-1 4 0,-1 4 0,0 3 0,-1 1 0,-3 5 0,-4-1 0,-6 1 0,-3-2 0,-2-3 0,-4-2 0,1-4 0,-1-3 0,-1-2 0,1-3 0,0-5 0,6-3 0,1-8 0,4-2 0,4-6 0,6 0 0,5-3 0,5-2 0,7 1 0,6 1 0,1 3 0,3 6 0,3 4 0,1 5 0,1 7 0,-2 8 0,0 9 0,-3 9 0,-6 12 0,-6 13 0,-5 10 0,-7 10 0,-7 2 0,-5 4 0,-6 2 0,-10-3 0,-4-2 0,-6-6 0,-5-9 0,0-9 0,-3-10 0,2-9 0,2-11 0,2-7 0,3-7 0,4-10 0,29 3 0,0 0 0,-1 0 0,1 0 0,0 0 0,-1-1 0,1 1 0,0-1 0,-3-1 0,-14-18 0,6-10 0,9-6 0,9-8 0,10-5 0,7-2 0,9 0 0,7 4 0,2 6 0,3 12 0,-36 27 0,0-1 0,0 1 0,0 1 0,10-3 0,-11 4 0,0 0 0,1 0 0,-1 1 0,1-1 0,8 2 0,-9 0 0,1 0 0,0 0 0,0 1 0,10 4 0,-7-2 0,-2 0 0,1 0 0,10 8 0,23 22 0,-3 8 0,-2 8 0,-6 2 0,-1 2 0,-4-1 0,0 0 0,-3-5 0,-5-8 0,-2-7 0,-1-10 0,-5-8 0</inkml:trace>
</inkml:ink>
</file>

<file path=ppt/ink/ink3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9:39:56.030"/>
    </inkml:context>
    <inkml:brush xml:id="br0">
      <inkml:brushProperty name="width" value="0.1" units="cm"/>
      <inkml:brushProperty name="height" value="0.1" units="cm"/>
      <inkml:brushProperty name="color" value="#AE198D"/>
      <inkml:brushProperty name="inkEffects" value="galaxy"/>
      <inkml:brushProperty name="anchorX" value="-12518.84668"/>
      <inkml:brushProperty name="anchorY" value="-14553.16406"/>
      <inkml:brushProperty name="scaleFactor" value="0.5"/>
    </inkml:brush>
  </inkml:definitions>
  <inkml:trace contextRef="#ctx0" brushRef="#br0">71 0 24575,'0'0'0,"-2"0"0,-2 3 0,1 7 0,0 3 0,1 6 0,1 5 0,1 7 0,2 5 0,5 6 0,-1 6 0,4 6 0,-2 5 0,-1 3 0,-3 2 0,-1 1 0,-1 0 0,-8-2 0,-4-4 0,-6-4 0,-6-9 0,-5-6 0,4-11 0</inkml:trace>
</inkml:ink>
</file>

<file path=ppt/ink/ink3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9:39:56.390"/>
    </inkml:context>
    <inkml:brush xml:id="br0">
      <inkml:brushProperty name="width" value="0.1" units="cm"/>
      <inkml:brushProperty name="height" value="0.1" units="cm"/>
      <inkml:brushProperty name="color" value="#AE198D"/>
      <inkml:brushProperty name="inkEffects" value="galaxy"/>
      <inkml:brushProperty name="anchorX" value="-11601.37012"/>
      <inkml:brushProperty name="anchorY" value="-14593.15918"/>
      <inkml:brushProperty name="scaleFactor" value="0.5"/>
    </inkml:brush>
  </inkml:definitions>
  <inkml:trace contextRef="#ctx0" brushRef="#br0">61 34 24575,'0'0'0,"-3"-3"0,0-4 0,-4-3 0,-2 1 0,-3 4 0,2 6 0,1 8 0,3 11 0,5 10 0,5 11 0,2 9 0,3 4 0,3 5 0,-2 2 0,2-1 0,0-2 0,-1-6 0,-3-6 0,-3-6 0,-2-6 0,-1-7 0,-2-8 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8:36:59.214"/>
    </inkml:context>
    <inkml:brush xml:id="br0">
      <inkml:brushProperty name="width" value="0.05" units="cm"/>
      <inkml:brushProperty name="height" value="0.05" units="cm"/>
    </inkml:brush>
  </inkml:definitions>
  <inkml:trace contextRef="#ctx0" brushRef="#br0">255 516 24575,'11'-20'0,"24"-35"0,-31 50 0,0-1 0,0 1 0,1 0 0,-1 0 0,1 1 0,1 0 0,-1-1 0,1 2 0,-1-1 0,10-4 0,-14 7 0,0 1 0,0 0 0,0-1 0,-1 1 0,1 0 0,0 0 0,0 0 0,0 0 0,0-1 0,-1 1 0,1 0 0,0 0 0,0 1 0,0-1 0,0 0 0,-1 0 0,1 0 0,0 1 0,0-1 0,0 0 0,-1 1 0,1-1 0,0 0 0,0 1 0,-1-1 0,1 1 0,0-1 0,-1 1 0,1 0 0,-1-1 0,1 1 0,-1-1 0,1 1 0,-1 0 0,1 0 0,-1-1 0,0 1 0,1 0 0,-1 0 0,0 0 0,1-1 0,-1 1 0,0 0 0,0 0 0,0 0 0,0 1 0,1 4 0,-1 1 0,0 0 0,0-1 0,-2 13 0,-6 24 0,-2 0 0,-1 0 0,-25 57 0,-64 120 0,89-197 0,-80 143 0,-16 35 0,104-194 0,0 0 0,0 1 0,1-1 0,-1 1 0,0 12 0,2-19 0,1 0 0,0 0 0,0 0 0,0 0 0,1 0 0,-1 1 0,0-1 0,0 0 0,1 0 0,-1 0 0,0 0 0,1 0 0,-1 0 0,1 0 0,-1 0 0,1 0 0,0 0 0,1 1 0,-1-1 0,0 0 0,1 0 0,-1-1 0,1 1 0,-1 0 0,1-1 0,-1 1 0,1-1 0,-1 0 0,1 1 0,-1-1 0,1 0 0,0 0 0,-1 0 0,1 0 0,-1 0 0,3-1 0,38-6 0,0-2 0,71-25 0,-45 13 0,83-23 0,3 6 0,293-31 0,-100 60 0,-344 10 0,1-1 0,-1 0 0,0 0 0,1-1 0,-1 1 0,1-1 0,-1 0 0,0 0 0,0 0 0,1 0 0,-1 0 0,3-2 0,-3 0 0,1 0 0,-1 0 0,0 0 0,0 0 0,-1-1 0,1 1 0,-1-1 0,4-7 0,8-11 0,32-38 0,-34 45 0,0 0 0,-1-1 0,0 0 0,-1-1 0,8-19 0,-9 10 0,-1-1 0,-1 0 0,-1 0 0,3-45 0,-3-114 0,-6 148 0,1-35 0,2-1 0,5 2 0,2-1 0,24-87 0,-33 158 0,-1 0 0,1 0 0,-1 0 0,1 0 0,-1 0 0,0 0 0,0-1 0,0 1 0,0 0 0,0 0 0,-1 0 0,1 0 0,-1-2 0,0 3 0,1 0 0,-1 0 0,1 0 0,-1 0 0,0 1 0,0-1 0,1 0 0,-1 1 0,0-1 0,0 0 0,0 1 0,0-1 0,0 1 0,0 0 0,0-1 0,0 1 0,0 0 0,0-1 0,0 1 0,0 0 0,0 0 0,0 0 0,0 0 0,0 0 0,0 0 0,0 0 0,0 0 0,-2 1 0,-31 5 0,0 2 0,1 1 0,-51 21 0,22-7 0,-405 108 0,-7-30 0,424-91 0,24-5 207,15-4-600,-1 2 0,0-1 0,-13 7 0</inkml:trace>
</inkml:ink>
</file>

<file path=ppt/ink/ink3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9:39:56.767"/>
    </inkml:context>
    <inkml:brush xml:id="br0">
      <inkml:brushProperty name="width" value="0.1" units="cm"/>
      <inkml:brushProperty name="height" value="0.1" units="cm"/>
      <inkml:brushProperty name="color" value="#AE198D"/>
      <inkml:brushProperty name="inkEffects" value="galaxy"/>
      <inkml:brushProperty name="anchorX" value="-12482.20215"/>
      <inkml:brushProperty name="anchorY" value="-16067.25391"/>
      <inkml:brushProperty name="scaleFactor" value="0.5"/>
    </inkml:brush>
  </inkml:definitions>
  <inkml:trace contextRef="#ctx0" brushRef="#br0">1 578 24575,'0'0'0,"0"-5"0,0-9 0,3-3 0,0-5 0,7 3 0,3 0 0,5 1 0,2 5 0,7 3 0,2 4 0,7 2 0,0 3 0,5 1 0,1 1 0,4-1 0,-3 1 0,-2-4 0,-5-3 0,-3 0 0,-6-6 0,-6-3 0,-7-1 0,-6-4 0,-7-8 0,-3-2 0,-5-6 0,-4-1 0,-2-4 0,-2 1 0,-1-2 0,3 5 0,3 1 0,3 16 0,2 14 0,3 13 0,2 15 0,3 14 0,1 12 0,3 8 0,0 6 0,2 3 0,-2 2 0,0-3 0,-3-4 0,2-4 0,-1-6 0,-1-9 0,-2-5 0,0-7 0,-1-9 0</inkml:trace>
</inkml:ink>
</file>

<file path=ppt/ink/ink3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9:39:57.026"/>
    </inkml:context>
    <inkml:brush xml:id="br0">
      <inkml:brushProperty name="width" value="0.1" units="cm"/>
      <inkml:brushProperty name="height" value="0.1" units="cm"/>
      <inkml:brushProperty name="color" value="#AE198D"/>
      <inkml:brushProperty name="inkEffects" value="galaxy"/>
      <inkml:brushProperty name="anchorX" value="-13844.39844"/>
      <inkml:brushProperty name="anchorY" value="-17055.95703"/>
      <inkml:brushProperty name="scaleFactor" value="0.5"/>
    </inkml:brush>
  </inkml:definitions>
  <inkml:trace contextRef="#ctx0" brushRef="#br0">50 34 24575,'0'0'0,"0"-3"0,0-4 0,0-3 0,-3 1 0,-1 4 0,-2 6 0,0 5 0,1 7 0,-2 7 0,1 9 0,1 7 0,1 5 0,2 4 0,1 3 0,1 1 0,0 1 0,0 0 0,3-1 0,1-3 0,-1-7 0,0-4 0,-1-5 0,0-9 0</inkml:trace>
</inkml:ink>
</file>

<file path=ppt/ink/ink3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9:39:57.352"/>
    </inkml:context>
    <inkml:brush xml:id="br0">
      <inkml:brushProperty name="width" value="0.1" units="cm"/>
      <inkml:brushProperty name="height" value="0.1" units="cm"/>
      <inkml:brushProperty name="color" value="#AE198D"/>
      <inkml:brushProperty name="inkEffects" value="galaxy"/>
      <inkml:brushProperty name="anchorX" value="-12965.50977"/>
      <inkml:brushProperty name="anchorY" value="-16783.80664"/>
      <inkml:brushProperty name="scaleFactor" value="0.5"/>
    </inkml:brush>
  </inkml:definitions>
  <inkml:trace contextRef="#ctx0" brushRef="#br0">501 152 24575,'0'0'0,"3"-2"0,1-6 0,-4-5 0,-4-2 0,-4-3 0,-6-1 0,-6-2 0,-6 3 0,-6 0 0,-6 5 0,-4 7 0,-1 10 0,-1 9 0,-2 9 0,3 8 0,2 7 0,6 9 0,6 7 0,8 5 0,7 4 0,6-1 0,8 1 0,9-5 0,8-4 0,-13-45 0,1 0 0,0 0 0,8 12 0,22 18 0,-28-32 0,1 0 0,0-1 0,10 7 0,28 7 0,-37-17 0,0 0 0,1-1 0,10 2 0,30-5 0,-3-9 0,-11-2 0</inkml:trace>
</inkml:ink>
</file>

<file path=ppt/ink/ink3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9:39:58.114"/>
    </inkml:context>
    <inkml:brush xml:id="br0">
      <inkml:brushProperty name="width" value="0.1" units="cm"/>
      <inkml:brushProperty name="height" value="0.1" units="cm"/>
      <inkml:brushProperty name="color" value="#AE198D"/>
      <inkml:brushProperty name="inkEffects" value="galaxy"/>
      <inkml:brushProperty name="anchorX" value="-11973.94434"/>
      <inkml:brushProperty name="anchorY" value="-16455.64648"/>
      <inkml:brushProperty name="scaleFactor" value="0.5"/>
    </inkml:brush>
  </inkml:definitions>
  <inkml:trace contextRef="#ctx0" brushRef="#br0">99 316 24575,'0'0'0,"-9"3"0,-8 4 0,-3 3 0,-1-1 0,3 2 0,8-2 0,7 2 0,10-3 0,13-2 0,10-1 0,12-3 0,8-4 0,8-1 0,4-4 0,3-2 0,-2 0 0,-3-2 0,-4-1 0,-6-2 0,-8 0 0,-10-2 0,-6 0 0,-8 0 0,-8-4 0,-4 1 0,-4-1 0,1 1 0,-1 1 0,0 10 0,-1 8 0,0 10 0,0 8 0,-4 10 0,-1 8 0,1 2 0,-3 5 0,1 2 0,0-1 0,-1-3 0,0-2 0,2-3 0,-3-4 0,2-6 0,-3-7 0,8-19 0,-1 0 0,1 1 0,0-1 0,-1 1 0,1-1 0,0 1 0,-1-1 0,1 0 0,-1 1 0,1-1 0,-1 0 0,1 1 0,-1-1 0,1 0 0,-1 1 0,1-1 0,-1 0 0,1 0 0,-2 0 0,-6-2 0,1-11 0,2-8 0,4-9 0,3-7 0,4-9 0,6-3 0,3-6 0,6-4 0,4-3 0,3 2 0,2 5 0,2 6 0,1 10 0,0 10 0,-4 14 0,-26 14 0,0 0 0,-1 1 0,1-1 0,0 1 0,0 0 0,-1-1 0,6 2 0,-6-1 0,0 0 0,0 1 0,0-1 0,0 1 0,0-1 0,0 1 0,0 0 0,0 0 0,3 2 0,15 15 0,-6 8 0,-4 7 0,-7 6 0,-6 5 0,-6 0 0,-7 2 0,-6-4 0,-5-4 0,-2-4 0,-6-5 0,-2-5 0,1-3 0,3-6 0,4-5 0,5-4 0,7-7 0,8-1 0,9-5 0,10 0 0,5-2 0,9 0 0,6 3 0,2 4 0,6 6 0,0 4 0,-1 4 0,0 6 0,-5 1 0,-1 4 0,-1 1 0,-4 1 0,1-1 0,-2-1 0,0-3 0,-2-1 0,-2-4 0,-1-5 0,-2-4 0,-4-6 0,-1-5 0,-4-8 0,-2 0 0</inkml:trace>
</inkml:ink>
</file>

<file path=ppt/ink/ink3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9:39:58.403"/>
    </inkml:context>
    <inkml:brush xml:id="br0">
      <inkml:brushProperty name="width" value="0.1" units="cm"/>
      <inkml:brushProperty name="height" value="0.1" units="cm"/>
      <inkml:brushProperty name="color" value="#AE198D"/>
      <inkml:brushProperty name="inkEffects" value="galaxy"/>
      <inkml:brushProperty name="anchorX" value="-13957.85156"/>
      <inkml:brushProperty name="anchorY" value="-17639.4375"/>
      <inkml:brushProperty name="scaleFactor" value="0.5"/>
    </inkml:brush>
  </inkml:definitions>
  <inkml:trace contextRef="#ctx0" brushRef="#br0">86 29 24575,'0'0'0,"-8"3"0,-10 4 0,-2 0 0,-1-1 0,6-2 0,11-1 0,14-4 0,11-1 0,9-4 0,9 0 0,2 0 0,4-1 0,-2 0 0,-6-1 0,-5 1 0,-12 2 0,-8 1 0</inkml:trace>
</inkml:ink>
</file>

<file path=ppt/ink/ink3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9:40:01.249"/>
    </inkml:context>
    <inkml:brush xml:id="br0">
      <inkml:brushProperty name="width" value="0.1" units="cm"/>
      <inkml:brushProperty name="height" value="0.1" units="cm"/>
      <inkml:brushProperty name="color" value="#AE198D"/>
      <inkml:brushProperty name="inkEffects" value="galaxy"/>
      <inkml:brushProperty name="anchorX" value="-17179.74023"/>
      <inkml:brushProperty name="anchorY" value="-18553.44531"/>
      <inkml:brushProperty name="scaleFactor" value="0.5"/>
    </inkml:brush>
  </inkml:definitions>
  <inkml:trace contextRef="#ctx0" brushRef="#br0">7 825 24575,'0'0'0,"-3"0"0,-1-4 0,4 1 0,1-3 0,3-4 0,4 2 0,3-3 0,3 3 0,1 1 0,-2 6 0,0 4 0,-3 6 0,-2 6 0,0 6 0,-2 5 0,-2 0 0,-1 2 0,2-2 0,-1 2 0,3-4 0,2-4 0,2-6 0,3-5 0,7-8 0,8-8 0,10-10 0,9-9 0,13-12 0,13-12 0,13-12 0,10-12 0,11-9 0,8-7-1007,7-2 1295,1 2-432,-1 4 144,-6 10 0,-8 8 0,-13 11 0,-14 13 0,-18 14 0,-17 11 0,-17 12 0,-13 6 0</inkml:trace>
</inkml:ink>
</file>

<file path=ppt/ink/ink3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9:40:02.987"/>
    </inkml:context>
    <inkml:brush xml:id="br0">
      <inkml:brushProperty name="width" value="0.1" units="cm"/>
      <inkml:brushProperty name="height" value="0.1" units="cm"/>
      <inkml:brushProperty name="color" value="#AE198D"/>
      <inkml:brushProperty name="inkEffects" value="galaxy"/>
      <inkml:brushProperty name="anchorX" value="-19799.48828"/>
      <inkml:brushProperty name="anchorY" value="-18575.99414"/>
      <inkml:brushProperty name="scaleFactor" value="0.5"/>
    </inkml:brush>
  </inkml:definitions>
  <inkml:trace contextRef="#ctx0" brushRef="#br0">1 126 24575,'0'0'0,"0"-5"0,0-9 0,0-2 0,0-3 0,0 0 0,3 0 0,0 1 0,0 7 0,0 7 0,-1 7 0,-1 5 0,0 5 0,-1 3 0,0 0 0,0 2 0,0-1 0,0 1 0,0-1 0,-1-1 0,1 1 0,0-1 0,0 0 0,0 0 0,0 0 0,0 4 0,0-1 0,0 0 0,0 0 0,0-1 0,0 2 0,0 0 0,0 0 0,0-1 0,0 2 0,0 0 0,0-2 0,0 0 0,0-1 0,0 0 0,4-5 0,-1-3 0</inkml:trace>
</inkml:ink>
</file>

<file path=ppt/ink/ink3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9:40:03.446"/>
    </inkml:context>
    <inkml:brush xml:id="br0">
      <inkml:brushProperty name="width" value="0.1" units="cm"/>
      <inkml:brushProperty name="height" value="0.1" units="cm"/>
      <inkml:brushProperty name="color" value="#AE198D"/>
      <inkml:brushProperty name="inkEffects" value="galaxy"/>
      <inkml:brushProperty name="anchorX" value="-20668.29688"/>
      <inkml:brushProperty name="anchorY" value="-19833.06641"/>
      <inkml:brushProperty name="scaleFactor" value="0.5"/>
    </inkml:brush>
  </inkml:definitions>
  <inkml:trace contextRef="#ctx0" brushRef="#br0">25 226 24575,'0'0'0,"-5"0"0,-6 0 0,4 0 0,5 0 0,9-3 0,7 0 0,14-4 0,12-2 0,13-3 0,15-2 0,14-1 0,18-1 0,16 0 0,23-1 0,19 4-1149,21 0 1477,19 3-492,16 0-2017,12 2 2804,13-1-935,5 2-2266,-1 2 3315,-2 1-1105,-11-1 368,-14 1 0,-19 0 0,-21 1-1220,-24 2 1569,-28-3-524,-26 0 1023,-27 0-1090,-31 2 2231,-28 0-2523,-23 1 3594,-19 0-3858,-14 1 2817,1 0-2482</inkml:trace>
</inkml:ink>
</file>

<file path=ppt/ink/ink3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9:40:04.020"/>
    </inkml:context>
    <inkml:brush xml:id="br0">
      <inkml:brushProperty name="width" value="0.1" units="cm"/>
      <inkml:brushProperty name="height" value="0.1" units="cm"/>
      <inkml:brushProperty name="color" value="#AE198D"/>
      <inkml:brushProperty name="inkEffects" value="galaxy"/>
      <inkml:brushProperty name="anchorX" value="-25267.06836"/>
      <inkml:brushProperty name="anchorY" value="-20453.92188"/>
      <inkml:brushProperty name="scaleFactor" value="0.5"/>
    </inkml:brush>
  </inkml:definitions>
  <inkml:trace contextRef="#ctx0" brushRef="#br0">66 27 24575,'0'0'0,"0"-3"0,0-4 0,0-2 0,0 2 0,0 6 0,-3 8 0,0 8 0,-4 8 0,1 7 0,1 7 0,-2 9 0,1 3 0,-2 6 0,1 0 0,2 0 0,1-2 0,1-4 0,2-5 0,1-10-3823</inkml:trace>
</inkml:ink>
</file>

<file path=ppt/ink/ink3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9:40:04.687"/>
    </inkml:context>
    <inkml:brush xml:id="br0">
      <inkml:brushProperty name="width" value="0.1" units="cm"/>
      <inkml:brushProperty name="height" value="0.1" units="cm"/>
      <inkml:brushProperty name="color" value="#AE198D"/>
      <inkml:brushProperty name="inkEffects" value="galaxy"/>
      <inkml:brushProperty name="anchorX" value="-24355.24609"/>
      <inkml:brushProperty name="anchorY" value="-20131.95703"/>
      <inkml:brushProperty name="scaleFactor" value="0.5"/>
    </inkml:brush>
  </inkml:definitions>
  <inkml:trace contextRef="#ctx0" brushRef="#br0">47 49 24575,'0'0'0,"0"-5"0,0-6 0,0-2 0,-4 1 0,1 5 0,-4 6 0,1 13 0,1 8 0,1 13 0,-1 10 0,0 10 0,1 6 0,1 8 0,4 5 0,1 1 0,1 3 0,0-2 0,-1-14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8:36:34.759"/>
    </inkml:context>
    <inkml:brush xml:id="br0">
      <inkml:brushProperty name="width" value="0.05" units="cm"/>
      <inkml:brushProperty name="height" value="0.05" units="cm"/>
    </inkml:brush>
  </inkml:definitions>
  <inkml:trace contextRef="#ctx0" brushRef="#br0">96 111 24575,'-17'-24'0,"7"9"0,10 15 0,-1 0 0,1 0 0,0 1 0,-1-1 0,1 0 0,0 1 0,-1-1 0,1 0 0,0 1 0,0-1 0,-1 0 0,1 1 0,0-1 0,0 0 0,0 1 0,0-1 0,-1 1 0,1-1 0,0 1 0,0-1 0,0 0 0,0 1 0,0-1 0,0 1 0,0-1 0,0 1 0,0-1 0,1 1 0,-3 18 0,9 154 0,1-17 0,-9-126 0,0-1 0,-2 0 0,-9 38 0,11-62 0,-2 11 0,-1 0 0,-1 0 0,0 0 0,-1-1 0,-10 20 0,15-35 0,1 1 0,0-1 0,0 1 0,0-1 0,-1 1 0,1-1 0,0 1 0,-1-1 0,1 1 0,0-1 0,-1 1 0,1-1 0,-1 0 0,1 1 0,-1-1 0,1 1 0,-1-1 0,1 0 0,-1 0 0,1 1 0,-1-1 0,1 0 0,-1 0 0,1 0 0,-1 1 0,1-1 0,-1 0 0,0 0 0,0 0 0,0-1 0,1 0 0,-1 1 0,1-1 0,-1 0 0,1 1 0,-1-1 0,1 0 0,0 0 0,-1 0 0,1 1 0,0-1 0,0 0 0,-1 0 0,1 0 0,0 0 0,0-1 0,0-40 0,13-41 0,27-87 0,-16 76 0,-14 49 0,22-81 0,-27 113 0,-1 1 0,2 0 0,-1 0 0,2 0 0,-1 1 0,2 0 0,11-15 0,-16 24 0,-1-1 0,0 0 0,1 1 0,0 0 0,0 0 0,0 0 0,0 0 0,0 0 0,0 0 0,0 1 0,0-1 0,1 1 0,-1 0 0,0 0 0,1 0 0,-1 1 0,1-1 0,3 1 0,-2 0 0,-1 1 0,1 0 0,-1 0 0,1 0 0,-1 0 0,0 1 0,0 0 0,0 0 0,0 0 0,0 0 0,0 1 0,5 3 0,2 4 0,0 1 0,0 0 0,-1 1 0,-1 0 0,0 0 0,0 1 0,8 18 0,-3 0 0,-1 1 0,-2 1 0,-1 0 0,-1 0 0,-2 1 0,-2 0 0,3 62 0,-8-87-273,0 0 0,-1 0 0,0-1 0,-4 18 0,-3-5-6553</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8:36:59.588"/>
    </inkml:context>
    <inkml:brush xml:id="br0">
      <inkml:brushProperty name="width" value="0.05" units="cm"/>
      <inkml:brushProperty name="height" value="0.05" units="cm"/>
    </inkml:brush>
  </inkml:definitions>
  <inkml:trace contextRef="#ctx0" brushRef="#br0">1 384 24575,'0'-2'0,"5"-5"0,5-3 0,6-5 0,9-3 0,8-4 0,9-4 0,9-5 0,6-3 0,8-2 0,3 1 0,4 2 0,-2 3 0,-5 3 0,-5 6 0,-10 4 0,-11 5 0,-12 4-8191</inkml:trace>
</inkml:ink>
</file>

<file path=ppt/ink/ink4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9:40:06.869"/>
    </inkml:context>
    <inkml:brush xml:id="br0">
      <inkml:brushProperty name="width" value="0.1" units="cm"/>
      <inkml:brushProperty name="height" value="0.1" units="cm"/>
      <inkml:brushProperty name="color" value="#AE198D"/>
      <inkml:brushProperty name="inkEffects" value="galaxy"/>
      <inkml:brushProperty name="anchorX" value="-23474.20703"/>
      <inkml:brushProperty name="anchorY" value="-19877.63086"/>
      <inkml:brushProperty name="scaleFactor" value="0.5"/>
    </inkml:brush>
  </inkml:definitions>
  <inkml:trace contextRef="#ctx0" brushRef="#br0">98 61 24575,'0'0'0,"3"-3"0,1-4 0,2 1 0,0-4 0,2-1 0,0-2 0,-2 5 0,-2 6 0,-5 8 0,-4 10 0,-4 6 0,-3 9 0,-3 3 0,-1 2 0,-1 0 0,4 0 0,-1-4 0,4-1 0,-1-5 0,0-2 0,2-7 0</inkml:trace>
</inkml:ink>
</file>

<file path=ppt/ink/ink4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9:40:07.225"/>
    </inkml:context>
    <inkml:brush xml:id="br0">
      <inkml:brushProperty name="width" value="0.1" units="cm"/>
      <inkml:brushProperty name="height" value="0.1" units="cm"/>
      <inkml:brushProperty name="color" value="#AE198D"/>
      <inkml:brushProperty name="inkEffects" value="galaxy"/>
      <inkml:brushProperty name="anchorX" value="-22529.57422"/>
      <inkml:brushProperty name="anchorY" value="-19318.1543"/>
      <inkml:brushProperty name="scaleFactor" value="0.5"/>
    </inkml:brush>
  </inkml:definitions>
  <inkml:trace contextRef="#ctx0" brushRef="#br0">1 356 24575,'0'0'0,"2"-6"0,2-8 0,0-5 0,-2-7 0,4-3 0,-2 1 0,0-1 0,2 5 0,3 6 0,2 6 0,2 9 0,1 10 0,2 5 0,4 8 0,-1 8 0,4 4 0,0 2 0,2 2 0,1-1 0,3-4 0,-2-3 0,1-5 0,-2-6 0,0-5 0,-2-6 0,-2-6 0,-5-6 0,-2-7 0,-4-4 0,-1-5 0,-3-4 0,2-6 0,-3-6 0,2-4 0,-1-3 0,2 1 0,-2-2 0,-2 4 0,2 5 0,-1 6 0,-2 12 0,-4 11 0,-1 13 0,-2 7 0,1 2 0</inkml:trace>
</inkml:ink>
</file>

<file path=ppt/ink/ink4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9:40:08.119"/>
    </inkml:context>
    <inkml:brush xml:id="br0">
      <inkml:brushProperty name="width" value="0.1" units="cm"/>
      <inkml:brushProperty name="height" value="0.1" units="cm"/>
      <inkml:brushProperty name="color" value="#AE198D"/>
      <inkml:brushProperty name="inkEffects" value="galaxy"/>
      <inkml:brushProperty name="anchorX" value="-23911.47461"/>
      <inkml:brushProperty name="anchorY" value="-19840.58984"/>
      <inkml:brushProperty name="scaleFactor" value="0.5"/>
    </inkml:brush>
  </inkml:definitions>
  <inkml:trace contextRef="#ctx0" brushRef="#br0">110 260 24575,'0'0'0,"2"0"0,2-4 0,-4 1 0,-4-4 0,-3 1 0,-1 4 0,0 5 0,6 1 0,4 0 0,3 3 0,3 0 0,3-2 0,2-4 0,-2-5 0,2-5 0,0-3 0,-3-2 0,2-5 0,-3-1 0,-3 0 0,-1 0 0,-6 1 0,-5 1 0,-3 5 0,-7-1 0,-2 5 0,-2 2 0,0 6 0,-2 5 0,1 8 0,0 4 0,5 6 0,1 0 0,4 3 0,4 3 0,5-2 0,7-1 0,4-3 0,3-2 0,7-5 0,3-2 0,5-3 0,3-4 0,2-2 0,0-5 0,-2-2 0,0-4 0,-4-2 0,-2-4 0,-4-4 0,-1-2 0,-2-4 0,-4-3 0,-4-3 0,-3 2 0,0 2 0,-1-1 0,-2 9 0,-4 9 0,-1 11 0,-4 10 0,0 9 0,1 6 0,0 3 0,2-1 0,2 1 0,3-3 0,1-3 0,4-4 0,2-1 0,3-6 0,2-4 0,5-4 0,0-3 0,1-6 0,-1-3 0,3-5 0,-1-2 0,0-6 0,-2 0 0,-1-5 0,-1 2 0,0-1 0,-4 0 0,0 3 0,-1 6 0,1 7 0,-2 8 0,0 6 0,-2 8 0,1 3 0,1 2 0,-2 0 0,1-1 0,1 0 0,2-4 0,1-5 0,1-3 0,1-7 0,0-1 0,0-6 0,0-3 0,-3-5 0,0-3 0,-3-5 0,-3-2 0,-3-4 0,-4-1 0,-3-2 0,-3-1 0,-4 4 0,-2 2 0,-2 8 0,-2 5 0,-4 6 0,0 7 0,1 6 0,-1 5 0,5 1 0</inkml:trace>
</inkml:ink>
</file>

<file path=ppt/ink/ink4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9:40:08.977"/>
    </inkml:context>
    <inkml:brush xml:id="br0">
      <inkml:brushProperty name="width" value="0.1" units="cm"/>
      <inkml:brushProperty name="height" value="0.1" units="cm"/>
      <inkml:brushProperty name="color" value="#AE198D"/>
      <inkml:brushProperty name="inkEffects" value="galaxy"/>
      <inkml:brushProperty name="anchorX" value="-25405.56836"/>
      <inkml:brushProperty name="anchorY" value="-20454.20508"/>
      <inkml:brushProperty name="scaleFactor" value="0.5"/>
    </inkml:brush>
  </inkml:definitions>
  <inkml:trace contextRef="#ctx0" brushRef="#br0">417 141 24575,'0'0'0,"2"0"0,2-3 0,3 0 0,-1-4 0,-1-2 0,-1-3 0,-5-2 0,-7 2 0,-4 0 0,-7 2 0,-8 2 0,-7 7 0,-6 1 0,-5 9 0,-2 3 0,1 7 0,3 4 0,3 5 0,6 2 0,9 2 0,9 4 0,9-3 0,7-28 0,0-1 0,1 0 0,-1 0 0,1 0 0,2 8 0,-1-7 0,0 0 0,0-1 0,0 1 0,1-1 0,4 6 0,22 18 0,13-2 0,12-4 0,10-3 0,8-5 0,3-4 0,2-7 0,-1-7 0,-3-8 0,-5-4 0,-10-6 0,-11-4 0,-10-3 0,-33 25 0,0-1 0,0 0 0,-1 0 0,6-10 0,6-20 0,-8-5 0,-8 1 0,-6 1 0,-1 1 0,-3 2 0,-3 1 0,3 4 0,2 10 0,3 11 0,5 9 0,1 0 0,0 0 0,0 0 0,0 0 0,0 0 0,0 0 0,0 0 0,-1 0 0,1 0 0,0 0 0,0 0 0,0 0 0,0 0 0,0 0 0,0 0 0,-1 0 0,1 0 0,0 0 0,0 0 0,0 1 0,0-1 0,0 0 0,0 0 0,0 0 0,0 0 0,-1 0 0,1 0 0,0 0 0,0 0 0,0 0 0,0 0 0,0 1 0,0-1 0,0 0 0,0 0 0,0 0 0,0 0 0,0 0 0,0 0 0,0 0 0,0 1 0,0-1 0,0 0 0,0 0 0,0 0 0,0 0 0,0 0 0,0 1 0,1 13 0,2 8 0,3 7 0,0 6 0,3 2 0,-1 4 0,-1-1 0,0 0 0,0-3 0,-2-5 0,1-4 0,-1-5 0,3-6 0,-2-6 0</inkml:trace>
</inkml:ink>
</file>

<file path=ppt/ink/ink4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9:40:10.044"/>
    </inkml:context>
    <inkml:brush xml:id="br0">
      <inkml:brushProperty name="width" value="0.1" units="cm"/>
      <inkml:brushProperty name="height" value="0.1" units="cm"/>
      <inkml:brushProperty name="color" value="#AE198D"/>
      <inkml:brushProperty name="inkEffects" value="galaxy"/>
      <inkml:brushProperty name="anchorX" value="-26690.61328"/>
      <inkml:brushProperty name="anchorY" value="-21569.62305"/>
      <inkml:brushProperty name="scaleFactor" value="0.5"/>
    </inkml:brush>
  </inkml:definitions>
  <inkml:trace contextRef="#ctx0" brushRef="#br0">99 284 24575,'0'0'0,"2"-5"0,5-6 0,6-2 0,0-2 0,1-1 0,1-1 0,1 0 0,-7 3 0,-5 3 0,-8 5 0,-5 2 0,-3 2 0,-7 2 0,-1 0 0,0 1 0,0 3 0,1 0 0,0 3 0,5 2 0,1 0 0,3 1 0,3 2 0,3 2 0,2 0 0,5-2 0,0 1 0,4-4 0,3 2 0,2-3 0,5-3 0,2-1 0,1-2 0,-1-1 0,3-4 0,-1 0 0,-1-4 0,0 1 0,-5-3 0,-1-2 0,-4-1 0,0-3 0,-2 0 0,-3-1 0,-5 3 0,-1 6 0,-2 7 0,0 9 0,1 5 0,0 4 0,1 4 0,4 0 0,3 0 0,1-2 0,2 0 0,2-2 0,3-4 0,0-1 0,2-4 0,0-2 0,0-3 0,1-5 0,-1-5 0,0-4 0,1-3 0,2-2 0,1-4 0,-1-5 0,0 1 0,-1-6 0,-4-3 0,-1-1 0,-3 0 0,-3 2 0,-3 4 0,-2 4 0,-1 3 0,-1 8 0,0 9 0,2 6 0,4 7 0,4 7 0,2 2 0,2 5 0,2 0 0,0 2 0,1-1 0,0 1 0,-1-2 0,1-2 0,-1-2 0,0-1 0,-6-5 0,-7-4 0,-6-7 0,-6-3 0,-4-5 0,-3-5 0,3-2 0,2-3 0,4-1 0,5 0 0,6-4 0,5 0 0,3 0 0,6 0 0,5-1 0,1 0 0,5 1 0,3 1 0,-2-3 0,0 5 0,-2 0 0,-1 2 0,-8 3 0,-10 3 0,-9 7 0,-10 6 0,-5 1 0,-3 4 0,-2 2 0,0 3 0,4 1 0,5 1 0,3 1 0,4-1 0,5 1 0,5-1 0,4 1 0,3-1 0,3 0 0,0 1 0,1-5 0,0 1 0,-3 0 0,-1-3 0,-3 1 0,-6 0 0,-6-1 0,-5-3 0,-8-2 0,-3-2 0,-1-2 0,-4-3 0,0-2 0,2-3 0,3 1 0</inkml:trace>
</inkml:ink>
</file>

<file path=ppt/ink/ink4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9:40:10.266"/>
    </inkml:context>
    <inkml:brush xml:id="br0">
      <inkml:brushProperty name="width" value="0.1" units="cm"/>
      <inkml:brushProperty name="height" value="0.1" units="cm"/>
      <inkml:brushProperty name="color" value="#AE198D"/>
      <inkml:brushProperty name="inkEffects" value="galaxy"/>
      <inkml:brushProperty name="anchorX" value="-28282.82617"/>
      <inkml:brushProperty name="anchorY" value="-22414.72656"/>
      <inkml:brushProperty name="scaleFactor" value="0.5"/>
    </inkml:brush>
  </inkml:definitions>
  <inkml:trace contextRef="#ctx0" brushRef="#br0">3 14 24575,'0'0'0,"9"-2"0,5-2 0,3 1 0,1 0 0,0 1 0,-6 4 0,-7 4 0,-8 3 0,-5 7 0,-1 2 0,-3 4 0,-1 4 0,-2 3 0,2 1 0,4-1 0,2 0 0,3-2 0,2-4 0,2-2 0,3-5 0,1-5 0</inkml:trace>
</inkml:ink>
</file>

<file path=ppt/ink/ink4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9:40:10.422"/>
    </inkml:context>
    <inkml:brush xml:id="br0">
      <inkml:brushProperty name="width" value="0.1" units="cm"/>
      <inkml:brushProperty name="height" value="0.1" units="cm"/>
      <inkml:brushProperty name="color" value="#AE198D"/>
      <inkml:brushProperty name="inkEffects" value="galaxy"/>
      <inkml:brushProperty name="anchorX" value="-29134.11523"/>
      <inkml:brushProperty name="anchorY" value="-23560.91406"/>
      <inkml:brushProperty name="scaleFactor" value="0.5"/>
    </inkml:brush>
  </inkml:definitions>
  <inkml:trace contextRef="#ctx0" brushRef="#br0">0 251 24575,'0'0'0,"3"-8"0,4-13 0,-1-9 0,4-7 0,-2-4 0,1 1 0,-1 3 0,-1 13 0,-3 11 0,-4 13 0,0 0 0,0 0 0,0 1 0,0-1 0,0 0 0,0 0 0,0 0 0,0 0 0,0 0 0,0 0 0,0 0 0,0 0 0,0 0 0,0 0 0,0 0 0,0 0 0,0 0 0,0 0 0,0 0 0,1 0 0,-1 1 0,0-1 0,0 0 0,0 0 0,0 0 0,0 0 0,0 0 0,0 0 0,0 0 0,0 0 0,0 0 0,0 0 0,0 0 0,0 0 0,0 0 0,0 0 0,0 0 0,1 0 0,-1 0 0,0 0 0,0 0 0,0 0 0,0 0 0,0 0 0,0 0 0,0 0 0,0 0 0,0 0 0,0 0 0,0 0 0,0 0 0,0 0 0,0 0 0,0 0 0,0 0 0,1-1 0,-1 1 0,0 0 0,1 13 0,-1 3 0</inkml:trace>
</inkml:ink>
</file>

<file path=ppt/ink/ink4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9:40:10.716"/>
    </inkml:context>
    <inkml:brush xml:id="br0">
      <inkml:brushProperty name="width" value="0.1" units="cm"/>
      <inkml:brushProperty name="height" value="0.1" units="cm"/>
      <inkml:brushProperty name="color" value="#AE198D"/>
      <inkml:brushProperty name="inkEffects" value="galaxy"/>
      <inkml:brushProperty name="anchorX" value="-30047.20117"/>
      <inkml:brushProperty name="anchorY" value="-24186.75781"/>
      <inkml:brushProperty name="scaleFactor" value="0.5"/>
    </inkml:brush>
  </inkml:definitions>
  <inkml:trace contextRef="#ctx0" brushRef="#br0">191 89 24575,'0'0'0,"3"0"0,4 0 0,3-3 0,3 0 0,1-3 0,2-4 0,0-1 0,-2-3 0,-4-1 0,-6 2 0,-10 3 0,-9 6 0,-6 7 0,-10 8 0,-6 4 0,-3 6 0,1 4 0,3 4 0,6 2 0,8 2 0,7-4 0,10 1 0,5-27 0,0 0 0,0 0 0,1 0 0,-1 0 0,1 0 0,0-1 0,1 5 0,13 16 0,11-2 0,9-2 0,10-5 0,7-4 0,4-4 0,3-3 0,-1-9 0,-5-4 0,-5-3 0,-12 0 0</inkml:trace>
</inkml:ink>
</file>

<file path=ppt/ink/ink4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9:40:31.624"/>
    </inkml:context>
    <inkml:brush xml:id="br0">
      <inkml:brushProperty name="width" value="0.1" units="cm"/>
      <inkml:brushProperty name="height" value="0.1" units="cm"/>
      <inkml:brushProperty name="color" value="#AE198D"/>
      <inkml:brushProperty name="inkEffects" value="galaxy"/>
      <inkml:brushProperty name="anchorX" value="-31191.33594"/>
      <inkml:brushProperty name="anchorY" value="-25251.82031"/>
      <inkml:brushProperty name="scaleFactor" value="0.5"/>
    </inkml:brush>
  </inkml:definitions>
  <inkml:trace contextRef="#ctx0" brushRef="#br0">1 214 24575,'0'0'0,"0"-3"0,3-1 0,7-2 0,9 0 0,17 0 0,17-1 0,22-2 0,16-5 0,9-3 0,11 2 0,23 4 0,7-1 0,9-3 0,9-7 0,-2 2 0,-6 3 0,-14 4 0,-21 4 0,-23 5 0,-22 1 0,-21 3 0,-15 0 0,-9 1 0,-9 0 0</inkml:trace>
</inkml:ink>
</file>

<file path=ppt/ink/ink4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9:40:32.184"/>
    </inkml:context>
    <inkml:brush xml:id="br0">
      <inkml:brushProperty name="width" value="0.1" units="cm"/>
      <inkml:brushProperty name="height" value="0.1" units="cm"/>
      <inkml:brushProperty name="color" value="#AE198D"/>
      <inkml:brushProperty name="inkEffects" value="galaxy"/>
      <inkml:brushProperty name="anchorX" value="-33973.5"/>
      <inkml:brushProperty name="anchorY" value="-25887.91797"/>
      <inkml:brushProperty name="scaleFactor" value="0.5"/>
    </inkml:brush>
  </inkml:definitions>
  <inkml:trace contextRef="#ctx0" brushRef="#br0">0 0 24575,'0'0'0,"14"0"0,18 3 0,17 1 0,20-1 0,13 0 0,11-1 0,11-1 0,4 0 0,-1-1 0,-4 0 0,-9 0 0,-9 0 0,-12 0 0,-15-3 0,-18-1 0</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8:36:59.915"/>
    </inkml:context>
    <inkml:brush xml:id="br0">
      <inkml:brushProperty name="width" value="0.05" units="cm"/>
      <inkml:brushProperty name="height" value="0.05" units="cm"/>
    </inkml:brush>
  </inkml:definitions>
  <inkml:trace contextRef="#ctx0" brushRef="#br0">16 547 24575,'-15'20'0,"15"-20"0,0 1 0,0-1 0,-1 0 0,1 0 0,0 0 0,0 0 0,0 1 0,0-1 0,0 0 0,0 0 0,0 0 0,0 0 0,0 0 0,0 1 0,0-1 0,0 0 0,0 0 0,0 0 0,0 0 0,1 1 0,-1-1 0,0 0 0,0 0 0,0 0 0,0 0 0,0 0 0,0 0 0,0 1 0,0-1 0,0 0 0,1 0 0,-1 0 0,0 0 0,0 0 0,0 0 0,0 0 0,0 0 0,0 0 0,1 1 0,-1-1 0,0 0 0,0 0 0,15-3 0,49-24 0,82-46 0,-81 38 0,48-24 0,270-134 0,-270 142 0,171-52 0,-255 94-455,1 2 0,33-3 0,-24 7-6371</inkml:trace>
</inkml:ink>
</file>

<file path=ppt/ink/ink4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9:40:34.257"/>
    </inkml:context>
    <inkml:brush xml:id="br0">
      <inkml:brushProperty name="width" value="0.1" units="cm"/>
      <inkml:brushProperty name="height" value="0.1" units="cm"/>
      <inkml:brushProperty name="color" value="#AE198D"/>
      <inkml:brushProperty name="inkEffects" value="galaxy"/>
      <inkml:brushProperty name="anchorX" value="-35931.09375"/>
      <inkml:brushProperty name="anchorY" value="-26744.41211"/>
      <inkml:brushProperty name="scaleFactor" value="0.5"/>
    </inkml:brush>
  </inkml:definitions>
  <inkml:trace contextRef="#ctx0" brushRef="#br0">3 1 24575,'0'0'0,"-3"0"0,9 0 0,10 0 0,20 0 0,20 0 0,28 0 0,33 0 0,27 0 0,36 0 0,35 0 0,17 0-1553,15 0 1996,8 0-664,-1 0 221,-12 0 0,-13 0 0,-31 0 0,-31 0-470,-40 0 604,-34 0-201,-31 0 67,-22 0 0,-19 0 0</inkml:trace>
</inkml:ink>
</file>

<file path=ppt/ink/ink4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9:40:35.064"/>
    </inkml:context>
    <inkml:brush xml:id="br0">
      <inkml:brushProperty name="width" value="0.1" units="cm"/>
      <inkml:brushProperty name="height" value="0.1" units="cm"/>
      <inkml:brushProperty name="color" value="#AE198D"/>
      <inkml:brushProperty name="inkEffects" value="galaxy"/>
      <inkml:brushProperty name="anchorX" value="-39795.35156"/>
      <inkml:brushProperty name="anchorY" value="-27591.07813"/>
      <inkml:brushProperty name="scaleFactor" value="0.5"/>
    </inkml:brush>
  </inkml:definitions>
  <inkml:trace contextRef="#ctx0" brushRef="#br0">0 0 24575,'0'0'0,"0"3"0,13 1 0,20-1 0,32 0 0,43-1 0,53-1 0,59 0 0,50-1-2174,47 0 2795,36 0-932,4 0-2896,-9 0 4124,-21 0-1376,-34 0 459,-48 0-1330,-67 0 1710</inkml:trace>
</inkml:ink>
</file>

<file path=ppt/ink/ink4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9:40:54.025"/>
    </inkml:context>
    <inkml:brush xml:id="br0">
      <inkml:brushProperty name="width" value="0.1" units="cm"/>
      <inkml:brushProperty name="height" value="0.1" units="cm"/>
      <inkml:brushProperty name="color" value="#AE198D"/>
      <inkml:brushProperty name="inkEffects" value="galaxy"/>
      <inkml:brushProperty name="anchorX" value="-43929.8125"/>
      <inkml:brushProperty name="anchorY" value="-28454.13281"/>
      <inkml:brushProperty name="scaleFactor" value="0.5"/>
    </inkml:brush>
  </inkml:definitions>
  <inkml:trace contextRef="#ctx0" brushRef="#br0">0 33 24575,'0'0'0,"3"-2"0,14-2 0,16-2 0,18 0 0,24 0 0,10 2 0,9 2 0,4 0 0,-7 1 0,-17 1 0,-16 0 0,-19 1 0</inkml:trace>
</inkml:ink>
</file>

<file path=ppt/ink/ink4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9:41:04.752"/>
    </inkml:context>
    <inkml:brush xml:id="br0">
      <inkml:brushProperty name="width" value="0.1" units="cm"/>
      <inkml:brushProperty name="height" value="0.1" units="cm"/>
      <inkml:brushProperty name="color" value="#AE198D"/>
      <inkml:brushProperty name="inkEffects" value="galaxy"/>
      <inkml:brushProperty name="anchorX" value="-45493.66406"/>
      <inkml:brushProperty name="anchorY" value="-29268.05469"/>
      <inkml:brushProperty name="scaleFactor" value="0.5"/>
    </inkml:brush>
  </inkml:definitions>
  <inkml:trace contextRef="#ctx0" brushRef="#br0">12 0 24575,'0'0'0,"0"3"0,3 1 0,4-1 0,9-1 0,6 0 0,6 0 0,16-2 0,5 1 0,1-1 0,11-1 0,0 1 0,5 0 0,-5 0 0,-6 0 0,-17 0 0,-22 0 0,-31 0 0,-25 0 0,-16 0 0,-14 3 0,-1 1 0,-1-1 0,7 0 0,6-1 0,8-1 0,0 0 0,12-1-3823</inkml:trace>
</inkml:ink>
</file>

<file path=ppt/ink/ink4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9:41:05.152"/>
    </inkml:context>
    <inkml:brush xml:id="br0">
      <inkml:brushProperty name="width" value="0.1" units="cm"/>
      <inkml:brushProperty name="height" value="0.1" units="cm"/>
      <inkml:brushProperty name="color" value="#AE198D"/>
      <inkml:brushProperty name="inkEffects" value="galaxy"/>
      <inkml:brushProperty name="anchorX" value="-44635.41406"/>
      <inkml:brushProperty name="anchorY" value="-28453.92188"/>
      <inkml:brushProperty name="scaleFactor" value="0.5"/>
    </inkml:brush>
  </inkml:definitions>
  <inkml:trace contextRef="#ctx0" brushRef="#br0">1 82 24575,'0'0'0,"5"0"0,18 0 0,20 0 0,11 0 0,22-7 0,15-3 0,8 0 0,4-2 0,-5 2 0,-14-1 0,-18 3 0,-18 1 0,-19 3 0,-15 1 0</inkml:trace>
</inkml:ink>
</file>

<file path=ppt/ink/ink4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9:47:28.041"/>
    </inkml:context>
    <inkml:brush xml:id="br0">
      <inkml:brushProperty name="width" value="0.05" units="cm"/>
      <inkml:brushProperty name="height" value="0.05" units="cm"/>
    </inkml:brush>
  </inkml:definitions>
  <inkml:trace contextRef="#ctx0" brushRef="#br0">2316 403 24575,'-10'-5'0,"-1"-2"0,2 1 0,-1-1 0,1-1 0,0 0 0,-15-17 0,-37-61 0,0 1 0,53 76 0,-1 0 0,1 1 0,-2-1 0,1 2 0,-1-1 0,-17-9 0,11 9 0,-1 1 0,0 0 0,-1 2 0,1 0 0,-1 0 0,-28-2 0,-111-1 0,136 8 0,-75 1 0,1 3 0,0 5 0,0 4 0,1 4 0,1 5 0,-139 50 0,161-44 0,1 3 0,2 2 0,1 4 0,2 3 0,2 3 0,1 2 0,3 3 0,-90 93 0,122-111 0,2 0 0,1 2 0,1 0 0,2 2 0,2 0 0,1 2 0,-24 65 0,35-78 0,0 1 0,2 0 0,0 1 0,2-1 0,1 1 0,1 0 0,1-1 0,1 1 0,1 0 0,1-1 0,1 1 0,1-1 0,14 37 0,-6-29 0,2-1 0,1-1 0,2 0 0,1-1 0,1-1 0,1 0 0,2-2 0,46 42 0,-18-24 0,3-2 0,2-2 0,90 49 0,-34-34-279,1-3 0,3-6-1,217 55 1,378 28-838,-355-91 1117,589-12 0,-257-81 0,-541 32 0,-2-7 0,232-79 0,-309 84-70,-1-3 1,-2-3-1,-1-3 0,64-45 0,-97 57 50,-1-1 0,-1-2-1,-1-1 1,-1-1 0,-2-1 0,0-1 0,-3-1 0,0-2-1,26-50 1,-32 47 153,-1 0 1,-2-1-1,-1-1 0,-2 0 1,-2 0-1,-1-1 0,-2 1 0,-2-2 1,-1 1-1,-4-40 0,-1 46-31,-1 0-1,-1 0 1,-2 0-1,-1 1 1,-2 0-1,-1 0 1,-1 1-1,-2 1 0,-1 0 1,-1 1-1,-1 1 1,-25-31-1,12 25-101,-1 2 0,-1 0 0,-2 2 0,-1 2 0,-1 1 0,-68-36 0,10 15 0,-170-59 0,35 34-285,-346-62 1,3 51 284,401 71 0,-235 11 0,346 5 48,-104 20 0,138-18-175,1 0-1,0 2 1,0 1-1,1 2 1,0 0-1,-34 22 1,37-18-6699</inkml:trace>
</inkml:ink>
</file>

<file path=ppt/ink/ink4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9:47:28.921"/>
    </inkml:context>
    <inkml:brush xml:id="br0">
      <inkml:brushProperty name="width" value="0.05" units="cm"/>
      <inkml:brushProperty name="height" value="0.05" units="cm"/>
    </inkml:brush>
  </inkml:definitions>
  <inkml:trace contextRef="#ctx0" brushRef="#br0">133 722 24575,'-2'-2'0,"-1"0"0,1-1 0,0 1 0,-1 0 0,0 1 0,0-1 0,-3-2 0,5 4 0,1 0 0,0 0 0,-1 0 0,1 0 0,-1 0 0,1 0 0,0-1 0,-1 1 0,1 0 0,-1 0 0,1 0 0,-1 0 0,1 0 0,0 1 0,-1-1 0,1 0 0,-1 0 0,1 0 0,0 0 0,-1 0 0,1 0 0,-1 1 0,0-1 0,1 1 0,0 0 0,-1-1 0,1 1 0,-1 0 0,1 0 0,0-1 0,0 1 0,-1 0 0,1 0 0,0 0 0,0-1 0,0 1 0,0 0 0,0 0 0,0 0 0,0 0 0,0 0 0,10 83 0,-5-47 0,1 44 0,-6-56 0,-1 0 0,-1 1 0,-2-2 0,0 1 0,-2 0 0,-1-1 0,0 0 0,-16 32 0,23-55 0,-1 0 0,1 1 0,-1-1 0,1 0 0,-1 0 0,1 0 0,-1 1 0,0-1 0,0 0 0,1 0 0,-1 0 0,0 0 0,0 0 0,0-1 0,0 1 0,0 0 0,0 0 0,-1 0 0,1-1 0,0 1 0,0-1 0,-2 1 0,2-1 0,0 0 0,0-1 0,0 1 0,0-1 0,0 1 0,0-1 0,0 1 0,1-1 0,-1 0 0,0 1 0,0-1 0,1 0 0,-1 0 0,1 0 0,-1 1 0,0-1 0,1 0 0,-1 0 0,1 0 0,0 0 0,-1-2 0,-3-7 0,1-1 0,0 1 0,1-1 0,-1-11 0,-4-75 0,5 1 0,4 0 0,4-1 0,24-122 0,15 15 0,-34 171 0,0-1 0,2 2 0,33-59 0,-40 80 0,1 1 0,1 0 0,0 0 0,0 0 0,1 1 0,0 1 0,0-1 0,1 1 0,11-6 0,-17 11 0,1 1 0,-1 0 0,0 0 0,1 0 0,0 0 0,-1 1 0,1-1 0,0 1 0,0 0 0,0 1 0,0-1 0,-1 1 0,1 0 0,0 0 0,0 1 0,0 0 0,0-1 0,0 1 0,-1 1 0,1-1 0,0 1 0,-1 0 0,1 0 0,-1 0 0,6 5 0,0 0 0,-1 1 0,-1 0 0,1 1 0,-1 0 0,-1 0 0,0 1 0,0 0 0,-1 0 0,0 0 0,-1 1 0,0 0 0,0 0 0,-1 0 0,-1 1 0,2 12 0,1 9 0,-1-1 0,-2 1 0,-1 0 0,-4 42 0,0-42 0,-1-1 0,-2 0 0,-1 1 0,-2-2 0,-1 1 0,-22 50 0,24-66 0,-1-1 0,0 0 0,-1-1 0,-1 0 0,0 0 0,-1-1 0,0 0 0,-1-1 0,0-1 0,-1 0 0,0 0 0,-1-1 0,0-1 0,-25 13 0,35-21 0,1 1 0,-1-1 0,0 0 0,1 0 0,-1 0 0,0 0 0,0 0 0,0-1 0,0 0 0,1 0 0,-1 0 0,0 0 0,-6-1 0,8 0 0,0 0 0,0 0 0,0 0 0,0 0 0,0 0 0,0-1 0,0 1 0,0-1 0,0 1 0,1-1 0,-1 1 0,0-1 0,1 0 0,0 0 0,-1 0 0,1 0 0,0 0 0,0 0 0,0 0 0,0 0 0,1 0 0,-1-1 0,0-2 0,0-3 0,0 1 0,0 0 0,1 0 0,0-1 0,1 1 0,-1 0 0,1-1 0,1 1 0,0 0 0,0 0 0,0 0 0,0 0 0,1 1 0,5-9 0,-4 7 0,0 1 0,1 0 0,-1 1 0,2-1 0,-1 1 0,1 0 0,0 0 0,0 0 0,0 1 0,1 0 0,0 0 0,9-5 0,-13 9 0,0 0 0,0 0 0,0 0 0,-1 0 0,1 1 0,0-1 0,0 1 0,0-1 0,0 1 0,0 0 0,0 0 0,0 1 0,0-1 0,0 1 0,6 1 0,-5 0 0,1 0 0,-1 0 0,0 1 0,1-1 0,-1 1 0,0 0 0,0 0 0,6 7 0,2 5 0,0 0 0,-2 1 0,18 33 0,-26-46 0,52 106 136,-26-49-60,53 81-1,-70-125-240,0 0 0,1-1-1,1-1 1,0 0 0,2 0 0,-1-1 0,1-1-1,1-1 1,24 15 0,-15-15-6661</inkml:trace>
</inkml:ink>
</file>

<file path=ppt/ink/ink4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9:47:29.360"/>
    </inkml:context>
    <inkml:brush xml:id="br0">
      <inkml:brushProperty name="width" value="0.05" units="cm"/>
      <inkml:brushProperty name="height" value="0.05" units="cm"/>
    </inkml:brush>
  </inkml:definitions>
  <inkml:trace contextRef="#ctx0" brushRef="#br0">213 12 24575,'-1'-1'0,"1"1"0,0-1 0,-1 0 0,1 1 0,0-1 0,-1 1 0,1-1 0,-1 0 0,1 1 0,-1-1 0,1 1 0,-1-1 0,1 1 0,-1 0 0,1-1 0,-1 1 0,0-1 0,1 1 0,-1 0 0,0 0 0,1-1 0,-1 1 0,0 0 0,0 0 0,1 0 0,-1 0 0,0 0 0,1 0 0,-1 0 0,0 0 0,0 0 0,1 0 0,-1 0 0,0 0 0,1 1 0,-1-1 0,0 1 0,-29 6 0,20-3 0,0 0 0,1 1 0,0 0 0,0 1 0,0 0 0,1 0 0,-1 1 0,2 0 0,-1 1 0,1-1 0,0 1 0,0 1 0,1 0 0,0-1 0,1 2 0,0-1 0,1 1 0,-1-1 0,2 1 0,0 0 0,0 1 0,0-1 0,0 14 0,1-10 0,0 0 0,2 0 0,0 0 0,0 0 0,1 1 0,1-1 0,1 0 0,0 0 0,0-1 0,1 1 0,1-1 0,0 0 0,1 0 0,1 0 0,0-1 0,0 0 0,11 12 0,-15-20 0,1 0 0,0 0 0,0 0 0,0 0 0,0-1 0,1 0 0,-1 0 0,1 0 0,0-1 0,-1 1 0,1-1 0,1 0 0,-1 0 0,0-1 0,0 0 0,1 0 0,-1 0 0,0 0 0,1-1 0,-1 0 0,1 0 0,-1 0 0,1-1 0,-1 0 0,0 0 0,1 0 0,-1-1 0,6-2 0,-2 0 0,1-1 0,-2 0 0,1 0 0,0-1 0,-1 0 0,0 0 0,-1-1 0,1 0 0,-1-1 0,-1 1 0,1-1 0,-2 0 0,1-1 0,6-12 0,-5 6 0,-1-1 0,-1 0 0,0 0 0,-1-1 0,0 1 0,-2-1 0,0 0 0,0-29 0,-2 34 0,-1 1 0,0 0 0,-1 0 0,0 0 0,0 0 0,-1 0 0,-1 1 0,0-1 0,0 1 0,-1 0 0,0 0 0,-1 0 0,0 1 0,-8-11 0,11 17 0,0 0 0,-1 0 0,1 0 0,0 0 0,-1 0 0,0 1 0,0-1 0,0 1 0,0 0 0,0 0 0,0 0 0,0 1 0,0 0 0,-1-1 0,1 2 0,0-1 0,-1 0 0,1 1 0,-1 0 0,1 0 0,-1 0 0,1 1 0,-1-1 0,1 1 0,-1 0 0,1 0 0,0 1 0,0-1 0,-1 1 0,-3 2 0,2 0 0,0 0 0,0 0 0,0 0 0,0 1 0,1 0 0,-1 0 0,1 1 0,0-1 0,1 1 0,0 0 0,0 1 0,0-1 0,1 0 0,-1 1 0,1 0 0,1 0 0,-3 12 0,3-13 29,1 1-1,0-1 1,1 1-1,0-1 0,0 1 1,0-1-1,1 1 1,0-1-1,0 1 1,0-1-1,4 8 1,-4-10-124,1 0 0,0-1 0,0 1 0,1 0 1,-1-1-1,1 1 0,0-1 0,0 0 0,0 1 0,0-2 1,0 1-1,1 0 0,-1-1 0,1 1 0,0-1 1,0 0-1,6 2 0,13 4-6731</inkml:trace>
</inkml:ink>
</file>

<file path=ppt/ink/ink4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9:47:29.782"/>
    </inkml:context>
    <inkml:brush xml:id="br0">
      <inkml:brushProperty name="width" value="0.05" units="cm"/>
      <inkml:brushProperty name="height" value="0.05" units="cm"/>
    </inkml:brush>
  </inkml:definitions>
  <inkml:trace contextRef="#ctx0" brushRef="#br0">177 48 24575,'0'0'0,"0"-1"0,-1 0 0,1 1 0,0-1 0,-1 1 0,1-1 0,0 0 0,-1 1 0,1-1 0,-1 1 0,1-1 0,-1 1 0,1 0 0,-1-1 0,1 1 0,-1-1 0,1 1 0,-1 0 0,0-1 0,1 1 0,-1 0 0,0 0 0,1 0 0,-1-1 0,0 1 0,0 0 0,-23-3 0,21 2 0,-2 1 0,1 0 0,0 0 0,-1 0 0,1 0 0,-1 0 0,1 1 0,0 0 0,0 0 0,-1 0 0,1 0 0,0 1 0,0 0 0,0 0 0,0 0 0,0 0 0,1 0 0,-4 4 0,2-2 0,0 1 0,1 0 0,0 0 0,0 0 0,1 0 0,-1 1 0,1-1 0,0 1 0,1 0 0,-4 10 0,2 0 0,0 1 0,1 0 0,1 0 0,1 0 0,0 0 0,1 0 0,5 33 0,-4-39 0,2 0 0,-1 0 0,2-1 0,-1 1 0,1-1 0,1 1 0,0-1 0,0 0 0,1-1 0,1 0 0,-1 0 0,1 0 0,9 8 0,-11-12 0,0-1 0,1 0 0,-1 0 0,1 0 0,0-1 0,0 1 0,0-1 0,1-1 0,-1 1 0,1-1 0,-1-1 0,1 1 0,0-1 0,-1 0 0,1 0 0,0-1 0,0 0 0,0 0 0,-1-1 0,1 0 0,0 0 0,10-3 0,-10 2 0,0-1 0,1 0 0,-1 0 0,0-1 0,-1 1 0,1-1 0,-1-1 0,0 0 0,0 1 0,0-2 0,0 1 0,6-9 0,-5 5 0,-1-1 0,0 0 0,0 0 0,-1 0 0,0-1 0,-1 0 0,5-19 0,-5 11 0,0 0 0,-2 0 0,0 0 0,-1-1 0,-1 1 0,-1-1 0,-1 1 0,0 0 0,-9-32 0,9 44 0,0 0 0,-1 1 0,0-1 0,0 1 0,-1-1 0,1 1 0,-1 0 0,0 0 0,-10-9 0,13 13 0,-1 1 0,0-1 0,0 1 0,0-1 0,-1 1 0,1 0 0,0-1 0,0 1 0,-1 0 0,1 1 0,0-1 0,-1 0 0,1 1 0,-1-1 0,1 1 0,-1 0 0,0 0 0,1 0 0,-1 0 0,1 0 0,-1 0 0,1 1 0,-1-1 0,1 1 0,0 0 0,-1 0 0,1 0 0,0 0 0,-1 0 0,-2 2 0,0 1 22,1-1-1,0 0 0,0 1 1,0 0-1,0 0 0,0 0 1,1 1-1,0-1 0,0 1 1,0 0-1,0 0 0,1 0 1,0 0-1,0 0 0,-2 8 1,3-10-91,0 1 1,0-1 0,1 1 0,0 0-1,-1-1 1,1 1 0,1-1-1,-1 1 1,0 0 0,1-1 0,0 1-1,-1-1 1,1 1 0,1-1 0,-1 0-1,0 1 1,1-1 0,0 0 0,0 0-1,0 0 1,0 0 0,0 0-1,1-1 1,2 4 0,11 5-6758</inkml:trace>
</inkml:ink>
</file>

<file path=ppt/ink/ink4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9:47:30.128"/>
    </inkml:context>
    <inkml:brush xml:id="br0">
      <inkml:brushProperty name="width" value="0.05" units="cm"/>
      <inkml:brushProperty name="height" value="0.05" units="cm"/>
    </inkml:brush>
  </inkml:definitions>
  <inkml:trace contextRef="#ctx0" brushRef="#br0">1 70 24575,'9'-29'0,"-9"26"0,1-1 0,-1 1 0,1 0 0,0 0 0,0 1 0,0-1 0,1 0 0,-1 0 0,1 0 0,3-4 0,-5 7 0,0 0 0,1-1 0,-1 1 0,1 0 0,-1-1 0,1 1 0,-1 0 0,1 0 0,-1-1 0,1 1 0,-1 0 0,1 0 0,-1 0 0,1 0 0,-1-1 0,1 1 0,-1 0 0,1 0 0,0 0 0,-1 0 0,1 1 0,-1-1 0,1 0 0,-1 0 0,1 0 0,-1 0 0,1 0 0,-1 1 0,1-1 0,-1 0 0,1 1 0,-1-1 0,1 0 0,-1 1 0,1-1 0,-1 0 0,0 1 0,1-1 0,-1 1 0,0-1 0,1 0 0,-1 1 0,0-1 0,0 1 0,1 0 0,13 27 0,-13-25 0,10 25 0,-2 1 0,0 0 0,-2 0 0,-2 1 0,0-1 0,-2 1 0,-1 0 0,-2 1 0,0-1 0,-9 51 0,-14 104 0,21-155 0,2 1 0,1-1 0,1 0 0,7 35 0,-8-57 0,2 1 0,-1 0 0,1-1 0,0 1 0,1-1 0,0 0 0,0 0 0,1-1 0,0 1 0,0-1 0,10 11 0,-9-13 0,0 0 0,-1-1 0,1 0 0,1 0 0,-1 0 0,1-1 0,-1 0 0,1 0 0,0 0 0,0-1 0,0 0 0,0-1 0,1 1 0,10 0 0,-4-2-341,0 0 0,-1-1-1,24-4 1,-1-3-6485</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8:37:00.242"/>
    </inkml:context>
    <inkml:brush xml:id="br0">
      <inkml:brushProperty name="width" value="0.05" units="cm"/>
      <inkml:brushProperty name="height" value="0.05" units="cm"/>
    </inkml:brush>
  </inkml:definitions>
  <inkml:trace contextRef="#ctx0" brushRef="#br0">64 237 24575,'-8'5'0,"-8"5"0,-5 4 0,5-2 0,13-4 0,13-7 0,15-9 0,14-6 0,17-6 0,13-5 0,11-6 0,8-4 0,9-1 0,3 0 0,0 3 0,-5 5 0,-18 7-8191</inkml:trace>
</inkml:ink>
</file>

<file path=ppt/ink/ink4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9:47:30.459"/>
    </inkml:context>
    <inkml:brush xml:id="br0">
      <inkml:brushProperty name="width" value="0.05" units="cm"/>
      <inkml:brushProperty name="height" value="0.05" units="cm"/>
    </inkml:brush>
  </inkml:definitions>
  <inkml:trace contextRef="#ctx0" brushRef="#br0">40 1 24575,'-5'0'0,"-5"0"0,-4 0 0,4 0 0,9 0 0,10 0 0,11 0 0,12 0 0,7 0 0,6 0 0,3 0 0,-1 0 0,-2 0 0,-10 0-8191</inkml:trace>
</inkml:ink>
</file>

<file path=ppt/ink/ink4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9:48:13.001"/>
    </inkml:context>
    <inkml:brush xml:id="br0">
      <inkml:brushProperty name="width" value="0.05" units="cm"/>
      <inkml:brushProperty name="height" value="0.05" units="cm"/>
    </inkml:brush>
  </inkml:definitions>
  <inkml:trace contextRef="#ctx0" brushRef="#br0">1 21 24575,'174'-1'0,"-5"-2"0,216 24 0,-356-15 0,-15-3 0,1-1 0,18 2 0,-30-4 0,-1 0 0,1 0 0,-1 0 0,1 0 0,-1-1 0,1 1 0,-1-1 0,1 1 0,-1-1 0,1 0 0,-1 0 0,0 0 0,1 0 0,-1 0 0,0-1 0,0 1 0,0-1 0,0 1 0,2-3 0,-3 3-68,0 0 0,-1 0-1,1 0 1,-1 0 0,1 0 0,-1-1-1,1 1 1,-1 0 0,0 0 0,1 0-1,-1 0 1,0 0 0,0-1 0,0 1-1,0 0 1,0 0 0,0 0-1,0-1 1,-1 0 0,-3-9-6758</inkml:trace>
</inkml:ink>
</file>

<file path=ppt/ink/ink4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9:48:13.523"/>
    </inkml:context>
    <inkml:brush xml:id="br0">
      <inkml:brushProperty name="width" value="0.05" units="cm"/>
      <inkml:brushProperty name="height" value="0.05" units="cm"/>
    </inkml:brush>
  </inkml:definitions>
  <inkml:trace contextRef="#ctx0" brushRef="#br0">100 1 24575,'-9'-1'0,"-1"2"0,1-1 0,0 1 0,0 0 0,0 1 0,0 0 0,0 1 0,-10 3 0,19-6 0,0 1 0,-1-1 0,1 0 0,-1 0 0,1 0 0,0 0 0,-1 1 0,1-1 0,-1 0 0,1 0 0,0 1 0,-1-1 0,1 0 0,0 1 0,0-1 0,-1 0 0,1 1 0,0-1 0,0 0 0,-1 1 0,1-1 0,0 1 0,0-1 0,0 0 0,0 1 0,0-1 0,-1 1 0,1-1 0,0 1 0,0-1 0,0 0 0,0 1 0,0-1 0,0 1 0,1-1 0,-1 1 0,1 1 0,0-1 0,0 0 0,0 0 0,0 1 0,0-1 0,0 0 0,0 0 0,0 0 0,1 0 0,1 1 0,36 16 0,54 9 0,-74-24 0,-1 1 0,-1 1 0,1 1 0,0 0 0,-1 2 0,-1 0 0,26 16 0,-40-23 0,-1 0 0,1 1 0,0-1 0,-1 1 0,1-1 0,-1 1 0,1 0 0,-1-1 0,0 1 0,1 0 0,-1 0 0,0 0 0,0 0 0,-1 0 0,1 1 0,0-1 0,-1 0 0,1 0 0,-1 0 0,0 1 0,0-1 0,0 0 0,0 0 0,0 0 0,0 1 0,-1-1 0,1 0 0,0 0 0,-1 0 0,0 1 0,0-1 0,0 0 0,-1 2 0,-4 6 0,-1 1 0,0-1 0,-1-1 0,-17 18 0,11-12 0,-53 50 0,45-46 0,1 0 0,-21 28 0,39-44 49,1 0 0,1 0 0,-1 0-1,0 0 1,1 1 0,-2 5 0,2-8-64,1-1 1,0 1 0,0-1 0,0 1-1,0-1 1,0 0 0,0 1 0,0-1 0,0 1-1,0-1 1,0 1 0,0-1 0,0 1-1,0-1 1,1 1 0,-1-1 0,0 0 0,0 1-1,0-1 1,1 1 0,-1-1 0,0 0-1,1 1 1,-1-1-54,1 1 0,0-1-1,0 0 1,-1 0 0,1 0 0,0 1-1,0-1 1,-1 0 0,1 0 0,0 0-1,0 0 1,-1 0 0,1-1 0,0 1-1,0 0 1,-1 0 0,1 0 0,0-1-1,1 0 1,9-4-6758</inkml:trace>
</inkml:ink>
</file>

<file path=ppt/ink/ink4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9:48:21.041"/>
    </inkml:context>
    <inkml:brush xml:id="br0">
      <inkml:brushProperty name="width" value="0.05" units="cm"/>
      <inkml:brushProperty name="height" value="0.05" units="cm"/>
    </inkml:brush>
  </inkml:definitions>
  <inkml:trace contextRef="#ctx0" brushRef="#br0">0 30 24575,'5'-1'0,"-1"0"0,1 1 0,-1-1 0,1-1 0,-1 1 0,0-1 0,0 0 0,8-3 0,-7 2 0,0 0 0,0 1 0,0 0 0,9-2 0,-12 4 0,0-1 0,1 1 0,-1 0 0,0 0 0,0 0 0,0 1 0,0-1 0,1 0 0,-1 1 0,0-1 0,0 1 0,0 0 0,0 0 0,0 0 0,0 0 0,2 1 0,4 5 0,0 1 0,0-1 0,0 1 0,-1 1 0,0-1 0,0 2 0,-1-1 0,10 20 0,-9-15 0,1 0 0,1 0 0,15 17 0,-16-25 0,0 1 0,0-1 0,0 0 0,1 0 0,-1-1 0,1 0 0,1-1 0,-1 0 0,16 4 0,-3-2 0,0-1 0,0-1 0,29 2 0,-42-6 0,0 0 0,1-1 0,-1 0 0,0 0 0,0-1 0,0 0 0,0 0 0,0-1 0,11-6 0,6-4 0,40-27 0,-47 26 0,1 2 0,0 1 0,41-17 0,-37 21 0,1 1 0,0 1 0,0 1 0,28 0 0,105 4 0,-83 2 0,3-1 0,0 4 0,-1 3 0,0 4 0,-1 3 0,0 3 0,-1 4 0,94 40 0,-144-50 0,29 17 0,-44-23 0,-1 1 0,-1-1 0,1 1 0,-1 1 0,0-1 0,7 11 0,-14-17 0,0 0 0,0 0 0,0 0 0,0 0 0,0 1 0,0-1 0,0 0 0,-1 1 0,1-1 0,0 0 0,-1 1 0,1-1 0,-1 1 0,0-1 0,1 1 0,-1-1 0,0 1 0,0 0 0,0-1 0,0 1 0,0-1 0,0 1 0,0-1 0,-1 1 0,1-1 0,-1 1 0,1-1 0,-1 1 0,1-1 0,-1 0 0,0 1 0,0-1 0,-1 2 0,0-1 0,-1 0 0,1 0 0,-1-1 0,0 1 0,0-1 0,0 1 0,0-1 0,0 0 0,0 0 0,0 0 0,0-1 0,0 1 0,-1-1 0,-4 1 0,1-2 0,7-2 0,18-6 0,37-12 0,-48 18 0,99-35 0,215-46 0,-263 73 0,0 4 0,1 2 0,-1 2 0,1 3 0,93 13 0,-67 4 0,131 44 0,-32-7 0,-138-43 0,0-2 0,52 3 0,-40-10 0,-1-2 0,0-3 0,1-3 0,58-13 0,-25-2 0,152-56 0,-224 70 0,8-3 0,30-15 0,-51 22 0,0 0 0,0-1 0,-1 0 0,1 0 0,-1 0 0,0 0 0,0-1 0,0 0 0,-1 0 0,6-9 0,-8 12 0,-1-1 0,1 1 0,-1-1 0,0 1 0,0-1 0,0 1 0,0-1 0,-1 0 0,1 1 0,-1-1 0,0 0 0,1 1 0,-1-1 0,0 0 0,-1 0 0,1 1 0,0-1 0,-1 0 0,0 1 0,1-1 0,-1 1 0,0-1 0,0 0 0,-2-1 0,1 1 0,0 1 0,0-1 0,0 1 0,-1 0 0,1 0 0,-1 0 0,1 0 0,-1 0 0,0 0 0,0 1 0,0 0 0,0-1 0,0 1 0,0 0 0,0 0 0,0 1 0,0-1 0,0 1 0,-6-1 0,-50 2-1365,38 0-5461</inkml:trace>
</inkml:ink>
</file>

<file path=ppt/ink/ink4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9:48:22.059"/>
    </inkml:context>
    <inkml:brush xml:id="br0">
      <inkml:brushProperty name="width" value="0.05" units="cm"/>
      <inkml:brushProperty name="height" value="0.05" units="cm"/>
    </inkml:brush>
  </inkml:definitions>
  <inkml:trace contextRef="#ctx0" brushRef="#br0">385 84 24575,'1'0'0,"0"0"0,0 0 0,0 0 0,0 0 0,0 0 0,0 0 0,0 0 0,0-1 0,0 1 0,0 0 0,0 0 0,-1-1 0,1 1 0,0-1 0,0 1 0,0-1 0,0 1 0,0-1 0,-1 0 0,1 1 0,0-1 0,-1 0 0,1 0 0,0 0 0,-1 1 0,1-1 0,-1 0 0,1 0 0,-1 0 0,0 0 0,1 0 0,-1 0 0,0 0 0,0 0 0,1-1 0,-1 0 0,0 0 0,0 0 0,-1 0 0,1 1 0,0-1 0,-1 0 0,1 0 0,-1 1 0,1-1 0,-1 0 0,0 1 0,0-1 0,0 0 0,0 1 0,0-1 0,0 1 0,0 0 0,0-1 0,-2 0 0,-3-2 0,0 0 0,0 1 0,0 0 0,0 1 0,0-1 0,-1 1 0,1 0 0,-1 1 0,1 0 0,-1 0 0,-10 0 0,-5 0 0,-1 1 0,-23 4 0,28-2 0,0 1 0,0 1 0,0 1 0,-33 13 0,44-15 0,1 0 0,-1 0 0,1 1 0,0 0 0,-1 0 0,2 1 0,-1-1 0,0 1 0,1 0 0,0 1 0,0-1 0,1 1 0,0 0 0,0 0 0,-4 8 0,7-12 0,1 0 0,-1 1 0,0-1 0,1 0 0,-1 1 0,1-1 0,0 0 0,0 1 0,0-1 0,0 1 0,0-1 0,0 0 0,1 1 0,-1-1 0,1 1 0,0-1 0,0 0 0,-1 0 0,1 0 0,1 1 0,-1-1 0,0 0 0,1 0 0,-1 0 0,1-1 0,-1 1 0,1 0 0,0 0 0,0-1 0,-1 1 0,1-1 0,5 2 0,3 4 0,1-2 0,1 0 0,-1 0 0,25 6 0,33 4 0,83 8 0,-180-22 0,0 2 0,0 0 0,1 2 0,-1 1 0,1 1 0,1 1 0,-30 13 0,51-19 0,1 0 0,-1 1 0,1-1 0,0 1 0,0 0 0,0 0 0,0 0 0,0 0 0,1 1 0,0-1 0,-6 8 0,8-9 0,0-1 0,1 1 0,-1 0 0,0-1 0,1 1 0,-1 0 0,1-1 0,0 1 0,-1 0 0,1 0 0,0-1 0,0 1 0,0 0 0,0 0 0,1-1 0,-1 1 0,0 0 0,1 0 0,-1-1 0,1 1 0,0 0 0,-1-1 0,1 1 0,0-1 0,0 1 0,0-1 0,0 1 0,0-1 0,0 0 0,1 0 0,-1 1 0,0-1 0,1 0 0,-1 0 0,3 1 0,8 6 0,0-1 0,0-1 0,1 0 0,-1-1 0,1 0 0,22 5 0,-5-4 0,58 6 0,-67-11 0,0-1 0,0-2 0,1 0 0,-1-1 0,-1-1 0,1 0 0,0-2 0,-1-1 0,0 0 0,-1-1 0,0-1 0,32-21 0,-39 22 0,-1-1 0,0 0 0,0-1 0,0 0 0,-2-1 0,1 0 0,-1 0 0,11-20 0,-14 21 0,-2 0 0,1 0 0,-1-1 0,-1 1 0,0-1 0,0 0 0,-1 0 0,0 0 0,-1 0 0,-1 0 0,0 0 0,-1-12 0,0 15 0,0-1 0,-1 1 0,0 0 0,0 0 0,-1 0 0,-4-8 0,6 12 0,-1 0 0,-1 0 0,1 1 0,0-1 0,-1 1 0,0-1 0,0 1 0,0 0 0,0 0 0,0 0 0,-1 0 0,1 1 0,-6-3 0,8 4 0,0 0 0,0 1 0,0-1 0,-1 1 0,1 0 0,0-1 0,0 1 0,0 0 0,-1-1 0,1 1 0,0 0 0,0 0 0,-1 0 0,1 0 0,0 1 0,-1-1 0,1 0 0,0 0 0,0 1 0,0-1 0,-1 1 0,1-1 0,-2 2 0,2-1 0,-1 1 0,1-1 0,-1 1 0,1 0 0,-1-1 0,1 1 0,0 0 0,0 0 0,0 0 0,0 0 0,0 0 0,0 3 0,-2 6 0,1 1 0,1-1 0,0 0 0,0 12 0,1 0 0,1-1 0,2 1 0,0-1 0,8 29 0,-7-35 0,1-1 0,1 1 0,0-1 0,1 0 0,1-1 0,15 23 0,-11-23-1365,-1-3-5461</inkml:trace>
</inkml:ink>
</file>

<file path=ppt/ink/ink4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9:48:23.745"/>
    </inkml:context>
    <inkml:brush xml:id="br0">
      <inkml:brushProperty name="width" value="0.05" units="cm"/>
      <inkml:brushProperty name="height" value="0.05" units="cm"/>
    </inkml:brush>
  </inkml:definitions>
  <inkml:trace contextRef="#ctx0" brushRef="#br0">0 430 24575,'0'0'0,"1"-1"0,-1 0 0,0 1 0,0-1 0,1 1 0,-1-1 0,1 0 0,-1 1 0,0-1 0,1 1 0,-1-1 0,1 1 0,-1-1 0,1 1 0,-1-1 0,1 1 0,-1-1 0,1 1 0,0 0 0,-1-1 0,1 1 0,0 0 0,-1 0 0,1-1 0,0 1 0,-1 0 0,1 0 0,1 0 0,24-3 0,-19 2 0,20-3 0,1-1 0,-1-1 0,-1-2 0,33-13 0,-55 19 0,-1 1 0,1-1 0,-1 0 0,1-1 0,-1 1 0,0-1 0,0 1 0,0-1 0,0 0 0,0 0 0,-1 0 0,1 0 0,-1-1 0,0 1 0,0-1 0,0 1 0,-1-1 0,1 0 0,-1 0 0,0 0 0,0 0 0,0 0 0,0 0 0,-1 0 0,1 0 0,-1 0 0,0 0 0,-1 0 0,1 0 0,-1 0 0,1 0 0,-1 0 0,-1 0 0,1 0 0,0 1 0,-1-1 0,0 0 0,0 1 0,0-1 0,0 1 0,0-1 0,-1 1 0,0 0 0,1 0 0,-1 0 0,-6-4 0,6 5 0,0-1 0,-1 1 0,1 0 0,0 0 0,-1 0 0,1 1 0,-1-1 0,0 1 0,1 0 0,-1 0 0,0 0 0,0 1 0,1-1 0,-1 1 0,0 0 0,0 0 0,0 0 0,0 1 0,-5 0 0,4 1 0,1 0 0,0-1 0,-1 2 0,1-1 0,0 0 0,0 1 0,1 0 0,-1 0 0,0 0 0,1 0 0,0 1 0,0-1 0,0 1 0,-3 4 0,2-2 0,0 0 0,1 0 0,0 1 0,0-1 0,0 1 0,1 0 0,0-1 0,0 1 0,1 0 0,0 0 0,0 0 0,0 0 0,1 1 0,0-1 0,1 0 0,-1 0 0,1 0 0,1 0 0,0 0 0,-1 0 0,5 7 0,-3-9 0,0 1 0,1-1 0,0 0 0,0 0 0,1 0 0,-1-1 0,1 1 0,0-1 0,0 0 0,0-1 0,1 1 0,-1-1 0,1 0 0,0-1 0,0 1 0,0-1 0,0 0 0,0-1 0,1 1 0,-1-1 0,0 0 0,1-1 0,7 0 0,-7 0 0,0 0 0,-1-1 0,1 0 0,0 0 0,-1 0 0,1-1 0,-1 0 0,0-1 0,0 1 0,0-1 0,0 0 0,0-1 0,0 1 0,-1-1 0,0 0 0,0-1 0,0 1 0,0-1 0,-1 0 0,1 0 0,-1-1 0,4-6 0,2-10 0,-1-1 0,-1 0 0,-1-1 0,-1 0 0,5-46 0,-11 68 0,1 0 0,-1 0 0,0 0 0,0 0 0,0 0 0,1-1 0,-1 1 0,1 0 0,-1 0 0,1 0 0,0 0 0,0 0 0,0 0 0,0 0 0,0 1 0,0-1 0,0 0 0,1 1 0,-1-1 0,4-2 0,-5 4 0,1 0 0,-1 0 0,1 1 0,0-1 0,-1 0 0,1 1 0,-1-1 0,1 0 0,0 1 0,-1-1 0,1 1 0,-1-1 0,1 1 0,-1-1 0,0 1 0,1-1 0,-1 1 0,1-1 0,-1 1 0,0-1 0,0 1 0,1 0 0,-1-1 0,0 1 0,0 0 0,0-1 0,0 1 0,1 0 0,-1-1 0,0 1 0,0 0 0,-1 0 0,5 28 0,-4-28 0,-1 12 0,1-1 0,-1 1 0,-5 18 0,-1 20 0,7-51 0,0 0 0,0 0 0,0 0 0,0 0 0,0 1 0,0-1 0,0 0 0,0 0 0,0 0 0,0 0 0,0 1 0,0-1 0,0 0 0,0 0 0,0 0 0,0 0 0,0 1 0,0-1 0,0 0 0,0 0 0,0 0 0,0 0 0,0 0 0,0 1 0,1-1 0,-1 0 0,0 0 0,0 0 0,0 0 0,0 0 0,0 0 0,0 0 0,0 1 0,1-1 0,-1 0 0,0 0 0,0 0 0,0 0 0,0 0 0,0 0 0,1 0 0,-1 0 0,8-5 0,9-14 0,-14 15 0,22-27 0,29-30 0,-47 54 0,-1 0 0,2 1 0,-1 1 0,0-1 0,1 1 0,11-5 0,-18 9 0,1 0 0,-1 1 0,0-1 0,1 1 0,-1-1 0,1 1 0,-1 0 0,0-1 0,1 1 0,-1 0 0,1 0 0,-1 0 0,1 0 0,-1 0 0,1 1 0,-1-1 0,1 0 0,-1 1 0,1-1 0,-1 1 0,0-1 0,1 1 0,-1 0 0,0-1 0,1 1 0,-1 0 0,0 0 0,0 0 0,0 0 0,0 0 0,0 0 0,0 0 0,0 1 0,0-1 0,0 0 0,-1 0 0,1 1 0,0-1 0,-1 0 0,1 1 0,-1-1 0,1 3 0,2 7 0,0 1 0,-1 0 0,0 0 0,0 16 0,-1-13 0,-1-14 0,1 11 0,0-1 0,1 1 0,0-1 0,1 0 0,5 14 0,-8-23 0,1 0 0,0 0 0,0 0 0,0-1 0,1 1 0,-1 0 0,0 0 0,1-1 0,-1 1 0,1 0 0,-1-1 0,1 0 0,0 1 0,0-1 0,0 0 0,-1 0 0,1 0 0,0 0 0,0 0 0,0 0 0,1-1 0,-1 1 0,0-1 0,0 1 0,0-1 0,0 0 0,1 0 0,-1 0 0,0 0 0,0 0 0,0-1 0,0 1 0,1 0 0,2-2 0,6-3 0,0 0 0,0 0 0,-1-1 0,1 0 0,-1-1 0,-1 0 0,0-1 0,13-12 0,7-6 0,-21 20 0,36-30 0,-1-2 0,49-56 0,-89 89 0,-4 5 0,-11 8 0,-16 16 0,27-23 0,-40 53 0,38-50 0,0 0 0,1 0 0,-1 1 0,1-1 0,0 1 0,1-1 0,-1 1 0,1 0 0,0 0 0,0 0 0,0 7 0,1-10 0,0 0 0,1 0 0,-1 0 0,1 0 0,-1 0 0,1 0 0,0 0 0,0 0 0,0 0 0,0 0 0,0-1 0,0 1 0,1 0 0,-1-1 0,1 1 0,-1-1 0,1 1 0,-1-1 0,1 0 0,0 1 0,0-1 0,-1 0 0,1 0 0,0 0 0,3 0 0,7 3 0,-1 0 0,1-1 0,18 2 0,5 3 0,-25-4 0,0 0 0,0 1 0,0 0 0,-1 1 0,0 0 0,0 1 0,12 11 0,1 0 0,-21-17 0,0 0 0,0-1 0,1 1 0,-1 0 0,0-1 0,0 1 0,0 0 0,0-1 0,0 0 0,1 1 0,-1-1 0,0 0 0,0 0 0,1 1 0,-1-1 0,0 0 0,1 0 0,-1 0 0,0-1 0,0 1 0,2 0 0,0-1 0,-1 0 0,0-1 0,0 1 0,0 0 0,0 0 0,0-1 0,0 1 0,0-1 0,0 0 0,2-3 0,3-4 0,0-1 0,-1 0 0,9-19 0,-13 25 0,12-30 0,12-41 0,11-26 0,-36 99 0,0 1 0,-1-1 0,1 1 0,0 0 0,0-1 0,0 1 0,0 0 0,0-1 0,0 1 0,0 0 0,0 0 0,0 0 0,1 0 0,0-1 0,7 4 0,-3 12 0,-2-1 0,-1 0 0,-1 1 0,-1 0 0,1-1 0,-2 1 0,0 0 0,-1-1 0,0 1 0,-1-1 0,-1 1 0,-5 19 0,7-30 0,0 1 0,0-1 0,0 1 0,1-1 0,0 1 0,0 6 0,0-9 0,0-1 0,0 1 0,0-1 0,0 1 0,0-1 0,1 1 0,-1-1 0,0 1 0,0-1 0,1 1 0,-1-1 0,0 1 0,1-1 0,-1 1 0,0-1 0,1 1 0,-1-1 0,1 0 0,-1 1 0,1-1 0,-1 0 0,1 1 0,-1-1 0,1 0 0,-1 0 0,1 1 0,-1-1 0,1 0 0,-1 0 0,1 0 0,0 0 0,-1 0 0,1 0 0,-1 0 0,1 0 0,-1 0 0,1 0 0,0 0 0,-1 0 0,1 0 0,-1 0 0,1-1 0,-1 1 0,1 0 0,-1 0 0,1-1 0,-1 1 0,1 0 0,-1-1 0,1 0 0,19-9 0,0-2 0,34-26 0,-40 27 0,0 0 0,2 1 0,-1 0 0,1 2 0,26-11 0,-41 18 0,-1 1 0,1 0 0,0-1 0,0 1 0,0 0 0,0 0 0,0-1 0,0 1 0,0 0 0,0 0 0,0 0 0,0 0 0,0 0 0,0 1 0,0-1 0,0 0 0,-1 0 0,1 1 0,0-1 0,0 0 0,0 1 0,0-1 0,0 1 0,-1-1 0,1 1 0,0-1 0,0 1 0,-1 0 0,1-1 0,0 2 0,1 1 0,0 1 0,-1-1 0,1 1 0,-1-1 0,0 1 0,1 6 0,-2-7 0,1 0 0,0 0 0,-1 0 0,1 0 0,0 0 0,1 0 0,-1 0 0,1 0 0,-1-1 0,4 6 0,-4-7 0,1 0 0,-1 0 0,0 0 0,1 0 0,-1-1 0,0 1 0,1 0 0,-1-1 0,1 1 0,-1-1 0,1 1 0,-1-1 0,1 0 0,-1 1 0,1-1 0,-1 0 0,1 0 0,0 0 0,-1 0 0,3-1 0,-1 0 0,1 0 0,0 0 0,-1-1 0,1 1 0,-1-1 0,1 0 0,-1 0 0,4-3 0,4-4 0,-1 0 0,0-1 0,14-17 0,-10 7 0,-2 0 0,0 0 0,17-42 0,-17 34 0,-3 4 0,-7 18 0,-1 1 0,1-1 0,1 1 0,-1 0 0,1-1 0,0 1 0,5-7 0,-4 43 0,-4 8 86,1-1-1,3 1 0,10 50 1,-9-70-276,0 0 0,1-1 1,1 0-1,1 0 0,0-1 1,1 1-1,1-2 1,19 25-1,-13-23-6636</inkml:trace>
</inkml:ink>
</file>

<file path=ppt/ink/ink4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9:48:24.088"/>
    </inkml:context>
    <inkml:brush xml:id="br0">
      <inkml:brushProperty name="width" value="0.05" units="cm"/>
      <inkml:brushProperty name="height" value="0.05" units="cm"/>
    </inkml:brush>
  </inkml:definitions>
  <inkml:trace contextRef="#ctx0" brushRef="#br0">36 125 24575,'-3'-3'0,"-4"-3"0,-3-1 0,0-2 0,5 1 0,8-2 0,9 2 0,11 2 0,13-1 0,8 0 0,7 0 0,4-3 0,-3-1 0,-1-3 0,-10 2-8191</inkml:trace>
</inkml:ink>
</file>

<file path=ppt/ink/ink4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9:47:33.371"/>
    </inkml:context>
    <inkml:brush xml:id="br0">
      <inkml:brushProperty name="width" value="0.05" units="cm"/>
      <inkml:brushProperty name="height" value="0.05" units="cm"/>
    </inkml:brush>
  </inkml:definitions>
  <inkml:trace contextRef="#ctx0" brushRef="#br0">0 1 24575,'1'5'0,"0"0"0,0 1 0,0-1 0,1 0 0,0 0 0,0 0 0,0 0 0,4 5 0,7 22 0,-7-10 0,-1 1 0,-1-1 0,1 37 0,-5 72 0,-1-65 0,-9 188 0,2 85 0,8-330-273,1-1 0,0 1 0,0-1 0,5 14 0,1-5-6553</inkml:trace>
</inkml:ink>
</file>

<file path=ppt/ink/ink4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9:47:34.330"/>
    </inkml:context>
    <inkml:brush xml:id="br0">
      <inkml:brushProperty name="width" value="0.05" units="cm"/>
      <inkml:brushProperty name="height" value="0.05" units="cm"/>
    </inkml:brush>
  </inkml:definitions>
  <inkml:trace contextRef="#ctx0" brushRef="#br0">21 134 24575,'-20'0'0,"23"-3"0,35-2 0,-23 3 0,711-45-236,783 37-4604,-992 12 3284,1456-20 141,-1702 13 1253,461-26 2431,-679 22 2054,-93 5-3853,0 3 0,-44 3 0,12 0-263,33-3-207,-41 3 0,78-2 0,0 0 0,1 1 0,-1-1 0,1 1 0,-1-1 0,1 1 0,-1 0 0,1-1 0,0 1 0,-1 0 0,1 0 0,0 0 0,0 0 0,0 0 0,-1 0 0,1 1 0,0-1 0,1 0 0,-1 1 0,0-1 0,0 0 0,0 1 0,1-1 0,-1 1 0,1-1 0,-1 1 0,1-1 0,0 1 0,-1 0 0,1 2 0,-1 7 0,0 0 0,1 0 0,2 17 0,-1-10 0,3 310 0,5 153 0,-2-221-1365,-7-235-5461</inkml:trace>
</inkml:ink>
</file>

<file path=ppt/ink/ink4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9:47:35.164"/>
    </inkml:context>
    <inkml:brush xml:id="br0">
      <inkml:brushProperty name="width" value="0.05" units="cm"/>
      <inkml:brushProperty name="height" value="0.05" units="cm"/>
    </inkml:brush>
  </inkml:definitions>
  <inkml:trace contextRef="#ctx0" brushRef="#br0">994 215 24575,'-8'-7'0,"-1"0"0,0 1 0,0 1 0,0-1 0,0 1 0,-1 1 0,0 0 0,0 0 0,0 1 0,-1 0 0,1 1 0,-1 0 0,-18 0 0,4 1 0,0 2 0,0 0 0,0 2 0,-43 9 0,32-2 0,-1 2 0,2 1 0,0 2 0,0 1 0,2 2 0,0 1 0,-54 42 0,51-32 0,2 1 0,1 2 0,1 2 0,2 0 0,2 2 0,-28 46 0,43-60 0,0 2 0,2-1 0,1 2 0,0-1 0,2 2 0,1-1 0,1 1 0,1 0 0,-2 41 0,6-44 0,1-1 0,2 0 0,0 0 0,1 0 0,1 0 0,2 0 0,0-1 0,1 0 0,1 0 0,0 0 0,21 32 0,-10-25 3,0-2 0,2 0 0,1-1 0,1-2-1,2 0 1,0-1 0,1-2 0,1 0 0,0-2 0,52 25-1,-23-17-33,1-3 0,1-2 0,1-3 0,114 20 0,-112-29-54,0-2 0,1-3 1,0-3-1,0-2 0,-1-4 1,1-1-1,95-25 0,-114 20 90,0-3-1,-1-2 1,-1-1-1,0-2 1,-2-2-1,0-1 1,-2-2 0,0-2-1,-2-1 1,-1-2-1,38-42 1,-45 42-18,-2-2 0,-1-1 0,-1-1 0,-2-1 0,-2-1 0,-1-1 0,-1 0 0,16-55 0,-27 69 4,-1-1 0,-1 0 0,-1 0 0,-1 0 0,-1 0 0,-4-41 0,1 45 12,-1 1-1,-1 0 1,-1 1-1,-1-1 0,0 1 1,-1 0-1,-1 0 1,-1 1-1,-13-21 1,1 10 85,-1 1 0,0 2 1,-2 0-1,-1 1 0,-1 1 1,0 2-1,-57-33 0,6 11-70,-151-57-1,-104-9 64,264 91-61,0 4 0,-1 3 0,-71-2 0,106 11-1385,9 2-5461</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8:37:00.572"/>
    </inkml:context>
    <inkml:brush xml:id="br0">
      <inkml:brushProperty name="width" value="0.05" units="cm"/>
      <inkml:brushProperty name="height" value="0.05" units="cm"/>
    </inkml:brush>
  </inkml:definitions>
  <inkml:trace contextRef="#ctx0" brushRef="#br0">344 59 24575,'0'-10'0,"0"6"0,1 1 0,-1 0 0,0-1 0,-1 1 0,1-1 0,0 1 0,-1 0 0,0-1 0,0 1 0,0 0 0,-2-5 0,3 8 0,0-1 0,-1 1 0,1 0 0,0 0 0,0 0 0,0-1 0,-1 1 0,1 0 0,0 0 0,0 0 0,-1 0 0,1-1 0,0 1 0,0 0 0,-1 0 0,1 0 0,0 0 0,0 0 0,-1 0 0,1 0 0,0 0 0,-1 0 0,1 0 0,0 0 0,0 0 0,-1 0 0,1 0 0,0 0 0,0 0 0,-1 0 0,1 0 0,0 0 0,-1 0 0,1 1 0,0-1 0,0 0 0,0 0 0,-1 0 0,1 0 0,0 1 0,0-1 0,0 0 0,-1 0 0,1 0 0,0 1 0,0-1 0,0 0 0,0 0 0,-1 1 0,1-1 0,0 0 0,0 1 0,-8 16 0,7-16 0,-21 66 0,-26 124 0,27-96 0,-69 242 0,-18 79 0,98-368-682,-5 62-1,14-81-6143</inkml:trace>
</inkml:ink>
</file>

<file path=ppt/ink/ink4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9:47:35.981"/>
    </inkml:context>
    <inkml:brush xml:id="br0">
      <inkml:brushProperty name="width" value="0.05" units="cm"/>
      <inkml:brushProperty name="height" value="0.05" units="cm"/>
    </inkml:brush>
  </inkml:definitions>
  <inkml:trace contextRef="#ctx0" brushRef="#br0">161 2 24575,'0'0'0,"0"1"0,0-1 0,0 0 0,0 0 0,0 0 0,0 0 0,0 0 0,0 0 0,-1 0 0,1 0 0,0 0 0,0 0 0,0 0 0,0 0 0,0 0 0,0 0 0,-1 0 0,1 0 0,0 0 0,0 0 0,0 0 0,0 0 0,0 0 0,0-1 0,0 1 0,0 0 0,-1 0 0,1 0 0,0 0 0,0 0 0,0 0 0,0 0 0,0 0 0,0 0 0,0 0 0,0 0 0,0-1 0,0 1 0,0 0 0,0 0 0,0 0 0,-1 0 0,1 0 0,0 0 0,0 0 0,0-1 0,0 1 0,0 0 0,-9 20 0,-10 31 0,-12 48 0,4 1 0,5 1 0,-11 125 0,20-63 0,10 215 0,10-299-1365,-4-50-5461</inkml:trace>
</inkml:ink>
</file>

<file path=ppt/ink/ink4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9:47:36.531"/>
    </inkml:context>
    <inkml:brush xml:id="br0">
      <inkml:brushProperty name="width" value="0.05" units="cm"/>
      <inkml:brushProperty name="height" value="0.05" units="cm"/>
    </inkml:brush>
  </inkml:definitions>
  <inkml:trace contextRef="#ctx0" brushRef="#br0">871 343 24575,'-43'1'0,"0"1"0,1 2 0,-1 3 0,1 1 0,0 1 0,-67 26 0,76-20 0,0 0 0,0 2 0,2 1 0,0 2 0,2 1 0,0 2 0,1 0 0,-29 33 0,35-31 0,0 0 0,3 1 0,0 2 0,1 0 0,2 0 0,1 2 0,1 0 0,2 0 0,1 1 0,-11 49 0,17-58 0,2 0 0,1 1 0,0-1 0,2 0 0,0 1 0,1-1 0,2 0 0,0 1 0,2-1 0,0-1 0,1 1 0,1-1 0,1 0 0,1 0 0,1-1 0,17 26 0,-14-28 0,1 0 0,0-1 0,1-1 0,1 0 0,1-1 0,0-1 0,0 0 0,31 16 0,-21-15 0,1-2 0,0-1 0,1-1 0,0-2 0,50 10 0,-25-11 0,0-2 0,0-3 0,1-2 0,0-3 0,-1-2 0,90-18 0,-87 9 0,0-2 0,-1-3 0,0-2 0,-2-3 0,0-2 0,-2-2 0,-1-2 0,83-64 0,-102 66 0,-2 0 0,0-2 0,-2-2 0,-2 0 0,38-58 0,-47 62 0,-2-1 0,-1-1 0,-1 0 0,-2-1 0,-1 0 0,-1-1 0,9-60 0,-16 70 0,0-1 0,-2 1 0,0 0 0,-1-1 0,-2 1 0,0 0 0,-1 0 0,-1 0 0,-10-25 0,6 23 0,-2 0 0,0 1 0,-2 1 0,0 0 0,-1 1 0,-1 0 0,-31-30 0,11 17 0,-1 2 0,-1 2 0,-2 1 0,-1 2 0,-72-34 0,43 29 0,-1 3 0,-135-35 0,10 28 0,159 31 0,1 2 0,-1 2 0,-54 6 0,79-5 57,1 1 0,0 0 0,-1 1 0,1 0 0,-9 5 0,15-6-179,0 0 0,0 0 0,0 0 0,0 1 0,1-1 0,-1 1 0,1 0 0,0 0 0,0 1 1,0-1-1,0 1 0,1-1 0,-5 9 0,-2 10-6704</inkml:trace>
</inkml:ink>
</file>

<file path=ppt/ink/ink4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9:47:36.985"/>
    </inkml:context>
    <inkml:brush xml:id="br0">
      <inkml:brushProperty name="width" value="0.05" units="cm"/>
      <inkml:brushProperty name="height" value="0.05" units="cm"/>
    </inkml:brush>
  </inkml:definitions>
  <inkml:trace contextRef="#ctx0" brushRef="#br0">15 14 24575,'48'-14'0,"-47"14"0,0 0 0,0 0 0,0 0 0,1 1 0,-1-1 0,0 0 0,0 0 0,0 0 0,0 1 0,1-1 0,-1 1 0,0-1 0,0 1 0,0-1 0,0 1 0,0 0 0,0-1 0,0 1 0,0 0 0,0 0 0,-1 0 0,1 0 0,0 0 0,0 0 0,-1 0 0,1 0 0,-1 0 0,1 0 0,-1 0 0,1 0 0,-1 0 0,0 0 0,1 1 0,-1-1 0,0 0 0,0 0 0,0 0 0,0 1 0,0-1 0,0 0 0,0 0 0,-1 3 0,0 6 0,-1 1 0,-1-1 0,-7 21 0,5-16 0,-5 15 0,-5 19 0,1 0 0,2 0 0,-6 71 0,17-113 0,1 1 0,0 0 0,0 0 0,1-1 0,0 1 0,1-1 0,0 1 0,0-1 0,0 1 0,7 12 0,-6-16 0,-1 0 0,1 0 0,-1-1 0,1 1 0,0-1 0,0 0 0,1 0 0,-1 0 0,1 0 0,-1-1 0,1 1 0,0-1 0,0 0 0,0 0 0,0-1 0,0 1 0,1-1 0,-1 0 0,0 0 0,6 1 0,2-2-85,0 1 0,1-2-1,-1 0 1,1 0 0,-1-1-1,0-1 1,0 0 0,0 0-1,0-1 1,0-1 0,-1 0-1,0-1 1,0 0 0,0 0-1,13-12 1,1-1-6741</inkml:trace>
</inkml:ink>
</file>

<file path=ppt/ink/ink4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9:47:37.332"/>
    </inkml:context>
    <inkml:brush xml:id="br0">
      <inkml:brushProperty name="width" value="0.05" units="cm"/>
      <inkml:brushProperty name="height" value="0.05" units="cm"/>
    </inkml:brush>
  </inkml:definitions>
  <inkml:trace contextRef="#ctx0" brushRef="#br0">60 4 24575,'-6'2'0,"-3"2"0,-5 2 0,-1 1 0,4-2 0,7-1 0,6-1 0,9-2 0,8 0 0,6-1 0,4 0 0,6-3 0,2-1 0,0-3 0,-1 1 0,0-2 0,-7 0-8191</inkml:trace>
</inkml:ink>
</file>

<file path=ppt/ink/ink4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9:47:37.666"/>
    </inkml:context>
    <inkml:brush xml:id="br0">
      <inkml:brushProperty name="width" value="0.05" units="cm"/>
      <inkml:brushProperty name="height" value="0.05" units="cm"/>
    </inkml:brush>
  </inkml:definitions>
  <inkml:trace contextRef="#ctx0" brushRef="#br0">18 1 24575,'-2'2'0,"0"1"0,1-1 0,-1 1 0,1-1 0,0 1 0,-1-1 0,1 1 0,0 0 0,1 0 0,-1 0 0,0 0 0,1 4 0,-2 40 0,2-32 0,2 34 0,1 0 0,3 0 0,2-1 0,2 1 0,20 57 0,-24-88-1365,0-4-5461</inkml:trace>
</inkml:ink>
</file>

<file path=ppt/ink/ink4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9:47:38.918"/>
    </inkml:context>
    <inkml:brush xml:id="br0">
      <inkml:brushProperty name="width" value="0.05" units="cm"/>
      <inkml:brushProperty name="height" value="0.05" units="cm"/>
    </inkml:brush>
  </inkml:definitions>
  <inkml:trace contextRef="#ctx0" brushRef="#br0">1 66 24575,'8'-7'0,"1"0"0,0 1 0,0 0 0,1 1 0,-1 0 0,1 1 0,0-1 0,1 2 0,-1 0 0,1 0 0,11-1 0,0 0 0,0 2 0,1 1 0,-1 0 0,31 5 0,-50-4 0,1 0 0,0 1 0,0-1 0,-1 1 0,1 0 0,-1 1 0,1-1 0,-1 0 0,1 1 0,-1 0 0,0 0 0,0 0 0,0 0 0,0 0 0,3 4 0,-5-5 0,1 1 0,-1 0 0,0 1 0,0-1 0,0 0 0,0 0 0,0 0 0,-1 1 0,1-1 0,-1 0 0,1 1 0,-1-1 0,0 0 0,0 1 0,0-1 0,0 0 0,0 1 0,-1-1 0,1 0 0,-1 1 0,1-1 0,-1 0 0,0 0 0,-2 5 0,-7 12 0,0-1 0,-2 0 0,-19 25 0,-15 21 0,34-44 0,1 1 0,1 0 0,0 0 0,2 1 0,0 0 0,-8 41 0,15-55 0,0-1 0,0 1 0,0-1 0,1 1 0,0-1 0,1 1 0,0-1 0,0 1 0,1-1 0,-1 1 0,1-1 0,1 0 0,0 0 0,0 0 0,0 0 0,1-1 0,0 1 0,0-1 0,0 0 0,1 0 0,0 0 0,1-1 0,-1 1 0,10 6 0,-6-6 27,1-1-1,-1 0 0,1 0 0,0-1 1,0 0-1,1 0 0,-1-1 0,1-1 1,0 0-1,-1 0 0,1-1 0,21-1 1,-12-1-271,0-1 0,0-1 0,0-1 0,-1-1 1,0 0-1,20-10 0,1-1-6582</inkml:trace>
</inkml:ink>
</file>

<file path=ppt/ink/ink4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9:47:39.241"/>
    </inkml:context>
    <inkml:brush xml:id="br0">
      <inkml:brushProperty name="width" value="0.05" units="cm"/>
      <inkml:brushProperty name="height" value="0.05" units="cm"/>
    </inkml:brush>
  </inkml:definitions>
  <inkml:trace contextRef="#ctx0" brushRef="#br0">50 1 24575,'-5'3'0,"-5"0"0,-4 4 0,1 2 0,6 0 0,6-2 0,9-1 0,9 0 0,6 0 0,9-2 0,5-1 0,4-1 0,2-4 0,2-2 0,1-2 0,-6-1-8191</inkml:trace>
</inkml:ink>
</file>

<file path=ppt/ink/ink4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9:47:39.586"/>
    </inkml:context>
    <inkml:brush xml:id="br0">
      <inkml:brushProperty name="width" value="0.05" units="cm"/>
      <inkml:brushProperty name="height" value="0.05" units="cm"/>
    </inkml:brush>
  </inkml:definitions>
  <inkml:trace contextRef="#ctx0" brushRef="#br0">22 50 24575,'-21'6'0,"20"-4"0,15-6 0,14-7 0,1 1 0,0 1 0,0 2 0,1 1 0,0 2 0,0 0 0,56 2 0,-85 2 0,1 0 0,0 0 0,-1 0 0,1 0 0,0 0 0,-1 0 0,1 0 0,-1 1 0,1-1 0,0 1 0,-1-1 0,1 1 0,-1 0 0,1 0 0,-1 0 0,0 0 0,1 0 0,-1 0 0,0 0 0,1 0 0,-1 0 0,0 0 0,0 1 0,0-1 0,0 0 0,0 1 0,-1-1 0,1 1 0,0-1 0,-1 1 0,1-1 0,-1 1 0,1 0 0,-1-1 0,0 1 0,1 0 0,-1-1 0,0 1 0,0 0 0,0-1 0,-1 1 0,1 0 0,0-1 0,-1 3 0,-2 4 0,1-1 0,-1 1 0,0-1 0,0 0 0,-1-1 0,0 1 0,0 0 0,-8 8 0,0-2 0,0-1 0,-2 0 0,1-1 0,-23 14 0,-63 32 0,94-54 0,4-3 0,-26 17 0,21-7 0,6-10 0,0 1 0,0-1 0,0 1 0,0-1 0,1 0 0,-1 1 0,0-1 0,0 0 0,1 1 0,-1-1 0,0 0 0,0 1 0,1-1 0,-1 0 0,0 1 0,1-1 0,-1 0 0,1 0 0,-1 0 0,0 1 0,1-1 0,-1 0 0,1 0 0,-1 0 0,0 0 0,1 0 0,-1 0 0,1 0 0,0 0 0,21 3 0,1-1 0,-1-1 0,1-1 0,0-1 0,26-5 0,-21 4 0,336-53 0,-337 49-1365,-8 1-5461</inkml:trace>
</inkml:ink>
</file>

<file path=ppt/ink/ink4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9:47:40.383"/>
    </inkml:context>
    <inkml:brush xml:id="br0">
      <inkml:brushProperty name="width" value="0.05" units="cm"/>
      <inkml:brushProperty name="height" value="0.05" units="cm"/>
    </inkml:brush>
  </inkml:definitions>
  <inkml:trace contextRef="#ctx0" brushRef="#br0">42 0 24575,'-3'3'0,"0"0"0,1 1 0,0-1 0,0 0 0,0 1 0,0-1 0,1 1 0,-1-1 0,1 1 0,-2 6 0,-6 42 0,7-32 0,-2 17 53,1 0 0,2 0 1,2 0-1,1-1 0,11 58 0,56 180-732,-41-175-326,-23-79-5821</inkml:trace>
</inkml:ink>
</file>

<file path=ppt/ink/ink4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9:47:40.807"/>
    </inkml:context>
    <inkml:brush xml:id="br0">
      <inkml:brushProperty name="width" value="0.05" units="cm"/>
      <inkml:brushProperty name="height" value="0.05" units="cm"/>
    </inkml:brush>
  </inkml:definitions>
  <inkml:trace contextRef="#ctx0" brushRef="#br0">7 121 24575,'-6'0'0,"6"-2"0,17-4 0,28-5 0,377-46-370,7 27-318,2004 15-2346,-2102 39 4445,-392-32-268,21 5-7796</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8:37:01.245"/>
    </inkml:context>
    <inkml:brush xml:id="br0">
      <inkml:brushProperty name="width" value="0.05" units="cm"/>
      <inkml:brushProperty name="height" value="0.05" units="cm"/>
    </inkml:brush>
  </inkml:definitions>
  <inkml:trace contextRef="#ctx0" brushRef="#br0">38 451 24575,'-11'-21'0,"10"19"0,3 10 0,-1-4 0,8 32 0,-2 2 0,-1-1 0,-2 1 0,-2-1 0,-1 1 0,-6 49 0,-44 221 0,45-285 0,4-21 0,1-4 0,3-11 0,4-22 0,3-44 0,0-114 0,-16-81 0,-1 35 0,6 236 0,5-105 0,-4 98 0,1-1 0,0 1 0,1-1 0,0 1 0,0 0 0,1 0 0,10-17 0,-13 24 0,1 0 0,0 1 0,-1-1 0,1 1 0,0-1 0,1 1 0,-1 0 0,0 0 0,1 0 0,-1 0 0,1 1 0,-1-1 0,1 1 0,0-1 0,0 1 0,0 0 0,0 0 0,0 0 0,0 0 0,0 1 0,0-1 0,0 1 0,0 0 0,0 0 0,0 0 0,0 0 0,1 0 0,-1 1 0,0 0 0,0-1 0,0 1 0,0 0 0,-1 0 0,1 1 0,0-1 0,5 4 0,1 1 0,1 0 0,-1 0 0,-1 1 0,1 1 0,-1 0 0,0 0 0,-1 0 0,0 1 0,6 10 0,-4-4 0,-1 1 0,-1 0 0,0 0 0,-1 1 0,-1-1 0,-1 1 0,0 1 0,-1-1 0,-1 0 0,0 1 0,-2-1 0,0 1 0,-1-1 0,0 1 0,-7 24 0,5-28 0,0 1 0,-2-1 0,0-1 0,0 1 0,-1-1 0,-1 0 0,0 0 0,-1-1 0,0 0 0,-1 0 0,0-1 0,-1 0 0,0-1 0,-1 0 0,0 0 0,-1-1 0,0-1 0,-25 14 0,12-11-1365,4-5-5461</inkml:trace>
</inkml:ink>
</file>

<file path=ppt/ink/ink4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9:47:41.450"/>
    </inkml:context>
    <inkml:brush xml:id="br0">
      <inkml:brushProperty name="width" value="0.05" units="cm"/>
      <inkml:brushProperty name="height" value="0.05" units="cm"/>
    </inkml:brush>
  </inkml:definitions>
  <inkml:trace contextRef="#ctx0" brushRef="#br0">20 39 24575,'1'-3'0,"0"0"0,1 1 0,-1-1 0,0 1 0,1 0 0,0-1 0,-1 1 0,1 0 0,0 0 0,0 0 0,0 0 0,0 0 0,0 1 0,1-1 0,-1 1 0,5-3 0,-6 4 0,0 0 0,-1 1 0,1-1 0,0 0 0,-1 1 0,1-1 0,0 0 0,-1 1 0,1-1 0,-1 1 0,1-1 0,-1 1 0,1 0 0,-1-1 0,1 1 0,-1-1 0,0 1 0,1 0 0,-1-1 0,0 1 0,1 0 0,-1-1 0,0 1 0,0 0 0,0 0 0,0-1 0,1 1 0,-1 0 0,0 0 0,-1 0 0,4 30 0,-3-26 0,-1 63 0,-14 97 0,4-72 0,-23 214-1365,26-258-5461</inkml:trace>
</inkml:ink>
</file>

<file path=ppt/ink/ink4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9:47:41.980"/>
    </inkml:context>
    <inkml:brush xml:id="br0">
      <inkml:brushProperty name="width" value="0.05" units="cm"/>
      <inkml:brushProperty name="height" value="0.05" units="cm"/>
    </inkml:brush>
  </inkml:definitions>
  <inkml:trace contextRef="#ctx0" brushRef="#br0">799 106 24575,'-4'-4'0,"-1"1"0,1 0 0,-1 0 0,0 0 0,1 1 0,-1 0 0,-1 0 0,1 0 0,0 0 0,0 1 0,-1 0 0,-9-1 0,-2 1 0,-1 0 0,-28 3 0,11 3 0,0 1 0,1 2 0,0 1 0,1 2 0,0 2 0,0 0 0,2 2 0,0 2 0,0 1 0,2 1 0,0 1 0,2 2 0,0 1 0,-28 31 0,39-36 0,0 1 0,2 0 0,0 1 0,1 1 0,1 0 0,1 1 0,1 0 0,1 1 0,1 0 0,-7 32 0,12-40 0,1 0 0,0 0 0,1 0 0,1 0 0,0 0 0,1 1 0,1-1 0,0 0 0,1-1 0,0 1 0,2 0 0,0-1 0,0 0 0,1 0 0,1 0 0,0-1 0,16 22 0,-11-21 0,0 1 0,1-2 0,1 1 0,0-2 0,1 0 0,1-1 0,-1 0 0,22 10 0,-13-10 0,0 0 0,1-2 0,1 0 0,0-2 0,34 5 0,-17-6 0,0-3 0,0-2 0,1-1 0,-1-2 0,0-2 0,0-2 0,45-13 0,-43 7 0,0-2 0,-1-2 0,-1-2 0,0-2 0,-1-1 0,-2-3 0,0-1 0,54-45 0,-71 49 0,-1 0 0,-1-2 0,-1 0 0,-1-1 0,30-51 0,-37 53 0,-2 0 0,0 0 0,-2-1 0,0-1 0,-1 0 0,-2 0 0,0 0 0,1-26 0,-5 33 0,-1 0 0,0-1 0,-1 1 0,-1 0 0,-1 0 0,0 0 0,-1 0 0,-1 0 0,-1 1 0,-11-24 0,11 29 0,0-1 0,-1 1 0,-1 1 0,0-1 0,-1 1 0,0 1 0,0-1 0,-1 2 0,0-1 0,0 1 0,-1 1 0,0 0 0,-1 1 0,-17-8 0,4 5 0,-2 1 0,1 1 0,-1 1 0,0 1 0,0 2 0,-1 0 0,-37 3 0,14 2 0,0 3 0,1 2 0,-53 15 0,58-10-341,0 1 0,1 3-1,-77 39 1,83-33-6485</inkml:trace>
</inkml:ink>
</file>

<file path=ppt/ink/ink4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9:47:42.309"/>
    </inkml:context>
    <inkml:brush xml:id="br0">
      <inkml:brushProperty name="width" value="0.05" units="cm"/>
      <inkml:brushProperty name="height" value="0.05" units="cm"/>
    </inkml:brush>
  </inkml:definitions>
  <inkml:trace contextRef="#ctx0" brushRef="#br0">31 1 24575,'-7'30'0,"1"-11"0,0 11 0,1-1 0,1 1 0,2-1 0,1 41 0,2-60 0,0 0 0,0 0 0,1 0 0,1 0 0,-1 0 0,2-1 0,-1 1 0,1-1 0,1 0 0,-1 0 0,2 0 0,-1-1 0,1 0 0,0 0 0,1 0 0,10 9 0,-10-10-72,0-1 1,1-1-1,0 1 0,-1-1 0,1 0 0,1-1 0,-1 0 0,1 0 1,0-1-1,0 0 0,0-1 0,0 0 0,0 0 0,0-1 0,1 0 1,-1-1-1,0 1 0,13-3 0,3-4-6754</inkml:trace>
</inkml:ink>
</file>

<file path=ppt/ink/ink4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9:47:42.641"/>
    </inkml:context>
    <inkml:brush xml:id="br0">
      <inkml:brushProperty name="width" value="0.05" units="cm"/>
      <inkml:brushProperty name="height" value="0.05" units="cm"/>
    </inkml:brush>
  </inkml:definitions>
  <inkml:trace contextRef="#ctx0" brushRef="#br0">14 7 24575,'-3'0'0,"-3"0"0,2 0 0,4 0 0,8 0 0,7 0 0,8 0 0,4 0 0,4-3 0,-3-1-8191</inkml:trace>
</inkml:ink>
</file>

<file path=ppt/ink/ink4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9:47:42.970"/>
    </inkml:context>
    <inkml:brush xml:id="br0">
      <inkml:brushProperty name="width" value="0.05" units="cm"/>
      <inkml:brushProperty name="height" value="0.05" units="cm"/>
    </inkml:brush>
  </inkml:definitions>
  <inkml:trace contextRef="#ctx0" brushRef="#br0">29 134 24575,'-1'-5'0,"0"-1"0,0 1 0,0 0 0,-1 0 0,0 0 0,-3-6 0,2 5 0,1 1 0,-1-1 0,1 0 0,1 0 0,-1 0 0,0-8 0,2 13 0,0-1 0,0 1 0,0-1 0,0 1 0,0-1 0,1 1 0,-1 0 0,1-1 0,-1 1 0,1-1 0,0 1 0,-1 0 0,1-1 0,0 1 0,0 0 0,0 0 0,0 0 0,0 0 0,0 0 0,0 0 0,0 0 0,1 0 0,-1 0 0,0 0 0,0 1 0,1-1 0,-1 0 0,1 1 0,-1-1 0,3 0 0,2 0 0,0-1 0,1 1 0,-1-1 0,1 2 0,-1-1 0,1 1 0,0 0 0,-1 0 0,1 1 0,-1 0 0,1 0 0,-1 1 0,1 0 0,8 3 0,-13-4 0,1 0 0,-1 1 0,1-1 0,-1 0 0,1 1 0,-1 0 0,0 0 0,0-1 0,0 1 0,0 0 0,0 1 0,0-1 0,-1 0 0,1 1 0,-1-1 0,1 0 0,-1 1 0,0 0 0,0-1 0,0 1 0,0 0 0,-1-1 0,1 1 0,-1 0 0,0 0 0,0 0 0,0 0 0,0-1 0,0 1 0,0 0 0,-1 0 0,1 0 0,-1-1 0,0 1 0,-1 3 0,-16 29 0,15-31 0,1 0 0,-1 1 0,1-1 0,0 1 0,0 0 0,0-1 0,-1 7 0,3-9 0,0 0 0,0 0 0,0 0 0,0-1 0,1 1 0,-1 0 0,1 0 0,-1 0 0,1-1 0,-1 1 0,1 0 0,0 0 0,0-1 0,0 1 0,0-1 0,0 1 0,0-1 0,1 1 0,-1-1 0,0 0 0,1 1 0,-1-1 0,1 0 0,1 1 0,46 27 0,-38-24 0,-1 0 0,1 2 0,-1-1 0,11 10 0,-20-15 0,0 0 0,0 0 0,0-1 0,0 1 0,0 0 0,0 0 0,-1 0 0,1 0 0,0 0 0,0 0 0,-1 0 0,1 1 0,-1-1 0,1 0 0,-1 0 0,0 0 0,1 0 0,-1 1 0,0-1 0,0 0 0,0 0 0,0 1 0,0-1 0,0 2 0,-1-2 0,1 1 0,-1-1 0,0 0 0,0 0 0,0 0 0,0 1 0,0-1 0,0 0 0,0 0 0,0-1 0,-1 1 0,1 0 0,0 0 0,-1-1 0,1 1 0,0 0 0,-2 0 0,-7 2 0,0-1 0,0 0 0,0 0 0,-17 0 0,12-1-151,0-1-1,0-1 0,0 0 0,0-1 1,1-1-1,-1 0 0,1-1 1,-28-11-1,17 2-6674</inkml:trace>
</inkml:ink>
</file>

<file path=ppt/ink/ink4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9:47:43.301"/>
    </inkml:context>
    <inkml:brush xml:id="br0">
      <inkml:brushProperty name="width" value="0.05" units="cm"/>
      <inkml:brushProperty name="height" value="0.05" units="cm"/>
    </inkml:brush>
  </inkml:definitions>
  <inkml:trace contextRef="#ctx0" brushRef="#br0">1 92 24575,'-1'-6'0,"2"0"0,-1 0 0,1 1 0,0-1 0,0 0 0,0 1 0,1-1 0,0 1 0,4-9 0,-5 12 0,1 0 0,-1 0 0,0 1 0,0-1 0,1 0 0,-1 1 0,1-1 0,-1 1 0,1 0 0,0-1 0,0 1 0,0 0 0,-1 0 0,1 0 0,0 0 0,0 1 0,0-1 0,0 0 0,1 1 0,-1-1 0,0 1 0,0 0 0,0 0 0,0 0 0,0 0 0,0 0 0,1 0 0,-1 1 0,2 0 0,-1-1 0,0 1 0,-1 0 0,1 0 0,0 1 0,-1-1 0,0 0 0,1 1 0,-1 0 0,0-1 0,1 1 0,-1 0 0,0 0 0,0 0 0,-1 0 0,1 1 0,0-1 0,-1 0 0,1 1 0,-1-1 0,0 1 0,0 0 0,0-1 0,0 1 0,0 4 0,2 5 0,-1 1 0,-1 0 0,0-1 0,0 15 0,-7 71 0,-23 132 0,13-125 0,5-23 0,-41 430 0,50-453-1365,-1-40-5461</inkml:trace>
</inkml:ink>
</file>

<file path=ppt/ink/ink4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9:47:43.742"/>
    </inkml:context>
    <inkml:brush xml:id="br0">
      <inkml:brushProperty name="width" value="0.05" units="cm"/>
      <inkml:brushProperty name="height" value="0.05" units="cm"/>
    </inkml:brush>
  </inkml:definitions>
  <inkml:trace contextRef="#ctx0" brushRef="#br0">303 311 24575,'0'-3'0,"0"1"0,0-1 0,0 1 0,0 0 0,0-1 0,-1 1 0,0-1 0,1 1 0,-1 0 0,0 0 0,0-1 0,0 1 0,0 0 0,0 0 0,-1 0 0,1 0 0,-1 0 0,1 0 0,-1 1 0,-3-4 0,2 4 0,1 0 0,-1-1 0,0 1 0,1 0 0,-1 0 0,0 1 0,0-1 0,0 1 0,1-1 0,-1 1 0,0 0 0,0 0 0,0 0 0,0 0 0,0 1 0,0-1 0,-3 2 0,-6 2 0,1 0 0,0 1 0,0 0 0,0 1 0,0 0 0,1 0 0,0 1 0,1 1 0,0-1 0,0 2 0,0-1 0,1 1 0,0 1 0,1-1 0,0 1 0,-7 14 0,5-7 0,0 0 0,1 1 0,1 0 0,1 1 0,0-1 0,1 1 0,2 0 0,-1 1 0,1 26 0,2-30 0,2 0 0,0 0 0,1-1 0,0 1 0,2-1 0,-1 1 0,2-1 0,0 0 0,1 0 0,0-1 0,1 0 0,1 0 0,0 0 0,1-1 0,1-1 0,0 1 0,0-2 0,1 1 0,1-1 0,0-1 0,0 0 0,1-1 0,0 0 0,1-1 0,0 0 0,0-2 0,0 1 0,29 7 0,-21-8 0,0-2 0,0 0 0,1-1 0,-1-1 0,1-2 0,-1 0 0,1-1 0,0-1 0,-1-1 0,32-9 0,-28 4 0,0-1 0,0-2 0,-1 0 0,-1-2 0,0 0 0,0-2 0,-2 0 0,23-21 0,-22 16 0,-1-1 0,0-1 0,-2-1 0,-1-1 0,-1-1 0,-1 0 0,-1-1 0,-2-1 0,0-1 0,-2 0 0,-1 0 0,-1-1 0,-2-1 0,0 1 0,-2-1 0,2-43 0,-7 59 0,-1-1 0,-1 0 0,0 0 0,-1 0 0,0 1 0,-2-1 0,1 1 0,-2 0 0,0 0 0,-1 0 0,-13-24 0,12 27 0,-1 1 0,0 0 0,-1 0 0,1 0 0,-2 1 0,1 1 0,-2 0 0,1 0 0,-1 1 0,0 0 0,0 1 0,-1 0 0,-22-8 0,8 7 0,0 0 0,0 2 0,-1 1 0,0 1 0,0 1 0,0 1 0,-52 6 0,35 1 0,0 2 0,1 2 0,0 2 0,-42 17 0,31-5-1365,11-2-5461</inkml:trace>
</inkml:ink>
</file>

<file path=ppt/ink/ink4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9:47:44.085"/>
    </inkml:context>
    <inkml:brush xml:id="br0">
      <inkml:brushProperty name="width" value="0.05" units="cm"/>
      <inkml:brushProperty name="height" value="0.05" units="cm"/>
    </inkml:brush>
  </inkml:definitions>
  <inkml:trace contextRef="#ctx0" brushRef="#br0">0 4 24575,'0'-2'0,"0"1"0,0 4 0,0 6 0,0 6 0,0 4 0,0 3 0,0 2 0,3 4 0,1 1 0,-1-1 0,3 0 0,0 1 0,-2-2 0,3-2 0,-2-6-8191</inkml:trace>
</inkml:ink>
</file>

<file path=ppt/ink/ink4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9:47:44.588"/>
    </inkml:context>
    <inkml:brush xml:id="br0">
      <inkml:brushProperty name="width" value="0.05" units="cm"/>
      <inkml:brushProperty name="height" value="0.05" units="cm"/>
    </inkml:brush>
  </inkml:definitions>
  <inkml:trace contextRef="#ctx0" brushRef="#br0">1 207 24575,'0'1'0,"0"0"0,1-1 0,-1 1 0,1 0 0,-1-1 0,1 1 0,0 0 0,-1-1 0,1 1 0,0-1 0,-1 1 0,1-1 0,0 1 0,0-1 0,-1 1 0,1-1 0,0 0 0,0 0 0,0 1 0,-1-1 0,1 0 0,0 0 0,0 0 0,1 0 0,27 4 0,-26-4 0,25 2 0,-1-2 0,36-3 0,-49 2 0,-1-1 0,0-1 0,-1 0 0,1-1 0,0 0 0,22-12 0,-33 15 0,0 0 0,-1 0 0,1 0 0,0-1 0,0 1 0,-1-1 0,1 1 0,-1-1 0,0 1 0,1-1 0,-1 0 0,0 0 0,0 0 0,0 0 0,0 0 0,0 0 0,-1 0 0,1 0 0,-1 0 0,1 0 0,-1 0 0,0 0 0,1 0 0,-1 0 0,0 0 0,0-1 0,-1 1 0,1 0 0,0 0 0,-2-3 0,-1-6 0,-1 0 0,-1 0 0,1 0 0,-11-15 0,3 3 0,9 16 0,3 4 0,-1 1 0,0 0 0,0 0 0,0-1 0,0 1 0,0 0 0,-1 0 0,1 0 0,0 0 0,-1 0 0,-2-2 0,3 5 0,0 1 0,0 0 0,1 0 0,-1-1 0,1 1 0,-1 0 0,1 0 0,0 0 0,0 0 0,0-1 0,0 1 0,0 3 0,0-4 0,0 13 0,1-1 0,0 1 0,0-1 0,2 1 0,-1-1 0,10 26 0,-10-35 0,-1 0 0,1-1 0,0 1 0,0-1 0,0 1 0,0-1 0,0 0 0,1 0 0,0 0 0,-1 0 0,1 0 0,0-1 0,0 1 0,1-1 0,-1 0 0,1 0 0,-1 0 0,1 0 0,-1-1 0,1 0 0,0 1 0,0-1 0,0 0 0,0-1 0,-1 1 0,1-1 0,0 0 0,6 0 0,-7 0 0,-1 0 0,1-1 0,0 0 0,0 1 0,-1-1 0,1 0 0,0 0 0,-1 0 0,1-1 0,-1 1 0,1-1 0,-1 1 0,0-1 0,0 0 0,0 0 0,0 0 0,0 0 0,0 0 0,2-4 0,3-4 0,-2-1 0,1 1 0,5-18 0,-8 19 0,0 0 0,1 1 0,0-1 0,8-9 0,-12 17 0,0 1 0,0-1 0,1 1 0,-1-1 0,0 1 0,1 0 0,-1-1 0,0 1 0,1-1 0,-1 1 0,0 0 0,1 0 0,-1-1 0,1 1 0,-1 0 0,1-1 0,-1 1 0,1 0 0,-1 0 0,1 0 0,-1 0 0,1 0 0,-1 0 0,1-1 0,-1 1 0,1 0 0,-1 0 0,1 0 0,-1 1 0,1-1 0,-1 0 0,1 0 0,0 0 0,0 1 0,0 0 0,0 0 0,0 0 0,0 0 0,0 0 0,-1 0 0,1 0 0,0 1 0,-1-1 0,1 0 0,0 0 0,0 2 0,8 41 0,4 50-1365,-9-68-5461</inkml:trace>
</inkml:ink>
</file>

<file path=ppt/ink/ink4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9:47:46.034"/>
    </inkml:context>
    <inkml:brush xml:id="br0">
      <inkml:brushProperty name="width" value="0.05" units="cm"/>
      <inkml:brushProperty name="height" value="0.05" units="cm"/>
    </inkml:brush>
  </inkml:definitions>
  <inkml:trace contextRef="#ctx0" brushRef="#br0">477 56 24575,'1'-1'0,"1"0"0,-1 0 0,0-1 0,0 1 0,0 0 0,0-1 0,-1 1 0,1 0 0,0-1 0,-1 1 0,1-1 0,0 0 0,-1 1 0,0-1 0,1 1 0,-1-1 0,0 0 0,0 1 0,0-1 0,0 1 0,0-1 0,0 0 0,-1 1 0,0-4 0,1 4 0,-1 0 0,0 0 0,1 0 0,-1 0 0,0 0 0,0 0 0,1 0 0,-1 0 0,0 1 0,0-1 0,0 0 0,0 0 0,0 1 0,-1-1 0,1 1 0,0-1 0,0 1 0,0-1 0,0 1 0,-1 0 0,1-1 0,0 1 0,0 0 0,-1 0 0,1 0 0,0 0 0,0 0 0,-1 0 0,1 1 0,0-1 0,0 0 0,-2 1 0,-12 4 0,-1 0 0,1 1 0,0 1 0,0 0 0,1 1 0,0 0 0,0 2 0,-16 13 0,3 1 0,0 1 0,-39 50 0,43-45 0,2 2 0,1 0 0,1 1 0,2 1 0,2 0 0,1 2 0,1 0 0,2 0 0,2 1 0,1 0 0,2 0 0,1 1 0,2 0 0,3 56 0,2-59 0,2 1 0,1-1 0,2 0 0,1 0 0,2-1 0,1 0 0,2-1 0,1 0 0,2-1 0,1-1 0,1 0 0,2-1 0,1-1 0,1-1 0,39 38 0,-33-41 0,1-2 0,1 0 0,0-2 0,2-1 0,1-2 0,0-1 0,1-2 0,58 19 0,-65-27 0,-1-1 0,1-1 0,0-1 0,0-2 0,35 0 0,-42-3 0,0-1 0,0-1 0,0-1 0,0 0 0,-1-2 0,0 0 0,32-15 0,-41 16 0,0-1 0,0 0 0,0-1 0,-1 0 0,0 0 0,0-1 0,-1 0 0,0 0 0,0-1 0,-1 0 0,0-1 0,8-15 0,-7 9 0,-1 0 0,-1-1 0,-1 0 0,0 0 0,-1 0 0,0-1 0,0-26 0,1-55 0,-11-113 0,6 205 0,-1 0 0,0 0 0,0 0 0,0 1 0,-1-1 0,0 0 0,0 0 0,-1 1 0,-4-8 0,5 10 0,0 1 0,-1 0 0,0 0 0,0 0 0,1 0 0,-1 1 0,-1-1 0,1 1 0,0-1 0,-1 1 0,1 0 0,-1 0 0,0 1 0,1-1 0,-1 1 0,0 0 0,-4-1 0,-2 0 0,-38-8 0,-1-3 0,-49-20 0,46 14 0,0 2 0,-71-14 0,117 30 0,0-1 0,-1 0 0,1 0 0,-8-5 0,13 7 0,0-1 0,0 1 0,0 0 0,0-1 0,0 1 0,0-1 0,1 1 0,-1-1 0,0 1 0,0-1 0,1 0 0,-1 1 0,0-1 0,1 0 0,-1 0 0,1 1 0,-1-1 0,1 0 0,-1 0 0,1 0 0,0 0 0,-1 0 0,1 0 0,0 0 0,0 0 0,0 1 0,-1-1 0,1 0 0,0 0 0,0 0 0,0 0 0,1 0 0,-1 0 0,0 0 0,0 0 0,0 0 0,1 0 0,-1 0 0,1-1 0,0 1 0,0-1 0,-1 1 0,1 0 0,0-1 0,-1 1 0,1-1 0,-1 1 0,0-1 0,0 1 0,1-1 0,-1 1 0,0-1 0,0 1 0,0-1 0,-1 1 0,1-1 0,0 1 0,0-1 0,-1-1 0,-1 0 0,1-1 0,-1 1 0,0 0 0,0 0 0,0 1 0,0-1 0,0 0 0,-4-3 0,-6-4 0,0 0 0,-1 1 0,-14-8 0,15 10 0,-1-1 0,-1 1 0,-1 0 0,1 1 0,-1 1 0,-30-7 0,18 7 0,0 1 0,-44 0 0,66 3-124,-1 2 0,1-1 0,0 0 0,-1 1 0,1 0 0,0 0-1,0 1 1,-1-1 0,1 1 0,-5 3 0,0 2-6702</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8:37:01.617"/>
    </inkml:context>
    <inkml:brush xml:id="br0">
      <inkml:brushProperty name="width" value="0.05" units="cm"/>
      <inkml:brushProperty name="height" value="0.05" units="cm"/>
    </inkml:brush>
  </inkml:definitions>
  <inkml:trace contextRef="#ctx0" brushRef="#br0">1 197 24575,'27'-1'0,"1"2"0,50 9 0,-66-7 0,0 0 0,0 1 0,0 1 0,0 0 0,-1 0 0,0 1 0,0 0 0,15 12 0,-16-9 0,0-1 0,-1 1 0,0 1 0,-1 0 0,0 0 0,-1 0 0,0 1 0,0 0 0,-1 1 0,0-1 0,4 16 0,-8-22 0,0 0 0,-1 1 0,0-1 0,0 0 0,0 1 0,0-1 0,-1 1 0,0-1 0,0 0 0,-1 1 0,1-1 0,-1 1 0,0-1 0,-1 0 0,1 0 0,-1 1 0,0-1 0,0 0 0,-1-1 0,0 1 0,1 0 0,-1-1 0,-1 1 0,1-1 0,-1 0 0,0 0 0,0-1 0,-8 7 0,9-8 0,1 0 0,0-1 0,-1 0 0,1 1 0,-1-1 0,1 0 0,-1 0 0,0 0 0,1-1 0,-1 1 0,0-1 0,0 1 0,0-1 0,1 0 0,-1 0 0,0 0 0,0 0 0,0-1 0,1 1 0,-1-1 0,0 0 0,1 0 0,-1 0 0,0 0 0,1 0 0,-1 0 0,1-1 0,0 1 0,-1-1 0,1 0 0,0 1 0,0-1 0,0 0 0,0 0 0,0-1 0,1 1 0,-1 0 0,0-1 0,1 1 0,0-1 0,0 1 0,0-1 0,0 1 0,-1-6 0,-3-10 0,2 0 0,0 0 0,1 0 0,1-1 0,0 1 0,2 0 0,2-20 0,1 9 0,2 0 0,0 0 0,18-45 0,-18 58 0,0 1 0,2 0 0,-1 0 0,2 0 0,0 1 0,1 1 0,19-22 0,-24 30 0,0 1 0,-1 0 0,1 0 0,1 0 0,-1 1 0,0-1 0,1 1 0,0 1 0,0-1 0,0 1 0,0 0 0,0 0 0,0 1 0,0-1 0,1 2 0,-1-1 0,0 1 0,1 0 0,-1 0 0,1 0 0,-1 1 0,0 0 0,7 2 0,14 5-1365,-2 0-5461</inkml:trace>
</inkml:ink>
</file>

<file path=ppt/ink/ink4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9:47:46.629"/>
    </inkml:context>
    <inkml:brush xml:id="br0">
      <inkml:brushProperty name="width" value="0.05" units="cm"/>
      <inkml:brushProperty name="height" value="0.05" units="cm"/>
    </inkml:brush>
  </inkml:definitions>
  <inkml:trace contextRef="#ctx0" brushRef="#br0">67 8 24575,'0'0'0,"0"-1"0,0 1 0,1 0 0,-1 0 0,0-1 0,-1 1 0,1 0 0,0-1 0,0 1 0,0 0 0,0 0 0,0-1 0,0 1 0,0 0 0,0 0 0,0-1 0,0 1 0,-1 0 0,1 0 0,0 0 0,0-1 0,0 1 0,0 0 0,-1 0 0,1 0 0,0-1 0,0 1 0,-1 0 0,1 0 0,0 0 0,0 0 0,-1 0 0,1 0 0,0-1 0,0 1 0,-1 0 0,1 0 0,0 0 0,0 0 0,-1 0 0,1 0 0,0 0 0,-1 0 0,1 0 0,0 0 0,0 0 0,-1 1 0,1-1 0,0 0 0,0 0 0,-1 0 0,1 0 0,0 0 0,0 0 0,-1 1 0,1-1 0,0 0 0,0 0 0,0 0 0,-1 0 0,1 1 0,-14 12 0,8-1 0,0 0 0,1 1 0,0-1 0,1 1 0,0 0 0,1 1 0,-2 22 0,3-11 0,0 1 0,2 0 0,4 29 0,-1-38-136,0 0-1,1 0 1,1 0-1,0 0 1,1-1-1,1 0 1,1 0-1,0-1 0,15 21 1,-11-18-6690</inkml:trace>
</inkml:ink>
</file>

<file path=ppt/ink/ink4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9:47:46.974"/>
    </inkml:context>
    <inkml:brush xml:id="br0">
      <inkml:brushProperty name="width" value="0.05" units="cm"/>
      <inkml:brushProperty name="height" value="0.05" units="cm"/>
    </inkml:brush>
  </inkml:definitions>
  <inkml:trace contextRef="#ctx0" brushRef="#br0">0 49 24575,'0'-2'0,"0"-4"0,3-2 0,3 2 0,4 1 0,6 0 0,5-1 0,4 2 0,4 1 0,3 1 0,0 1 0,-4 1-8191</inkml:trace>
</inkml:ink>
</file>

<file path=ppt/ink/ink4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9:47:47.317"/>
    </inkml:context>
    <inkml:brush xml:id="br0">
      <inkml:brushProperty name="width" value="0.05" units="cm"/>
      <inkml:brushProperty name="height" value="0.05" units="cm"/>
    </inkml:brush>
  </inkml:definitions>
  <inkml:trace contextRef="#ctx0" brushRef="#br0">131 111 24575,'1'0'0,"0"0"0,0 0 0,0 0 0,0 0 0,0 0 0,0 0 0,0-1 0,0 1 0,-1 0 0,1-1 0,0 1 0,0 0 0,0-1 0,0 1 0,0-1 0,-1 0 0,1 1 0,0-1 0,0 0 0,-1 1 0,1-1 0,-1 0 0,1 0 0,-1 1 0,1-1 0,-1 0 0,1 0 0,-1 0 0,1 0 0,-1 0 0,0 0 0,0 0 0,0 0 0,1 0 0,-1 1 0,0-1 0,0 0 0,0 0 0,0 0 0,0 0 0,-1 0 0,1 0 0,-1-2 0,1 1 0,-1-1 0,1 1 0,-1-1 0,0 0 0,0 1 0,0-1 0,0 1 0,0 0 0,-1-1 0,1 1 0,-1 0 0,0 0 0,1 0 0,-5-3 0,3 2 0,0 2 0,0-1 0,0 0 0,0 0 0,-1 1 0,1 0 0,0 0 0,-1 0 0,1 0 0,-1 0 0,0 1 0,1 0 0,-1-1 0,1 1 0,-1 0 0,0 1 0,1-1 0,-1 1 0,1 0 0,-1 0 0,1 0 0,-1 0 0,1 0 0,0 1 0,-1-1 0,1 1 0,0 0 0,0 0 0,0 0 0,1 1 0,-1-1 0,0 1 0,1-1 0,0 1 0,-1 0 0,1 0 0,0 0 0,0 0 0,1 0 0,-1 1 0,1-1 0,0 0 0,-1 1 0,2-1 0,-1 1 0,0-1 0,1 1 0,-1 0 0,1-1 0,0 1 0,0 0 0,1-1 0,-1 1 0,2 3 0,3 9 0,1-2 0,0 1 0,1-1 0,1 0 0,0 0 0,1-1 0,0 0 0,19 19 0,-17-19 0,0 0 0,0 1 0,-1 0 0,-1 1 0,0 0 0,11 30 0,-19-44-76,-1 0 1,0 0-1,1 0 0,-1 0 0,0 1 0,0-1 0,0 0 0,0 0 1,0 0-1,0 0 0,0 1 0,0-1 0,0 0 0,-1 0 1,1 0-1,0 0 0,-1 2 0</inkml:trace>
  <inkml:trace contextRef="#ctx0" brushRef="#br0" timeOffset="1">147 96 24575,'3'-6'0,"6"-4"0,7-3 0,7-3 0,4 0 0,1 1 0,0 4 0,2 4 0,-2 6 0,-3 2 0,-3 5 0,-2 1 0,-5 2 0,-5-1-8191</inkml:trace>
</inkml:ink>
</file>

<file path=ppt/ink/ink4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9:47:48.068"/>
    </inkml:context>
    <inkml:brush xml:id="br0">
      <inkml:brushProperty name="width" value="0.05" units="cm"/>
      <inkml:brushProperty name="height" value="0.05" units="cm"/>
    </inkml:brush>
  </inkml:definitions>
  <inkml:trace contextRef="#ctx0" brushRef="#br0">37 14 24575,'0'-1'0,"0"0"0,0 1 0,0-1 0,0 0 0,0 0 0,-1 1 0,1-1 0,0 0 0,0 1 0,-1-1 0,1 0 0,-1 0 0,1 1 0,-1-1 0,1 1 0,-1-1 0,0 0 0,1 1 0,0 0 0,-1-1 0,1 1 0,0 0 0,0 0 0,-1 0 0,1 0 0,0 0 0,0 0 0,-1 0 0,1 0 0,0 0 0,0 0 0,-1 0 0,1 0 0,0 0 0,0 0 0,-1 0 0,1 0 0,0 0 0,0 1 0,-1-1 0,1 0 0,0 0 0,0 0 0,0 0 0,-1 0 0,1 0 0,0 1 0,0-1 0,0 0 0,-1 0 0,1 0 0,0 1 0,0-1 0,0 0 0,0 0 0,0 0 0,0 1 0,-1-1 0,1 0 0,0 0 0,0 1 0,0-1 0,0 0 0,0 0 0,0 1 0,0-1 0,0 0 0,0 0 0,0 1 0,0-1 0,0 0 0,0 0 0,0 1 0,1-1 0,-4 37 0,2-1 0,7 66 0,0-32 0,-1 34 0,6 136 0,-11-162 0,-10 81 0,6-127-682,-14 50-1,4-37-6143</inkml:trace>
</inkml:ink>
</file>

<file path=ppt/ink/ink4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9:47:48.408"/>
    </inkml:context>
    <inkml:brush xml:id="br0">
      <inkml:brushProperty name="width" value="0.05" units="cm"/>
      <inkml:brushProperty name="height" value="0.05" units="cm"/>
    </inkml:brush>
  </inkml:definitions>
  <inkml:trace contextRef="#ctx0" brushRef="#br0">133 225 24575,'-7'-1'0,"-57"-15"0,58 14 0,1 0 0,-1 0 0,0 0 0,1-1 0,0 0 0,0 0 0,0-1 0,-6-4 0,10 7 0,1 1 0,-1-1 0,1 0 0,-1 1 0,0-1 0,1 1 0,0-1 0,-1 0 0,1 1 0,-1-1 0,1 0 0,0 1 0,-1-1 0,1 0 0,0 0 0,0 0 0,0 1 0,0-1 0,-1 0 0,1 0 0,0 1 0,0-1 0,0 0 0,1 0 0,-1 0 0,0 1 0,0-1 0,0 0 0,1 0 0,-1 1 0,0-1 0,1 0 0,-1 0 0,0 1 0,1-1 0,-1 1 0,1-1 0,-1 0 0,1 1 0,-1-1 0,1 1 0,0-1 0,-1 1 0,1-1 0,1 0 0,4-2 0,-1 0 0,1 0 0,0 0 0,10-2 0,27-8 20,1 2 0,48-5 0,98-4-149,-121 13-55,1625-56-3594,-1 146 2425,-1556-74 2325,-119-10-1434</inkml:trace>
</inkml:ink>
</file>

<file path=ppt/ink/ink4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9:47:48.811"/>
    </inkml:context>
    <inkml:brush xml:id="br0">
      <inkml:brushProperty name="width" value="0.05" units="cm"/>
      <inkml:brushProperty name="height" value="0.05" units="cm"/>
    </inkml:brush>
  </inkml:definitions>
  <inkml:trace contextRef="#ctx0" brushRef="#br0">1 37 24575,'0'-3'0,"0"0"0,0 0 0,1 0 0,0 0 0,-1 0 0,1 0 0,0 0 0,2-2 0,-3 4 0,0 1 0,1-1 0,-1 1 0,0 0 0,0-1 0,1 1 0,-1-1 0,0 1 0,1 0 0,-1-1 0,1 1 0,-1 0 0,0-1 0,1 1 0,-1 0 0,1 0 0,-1 0 0,1-1 0,-1 1 0,0 0 0,1 0 0,0 0 0,0 0 0,-1 0 0,1 0 0,0 1 0,0-1 0,-1 0 0,1 1 0,0-1 0,-1 0 0,1 1 0,-1-1 0,1 1 0,-1-1 0,1 1 0,0-1 0,-1 1 0,0 0 0,1-1 0,-1 1 0,1 1 0,3 5 0,0 0 0,-1 1 0,0 0 0,0-1 0,-1 1 0,2 9 0,7 55 0,-8-51 0,21 364 0,-21-284 0,2 181-1365,-5-233-5461</inkml:trace>
</inkml:ink>
</file>

<file path=ppt/ink/ink4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9:47:49.614"/>
    </inkml:context>
    <inkml:brush xml:id="br0">
      <inkml:brushProperty name="width" value="0.05" units="cm"/>
      <inkml:brushProperty name="height" value="0.05" units="cm"/>
    </inkml:brush>
  </inkml:definitions>
  <inkml:trace contextRef="#ctx0" brushRef="#br0">527 180 24575,'12'-7'0,"0"-1"0,0-1 0,-1 0 0,0-1 0,0 0 0,-1-1 0,9-12 0,-16 20 0,-1 0 0,0-1 0,1 1 0,-1-1 0,-1 0 0,1 0 0,0 0 0,-1 0 0,0 0 0,1-7 0,-2 10 0,0-1 0,0 0 0,0 1 0,0-1 0,0 1 0,0-1 0,-1 1 0,1-1 0,0 1 0,-1-1 0,0 1 0,1 0 0,-1-1 0,0 1 0,0 0 0,1-1 0,-1 1 0,0 0 0,0 0 0,-1 0 0,1 0 0,0 0 0,0 0 0,0 0 0,-1 0 0,1 0 0,0 1 0,-1-1 0,1 1 0,-1-1 0,1 1 0,-3-1 0,-5-1 0,0 0 0,0 1 0,0 0 0,0 1 0,0 0 0,0 0 0,0 1 0,0 0 0,0 1 0,-14 4 0,-2 2 0,1 1 0,-35 18 0,31-11 0,0 1 0,1 2 0,1 0 0,0 2 0,2 0 0,0 2 0,2 1 0,1 0 0,0 2 0,-25 43 0,31-44 0,1 1 0,1 0 0,2 1 0,0 0 0,2 1 0,1 0 0,1 0 0,2 1 0,1 0 0,1 0 0,1 0 0,2 31 0,2-42 0,0-1 0,1 1 0,1-1 0,1 0 0,0 0 0,1 0 0,1-1 0,1 0 0,0 0 0,1 0 0,15 19 0,-11-20 0,0 1 0,1-2 0,1 0 0,0-1 0,1 0 0,1-1 0,0-1 0,0-1 0,34 15 0,-19-13 0,0-2 0,1-1 0,0-1 0,0-2 0,1-1 0,-1-2 0,1-1 0,0-2 0,0-1 0,0-2 0,63-13 0,-52 6 0,1-3 0,-2-1 0,0-3 0,-1-1 0,-1-2 0,0-2 0,-2-2 0,42-32 0,-45 26 0,-1-1 0,-1-2 0,-2-1 0,48-64 0,-64 74 0,0-1 0,-2-1 0,-1 0 0,-1-1 0,-2 0 0,0-1 0,-2 0 0,9-49 0,-16 63 0,0-1 0,-1 0 0,-1 0 0,0 0 0,-1 0 0,-1 1 0,0-1 0,-6-19 0,5 24 0,-1 0 0,0 0 0,-1 0 0,0 1 0,0-1 0,-1 1 0,0 1 0,-1-1 0,0 1 0,0 0 0,-1 0 0,-10-7 0,0 2 0,-1 1 0,0 2 0,-1 0 0,0 0 0,0 2 0,0 1 0,-1 0 0,-38-6 0,-1 4 0,-116-2 0,109 10-273,0 4 0,0 3 0,0 2 0,-97 26 0,115-20-6553</inkml:trace>
</inkml:ink>
</file>

<file path=ppt/ink/ink4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9:47:49.959"/>
    </inkml:context>
    <inkml:brush xml:id="br0">
      <inkml:brushProperty name="width" value="0.05" units="cm"/>
      <inkml:brushProperty name="height" value="0.05" units="cm"/>
    </inkml:brush>
  </inkml:definitions>
  <inkml:trace contextRef="#ctx0" brushRef="#br0">1 6 24575,'0'0'0,"0"1"0,0-1 0,0 1 0,1-1 0,-1 0 0,0 1 0,0-1 0,1 1 0,-1-1 0,0 0 0,1 1 0,-1-1 0,0 0 0,1 0 0,-1 1 0,1-1 0,-1 0 0,0 0 0,1 0 0,-1 1 0,1-1 0,-1 0 0,1 0 0,-1 0 0,1 0 0,-1 0 0,1 0 0,-1 0 0,0 0 0,1 0 0,-1 0 0,1 0 0,-1 0 0,1 0 0,-1-1 0,1 1 0,-1 0 0,0 0 0,1 0 0,-1-1 0,1 1 0,-1 0 0,0 0 0,1-1 0,-1 1 0,0 0 0,1-1 0,-1 1 0,0 0 0,1-1 0,-1 1 0,0-1 0,0 1 0,0 0 0,1-1 0,-1 1 0,0-1 0,0 1 0,0-1 0,0 1 0,0-1 0,0 1 0,0 0 0,0-1 0,0 1 0,0-1 0,0 0 0,4 16 0,0 1 0,-1-1 0,-1 1 0,-1-1 0,0 1 0,-1 0 0,-1 16 0,0 19 0,14 118 342,-10-146-627,2 0 1,0 0-1,2 0 1,0-1-1,12 24 1,-9-28-6542</inkml:trace>
</inkml:ink>
</file>

<file path=ppt/ink/ink4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9:47:50.413"/>
    </inkml:context>
    <inkml:brush xml:id="br0">
      <inkml:brushProperty name="width" value="0.05" units="cm"/>
      <inkml:brushProperty name="height" value="0.05" units="cm"/>
    </inkml:brush>
  </inkml:definitions>
  <inkml:trace contextRef="#ctx0" brushRef="#br0">0 226 24575,'0'-1'0,"0"1"0,1-1 0,-1 1 0,0-1 0,0 1 0,0-1 0,1 1 0,-1-1 0,0 1 0,1-1 0,-1 1 0,1-1 0,-1 1 0,0-1 0,1 1 0,-1 0 0,1-1 0,-1 1 0,1 0 0,-1 0 0,1-1 0,-1 1 0,1 0 0,0 0 0,-1 0 0,1-1 0,-1 1 0,1 0 0,22-3 0,-17 2 0,81-9 0,78-13 0,-138 18 0,-1-1 0,0-2 0,-1 0 0,26-14 0,-41 17 0,0 0 0,-1-1 0,0 0 0,0-1 0,8-8 0,-15 13 0,1 0 0,-1-1 0,0 1 0,0-1 0,0 0 0,-1 0 0,1 0 0,-1 0 0,2-4 0,-2 5 0,-1 1 0,0-1 0,0 0 0,1 1 0,-1-1 0,0 0 0,0 0 0,-1 1 0,1-1 0,0 0 0,0 1 0,-1-1 0,1 1 0,-1-1 0,0 0 0,1 1 0,-1-1 0,0 1 0,-1-2 0,1 1 0,0 1 0,0-1 0,-1 1 0,1 0 0,0-1 0,-1 1 0,1 0 0,0 0 0,-1 0 0,1 0 0,-1 0 0,0 0 0,1 1 0,-1-1 0,0 0 0,0 1 0,1-1 0,-1 1 0,0 0 0,-3-1 0,2 2 0,-1-1 0,1 0 0,-1 1 0,0 0 0,1 0 0,0 0 0,-1 0 0,1 1 0,-7 3 0,2 0 0,1 0 0,-1 1 0,1 0 0,0 0 0,0 1 0,0 0 0,-6 9 0,9-10 0,0 0 0,1 1 0,-1 0 0,1-1 0,1 1 0,-1 0 0,1 0 0,0 1 0,1-1 0,0 0 0,0 1 0,0-1 0,1 0 0,0 1 0,1-1 0,0 1 0,0-1 0,0 0 0,1 0 0,0 1 0,1-1 0,-1-1 0,1 1 0,1 0 0,-1-1 0,8 11 0,-4-8 0,0 1 0,1-1 0,0-1 0,0 1 0,1-2 0,0 1 0,0-1 0,1 0 0,0-1 0,0 0 0,1-1 0,0 0 0,-1-1 0,2 0 0,-1 0 0,15 2 0,-24-6 0,0 0 0,0 1 0,0-1 0,0 0 0,0 0 0,0 0 0,0 0 0,0 0 0,-1 0 0,1 0 0,0-1 0,0 1 0,0-1 0,0 0 0,0 1 0,-1-1 0,1 0 0,0 0 0,-1 0 0,1 0 0,0 0 0,-1-1 0,1 1 0,-1 0 0,0-1 0,0 1 0,2-3 0,-2 1 0,0 1 0,0-1 0,0 0 0,-1 1 0,1-1 0,-1 0 0,0 1 0,0-1 0,0 0 0,0 1 0,0-1 0,0 0 0,-1 1 0,1-1 0,-1 0 0,0 1 0,0-1 0,0 1 0,-2-4 0,0 0 0,0 1 0,-1-1 0,1 1 0,-1 0 0,0 0 0,-1 0 0,1 1 0,-1 0 0,0 0 0,0 0 0,0 0 0,-1 1 0,1-1 0,-1 1 0,0 1 0,0-1 0,0 1 0,0 0 0,0 1 0,0-1 0,-12 0 0,13 2 0,0 0 0,0 0 0,0 0 0,1 1 0,-1-1 0,0 1 0,0 1 0,1-1 0,-1 1 0,1 0 0,-1 0 0,1 0 0,0 0 0,0 1 0,0-1 0,0 1 0,0 0 0,1 1 0,-1-1 0,1 1 0,0-1 0,0 1 0,0 0 0,1 0 0,-1 0 0,1 0 0,0 1 0,0-1 0,-2 7 0,3-7-76,0-1 1,0 1-1,0-1 0,0 1 0,1 0 0,-1-1 0,1 1 0,0-1 1,0 1-1,0 0 0,1-1 0,-1 1 0,1 0 0,0-1 1,0 1-1,0-1 0,2 4 0,7 8-6750</inkml:trace>
</inkml:ink>
</file>

<file path=ppt/ink/ink4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9:47:50.977"/>
    </inkml:context>
    <inkml:brush xml:id="br0">
      <inkml:brushProperty name="width" value="0.05" units="cm"/>
      <inkml:brushProperty name="height" value="0.05" units="cm"/>
    </inkml:brush>
  </inkml:definitions>
  <inkml:trace contextRef="#ctx0" brushRef="#br0">111 0 24575,'1'151'0,"-2"181"0,-4-229 0,-22 124 0,-46 136-1365,67-330-5461</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8:37:02.229"/>
    </inkml:context>
    <inkml:brush xml:id="br0">
      <inkml:brushProperty name="width" value="0.05" units="cm"/>
      <inkml:brushProperty name="height" value="0.05" units="cm"/>
    </inkml:brush>
  </inkml:definitions>
  <inkml:trace contextRef="#ctx0" brushRef="#br0">110 192 24575,'0'1'0,"1"-1"0,-1 1 0,1-1 0,-1 1 0,1-1 0,-1 0 0,1 1 0,-1-1 0,1 0 0,0 1 0,-1-1 0,1 0 0,-1 0 0,1 0 0,0 1 0,-1-1 0,1 0 0,0 0 0,-1 0 0,1 0 0,0 0 0,-1 0 0,1 0 0,0 0 0,-1-1 0,1 1 0,-1 0 0,1 0 0,0 0 0,-1-1 0,2 0 0,-2 1 0,0 0 0,0-1 0,1 1 0,-1 0 0,0 0 0,0-1 0,0 1 0,0 0 0,0-1 0,1 1 0,-1 0 0,0-1 0,0 1 0,0-1 0,0 1 0,0 0 0,0-1 0,0 1 0,0 0 0,0-1 0,0 1 0,-1 0 0,1-1 0,0 1 0,0 0 0,0-1 0,0 1 0,0 0 0,-1-1 0,1 1 0,0 0 0,0-1 0,0 1 0,-1 0 0,1 0 0,0-1 0,-1 1 0,1 0 0,0 0 0,0 0 0,-1-1 0,1 1 0,0 0 0,-1 0 0,1 0 0,0 0 0,-1 0 0,1 0 0,-1 0 0,1 0 0,0 0 0,-1 0 0,0 0 0,0-1 0,-1 0 0,0 1 0,0-1 0,0 1 0,0 0 0,0 0 0,0 0 0,0 0 0,0 0 0,0 0 0,0 0 0,0 1 0,0-1 0,0 1 0,0-1 0,0 1 0,-3 1 0,1 0 0,1 1 0,0-1 0,0 1 0,-1-1 0,1 1 0,1 0 0,-1 0 0,-3 5 0,-1 2 0,1 1 0,0 0 0,1 0 0,-8 22 0,9-20 0,1 0 0,0 0 0,1 0 0,0 0 0,1 1 0,0-1 0,3 26 0,-2-35 0,1 0 0,-1 0 0,1 1 0,0-1 0,1 0 0,-1 0 0,1 0 0,-1 0 0,1 0 0,1-1 0,-1 1 0,0-1 0,1 1 0,0-1 0,-1 0 0,1 0 0,0 0 0,1 0 0,-1 0 0,1-1 0,-1 0 0,1 1 0,0-1 0,0 0 0,-1-1 0,1 1 0,1-1 0,5 1 0,-6-1 0,1-1 0,0 0 0,-1 0 0,1 0 0,0-1 0,-1 0 0,1 0 0,-1 0 0,1 0 0,-1-1 0,0 0 0,1 0 0,-1 0 0,0 0 0,0 0 0,0-1 0,-1 0 0,1 0 0,-1 0 0,1 0 0,-1-1 0,3-4 0,3-2 0,-1-1 0,-1 1 0,0-2 0,0 1 0,-1-1 0,7-21 0,-10 23 0,0 0 0,-1 0 0,-1 0 0,0 0 0,0 0 0,-1 0 0,0-1 0,0 1 0,-1 0 0,-1 0 0,0 0 0,-4-11 0,4 14 0,0 0 0,-1 0 0,0 0 0,0 1 0,-1-1 0,0 1 0,0 0 0,0 0 0,-1 0 0,0 1 0,0-1 0,0 1 0,-1 1 0,1-1 0,-1 1 0,-1 0 0,-9-6 0,-4 7 0,17 4 0,12 2 0,15 1 0,-1-1 0,1-1 0,-1-1 0,1-2 0,-1 0 0,39-7 0,-9-3 0,92-31 0,-122 34 0,-15 6 0,1 0 0,-1-1 0,0 0 0,0 0 0,0-1 0,-1 0 0,0 0 0,1-1 0,8-8 0,-15 13 0,-1 0 0,0 0 0,0-1 0,1 1 0,-1 0 0,0 0 0,0-1 0,0 1 0,0 0 0,1 0 0,-1-1 0,0 1 0,0 0 0,0 0 0,0-1 0,0 1 0,0 0 0,0 0 0,0-1 0,0 1 0,0 0 0,0-1 0,0 1 0,0 0 0,0-1 0,0 1 0,0 0 0,0 0 0,0-1 0,0 1 0,0 0 0,0 0 0,0-1 0,0 1 0,-1 0 0,1 0 0,0-1 0,-13-4 0,-17 5 0,15 4 0,0-1 0,1 2 0,0 0 0,0 0 0,0 1 0,1 1 0,0 1 0,0 0 0,1 0 0,0 1 0,0 1 0,1 0 0,1 0 0,-1 1 0,-11 16 0,16-18 0,0-1 0,0 1 0,0 1 0,1-1 0,1 1 0,-1 0 0,2 0 0,-1 0 0,1 1 0,1-1 0,0 1 0,1 0 0,0-1 0,0 1 0,1 0 0,0 0 0,1-1 0,1 1 0,-1 0 0,2-1 0,6 20 0,-8-26 18,1 1 0,1-1 0,-1 0 0,1 0 0,-1 0 0,1 0 0,0-1 0,1 1 0,-1-1 0,1 1 0,-1-1 0,1 0 0,0-1 0,0 1 0,0-1 0,0 1 0,1-1 0,5 2 0,0-2-232,0 1 1,1-1 0,-1-1-1,1 0 1,-1 0 0,1-1-1,12-2 1,14-1-6613</inkml:trace>
</inkml:ink>
</file>

<file path=ppt/ink/ink4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9:47:51.572"/>
    </inkml:context>
    <inkml:brush xml:id="br0">
      <inkml:brushProperty name="width" value="0.05" units="cm"/>
      <inkml:brushProperty name="height" value="0.05" units="cm"/>
    </inkml:brush>
  </inkml:definitions>
  <inkml:trace contextRef="#ctx0" brushRef="#br0">729 345 24575,'3'-9'0,"0"0"0,-1 0 0,0 0 0,-1-1 0,0 1 0,-1-1 0,0 1 0,0-1 0,0 1 0,-3-12 0,2 17 0,-1-1 0,1 0 0,0 1 0,-1 0 0,0-1 0,0 1 0,-1 0 0,1 0 0,-1 0 0,0 0 0,0 0 0,0 1 0,0-1 0,0 1 0,-1 0 0,0 0 0,0 0 0,0 1 0,0-1 0,0 1 0,-9-4 0,1 2 0,0 1 0,-1 0 0,0 0 0,1 1 0,-1 1 0,0 0 0,0 1 0,-20 2 0,14 0 0,0 2 0,1 0 0,-1 1 0,1 1 0,-23 11 0,11-2 0,1 1 0,0 2 0,2 1 0,0 1 0,1 1 0,-30 32 0,36-33 0,2 1 0,0 1 0,1 1 0,1 0 0,1 1 0,1 1 0,2 0 0,-13 35 0,20-46 0,1 0 0,1-1 0,0 1 0,1 1 0,1-1 0,0 0 0,1 0 0,0 1 0,1-1 0,1 0 0,0 0 0,1 0 0,0 0 0,1-1 0,1 1 0,0-1 0,1 0 0,10 16 0,-2-8 0,1 0 0,1-1 0,2-1 0,-1-1 0,2-1 0,0 0 0,2-1 0,-1-1 0,2-1 0,0-1 0,44 19 0,-27-16 0,2-1 0,0-2 0,1-2 0,0-2 0,1-1 0,54 1 0,-61-7 0,-1-2 0,0-2 0,0-1 0,0-2 0,0-1 0,0-2 0,50-18 0,-59 15 0,0 0 0,-1-2 0,0-1 0,-1-1 0,0-1 0,-1-1 0,-1-1 0,-1-1 0,34-40 0,-27 23 0,-1-1 0,-2-1 0,-1-1 0,-3-1 0,28-71 0,-37 77 0,-1-2 0,-1 1 0,-2-1 0,-2-1 0,-1 1 0,-2-1 0,-1-52 0,-3 75 0,-1 1 0,0 0 0,0-1 0,-1 1 0,-1 0 0,0 1 0,-1-1 0,-11-20 0,11 24 0,-1 1 0,0-1 0,-1 1 0,1 1 0,-1-1 0,-1 1 0,0 1 0,0-1 0,0 1 0,0 1 0,-1-1 0,-10-4 0,-3 2 0,-1 0 0,1 1 0,-1 1 0,0 1 0,0 1 0,-1 1 0,1 1 0,-45 2 0,23 4 0,0 1 0,0 2 0,-73 22 0,88-19-273,0 1 0,0 1 0,1 1 0,-43 28 0,31-13-6553</inkml:trace>
</inkml:ink>
</file>

<file path=ppt/ink/ink4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9:47:51.914"/>
    </inkml:context>
    <inkml:brush xml:id="br0">
      <inkml:brushProperty name="width" value="0.05" units="cm"/>
      <inkml:brushProperty name="height" value="0.05" units="cm"/>
    </inkml:brush>
  </inkml:definitions>
  <inkml:trace contextRef="#ctx0" brushRef="#br0">128 1 24575,'-4'0'0,"-1"0"0,1 1 0,0-1 0,-1 1 0,1 0 0,0 0 0,0 0 0,0 1 0,0-1 0,0 1 0,0 0 0,0 0 0,1 1 0,-1-1 0,-6 6 0,5-3 0,1 1 0,-1-1 0,1 1 0,1 0 0,-1 0 0,1 0 0,0 0 0,0 0 0,-2 9 0,0 4 0,1 0 0,0 1 0,2 0 0,0-1 0,1 1 0,2 23 0,2-15 0,1 0 0,0 0 0,3 0 0,0-1 0,1 0 0,20 41 0,-22-54 0,1 0 0,1-1 0,0 1 0,1-1 0,1-1 0,0 0 0,0 0 0,1-1 0,0 0 0,1-1 0,1-1 0,-1 0 0,20 11 0,-26-18-170,-1 1-1,1-1 0,0-1 1,0 1-1,0-1 0,0 0 1,8 1-1,8-3-6655</inkml:trace>
</inkml:ink>
</file>

<file path=ppt/ink/ink4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9:47:52.260"/>
    </inkml:context>
    <inkml:brush xml:id="br0">
      <inkml:brushProperty name="width" value="0.05" units="cm"/>
      <inkml:brushProperty name="height" value="0.05" units="cm"/>
    </inkml:brush>
  </inkml:definitions>
  <inkml:trace contextRef="#ctx0" brushRef="#br0">26 10 24575,'-5'0'0,"-5"0"0,2 0 0,5 0 0,9 0 0,11 0 0,11 0 0,12 0 0,7 0 0,7 0 0,5 0 0,3-2 0,0-2 0,-12 0-8191</inkml:trace>
</inkml:ink>
</file>

<file path=ppt/ink/ink4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9:47:52.587"/>
    </inkml:context>
    <inkml:brush xml:id="br0">
      <inkml:brushProperty name="width" value="0.05" units="cm"/>
      <inkml:brushProperty name="height" value="0.05" units="cm"/>
    </inkml:brush>
  </inkml:definitions>
  <inkml:trace contextRef="#ctx0" brushRef="#br0">63 66 24575,'-34'-4'0,"32"4"0,0 0 0,0 0 0,1-1 0,-1 1 0,0-1 0,0 0 0,1 1 0,-1-1 0,1 0 0,-1 0 0,1 0 0,-1 0 0,1 0 0,-1-1 0,1 1 0,-1-2 0,1 2 0,1 1 0,0-1 0,0 0 0,1 1 0,-1-1 0,0 0 0,0 0 0,0 1 0,0-1 0,1 0 0,-1 1 0,0-1 0,0 0 0,1 1 0,-1-1 0,1 0 0,-1 1 0,1-1 0,-1 1 0,1-1 0,-1 1 0,1-1 0,-1 1 0,1-1 0,-1 1 0,1 0 0,0-1 0,-1 1 0,1 0 0,0-1 0,-1 1 0,1 0 0,0 0 0,0 0 0,1-1 0,30-8 0,-29 8 0,32-5 0,1 0 0,0 3 0,0 0 0,50 5 0,-83-2 0,0 0 0,1 0 0,-1 0 0,0 1 0,1 0 0,-1 0 0,0 0 0,0 0 0,1 0 0,-1 1 0,0-1 0,0 1 0,-1 0 0,1 0 0,0 0 0,0 0 0,-1 0 0,0 1 0,3 2 0,-3-2 0,0 1 0,0 0 0,-1-1 0,1 1 0,-1 0 0,0 0 0,0 0 0,0 0 0,-1 0 0,0 0 0,1 0 0,-1 0 0,-1 0 0,1 0 0,-2 7 0,-4 22-227,-2 0-1,-2-1 1,-1 0-1,-1 0 1,-21 38-1,19-44-6598</inkml:trace>
  <inkml:trace contextRef="#ctx0" brushRef="#br0" timeOffset="1">80 308 24575,'3'-3'0,"6"-4"0,4-2 0,9-4 0,5-2 0,7 2 0,6 0 0,1 0 0,2 2 0,-1 2 0,-7 4-8191</inkml:trace>
</inkml:ink>
</file>

<file path=ppt/ink/ink4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9:48:01.413"/>
    </inkml:context>
    <inkml:brush xml:id="br0">
      <inkml:brushProperty name="width" value="0.05" units="cm"/>
      <inkml:brushProperty name="height" value="0.05" units="cm"/>
    </inkml:brush>
  </inkml:definitions>
  <inkml:trace contextRef="#ctx0" brushRef="#br0">1 1 24575,'0'726'-1365,"0"-713"-5461</inkml:trace>
</inkml:ink>
</file>

<file path=ppt/ink/ink4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9:48:01.806"/>
    </inkml:context>
    <inkml:brush xml:id="br0">
      <inkml:brushProperty name="width" value="0.05" units="cm"/>
      <inkml:brushProperty name="height" value="0.05" units="cm"/>
    </inkml:brush>
  </inkml:definitions>
  <inkml:trace contextRef="#ctx0" brushRef="#br0">1 58 24575,'2'2'0,"0"-1"0,0 1 0,1-1 0,-1 0 0,1 0 0,-1 0 0,1 0 0,-1 0 0,1 0 0,0-1 0,-1 1 0,1-1 0,4 0 0,40-1 0,-39 1 0,402-36 0,861 12 0,-1261 24 0,-7 1 0,0-1 0,0 0 0,1 0 0,-1 0 0,0 0 0,0 0 0,0-1 0,0 1 0,0-1 0,0 0 0,0 0 0,5-2 0,-8 0-1365</inkml:trace>
</inkml:ink>
</file>

<file path=ppt/ink/ink4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9:48:02.224"/>
    </inkml:context>
    <inkml:brush xml:id="br0">
      <inkml:brushProperty name="width" value="0.05" units="cm"/>
      <inkml:brushProperty name="height" value="0.05" units="cm"/>
    </inkml:brush>
  </inkml:definitions>
  <inkml:trace contextRef="#ctx0" brushRef="#br0">84 10 24575,'-24'-5'0,"23"5"0,-1-1 0,1 0 0,0 1 0,0-1 0,-1 1 0,1 0 0,0-1 0,-1 1 0,1 0 0,-1 0 0,1 0 0,0 0 0,-1 0 0,1 0 0,0 0 0,-1 0 0,1 1 0,0-1 0,-1 1 0,1-1 0,0 1 0,-1-1 0,1 1 0,0 0 0,0-1 0,0 1 0,0 0 0,0 0 0,0 0 0,0 0 0,0 0 0,0 0 0,0 0 0,0 0 0,1 0 0,-1 0 0,0 2 0,-2 2 0,1 1 0,0-1 0,0 1 0,1-1 0,-1 1 0,1 0 0,1-1 0,-1 1 0,1 0 0,0 7 0,9 61 0,-6-54 0,43 255 0,-41-239-1365,-2-7-5461</inkml:trace>
</inkml:ink>
</file>

<file path=ppt/ink/ink4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9:48:02.615"/>
    </inkml:context>
    <inkml:brush xml:id="br0">
      <inkml:brushProperty name="width" value="0.05" units="cm"/>
      <inkml:brushProperty name="height" value="0.05" units="cm"/>
    </inkml:brush>
  </inkml:definitions>
  <inkml:trace contextRef="#ctx0" brushRef="#br0">307 28 24575,'0'-2'0,"0"1"0,-1 0 0,1 0 0,-1-1 0,1 1 0,-1 0 0,0 0 0,1 0 0,-1 0 0,0 0 0,0 0 0,0 0 0,0 0 0,0 0 0,0 0 0,0 1 0,0-1 0,0 0 0,0 1 0,0-1 0,0 1 0,0-1 0,-1 1 0,1-1 0,0 1 0,0 0 0,-1 0 0,-1-1 0,-3 0 0,0 0 0,-1 0 0,1 1 0,-9 0 0,5 2 0,0-1 0,0 2 0,0 0 0,1 0 0,-1 1 0,1 0 0,0 0 0,0 1 0,1 0 0,-1 1 0,1 0 0,0 0 0,1 1 0,-8 7 0,5-3 0,0 1 0,0 0 0,1 0 0,0 1 0,1 0 0,1 1 0,0 0 0,-7 22 0,10-26 0,1 1 0,1 0 0,0-1 0,1 1 0,0 0 0,0 0 0,1 0 0,1 0 0,0 0 0,0-1 0,1 1 0,5 16 0,-4-20 0,-1-1 0,1 1 0,1-1 0,-1 0 0,1 0 0,0-1 0,0 1 0,1-1 0,-1 0 0,1 0 0,1 0 0,-1 0 0,0-1 0,1 0 0,0-1 0,0 1 0,0-1 0,1 0 0,-1 0 0,11 2 0,-2-2 0,-1 0 0,1-1 0,-1-1 0,1 0 0,-1-1 0,1 0 0,-1-1 0,1-1 0,-1-1 0,1 0 0,-1 0 0,0-2 0,17-7 0,-19 7 0,-1 0 0,1-1 0,-1-1 0,0 0 0,0 0 0,-1-1 0,0-1 0,0 0 0,-1 0 0,0-1 0,-1 0 0,0 0 0,0-1 0,-1 0 0,5-12 0,-9 17 0,-1 1 0,0-1 0,0 0 0,0 1 0,-1-1 0,0 0 0,0 0 0,-1 0 0,1 0 0,-1 0 0,-1 0 0,1 0 0,-1 0 0,0 0 0,0 1 0,-3-9 0,1 7 0,-1 0 0,1 1 0,-1-1 0,-1 1 0,1 0 0,-1 0 0,0 1 0,0-1 0,0 1 0,-1 0 0,-10-6 0,1 2 0,0 0 0,0 2 0,0-1 0,-1 2 0,0 0 0,-1 1 0,1 1 0,-1 1 0,0 0 0,-29-1 0,38 4-273,0 0 0,0 1 0,0 0 0,-11 3 0,6 0-6553</inkml:trace>
</inkml:ink>
</file>

<file path=ppt/ink/ink4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9:48:02.989"/>
    </inkml:context>
    <inkml:brush xml:id="br0">
      <inkml:brushProperty name="width" value="0.05" units="cm"/>
      <inkml:brushProperty name="height" value="0.05" units="cm"/>
    </inkml:brush>
  </inkml:definitions>
  <inkml:trace contextRef="#ctx0" brushRef="#br0">116 42 24575,'-4'-4'0,"-2"-2"0,0 1 0,0-1 0,-1 1 0,-10-6 0,16 11 0,0-1 0,0 0 0,0 1 0,0-1 0,0 1 0,-1-1 0,1 1 0,0 0 0,0 0 0,0-1 0,-1 1 0,1 0 0,0 0 0,0 0 0,-1 0 0,1 0 0,0 0 0,0 1 0,-1-1 0,1 0 0,0 1 0,0-1 0,0 1 0,0-1 0,0 1 0,-1-1 0,1 1 0,0 0 0,0 0 0,0-1 0,1 1 0,-1 0 0,0 0 0,0 0 0,0 0 0,1 0 0,-2 1 0,-2 7 0,0-1 0,0 1 0,1 0 0,0 0 0,1 0 0,0 0 0,0 0 0,0 12 0,1 82 0,2-64 0,22 345-1365,-19-351-5461</inkml:trace>
</inkml:ink>
</file>

<file path=ppt/ink/ink4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9:48:03.378"/>
    </inkml:context>
    <inkml:brush xml:id="br0">
      <inkml:brushProperty name="width" value="0.05" units="cm"/>
      <inkml:brushProperty name="height" value="0.05" units="cm"/>
    </inkml:brush>
  </inkml:definitions>
  <inkml:trace contextRef="#ctx0" brushRef="#br0">222 72 24575,'-5'-1'0,"0"1"0,1-1 0,-1-1 0,0 1 0,1 0 0,-1-1 0,-4-3 0,-24-6 0,28 10 0,1 1 0,0 0 0,-1 0 0,1 0 0,-1 0 0,1 0 0,-1 1 0,1 0 0,0 0 0,-1 0 0,1 1 0,0-1 0,0 1 0,0 0 0,-6 4 0,5-2 0,-1 0 0,1 1 0,0-1 0,1 1 0,-1 0 0,1 0 0,0 1 0,0-1 0,-5 12 0,6-10 0,-1 0 0,2 0 0,-1 0 0,1 0 0,0 0 0,0 0 0,1 1 0,0-1 0,0 1 0,1-1 0,0 1 0,1-1 0,-1 1 0,1-1 0,1 0 0,-1 1 0,1-1 0,0 0 0,5 10 0,-1-8 0,1 0 0,0-1 0,0 0 0,1 0 0,-1-1 0,2 1 0,-1-2 0,1 1 0,0-1 0,0-1 0,1 0 0,0 0 0,0-1 0,0 0 0,0 0 0,0-1 0,15 2 0,-8-2 0,0-1 0,1 0 0,-1-1 0,0-1 0,1-1 0,-1 0 0,0-1 0,0-1 0,0 0 0,20-8 0,-29 8 0,0 0 0,0 0 0,-1-1 0,0-1 0,1 1 0,-1-1 0,-1 0 0,1-1 0,-1 1 0,0-1 0,0 0 0,-1-1 0,1 0 0,-2 0 0,1 0 0,-1 0 0,5-12 0,-5 10 0,-1 0 0,-1 0 0,0-1 0,0 0 0,-1 1 0,0-1 0,-1 0 0,0 1 0,0-1 0,-1 0 0,0 1 0,-1-1 0,0 1 0,-7-19 0,6 20 34,0 0 1,-1-1-1,0 1 0,-1 1 0,0-1 0,0 1 0,-1 0 0,0 0 0,-13-12 1,17 17-87,0 0 0,-1 0 0,0 1 1,1-1-1,-1 0 0,0 1 1,0 0-1,1 0 0,-1 0 0,0 0 1,0 0-1,0 1 0,0-1 1,-1 1-1,1 0 0,0-1 0,0 2 1,0-1-1,0 0 0,0 1 1,0-1-1,0 1 0,0 0 0,0 0 1,0 0-1,0 0 0,1 0 1,-1 1-1,0 0 0,1-1 0,-1 1 1,-2 2-1,-3 4-6774</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8:37:03.557"/>
    </inkml:context>
    <inkml:brush xml:id="br0">
      <inkml:brushProperty name="width" value="0.05" units="cm"/>
      <inkml:brushProperty name="height" value="0.05" units="cm"/>
    </inkml:brush>
  </inkml:definitions>
  <inkml:trace contextRef="#ctx0" brushRef="#br0">236 559 24575,'-8'1'0,"0"0"0,0 1 0,0 0 0,1 0 0,-1 0 0,-12 7 0,-6 1 0,-4-1 0,18-5 0,0-1 0,0 1 0,0 1 0,0 0 0,1 1 0,0 0 0,-12 9 0,22-15 0,1 0 0,-1 1 0,1-1 0,-1 0 0,1 1 0,0-1 0,-1 1 0,1-1 0,-1 0 0,1 1 0,0-1 0,-1 1 0,1-1 0,0 1 0,0-1 0,-1 1 0,1-1 0,0 1 0,0-1 0,0 1 0,0-1 0,0 1 0,0 0 0,0-1 0,0 1 0,0-1 0,0 1 0,0-1 0,0 1 0,0 0 0,1 0 0,0 0 0,-1 0 0,1-1 0,0 1 0,0-1 0,0 1 0,0 0 0,0-1 0,0 0 0,0 1 0,0-1 0,0 0 0,0 1 0,2-1 0,38 2 0,-15-6 0,0 0 0,-1-2 0,0-1 0,0-1 0,-1-1 0,0-1 0,0-2 0,-1 0 0,38-27 0,-57 35 0,1 1 0,0-1 0,-1-1 0,0 1 0,0 0 0,0-1 0,-1 0 0,0 0 0,0 0 0,0 0 0,0-1 0,-1 1 0,0-1 0,2-6 0,-3 9 0,-1 0 0,0 0 0,1-1 0,-1 1 0,0 0 0,-1 0 0,1 0 0,-1 0 0,1 0 0,-1 0 0,0 0 0,0 0 0,0 0 0,0 0 0,-1 0 0,1 1 0,-1-1 0,0 0 0,0 1 0,1-1 0,-2 1 0,1 0 0,0 0 0,0 0 0,-1 0 0,1 0 0,-1 0 0,-4-2 0,1 1 0,-1 0 0,1 0 0,-1 0 0,0 0 0,1 1 0,-1 1 0,0-1 0,-1 1 0,1 0 0,0 0 0,0 1 0,0 0 0,0 0 0,-1 1 0,1 0 0,0 0 0,0 1 0,0 0 0,0 0 0,1 1 0,-1-1 0,-6 5 0,3-1 0,0 0 0,0 1 0,0 0 0,1 1 0,1 0 0,-1 0 0,1 1 0,0 0 0,1 0 0,0 1 0,1 0 0,-9 17 0,9-13 0,1 0 0,0 0 0,1 0 0,0 0 0,1 1 0,1-1 0,0 1 0,1 0 0,0 0 0,3 26 0,-1-35 0,0 1 0,0-1 0,1 0 0,0 0 0,0 1 0,0-1 0,1-1 0,0 1 0,0 0 0,0-1 0,1 1 0,0-1 0,0 0 0,0 0 0,0 0 0,1-1 0,0 0 0,0 0 0,0 0 0,1 0 0,-1-1 0,1 0 0,0 0 0,-1 0 0,2-1 0,9 3 0,1-2 0,0 0 0,1-2 0,-1 0 0,0-1 0,0 0 0,1-2 0,-1 0 0,0-1 0,31-9 0,-6-2 0,-1-1 0,67-36 0,-81 37 0,0-1 0,-1-2 0,-1 0 0,0-2 0,31-31 0,-48 41 0,0 0 0,-1-1 0,0 0 0,-1 0 0,0 0 0,0-1 0,5-14 0,-8 17 0,-1-1 0,0 1 0,0 0 0,-1-1 0,0 0 0,0 1 0,-1-1 0,-1 1 0,1-1 0,-1 0 0,-3-10 0,3 14 0,0 0 0,-1 0 0,0 0 0,0 0 0,0 0 0,-1 1 0,1-1 0,-1 1 0,0 0 0,0-1 0,-1 1 0,1 1 0,-1-1 0,-8-6 0,9 8 0,0 0 0,0 1 0,0-1 0,0 1 0,0 0 0,0 0 0,0 0 0,-1 0 0,1 1 0,0-1 0,-1 1 0,1 0 0,0 0 0,-1 0 0,1 0 0,0 0 0,-1 1 0,1 0 0,0-1 0,0 1 0,-1 1 0,1-1 0,0 0 0,-3 3 0,-2 1 0,0 0 0,1 1 0,0 0 0,0 0 0,1 0 0,0 1 0,0 0 0,-8 13 0,-36 67 0,44-74 0,-7 11 0,2 0 0,0 0 0,2 1 0,-12 51 0,21-74 0,0 1 0,-1-1 0,1 1 0,0 0 0,0-1 0,0 1 0,0-1 0,1 1 0,-1-1 0,1 1 0,-1-1 0,1 1 0,0-1 0,0 0 0,0 1 0,0-1 0,3 4 0,-2-5 0,-1 1 0,1-1 0,0 1 0,0-1 0,0 0 0,0 0 0,-1 0 0,2 0 0,-1 0 0,0 0 0,0-1 0,0 1 0,0-1 0,0 1 0,0-1 0,1 0 0,-1 0 0,0 0 0,0 0 0,5-1 0,7-1 0,0-1 0,0-1 0,0 0 0,0-1 0,-1-1 0,0 0 0,0 0 0,0-1 0,-1-1 0,0 0 0,-1-1 0,1 0 0,-2-1 0,1 0 0,10-15 0,-6 7 0,-1-1 0,0-1 0,-2 0 0,0-1 0,-2 0 0,0-1 0,-2 0 0,10-36 0,-10 20 0,-2 0 0,-1-1 0,-2 1 0,-2-1 0,-2 0 0,-7-56 0,7 88 0,0 0 0,-1 0 0,1 0 0,-1 0 0,-1 0 0,-4-11 0,7 18 0,-1-1 0,1 1 0,0-1 0,0 1 0,0 0 0,0-1 0,-1 1 0,1 0 0,0-1 0,0 1 0,-1 0 0,1-1 0,0 1 0,0 0 0,-1 0 0,1-1 0,0 1 0,-1 0 0,1 0 0,0 0 0,-1-1 0,1 1 0,-1 0 0,1 0 0,0 0 0,-1 0 0,1 0 0,-1 0 0,1 0 0,0 0 0,-1 0 0,1 0 0,-1 0 0,1 0 0,0 0 0,-1 0 0,1 0 0,-1 0 0,-9 17 0,-1 25 0,1 23 0,-3 102 0,12-136 0,2-1 0,2 0 0,1 0 0,1 0 0,15 50 0,-17-72 0,0 0 0,0 0 0,1-1 0,0 1 0,0-1 0,0 0 0,1 0 0,0-1 0,1 1 0,11 9 0,-14-13 0,1 0 0,1 0 0,-1-1 0,0 1 0,1-1 0,-1 0 0,1 0 0,0-1 0,-1 0 0,1 1 0,0-1 0,0-1 0,0 1 0,0-1 0,0 0 0,0 0 0,0-1 0,0 1 0,6-2 0,0-2 0,1 1 0,-1-1 0,-1-1 0,1 0 0,-1 0 0,0-1 0,0-1 0,0 0 0,-1 0 0,0-1 0,-1 0 0,1 0 0,-1-1 0,-1 0 0,0 0 0,0-1 0,-1 0 0,6-12 0,-3 3 0,-1 1 0,0-1 0,-2-1 0,0 1 0,-1-1 0,-1 0 0,-1-1 0,-1 1 0,0-33 0,-3 44 0,1 1 0,-2 0 0,-2-13 0,4 19 0,-1 0 0,1 0 0,-1 0 0,0 0 0,0 0 0,0 1 0,0-1 0,0 0 0,0 0 0,0 1 0,0-1 0,-1 0 0,1 1 0,-1-1 0,1 1 0,-1 0 0,0 0 0,1-1 0,-3 0 0,3 2 0,1 0 0,-1-1 0,0 1 0,0 0 0,1 0 0,-1 0 0,0 0 0,0 0 0,1 0 0,-1 0 0,0 0 0,1 0 0,-1 0 0,0 0 0,0 0 0,1 1 0,-1-1 0,0 0 0,1 1 0,-1-1 0,0 0 0,1 1 0,-1-1 0,0 1 0,0 0 0,0 0 0,0 1 0,-1-1 0,1 1 0,0 0 0,0 0 0,0-1 0,0 1 0,1 0 0,-2 3 0,0 4 0,0 0 0,-1 19 0,3-27 0,-4 51 0,5 57 0,0-91 0,1-1 0,0 0 0,1 1 0,1-1 0,1-1 0,0 1 0,10 19 0,-13-33 0,-1 0 0,1 1 0,0-1 0,0 0 0,1 0 0,-1 0 0,1 0 0,-1-1 0,1 1 0,0-1 0,0 1 0,0-1 0,0 0 0,0 0 0,1-1 0,-1 1 0,0-1 0,1 1 0,0-1 0,-1 0 0,1 0 0,5 0 0,-3-1 0,1 0 0,-1-1 0,0 1 0,0-2 0,1 1 0,-1 0 0,0-1 0,0 0 0,-1-1 0,1 1 0,0-1 0,8-6 0,1-2 0,-1 0 0,-1 0 0,0-2 0,-1 1 0,0-2 0,0 0 0,-2 0 0,0 0 0,-1-2 0,11-21 0,-10 15 0,-1 0 0,-1-1 0,-1 0 0,-1 0 0,-1 0 0,0-1 0,0-27 0,-5 46 0,0 0 0,0 0 0,0 0 0,0 0 0,-1 0 0,-2-7 0,3 12 0,0 0 0,0-1 0,0 1 0,0 0 0,0 0 0,0 0 0,0 0 0,0 0 0,0 0 0,0 0 0,0 0 0,0 0 0,0 0 0,-1 0 0,1-1 0,0 1 0,0 0 0,0 0 0,0 0 0,0 0 0,0 0 0,0 0 0,0 0 0,0 0 0,0 0 0,0 0 0,-1 0 0,1 0 0,0 0 0,0 0 0,0 0 0,0 0 0,0 0 0,0 0 0,0 0 0,0 0 0,0 0 0,-1 0 0,1 0 0,0 0 0,0 0 0,0 0 0,0 0 0,0 0 0,0 0 0,0 0 0,0 0 0,0 0 0,0 0 0,0 1 0,0-1 0,-1 0 0,1 0 0,0 0 0,0 0 0,0 0 0,0 0 0,0 0 0,0 0 0,-5 9 0,-2 11 0,2 2 0,1 0 0,1 0 0,1 0 0,2 42 0,0-54 0,1 1 0,0 0 0,1 0 0,1-1 0,0 1 0,0-1 0,1 1 0,0-1 0,0-1 0,1 1 0,1 0 0,6 8 0,-11-16-50,1 0-1,0 0 1,-1 0-1,1 0 0,0 0 1,0-1-1,0 1 1,0-1-1,0 1 1,0-1-1,1 1 0,-1-1 1,0 0-1,1 0 1,-1 0-1,1-1 1,-1 1-1,1-1 0,-1 1 1,1-1-1,0 0 1,-1 0-1,1 0 1,-1 0-1,1 0 1,3-1-1,9-5-6775</inkml:trace>
</inkml:ink>
</file>

<file path=ppt/ink/ink4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9:48:03.722"/>
    </inkml:context>
    <inkml:brush xml:id="br0">
      <inkml:brushProperty name="width" value="0.05" units="cm"/>
      <inkml:brushProperty name="height" value="0.05" units="cm"/>
    </inkml:brush>
  </inkml:definitions>
  <inkml:trace contextRef="#ctx0" brushRef="#br0">33 26 24575,'-5'-22'0,"1"18"0,0 15 0,-14 285 0,18-279 0,-2 303-89,3-228-1187,-1-68-5550</inkml:trace>
</inkml:ink>
</file>

<file path=ppt/ink/ink4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9:48:04.081"/>
    </inkml:context>
    <inkml:brush xml:id="br0">
      <inkml:brushProperty name="width" value="0.05" units="cm"/>
      <inkml:brushProperty name="height" value="0.05" units="cm"/>
    </inkml:brush>
  </inkml:definitions>
  <inkml:trace contextRef="#ctx0" brushRef="#br0">60 145 24575,'14'-24'0,"-13"23"0,-1 0 0,1-1 0,-1 1 0,1 0 0,-1 0 0,0 0 0,1 0 0,-1 0 0,0-1 0,0 1 0,0 0 0,0 0 0,0 0 0,0-1 0,0 1 0,0 0 0,-1 0 0,1 0 0,-1-2 0,1 3 0,0 0 0,-1 0 0,1 0 0,-1 0 0,1 0 0,-1 0 0,1 0 0,0 0 0,-1 0 0,1 0 0,-1 0 0,1 0 0,0 0 0,-1 0 0,1 0 0,-1 0 0,1 1 0,0-1 0,-1 0 0,1 0 0,0 1 0,-1-1 0,1 0 0,0 0 0,-1 1 0,1-1 0,0 0 0,0 1 0,-1-1 0,1 0 0,0 1 0,0-1 0,-1 0 0,1 2 0,-10 15 0,9-16 0,-8 16 0,2-1 0,0 2 0,0-1 0,2 1 0,0 0 0,1 0 0,0 0 0,2 1 0,0-1 0,2 29 0,1-36 0,0-1 0,0 0 0,1 0 0,0 0 0,1 0 0,1 0 0,-1 0 0,1-1 0,1 0 0,0 0 0,0 0 0,1 0 0,0-1 0,0 0 0,1 0 0,0-1 0,0 1 0,1-2 0,0 1 0,13 8 0,-14-11 0,0 1 0,1-1 0,-1 0 0,1-1 0,0 0 0,0 0 0,0-1 0,0 0 0,1 0 0,-1-1 0,0 0 0,1 0 0,-1-1 0,1 0 0,-1-1 0,0 0 0,1 0 0,-1-1 0,0 0 0,0 0 0,0-1 0,0 0 0,0 0 0,-1-1 0,1 0 0,-1 0 0,0-1 0,0 0 0,0 0 0,8-10 0,-4 4 0,-2-1 0,1 0 0,-2 0 0,0-1 0,0 0 0,-1 0 0,-1-1 0,0 0 0,-1 0 0,0 0 0,-1-1 0,-1 0 0,2-17 0,-3 16 0,0 0 0,-2-1 0,0 1 0,0 0 0,-2 0 0,0 0 0,-1-1 0,0 2 0,-1-1 0,-1 0 0,-1 1 0,-7-16 0,9 25 0,1 0 0,-2-1 0,1 2 0,0-1 0,-1 0 0,0 1 0,0 0 0,-1 0 0,0 0 0,0 1 0,0 0 0,0 0 0,-8-3 0,9 5 0,-1 0 0,1 0 0,0 1 0,-1 0 0,1 0 0,-1 0 0,1 1 0,-1-1 0,1 2 0,-1-1 0,1 0 0,0 1 0,-1 0 0,1 0 0,-1 1 0,1 0 0,0 0 0,-6 3 0,-1 1-195,1 1 0,-1 1 0,1 0 0,1 0 0,0 1 0,-13 13 0,2 3-6631</inkml:trace>
</inkml:ink>
</file>

<file path=ppt/ink/ink4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9:48:04.441"/>
    </inkml:context>
    <inkml:brush xml:id="br0">
      <inkml:brushProperty name="width" value="0.05" units="cm"/>
      <inkml:brushProperty name="height" value="0.05" units="cm"/>
    </inkml:brush>
  </inkml:definitions>
  <inkml:trace contextRef="#ctx0" brushRef="#br0">50 3 24575,'0'0'0,"0"0"0,0 0 0,0 0 0,0-1 0,0 1 0,0 0 0,0 0 0,0 0 0,0 0 0,0 0 0,0 0 0,0 0 0,0 0 0,0 0 0,0-1 0,0 1 0,0 0 0,0 0 0,0 0 0,0 0 0,0 0 0,0 0 0,0 0 0,0 0 0,0 0 0,0 0 0,0 0 0,-1 0 0,1 0 0,0-1 0,0 1 0,0 0 0,0 0 0,0 0 0,0 0 0,0 0 0,0 0 0,0 0 0,0 0 0,-1 0 0,1 0 0,0 0 0,0 0 0,0 0 0,0 0 0,0 0 0,0 0 0,0 0 0,0 0 0,0 0 0,-1 0 0,1 1 0,0-1 0,0 0 0,0 0 0,0 0 0,-8 5 0,-6 11 0,10-9 0,1 1 0,0 1 0,0-1 0,0 0 0,1 1 0,0 0 0,-1 15 0,1 67 0,3-58 0,2 62 0,5-1 0,23 105 0,-24-152-1365,-6-30-5461</inkml:trace>
</inkml:ink>
</file>

<file path=ppt/ink/ink4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9:48:04.860"/>
    </inkml:context>
    <inkml:brush xml:id="br0">
      <inkml:brushProperty name="width" value="0.05" units="cm"/>
      <inkml:brushProperty name="height" value="0.05" units="cm"/>
    </inkml:brush>
  </inkml:definitions>
  <inkml:trace contextRef="#ctx0" brushRef="#br0">270 87 24575,'0'-1'0,"0"-1"0,-1 1 0,1-1 0,-1 1 0,1-1 0,-1 1 0,0 0 0,0-1 0,1 1 0,-1 0 0,0 0 0,0 0 0,0 0 0,0-1 0,0 1 0,-1 1 0,1-1 0,0 0 0,0 0 0,-1 0 0,1 1 0,0-1 0,-1 0 0,-1 0 0,-2-1 0,0 1 0,0-1 0,0 1 0,0 0 0,-8-1 0,5 2 0,1 0 0,-1 1 0,0 0 0,1 1 0,-1-1 0,1 2 0,-1-1 0,1 1 0,0 0 0,0 0 0,0 1 0,0 0 0,1 0 0,0 0 0,0 1 0,0 0 0,0 0 0,1 1 0,0 0 0,-9 12 0,6-8 0,2 1 0,-1 0 0,1 0 0,1 1 0,0-1 0,1 1 0,0 1 0,1-1 0,0 0 0,1 1 0,0-1 0,0 14 0,2-14 0,1 1 0,1-1 0,0 1 0,0-1 0,1 0 0,1 0 0,0 0 0,1 0 0,0-1 0,1 0 0,0 0 0,0 0 0,1-1 0,1 0 0,0 0 0,0-1 0,1 0 0,0 0 0,0-1 0,1 0 0,0-1 0,15 8 0,-14-9 0,0 0 0,1-1 0,-1 0 0,1-1 0,0 0 0,1-1 0,-1 0 0,1-1 0,-1-1 0,1 0 0,0 0 0,-1-2 0,1 1 0,-1-2 0,1 1 0,-1-2 0,1 0 0,-1 0 0,0-1 0,0 0 0,21-12 0,-19 7 0,-1-1 0,0 0 0,-1 0 0,-1-1 0,1-1 0,-2 0 0,1-1 0,-2 0 0,0 0 0,0-1 0,-1 0 0,-1 0 0,-1-1 0,10-30 0,-12 31 0,0-1 0,-2 1 0,0-1 0,0 0 0,-1 0 0,-1 1 0,-2-20 0,0 23 0,0 0 0,0 1 0,-1 0 0,0-1 0,-1 1 0,0 0 0,0 1 0,-1-1 0,-1 1 0,-10-14 0,10 16 16,0 1-1,-1-1 1,0 1-1,0 1 1,-1-1-1,0 1 1,0 1-1,0-1 1,0 1-1,-1 1 1,1 0-1,-1 0 1,0 0-1,0 1 1,0 0-1,0 1 1,0 0 0,-1 1-1,1 0 1,0 0-1,-13 2 1,9 0-123,1 0 0,-1 1 1,1 0-1,0 0 0,0 1 1,1 1-1,-1 0 0,1 1 1,0 0-1,0 1 0,1 0 1,0 0-1,0 1 0,1 1 1,-12 12-1,7-1-6719</inkml:trace>
</inkml:ink>
</file>

<file path=ppt/ink/ink4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9:48:05.253"/>
    </inkml:context>
    <inkml:brush xml:id="br0">
      <inkml:brushProperty name="width" value="0.05" units="cm"/>
      <inkml:brushProperty name="height" value="0.05" units="cm"/>
    </inkml:brush>
  </inkml:definitions>
  <inkml:trace contextRef="#ctx0" brushRef="#br0">29 6 24575,'1'-5'0,"-1"8"0,-1 13 0,-9 40 85,1 0 0,3 1-1,3 87 1,25 169-1415,-19-281 956,0-4-6452</inkml:trace>
</inkml:ink>
</file>

<file path=ppt/ink/ink4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9:48:05.689"/>
    </inkml:context>
    <inkml:brush xml:id="br0">
      <inkml:brushProperty name="width" value="0.05" units="cm"/>
      <inkml:brushProperty name="height" value="0.05" units="cm"/>
    </inkml:brush>
  </inkml:definitions>
  <inkml:trace contextRef="#ctx0" brushRef="#br0">226 1 24575,'-2'2'0,"-1"0"0,0 0 0,0 0 0,0-1 0,-1 1 0,1-1 0,0 0 0,-1 0 0,1 0 0,0 0 0,-8 0 0,-22 8 0,25-4 0,-1 1 0,1-1 0,1 1 0,-1 1 0,1-1 0,1 1 0,-1 1 0,-6 8 0,3-2 0,1 0 0,1 1 0,-13 29 0,15-30 0,1 0 0,1 1 0,1-1 0,0 1 0,0 0 0,2 0 0,0 0 0,0 0 0,3 22 0,-1-30 0,0 0 0,0 0 0,1-1 0,0 1 0,0 0 0,1-1 0,0 0 0,0 1 0,0-1 0,1 0 0,0-1 0,0 1 0,0-1 0,1 1 0,0-1 0,0-1 0,0 1 0,0-1 0,1 0 0,0 0 0,0 0 0,10 4 0,-5-4 0,1 1 0,1-2 0,-1 0 0,0 0 0,1-1 0,-1 0 0,1-1 0,0-1 0,-1 0 0,1-1 0,0 0 0,-1-1 0,1 0 0,20-7 0,-25 6 0,0 0 0,0 0 0,-1-1 0,0 0 0,1 0 0,-1-1 0,-1 0 0,1 0 0,-1 0 0,0-1 0,0 0 0,-1 0 0,1-1 0,-1 1 0,-1-1 0,1 0 0,-1 0 0,-1-1 0,1 0 0,-1 1 0,-1-1 0,1 0 0,1-10 0,-3 8 0,1 0 0,-2 1 0,1-1 0,-2 0 0,1 0 0,-1 0 0,-1 1 0,1-1 0,-2 0 0,1 1 0,-1 0 0,-1-1 0,0 1 0,-7-13 0,6 16 0,1-1 0,-1 1 0,-1-1 0,1 2 0,-1-1 0,0 0 0,0 1 0,-1 0 0,1 1 0,-1-1 0,0 1 0,0 1 0,-1-1 0,1 1 0,-1 1 0,0-1 0,-15-2 0,12 3-114,0 1 1,-1 1-1,1-1 0,0 2 0,0-1 1,-1 2-1,1-1 0,0 1 0,0 1 1,0 0-1,-19 9 0,13-2-6712</inkml:trace>
</inkml:ink>
</file>

<file path=ppt/ink/ink4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9:48:06.299"/>
    </inkml:context>
    <inkml:brush xml:id="br0">
      <inkml:brushProperty name="width" value="0.05" units="cm"/>
      <inkml:brushProperty name="height" value="0.05" units="cm"/>
    </inkml:brush>
  </inkml:definitions>
  <inkml:trace contextRef="#ctx0" brushRef="#br0">1066 44 24575,'0'2'0,"0"-1"0,0 1 0,-1-1 0,1 0 0,-1 1 0,1-1 0,-1 0 0,1 1 0,-1-1 0,0 0 0,1 0 0,-1 1 0,0-1 0,0 0 0,0 0 0,0 0 0,0 0 0,0 0 0,0 0 0,0-1 0,-1 1 0,1 0 0,0 0 0,0-1 0,-1 1 0,1-1 0,0 1 0,-1-1 0,1 0 0,-1 1 0,-1-1 0,-8 2 0,1-1 0,-1-1 0,-14 0 0,12 0 0,-896-2 0,898 2 0,4 0 0,-1 0 0,1 0 0,-15 3 0,38 2 0,15 0 0,98-4 0,158-19 0,-165 8 0,72-5-33,541-29-444,-539 41 298,341 41-1,-507-34 180,47 13 0,-76-17-1,0 0 0,0 0 0,-1 1-1,1-1 1,0 0 0,0 0-1,0 1 1,0-1 0,0 0 0,-1 1-1,1-1 1,0 1 0,0-1-1,-1 1 1,1-1 0,0 1 0,-1 0-1,1-1 1,0 1 0,0 1-1,-2-2 9,1 1 0,-1-1 0,1 1 0,-1-1 0,0 1-1,1-1 1,-1 0 0,0 1 0,1-1 0,-1 0-1,0 0 1,1 1 0,-1-1 0,0 0 0,0 0 0,1 0-1,-2 0 1,-43 3 621,3-4-1848,0-3-5606</inkml:trace>
</inkml:ink>
</file>

<file path=ppt/ink/ink4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9:48:06.891"/>
    </inkml:context>
    <inkml:brush xml:id="br0">
      <inkml:brushProperty name="width" value="0.05" units="cm"/>
      <inkml:brushProperty name="height" value="0.05" units="cm"/>
    </inkml:brush>
  </inkml:definitions>
  <inkml:trace contextRef="#ctx0" brushRef="#br0">1 174 24575,'-1'-31'0,"3"-1"0,0 1 0,8-33 0,-4 49 0,-6 15 0,1 0 0,-1 0 0,0 0 0,0 0 0,0 0 0,1 0 0,-1 0 0,0 0 0,0 0 0,0 0 0,1 0 0,-1 0 0,0 0 0,0 0 0,0 0 0,1 0 0,-1 0 0,0 0 0,0 0 0,0 1 0,0-1 0,0 0 0,1 0 0,-1 0 0,0 0 0,0 0 0,0 1 0,0-1 0,0 0 0,0 0 0,1 0 0,-1 1 0,0-1 0,0 0 0,0 0 0,0 0 0,0 0 0,0 1 0,7 29 0,-6 372 0,-2-361 0,-18 193 46,10-151-1457,6-53-5415</inkml:trace>
</inkml:ink>
</file>

<file path=ppt/ink/ink4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9:48:07.408"/>
    </inkml:context>
    <inkml:brush xml:id="br0">
      <inkml:brushProperty name="width" value="0.05" units="cm"/>
      <inkml:brushProperty name="height" value="0.05" units="cm"/>
    </inkml:brush>
  </inkml:definitions>
  <inkml:trace contextRef="#ctx0" brushRef="#br0">194 69 24575,'-7'-1'0,"0"1"0,0 0 0,0 1 0,0 0 0,0 0 0,0 0 0,0 1 0,0 0 0,0 0 0,1 1 0,-1-1 0,1 2 0,-1-1 0,1 1 0,1 0 0,-1 0 0,-10 10 0,10-8 0,0 0 0,0 0 0,0 1 0,1 0 0,0 0 0,1 1 0,-1-1 0,2 1 0,-1 0 0,1 0 0,0 1 0,0-1 0,-1 12 0,3-15 0,1-1 0,0 1 0,0 0 0,0 0 0,0 0 0,1-1 0,-1 1 0,1 0 0,1-1 0,-1 1 0,1-1 0,-1 1 0,1-1 0,1 0 0,-1 1 0,0-1 0,1 0 0,0-1 0,0 1 0,0 0 0,1-1 0,-1 0 0,1 0 0,-1 0 0,9 5 0,-1-2 0,0-1 0,0 0 0,0-1 0,1 0 0,-1-1 0,1 0 0,0-1 0,0-1 0,14 1 0,-4-1 0,0-1 0,0-2 0,0 0 0,26-6 0,-39 6 0,0-1 0,-1 0 0,1 0 0,0 0 0,-1-1 0,0-1 0,0 0 0,0 0 0,0 0 0,-1-1 0,0 0 0,0 0 0,-1-1 0,0 0 0,0 0 0,0-1 0,-1 1 0,0-1 0,-1 0 0,1-1 0,-2 1 0,1-1 0,-1 1 0,0-1 0,-1 0 0,0 0 0,-1-1 0,0 1 0,0 0 0,-1 0 0,0-1 0,0 1 0,-4-18 0,3 21 0,-1 0 0,0 0 0,0 1 0,0-1 0,0 1 0,-1-1 0,0 1 0,0 0 0,-1 0 0,1 0 0,-1 0 0,0 1 0,0 0 0,-1-1 0,1 1 0,-1 1 0,0-1 0,0 1 0,0 0 0,-1 0 0,1 0 0,-1 1 0,1 0 0,-7-2 0,5 2 0,0 1 0,0-1 0,-1 1 0,1 1 0,0-1 0,0 1 0,0 0 0,-1 1 0,1 0 0,0 0 0,0 0 0,0 1 0,0 0 0,0 0 0,0 1 0,1 0 0,-1 0 0,1 1 0,0 0 0,-6 4 0,10-7 20,1 0 0,-1 1 0,1-1 1,0 0-1,0 1 0,0-1 0,-1 1 0,1-1 0,1 1 0,-1-1 0,0 1 0,0 0 0,0-1 0,1 1 0,-1 0 0,0 3 1,1-3-90,1-1 1,-1 0 0,0 0 0,0 1-1,0-1 1,1 0 0,-1 0-1,1 0 1,-1 0 0,1 1 0,-1-1-1,1 0 1,0 0 0,0 0 0,-1 0-1,1 0 1,0 0 0,0-1 0,0 1-1,0 0 1,0 0 0,0-1-1,0 1 1,2 1 0,14 5-6758</inkml:trace>
</inkml:ink>
</file>

<file path=ppt/ink/ink4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9:48:07.752"/>
    </inkml:context>
    <inkml:brush xml:id="br0">
      <inkml:brushProperty name="width" value="0.05" units="cm"/>
      <inkml:brushProperty name="height" value="0.05" units="cm"/>
    </inkml:brush>
  </inkml:definitions>
  <inkml:trace contextRef="#ctx0" brushRef="#br0">124 19 24575,'-4'-1'0,"1"0"0,-1 1 0,0-1 0,1-1 0,0 1 0,-5-2 0,5 1 0,0 1 0,-1-1 0,1 1 0,-1 0 0,0 0 0,-7 0 0,10 1 0,1 0 0,-1 0 0,0 0 0,0 0 0,0 1 0,0-1 0,0 0 0,0 1 0,1-1 0,-1 1 0,0-1 0,0 1 0,1-1 0,-1 1 0,0-1 0,1 1 0,-1 0 0,0-1 0,1 1 0,-1 0 0,1 0 0,-1 0 0,1-1 0,-1 1 0,1 0 0,0 0 0,0 0 0,-1 0 0,1 0 0,0-1 0,0 1 0,0 0 0,0 1 0,-3 22 0,0 44 0,0 0 0,-28 246-1365,27-286-5461</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8:37:03.896"/>
    </inkml:context>
    <inkml:brush xml:id="br0">
      <inkml:brushProperty name="width" value="0.05" units="cm"/>
      <inkml:brushProperty name="height" value="0.05" units="cm"/>
    </inkml:brush>
  </inkml:definitions>
  <inkml:trace contextRef="#ctx0" brushRef="#br0">12 221 24575,'1'-31'0,"0"21"0,0 0 0,-1 1 0,0-1 0,-1 1 0,0-1 0,0 1 0,-6-17 0,7 26 0,0 0 0,0 0 0,0 0 0,0 0 0,0 0 0,0 0 0,0 1 0,0-1 0,0 0 0,0 0 0,0 0 0,0 0 0,0 0 0,0 0 0,0 0 0,0 0 0,0 0 0,0 0 0,0 0 0,0 0 0,0 0 0,0 0 0,0 0 0,0 0 0,0 0 0,-1 0 0,1 0 0,0 0 0,0 0 0,0 0 0,0 0 0,0 0 0,0 0 0,0 0 0,0 0 0,0 0 0,0 0 0,0 0 0,0 0 0,0 0 0,0 0 0,0 0 0,0 0 0,0 0 0,0 0 0,-1 0 0,1 0 0,0 0 0,0 0 0,0 0 0,0 0 0,0 0 0,0 0 0,0 0 0,0 0 0,0 0 0,0-1 0,0 1 0,0 0 0,0 0 0,0 0 0,0 0 0,0 0 0,0 0 0,-2 8 0,1 11 0,8 14 0,1-1 0,1 0 0,2 0 0,18 37 0,12 34 0,-49-128 49,2-1 0,0 1 0,2-1-1,1 0 1,1 0 0,2-29 0,1 40-106,0-1 0,2 0 0,0 0 0,0 1 0,7-17 0,-6 23-79,0 0-1,0 0 1,0 1-1,1-1 1,1 1-1,-1 1 1,1-1-1,1 1 0,9-9 1,3 1-6690</inkml:trace>
</inkml:ink>
</file>

<file path=ppt/ink/ink4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9:48:08.113"/>
    </inkml:context>
    <inkml:brush xml:id="br0">
      <inkml:brushProperty name="width" value="0.05" units="cm"/>
      <inkml:brushProperty name="height" value="0.05" units="cm"/>
    </inkml:brush>
  </inkml:definitions>
  <inkml:trace contextRef="#ctx0" brushRef="#br0">192 98 24575,'-4'-3'0,"0"0"0,-1-1 0,1 1 0,0 1 0,-1-1 0,0 1 0,0-1 0,0 2 0,0-1 0,0 0 0,0 1 0,0 0 0,0 0 0,-1 0 0,1 1 0,0 0 0,-6 0 0,6 1 0,1-1 0,-1 1 0,1-1 0,-1 1 0,1 0 0,0 1 0,-1-1 0,1 1 0,0 0 0,0 0 0,0 0 0,0 1 0,1-1 0,-1 1 0,1 0 0,-1 0 0,1 0 0,0 1 0,0-1 0,-2 5 0,3-5 0,0 0 0,0 0 0,1 0 0,-1 0 0,1 1 0,0-1 0,0 0 0,0 1 0,0-1 0,1 1 0,-1 0 0,1-1 0,0 1 0,0-1 0,0 1 0,1-1 0,-1 1 0,1-1 0,0 1 0,0-1 0,0 1 0,0-1 0,1 0 0,0 0 0,-1 1 0,1-1 0,0 0 0,0 0 0,0-1 0,1 1 0,-1 0 0,1-1 0,0 0 0,5 4 0,4 3 0,1 0 0,1-2 0,0 0 0,-1 0 0,2-1 0,26 7 0,-22-8 0,0-1 0,0-1 0,0-1 0,0 0 0,0-2 0,1 0 0,-1-1 0,0-1 0,24-6 0,-34 6 0,0-1 0,0 0 0,-1 0 0,1-1 0,-1 0 0,0 0 0,0-1 0,0 0 0,9-9 0,-12 9 0,-1 1 0,0-1 0,0-1 0,0 1 0,0 0 0,-1-1 0,0 0 0,0 0 0,0 0 0,-1 0 0,0 0 0,0 0 0,-1 0 0,2-10 0,-3 10 0,1 0 0,-1 1 0,0-1 0,-1 1 0,1-1 0,-1 1 0,0-1 0,0 1 0,-1-1 0,0 1 0,0 0 0,0 0 0,0 0 0,-1 0 0,0 0 0,0 0 0,0 1 0,-1-1 0,0 1 0,0 0 0,0 0 0,0 1 0,0-1 0,-1 1 0,1 0 0,-1 0 0,0 0 0,0 0 0,0 1 0,-8-2 0,7 2 0,0 0 0,0 0 0,0 1 0,0 0 0,0 0 0,-1 1 0,1 0 0,0 0 0,0 0 0,0 1 0,0 0 0,-1 0 0,1 0 0,0 1 0,1 0 0,-1 0 0,0 1 0,1-1 0,-1 1 0,1 1 0,0-1 0,0 1 0,0-1 0,0 2 0,1-1 0,-1 0 0,-4 8 0,7-11-91,1 1 0,0 0 0,0 0 0,0 0 0,0 0 0,0 0 0,0 0 0,1 0 0,-1 0 0,1 1 0,-1-1 0,1 0 0,0 0 0,0 4 0,2 6-6735</inkml:trace>
</inkml:ink>
</file>

<file path=ppt/ink/ink4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9:48:08.457"/>
    </inkml:context>
    <inkml:brush xml:id="br0">
      <inkml:brushProperty name="width" value="0.05" units="cm"/>
      <inkml:brushProperty name="height" value="0.05" units="cm"/>
    </inkml:brush>
  </inkml:definitions>
  <inkml:trace contextRef="#ctx0" brushRef="#br0">116 23 24575,'0'-1'0,"0"0"0,0 0 0,0 0 0,0 0 0,-1 0 0,1 0 0,0 0 0,-1 1 0,1-1 0,0 0 0,-1 0 0,1 0 0,-1 0 0,1 1 0,-1-1 0,1 0 0,-1 0 0,0 1 0,1-1 0,-1 0 0,0 1 0,0-1 0,0 1 0,1-1 0,-1 1 0,0-1 0,0 1 0,0 0 0,0-1 0,0 1 0,0 0 0,0 0 0,0 0 0,1 0 0,-1 0 0,0 0 0,0 0 0,-1 0 0,-1 0 0,-1 0 0,1 0 0,0 1 0,0-1 0,0 1 0,0 0 0,0 0 0,0 0 0,0 0 0,-3 3 0,1-1 0,1 1 0,0 1 0,0-1 0,0 1 0,0-1 0,0 1 0,1 0 0,0 1 0,0-1 0,1 0 0,-1 1 0,1 0 0,0-1 0,1 1 0,-1 0 0,1 0 0,1 0 0,-1 9 0,-1 12 0,2 1 0,6 45 0,-5-65 0,12 248-1365,-13-233-5461</inkml:trace>
</inkml:ink>
</file>

<file path=ppt/ink/ink4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9:48:08.835"/>
    </inkml:context>
    <inkml:brush xml:id="br0">
      <inkml:brushProperty name="width" value="0.05" units="cm"/>
      <inkml:brushProperty name="height" value="0.05" units="cm"/>
    </inkml:brush>
  </inkml:definitions>
  <inkml:trace contextRef="#ctx0" brushRef="#br0">251 15 24575,'-2'-2'0,"-1"0"0,1 1 0,-1-1 0,0 1 0,0 0 0,0 0 0,0 0 0,0 0 0,0 0 0,0 1 0,0-1 0,-6 1 0,-37 1 0,38 1 0,0-1 0,0 1 0,1 0 0,-1 1 0,0 0 0,1 0 0,0 1 0,0 0 0,0 0 0,0 0 0,1 1 0,0 0 0,0 1 0,0-1 0,1 1 0,-1 0 0,1 0 0,1 1 0,-1 0 0,1-1 0,0 2 0,1-1 0,0 0 0,0 1 0,0-1 0,1 1 0,-2 13 0,2-10 0,0 1 0,1 0 0,1 0 0,0-1 0,1 1 0,0 0 0,1-1 0,0 1 0,0-1 0,1 1 0,1-1 0,0 0 0,1 0 0,0-1 0,0 1 0,1-1 0,1 0 0,10 12 0,-10-14 0,1 0 0,0-1 0,0 0 0,1-1 0,0 1 0,0-2 0,0 1 0,1-1 0,-1-1 0,1 0 0,1 0 0,16 3 0,-19-5 0,-1-1 0,1 0 0,0-1 0,0 0 0,0 0 0,0-1 0,-1 0 0,1 0 0,0 0 0,-1-1 0,1-1 0,-1 1 0,1-1 0,-1 0 0,0-1 0,0 0 0,-1 0 0,7-5 0,-4 1 0,0 0 0,0 0 0,-1-1 0,-1 0 0,1-1 0,-1 0 0,-1 0 0,0 0 0,0-1 0,-1 0 0,-1 0 0,0 0 0,5-22 0,-7 27 0,-1 0 0,0-1 0,-1 1 0,1-1 0,-1 1 0,-1-1 0,1 1 0,-1-1 0,0 1 0,0 0 0,-1-1 0,0 1 0,0 0 0,0 0 0,-1 0 0,0 1 0,0-1 0,-1 0 0,0 1 0,1 0 0,-2 0 0,1 0 0,0 1 0,-1-1 0,0 1 0,-11-7 0,5 4-136,-1 1-1,0 0 1,0 1-1,-1 0 1,1 1-1,-1 1 1,0 0-1,0 0 0,-20 0 1,18 2-6690</inkml:trace>
</inkml:ink>
</file>

<file path=ppt/ink/ink4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9:48:09.317"/>
    </inkml:context>
    <inkml:brush xml:id="br0">
      <inkml:brushProperty name="width" value="0.05" units="cm"/>
      <inkml:brushProperty name="height" value="0.05" units="cm"/>
    </inkml:brush>
  </inkml:definitions>
  <inkml:trace contextRef="#ctx0" brushRef="#br0">49 81 24575,'-6'-3'0,"0"0"0,1-1 0,-1 0 0,1 0 0,-9-8 0,13 12 0,1-1 0,-1 0 0,1 1 0,-1-1 0,1 1 0,0-1 0,-1 0 0,1 1 0,-1-1 0,1 0 0,0 1 0,0-1 0,-1 0 0,1 0 0,0 1 0,0-1 0,0 0 0,0 0 0,0 1 0,0-1 0,0 0 0,0 0 0,0 0 0,1-1 0,0 1 0,0 0 0,0 0 0,0 1 0,0-1 0,0 0 0,0 0 0,0 0 0,0 1 0,0-1 0,1 0 0,-1 1 0,0-1 0,0 1 0,1-1 0,-1 1 0,0 0 0,3-1 0,53-7 0,0 2 0,95 1 0,-98 5 0,708 16 0,-778-17 0,-56-1 0,65 2 0,0 1 0,1-1 0,-1 1 0,1 0 0,-1 1 0,1 0 0,0 0 0,-10 4 0,14-4 0,0-1 0,1 1 0,-1 0 0,0-1 0,1 1 0,-1 0 0,1 0 0,0 0 0,-1 0 0,1 0 0,0 0 0,0 0 0,0 0 0,1 1 0,-1-1 0,1 0 0,-1 0 0,1 1 0,-1-1 0,1 1 0,0-1 0,0 0 0,1 4 0,0 8 0,1-1 0,1 0 0,4 14 0,-2-9 0,8 56-682,8 117-1,-20-173-6143</inkml:trace>
</inkml:ink>
</file>

<file path=ppt/ink/ink4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9:48:10.033"/>
    </inkml:context>
    <inkml:brush xml:id="br0">
      <inkml:brushProperty name="width" value="0.05" units="cm"/>
      <inkml:brushProperty name="height" value="0.05" units="cm"/>
    </inkml:brush>
  </inkml:definitions>
  <inkml:trace contextRef="#ctx0" brushRef="#br0">193 16 24575,'0'0'0,"0"-1"0,0 0 0,0 1 0,0-1 0,0 1 0,0-1 0,0 1 0,1-1 0,-1 0 0,0 1 0,0-1 0,0 1 0,1-1 0,-1 1 0,0-1 0,0 1 0,1-1 0,-1 1 0,0-1 0,1 1 0,-1 0 0,1-1 0,-1 1 0,1 0 0,-1-1 0,0 1 0,1 0 0,-1-1 0,1 1 0,0 0 0,-1 0 0,1 0 0,-1-1 0,1 1 0,-1 0 0,1 0 0,-1 0 0,1 0 0,0 0 0,-1 0 0,1 0 0,-1 0 0,1 0 0,-1 0 0,2 1 0,-1-1 0,1 0 0,-1 1 0,1-1 0,-1 1 0,0 0 0,1-1 0,-1 1 0,1 0 0,-1 0 0,0 0 0,0 0 0,0 0 0,1 0 0,-1 0 0,0 0 0,1 2 0,6 17 0,0-1 0,-1 1 0,8 38 0,-3-11 0,21 60 0,21 85 0,-60-217 0,-2 1 0,0-1 0,-1 2 0,-22-40 0,30 61 0,-1-1 0,0 1 0,0-1 0,0 1 0,-1 0 0,1 0 0,0 0 0,-1 0 0,1 0 0,-1 0 0,0 1 0,0 0 0,1-1 0,-7-1 0,4 2 0,-1 0 0,1 0 0,-1 0 0,0 1 0,1 0 0,-1 0 0,-9 2 0,-3 1 0,0 2 0,1 0 0,-34 15 0,43-16 0,0-1 0,0 2 0,1-1 0,0 1 0,0 0 0,0 1 0,0-1 0,1 1 0,0 1 0,1-1 0,-1 1 0,1 0 0,-6 10 0,9-13 0,1 0 0,-1 0 0,0 0 0,1 0 0,0 0 0,0 1 0,0-1 0,1 0 0,0 1 0,-1-1 0,1 0 0,1 1 0,-1-1 0,1 0 0,0 1 0,-1-1 0,2 0 0,-1 0 0,1 0 0,-1 0 0,1 0 0,0 0 0,0 0 0,1 0 0,-1-1 0,1 1 0,0-1 0,4 4 0,2 1 0,0 0 0,1-1 0,0 0 0,0 0 0,1-1 0,0 0 0,0-1 0,0-1 0,1 0 0,-1 0 0,23 4 0,-6-4 0,0-1 0,0 0 0,1-3 0,28-2 0,-29 0 0,0-1 0,0-2 0,51-15 0,-70 18 0,0-2 0,0 1 0,0-1 0,-1-1 0,1 1 0,-1-2 0,0 1 0,-1-1 0,1 0 0,-1 0 0,0-1 0,-1 0 0,0 0 0,11-17 0,-15 21 0,-1 0 0,1 0 0,-1 0 0,0 0 0,0-1 0,0 1 0,0 0 0,-1-1 0,1 1 0,-1 0 0,0-1 0,0 1 0,0-1 0,0 1 0,-1 0 0,1-1 0,-3-4 0,1 3 0,0 0 0,0 1 0,-1-1 0,0 1 0,0-1 0,0 1 0,0 0 0,-1 0 0,1 1 0,-7-6 0,-3 0 0,0 0 0,0 1 0,-1 0 0,0 1 0,0 1 0,-26-8 0,11 7-227,0 1-1,-1 2 1,0 1-1,0 1 1,-31 2-1,33 1-6598</inkml:trace>
</inkml:ink>
</file>

<file path=ppt/ink/ink4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9:48:16.041"/>
    </inkml:context>
    <inkml:brush xml:id="br0">
      <inkml:brushProperty name="width" value="0.05" units="cm"/>
      <inkml:brushProperty name="height" value="0.05" units="cm"/>
    </inkml:brush>
  </inkml:definitions>
  <inkml:trace contextRef="#ctx0" brushRef="#br0">23 336 24575,'-1'0'0,"0"0"0,1 0 0,-1-1 0,0 1 0,0 0 0,0 0 0,0 0 0,0-1 0,0 1 0,0 0 0,0-1 0,1 1 0,-1-1 0,0 1 0,0-1 0,0 0 0,1 1 0,-1-1 0,0 0 0,1 1 0,-1-1 0,1 0 0,-1 0 0,1 1 0,-1-1 0,1 0 0,-1 0 0,1 0 0,0 0 0,0 0 0,-1 0 0,1 0 0,0 0 0,0 0 0,0 0 0,0 1 0,0-3 0,0 0 0,0 0 0,1 0 0,-1 0 0,1 0 0,-1 0 0,1 0 0,0 0 0,0 0 0,0 0 0,3-4 0,6-5 0,1 0 0,0 1 0,1 1 0,0 0 0,0 0 0,1 1 0,0 1 0,29-14 0,-41 21 0,0 0 0,1 1 0,-1-1 0,1 1 0,-1-1 0,0 1 0,1-1 0,-1 1 0,1 0 0,0 0 0,-1 0 0,1 0 0,-1 0 0,1 0 0,-1 0 0,1 0 0,-1 1 0,1-1 0,-1 1 0,1-1 0,-1 1 0,0-1 0,1 1 0,-1 0 0,0 0 0,1 0 0,-1-1 0,0 1 0,0 0 0,0 1 0,0-1 0,0 0 0,0 0 0,0 0 0,0 1 0,0-1 0,-1 0 0,1 1 0,0-1 0,0 2 0,3 8 0,0 0 0,-1 0 0,0 1 0,2 14 0,-3-14 0,4 28 0,-1 1 0,-3-1 0,-2 43 0,22-113 0,48-114 0,-27 52 0,-23 49 0,-9 19 0,0 2 0,1-1 0,1 2 0,27-36 0,-38 55 0,0 0 0,0 0 0,0 1 0,0-1 0,0 0 0,0 1 0,0-1 0,0 1 0,1 0 0,-1 0 0,0 0 0,1 0 0,4-1 0,-6 2 0,0 0 0,0 0 0,0 1 0,1-1 0,-1 0 0,0 0 0,0 1 0,0-1 0,0 0 0,0 1 0,0-1 0,0 1 0,0 0 0,0-1 0,0 1 0,-1 0 0,1-1 0,0 1 0,0 0 0,-1 0 0,1 0 0,0 0 0,-1 0 0,1 0 0,-1 0 0,1 0 0,-1 0 0,1 0 0,-1 0 0,0 0 0,1 0 0,-1 0 0,0 2 0,3 16 0,-1 0 0,-1 0 0,-1-1 0,-1 1 0,0 0 0,-6 26 0,-2 27 0,8-58 0,1 0 0,1 0 0,0 0 0,0 1 0,1-1 0,7 21 0,-8-32 0,0 1 0,1-1 0,-1 1 0,1-1 0,0 0 0,0 1 0,0-1 0,1 0 0,-1 0 0,1-1 0,-1 1 0,6 4 0,-5-6 0,-1 0 0,1 1 0,0-1 0,0 0 0,0 0 0,0 0 0,0-1 0,0 1 0,-1-1 0,2 0 0,-1 1 0,0-1 0,0-1 0,0 1 0,0 0 0,0-1 0,-1 1 0,5-2 0,18-7-1365,0-1-5461</inkml:trace>
</inkml:ink>
</file>

<file path=ppt/ink/ink4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9:48:16.895"/>
    </inkml:context>
    <inkml:brush xml:id="br0">
      <inkml:brushProperty name="width" value="0.05" units="cm"/>
      <inkml:brushProperty name="height" value="0.05" units="cm"/>
    </inkml:brush>
  </inkml:definitions>
  <inkml:trace contextRef="#ctx0" brushRef="#br0">179 477 24575,'0'-1'0,"0"-1"0,-1 1 0,1 0 0,-1-1 0,0 1 0,1 0 0,-1 0 0,0-1 0,0 1 0,0 0 0,1 0 0,-1 0 0,0 0 0,-1 0 0,1 0 0,0 0 0,0 1 0,0-1 0,0 0 0,-1 0 0,1 1 0,0-1 0,-1 1 0,1-1 0,0 1 0,-1 0 0,1 0 0,-2-1 0,-3 0 0,0 0 0,1 0 0,-1 1 0,0 0 0,-10 1 0,11-1 0,1 1 0,-1 0 0,1 1 0,0-1 0,0 1 0,-1 0 0,1 0 0,0 0 0,1 1 0,-1-1 0,0 1 0,1 0 0,-1 0 0,-4 5 0,4-2 0,0-1 0,0 1 0,1 0 0,-1 0 0,2 1 0,-1-1 0,0 0 0,-2 14 0,3-9 0,0 1 0,0 0 0,2-1 0,-1 1 0,2 0 0,-1 0 0,2-1 0,-1 1 0,2-1 0,-1 1 0,6 12 0,-6-18 0,1 1 0,1-1 0,-1 0 0,1 0 0,0 0 0,0-1 0,1 1 0,9 8 0,-13-12 0,1-1 0,0 0 0,-1 1 0,1-1 0,0 0 0,0 0 0,0 0 0,0 0 0,0-1 0,0 1 0,0-1 0,0 1 0,0-1 0,0 1 0,0-1 0,0 0 0,0 0 0,1 0 0,-1-1 0,0 1 0,0 0 0,0-1 0,0 1 0,0-1 0,0 0 0,0 1 0,0-1 0,0 0 0,-1 0 0,1 0 0,0-1 0,0 1 0,1-2 0,2-1 0,-1 0 0,0 0 0,-1 0 0,1-1 0,-1 1 0,1-1 0,-2 0 0,1 0 0,0 0 0,-1 0 0,0 0 0,0-1 0,0 1 0,-1 0 0,0-1 0,0 0 0,0 1 0,-1-1 0,0 0 0,0 1 0,0-1 0,-1 1 0,-2-11 0,-2-3 0,-1 1 0,0 0 0,-1 0 0,-1 0 0,-17-26 0,24 43 0,0-1 0,0 1 0,1 0 0,-1 0 0,1-1 0,-1 1 0,1 0 0,-1-1 0,1 1 0,0 0 0,0-1 0,-1 1 0,1-1 0,0 1 0,0 0 0,1-3 0,-1 4 0,1-1 0,-1 0 0,0 0 0,1 0 0,-1 1 0,1-1 0,-1 0 0,1 0 0,0 1 0,-1-1 0,1 0 0,0 1 0,-1-1 0,1 1 0,0-1 0,0 1 0,0 0 0,-1-1 0,2 0 0,6 0 0,-1-1 0,0 1 0,1 0 0,-1 0 0,10 1 0,9-2 0,-12 0 0,0 0 0,16-6 0,-27 7 0,0 0 0,0 0 0,-1 0 0,1 0 0,0-1 0,0 1 0,-1-1 0,1 1 0,-1-1 0,1 0 0,-1 0 0,0 0 0,0-1 0,0 1 0,0 0 0,3-6 0,-5 8 0,0-1 0,1 1 0,-1 0 0,0-1 0,0 1 0,1-1 0,-1 1 0,0 0 0,0-1 0,0 1 0,0-1 0,1 1 0,-1-1 0,0 1 0,0 0 0,0-1 0,0 1 0,0-1 0,0 1 0,0-1 0,-1 1 0,1-1 0,0 1 0,0 0 0,0-1 0,0 1 0,0-1 0,-1 1 0,1-1 0,0 1 0,0 0 0,-1-1 0,1 1 0,0 0 0,-1-1 0,1 1 0,0 0 0,-1 0 0,1-1 0,0 1 0,-1 0 0,1 0 0,-1-1 0,1 1 0,-1 0 0,1 0 0,-1 0 0,0 0 0,0 0 0,0 0 0,0 0 0,-1 0 0,1 0 0,0 1 0,0-1 0,0 0 0,0 1 0,0-1 0,0 0 0,0 1 0,0-1 0,0 1 0,1 0 0,-1-1 0,0 1 0,0 0 0,-1 1 0,-1 3 0,1-1 0,-1 1 0,1 1 0,0-1 0,0 0 0,1 0 0,-1 1 0,1-1 0,0 1 0,1-1 0,-1 10 0,1 3 0,1 1 0,3 20 0,-3-33 0,0 0 0,0 0 0,1-1 0,0 1 0,0-1 0,0 1 0,1-1 0,0 0 0,0 0 0,0 0 0,0 0 0,7 6 0,-8-9 0,0-1 0,-1 0 0,1 1 0,0-1 0,0 0 0,0 0 0,0 0 0,0 0 0,0 0 0,0-1 0,0 1 0,0 0 0,0-1 0,0 0 0,1 0 0,-1 1 0,0-1 0,0 0 0,0-1 0,1 1 0,-1 0 0,0-1 0,0 1 0,0-1 0,0 0 0,0 1 0,0-1 0,0 0 0,0 0 0,0 0 0,0-1 0,0 1 0,-1 0 0,1-1 0,2-3 0,5-3 0,-1-2 0,0 1 0,-1-1 0,0 0 0,0-1 0,-1 1 0,-1-1 0,0-1 0,7-20 0,1-14 0,8-55 0,-14 67 0,38-276 0,-46 306 0,-2 15 0,-3 23 0,5 4 0,1 1 0,2-1 0,2 0 0,1 0 0,2 0 0,21 65 0,-23-87 0,1 0 0,1 0 0,0 0 0,2-1 0,-1 0 0,2-1 0,-1 0 0,24 24 0,-31-36-57,1 0 0,-1 0 1,1 0-1,0 0 0,0 0 0,0-1 0,0 1 0,0-1 0,0 0 0,0 0 0,0 0 1,0 0-1,1 0 0,-1-1 0,0 0 0,0 1 0,1-1 0,-1-1 0,0 1 1,1 0-1,-1-1 0,0 1 0,6-3 0,7-5-6769</inkml:trace>
</inkml:ink>
</file>

<file path=ppt/ink/ink4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9:48:17.517"/>
    </inkml:context>
    <inkml:brush xml:id="br0">
      <inkml:brushProperty name="width" value="0.05" units="cm"/>
      <inkml:brushProperty name="height" value="0.05" units="cm"/>
    </inkml:brush>
  </inkml:definitions>
  <inkml:trace contextRef="#ctx0" brushRef="#br0">85 222 24575,'-5'1'0,"0"0"0,1 0 0,-1 1 0,0-1 0,1 1 0,-1 0 0,1 1 0,-1-1 0,1 1 0,0 0 0,0 0 0,0 0 0,1 1 0,-1-1 0,1 1 0,0 0 0,0 0 0,0 0 0,-3 6 0,6-9 0,-1-1 0,1 1 0,0-1 0,0 1 0,0-1 0,0 1 0,0 0 0,0-1 0,0 1 0,0-1 0,0 1 0,0-1 0,0 1 0,0-1 0,0 1 0,0 0 0,0-1 0,1 1 0,-1-1 0,0 1 0,0-1 0,1 1 0,-1-1 0,0 1 0,1-1 0,-1 0 0,0 1 0,1-1 0,0 1 0,0 0 0,0-1 0,1 1 0,-1-1 0,0 1 0,1-1 0,-1 1 0,1-1 0,-1 0 0,0 0 0,1 0 0,1 0 0,2 0 0,-1 0 0,1-1 0,-1 1 0,1-1 0,-1 0 0,7-3 0,-6 1 0,0 0 0,0 0 0,0-1 0,-1 1 0,0-1 0,0 0 0,0 0 0,0-1 0,0 1 0,-1-1 0,0 0 0,0 0 0,0 0 0,-1 0 0,0 0 0,0-1 0,2-7 0,-2 9 0,-2 0 0,1-1 0,0 1 0,-1 0 0,0 0 0,0 0 0,0-1 0,0 1 0,-1 0 0,0 0 0,0 0 0,0 0 0,0 0 0,-1 0 0,1 0 0,-1 0 0,0 0 0,0 1 0,0-1 0,-1 1 0,1-1 0,-1 1 0,0 0 0,-4-4 0,6 6 0,-1 0 0,1 0 0,0 0 0,0 0 0,0 1 0,0-1 0,-1 0 0,1 1 0,0-1 0,-1 1 0,1-1 0,0 1 0,-1-1 0,1 1 0,-1 0 0,1 0 0,-1 0 0,1 0 0,0 0 0,-1 0 0,1 0 0,-1 0 0,1 1 0,-2 0 0,1 0 0,0 0 0,0 0 0,0 1 0,0-1 0,1 1 0,-1-1 0,0 1 0,1 0 0,-1 0 0,1-1 0,0 1 0,0 0 0,-2 4 0,-1 2 0,1 0 0,0 1 0,1-1 0,0 1 0,0-1 0,1 1 0,-1 9 0,2-13 0,0 1 0,0 0 0,1-1 0,0 0 0,0 1 0,0-1 0,1 1 0,-1-1 0,1 0 0,0 0 0,1 0 0,-1 0 0,1 0 0,0-1 0,1 1 0,4 5 0,-5-7 0,0-1 0,1 1 0,-1-1 0,1 1 0,0-1 0,-1 0 0,1-1 0,0 1 0,0-1 0,0 0 0,1 0 0,-1 0 0,0 0 0,0-1 0,0 1 0,1-1 0,-1 0 0,0 0 0,0-1 0,0 0 0,8-1 0,-3-1 0,1 0 0,-1 0 0,-1 0 0,1-1 0,0-1 0,-1 0 0,0 0 0,0 0 0,-1-1 0,1 0 0,-1 0 0,0-1 0,-1 0 0,0 0 0,0-1 0,8-14 0,-7 11 0,-1-1 0,-1-1 0,0 1 0,-1-1 0,0 0 0,-1 0 0,0 0 0,-1 0 0,-1 0 0,0-1 0,-1-17 0,0 29 0,0-1 0,0 1 0,-1 0 0,1-1 0,-1 1 0,0 0 0,0 0 0,1-1 0,-1 1 0,-1 0 0,1 0 0,0 0 0,0 0 0,-1 0 0,1 0 0,-4-2 0,5 4 0,0-1 0,-1 1 0,1 0 0,-1 0 0,1-1 0,-1 1 0,1 0 0,-1 0 0,1 0 0,-1-1 0,1 1 0,-1 0 0,1 0 0,-1 0 0,1 0 0,-1 0 0,1 0 0,-1 0 0,1 0 0,-1 0 0,1 1 0,-1-1 0,1 0 0,-1 0 0,1 0 0,-2 1 0,1 0 0,0 0 0,0 0 0,0 0 0,0 1 0,0-1 0,0 0 0,0 1 0,0-1 0,1 0 0,-1 1 0,1-1 0,-1 1 0,0 2 0,-1 4 0,0 1 0,1-1 0,0 0 0,1 1 0,-1-1 0,2 0 0,-1 1 0,1-1 0,4 16 0,2 1 0,20 44 0,-19-52 0,-1 0 0,-1 0 0,-1 0 0,0 0 0,4 32 0,-9-46 14,0 0 1,0-1-1,0 1 0,0 0 0,0 0 1,-1-1-1,0 1 0,1-1 0,-1 1 0,0 0 1,0-1-1,0 0 0,-1 1 0,1-1 1,-1 0-1,1 1 0,-1-1 0,0 0 0,0 0 1,0 0-1,0 0 0,0-1 0,-4 4 1,0-2-205,0 0 0,0 0 1,-1-1-1,1 0 0,0 0 1,-1 0-1,0-1 1,-8 1-1,-10 0-6636</inkml:trace>
</inkml:ink>
</file>

<file path=ppt/ink/ink4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9:48:26.821"/>
    </inkml:context>
    <inkml:brush xml:id="br0">
      <inkml:brushProperty name="width" value="0.05" units="cm"/>
      <inkml:brushProperty name="height" value="0.05" units="cm"/>
    </inkml:brush>
  </inkml:definitions>
  <inkml:trace contextRef="#ctx0" brushRef="#br0">33 22 24575,'-8'-18'0,"1"14"0,4 14 0,4 15 0,7 40 0,0 5 0,-9-43 72,0 1-1,-2-1 0,-8 38 1,-3 29-1723,12-79-5175</inkml:trace>
</inkml:ink>
</file>

<file path=ppt/ink/ink4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9:48:27.160"/>
    </inkml:context>
    <inkml:brush xml:id="br0">
      <inkml:brushProperty name="width" value="0.05" units="cm"/>
      <inkml:brushProperty name="height" value="0.05" units="cm"/>
    </inkml:brush>
  </inkml:definitions>
  <inkml:trace contextRef="#ctx0" brushRef="#br0">6 96 24575,'-2'-23'0,"1"16"0,0 1 0,0-1 0,1 1 0,0 0 0,1-13 0,-1 18 0,1 0 0,-1 0 0,0 0 0,1 0 0,-1 0 0,1 0 0,-1 0 0,1 0 0,-1 0 0,1 0 0,0 0 0,0 0 0,-1 0 0,1 1 0,0-1 0,0 0 0,0 1 0,0-1 0,0 0 0,0 1 0,0-1 0,0 1 0,0-1 0,0 1 0,0 0 0,0-1 0,1 1 0,-1 0 0,0 0 0,0 0 0,0 0 0,0 0 0,0 0 0,1 0 0,-1 0 0,0 1 0,0-1 0,1 1 0,7 1 0,-1 0 0,0 1 0,0 1 0,0-1 0,0 1 0,0 0 0,-1 1 0,0 0 0,0 0 0,12 12 0,6 8 0,28 36 0,-46-52 0,41 62 0,-7-10 0,-29-48-1365,-1-4-5461</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8:37:04.314"/>
    </inkml:context>
    <inkml:brush xml:id="br0">
      <inkml:brushProperty name="width" value="0.05" units="cm"/>
      <inkml:brushProperty name="height" value="0.05" units="cm"/>
    </inkml:brush>
  </inkml:definitions>
  <inkml:trace contextRef="#ctx0" brushRef="#br0">96 240 24575,'-4'1'0,"-1"0"0,1 0 0,0 1 0,0 0 0,0 0 0,0 0 0,0 0 0,0 1 0,1-1 0,-1 1 0,1 0 0,-1 0 0,1 0 0,0 1 0,1-1 0,-5 7 0,7-9 0,-1 0 0,1 0 0,0-1 0,0 1 0,0 0 0,0 0 0,0 0 0,0 0 0,0 0 0,0 0 0,0 0 0,0 0 0,0 0 0,1-1 0,-1 1 0,0 0 0,1 0 0,-1 0 0,0 0 0,1-1 0,-1 1 0,1 0 0,0 0 0,-1-1 0,1 1 0,0 0 0,-1-1 0,1 1 0,0-1 0,-1 1 0,1-1 0,0 1 0,0-1 0,0 1 0,0-1 0,-1 0 0,1 0 0,0 1 0,0-1 0,0 0 0,0 0 0,0 0 0,0 0 0,1 0 0,2 1 0,1-1 0,-1 0 0,0 0 0,1 0 0,-1 0 0,1-1 0,7-2 0,1-2 0,-1 0 0,0-1 0,-1-1 0,1 0 0,-1 0 0,-1-1 0,1-1 0,10-10 0,-14 11 0,-1 1 0,1-1 0,-1 0 0,-1 0 0,1 0 0,-1-1 0,-1 0 0,0 0 0,0 0 0,-1-1 0,4-13 0,-6 14 0,0 1 0,0 0 0,0 0 0,-1 0 0,-1-1 0,1 1 0,-4-14 0,4 20 0,-1 0 0,0 0 0,1-1 0,-1 1 0,0 0 0,0 0 0,0 0 0,-1 0 0,1 0 0,0 0 0,-1 1 0,1-1 0,-1 0 0,0 1 0,0-1 0,1 1 0,-1-1 0,0 1 0,0 0 0,0 0 0,0 0 0,0 0 0,-1 0 0,1 1 0,0-1 0,0 0 0,-1 1 0,1 0 0,0 0 0,-1-1 0,-3 2 0,-1 0 0,-1 0 0,1 0 0,-1 1 0,1 1 0,0-1 0,0 1 0,0 0 0,0 1 0,0 0 0,1 0 0,-1 0 0,1 1 0,0-1 0,1 2 0,-9 8 0,3-2 0,1 0 0,0 1 0,1 0 0,1 1 0,0 0 0,-9 21 0,12-21 0,0-1 0,1 1 0,1 0 0,0 0 0,1 0 0,1 0 0,0 0 0,1 1 0,0-1 0,1 0 0,4 18 0,-4-25 0,1 0 0,0 0 0,0 0 0,1 0 0,0-1 0,0 1 0,1-1 0,-1 0 0,1 0 0,1 0 0,-1 0 0,1-1 0,0 1 0,0-1 0,1-1 0,-1 1 0,1-1 0,0 0 0,0 0 0,1 0 0,-1-1 0,1 0 0,13 4 0,-8-5 25,1 1-1,-1-2 0,1 1 1,0-2-1,-1 0 1,1 0-1,0-1 0,-1-1 1,1 0-1,-1-1 0,1 0 1,-1-1-1,20-9 1,-18 7-168,-1-1 1,0 0 0,0-1 0,-1-1-1,0 0 1,0-1 0,-1 0 0,0 0 0,-1-1-1,0-1 1,9-15 0,-1-4-6684</inkml:trace>
</inkml:ink>
</file>

<file path=ppt/ink/ink4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9:48:27.695"/>
    </inkml:context>
    <inkml:brush xml:id="br0">
      <inkml:brushProperty name="width" value="0.05" units="cm"/>
      <inkml:brushProperty name="height" value="0.05" units="cm"/>
    </inkml:brush>
  </inkml:definitions>
  <inkml:trace contextRef="#ctx0" brushRef="#br0">52 1 24575,'-3'0'0,"1"0"0,0 0 0,0 1 0,0-1 0,0 1 0,0 0 0,0 0 0,0-1 0,0 1 0,0 1 0,0-1 0,0 0 0,0 0 0,1 1 0,-1-1 0,1 1 0,-1-1 0,1 1 0,-1 0 0,1-1 0,0 1 0,0 0 0,0 0 0,0 0 0,0 0 0,0 0 0,1 0 0,-2 4 0,1-1 0,0 0 0,0 0 0,0 0 0,0 0 0,1 0 0,0 0 0,0 1 0,1-1 0,-1 0 0,1 0 0,1 6 0,-1-10 0,0 0 0,-1 0 0,1 0 0,0 0 0,0 0 0,-1 0 0,1-1 0,0 1 0,0 0 0,0 0 0,0-1 0,0 1 0,0 0 0,0-1 0,0 1 0,1-1 0,-1 0 0,0 1 0,0-1 0,0 0 0,2 1 0,-1-1 0,-1 0 0,1 1 0,0-1 0,0 1 0,-1 0 0,1 0 0,0 0 0,-1-1 0,1 2 0,-1-1 0,1 0 0,1 2 0,2 6 0,0 0 0,-1 0 0,0 1 0,0 0 0,-1 0 0,-1 0 0,1 0 0,0 13 0,2 6 0,112 380 0,-82-297 0,-35-111 0,1 1 0,-1 0 0,1 0 0,0 0 0,-1-1 0,1 1 0,0 0 0,0-1 0,0 1 0,1-1 0,1 3 0,-3-4 0,1 0 0,-1 1 0,0-1 0,0 0 0,0 0 0,1 0 0,-1 0 0,0 0 0,0 0 0,1 0 0,-1 0 0,0 0 0,0 0 0,1 0 0,-1 0 0,0 0 0,0 0 0,1 0 0,-1 0 0,0 0 0,0 0 0,0 0 0,1-1 0,-1 1 0,0 0 0,0 0 0,1 0 0,-1 0 0,0 0 0,0-1 0,8-13 0,-1-17-1365,-5 16-5461</inkml:trace>
</inkml:ink>
</file>

<file path=ppt/ink/ink4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9:48:29.697"/>
    </inkml:context>
    <inkml:brush xml:id="br0">
      <inkml:brushProperty name="width" value="0.05" units="cm"/>
      <inkml:brushProperty name="height" value="0.05" units="cm"/>
    </inkml:brush>
  </inkml:definitions>
  <inkml:trace contextRef="#ctx0" brushRef="#br0">146 8 24575,'-1'-1'0,"1"1"0,0-1 0,-1 1 0,1-1 0,0 1 0,-1-1 0,1 1 0,-1-1 0,1 1 0,-1 0 0,1-1 0,-1 1 0,1 0 0,-1-1 0,1 1 0,-1 0 0,0 0 0,1 0 0,-1-1 0,1 1 0,-1 0 0,0 0 0,1 0 0,-1 0 0,1 0 0,-1 0 0,0 0 0,1 0 0,-1 0 0,0 1 0,1-1 0,-2 0 0,1 1 0,0 0 0,0 1 0,1-1 0,-1 0 0,0 0 0,0 0 0,1 1 0,-1-1 0,0 0 0,1 1 0,-1-1 0,1 1 0,-1 1 0,-4 46 0,5 1 0,-10 231 0,-74 284 0,80-542 0,-1-1 0,2 0 0,0 0 0,1 29 0,2-50-85,0 1 0,0-1-1,0 1 1,0-1 0,1 0-1,-1 1 1,1-1 0,-1 0-1,1 1 1,-1-1 0,1 0-1,0 0 1,-1 1 0,1-1-1,1 2 1</inkml:trace>
</inkml:ink>
</file>

<file path=ppt/ink/ink4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9:48:30.339"/>
    </inkml:context>
    <inkml:brush xml:id="br0">
      <inkml:brushProperty name="width" value="0.05" units="cm"/>
      <inkml:brushProperty name="height" value="0.05" units="cm"/>
    </inkml:brush>
  </inkml:definitions>
  <inkml:trace contextRef="#ctx0" brushRef="#br0">23 243 24575,'0'1'0,"-1"-1"0,0 0 0,0 0 0,0 0 0,0 0 0,0-1 0,1 1 0,-1 0 0,0 0 0,0 0 0,0-1 0,0 1 0,1 0 0,-1-1 0,0 1 0,0-1 0,1 1 0,-1-1 0,0 1 0,1-1 0,-1 1 0,1-1 0,-1 0 0,0 1 0,1-1 0,-1 0 0,1 0 0,0 1 0,-1-1 0,1 0 0,0 0 0,-1 0 0,1 1 0,0-1 0,0 0 0,0 0 0,0 0 0,0 0 0,0 0 0,0 1 0,0-1 0,0 0 0,0 0 0,1-1 0,-1-1 0,1 0 0,0 0 0,0 0 0,0 1 0,0-1 0,0 0 0,1 1 0,-1-1 0,1 1 0,-1 0 0,1-1 0,3-1 0,5-4 0,1 1 0,0 0 0,0 0 0,0 2 0,1-1 0,21-6 0,79-15 0,-91 22 0,168-31 0,2 8 0,0 9 0,1 7 0,0 9 0,293 33 0,-475-28 0,-7-2 0,0 0 0,0 0 0,1 1 0,-1-1 0,0 1 0,0 0 0,0 0 0,0 0 0,0 0 0,3 2 0,-6-2 0,0-1 0,-1 1 0,1-1 0,0 0 0,-1 1 0,1-1 0,0 1 0,0-1 0,-1 0 0,1 1 0,-1-1 0,1 0 0,0 0 0,-1 1 0,1-1 0,-1 0 0,1 0 0,-1 0 0,1 1 0,0-1 0,-1 0 0,1 0 0,-1 0 0,1 0 0,-1 0 0,1 0 0,-1 0 0,1 0 0,-1 0 0,0 0 0,-20 3 0,-2-2 0,-35-2 0,52 1 0,0-1 0,-1 0 0,1 0 0,0-1 0,0 1 0,0-1 0,0-1 0,0 1 0,1-1 0,-10-5 0,17 11 0,0 0 0,0 0 0,-1 0 0,1 1 0,-1-1 0,0 1 0,0-1 0,0 1 0,0 0 0,0-1 0,-1 1 0,0 6 0,2 65 0,-2-57 0,-1 549-1365,1-547-5461</inkml:trace>
</inkml:ink>
</file>

<file path=ppt/ink/ink4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9:48:30.759"/>
    </inkml:context>
    <inkml:brush xml:id="br0">
      <inkml:brushProperty name="width" value="0.05" units="cm"/>
      <inkml:brushProperty name="height" value="0.05" units="cm"/>
    </inkml:brush>
  </inkml:definitions>
  <inkml:trace contextRef="#ctx0" brushRef="#br0">192 147 24575,'0'-1'0,"0"-1"0,0 0 0,-1 0 0,1 1 0,0-1 0,-1 0 0,1 1 0,-1-1 0,0 0 0,0 1 0,0-1 0,0 1 0,0-1 0,0 1 0,0 0 0,0-1 0,0 1 0,0 0 0,-1 0 0,1 0 0,-1 0 0,1 0 0,-1 0 0,1 0 0,-1 0 0,1 1 0,-1-1 0,0 0 0,1 1 0,-1 0 0,0-1 0,0 1 0,1 0 0,-5 0 0,0-1 0,0 1 0,0 0 0,0 1 0,0 0 0,0-1 0,0 2 0,0-1 0,-11 5 0,12-4 0,-1 1 0,1 0 0,0 1 0,0-1 0,0 1 0,0 0 0,1 0 0,-1 0 0,1 1 0,0 0 0,1 0 0,-1 0 0,1 0 0,0 0 0,0 1 0,1-1 0,-1 1 0,1 0 0,0-1 0,1 1 0,0 0 0,-1 0 0,1 11 0,1-10 0,0 1 0,0-1 0,1 1 0,0-1 0,1 0 0,-1 0 0,1 0 0,1 0 0,-1 0 0,1 0 0,1 0 0,-1-1 0,1 0 0,0 1 0,0-1 0,1-1 0,0 1 0,0-1 0,8 7 0,1-2 0,-1-1 0,1-1 0,0-1 0,1 0 0,0-1 0,0 0 0,0-1 0,1-1 0,29 4 0,-12-4 0,1-1 0,-1-2 0,59-6 0,-80 4 0,-1-1 0,1 0 0,-1 0 0,0-2 0,1 1 0,-2-1 0,1-1 0,0 0 0,18-12 0,-25 14 0,0 0 0,-1 0 0,1-1 0,-1 1 0,1-1 0,-1 0 0,0 0 0,0 0 0,-1 0 0,1-1 0,-1 1 0,0-1 0,0 1 0,-1-1 0,1 0 0,-1 0 0,0 0 0,0 0 0,-1 0 0,1 1 0,-1-1 0,0 0 0,-1 0 0,1 0 0,-2-7 0,-1 1 0,0-1 0,-1 1 0,-1 0 0,1 0 0,-2 0 0,1 1 0,-2 0 0,1 0 0,-1 0 0,-1 1 0,0 0 0,0 0 0,-1 1 0,0 0 0,-15-10 0,2 3 0,-2 1 0,1 1 0,-2 1 0,0 1 0,-46-13 0,7 7-1365,6 3-5461</inkml:trace>
</inkml:ink>
</file>

<file path=ppt/ink/ink4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9:48:31.133"/>
    </inkml:context>
    <inkml:brush xml:id="br0">
      <inkml:brushProperty name="width" value="0.05" units="cm"/>
      <inkml:brushProperty name="height" value="0.05" units="cm"/>
    </inkml:brush>
  </inkml:definitions>
  <inkml:trace contextRef="#ctx0" brushRef="#br0">0 1 24575,'1'0'0,"0"0"0,0 1 0,0-1 0,0 0 0,0 1 0,-1-1 0,1 1 0,0-1 0,0 1 0,0-1 0,-1 1 0,1-1 0,0 1 0,-1 0 0,1 0 0,-1-1 0,1 1 0,-1 0 0,1 0 0,-1-1 0,1 3 0,8 19 0,4 26 0,12 90 0,-5 53 0,-16-142 0,6 347-1365,-11-376-5461</inkml:trace>
</inkml:ink>
</file>

<file path=ppt/ink/ink4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9:48:31.570"/>
    </inkml:context>
    <inkml:brush xml:id="br0">
      <inkml:brushProperty name="width" value="0.05" units="cm"/>
      <inkml:brushProperty name="height" value="0.05" units="cm"/>
    </inkml:brush>
  </inkml:definitions>
  <inkml:trace contextRef="#ctx0" brushRef="#br0">241 122 24575,'11'-33'0,"-10"29"0,-1 1 0,0 0 0,0 0 0,0-1 0,-1 1 0,1 0 0,-1-1 0,0 1 0,1 0 0,-2 0 0,1 0 0,0 0 0,0 0 0,-1 0 0,0 0 0,0 1 0,1-1 0,-2 0 0,1 1 0,0-1 0,0 1 0,-1 0 0,1 0 0,-1 0 0,0 0 0,-5-2 0,4 2 0,-1 0 0,0 0 0,1 1 0,-1 0 0,0 0 0,0 0 0,0 1 0,0 0 0,0 0 0,1 0 0,-1 0 0,0 1 0,0 0 0,0 0 0,0 0 0,1 0 0,-7 4 0,3-1 0,0 0 0,0 0 0,1 1 0,0 1 0,0-1 0,1 1 0,-1 0 0,1 1 0,0-1 0,1 1 0,0 0 0,0 1 0,0-1 0,1 1 0,0 0 0,1 0 0,-1 0 0,-3 18 0,5-20 0,1 1 0,0-1 0,0 1 0,1-1 0,0 1 0,0 0 0,0-1 0,1 1 0,0 0 0,0-1 0,1 1 0,0-1 0,0 0 0,0 0 0,1 1 0,0-2 0,0 1 0,1 0 0,-1 0 0,1-1 0,0 0 0,1 0 0,-1 0 0,1 0 0,8 5 0,3 0 0,0-1 0,0-1 0,1 0 0,0-1 0,0-1 0,1 0 0,-1-2 0,1 0 0,0-1 0,1-1 0,-1 0 0,0-1 0,34-4 0,-46 3 0,0-1 0,0 0 0,-1 0 0,1 0 0,0-1 0,-1 0 0,1 0 0,-1 0 0,0-1 0,1 0 0,-1 0 0,0 0 0,-1-1 0,1 1 0,-1-1 0,0 0 0,1 0 0,-2-1 0,1 1 0,0-1 0,-1 0 0,0 0 0,0 0 0,-1 0 0,1-1 0,-1 1 0,0-1 0,-1 0 0,1 1 0,-1-1 0,0 0 0,-1 0 0,1 1 0,-1-1 0,-1-12 0,-1 8 0,0-1 0,0 1 0,-1 0 0,-1 0 0,0 0 0,0 0 0,0 1 0,-2-1 0,1 1 0,-1 0 0,0 1 0,-1-1 0,-10-9 0,12 12 0,-1 1 0,0-1 0,0 1 0,-1 1 0,1-1 0,-1 1 0,0 0 0,0 1 0,0 0 0,-1 0 0,1 0 0,-1 1 0,0 0 0,1 0 0,-1 1 0,0 0 0,0 1 0,-12 0 0,-2 5-1365,4 2-5461</inkml:trace>
</inkml:ink>
</file>

<file path=ppt/ink/ink4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9:48:31.914"/>
    </inkml:context>
    <inkml:brush xml:id="br0">
      <inkml:brushProperty name="width" value="0.05" units="cm"/>
      <inkml:brushProperty name="height" value="0.05" units="cm"/>
    </inkml:brush>
  </inkml:definitions>
  <inkml:trace contextRef="#ctx0" brushRef="#br0">53 0 24575,'-1'1'0,"-1"-1"0,1 1 0,-1-1 0,1 1 0,-1 0 0,1 0 0,-1 0 0,1 0 0,0 0 0,0 0 0,-1 0 0,1 0 0,0 0 0,0 1 0,0-1 0,0 0 0,0 1 0,1-1 0,-1 1 0,-1 2 0,-12 34 0,10-15 0,0 0 0,1 1 0,2 0 0,1 25 0,12 98 0,-5-71 0,9 80-1365,-15-135-5461</inkml:trace>
</inkml:ink>
</file>

<file path=ppt/ink/ink4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9:48:32.786"/>
    </inkml:context>
    <inkml:brush xml:id="br0">
      <inkml:brushProperty name="width" value="0.05" units="cm"/>
      <inkml:brushProperty name="height" value="0.05" units="cm"/>
    </inkml:brush>
  </inkml:definitions>
  <inkml:trace contextRef="#ctx0" brushRef="#br0">9 176 24575,'-1'0'0,"1"0"0,0 0 0,0 0 0,-1 0 0,1 0 0,0 0 0,-1 0 0,1 0 0,0 0 0,-1-1 0,1 1 0,0 0 0,0 0 0,-1 0 0,1 0 0,0 0 0,0-1 0,-1 1 0,1 0 0,0 0 0,0 0 0,0-1 0,-1 1 0,1 0 0,0 0 0,0-1 0,0 1 0,0 0 0,-1 0 0,1-1 0,0 1 0,0 0 0,0-1 0,0 1 0,0 0 0,0-1 0,0 1 0,0 0 0,0 0 0,0-1 0,0 1 0,0 0 0,0-1 0,0 1 0,0 0 0,0-1 0,1 1 0,-1 0 0,0 0 0,0-1 0,0 1 0,0 0 0,0 0 0,1-1 0,-1 1 0,0 0 0,0 0 0,1-1 0,12-15 0,7 5 0,1 2 0,0 0 0,0 1 0,0 1 0,43-8 0,-30 7 0,80-18 0,219-21 0,-256 42 0,1 4 0,-1 3 0,141 23 0,-198-21 0,-14-2 0,0-1 0,-1 1 0,1-1 0,0-1 0,0 1 0,0-1 0,9-1 0,-15 1 0,0 0 0,0 0 0,0 0 0,0 0 0,-1 0 0,1 0 0,0 0 0,0 0 0,0 0 0,0 0 0,0 0 0,0 0 0,-1 0 0,1 0 0,0 0 0,0 0 0,0 0 0,0 0 0,0 0 0,0 0 0,0 0 0,-1 0 0,1 0 0,0-1 0,0 1 0,0 0 0,0 0 0,0 0 0,0 0 0,0 0 0,0 0 0,0 0 0,0-1 0,0 1 0,0 0 0,-1 0 0,1 0 0,0 0 0,0 0 0,0 0 0,0-1 0,0 1 0,0 0 0,0 0 0,0 0 0,0 0 0,0 0 0,0 0 0,1-1 0,-1 1 0,0 0 0,0 0 0,0 0 0,0 0 0,0 0 0,0 0 0,0 0 0,0-1 0,0 1 0,0 0 0,0 0 0,0 0 0,1 0 0,-1 0 0,0 0 0,0 0 0,0 0 0,0 0 0,0 0 0,-11-4 0,8 4 0,1 1 0,0 0 0,0 0 0,-1 0 0,1 0 0,0 0 0,0 1 0,0-1 0,1 0 0,-1 1 0,0 0 0,0-1 0,1 1 0,-1 0 0,1 0 0,0 0 0,-1 0 0,1 0 0,-1 3 0,-18 45 0,10-11 0,1 0 0,2 0 0,-3 62 0,9 122 0,2-166 0,3-76 0,-2 13 0,-1 0 0,0-1 0,0 1 0,0 0 0,0-1 0,-1-7 0,0 13 0,-1 0 0,1-1 0,0 1 0,0 0 0,-1 0 0,1 0 0,0 0 0,-1 1 0,1-1 0,-1 0 0,1 0 0,-1 0 0,0 0 0,1 0 0,-1 1 0,0-1 0,0 0 0,-1-1 0,0 2 0,1-1 0,-1 0 0,0 1 0,1 0 0,-1-1 0,0 1 0,1 0 0,-1 0 0,0 0 0,0 0 0,1 0 0,-1 0 0,0 0 0,0 1 0,-2 0 0,-1 1 0,-1 0 0,0 0 0,1 1 0,-1 0 0,1 0 0,0 0 0,0 1 0,0-1 0,0 1 0,1 1 0,-1-1 0,1 1 0,0-1 0,1 1 0,-1 0 0,1 0 0,0 1 0,0-1 0,0 1 0,1-1 0,0 1 0,0 0 0,1 0 0,-2 12 0,1-11 0,1 1 0,0-1 0,1 1 0,0-1 0,0 1 0,0 0 0,1-1 0,0 1 0,1-1 0,0 0 0,0 1 0,0-1 0,1 0 0,0 0 0,1 0 0,-1-1 0,1 1 0,0-1 0,10 11 0,-5-9 0,1 0 0,0-1 0,0-1 0,1 1 0,0-2 0,0 1 0,0-2 0,0 1 0,1-2 0,0 1 0,0-2 0,0 1 0,0-2 0,15 1 0,-11-1 0,0-2 0,-1 1 0,1-2 0,0 0 0,-1-1 0,1-1 0,-1 0 0,0-1 0,0-1 0,21-11 0,-28 12 0,0 0 0,0-1 0,0-1 0,-1 1 0,0-1 0,0 0 0,0-1 0,-1 1 0,-1-1 0,1-1 0,-1 1 0,0-1 0,5-14 0,-8 19 0,-1-1 0,1 0 0,-1 0 0,0 0 0,0 0 0,0 0 0,-1-1 0,1 1 0,-1 0 0,-1 0 0,1 0 0,-1 0 0,0 0 0,0 0 0,0 0 0,-1 0 0,0 0 0,0 0 0,0 0 0,0 1 0,-1-1 0,0 1 0,0 0 0,0 0 0,0 0 0,0 0 0,-7-5 0,0 2 0,0 0 0,0 1 0,-1 0 0,0 1 0,0 0 0,0 1 0,-1 0 0,-21-4 0,-4 1 0,-58-3 0,2 1-1365,69 6-5461</inkml:trace>
</inkml:ink>
</file>

<file path=ppt/ink/ink4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9:48:33.163"/>
    </inkml:context>
    <inkml:brush xml:id="br0">
      <inkml:brushProperty name="width" value="0.05" units="cm"/>
      <inkml:brushProperty name="height" value="0.05" units="cm"/>
    </inkml:brush>
  </inkml:definitions>
  <inkml:trace contextRef="#ctx0" brushRef="#br0">52 8 24575,'-1'-7'0,"-1"6"0,-5 15 0,-6 24 0,3 4 0,3 0 0,1 0 0,1 47 0,7 129 0,-1-188-341,1 1 0,2 0-1,7 31 1,-7-47-6485</inkml:trace>
</inkml:ink>
</file>

<file path=ppt/ink/ink4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9:48:33.612"/>
    </inkml:context>
    <inkml:brush xml:id="br0">
      <inkml:brushProperty name="width" value="0.05" units="cm"/>
      <inkml:brushProperty name="height" value="0.05" units="cm"/>
    </inkml:brush>
  </inkml:definitions>
  <inkml:trace contextRef="#ctx0" brushRef="#br0">258 47 24575,'-3'-1'0,"0"0"0,1 1 0,-1-1 0,0 0 0,1 0 0,-1-1 0,1 1 0,-1 0 0,-2-3 0,-13-6 0,9 7 0,0 0 0,-1 0 0,1 1 0,-1 0 0,0 1 0,0 0 0,1 0 0,-1 1 0,-15 2 0,20-1 0,0 0 0,0 0 0,0 1 0,0 0 0,1 0 0,-1 0 0,0 0 0,1 1 0,0 0 0,0 0 0,0 0 0,0 0 0,0 0 0,0 1 0,1 0 0,0 0 0,0 0 0,0 0 0,0 0 0,-3 8 0,4-8 0,0 0 0,1 0 0,-1 0 0,1 0 0,0 0 0,0 1 0,0-1 0,1 1 0,-1-1 0,1 0 0,0 1 0,0-1 0,1 1 0,-1-1 0,1 0 0,1 5 0,1-2 0,-1-1 0,1 0 0,0 0 0,1 0 0,-1-1 0,1 1 0,0-1 0,1 0 0,8 9 0,-2-5 0,1 1 0,0-2 0,1 1 0,0-2 0,0 0 0,0 0 0,1-1 0,28 7 0,-29-10 0,0 0 0,0-1 0,0-1 0,0 0 0,0-1 0,0 0 0,0-1 0,1 0 0,19-6 0,-28 6 0,0-1 0,0 0 0,0 0 0,0 0 0,0 0 0,-1-1 0,1 0 0,-1 0 0,0 0 0,0 0 0,0-1 0,0 1 0,0-1 0,-1 0 0,0 0 0,0-1 0,0 1 0,0-1 0,-1 1 0,0-1 0,0 0 0,0 0 0,0 0 0,-1 0 0,0 0 0,1-8 0,-1 6 0,-1-1 0,1 1 0,-2 0 0,1-1 0,-1 1 0,0 0 0,-1-1 0,0 1 0,0 0 0,0 0 0,-1 0 0,0 0 0,0 1 0,-1-1 0,0 1 0,0 0 0,0 0 0,-1 0 0,0 0 0,0 1 0,-1 0 0,1 0 0,-1 1 0,0-1 0,0 1 0,-1 0 0,1 1 0,-1 0 0,0 0 0,0 0 0,0 1 0,0 0 0,0 0 0,0 0 0,-1 1 0,1 1 0,-1-1 0,1 1 0,0 0 0,-1 1 0,1 0 0,0 0 0,-1 0 0,1 1 0,0 0 0,-7 4 0,9-4-85,0 0 0,0 1-1,0-1 1,0 1 0,1 0-1,0 1 1,-1-1 0,1 1-1,0 0 1,1 0 0,-1 0-1,1 0 1,-1 1 0,1 0-1,-2 5 1,0 4-6741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8:36:35.499"/>
    </inkml:context>
    <inkml:brush xml:id="br0">
      <inkml:brushProperty name="width" value="0.05" units="cm"/>
      <inkml:brushProperty name="height" value="0.05" units="cm"/>
    </inkml:brush>
  </inkml:definitions>
  <inkml:trace contextRef="#ctx0" brushRef="#br0">184 597 24575,'-40'-24'0,"-65"-48"0,96 64 0,6 7 0,0-1 0,1 0 0,-1 0 0,1-1 0,0 1 0,0 0 0,0-1 0,0 0 0,0 1 0,0-1 0,-2-5 0,4 7 0,0 0 0,0-1 0,0 1 0,0 0 0,0-1 0,0 1 0,0 0 0,0-1 0,0 1 0,1 0 0,-1-1 0,0 1 0,1 0 0,-1 0 0,1-1 0,0 1 0,-1 0 0,1 0 0,0 0 0,0 0 0,0 0 0,0 0 0,0 0 0,0 0 0,0 0 0,0 0 0,0 1 0,0-1 0,0 0 0,2 0 0,17-10 0,1 0 0,0 2 0,1 1 0,44-12 0,24-8 0,-67 19 0,47-21 0,-64 27 0,0 0 0,-1-1 0,1 0 0,-1 0 0,0 0 0,0-1 0,0 1 0,8-11 0,-13 14 0,0 1 0,0-1 0,1 1 0,-1 0 0,0-1 0,0 1 0,1-1 0,-1 1 0,0 0 0,1-1 0,-1 1 0,0 0 0,1-1 0,-1 1 0,0 0 0,1 0 0,-1 0 0,1-1 0,-1 1 0,1 0 0,-1 0 0,1 0 0,-1 0 0,0 0 0,1 0 0,-1 0 0,1 0 0,-1 0 0,1 0 0,-1 0 0,1 0 0,-1 0 0,1 0 0,-1 0 0,1 0 0,-1 0 0,0 1 0,1-1 0,-1 0 0,1 0 0,-1 0 0,0 1 0,1-1 0,-1 0 0,0 1 0,1-1 0,-1 0 0,1 1 0,14 24 0,-12-19 0,16 31 0,-2 0 0,18 58 0,-29-74 0,-1 0 0,0 0 0,-2 0 0,0 1 0,-2-1 0,-1 34 0,0-54 0,0 0 0,0 0 0,0 0 0,0 1 0,0-1 0,-1 0 0,1 0 0,0 0 0,0 0 0,-1 0 0,1 0 0,-1 0 0,1 0 0,-1 0 0,-1 2 0,2-3 0,-1 0 0,1 0 0,0 0 0,-1 0 0,1 0 0,0 0 0,-1-1 0,1 1 0,0 0 0,-1 0 0,1 0 0,0 0 0,-1-1 0,1 1 0,0 0 0,-1 0 0,1-1 0,0 1 0,0 0 0,-1-1 0,1 1 0,0 0 0,0 0 0,-1-1 0,1 1 0,0-1 0,0 1 0,0-1 0,-3-5 0,1 1 0,-1-1 0,1 0 0,-1-9 0,-3-31 0,3 0 0,1 0 0,3-1 0,1 1 0,3 0 0,16-71 0,-18 101 0,2 1 0,0-1 0,1 1 0,0 0 0,1 0 0,1 1 0,0 0 0,17-21 0,-21 30 0,1 0 0,0 0 0,0 1 0,0 0 0,0 0 0,0 0 0,1 0 0,0 1 0,0 0 0,0 0 0,0 0 0,0 1 0,1 0 0,-1 0 0,1 1 0,-1 0 0,1 0 0,0 0 0,-1 1 0,1 0 0,0 0 0,-1 1 0,10 2 0,-8-2 0,1 2 0,-1-1 0,0 1 0,0 1 0,-1-1 0,1 1 0,-1 0 0,0 1 0,0 0 0,0 0 0,-1 1 0,1-1 0,9 13 0,-13-14 0,1 1 0,-1-1 0,0 1 0,-1 0 0,1 0 0,-1 0 0,0 0 0,0 0 0,0 1 0,-1-1 0,0 1 0,0-1 0,0 1 0,-1-1 0,1 1 0,-1-1 0,-1 1 0,1 0 0,-1-1 0,0 1 0,-3 9 0,-1-5 0,0 1 0,0-1 0,0-1 0,-2 1 0,1-1 0,-1 0 0,0 0 0,-1-1 0,0 0 0,-1-1 0,-15 12 0,3-5 0,0 0 0,-2-2 0,0-1 0,-26 10 0,44-19 0,2 0 0,-1-1 0,0 1 0,1-1 0,-1 0 0,0 0 0,0 0 0,0 0 0,0-1 0,0 0 0,0 1 0,0-1 0,-6-1 0,9 1 0,1-1 0,0 1 0,0 0 0,0 0 0,0 0 0,0 0 0,0 0 0,0 0 0,-1 0 0,1 0 0,0 0 0,0 0 0,0 0 0,0 0 0,0 0 0,0 0 0,0 0 0,0-1 0,0 1 0,-1 0 0,1 0 0,0 0 0,0 0 0,0 0 0,0 0 0,0 0 0,0 0 0,0-1 0,0 1 0,0 0 0,0 0 0,0 0 0,0 0 0,0 0 0,0 0 0,0-1 0,0 1 0,0 0 0,0 0 0,0 0 0,0 0 0,0 0 0,0 0 0,0 0 0,0-1 0,0 1 0,1 0 0,-1 0 0,0 0 0,7-5 0,11-3 0,6 1 0,0 2 0,0 1 0,1 0 0,-1 2 0,1 1 0,-1 1 0,1 1 0,-1 1 0,1 1 0,-1 1 0,0 1 0,32 12 0,-49-15 0,-1 1 0,-1 0 0,1 0 0,0 1 0,-1 0 0,0 0 0,0 0 0,0 0 0,8 10 0,-11-12 0,-1 0 0,1 1 0,-1-1 0,0 0 0,1 1 0,-1-1 0,0 1 0,-1-1 0,1 1 0,0 0 0,-1-1 0,1 1 0,-1 0 0,0-1 0,0 1 0,0 0 0,0-1 0,-1 1 0,1 0 0,-1-1 0,1 1 0,-1 0 0,0-1 0,0 1 0,0-1 0,-3 4 0,-1 2 0,-1 0 0,0-1 0,0 0 0,-1-1 0,1 1 0,-2-1 0,1-1 0,-1 1 0,-15 8 0,-5 0 0,-48 17 0,54-23 114,0-1 0,-38 6 0,52-11-270,-1-1 1,1-1 0,-1 1 0,1-1 0,-1-1 0,1 0 0,-1 0-1,1-1 1,0 1 0,-12-6 0,1-3-6671</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8:37:04.646"/>
    </inkml:context>
    <inkml:brush xml:id="br0">
      <inkml:brushProperty name="width" value="0.05" units="cm"/>
      <inkml:brushProperty name="height" value="0.05" units="cm"/>
    </inkml:brush>
  </inkml:definitions>
  <inkml:trace contextRef="#ctx0" brushRef="#br0">311 1362 24575,'-39'0'0,"-78"-3"0,103 2 0,1-1 0,0 0 0,-1-2 0,1 1 0,1-1 0,-19-9 0,28 12 0,0-1 0,0 1 0,1-1 0,-1 1 0,1-1 0,-1 0 0,1 0 0,0 0 0,-1 0 0,1-1 0,0 1 0,1 0 0,-1-1 0,0 0 0,1 1 0,-1-1 0,1 0 0,0 0 0,0 0 0,0 0 0,0 0 0,1 0 0,-1 0 0,1 0 0,0 0 0,0 0 0,0 0 0,0 0 0,0 0 0,1 0 0,-1 0 0,2-6 0,3-2 0,-1-1 0,1 1 0,1 1 0,0-1 0,0 1 0,16-19 0,12-19 0,-3-2 0,38-76 0,28-47 0,-31 76-1365,-36 55-5461</inkml:trace>
  <inkml:trace contextRef="#ctx0" brushRef="#br0" timeOffset="1">585 317 24575,'2'-8'0,"7"-14"0,5-14 0,4-9 0,3-5 0,1-2 0,-2-4 0,-3 8-8191</inkml:trace>
</inkml:ink>
</file>

<file path=ppt/ink/ink5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9:48:33.960"/>
    </inkml:context>
    <inkml:brush xml:id="br0">
      <inkml:brushProperty name="width" value="0.05" units="cm"/>
      <inkml:brushProperty name="height" value="0.05" units="cm"/>
    </inkml:brush>
  </inkml:definitions>
  <inkml:trace contextRef="#ctx0" brushRef="#br0">147 14 24575,'-34'-7'0,"30"6"0,-1 0 0,0-1 0,1 1 0,-1 1 0,-6-1 0,9 1 0,1 0 0,-1 0 0,0 1 0,0-1 0,1 1 0,-1-1 0,0 1 0,1-1 0,-1 1 0,0 0 0,1 0 0,-1 0 0,1 0 0,-1 0 0,1 0 0,0 0 0,0 1 0,-2 1 0,-1 2 0,1-1 0,1 1 0,-1 0 0,1 0 0,0 0 0,0 0 0,0 1 0,-1 6 0,-7 49 0,7-33 0,-3 8 0,0 49 0,6-70 0,1 0 0,0 0 0,1 0 0,0 0 0,9 28 0,-10-41-85,-1 1 0,1-1-1,0 0 1,0 0 0,0 0-1,0 0 1,1 0 0,-1 0-1,1 0 1,-1 0 0,1 0-1,-1 0 1,1-1 0,0 1-1,2 1 1,6 1-6741</inkml:trace>
</inkml:ink>
</file>

<file path=ppt/ink/ink5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9:48:34.491"/>
    </inkml:context>
    <inkml:brush xml:id="br0">
      <inkml:brushProperty name="width" value="0.05" units="cm"/>
      <inkml:brushProperty name="height" value="0.05" units="cm"/>
    </inkml:brush>
  </inkml:definitions>
  <inkml:trace contextRef="#ctx0" brushRef="#br0">8 115 24575,'0'0'0,"-1"0"0,1 0 0,0 0 0,0 0 0,-1 0 0,1 0 0,0 0 0,0 0 0,-1 0 0,1 0 0,0-1 0,0 1 0,-1 0 0,1 0 0,0 0 0,0 0 0,-1 0 0,1 0 0,0-1 0,0 1 0,0 0 0,-1 0 0,1 0 0,0 0 0,0-1 0,0 1 0,0 0 0,0 0 0,-1-1 0,1 1 0,0 0 0,0 0 0,0 0 0,0-1 0,0 1 0,0 0 0,0-1 0,0 1 0,0 0 0,0 0 0,0-1 0,0 1 0,0 0 0,0 0 0,0-1 0,0 1 0,0 0 0,0 0 0,0-1 0,0 1 0,1 0 0,-1 0 0,0 0 0,0-1 0,0 1 0,0 0 0,12-13 0,6 6 0,1 1 0,0 0 0,1 2 0,-1 0 0,33-2 0,-25 3 0,83-11 0,342-28 0,-438 44 0,-24 4 0,-12 7 0,15-6 0,1 0 0,0 1 0,0 0 0,1 0 0,0 1 0,0 0 0,1 0 0,0 0 0,1 0 0,0 0 0,0 1 0,1 0 0,-1 14 0,-1 15 0,2 0 0,4 43 0,0-25 0,-2-41-1365,0-3-5461</inkml:trace>
</inkml:ink>
</file>

<file path=ppt/ink/ink5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9:48:34.913"/>
    </inkml:context>
    <inkml:brush xml:id="br0">
      <inkml:brushProperty name="width" value="0.05" units="cm"/>
      <inkml:brushProperty name="height" value="0.05" units="cm"/>
    </inkml:brush>
  </inkml:definitions>
  <inkml:trace contextRef="#ctx0" brushRef="#br0">191 32 24575,'0'-1'0,"0"0"0,0 0 0,-1-1 0,1 1 0,0 0 0,0 0 0,-1 0 0,1 0 0,0 0 0,-1 0 0,1 0 0,-1-1 0,0 1 0,1 0 0,-1 1 0,0-1 0,1 0 0,-1 0 0,0 0 0,0 0 0,0 1 0,0-1 0,-1 0 0,0-1 0,-1 1 0,0 0 0,1 0 0,-1 0 0,0 1 0,1-1 0,-1 1 0,0-1 0,-4 1 0,-1 0 0,0 1 0,0 0 0,0 0 0,1 0 0,-1 1 0,-10 4 0,12-3 0,1 0 0,0 0 0,0 0 0,0 1 0,1-1 0,-1 1 0,1 0 0,0 1 0,0-1 0,0 1 0,1-1 0,-1 1 0,1 0 0,0 1 0,1-1 0,-4 10 0,4-10 0,0 0 0,1 0 0,0 0 0,0 0 0,0 0 0,1 1 0,0-1 0,0 0 0,0 1 0,0-1 0,1 0 0,0 0 0,0 0 0,1 1 0,-1-1 0,1 0 0,0-1 0,5 10 0,0-4 0,1 0 0,0-1 0,1 0 0,0 0 0,0-1 0,1 0 0,-1-1 0,2 0 0,-1-1 0,1 0 0,0 0 0,0-1 0,1-1 0,0 0 0,0 0 0,0-1 0,0-1 0,0 0 0,0 0 0,0-2 0,1 1 0,23-3 0,-25 1 0,1-1 0,-1 0 0,1 0 0,-1-1 0,0 0 0,0-1 0,0-1 0,-1 1 0,1-2 0,-1 1 0,0-1 0,-1-1 0,0 0 0,0 0 0,0-1 0,-1 0 0,0-1 0,0 0 0,-1 0 0,0 0 0,-1-1 0,0 0 0,-1 0 0,7-16 0,-11 22 0,1 0 0,-1-1 0,0 0 0,0 1 0,0-1 0,-1 0 0,0 1 0,0-1 0,0 0 0,0 1 0,-1-1 0,-1-7 0,1 9 0,0 0 0,-1 0 0,1 0 0,-1 0 0,0 0 0,0 0 0,0 1 0,0-1 0,0 1 0,0-1 0,-1 1 0,1 0 0,-1 0 0,0 0 0,0 0 0,0 0 0,0 1 0,-4-2 0,-6-2 0,0 1 0,-1 0 0,1 1 0,-1 0 0,0 2 0,-17-1 0,-84 5 0,111-3 0,-59 7-1365,40-3-5461</inkml:trace>
</inkml:ink>
</file>

<file path=ppt/ink/ink5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9:48:36.578"/>
    </inkml:context>
    <inkml:brush xml:id="br0">
      <inkml:brushProperty name="width" value="0.05" units="cm"/>
      <inkml:brushProperty name="height" value="0.05" units="cm"/>
    </inkml:brush>
  </inkml:definitions>
  <inkml:trace contextRef="#ctx0" brushRef="#br0">6 10 24575,'0'0'0,"0"1"0,0-1 0,0 0 0,-1 0 0,1 0 0,0 0 0,0 0 0,0 0 0,-1 0 0,1 0 0,0 0 0,0 0 0,0-1 0,-1 1 0,1 0 0,0 0 0,0 0 0,0 0 0,-1 0 0,1 0 0,0 0 0,0 0 0,0 0 0,0-1 0,0 1 0,-1 0 0,1 0 0,0 0 0,0 0 0,0-1 0,0 1 0,0 0 0,0 0 0,0 0 0,0 0 0,-1-1 0,1 1 0,0 0 0,0 0 0,0 0 0,0-1 0,0 1 0,0 0 0,0 0 0,0 0 0,0-1 0,0 1 0,0 0 0,1-1 0,-1 1 0,0 0 0,0 0 0,1-1 0,-1 1 0,0 0 0,0-1 0,1 1 0,-1 0 0,0 0 0,1 0 0,-1-1 0,0 1 0,1 0 0,-1 0 0,0 0 0,1 0 0,-1 0 0,1 0 0,-1 0 0,0 0 0,1-1 0,-1 1 0,1 1 0,-1-1 0,0 0 0,1 0 0,-1 0 0,0 0 0,1 0 0,4 2 0,0 0 0,0 0 0,-1 0 0,1 1 0,-1-1 0,1 1 0,-1 0 0,0 1 0,0-1 0,0 1 0,-1 0 0,1 0 0,4 6 0,1 3 0,-1 0 0,-1 0 0,10 21 0,-1 11 0,-2 1 0,-2 0 0,7 60 0,5 18 0,-3-41 0,3-1 0,45 107 0,-52-151 0,2-1 0,1-1 0,2-1 0,1-1 0,2-1 0,57 60 0,-63-77 0,1 0 0,1-1 0,0-1 0,1-2 0,0 0 0,1-1 0,0-1 0,1-1 0,0-1 0,1-1 0,46 7 0,-37-10 0,-1-1 0,1-2 0,0-1 0,-1-2 0,1-1 0,-1-1 0,0-2 0,48-15 0,-67 17 0,0-1 0,-1-1 0,1 0 0,-1-1 0,0 0 0,0-1 0,-1 0 0,0-1 0,-1-1 0,17-17 0,-27 26 0,0-1 0,0 1 0,1-1 0,-1 1 0,0 0 0,0 0 0,1 0 0,-1 0 0,1 0 0,-1 0 0,1 0 0,-1 0 0,1 0 0,0 0 0,-1 1 0,4-1 0,-4 1 0,1 0 0,-1 1 0,0-1 0,1 1 0,-1-1 0,0 1 0,0 0 0,0 0 0,1-1 0,-1 1 0,0 0 0,0 0 0,0 0 0,0 0 0,-1 0 0,1 0 0,0 1 0,0-1 0,-1 0 0,1 0 0,0 1 0,0 0 0,31 58 0,3-2 0,3-2 0,61 72 0,8-12 0,-46-52 0,-2 3 0,61 92 0,-110-143 0,-1 0 0,0 1 0,-1 0 0,-1 1 0,0 0 0,-1 0 0,3 22 0,-7-28 0,0 0 0,-2 0 0,1 0 0,-2 0 0,0 0 0,0 0 0,-1 0 0,0 0 0,-1 0 0,-1-1 0,1 1 0,-8 13 0,-7 8 0,-36 51 0,-2 3 0,38-57 0,11-20 0,1 0 0,0 0 0,1 1 0,0 0 0,0 0 0,-4 18 0,9-29 0,0 0 0,0 1 0,0-1 0,0 0 0,0 1 0,0-1 0,0 0 0,0 0 0,0 1 0,0-1 0,0 0 0,0 1 0,0-1 0,0 0 0,0 0 0,0 1 0,0-1 0,1 0 0,-1 0 0,0 1 0,0-1 0,0 0 0,0 0 0,1 0 0,-1 1 0,0-1 0,0 0 0,1 0 0,-1 0 0,0 0 0,0 1 0,1-1 0,-1 0 0,0 0 0,0 0 0,1 0 0,-1 0 0,0 0 0,1 0 0,-1 0 0,0 0 0,0 0 0,1 0 0,-1 0 0,0 0 0,1 0 0,-1 0 0,0 0 0,0 0 0,1 0 0,-1 0 0,0-1 0,0 1 0,1 0 0,-1 0 0,0 0 0,0 0 0,1-1 0,-1 1 0,23-12 0,-16 7 0,8-1 0,-1-1 0,1 2 0,0 0 0,1 1 0,-1 0 0,1 2 0,0-1 0,17 1 0,-10 2 0,0 1 0,0 1 0,0 1 0,0 1 0,24 8 0,-10 1 0,0 1 0,0 1 0,-2 3 0,0 1 0,-1 1 0,40 31 0,-12 0 0,-2 2 0,-3 4 0,-2 1 0,64 88 0,-39-32 0,109 206 0,-156-255 0,47 131 0,-69-160 0,-1 0 0,-2 0 0,-2 1 0,-1 0 0,-1 60 0,-4-85 0,-1-2 0,1 0 0,0 1 0,1-1 0,0 0 0,4 15 0,-5-24 0,1 1 0,-1 0 0,1-1 0,0 1 0,-1-1 0,1 0 0,0 1 0,0-1 0,0 0 0,0 1 0,0-1 0,1 0 0,-1 0 0,0 0 0,0 0 0,3 2 0,-2-3 0,0 1 0,0-1 0,0 1 0,0-1 0,0 0 0,0 0 0,0 0 0,0 0 0,0 0 0,0 0 0,0 0 0,0-1 0,0 1 0,0-1 0,0 0 0,0 1 0,2-2 0,1 0-170,-1-1-1,0 1 0,0-1 1,1 0-1,-2 0 0,1 0 1,6-7-1,7-9-6655</inkml:trace>
</inkml:ink>
</file>

<file path=ppt/ink/ink5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9:48:37.768"/>
    </inkml:context>
    <inkml:brush xml:id="br0">
      <inkml:brushProperty name="width" value="0.05" units="cm"/>
      <inkml:brushProperty name="height" value="0.05" units="cm"/>
    </inkml:brush>
  </inkml:definitions>
  <inkml:trace contextRef="#ctx0" brushRef="#br0">172 402 24575,'2'0'0,"0"-1"0,0 1 0,0-1 0,0 0 0,0 1 0,0-1 0,0 0 0,0-1 0,0 1 0,-1 0 0,1 0 0,0-1 0,-1 1 0,1-1 0,-1 1 0,0-1 0,1 0 0,-1 1 0,0-1 0,1-3 0,3-2 0,-1-1 0,-1 0 0,5-13 0,-7 18 0,0-1 0,0 0 0,0 1 0,-1-1 0,1 0 0,-1 0 0,0 1 0,0-1 0,-1 0 0,1 0 0,-1 1 0,0-1 0,0 0 0,-2-5 0,2 7 0,0 0 0,0 0 0,0 0 0,0 1 0,-1-1 0,1 1 0,-1-1 0,1 1 0,-1-1 0,0 1 0,1 0 0,-1 0 0,0 0 0,0 0 0,0 0 0,1 0 0,-1 0 0,0 1 0,0-1 0,-1 1 0,1-1 0,0 1 0,0 0 0,0 0 0,0 0 0,0 0 0,-4 1 0,-1 0 0,0 0 0,0 1 0,0 1 0,0-1 0,1 1 0,-1 0 0,1 0 0,0 1 0,0 0 0,0 0 0,0 1 0,1-1 0,-1 1 0,1 0 0,1 1 0,-1-1 0,1 1 0,-7 11 0,2-2 0,1-1 0,1 2 0,0-1 0,2 1 0,-1 0 0,2 0 0,-3 17 0,6-22 0,0-1 0,0 0 0,1 0 0,1 0 0,0 0 0,0 0 0,1 0 0,0 0 0,1 0 0,0-1 0,1 1 0,0-1 0,0 0 0,1 0 0,0 0 0,0-1 0,1 1 0,0-1 0,1-1 0,0 1 0,0-1 0,16 12 0,-15-13 0,1 0 0,0 0 0,0-1 0,1 0 0,-1-1 0,1 0 0,0 0 0,0-1 0,0 0 0,1-1 0,-1 0 0,1-1 0,-1 0 0,1-1 0,-1 0 0,1 0 0,0-1 0,-1-1 0,0 0 0,1 0 0,18-8 0,-21 7 0,0-1 0,-1 0 0,0 0 0,0-1 0,0 0 0,0 0 0,-1-1 0,0 0 0,0 0 0,7-10 0,-5 5 0,-1-1 0,0 0 0,-1 0 0,0-1 0,7-23 0,-4 1 0,-1-1 0,-2 0 0,2-70 0,-8-179 0,0 278 0,-1 0 0,1 0 0,-1 0 0,-1 0 0,1 0 0,-4-10 0,5 17 0,0 0 0,-1-1 0,1 1 0,0 0 0,0-1 0,0 1 0,0 0 0,0 0 0,0-1 0,-1 1 0,1 0 0,0-1 0,0 1 0,0 0 0,-1 0 0,1-1 0,0 1 0,0 0 0,-1 0 0,1 0 0,0-1 0,0 1 0,-1 0 0,1 0 0,0 0 0,-1 0 0,1 0 0,0 0 0,-1-1 0,1 1 0,0 0 0,-1 0 0,1 0 0,0 0 0,-1 0 0,1 0 0,0 0 0,-1 1 0,1-1 0,0 0 0,-1 0 0,1 0 0,0 0 0,-1 0 0,1 0 0,0 1 0,0-1 0,-1 0 0,1 0 0,0 0 0,-1 1 0,1-1 0,0 0 0,0 0 0,0 1 0,-1-1 0,1 0 0,0 0 0,0 1 0,0-1 0,0 1 0,-11 20 0,2 11 0,2 0 0,0 1 0,3 0 0,0 0 0,2 0 0,2 0 0,1 1 0,6 40 0,-5-62 0,-1-1 0,2 0 0,0 0 0,0-1 0,1 1 0,0 0 0,1-1 0,6 10 0,-9-17 0,0 1 0,1-1 0,-1 0 0,1 0 0,0 0 0,0 0 0,0-1 0,0 1 0,0-1 0,1 1 0,-1-1 0,1 0 0,-1-1 0,1 1 0,0-1 0,0 1 0,0-1 0,-1 0 0,1-1 0,0 1 0,1-1 0,-1 1 0,0-1 0,0 0 0,5-1 0,-4 0 0,-1 0 0,1 0 0,-1 0 0,1 0 0,-1-1 0,0 0 0,0 0 0,0 0 0,0 0 0,0-1 0,0 1 0,0-1 0,4-5 0,0 0 0,-1-1 0,0 0 0,10-19 0,-11 17 0,1 1 0,0 0 0,13-15 0,-19 25 0,-1-1 0,1 0 0,-1 1 0,1-1 0,-1 1 0,1-1 0,0 1 0,-1-1 0,1 1 0,0-1 0,0 1 0,-1 0 0,1-1 0,0 1 0,0 0 0,0 0 0,-1 0 0,1-1 0,0 1 0,0 0 0,0 0 0,0 0 0,-1 0 0,1 0 0,1 1 0,0 0 0,-1-1 0,0 1 0,0 0 0,0 0 0,1 0 0,-1 0 0,0 0 0,0 0 0,0 0 0,-1 0 0,1 0 0,0 1 0,1 1 0,3 8 0,-1-1 0,0 1 0,2 14 0,-2-12 0,-2-4 0,1-1 0,0 0 0,1 1 0,0-1 0,0-1 0,1 1 0,0-1 0,10 13 0,-12-17 0,0-1 0,1 1 0,-1-1 0,0 1 0,1-1 0,0 0 0,-1 0 0,1-1 0,0 1 0,0-1 0,0 0 0,0 0 0,0 0 0,0 0 0,0-1 0,0 1 0,0-1 0,0 0 0,1-1 0,-1 1 0,4-2 0,-1 1 0,0-1 0,-1 0 0,1 0 0,-1-1 0,1 0 0,-1 0 0,0 0 0,0-1 0,0 0 0,-1 0 0,1-1 0,-1 1 0,0-1 0,0 0 0,-1-1 0,0 1 0,0-1 0,0 0 0,0 0 0,-1 0 0,0 0 0,4-12 0,-2 1 0,0 1 0,-1-2 0,-1 1 0,0 0 0,-2-1 0,0 1 0,-2-34 0,1 48 0,0 0 0,0 0 0,0 0 0,-1 1 0,1-1 0,-1 0 0,0 0 0,0 1 0,0-1 0,0 1 0,0-1 0,0 1 0,-1-1 0,1 1 0,-1-1 0,-2-2 0,3 5 0,1 0 0,-1 0 0,1 0 0,-1-1 0,1 1 0,0 0 0,-1 0 0,1 0 0,-1 0 0,1 0 0,-1 0 0,1 1 0,-1-1 0,1 0 0,0 0 0,-1 0 0,1 0 0,-1 0 0,1 1 0,0-1 0,-1 0 0,1 0 0,0 1 0,-1-1 0,1 0 0,0 1 0,-1-1 0,1 0 0,0 1 0,0-1 0,-1 0 0,1 1 0,0-1 0,0 1 0,0-1 0,-1 0 0,1 1 0,0-1 0,0 1 0,0-1 0,0 0 0,0 1 0,0-1 0,0 1 0,0-1 0,0 1 0,-3 23 0,3-24 0,-1 14 0,1 0 0,1 0 0,0 0 0,1-1 0,0 1 0,7 19 0,-7-25 0,1-1 0,0 1 0,0-1 0,1 0 0,-1 0 0,2-1 0,-1 1 0,1-1 0,0 0 0,0 0 0,0 0 0,13 9 0,-17-14-54,1 0-1,0 0 0,0-1 1,-1 1-1,1 0 1,0-1-1,0 1 0,0-1 1,0 1-1,0-1 1,0 0-1,0 0 0,0 0 1,0 0-1,0 0 0,0 0 1,0-1-1,0 1 1,0 0-1,0-1 0,0 0 1,-1 1-1,1-1 1,2-1-1,10-7-6771</inkml:trace>
</inkml:ink>
</file>

<file path=ppt/ink/ink5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9:48:38.097"/>
    </inkml:context>
    <inkml:brush xml:id="br0">
      <inkml:brushProperty name="width" value="0.05" units="cm"/>
      <inkml:brushProperty name="height" value="0.05" units="cm"/>
    </inkml:brush>
  </inkml:definitions>
  <inkml:trace contextRef="#ctx0" brushRef="#br0">119 124 24575,'-2'-6'0,"-5"-6"0,-2-5 0,-4-2 0,-1-1 0,-2 1 0,-1 4 0,1 3 0,1 8 0,5 6 0</inkml:trace>
</inkml:ink>
</file>

<file path=ppt/ink/ink5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9:48:38.426"/>
    </inkml:context>
    <inkml:brush xml:id="br0">
      <inkml:brushProperty name="width" value="0.05" units="cm"/>
      <inkml:brushProperty name="height" value="0.05" units="cm"/>
    </inkml:brush>
  </inkml:definitions>
  <inkml:trace contextRef="#ctx0" brushRef="#br0">50 7 24575,'0'-3'0,"-3"0"0,-3 2 0,-1 5 0,0 6 0,2 8 0,-1 6 0,1 4 0,1 6 0,1 2 0,1 4 0,1 0 0,1-1 0,0-2 0,0-2 0,0-3 0,0-9-8191</inkml:trace>
</inkml:ink>
</file>

<file path=ppt/ink/ink5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9:48:38.772"/>
    </inkml:context>
    <inkml:brush xml:id="br0">
      <inkml:brushProperty name="width" value="0.05" units="cm"/>
      <inkml:brushProperty name="height" value="0.05" units="cm"/>
    </inkml:brush>
  </inkml:definitions>
  <inkml:trace contextRef="#ctx0" brushRef="#br0">228 536 24575,'0'-9'0,"0"0"0,-1 0 0,0 1 0,0-1 0,-1 0 0,0 1 0,-1-1 0,0 1 0,-7-14 0,6 16 0,1 1 0,-1-1 0,0 1 0,0 0 0,-1 1 0,1-1 0,-1 1 0,0 0 0,-1 0 0,1 0 0,-1 1 0,1 0 0,-1 0 0,-6-2 0,7 4 0,0-1 0,0 1 0,1 1 0,-1-1 0,0 1 0,0 0 0,0 0 0,0 0 0,0 0 0,0 1 0,0 0 0,0 0 0,1 0 0,-1 1 0,0 0 0,-6 3 0,8-4 0,1 0 0,0 1 0,-1-1 0,1 1 0,0-1 0,0 1 0,0 0 0,0-1 0,0 1 0,1 0 0,-1 0 0,1 1 0,-1-1 0,1 0 0,-1 0 0,1 1 0,0-1 0,0 1 0,1-1 0,-1 1 0,0-1 0,1 1 0,-1-1 0,1 1 0,0 0 0,0-1 0,0 1 0,0-1 0,0 1 0,1 0 0,-1-1 0,2 5 0,0-5 0,-1 1 0,1-1 0,0 1 0,-1-1 0,1 0 0,0 0 0,0 0 0,1 0 0,-1 0 0,0 0 0,1 0 0,-1-1 0,1 1 0,-1-1 0,1 0 0,0 0 0,-1 0 0,1 0 0,0 0 0,0-1 0,0 1 0,0-1 0,0 0 0,3 0 0,9 1 0,0-1 0,0 0 0,19-3 0,-27 2 0,1 0 0,-1-1 0,0 1 0,1-1 0,-1-1 0,0 1 0,-1-1 0,1 0 0,0-1 0,-1 0 0,0 0 0,0 0 0,0-1 0,0 1 0,-1-2 0,1 1 0,-1 0 0,-1-1 0,1 0 0,-1 0 0,0-1 0,0 1 0,-1-1 0,3-7 0,1-4 0,-1-1 0,0 0 0,-2 0 0,4-27 0,1-80 0,-5 53 0,-4 66 0,0-38 0,-3 40 0,-1 12 0,-3 14 0,0 26 0,2-1 0,1 1 0,5 67 0,0-95 0,0 0 0,1 0 0,1 0 0,1 0 0,0 0 0,1 0 0,2-1 0,-1 0 0,2 0 0,14 23 0,-20-38-37,-1 0 0,1 0 1,1-1-1,-1 1 0,0 0 0,1-1 0,-1 1 0,1-1 0,0 0 0,-1 0 0,1 0 0,0 0 1,1 0-1,-1-1 0,0 1 0,0-1 0,1 0 0,-1 0 0,0 0 0,1-1 0,-1 1 0,1-1 1,-1 1-1,1-1 0,-1 0 0,1-1 0,0 1 0,-1-1 0,0 1 0,1-1 0,-1 0 0,1 0 1,-1-1-1,0 1 0,0-1 0,4-2 0,12-7-6789</inkml:trace>
</inkml:ink>
</file>

<file path=ppt/ink/ink5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9:48:43.824"/>
    </inkml:context>
    <inkml:brush xml:id="br0">
      <inkml:brushProperty name="width" value="0.05" units="cm"/>
      <inkml:brushProperty name="height" value="0.05" units="cm"/>
    </inkml:brush>
  </inkml:definitions>
  <inkml:trace contextRef="#ctx0" brushRef="#br0">1 2135 24575,'0'-5'0,"0"1"0,1 0 0,0-1 0,0 1 0,0 0 0,1 0 0,-1 0 0,1-1 0,0 1 0,0 1 0,0-1 0,1 0 0,-1 1 0,1-1 0,0 1 0,0 0 0,5-5 0,7-4 0,0 1 0,31-18 0,-11 8 0,14-12 0,-1-2 0,-2-1 0,-1-3 0,70-79 0,-73 63 0,-1-1 0,-4-3 0,-1-1 0,-4-1 0,43-114 0,-42 77 0,-4-2 0,-4-1 0,13-123 0,-29 153 0,-2-127 0,-8 167 0,-1 0 0,-2 1 0,-1 0 0,-2 0 0,-1 0 0,-20-50 0,-25-25 342,45 92-627,0 0 1,-1 1-1,-1 0 1,0 0-1,-18-16 1,14 18-6542</inkml:trace>
</inkml:ink>
</file>

<file path=ppt/ink/ink5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9:48:44.199"/>
    </inkml:context>
    <inkml:brush xml:id="br0">
      <inkml:brushProperty name="width" value="0.05" units="cm"/>
      <inkml:brushProperty name="height" value="0.05" units="cm"/>
    </inkml:brush>
  </inkml:definitions>
  <inkml:trace contextRef="#ctx0" brushRef="#br0">0 212 24575,'1'-3'0,"0"1"0,0-1 0,0 1 0,0 0 0,0 0 0,0-1 0,1 1 0,2-3 0,3-5 0,13-22 0,27-33 0,-2 3 0,-44 60 0,-1 1 0,1 0 0,-1 0 0,1 0 0,0 0 0,-1 0 0,1 0 0,0 1 0,0-1 0,-1 0 0,1 0 0,0 0 0,0 1 0,0-1 0,0 0 0,0 1 0,0-1 0,0 1 0,0-1 0,1 1 0,-1 0 0,0-1 0,0 1 0,0 0 0,0 0 0,1 0 0,-1 0 0,0 0 0,0 0 0,0 0 0,2 0 0,-1 2 0,0-1 0,1 1 0,-1 0 0,0 0 0,0 0 0,0 0 0,0 0 0,0 0 0,-1 0 0,1 0 0,-1 1 0,3 3 0,7 11-136,0 0-1,2 0 1,0-1-1,1-1 1,1 0-1,0-1 1,1 0-1,0-2 0,27 17 1,-18-14-6690</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8:37:04.989"/>
    </inkml:context>
    <inkml:brush xml:id="br0">
      <inkml:brushProperty name="width" value="0.05" units="cm"/>
      <inkml:brushProperty name="height" value="0.05" units="cm"/>
    </inkml:brush>
  </inkml:definitions>
  <inkml:trace contextRef="#ctx0" brushRef="#br0">0 58 24575,'0'-5'0,"3"-8"0,1-7 0,-1 0-8191</inkml:trace>
</inkml:ink>
</file>

<file path=ppt/ink/ink5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9:48:44.743"/>
    </inkml:context>
    <inkml:brush xml:id="br0">
      <inkml:brushProperty name="width" value="0.05" units="cm"/>
      <inkml:brushProperty name="height" value="0.05" units="cm"/>
    </inkml:brush>
  </inkml:definitions>
  <inkml:trace contextRef="#ctx0" brushRef="#br0">1 14 24575,'0'-2'0,"0"-5"0,2 3 0,2 4 0,2 5 0,0 7 0,2 5 0,0 4 0,-2 4 0,1 1 0,-1 1 0,-1 2 0,-2-2 0,-1 1 0,-1-3 0,0-1 0,-1-4 0,-1-4-8191</inkml:trace>
</inkml:ink>
</file>

<file path=ppt/ink/ink5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9:48:45.072"/>
    </inkml:context>
    <inkml:brush xml:id="br0">
      <inkml:brushProperty name="width" value="0.05" units="cm"/>
      <inkml:brushProperty name="height" value="0.05" units="cm"/>
    </inkml:brush>
  </inkml:definitions>
  <inkml:trace contextRef="#ctx0" brushRef="#br0">58 530 24575,'-15'-48'0,"2"0"0,2-1 0,-6-69 0,16 104 0,0 1 0,1-1 0,1 1 0,1-1 0,0 1 0,0 0 0,1-1 0,1 1 0,0 1 0,10-21 0,-11 26 0,1 0 0,0 1 0,0-1 0,1 1 0,0 0 0,0 0 0,1 1 0,-1-1 0,1 1 0,0 0 0,0 1 0,1-1 0,0 1 0,-1 1 0,1-1 0,1 1 0,-1 0 0,0 1 0,14-3 0,-19 4 0,1 1 0,0 0 0,-1-1 0,1 1 0,0 0 0,-1 1 0,1-1 0,0 0 0,-1 1 0,1-1 0,0 1 0,-1 0 0,1 0 0,-1 0 0,1 0 0,-1 0 0,4 4 0,-3-3 0,0 1 0,0 0 0,-1 0 0,1 0 0,-1 0 0,0 0 0,0 1 0,0-1 0,0 1 0,2 7 0,0 0 0,-2 1 0,1 0 0,-1-1 0,-1 1 0,0 0 0,-1 0 0,-2 14 0,-1-5-114,-1 1 1,-1-2-1,-1 1 0,-1-1 0,-1 0 1,-1 0-1,0-1 0,-2 0 0,0-1 1,-1 0-1,-28 31 0,24-30-6712</inkml:trace>
</inkml:ink>
</file>

<file path=ppt/ink/ink5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9:48:45.573"/>
    </inkml:context>
    <inkml:brush xml:id="br0">
      <inkml:brushProperty name="width" value="0.05" units="cm"/>
      <inkml:brushProperty name="height" value="0.05" units="cm"/>
    </inkml:brush>
  </inkml:definitions>
  <inkml:trace contextRef="#ctx0" brushRef="#br0">98 140 24575,'13'-34'0,"-11"26"0,-1 0 0,1-1 0,-2 1 0,1-1 0,-1 1 0,0-1 0,-1 1 0,-3-16 0,4 23 0,0 1 0,-1-1 0,1 0 0,0 1 0,0-1 0,-1 0 0,1 1 0,0-1 0,-1 0 0,1 1 0,-1-1 0,1 1 0,0-1 0,-1 1 0,0-1 0,1 1 0,-1-1 0,1 1 0,-1-1 0,1 1 0,-1 0 0,0-1 0,1 1 0,-1 0 0,0 0 0,1-1 0,-1 1 0,0 0 0,0 0 0,0 0 0,-1 0 0,1 1 0,-1 0 0,1-1 0,-1 1 0,1 0 0,0 0 0,-1-1 0,1 1 0,0 0 0,0 0 0,0 1 0,0-1 0,-2 1 0,-3 6 0,1 0 0,0 1 0,-6 11 0,2-1 0,1 0 0,1 1 0,1 0 0,0 1 0,2-1 0,0 1 0,2 0 0,-1 35 0,3-52 0,0-1 0,1 1 0,-1-1 0,1 1 0,-1-1 0,1 0 0,0 1 0,1-1 0,-1 0 0,1 0 0,-1 0 0,1 0 0,0 0 0,0 0 0,0 0 0,0 0 0,1-1 0,4 5 0,-5-6 0,1 0 0,-1 1 0,0-1 0,0-1 0,0 1 0,0 0 0,1-1 0,-1 1 0,0-1 0,1 0 0,-1 1 0,0-1 0,1 0 0,-1 0 0,0-1 0,1 1 0,-1 0 0,0-1 0,0 0 0,1 1 0,-1-1 0,0 0 0,0 0 0,0 0 0,0 0 0,0-1 0,0 1 0,3-3 0,0-1 0,1 0 0,-1 0 0,0-1 0,0 0 0,0 0 0,-1 0 0,0 0 0,0-1 0,5-13 0,-1-1 0,10-43 0,-11 32 0,-7 31 0,1 0 0,-1 0 0,0 0 0,0 0 0,0 1 0,1-1 0,-1 0 0,0 0 0,1 0 0,-1 1 0,1-1 0,-1 0 0,1 0 0,-1 1 0,1-1 0,-1 0 0,1 1 0,1-2 0,-2 2 0,1 0 0,-1 1 0,0-1 0,1 0 0,-1 0 0,1 0 0,-1 0 0,0 1 0,1-1 0,-1 0 0,0 0 0,1 1 0,-1-1 0,0 0 0,1 1 0,-1-1 0,0 0 0,0 1 0,1-1 0,-1 0 0,0 1 0,0-1 0,0 0 0,0 1 0,1 0 0,9 34 0,-8-22 0,16 79 0,-14-79 0,0 0 0,0-1 0,1 1 0,13 22 0,-16-33-124,0 1 0,0 0 0,0 0 0,1-1 0,-1 1 0,1-1-1,-1 0 1,1 0 0,0 0 0,3 2 0,11 3-6702</inkml:trace>
</inkml:ink>
</file>

<file path=ppt/ink/ink5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9:48:45.942"/>
    </inkml:context>
    <inkml:brush xml:id="br0">
      <inkml:brushProperty name="width" value="0.05" units="cm"/>
      <inkml:brushProperty name="height" value="0.05" units="cm"/>
    </inkml:brush>
  </inkml:definitions>
  <inkml:trace contextRef="#ctx0" brushRef="#br0">15 124 24575,'-1'-26'0,"-2"-1"0,-7-34 0,14 123 0,23 136 0,-27-197 0,0 0 0,0 0 0,0 1 0,0-1 0,0 0 0,0 0 0,1 0 0,-1 0 0,0 0 0,1 0 0,-1 1 0,1-1 0,0 0 0,-1 0 0,2 1 0,-2-2 0,1 0 0,-1 0 0,0 0 0,1-1 0,-1 1 0,1 0 0,-1 0 0,0 0 0,1-1 0,-1 1 0,0 0 0,1 0 0,-1-1 0,0 1 0,1 0 0,-1-1 0,0 1 0,0 0 0,1-1 0,-1 1 0,0 0 0,0-1 0,0 1 0,0 0 0,0-1 0,1 1 0,-1-1 0,13-41 0,-12 39 0,6-24 0,-1 0 0,1 1 0,1 0 0,2 1 0,0 0 0,15-25 0,-24 48 20,1 0 0,-1 0 0,1 0 1,-1 0-1,1 0 0,0 0 0,0 0 0,-1 0 0,1 1 0,1-1 0,-1 1 0,0-1 0,0 1 0,0 0 0,1 0 0,2-1 1,-3 2-87,-1 0 0,1 0 1,0 0-1,-1 0 0,1 0 1,0 1-1,-1-1 0,1 1 1,-1-1-1,1 1 1,-1 0-1,1-1 0,-1 1 1,1 0-1,-1 0 0,0 0 1,0 0-1,1 0 0,-1 0 1,0 0-1,0 1 1,0-1-1,0 0 0,0 1 1,1 1-1,6 10-6760</inkml:trace>
</inkml:ink>
</file>

<file path=ppt/ink/ink5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9:48:46.973"/>
    </inkml:context>
    <inkml:brush xml:id="br0">
      <inkml:brushProperty name="width" value="0.05" units="cm"/>
      <inkml:brushProperty name="height" value="0.05" units="cm"/>
    </inkml:brush>
  </inkml:definitions>
  <inkml:trace contextRef="#ctx0" brushRef="#br0">4 540 24575,'0'11'0,"1"3"0,-1-14 0,1 1 0,-1-1 0,1 0 0,0 1 0,-1-1 0,1 0 0,-1 0 0,1 0 0,0 1 0,-1-1 0,1 0 0,0 0 0,-1 0 0,1 0 0,0 0 0,0 0 0,-1 0 0,1-1 0,0 1 0,-1 0 0,1 0 0,-1 0 0,1-1 0,1 0 0,7-3 0,0 0 0,0-1 0,0 0 0,0-1 0,-1 1 0,0-2 0,11-10 0,2-1 0,-14 11 0,1 0 0,-1-1 0,0 1 0,-1-1 0,0-1 0,-1 1 0,1-1 0,-1 0 0,-1 0 0,0-1 0,3-10 0,-5 15 0,-1 0 0,1 0 0,-1 0 0,0 0 0,-1 0 0,1 0 0,-1-1 0,0 1 0,-1 0 0,1 0 0,-1 0 0,0 0 0,0 0 0,0 0 0,-1 0 0,0 0 0,0 0 0,0 0 0,0 1 0,-1-1 0,0 1 0,0 0 0,-6-7 0,8 9 0,-1 0 0,-1 0 0,1 0 0,0 1 0,0-1 0,-1 0 0,1 1 0,-1 0 0,1-1 0,-1 1 0,0 0 0,1 0 0,-1 0 0,0 1 0,0-1 0,1 1 0,-1 0 0,0-1 0,0 1 0,0 1 0,0-1 0,0 0 0,1 1 0,-1-1 0,0 1 0,0 0 0,1 0 0,-1 0 0,0 0 0,1 0 0,-1 1 0,1-1 0,-1 1 0,1-1 0,0 1 0,0 0 0,0 0 0,-3 4 0,-2 2 0,0-1 0,1 1 0,1 1 0,-1-1 0,1 1 0,1 0 0,0 1 0,0-1 0,-5 19 0,5-7 0,1 0 0,0 0 0,2 1 0,0-1 0,4 33 0,-2-45 0,0-1 0,0 1 0,1-1 0,0 0 0,1 0 0,-1 0 0,2 0 0,-1 0 0,1 0 0,0-1 0,1 0 0,-1 0 0,2 0 0,-1 0 0,1-1 0,11 10 0,-13-12 0,1-2 0,-1 1 0,1 0 0,0-1 0,0 0 0,0 0 0,0-1 0,0 1 0,0-1 0,0 0 0,0 0 0,1-1 0,-1 1 0,6-2 0,-3 1 0,0-2 0,-1 1 0,1-1 0,-1 0 0,0-1 0,0 1 0,1-2 0,11-6 0,-4 0 0,-1-1 0,0 0 0,0-1 0,-1-1 0,-1 0 0,0-1 0,15-22 0,-18 23 0,-1-1 0,-1 1 0,0-1 0,-1-1 0,-1 1 0,6-20 0,-10 28 0,0 0 0,0 1 0,0-1 0,0 0 0,-1 0 0,0 0 0,0 0 0,-1 0 0,0 1 0,0-1 0,0 0 0,0 0 0,-1 1 0,0-1 0,0 1 0,-1-1 0,0 1 0,1 0 0,-7-7 0,8 10 0,0 1 0,0 0 0,0-1 0,-1 1 0,1 0 0,0 0 0,-1 0 0,1 0 0,-1 0 0,1 0 0,-1 1 0,1-1 0,-1 0 0,-1 0 0,2 1 0,0 0 0,0 0 0,0 0 0,0 0 0,0 0 0,0 0 0,0 1 0,0-1 0,0 0 0,0 0 0,1 1 0,-1-1 0,0 0 0,0 1 0,0-1 0,0 1 0,1-1 0,-1 1 0,-1 1 0,0 0 0,0 0 0,1 1 0,-1 0 0,0-1 0,1 1 0,-1 0 0,1 0 0,0 0 0,0 0 0,0 0 0,1 0 0,-1 0 0,1 0 0,-1 3 0,1 9 0,1 0 0,0 0 0,6 24 0,2 28 0,-9-62 0,0-3 0,0 0 0,0 0 0,0 0 0,0 0 0,0 0 0,0 0 0,1-1 0,-1 1 0,1 0 0,-1 0 0,1 0 0,0 0 0,2 3 0,-3-5 0,0 0 0,1 0 0,-1 0 0,0 0 0,0 0 0,1 0 0,-1 0 0,0 0 0,1 0 0,-1 0 0,0-1 0,1 1 0,-1 0 0,0 0 0,0 0 0,1 0 0,-1 0 0,0 0 0,0-1 0,1 1 0,-1 0 0,0 0 0,0-1 0,0 1 0,1 0 0,-1 0 0,0-1 0,0 1 0,0 0 0,0 0 0,1-1 0,-1 1 0,0 0 0,0 0 0,0-1 0,6-13 0,-6 13 0,12-26 0,3-13 0,2 0 0,27-43 0,-36 69 0,-7 11 0,1-1 0,0 1 0,-1 0 0,1-1 0,1 1 0,-1 0 0,0 0 0,1 0 0,0 1 0,-1-1 0,1 1 0,0-1 0,4-1 0,-7 4 0,1 0 0,0 0 0,0 0 0,0 0 0,-1 0 0,1 0 0,0 0 0,0 1 0,0-1 0,-1 0 0,1 0 0,0 1 0,0-1 0,-1 1 0,1-1 0,0 1 0,-1-1 0,1 1 0,0-1 0,-1 1 0,1-1 0,-1 1 0,1 0 0,-1-1 0,1 1 0,-1 0 0,0 0 0,1-1 0,-1 1 0,1 1 0,9 26 0,-10-27 0,15 58 0,-9-30 0,2-1 0,11 29 0,-18-55 0,-1-1 0,1 1 0,-1-1 0,1 1 0,0-1 0,0 0 0,-1 1 0,1-1 0,0 0 0,0 0 0,0 0 0,1 0 0,-1 0 0,0 0 0,0 0 0,1 0 0,-1 0 0,2 1 0,-1-2 0,-1 0 0,0 0 0,0 0 0,0 0 0,0 0 0,0 0 0,0 0 0,0-1 0,0 1 0,0 0 0,0-1 0,0 1 0,0 0 0,0-1 0,-1 1 0,1-1 0,0 0 0,0 1 0,0-1 0,1-1 0,3-3 0,-1-1 0,0 1 0,1-1 0,-2 0 0,1-1 0,4-10 0,9-25 0,-3 0 0,-1-1 0,-2 0 0,-2-1 0,-2 0 0,-2 0 0,0-63 0,-10 78 0,5 29 0,0 0 0,0 0 0,0 0 0,0 0 0,0-1 0,0 1 0,0 0 0,0 0 0,0 0 0,0 0 0,0 0 0,0 0 0,0 0 0,0 0 0,0-1 0,0 1 0,0 0 0,0 0 0,-1 0 0,1 0 0,0 0 0,0 0 0,0 0 0,0 0 0,0 0 0,0 0 0,0 0 0,0-1 0,0 1 0,0 0 0,-1 0 0,1 0 0,0 0 0,0 0 0,0 0 0,0 0 0,0 0 0,0 0 0,0 0 0,-1 0 0,1 0 0,0 0 0,0 0 0,0 0 0,0 0 0,0 0 0,0 0 0,0 0 0,0 0 0,-1 0 0,1 1 0,0-1 0,0 0 0,0 0 0,0 0 0,0 0 0,-4 15 0,-1 44 0,3-1 0,2 0 0,3 1 0,2-1 0,25 107 0,-22-133-1365,0-6-5461</inkml:trace>
</inkml:ink>
</file>

<file path=ppt/ink/ink5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9:48:47.346"/>
    </inkml:context>
    <inkml:brush xml:id="br0">
      <inkml:brushProperty name="width" value="0.05" units="cm"/>
      <inkml:brushProperty name="height" value="0.05" units="cm"/>
    </inkml:brush>
  </inkml:definitions>
  <inkml:trace contextRef="#ctx0" brushRef="#br0">15 228 24575,'-3'-2'0,"-1"-7"0,1-7 0,0-7 0,1-1 0,4-3 0,3 1 0,5 2 0,2 2 0,6 2 0,4 5 0,5 5 0,2 3 0,0 4 0,-3 5 0,-3 2 0,-5 0-8191</inkml:trace>
</inkml:ink>
</file>

<file path=ppt/ink/ink5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9:48:56.594"/>
    </inkml:context>
    <inkml:brush xml:id="br0">
      <inkml:brushProperty name="width" value="0.05" units="cm"/>
      <inkml:brushProperty name="height" value="0.05" units="cm"/>
    </inkml:brush>
  </inkml:definitions>
  <inkml:trace contextRef="#ctx0" brushRef="#br0">446 34 24575,'14'0'0,"35"-1"0,-32 1 0,-14-1 0,-5 0 0,-24-5 0,0 2 0,-1 0 0,-31 1 0,0 0 0,-247-7 0,284 11 0,16 1 0,12 1 0,13 2 0,101 10-1365,-75-11-5461</inkml:trace>
</inkml:ink>
</file>

<file path=ppt/ink/ink5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9:48:57.128"/>
    </inkml:context>
    <inkml:brush xml:id="br0">
      <inkml:brushProperty name="width" value="0.05" units="cm"/>
      <inkml:brushProperty name="height" value="0.05" units="cm"/>
    </inkml:brush>
  </inkml:definitions>
  <inkml:trace contextRef="#ctx0" brushRef="#br0">34 259 24575,'-2'0'0,"0"0"0,0 0 0,0-1 0,0 1 0,0-1 0,0 0 0,1 1 0,-1-1 0,0 0 0,0 0 0,1 0 0,-1 0 0,-2-3 0,4 4 0,-1 0 0,1-1 0,0 1 0,-1-1 0,1 1 0,-1-1 0,1 1 0,0 0 0,-1-1 0,1 1 0,0-1 0,0 0 0,-1 1 0,1-1 0,0 1 0,0-1 0,0 1 0,0-1 0,0 1 0,0-1 0,0 0 0,0 1 0,0-1 0,0 1 0,0-1 0,0 1 0,0-1 0,0 1 0,0-1 0,1 0 0,-1 1 0,0-1 0,0 1 0,1-1 0,-1 1 0,0-1 0,1 1 0,-1 0 0,0-1 0,1 1 0,-1-1 0,1 1 0,-1 0 0,1-1 0,-1 1 0,1 0 0,-1 0 0,2-1 0,13-7 0,1 2 0,0 0 0,0 0 0,1 2 0,18-4 0,8-2 0,480-139 0,-520 148 0,3-1 0,-1 1 0,1-1 0,-1 0 0,10-6 0,-15 8 0,0 0 0,0 0 0,1 0 0,-1 0 0,0 0 0,0 0 0,0 0 0,0 0 0,0 0 0,0-1 0,0 1 0,1 0 0,-1 0 0,0 0 0,0 0 0,0 0 0,0 0 0,0 0 0,0 0 0,0-1 0,0 1 0,0 0 0,0 0 0,1 0 0,-1 0 0,0 0 0,0 0 0,0-1 0,0 1 0,0 0 0,0 0 0,0 0 0,0 0 0,0 0 0,0-1 0,0 1 0,0 0 0,0 0 0,0 0 0,0 0 0,-1 0 0,1-1 0,0 1 0,0 0 0,0 0 0,0 0 0,0 0 0,0 0 0,-10-4 0,-11 3 0,-14 1-1365,19 0-5461</inkml:trace>
</inkml:ink>
</file>

<file path=ppt/ink/ink5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9:48:57.461"/>
    </inkml:context>
    <inkml:brush xml:id="br0">
      <inkml:brushProperty name="width" value="0.05" units="cm"/>
      <inkml:brushProperty name="height" value="0.05" units="cm"/>
    </inkml:brush>
  </inkml:definitions>
  <inkml:trace contextRef="#ctx0" brushRef="#br0">24 0 24575,'-10'0'0,"-3"1"0,13-1 0,0 1 0,0-1 0,0 0 0,0 1 0,0-1 0,0 1 0,0-1 0,0 0 0,0 1 0,1-1 0,-1 0 0,0 1 0,0-1 0,0 1 0,1-1 0,-1 0 0,0 0 0,0 1 0,1-1 0,-1 0 0,0 1 0,1-1 0,-1 0 0,0 0 0,1 0 0,-1 1 0,1-1 0,-1 0 0,0 0 0,1 0 0,0 0 0,33 22 0,-16-11 0,0 0 0,-2 1 0,1 1 0,28 29 0,-42-39 0,0 0 0,0 0 0,-1 1 0,0-1 0,1 1 0,-1 0 0,-1-1 0,1 1 0,0 0 0,-1 0 0,0 1 0,0-1 0,0 0 0,-1 0 0,1 0 0,-1 1 0,0-1 0,0 0 0,0 0 0,-1 0 0,0 1 0,0-1 0,0 0 0,0 0 0,0 0 0,-1 0 0,0 0 0,1 0 0,-2-1 0,-2 5 0,-2 2-455,0 0 0,-17 15 0,4-5-6371</inkml:trace>
</inkml:ink>
</file>

<file path=ppt/ink/ink5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9:48:58.481"/>
    </inkml:context>
    <inkml:brush xml:id="br0">
      <inkml:brushProperty name="width" value="0.05" units="cm"/>
      <inkml:brushProperty name="height" value="0.05" units="cm"/>
    </inkml:brush>
  </inkml:definitions>
  <inkml:trace contextRef="#ctx0" brushRef="#br0">0 166 24575,'280'-1'0,"-283"1"0,0-1 0,0 1 0,-1-1 0,1 0 0,0 0 0,0 0 0,0 0 0,0-1 0,0 1 0,0-1 0,-2-2 0,4 4 0,0-1 0,0 0 0,0 0 0,0 0 0,1 0 0,-1 0 0,0 0 0,1 0 0,-1 0 0,1 0 0,-1 0 0,1 0 0,0-1 0,-1 1 0,1 0 0,0 0 0,0 0 0,0-1 0,0 1 0,0 0 0,0 0 0,0 0 0,0-1 0,0 1 0,0 0 0,1 0 0,-1 0 0,1 0 0,-1-1 0,1 1 0,-1 0 0,2-1 0,6-12 0,-3 7 0,-1-1 0,0 1 0,0-1 0,-1 0 0,4-11 0,-7 18 0,0 0 0,1 0 0,-1-1 0,0 1 0,0 0 0,0-1 0,0 1 0,0 0 0,0 0 0,-1-1 0,1 1 0,0 0 0,-1 0 0,1-1 0,0 1 0,-1 0 0,0 0 0,1 0 0,-1 0 0,0-1 0,1 1 0,-1 0 0,0 0 0,0 1 0,0-1 0,0 0 0,0 0 0,0 0 0,0 1 0,0-1 0,0 0 0,0 1 0,-1-1 0,1 1 0,0-1 0,0 1 0,-1 0 0,1-1 0,0 1 0,0 0 0,-1 0 0,-1 0 0,-14-2 0,0 1 0,0 0 0,0 1 0,-22 3 0,31-2 0,0 0 0,-1 1 0,2 0 0,-1 0 0,0 1 0,0 0 0,1 0 0,-1 1 0,1 0 0,0 0 0,-7 6 0,13-9 0,-1 0 0,1 0 0,0 1 0,-1-1 0,1 1 0,0-1 0,0 1 0,0-1 0,0 1 0,0 0 0,0-1 0,0 1 0,0 0 0,1 0 0,-1 0 0,1-1 0,-1 1 0,1 0 0,0 0 0,0 0 0,0 3 0,1-2 0,-1 0 0,1-1 0,0 1 0,0-1 0,1 1 0,-1-1 0,0 1 0,1-1 0,0 0 0,-1 1 0,1-1 0,0 0 0,3 2 0,6 5 0,1 0 0,0-1 0,1-1 0,18 9 0,17 6 0,40 21 0,-79-39 0,-1 2 0,0-1 0,0 1 0,-1 1 0,0-1 0,0 1 0,10 13 0,-15-17 0,0-1 0,0 1 0,-1 0 0,1-1 0,-1 1 0,0 0 0,0 0 0,0 0 0,0 0 0,0 0 0,-1 0 0,1 0 0,-1 0 0,0 1 0,0-1 0,0 0 0,0 0 0,-1 0 0,0 6 0,-1-5 0,0 1 0,0-1 0,0 0 0,-1 0 0,0 0 0,1 0 0,-1 0 0,-1-1 0,1 1 0,0-1 0,-8 6 0,-2-1 0,1 0 0,-2 0 0,1-1 0,-1-1 0,-1 0 0,1-1 0,-18 4 0,29-8 0,0 0 0,0-1 0,0 1 0,-1-1 0,1 0 0,0 0 0,0 0 0,0 0 0,0-1 0,0 1 0,0-1 0,-5-2 0,7 3 0,0 0 0,1-1 0,-1 1 0,1-1 0,-1 1 0,1 0 0,-1-1 0,1 1 0,-1-1 0,1 1 0,0-1 0,-1 0 0,1 1 0,0-1 0,-1 1 0,1-1 0,0 0 0,0 1 0,-1-1 0,1 1 0,0-1 0,0 0 0,0 0 0,0-1 0,0 0 0,1 0 0,-1 0 0,1 1 0,-1-1 0,1 0 0,0 0 0,0 1 0,0-1 0,0 1 0,0-1 0,2-2 0,11-12-1365,3 2-5461</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8:37:05.347"/>
    </inkml:context>
    <inkml:brush xml:id="br0">
      <inkml:brushProperty name="width" value="0.05" units="cm"/>
      <inkml:brushProperty name="height" value="0.05" units="cm"/>
    </inkml:brush>
  </inkml:definitions>
  <inkml:trace contextRef="#ctx0" brushRef="#br0">602 5426 24575,'0'-14'0,"0"-18"0,0-20 0,0-17 0,0-14 0,0-12 0,0-8 0,0-7-1449,0-3 1449,0-4 0,-3-2 0,-1 20-6742</inkml:trace>
  <inkml:trace contextRef="#ctx0" brushRef="#br0" timeOffset="1">537 3802 24575,'-2'-48'40,"-15"-88"0,3 45-686,-15-157-278,-74-499-986,-38 41 1910,76 182-1266,43 300 922,-4-58 344,-37-258 0,35 404-531,2 16-2119</inkml:trace>
</inkml:ink>
</file>

<file path=ppt/ink/ink5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9:48:58.823"/>
    </inkml:context>
    <inkml:brush xml:id="br0">
      <inkml:brushProperty name="width" value="0.05" units="cm"/>
      <inkml:brushProperty name="height" value="0.05" units="cm"/>
    </inkml:brush>
  </inkml:definitions>
  <inkml:trace contextRef="#ctx0" brushRef="#br0">1 10 24575,'2'0'0,"2"-3"0,2 0 0,3-1 0,0 4 0,-1 5 0,0 3 0,-1 4 0,-2 5 0,1 3 0,0 0 0,1 0 0,0-2 0,-1 0 0,-3 0 0,2-2 0,0-2-8191</inkml:trace>
</inkml:ink>
</file>

<file path=ppt/ink/ink5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9:48:59.162"/>
    </inkml:context>
    <inkml:brush xml:id="br0">
      <inkml:brushProperty name="width" value="0.05" units="cm"/>
      <inkml:brushProperty name="height" value="0.05" units="cm"/>
    </inkml:brush>
  </inkml:definitions>
  <inkml:trace contextRef="#ctx0" brushRef="#br0">48 38 24575,'-2'-2'0,"-5"-2"0,0-2 0,-2-1 0,1-1 0,-1 1 0,3 3 0,6 6 0,6 3 0,4-1 0,0 1-8191</inkml:trace>
</inkml:ink>
</file>

<file path=ppt/ink/ink5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9:48:59.492"/>
    </inkml:context>
    <inkml:brush xml:id="br0">
      <inkml:brushProperty name="width" value="0.05" units="cm"/>
      <inkml:brushProperty name="height" value="0.05" units="cm"/>
    </inkml:brush>
  </inkml:definitions>
  <inkml:trace contextRef="#ctx0" brushRef="#br0">1 0 24575,'2'0'0,"0"1"0,0-1 0,0 0 0,-1 1 0,1 0 0,0-1 0,0 1 0,0 0 0,0 0 0,0 0 0,-1 0 0,1 0 0,0 0 0,-1 0 0,1 1 0,-1-1 0,0 1 0,1-1 0,-1 1 0,0-1 0,0 1 0,0 0 0,0 0 0,0-1 0,0 1 0,0 0 0,-1 0 0,1 0 0,-1 0 0,1 3 0,1 7 0,0 0 0,-1 0 0,0 21 0,-1-26 0,-1 177 0,16-229 0,-11 31 0,0 0 0,0 1 0,2-1 0,0 1 0,10-18 0,-14 28 0,-1 1 0,1 0 0,0 0 0,0 0 0,0 0 0,0 0 0,0 0 0,0 0 0,1 1 0,-1-1 0,0 1 0,1 0 0,-1-1 0,6 0 0,-5 1 0,0 1 0,-1 0 0,1 0 0,0 0 0,0 1 0,0-1 0,0 0 0,-1 1 0,1 0 0,0 0 0,-1 0 0,1 0 0,0 0 0,-1 0 0,1 1 0,-1-1 0,4 4 0,-1-1 0,0 0 0,0 0 0,-1 0 0,0 1 0,0 0 0,0 0 0,0 0 0,-1 0 0,0 1 0,0-1 0,0 1 0,-1 0 0,0 0 0,0 0 0,2 9 0,-3-12 0,-1 0 0,0 0 0,0 0 0,0 0 0,0 0 0,0 0 0,-1 0 0,1 0 0,-1 0 0,0 0 0,0 0 0,0 0 0,0 0 0,0 0 0,-1-1 0,1 1 0,-1 0 0,0-1 0,1 1 0,-1-1 0,-1 0 0,1 0 0,0 0 0,0 0 0,-1 0 0,1 0 0,-1-1 0,0 1 0,1-1 0,-1 1 0,0-1 0,0 0 0,-3 1 0,4-2-45,-1 1-1,0 0 1,1-1-1,-1 1 1,0-1-1,0 0 1,1 0-1,-1 0 1,0 0-1,0 0 1,1 0-1,-1-1 1,0 0-1,1 1 1,-1-1-1,1 0 1,-1 0-1,1-1 1,-1 1-1,1 0 1,-1-1-1,1 1 1,0-1-1,0 0 0,0 0 1,0 0-1,0 0 1,1 0-1,-3-2 1,-3-9-6781</inkml:trace>
</inkml:ink>
</file>

<file path=ppt/ink/ink5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9:48:59.821"/>
    </inkml:context>
    <inkml:brush xml:id="br0">
      <inkml:brushProperty name="width" value="0.05" units="cm"/>
      <inkml:brushProperty name="height" value="0.05" units="cm"/>
    </inkml:brush>
  </inkml:definitions>
  <inkml:trace contextRef="#ctx0" brushRef="#br0">1 0 24575,'2'0'0,"2"3"0,-1 3 0,0 4 0,-1 3 0,2 4 0,0 3 0,0 0 0,-1 2 0,1 1 0,1 1 0,-1-1 0,-1 2 0,-1-1 0,-1-2 0,0-2 0,-1-1 0,0-5-8191</inkml:trace>
  <inkml:trace contextRef="#ctx0" brushRef="#br0" timeOffset="1">226 177 24575,'2'-3'0,"2"-3"0,-1-4 0,0 3 0,-1 5 0,-1 6 0,0 5 0,-1 3 0,0 3 0,0 4 0,0 2 0,-1 0 0,1-2 0,3-2 0,1-6-8191</inkml:trace>
</inkml:ink>
</file>

<file path=ppt/ink/ink5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9:49:00.151"/>
    </inkml:context>
    <inkml:brush xml:id="br0">
      <inkml:brushProperty name="width" value="0.05" units="cm"/>
      <inkml:brushProperty name="height" value="0.05" units="cm"/>
    </inkml:brush>
  </inkml:definitions>
  <inkml:trace contextRef="#ctx0" brushRef="#br0">4 37 24575,'0'-2'0,"0"-4"0,-3-4 0,2 0 0,1 4 0,4 4 0,3 4 0</inkml:trace>
</inkml:ink>
</file>

<file path=ppt/ink/ink5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9:49:00.774"/>
    </inkml:context>
    <inkml:brush xml:id="br0">
      <inkml:brushProperty name="width" value="0.05" units="cm"/>
      <inkml:brushProperty name="height" value="0.05" units="cm"/>
    </inkml:brush>
  </inkml:definitions>
  <inkml:trace contextRef="#ctx0" brushRef="#br0">4 55 24575,'0'1'0,"-1"-1"0,1 0 0,0 0 0,0 0 0,0 1 0,-1-1 0,1 0 0,0 0 0,0 0 0,0 1 0,0-1 0,-1 0 0,1 1 0,0-1 0,0 0 0,0 0 0,0 1 0,0-1 0,0 0 0,0 0 0,0 1 0,0-1 0,0 0 0,0 1 0,0-1 0,0 0 0,0 1 0,0-1 0,0 0 0,0 0 0,0 1 0,0-1 0,0 0 0,0 0 0,1 1 0,-1-1 0,6 17 0,-5-12 0,2 8 0,0 0 0,-1 0 0,0 1 0,-1 13 0,1 6 0,-2-32 0,0 0 0,0 0 0,0 0 0,0 0 0,0 0 0,0-1 0,0 1 0,0 0 0,1 0 0,-1 0 0,0 0 0,1 0 0,-1-1 0,1 1 0,-1 0 0,1 0 0,-1-1 0,1 1 0,-1 0 0,1-1 0,0 1 0,-1 0 0,2 0 0,-1-1 0,0 0 0,0 0 0,0 0 0,0 0 0,0 0 0,0 0 0,0 0 0,0 0 0,0 0 0,0 0 0,0-1 0,0 1 0,0 0 0,-1-1 0,1 1 0,0-1 0,0 1 0,1-1 0,5-5 0,0 0 0,0 0 0,10-11 0,-12 12 0,10-12 0,-7 8 0,0 1 0,0 0 0,15-12 0,-21 19 0,1-1 0,0 0 0,-1 1 0,1 0 0,0-1 0,0 1 0,0 0 0,0 1 0,0-1 0,0 0 0,0 1 0,0 0 0,0 0 0,0 0 0,0 0 0,0 0 0,1 0 0,2 2 0,13 3 0,0-1 0,0 0 0,1-2 0,-1 0 0,1-1 0,0-1 0,31-4 0,-49 4 0,-1 0 0,1 0 0,-1 0 0,1-1 0,0 1 0,-1-1 0,1 1 0,-1-1 0,1 0 0,-1 1 0,1-1 0,-1 0 0,0 0 0,1 0 0,-1 0 0,0 0 0,0 0 0,0 0 0,0-1 0,0 1 0,0 0 0,0-1 0,0 1 0,0-2 0,0 1 0,-1 0 0,0 0 0,0 0 0,0 0 0,-1 0 0,1 1 0,0-1 0,-1 0 0,1 0 0,-1 0 0,0 0 0,1 0 0,-1 1 0,0-1 0,0 0 0,-2-2 0,-2-3 0,-1 1 0,1-1 0,-1 1 0,0 1 0,-1-1 0,1 1 0,-1 0 0,-9-4 0,15 8 0,-1 0 0,0 1 0,1-1 0,-1 1 0,0-1 0,1 1 0,-1 0 0,0-1 0,1 1 0,-4 1 0,2 2 0,11 6 0,-4-5 0,1-1 0,0 0 0,0-1 0,1 1 0,-1-1 0,0 0 0,12 2 0,17 7 0,-32-10 0,0 1 0,0-1 0,-1 0 0,1 1 0,0 0 0,-1-1 0,1 1 0,-1 0 0,1-1 0,-1 1 0,0 0 0,0 0 0,0 0 0,0 0 0,0 0 0,-1 1 0,1-1 0,0 0 0,-1 0 0,0 0 0,1 3 0,0 8 0,-1 0 0,-1 21 0,0-16 0,-2 41 0,-18 87 0,12-94 0,8-45 0,-1 0 0,1-1 0,-1 1 0,-5 10 0,7-16 0,0-1 0,-1 1 0,1 0 0,0-1 0,0 1 0,-1-1 0,1 1 0,-1 0 0,1-1 0,-1 1 0,1-1 0,-1 1 0,1-1 0,-1 1 0,1-1 0,-1 1 0,0-1 0,1 0 0,-1 1 0,1-1 0,-1 0 0,0 1 0,0-1 0,1 0 0,-1 0 0,0 0 0,1 0 0,-1 0 0,0 0 0,0 0 0,1 0 0,-1 0 0,0 0 0,1 0 0,-1 0 0,0 0 0,0-1 0,1 1 0,-1 0 0,0-1 0,1 1 0,-1 0 0,1-1 0,-1 1 0,0-1 0,1 1 0,-1 0 0,1-1 0,-1 0 0,1 1 0,-1-1 0,1 1 0,0-1 0,-1 0 0,1 1 0,-1-2 0,-2-2 0,0-1 0,1-1 0,-1 1 0,1 0 0,0-1 0,0 1 0,0-1 0,1 1 0,0-1 0,0 0 0,0-9 0,1 0 0,0-1 0,0 1 0,4-19 0,-2 25 34,0 0 1,1 0-1,0 0 0,0 1 0,1-1 0,0 1 0,1 0 0,-1 0 0,11-13 1,-1 5-462,1 1 0,0 0 1,18-13-1,-10 10-6399</inkml:trace>
</inkml:ink>
</file>

<file path=ppt/ink/ink5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9:49:01.115"/>
    </inkml:context>
    <inkml:brush xml:id="br0">
      <inkml:brushProperty name="width" value="0.05" units="cm"/>
      <inkml:brushProperty name="height" value="0.05" units="cm"/>
    </inkml:brush>
  </inkml:definitions>
  <inkml:trace contextRef="#ctx0" brushRef="#br0">176 95 24575,'1'-2'0,"1"1"0,-1-1 0,0 1 0,0-1 0,0 1 0,0-1 0,0 0 0,0 0 0,0 1 0,-1-1 0,1 0 0,-1 0 0,1 0 0,-1 0 0,0 1 0,0-1 0,0 0 0,0 0 0,0 0 0,0 0 0,0 0 0,0 0 0,-1 0 0,1 0 0,-1 1 0,0-1 0,1 0 0,-1 0 0,0 1 0,0-1 0,0 0 0,0 1 0,0-1 0,-1 1 0,1-1 0,0 1 0,-1 0 0,-2-2 0,1 0 0,0 0 0,-1 0 0,1 1 0,-1 0 0,0 0 0,0 0 0,0 0 0,0 0 0,0 1 0,0 0 0,0 0 0,0 0 0,-1 0 0,1 1 0,0-1 0,-8 1 0,7 1 0,0 0 0,0 1 0,0-1 0,-1 1 0,1 0 0,1 0 0,-1 1 0,0-1 0,1 1 0,-1 0 0,1 0 0,0 1 0,0-1 0,0 1 0,0 0 0,-5 7 0,7-8 0,1 0 0,-1 0 0,1 0 0,-1 1 0,1-1 0,0 0 0,0 1 0,1-1 0,-1 0 0,1 1 0,-1-1 0,1 1 0,0-1 0,0 0 0,1 1 0,-1-1 0,1 1 0,0-1 0,0 0 0,0 1 0,0-1 0,0 0 0,1 0 0,-1 0 0,1 0 0,0 0 0,2 3 0,6 6 0,1-1 0,0 0 0,1 0 0,0-1 0,0-1 0,1 0 0,15 8 0,30 21 0,-57-37 0,0 0 0,0 0 0,0 0 0,0-1 0,0 1 0,0 0 0,0 0 0,0 0 0,0 1 0,-1-1 0,1 0 0,0 0 0,-1 0 0,1 0 0,-1 1 0,1 1 0,-1-2 0,0-1 0,0 1 0,0 0 0,0-1 0,0 1 0,0 0 0,-1-1 0,1 1 0,0 0 0,0-1 0,-1 1 0,1 0 0,0-1 0,-1 1 0,1-1 0,-1 1 0,1-1 0,-1 1 0,1-1 0,-1 1 0,1-1 0,-2 1 0,0 1 0,-1-1 0,0 0 0,0 1 0,0-1 0,0 0 0,0-1 0,0 1 0,0 0 0,0-1 0,0 0 0,0 0 0,-5 0 0,-1-1 57,1 0 0,0-1 0,-1 0 0,1 0 0,-15-7 0,20 8-171,-1-1 0,0 0 0,1-1 0,-1 1 1,1 0-1,0-1 0,0 0 0,0 0 1,0 0-1,0 0 0,1 0 0,-1 0 1,1-1-1,-2-3 0,-1-6-6712</inkml:trace>
</inkml:ink>
</file>

<file path=ppt/ink/ink5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9:49:01.444"/>
    </inkml:context>
    <inkml:brush xml:id="br0">
      <inkml:brushProperty name="width" value="0.05" units="cm"/>
      <inkml:brushProperty name="height" value="0.05" units="cm"/>
    </inkml:brush>
  </inkml:definitions>
  <inkml:trace contextRef="#ctx0" brushRef="#br0">356 11 24575,'0'-1'0,"0"1"0,0-1 0,0 1 0,0-1 0,-1 1 0,1-1 0,0 1 0,0-1 0,-1 1 0,1 0 0,0-1 0,-1 1 0,1-1 0,0 1 0,-1 0 0,1-1 0,0 1 0,-1 0 0,1-1 0,-1 1 0,1 0 0,-1 0 0,1-1 0,-1 1 0,1 0 0,-1 0 0,1 0 0,-1 0 0,1 0 0,-1 0 0,1 0 0,-1 0 0,1 0 0,-1 0 0,1 0 0,-1 0 0,1 0 0,-2 0 0,-21 6 0,10 0 0,-1 2 0,1 0 0,1 0 0,-1 1 0,1 1 0,-14 14 0,-61 74 0,76-86 0,-3 5-151,0 0-1,1 0 0,1 2 0,1-1 1,0 1-1,2 1 0,0 0 1,-9 33-1,13-33-6674</inkml:trace>
</inkml:ink>
</file>

<file path=ppt/ink/ink5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10:03:37.157"/>
    </inkml:context>
    <inkml:brush xml:id="br0">
      <inkml:brushProperty name="width" value="0.05" units="cm"/>
      <inkml:brushProperty name="height" value="0.05" units="cm"/>
    </inkml:brush>
  </inkml:definitions>
  <inkml:trace contextRef="#ctx0" brushRef="#br0">0 0 24575,'0'0'-8191</inkml:trace>
</inkml:ink>
</file>

<file path=ppt/ink/ink5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10:03:40.559"/>
    </inkml:context>
    <inkml:brush xml:id="br0">
      <inkml:brushProperty name="width" value="0.05" units="cm"/>
      <inkml:brushProperty name="height" value="0.05" units="cm"/>
    </inkml:brush>
  </inkml:definitions>
  <inkml:trace contextRef="#ctx0" brushRef="#br0">0 3 24575,'0'-3'0</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8:37:05.689"/>
    </inkml:context>
    <inkml:brush xml:id="br0">
      <inkml:brushProperty name="width" value="0.05" units="cm"/>
      <inkml:brushProperty name="height" value="0.05" units="cm"/>
    </inkml:brush>
  </inkml:definitions>
  <inkml:trace contextRef="#ctx0" brushRef="#br0">115 4141 24575,'-13'-155'36,"5"87"-438,-28-205-1510,-9-93 439,33-345 1068,30 390 405,-5 119 0,1-9 0,5-104 0,-2 61 1631,1-69 752,-16 295-2365,0 1 0,1 0 0,2 0 0,11-37 0,43-103 34,-55 156-52,31-72 0,-14 33 0,24-80 0,-11-19-1365,-27 108-5461</inkml:trace>
  <inkml:trace contextRef="#ctx0" brushRef="#br0" timeOffset="1">373 10 24575,'0'-3'0,"0"-3"0</inkml:trace>
</inkml:ink>
</file>

<file path=ppt/ink/ink5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10:05:08.294"/>
    </inkml:context>
    <inkml:brush xml:id="br0">
      <inkml:brushProperty name="width" value="0.05" units="cm"/>
      <inkml:brushProperty name="height" value="0.05" units="cm"/>
    </inkml:brush>
  </inkml:definitions>
  <inkml:trace contextRef="#ctx0" brushRef="#br0">27 58 24575,'0'-4'0,"0"0"0,-1-1 0,1 1 0,-1 0 0,0 0 0,-1 0 0,1 0 0,-1 0 0,0 0 0,0 0 0,-4-6 0,6 10 0,0-1 0,-1 1 0,1 0 0,0 0 0,0 0 0,0 0 0,0 0 0,0 0 0,0-1 0,0 1 0,0 0 0,0 0 0,0 0 0,0 0 0,-1 0 0,1 0 0,0 0 0,0 0 0,0-1 0,0 1 0,0 0 0,0 0 0,0 0 0,-1 0 0,1 0 0,0 0 0,0 0 0,0 0 0,0 0 0,0 0 0,-1 0 0,1 0 0,0 0 0,0 0 0,0 0 0,0 0 0,0 0 0,-1 0 0,1 0 0,0 0 0,0 0 0,0 0 0,0 0 0,0 1 0,0-1 0,-1 0 0,1 0 0,0 0 0,0 0 0,0 0 0,0 0 0,0 0 0,0 0 0,0 1 0,0-1 0,-3 12 0,5 16 0,87 414 0,-72-369-341,3 0 0,3-1-1,41 85 1,-54-137-6485</inkml:trace>
</inkml:ink>
</file>

<file path=ppt/ink/ink5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10:05:08.730"/>
    </inkml:context>
    <inkml:brush xml:id="br0">
      <inkml:brushProperty name="width" value="0.05" units="cm"/>
      <inkml:brushProperty name="height" value="0.05" units="cm"/>
    </inkml:brush>
  </inkml:definitions>
  <inkml:trace contextRef="#ctx0" brushRef="#br0">299 181 24575,'0'-1'0,"0"0"0,0 0 0,0 0 0,-1 0 0,1 0 0,0 0 0,0 0 0,-1 0 0,1 0 0,0 0 0,-1 0 0,1 0 0,-1 0 0,1 0 0,-1 0 0,0 1 0,1-1 0,-1 0 0,0 0 0,0 1 0,1-1 0,-1 1 0,0-1 0,0 0 0,0 1 0,0-1 0,0 1 0,0 0 0,0-1 0,0 1 0,0 0 0,0 0 0,0-1 0,0 1 0,0 0 0,-1 0 0,-1 0 0,1 0 0,-1 0 0,1 1 0,-1-1 0,1 0 0,-1 1 0,1 0 0,-1 0 0,1-1 0,0 1 0,-1 1 0,1-1 0,-4 3 0,-5 6 0,0 1 0,1 1 0,0 0 0,0 1 0,-13 24 0,-32 75 0,41-81 0,2-4 0,7-14 0,0 0 0,-2 0 0,1 0 0,-2-1 0,1 0 0,-2 0 0,-13 15 0,22-27 0,0 0 0,0 0 0,-1 1 0,1-1 0,0 0 0,0 0 0,0 1 0,-1-1 0,1 0 0,0 0 0,0 0 0,0 1 0,-1-1 0,1 0 0,0 0 0,0 0 0,-1 0 0,1 0 0,0 1 0,-1-1 0,1 0 0,0 0 0,0 0 0,-1 0 0,1 0 0,0 0 0,-1 0 0,1 0 0,0 0 0,-1 0 0,1 0 0,0 0 0,0-1 0,-1 1 0,1 0 0,0 0 0,0 0 0,-1 0 0,1-14 0,9-17 0,23-45 0,4 2 0,71-109 0,-94 162 0,1 0 0,0 0 0,2 1 0,33-31 0,-44 46 0,1 1 0,-1 0 0,1 0 0,0 1 0,0-1 0,0 1 0,1 1 0,-1-1 0,12-2 0,-12 4 0,-1 1 0,0 0 0,0-1 0,0 2 0,1-1 0,-1 1 0,0-1 0,0 1 0,0 1 0,0-1 0,0 1 0,0 0 0,0 0 0,6 4 0,3 3 0,-1 1 0,0 0 0,0 0 0,-1 1 0,16 20 0,50 70 0,-46-56 0,8 9-1365,-5-7-5461</inkml:trace>
</inkml:ink>
</file>

<file path=ppt/ink/ink5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10:05:24.338"/>
    </inkml:context>
    <inkml:brush xml:id="br0">
      <inkml:brushProperty name="width" value="0.05" units="cm"/>
      <inkml:brushProperty name="height" value="0.05" units="cm"/>
    </inkml:brush>
  </inkml:definitions>
  <inkml:trace contextRef="#ctx0" brushRef="#br0">643 695 24575,'9'-219'0,"-8"213"0,-1 1 0,0 0 0,-1-1 0,1 1 0,-1 0 0,0-1 0,0 1 0,-1 0 0,1 0 0,-1 0 0,0 0 0,-1 0 0,-3-6 0,3 8 0,1 0 0,0 0 0,-1 1 0,1-1 0,-1 1 0,0-1 0,0 1 0,0 0 0,0 0 0,0 1 0,-1-1 0,1 1 0,0-1 0,-1 1 0,1 0 0,-1 0 0,1 1 0,-1-1 0,1 1 0,-8-1 0,-2 2 0,0 1 0,-1 0 0,1 0 0,0 1 0,0 1 0,1 0 0,-1 1 0,1 1 0,0-1 0,0 2 0,-15 10 0,6-1 0,0 0 0,1 1 0,0 2 0,-29 35 0,41-44 0,1 0 0,0 1 0,0 0 0,1 0 0,-10 23 0,15-31 0,0 0 0,1 0 0,-1 1 0,0-1 0,1 0 0,0 0 0,0 1 0,0-1 0,0 0 0,0 1 0,1-1 0,0 4 0,0-5 0,0 0 0,0 0 0,0 0 0,1 0 0,-1 0 0,0 0 0,1 0 0,-1-1 0,1 1 0,-1-1 0,1 1 0,0-1 0,0 1 0,0-1 0,0 0 0,0 0 0,0 0 0,0 0 0,3 1 0,5 0 0,-1 1 0,0-2 0,0 1 0,1-1 0,-1-1 0,1 0 0,-1 0 0,1-1 0,-1 0 0,0 0 0,18-6 0,-8 1 0,0-1 0,0-1 0,-1 0 0,28-19 0,-38 22 0,-1 0 0,0-1 0,0 0 0,0 0 0,9-13 0,-14 17 0,0-1 0,0 1 0,0-1 0,0 0 0,-1 1 0,0-1 0,1 0 0,-1 0 0,0 0 0,0 0 0,-1 0 0,1 0 0,-1 0 0,1 0 0,-1 0 0,0 0 0,0 0 0,0 0 0,-1 0 0,0-5 0,1 7 0,-1 0 0,1 0 0,0 0 0,-1 0 0,1 0 0,-1 0 0,1 0 0,-1 0 0,0 0 0,1 0 0,-1 0 0,0 1 0,0-1 0,0 0 0,1 0 0,-1 1 0,0-1 0,0 1 0,0-1 0,0 1 0,0-1 0,0 1 0,0-1 0,-3 1 0,2 0 0,0 0 0,0 0 0,-1 0 0,1 0 0,0 1 0,0-1 0,0 1 0,-1-1 0,1 1 0,0 0 0,-3 2 0,-2 1 0,1 0 0,0 0 0,0 1 0,0 0 0,0 0 0,-6 8 0,8-7 0,0 0 0,1 0 0,0 0 0,0 0 0,0 1 0,1-1 0,-1 1 0,2 0 0,-1 0 0,1 0 0,0-1 0,1 1 0,-1 10 0,1-15 0,0 1 0,1-1 0,-1 1 0,1-1 0,-1 1 0,1-1 0,0 1 0,-1-1 0,1 1 0,1-1 0,-1 0 0,0 0 0,0 1 0,1-1 0,-1 0 0,1 0 0,0 0 0,0-1 0,0 1 0,0 0 0,0-1 0,0 1 0,0-1 0,0 0 0,0 0 0,1 1 0,-1-1 0,1-1 0,-1 1 0,0 0 0,1-1 0,-1 1 0,1-1 0,0 0 0,-1 0 0,1 0 0,-1 0 0,5-1 0,5 0 0,-1-1 0,0-1 0,0 0 0,0-1 0,-1 0 0,1 0 0,-1-1 0,0-1 0,0 1 0,-1-2 0,16-12 0,-6 3 0,-1-1 0,-1 0 0,-1-1 0,22-31 0,-29 34 0,-1 1 0,-1-1 0,0 0 0,0-1 0,-2 0 0,0 0 0,-1 0 0,0-1 0,-1 1 0,-1-1 0,-1 0 0,-1 0 0,0 1 0,-4-29 0,2 30 0,0 1 0,-2-1 0,0 1 0,0 0 0,-1 0 0,-1 1 0,0-1 0,-1 1 0,-1 1 0,0-1 0,0 1 0,-1 1 0,-1-1 0,0 1 0,-1 1 0,1 0 0,-14-8 0,16 12 0,-1 1 0,1 1 0,-1-1 0,0 1 0,-1 1 0,1 0 0,-1 0 0,1 0 0,-1 2 0,-15-2 0,12 2 0,-1 2 0,0-1 0,1 2 0,-1 0 0,1 0 0,-26 10 0,14-3 0,1 2 0,0 1 0,1 1 0,0 1 0,1 1 0,0 1 0,-26 26 0,24-19 0,2 0 0,1 2 0,1 0 0,1 1 0,1 1 0,1 1 0,2 1 0,0 0 0,3 1 0,-13 40 0,20-50 0,0 0 0,2 1 0,0 0 0,2-1 0,0 1 0,1 0 0,4 27 0,-1-31 0,0 0 0,1 0 0,1 0 0,1-1 0,1 0 0,0 0 0,0-1 0,2 1 0,16 21 0,-15-24 25,1-1-1,0 0 0,1 0 1,0-1-1,1-1 1,0 0-1,1 0 0,0-2 1,0 1-1,1-2 0,0 0 1,0-1-1,27 7 1,-22-8-181,1-2 1,0 0 0,0-1 0,0-1 0,0-1 0,0-1 0,0 0-1,-1-2 1,1-1 0,24-7 0,12-7-6671</inkml:trace>
</inkml:ink>
</file>

<file path=ppt/ink/ink5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10:05:26.358"/>
    </inkml:context>
    <inkml:brush xml:id="br0">
      <inkml:brushProperty name="width" value="0.05" units="cm"/>
      <inkml:brushProperty name="height" value="0.05" units="cm"/>
    </inkml:brush>
  </inkml:definitions>
  <inkml:trace contextRef="#ctx0" brushRef="#br0">282 604 24575,'-31'-38'0,"27"31"0,-1 1 0,1-1 0,-1 1 0,0 1 0,-1-1 0,0 1 0,1 0 0,-2 0 0,1 1 0,-7-5 0,11 9 0,0-1 0,0 1 0,0-1 0,0 1 0,0 0 0,0 0 0,0 0 0,0 0 0,-1 0 0,1 0 0,0 0 0,0 1 0,0-1 0,0 1 0,0-1 0,1 1 0,-1 0 0,0 0 0,0 0 0,0 0 0,0 0 0,1 0 0,-1 1 0,1-1 0,-1 0 0,1 1 0,-3 2 0,-3 5 0,0 1 0,0-1 0,-8 19 0,10-19 0,-27 52 0,-25 64 0,57-120 0,7-12 0,8-14 0,11-32 0,-3 0 0,-2-2 0,14-57 0,-18 55 0,2-3 0,33-98 0,-41 130 0,1 1 0,1 0 0,24-36 0,-33 57 0,0 0 0,1 0 0,0 1 0,0 0 0,0-1 0,8-4 0,-12 9 0,0 0 0,1 0 0,-1 0 0,0 1 0,1-1 0,-1 0 0,0 1 0,1-1 0,-1 1 0,1 0 0,-1-1 0,1 1 0,-1 0 0,1 0 0,-1 0 0,1 0 0,-1 0 0,1 0 0,-1 0 0,1 1 0,-1-1 0,1 1 0,-1-1 0,1 1 0,-1-1 0,0 1 0,1 0 0,-1 0 0,0-1 0,1 1 0,-1 0 0,0 0 0,0 0 0,0 1 0,1 1 0,3 3 0,0 1 0,0 1 0,-1-1 0,-1 1 0,1-1 0,-1 1 0,0 0 0,2 13 0,10 72 0,-13-81 0,9 195 0,-10-144 0,2 0 0,21 114 0,-22-170 0,0 0 0,0 0 0,6 11 0,-8-17 0,1-1 0,-1 1 0,0 0 0,1-1 0,-1 1 0,1-1 0,-1 1 0,0-1 0,1 1 0,-1-1 0,1 1 0,0-1 0,-1 1 0,1-1 0,-1 0 0,1 1 0,0-1 0,-1 0 0,1 0 0,1 1 0,-2-1 0,1-1 0,0 1 0,0 0 0,-1-1 0,1 1 0,0-1 0,0 1 0,-1-1 0,1 1 0,-1-1 0,1 1 0,-1-1 0,1 0 0,-1 1 0,1-1 0,-1 0 0,1 0 0,-1 1 0,0-1 0,1 0 0,-1 0 0,0 1 0,1-2 0,2-8 0,0 0 0,-1-1 0,0 1 0,0 0 0,0-22 0,-5-54 0,3 84 0,-2-31 0,-2 1 0,-10-42 0,10 60 0,0 1 0,-1 0 0,0-1 0,-1 1 0,-1 1 0,0 0 0,-15-22 0,19 30 0,0 1 0,0 0 0,0 0 0,0 0 0,-1 0 0,1 0 0,-1 1 0,0-1 0,1 1 0,-1 0 0,0 0 0,0 1 0,-1-1 0,1 1 0,0 0 0,-5-1 0,3 2 0,1 0 0,0 0 0,-1 0 0,1 1 0,0 0 0,-1 0 0,1 0 0,0 1 0,0-1 0,0 1 0,-8 5 0,-1 1 0,1 1 0,0 1 0,0 0 0,1 1 0,1 0 0,0 1 0,-17 23 0,19-22 0,0 0 0,1 1 0,1 0 0,0 0 0,1 0 0,1 1 0,0 0 0,1 0 0,-4 25 0,7-35 0,1 1 0,-1 0 0,1-1 0,0 1 0,0-1 0,1 1 0,0 0 0,0-1 0,0 1 0,1-1 0,0 0 0,0 1 0,0-1 0,0 0 0,1 0 0,0 0 0,0 0 0,0-1 0,1 0 0,0 1 0,-1-1 0,2 0 0,-1 0 0,0-1 0,1 0 0,-1 1 0,1-1 0,0-1 0,8 4 0,-6-3 0,0-1 0,-1 0 0,1 0 0,0-1 0,0 1 0,0-2 0,0 1 0,0-1 0,1 0 0,-1 0 0,12-3 0,-8 0 0,0 0 0,0-1 0,0 0 0,-1 0 0,0-1 0,17-11 0,-5 1 0,-1-2 0,-1 0 0,0-2 0,-2 0 0,25-31 0,-6-4 0,14-16 0,-44 62 0,-1 1 0,1 0 0,0 0 0,1 1 0,0-1 0,11-6 0,-16 12 0,-1-1 0,1 1 0,-1 0 0,1 0 0,0 0 0,0 0 0,-1 0 0,1 0 0,0 1 0,0-1 0,0 1 0,-1 0 0,1 0 0,0 0 0,0 0 0,0 1 0,0-1 0,0 1 0,5 1 0,-5 0 0,0 0 0,0 0 0,0 0 0,0 0 0,0 1 0,-1-1 0,1 1 0,-1 0 0,1 0 0,-1 0 0,0 0 0,0 0 0,2 5 0,2 7 0,0 0 0,-1 0 0,-1 1 0,-1 0 0,4 30 0,-4 3 0,-4 67 0,8-143 0,0 0 0,17-38 0,-16 44 0,5-14 0,-5 9 0,1 2 0,2-1 0,0 1 0,1 1 0,1 0 0,18-22 0,-30 43 0,1 0 0,0 0 0,0 0 0,0 0 0,0 0 0,0 1 0,0-1 0,0 1 0,1-1 0,-1 1 0,0 0 0,1 0 0,-1 0 0,1 0 0,0 0 0,-1 1 0,6-2 0,-6 3 0,0-1 0,1 0 0,-1 1 0,0 0 0,0-1 0,0 1 0,0 0 0,0 0 0,0 0 0,0 0 0,0 0 0,0 1 0,0-1 0,-1 1 0,1-1 0,-1 1 0,1-1 0,-1 1 0,1 0 0,-1 0 0,2 4 0,7 13 0,-1 2 0,0-1 0,-2 1 0,-1 0 0,0 1 0,3 28 0,-5-24 0,1-1 0,2 0 0,0 0 0,13 27 0,-18-48 0,0 0 0,0-1 0,1 1 0,-1-1 0,1 1 0,-1-1 0,1 0 0,0 0 0,0 0 0,0 0 0,1-1 0,-1 1 0,1-1 0,-1 0 0,1 0 0,0 0 0,0 0 0,0-1 0,0 0 0,0 0 0,5 1 0,-3-1 0,0-1 0,0 0 0,0-1 0,0 1 0,0-1 0,0 0 0,0 0 0,-1-1 0,1 0 0,0 0 0,-1 0 0,1-1 0,-1 0 0,7-4 0,4-5 0,0 0 0,-1-1 0,0-1 0,-1 0 0,0-1 0,-2 0 0,17-26 0,-15 20 0,-2-1 0,-1 0 0,-1-1 0,-1 1 0,11-43 0,-18 58 0,0 0 0,-1 0 0,0-1 0,-1 1 0,0 0 0,0-1 0,-1-11 0,0 18 0,1-1 0,0 1 0,-1-1 0,1 1 0,-1-1 0,0 1 0,1 0 0,-1-1 0,0 1 0,0 0 0,0-1 0,0 1 0,0 0 0,0 0 0,0 0 0,0 0 0,0 0 0,-1 0 0,1 0 0,0 0 0,-1 1 0,1-1 0,-1 0 0,1 1 0,0-1 0,-1 1 0,1 0 0,-1-1 0,0 1 0,1 0 0,-1 0 0,1 0 0,-1 0 0,1 0 0,-1 0 0,1 0 0,-1 1 0,1-1 0,-1 1 0,1-1 0,-3 1 0,-10 4 0,1 0 0,-1 0 0,1 2 0,0-1 0,0 2 0,1 0 0,-18 14 0,13-8 0,2 0 0,-1 1 0,2 1 0,-20 28 0,30-38 0,0 0 0,0 0 0,1 1 0,0-1 0,0 1 0,1-1 0,-1 1 0,2 0 0,-1 0 0,1 0 0,-1 9 0,2-12 0,0 0 0,1-1 0,-1 1 0,1 0 0,-1-1 0,1 1 0,0-1 0,1 1 0,-1-1 0,1 0 0,-1 1 0,1-1 0,0 0 0,0 0 0,0 0 0,1-1 0,-1 1 0,1 0 0,0-1 0,-1 1 0,1-1 0,0 0 0,6 3 0,-3-2 0,0 0 0,1-1 0,0 1 0,-1-1 0,1-1 0,0 1 0,0-1 0,0 0 0,0-1 0,0 0 0,1 0 0,-1 0 0,0-1 0,0 0 0,0-1 0,-1 1 0,1-1 0,0-1 0,-1 1 0,1-1 0,-1 0 0,11-7 0,-10 6 0,0-1 0,0 0 0,-1 0 0,0-1 0,1 1 0,-2-1 0,1-1 0,-1 1 0,0-1 0,0 0 0,-1 0 0,0 0 0,0-1 0,-1 1 0,0-1 0,0 0 0,-1 0 0,3-16 0,-4 18 0,0-32 0,-1 36 0,0 0 0,0 0 0,0 0 0,-1 0 0,1 0 0,0 0 0,-1 0 0,0 0 0,0 0 0,1 0 0,-1 1 0,0-1 0,0 0 0,-3-3 0,3 5 0,1 0 0,0-1 0,-1 1 0,1 0 0,-1 0 0,1 0 0,-1-1 0,0 1 0,1 0 0,-1 0 0,1 0 0,-1 0 0,1 0 0,-1 0 0,1 0 0,-1 0 0,1 0 0,-1 1 0,1-1 0,-1 0 0,1 0 0,-1 0 0,1 0 0,-1 1 0,1-1 0,-1 0 0,1 1 0,-1-1 0,1 0 0,0 1 0,-1-1 0,1 0 0,-1 1 0,1-1 0,0 1 0,0-1 0,-1 1 0,1-1 0,0 1 0,0-1 0,-1 1 0,1-1 0,0 1 0,-11 25 0,9-15 0,-1 0 0,1 0 0,1 0 0,0 0 0,1 1 0,0-1 0,3 20 0,-2-24 0,0 1 0,0-1 0,1 0 0,0 0 0,1 0 0,-1-1 0,1 1 0,1-1 0,-1 1 0,1-1 0,0 0 0,0 0 0,7 6 0,-10-11 0,1 0 0,-1 1 0,1-1 0,-1 0 0,1 0 0,-1 0 0,1-1 0,0 1 0,-1 0 0,1 0 0,0-1 0,0 1 0,0-1 0,0 0 0,-1 0 0,1 1 0,0-1 0,0 0 0,3-1 0,-2 0 0,0 1 0,1-2 0,-1 1 0,0 0 0,0-1 0,0 1 0,0-1 0,0 0 0,-1 0 0,4-3 0,3-4 0,0 0 0,0-1 0,-1 0 0,12-19 0,-10 8 0,0 0 0,-1 0 0,-1-1 0,-1 0 0,-1 0 0,-1-1 0,-1 0 0,-1 0 0,0-34 0,-8 110 0,2-33 0,1 0 0,0 0 0,2 0 0,0 0 0,4 23 0,-2-34 0,0 1 0,1-1 0,1 0 0,-1 0 0,2 0 0,-1 0 0,1 0 0,0-1 0,1 0 0,0 0 0,0 0 0,12 10 0,-14-14 0,0-1 0,0 0 0,1 0 0,-1 0 0,1-1 0,-1 1 0,1-1 0,0 0 0,0 0 0,0-1 0,0 0 0,0 1 0,0-2 0,0 1 0,1-1 0,-1 1 0,0-1 0,0-1 0,1 1 0,-1-1 0,0 0 0,0 0 0,0 0 0,0-1 0,7-3 0,-6 2 0,0-1 0,0 0 0,0 0 0,0-1 0,-1 1 0,0-1 0,0 0 0,0-1 0,-1 1 0,0-1 0,0 0 0,0 0 0,-1 0 0,0-1 0,0 1 0,3-9 0,-3 6 0,-1 1 0,0-1 0,0 0 0,0 0 0,-1 1 0,-1-1 0,0 0 0,0 0 0,0 0 0,-1 0 0,0 0 0,-4-13 0,4 20 0,1 0 0,-1 0 0,1 1 0,-1-1 0,0 0 0,0 0 0,0 1 0,0-1 0,0 1 0,0-1 0,0 1 0,0-1 0,0 1 0,-1 0 0,1 0 0,-1-1 0,1 1 0,-1 0 0,1 0 0,-1 1 0,0-1 0,1 0 0,-1 0 0,-2 0 0,2 1 0,0 0 0,0 1 0,0-1 0,0 1 0,0-1 0,0 1 0,0-1 0,1 1 0,-1 0 0,0 0 0,0 0 0,1 0 0,-1 0 0,0 0 0,1 1 0,-1-1 0,1 0 0,0 1 0,-1 0 0,1-1 0,0 1 0,-2 2 0,-4 8 0,1 0 0,0 0 0,1 1 0,0-1 0,0 1 0,2 1 0,0-1 0,0 0 0,-1 22 0,2 2 0,2 0 0,5 49 0,20 75 0,1 4 0,-23-136 0,-2-1 0,-1 1 0,-6 49 0,5-69 0,-1-1 0,1 0 0,-2 0 0,1 0 0,-1 0 0,-1-1 0,1 1 0,-1-1 0,-9 12 0,11-16 0,0 0 0,-1-1 0,1 1 0,-1-1 0,1 0 0,-1 0 0,0 0 0,0 0 0,0 0 0,0 0 0,-1-1 0,1 0 0,0 1 0,-1-1 0,1 0 0,-1-1 0,1 1 0,-1-1 0,1 1 0,-1-1 0,1 0 0,-1-1 0,1 1 0,-1 0 0,-4-2 0,-1-1 0,0 0 0,0-1 0,0 0 0,0-1 0,0 0 0,1 0 0,0-1 0,0 0 0,0 0 0,1-1 0,0 0 0,0 0 0,1-1 0,-7-10 0,0 0 0,1-1 0,1-1 0,1 0 0,1-1 0,-9-26 0,3-11-1365,5 5-5461</inkml:trace>
</inkml:ink>
</file>

<file path=ppt/ink/ink5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10:05:26.701"/>
    </inkml:context>
    <inkml:brush xml:id="br0">
      <inkml:brushProperty name="width" value="0.05" units="cm"/>
      <inkml:brushProperty name="height" value="0.05" units="cm"/>
    </inkml:brush>
  </inkml:definitions>
  <inkml:trace contextRef="#ctx0" brushRef="#br0">66 162 24575,'-1'-10'0,"-1"0"0,0 0 0,0 1 0,-1-1 0,0 1 0,-5-11 0,-5-14 0,11 24 0,1 7 0,1 0 0,-1 0 0,1 1 0,-1-1 0,0 0 0,0 1 0,0-1 0,0 1 0,-1-1 0,1 1 0,-1 0 0,0-1 0,-2-2 0,3 5 0,0 0 0,1 1 0,-1-1 0,1 0 0,-1 1 0,1-1 0,-1 0 0,1 1 0,0-1 0,-1 1 0,1-1 0,-1 1 0,1-1 0,0 1 0,0-1 0,-1 1 0,1-1 0,0 1 0,0-1 0,-1 1 0,1 0 0,0-1 0,0 1 0,0-1 0,0 1 0,0 0 0,0-1 0,0 1 0,0-1 0,0 2 0,-2 22 0,2-24 0,0 63 0,4 0 0,17 99 0,-11-91 0,8 46 306,8 57-1977,-24-146-5155</inkml:trace>
</inkml:ink>
</file>

<file path=ppt/ink/ink5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10:05:27.124"/>
    </inkml:context>
    <inkml:brush xml:id="br0">
      <inkml:brushProperty name="width" value="0.05" units="cm"/>
      <inkml:brushProperty name="height" value="0.05" units="cm"/>
    </inkml:brush>
  </inkml:definitions>
  <inkml:trace contextRef="#ctx0" brushRef="#br0">10 212 24575,'-4'-4'0,"-2"-5"0,21 3 0,120-24 0,-80 20 0,-1-3 0,0-2 0,69-29 0,-117 41 0,0 0 0,0 0 0,-1 0 0,0-1 0,0 0 0,0 0 0,5-5 0,-9 8 0,-1 0 0,1 1 0,-1-1 0,1 0 0,-1 0 0,1 0 0,-1 1 0,1-1 0,-1 0 0,0 0 0,1 0 0,-1 0 0,0 0 0,0 0 0,0 0 0,0 0 0,0 0 0,0 0 0,0 0 0,0 0 0,0-1 0,-1 1 0,0-1 0,1 1 0,-1 0 0,0 0 0,0 0 0,0 0 0,-1-1 0,1 1 0,0 0 0,0 1 0,0-1 0,-1 0 0,1 0 0,-1 1 0,1-1 0,0 0 0,-1 1 0,-1-1 0,-3-1 0,0 0 0,0 1 0,0 0 0,0 0 0,-1 0 0,1 0 0,0 1 0,-10 1 0,14-1 0,0 1 0,-1-1 0,1 1 0,0-1 0,0 1 0,-1 0 0,1-1 0,0 1 0,0 1 0,0-1 0,0 0 0,0 0 0,0 1 0,0-1 0,0 1 0,1 0 0,-1-1 0,0 1 0,1 0 0,0 0 0,-1 0 0,1 0 0,0 0 0,-2 4 0,-2 13 0,0 1 0,1-1 0,0 1 0,2-1 0,0 1 0,2 0 0,0 0 0,1 0 0,1-1 0,1 1 0,0 0 0,2-1 0,0 0 0,1 0 0,11 22 0,-16-38-68,1 0 0,-1 0-1,1 0 1,0 0 0,0 0 0,0 0-1,0-1 1,0 1 0,1-1 0,-1 1-1,1-1 1,0 0 0,-1 0 0,1 0-1,0 0 1,0-1 0,0 1-1,1-1 1,3 1 0,3-2-6758</inkml:trace>
</inkml:ink>
</file>

<file path=ppt/ink/ink5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10:05:27.454"/>
    </inkml:context>
    <inkml:brush xml:id="br0">
      <inkml:brushProperty name="width" value="0.05" units="cm"/>
      <inkml:brushProperty name="height" value="0.05" units="cm"/>
    </inkml:brush>
  </inkml:definitions>
  <inkml:trace contextRef="#ctx0" brushRef="#br0">16 1 24575,'-2'0'0,"-2"2"0,1 7 0,0 5 0,1 5 0,1-1-8191</inkml:trace>
</inkml:ink>
</file>

<file path=ppt/ink/ink5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10:05:27.784"/>
    </inkml:context>
    <inkml:brush xml:id="br0">
      <inkml:brushProperty name="width" value="0.05" units="cm"/>
      <inkml:brushProperty name="height" value="0.05" units="cm"/>
    </inkml:brush>
  </inkml:definitions>
  <inkml:trace contextRef="#ctx0" brushRef="#br0">354 173 24575,'0'-8'0,"-1"0"0,0 0 0,0 0 0,-1 0 0,0 0 0,-1 1 0,0-1 0,0 0 0,-1 1 0,1 0 0,-2 0 0,1 0 0,-1 0 0,0 1 0,0 0 0,-1 0 0,0 0 0,-11-8 0,13 11 0,0-1 0,-1 1 0,0 1 0,1-1 0,-1 1 0,0 0 0,0 0 0,-1 0 0,1 1 0,0-1 0,-1 1 0,1 0 0,0 1 0,-1 0 0,1 0 0,-1 0 0,1 0 0,-1 1 0,1 0 0,0 0 0,-1 0 0,1 1 0,0 0 0,0 0 0,0 0 0,0 0 0,0 1 0,-6 5 0,2-1 0,1 1 0,-1 0 0,2 1 0,-1-1 0,1 1 0,1 1 0,0 0 0,0 0 0,-7 16 0,4-3 0,1-1 0,1 1 0,-7 38 0,11-46 0,1 0 0,1 0 0,1 0 0,0 0 0,0 0 0,2 1 0,3 15 0,-4-24 0,1-1 0,0 1 0,0-1 0,1 0 0,0 0 0,0 0 0,0 0 0,1-1 0,-1 1 0,1-1 0,1 0 0,-1 0 0,1 0 0,0-1 0,0 1 0,0-1 0,1 0 0,9 4 0,-6-4 27,0 0-1,0 0 0,0-1 0,1-1 1,0 0-1,-1 0 0,1 0 0,0-2 1,0 1-1,0-1 0,0 0 0,18-4 1,-14 1-217,0-1 0,0 0 1,0-1-1,-1 0 0,0-1 1,0-1-1,0 0 1,12-9-1,7-9-6636</inkml:trace>
</inkml:ink>
</file>

<file path=ppt/ink/ink5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10:05:28.237"/>
    </inkml:context>
    <inkml:brush xml:id="br0">
      <inkml:brushProperty name="width" value="0.05" units="cm"/>
      <inkml:brushProperty name="height" value="0.05" units="cm"/>
    </inkml:brush>
  </inkml:definitions>
  <inkml:trace contextRef="#ctx0" brushRef="#br0">338 413 24575,'0'-17'0,"0"-42"0,-8-64 0,5 106 0,0-1 0,-1 1 0,0 0 0,-1 0 0,-1 0 0,-1 1 0,-1 0 0,-10-17 0,16 29 0,0 1 0,0-1 0,-1 1 0,0 0 0,0 0 0,0 0 0,0 0 0,0 0 0,-1 0 0,1 1 0,-1 0 0,0 0 0,1 0 0,-7-2 0,7 3 0,0 1 0,1-1 0,-1 1 0,0 0 0,0 0 0,1 0 0,-1 1 0,0-1 0,0 1 0,1-1 0,-1 1 0,0 0 0,1 0 0,-1 0 0,1 0 0,-1 1 0,1-1 0,0 1 0,-1-1 0,1 1 0,0 0 0,0 0 0,-2 2 0,-7 8 0,1 0 0,0 1 0,1 0 0,0 1 0,1 0 0,-8 20 0,-30 93 0,36-96 0,2 1 0,1-1 0,2 2 0,1-1 0,1 0 0,3 41 0,1-59 0,0 0 0,2 0 0,0-1 0,0 1 0,1-1 0,1 0 0,8 18 0,-8-22 0,0-1 0,0 0 0,1-1 0,0 1 0,0-1 0,1 0 0,0-1 0,0 0 0,0 0 0,1 0 0,16 9 0,-15-11 0,0 0 0,1 0 0,0-1 0,0 0 0,-1 0 0,1-1 0,1-1 0,-1 0 0,0 0 0,0-1 0,0 0 0,1-1 0,-1 0 0,0 0 0,0-1 0,0-1 0,0 0 0,-1 0 0,1-1 0,12-6 0,-11 4 0,-1 0 0,0-1 0,0 0 0,-1-1 0,0 1 0,0-2 0,0 1 0,-1-1 0,-1-1 0,0 0 0,0 1 0,-1-2 0,0 1 0,-1-1 0,0 0 0,0 0 0,2-12 0,-2 1 0,0-1 0,-2 1 0,-1-1 0,0-25 0,-2 35 0,-1-1 0,-1 1 0,0-1 0,0 1 0,-1 0 0,-1-1 0,0 2 0,-7-14 0,9 22 0,1 0 0,-1 0 0,-1 1 0,1-1 0,0 1 0,-1 0 0,0 0 0,0 0 0,0 0 0,0 0 0,0 0 0,0 1 0,-1 0 0,1-1 0,-1 1 0,0 1 0,1-1 0,-1 0 0,0 1 0,0 0 0,0 0 0,-6-1 0,5 2 0,0 0 0,0 1 0,-1-1 0,1 1 0,0 0 0,0 1 0,0-1 0,0 1 0,0 0 0,1 0 0,-1 1 0,0-1 0,1 1 0,0 0 0,0 0 0,0 0 0,-6 7 0,-3 3 0,1 2 0,1 0 0,0 0 0,1 1 0,1 0 0,0 1 0,1 0 0,1 1 0,1-1 0,0 1 0,-3 19 0,1 9 0,1 0 0,2 1 0,2 60 0,6-20 0,17 105 0,29 85 0,-2-7 0,-35-182 0,0 94 0,-12-149 0,-1 0 0,-6 36 0,5-56 0,-1-1 0,0 1 0,-1-1 0,0 1 0,-1-1 0,0 0 0,-1-1 0,-8 13 0,12-21 23,0 0 0,-1 0 0,1 0-1,-1 0 1,0 0 0,0-1 0,0 1-1,0-1 1,0 0 0,0 0 0,-1 0-1,1 0 1,-1-1 0,-5 2 0,7-2-105,-1-1 1,0 1 0,1-1 0,-1 0-1,0 0 1,1 0 0,-1-1-1,0 1 1,1 0 0,-1-1 0,1 0-1,-1 0 1,1 0 0,-1 0 0,1 0-1,-1 0 1,1 0 0,0-1 0,0 0-1,-4-3 1,-15-16-6745</inkml:trace>
</inkml:ink>
</file>

<file path=ppt/ink/ink5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10:05:29.868"/>
    </inkml:context>
    <inkml:brush xml:id="br0">
      <inkml:brushProperty name="width" value="0.05" units="cm"/>
      <inkml:brushProperty name="height" value="0.05" units="cm"/>
    </inkml:brush>
  </inkml:definitions>
  <inkml:trace contextRef="#ctx0" brushRef="#br0">31 253 24575,'-1'0'0,"0"0"0,0-1 0,0 1 0,0-1 0,0 1 0,0-1 0,0 1 0,0-1 0,0 1 0,1-1 0,-1 0 0,0 1 0,0-1 0,0 0 0,1 0 0,-1 0 0,0 0 0,1 0 0,-1 0 0,1 0 0,-1 0 0,1 0 0,-1-1 0,-9-29 0,9 25 0,11 39 0,2 0 0,15 31 0,-20-50 0,1 1 0,1-1 0,0 0 0,0-1 0,2 0 0,-1 0 0,14 11 0,-23-23 0,0 1 0,0-1 0,1 0 0,-1 0 0,0 0 0,0 0 0,1 0 0,-1-1 0,1 1 0,-1 0 0,1 0 0,-1-1 0,1 1 0,-1-1 0,1 0 0,-1 1 0,1-1 0,0 0 0,-1 0 0,1 0 0,-1 0 0,1 0 0,0 0 0,-1 0 0,1-1 0,-1 1 0,1-1 0,-1 1 0,1-1 0,-1 1 0,1-1 0,-1 0 0,1 0 0,-1 0 0,0 0 0,0 0 0,1 0 0,-1 0 0,0 0 0,0 0 0,0-1 0,0 1 0,0 0 0,0-1 0,-1 1 0,2-3 0,4-8 0,-1 0 0,0-1 0,-1 1 0,4-21 0,-5 21 0,5-27 0,-6 26 0,0 1 0,1-1 0,1 0 0,0 1 0,11-22 0,-15 33 0,1 0 0,-1 0 0,0 1 0,0-1 0,1 0 0,-1 1 0,1-1 0,-1 0 0,0 1 0,1-1 0,-1 1 0,1-1 0,0 0 0,-1 1 0,1 0 0,-1-1 0,1 1 0,0-1 0,-1 1 0,1 0 0,0-1 0,-1 1 0,1 0 0,0 0 0,0-1 0,-1 1 0,1 0 0,0 0 0,0 0 0,-1 0 0,1 0 0,0 0 0,0 0 0,-1 0 0,1 1 0,0-1 0,0 0 0,-1 0 0,1 0 0,0 1 0,0-1 0,-1 1 0,1-1 0,-1 0 0,1 1 0,0-1 0,-1 1 0,1-1 0,-1 1 0,1-1 0,-1 1 0,1 0 0,0 0 0,4 7 0,-1-1 0,0 1 0,0 0 0,3 8 0,0 0 0,-4-10 0,1-1 0,-1 1 0,1-1 0,1 0 0,-1 0 0,1-1 0,0 1 0,0-1 0,0 0 0,0-1 0,1 1 0,9 4 0,-12-6 0,0-1 0,0 0 0,0 0 0,1 0 0,-1 0 0,0-1 0,0 1 0,1-1 0,-1 1 0,0-1 0,0 0 0,1-1 0,-1 1 0,0-1 0,1 1 0,-1-1 0,0 0 0,0 0 0,0 0 0,0-1 0,0 1 0,0-1 0,0 1 0,0-1 0,-1 0 0,6-5 0,-6 4 0,1 0 0,0-1 0,-1 0 0,0 0 0,0 0 0,0 0 0,0 0 0,-1 0 0,1 0 0,-1 0 0,0-1 0,-1 1 0,1 0 0,-1-1 0,1 1 0,-1 0 0,-1-1 0,1 1 0,-1-1 0,1 1 0,-2-5 0,-2-3 0,1 0 0,-1 0 0,-1 1 0,0-1 0,0 1 0,-9-13 0,13 23 0,1 0 0,-1-1 0,0 1 0,0 0 0,1 0 0,-1-1 0,0 1 0,0 0 0,0 0 0,0 0 0,0 0 0,0 0 0,-1 1 0,1-1 0,0 0 0,0 0 0,-1 1 0,1-1 0,0 1 0,-1-1 0,1 1 0,0-1 0,-1 1 0,1 0 0,-1 0 0,1 0 0,-1 0 0,1 0 0,0 0 0,-1 0 0,1 0 0,-2 1 0,0 0 0,1 1 0,-1 0 0,1 0 0,-1 0 0,1 0 0,0 0 0,0 0 0,0 1 0,0-1 0,0 1 0,1-1 0,-1 1 0,1-1 0,-2 6 0,-3 6 0,0 1 0,1 1 0,1-1 0,1 1 0,0-1 0,1 1 0,1 0 0,1 25 0,0-31 0,1-1 0,0 1 0,0-1 0,1 1 0,1-1 0,-1 0 0,2 0 0,-1 0 0,1 0 0,0 0 0,1-1 0,0 0 0,1 0 0,-1 0 0,11 10 0,-10-13 0,0-1 0,-1 0 0,1 0 0,1-1 0,-1 0 0,0 0 0,1 0 0,0-1 0,-1 0 0,1 0 0,0-1 0,0 1 0,0-2 0,0 1 0,0-1 0,0 0 0,0 0 0,0-1 0,0 0 0,0 0 0,0-1 0,0 0 0,7-3 0,-5 2 0,-1 0 0,0-1 0,-1 0 0,1 0 0,0 0 0,-1-1 0,0-1 0,0 1 0,-1-1 0,1 0 0,-1 0 0,-1-1 0,1 0 0,-1 0 0,0 0 0,-1-1 0,0 0 0,4-10 0,-2-5 0,-1 0 0,-2-1 0,0 1 0,-2-1 0,-1 0 0,-3-33 0,2-56 0,4 108 0,1 15 0,2 17 0,6 93 0,5 35 0,-14-143 0,-1-12 0,1-19 0,-1 7 0,3-18 0,2-1 0,1 2 0,1-1 0,2 1 0,1 1 0,1 0 0,1 0 0,31-44 0,-41 67 0,0 0 0,1 0 0,-1 1 0,1 0 0,0-1 0,6-2 0,-11 6 0,1 0 0,0 1 0,0-1 0,0 1 0,0-1 0,0 1 0,0-1 0,0 1 0,0 0 0,0 0 0,0-1 0,0 1 0,0 0 0,0 0 0,0 0 0,0 0 0,0 0 0,0 0 0,0 0 0,0 0 0,0 1 0,0-1 0,0 0 0,0 1 0,-1-1 0,1 0 0,0 1 0,0-1 0,0 1 0,0 0 0,0-1 0,-1 1 0,1 0 0,0-1 0,0 1 0,-1 0 0,1 0 0,-1 0 0,1-1 0,-1 1 0,1 0 0,-1 0 0,1 0 0,-1 0 0,0 0 0,1 1 0,1 7 0,-1-1 0,1 1 0,-1-1 0,-1 1 0,0 0 0,0-1 0,-1 1 0,0 0 0,0-1 0,-4 11 0,-1 25 0,3-9 0,3 61 0,0-94 0,0-1 0,0 1 0,0-1 0,1 1 0,-1-1 0,0 1 0,1 0 0,-1-1 0,1 0 0,-1 1 0,1-1 0,0 1 0,0-1 0,0 0 0,-1 1 0,1-1 0,0 0 0,3 2 0,-3-2 0,0-1 0,0 1 0,0-1 0,0 0 0,0 1 0,0-1 0,0 0 0,0 0 0,1 0 0,-1 0 0,0 0 0,0 0 0,0 0 0,0 0 0,0-1 0,0 1 0,0 0 0,1 0 0,1-2 0,1 0 0,0-1 0,1 1 0,-1-1 0,0 0 0,0 0 0,0-1 0,-1 1 0,1-1 0,-1 1 0,3-6 0,2-4 0,-1 0 0,0 0 0,-1 0 0,0-1 0,-1 0 0,3-17 0,-15 52 0,3-8 0,0 0 0,-3 16 0,3 8 0,2 0 0,2 1 0,1-1 0,2 0 0,14 69 0,63 180 0,-62-229 0,-5-17 0,31 114 0,-38-129 0,-1 1 0,-2 1 0,1 50 0,-4-71 0,0 0 0,0 0 0,-1 0 0,0 0 0,0-1 0,0 1 0,-1 0 0,0-1 0,0 1 0,0-1 0,-1 1 0,0-1 0,0 0 0,0 0 0,0 0 0,-1-1 0,0 1 0,0-1 0,0 0 0,-1 0 0,1 0 0,-1-1 0,0 1 0,0-1 0,0 0 0,-1-1 0,1 1 0,-1-1 0,1 0 0,-1-1 0,0 1 0,1-1 0,-1 0 0,0-1 0,-9 1 0,-5-1 0,1-1 0,0-1 0,0-1 0,0 0 0,0-2 0,1 0 0,-1-1 0,1-1 0,-26-13 0,14 3 0,0 0 0,1-2 0,1-2 0,-38-34 0,46 35 0,0-1 0,1-1 0,1-1 0,2 0 0,0-1 0,1-1 0,2-1 0,0 0 0,2 0 0,1-1 0,-11-49 0,16 52 0,1 0 0,1-1 0,1 0 0,1 0 0,1 1 0,1-1 0,2 0 0,0 1 0,2 0 0,1-1 0,0 2 0,2-1 0,21-43 0,-20 50-136,1 1-1,0 0 1,1 0-1,1 2 1,1-1-1,0 2 1,1-1-1,0 2 0,21-15 1,9 1-6690</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8:37:06.636"/>
    </inkml:context>
    <inkml:brush xml:id="br0">
      <inkml:brushProperty name="width" value="0.05" units="cm"/>
      <inkml:brushProperty name="height" value="0.05" units="cm"/>
    </inkml:brush>
  </inkml:definitions>
  <inkml:trace contextRef="#ctx0" brushRef="#br0">833 96 24575,'0'0'0,"-1"-1"0,1 1 0,0-1 0,0 1 0,0-1 0,-1 1 0,1-1 0,0 1 0,0-1 0,-1 1 0,1 0 0,0-1 0,-1 1 0,1 0 0,0-1 0,-1 1 0,1 0 0,-1-1 0,1 1 0,-1 0 0,1 0 0,-1-1 0,1 1 0,-1 0 0,1 0 0,-1 0 0,0 0 0,-17-3 0,14 2 0,-17 0 0,-1 1 0,-30 3 0,-19 1 0,70-4 0,-129 2 0,112 0 0,1 1 0,-1 0 0,1 1 0,0 1 0,-23 10 0,15-3 0,1 2 0,1 0 0,0 1 0,1 2 0,0 0 0,1 1 0,1 1 0,1 1 0,1 1 0,1 0 0,-21 34 0,24-31 0,0 0 0,1 1 0,2 1 0,0 0 0,2 1 0,1 0 0,1 0 0,1 1 0,1-1 0,2 1 0,0 32 0,4-41 0,0 0 0,2 0 0,0 0 0,1-1 0,1 1 0,0-1 0,2 0 0,0-1 0,1 0 0,0 0 0,2 0 0,0-1 0,1 0 0,24 26 0,-21-27 0,2 0 0,0-2 0,0 0 0,1-1 0,1 0 0,0-2 0,1 0 0,0-1 0,0 0 0,1-2 0,0 0 0,0-2 0,27 5 0,-15-7 0,0 0 0,0-2 0,0-2 0,1-1 0,-1-1 0,-1-2 0,1-1 0,-1-1 0,0-2 0,0-1 0,-1-2 0,-1 0 0,0-3 0,0 0 0,40-29 0,-47 27 0,-1 0 0,0-2 0,-1 0 0,-1-1 0,-1-1 0,-1-1 0,-1-1 0,14-24 0,-19 26 0,-1 0 0,-1-1 0,-1 0 0,0 0 0,-2-1 0,-1 0 0,-1 0 0,0-1 0,-2 1 0,-1-27 0,-2 20 0,-2-1 0,-1 1 0,-2-1 0,-1 1 0,-1 1 0,-1 0 0,-19-41 0,18 50 0,0 0 0,-1 1 0,-1 0 0,0 1 0,-2 1 0,0 0 0,-1 1 0,0 0 0,-2 1 0,0 1 0,-20-13 0,28 21 20,-1 0 0,-1 1 0,1 1 1,-1 0-1,1 0 0,-1 1 0,-1 0 0,1 1 0,0 0 0,0 1 0,-1 0 0,1 1 0,-1 0 0,1 1 0,-1 0 0,-20 5 1,18-2-164,-1 1 1,0 1 0,1 1 0,0-1-1,1 2 1,0 0 0,0 1 0,0 0 0,1 1-1,1 0 1,-19 22 0,-6 11-6684</inkml:trace>
</inkml:ink>
</file>

<file path=ppt/ink/ink5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10:03:50.715"/>
    </inkml:context>
    <inkml:brush xml:id="br0">
      <inkml:brushProperty name="width" value="0.05" units="cm"/>
      <inkml:brushProperty name="height" value="0.05" units="cm"/>
    </inkml:brush>
  </inkml:definitions>
  <inkml:trace contextRef="#ctx0" brushRef="#br0">529 311 24575,'1'0'0,"-1"-1"0,1 1 0,0 0 0,0-1 0,0 1 0,-1-1 0,1 1 0,0-1 0,-1 1 0,1-1 0,0 0 0,-1 1 0,1-1 0,-1 0 0,1 1 0,0-2 0,8-7 0,-9 9 0,1 0 0,-1 1 0,1-1 0,-1 0 0,1 0 0,-1 0 0,0 1 0,1-1 0,-1 0 0,1 0 0,-1 1 0,0-1 0,1 0 0,-1 1 0,0-1 0,0 0 0,1 1 0,-1-1 0,0 0 0,0 1 0,1-1 0,-1 1 0,0-1 0,0 1 0,0-1 0,0 1 0,0-1 0,1 0 0,-1 2 0,8 24 0,-1 0 0,-1 0 0,4 54 0,-6 84 0,-3-129 0,-10 273 0,0-36 0,7-175 0,2 114 0,2-160 0,3-1 0,11 55 0,-15-102 0,1 7 0,0 0 0,1 0 0,0-1 0,9 18 0,-11-25 0,0 0 0,0 0 0,0 0 0,0 0 0,1-1 0,-1 1 0,1 0 0,-1-1 0,1 0 0,0 1 0,0-1 0,0 0 0,0 0 0,-1 0 0,1 0 0,0 0 0,1 0 0,-1 0 0,0-1 0,0 1 0,0-1 0,0 1 0,1-1 0,-1 0 0,0 0 0,0 0 0,0 0 0,3-1 0,8-2 0,-1 0 0,0-2 0,19-7 0,9-4 0,27-4 23,135-22 1,75 10-113,-160 21-71,1947-151-3020,7 79 302,-1588 69 2870,743-15 71,-3 43 529,-962 2 3664,-256-16-4143,-1 0 0,1 0 0,0 0 0,-1-1 0,1 0-1,0 0 1,8-3 0,-12 4-97,-1 0 1,1-1-1,0 1 0,0-1 1,-1 1-1,1-1 0,0 1 1,-1-1-1,1 1 0,-1-1 1,1 0-1,-1 1 0,1-1 1,-1 0-1,1 1 0,-1-1 0,0 0 1,1 0-1,-1 0 0,0-1-8,0 1 0,0-1 0,0 1 0,0-1 0,0 1 0,0 0 0,-1-1 0,1 1 0,0 0 0,-1-1 0,1 1 0,-1 0 0,0 0 0,1-1 0,-2 0 0,-3-4-8,1 0 0,-1 0 0,-1 1 0,1-1 0,-7-4 0,5 5 0,1-1 0,0 1 0,-8-11 0,12 13 0,0 1 0,1-1 0,-1 0 0,1 0 0,0 1 0,0-1 0,0 0 0,0 0 0,0 0 0,1 0 0,-1 0 0,1 0 0,0-6 0,3-20 0,1 1 0,2-1 0,10-30 0,4-22 0,123-567 0,-139 632 0,-1 0 0,-1-1 0,-1 1 0,0 0 0,-1-1 0,0 1 0,-2-1 0,0 1 0,-1 0 0,0 0 0,-1 0 0,-1 0 0,-14-29 0,11 27 0,0 1 0,0-1 0,-20-29 0,25 43 0,-1 0 0,1 0 0,-1 0 0,1 0 0,-1 1 0,0-1 0,0 1 0,-1 0 0,1 0 0,-1 1 0,1-1 0,-1 1 0,0 0 0,0 0 0,-7-1 0,-23-2 0,-1 2 0,1 2 0,-39 3 0,13-1 0,-331 2-273,-835 8-1822,-385 36 928,-601 7-71,910-67-320,1176 10 1708,-503 1 3301,426 10-2086,-216 37 0,251-9-1365,-45 6 0,190-37 342,20 0-684,15-2-1023,-1-2-5461</inkml:trace>
</inkml:ink>
</file>

<file path=ppt/ink/ink5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10:03:51.524"/>
    </inkml:context>
    <inkml:brush xml:id="br0">
      <inkml:brushProperty name="width" value="0.05" units="cm"/>
      <inkml:brushProperty name="height" value="0.05" units="cm"/>
    </inkml:brush>
  </inkml:definitions>
  <inkml:trace contextRef="#ctx0" brushRef="#br0">431 241 24575,'1'-5'0,"0"-1"0,1 0 0,-1 1 0,1-1 0,0 1 0,4-7 0,1-5 0,3-8 0,-5 15 0,-1-1 0,0 1 0,-1-1 0,0 0 0,0 0 0,-1 0 0,0-1 0,-1-11 0,-1 21 0,0 0 0,0 0 0,-1 0 0,1 0 0,-1 1 0,1-1 0,-1 0 0,0 1 0,0-1 0,0 0 0,0 1 0,0-1 0,0 1 0,0-1 0,0 1 0,-1 0 0,1-1 0,0 1 0,-1 0 0,-2-1 0,1 0 0,0 0 0,-1 1 0,1 0 0,0 0 0,-1 0 0,0 0 0,1 1 0,-1 0 0,-6-1 0,-3 2 0,0 0 0,0 1 0,0 1 0,-23 7 0,9 0 0,1 1 0,0 1 0,1 1 0,0 2 0,1 1 0,1 0 0,0 2 0,1 0 0,1 2 0,-27 32 0,42-45 0,0 1 0,1 0 0,0 1 0,0-1 0,1 1 0,0 0 0,1 0 0,0 0 0,-4 16 0,7-21 0,-1 1 0,1-1 0,0 0 0,0 0 0,0 0 0,0 0 0,1 1 0,0-1 0,0 0 0,0 0 0,0 0 0,0 0 0,1 0 0,0-1 0,0 1 0,0 0 0,0-1 0,1 1 0,-1-1 0,1 0 0,0 0 0,0 0 0,0 0 0,6 4 0,-1-2 0,1 0 0,0-1 0,0 0 0,1 0 0,-1-1 0,1 0 0,0-1 0,-1 0 0,15 1 0,11 0 0,46-3 0,-52-1 0,0-1 0,1-2 0,-1-1 0,44-14 0,-123 32 0,2 4 0,1 2 0,-50 30 0,77-38 0,0 2 0,1 0 0,0 1 0,2 1 0,-1 1 0,2 1 0,-16 19 0,28-30 0,-1 0 0,1 1 0,0-1 0,1 1 0,-1 0 0,1 0 0,1 0 0,-1 0 0,1 1 0,1-1 0,-2 11 0,3-14 0,0-1 0,0 0 0,0 0 0,1 0 0,-1 1 0,1-1 0,0 0 0,0 0 0,0 0 0,0 0 0,0 0 0,1-1 0,-1 1 0,1 0 0,0 0 0,0-1 0,0 1 0,0-1 0,0 0 0,1 0 0,-1 0 0,1 0 0,-1 0 0,1 0 0,0-1 0,0 1 0,0-1 0,-1 1 0,5 0 0,8 2 29,0 0-1,-1-1 1,1 0-1,1-2 0,-1 0 1,0 0-1,0-1 1,0-1-1,0-1 1,1 0-1,19-6 1,10-4-598,-2-2 0,60-29 0,-46 17-6257</inkml:trace>
</inkml:ink>
</file>

<file path=ppt/ink/ink5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10:03:52.130"/>
    </inkml:context>
    <inkml:brush xml:id="br0">
      <inkml:brushProperty name="width" value="0.05" units="cm"/>
      <inkml:brushProperty name="height" value="0.05" units="cm"/>
    </inkml:brush>
  </inkml:definitions>
  <inkml:trace contextRef="#ctx0" brushRef="#br0">33 184 24575,'-2'0'0,"0"-1"0,0 1 0,1 0 0,-1-1 0,0 1 0,0-1 0,1 1 0,-1-1 0,1 0 0,-1 0 0,0 0 0,1 1 0,-1-2 0,1 1 0,0 0 0,-3-2 0,4 3 0,0-1 0,0 1 0,-1 0 0,1 0 0,0-1 0,0 1 0,0 0 0,0-1 0,-1 1 0,1 0 0,0-1 0,0 1 0,0 0 0,0-1 0,0 1 0,0 0 0,0-1 0,0 1 0,0 0 0,0-1 0,0 1 0,0 0 0,0-1 0,0 1 0,0 0 0,0-1 0,1 1 0,-1 0 0,0-1 0,1 0 0,0 1 0,0-1 0,0 0 0,0 1 0,-1-1 0,1 1 0,0 0 0,0-1 0,0 1 0,0 0 0,0-1 0,0 1 0,1 0 0,-1 0 0,1 0 0,6 0 0,0 1 0,0-1 0,0 2 0,0-1 0,0 1 0,0 0 0,-1 1 0,1 0 0,-1 0 0,0 0 0,8 5 0,-4-1 0,0 1 0,0-1 0,-1 2 0,0-1 0,17 20 0,-20-19 0,-1 0 0,-1 0 0,0 1 0,0-1 0,-1 1 0,0 0 0,0 1 0,-2-1 0,1 1 0,1 12 0,-3-17 0,0-1 0,-1 1 0,1 0 0,-1 0 0,-1-1 0,1 1 0,-1 0 0,0 0 0,0-1 0,-1 1 0,1-1 0,-1 1 0,0-1 0,-1 0 0,1 0 0,-1 0 0,0 0 0,-1 0 0,1 0 0,-7 6 0,9-10 0,0 0 0,-1 0 0,1 0 0,-1 0 0,1 0 0,-1 0 0,1 0 0,-1 0 0,0 0 0,1-1 0,-1 1 0,0-1 0,0 1 0,0-1 0,1 0 0,-5 0 0,5 0 0,0 0 0,0-1 0,-1 1 0,1 0 0,0-1 0,0 1 0,0-1 0,0 0 0,0 1 0,0-1 0,0 0 0,0 0 0,0 0 0,0 0 0,0 0 0,0 0 0,0 0 0,0-1 0,-2-2 0,1-1 0,1 1 0,-1 0 0,1-1 0,-1 1 0,1-1 0,1 1 0,-1-1 0,0 0 0,1 1 0,1-9 0,1-15 0,3 0 0,0 1 0,1 0 0,2 0 0,1 1 0,0-1 0,2 2 0,2 0 0,0 0 0,1 1 0,18-22 0,-25 39 0,0-1 0,0 2 0,0-1 0,1 1 0,0 0 0,1 0 0,-1 1 0,1 1 0,11-6 0,-16 9 0,0 0 0,-1 0 0,1 0 0,0 0 0,-1 1 0,1-1 0,0 1 0,0 0 0,0 0 0,-1 0 0,8 2 0,-8-1 0,-1 0 0,1 0 0,-1 0 0,1 1 0,-1-1 0,1 0 0,-1 1 0,0 0 0,0 0 0,0 0 0,0-1 0,0 2 0,0-1 0,0 0 0,-1 0 0,1 1 0,-1-1 0,1 3 0,2 3 0,-1 0 0,-1 0 0,1 1 0,-1-1 0,-1 1 0,1-1 0,-1 13 0,-3 63 0,0-50 0,-1 34 0,3-68 0,0 0 0,0 0 0,0 0 0,0 0 0,0 1 0,0-1 0,0 0 0,0 0 0,0 0 0,0 1 0,0-1 0,0 0 0,0 0 0,0 0 0,0 1 0,0-1 0,0 0 0,1 0 0,-1 0 0,0 0 0,0 1 0,0-1 0,0 0 0,0 0 0,0 0 0,0 0 0,1 0 0,-1 1 0,0-1 0,0 0 0,0 0 0,0 0 0,0 0 0,1 0 0,-1 0 0,0 0 0,0 0 0,0 0 0,1 0 0,-1 0 0,0 0 0,0 1 0,0-1 0,1 0 0,-1 0 0,0-1 0,0 1 0,0 0 0,0 0 0,1 0 0,-1 0 0,0 0 0,0 0 0,0 0 0,1 0 0,-1 0 0,0 0 0,0 0 0,0 0 0,0-1 0,0 1 0,1 0 0,-1 0 0,0 0 0,0 0 0,0 0 0,0-1 0,0 1 0,0 0 0,10-12 0,32-52 0,39-53 0,-66 98 0,1 1 0,1 0 0,33-28 0,-45 43 0,0-1 0,-1 1 0,2 0 0,-1 0 0,0 0 0,1 1 0,-1-1 0,1 1 0,-1 1 0,1-1 0,0 1 0,7-1 0,-9 2 0,-1 1 0,0-1 0,1 0 0,-1 1 0,0 0 0,0 0 0,0 0 0,0 0 0,0 0 0,0 0 0,0 1 0,0-1 0,0 1 0,-1 0 0,1 0 0,0 0 0,-1 0 0,0 1 0,0-1 0,1 1 0,-1-1 0,-1 1 0,4 4 0,1 5-91,-1 1 0,0-1 0,-1 1 0,0 0 0,0 0 0,-2 0 0,0 0 0,0 1 0,-1-1 0,-1 1 0,0-1 0,-1 1 0,0-1 0,-6 24 0,-1-12-6735</inkml:trace>
</inkml:ink>
</file>

<file path=ppt/ink/ink5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10:03:52.604"/>
    </inkml:context>
    <inkml:brush xml:id="br0">
      <inkml:brushProperty name="width" value="0.05" units="cm"/>
      <inkml:brushProperty name="height" value="0.05" units="cm"/>
    </inkml:brush>
  </inkml:definitions>
  <inkml:trace contextRef="#ctx0" brushRef="#br0">0 117 24575,'2'0'0,"0"1"0,0-1 0,0 1 0,0-1 0,0 1 0,0 0 0,0 0 0,0 0 0,0 0 0,-1 0 0,1 0 0,0 0 0,-1 1 0,1-1 0,-1 1 0,1-1 0,-1 1 0,0-1 0,1 1 0,-1 0 0,0 0 0,0-1 0,0 1 0,0 3 0,4 6 0,-1 0 0,6 24 0,-9-27 0,87 370 0,-86-370 0,5 21 0,-7-28 0,0 0 0,0 1 0,0-1 0,1 0 0,-1 0 0,-1 1 0,1-1 0,0 0 0,0 1 0,0-1 0,-1 0 0,1 0 0,-1 0 0,1 1 0,-1-1 0,1 0 0,-2 2 0,2-3 0,-1 0 0,0 1 0,1-1 0,-1 0 0,1 0 0,-1 0 0,1 0 0,-1 1 0,0-1 0,1 0 0,-1 0 0,1 0 0,-1 0 0,0 0 0,1 0 0,-1-1 0,1 1 0,-1 0 0,0 0 0,1 0 0,-1 0 0,1-1 0,-1 1 0,1 0 0,-1-1 0,1 1 0,-1 0 0,1-1 0,-1 1 0,1-1 0,-1 1 0,1-1 0,0 1 0,-1-1 0,-15-18 0,15 18 0,-10-16 0,1 0 0,1-1 0,0 0 0,1-1 0,1 0 0,1 0 0,-7-38 0,9 31 0,0 1 0,2-1 0,2 0 0,0 0 0,6-44 0,-3 55 0,1 0 0,0 1 0,0-1 0,2 1 0,0 0 0,0 0 0,2 1 0,-1 0 0,17-20 0,-18 25 0,0 1 0,0 1 0,1-1 0,0 1 0,0 0 0,1 0 0,-1 1 0,1 0 0,0 0 0,1 1 0,-1 0 0,1 1 0,0 0 0,0 0 0,0 1 0,17-3 0,-23 5 0,0 0 0,-1 0 0,1 0 0,0 0 0,0 0 0,0 0 0,0 1 0,0 0 0,-1-1 0,1 1 0,0 0 0,-1 0 0,1 1 0,0-1 0,-1 0 0,1 1 0,-1 0 0,0-1 0,0 1 0,0 0 0,4 4 0,-4-3 0,0 0 0,-1 0 0,1 1 0,-1-1 0,0 0 0,0 1 0,0-1 0,0 1 0,0-1 0,-1 1 0,0-1 0,0 1 0,0-1 0,0 1 0,0 0 0,-1-1 0,0 5 0,-3 6 38,0-1 0,0 1 0,-1-1 0,-1 0 0,0 0 0,-1 0 0,-1-1 0,-15 20 0,3-9-465,0-1 0,-2-1 1,-27 21-1,24-22-6399</inkml:trace>
</inkml:ink>
</file>

<file path=ppt/ink/ink5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10:03:52.961"/>
    </inkml:context>
    <inkml:brush xml:id="br0">
      <inkml:brushProperty name="width" value="0.05" units="cm"/>
      <inkml:brushProperty name="height" value="0.05" units="cm"/>
    </inkml:brush>
  </inkml:definitions>
  <inkml:trace contextRef="#ctx0" brushRef="#br0">0 25 24575,'0'2'0,"3"2"0,3 0 0,4-2 0,5-2 0,6-3 0,5-2 0,6-2 0,5 2 0,3 0 0,2 3 0,3-3 0,-7 1-8191</inkml:trace>
</inkml:ink>
</file>

<file path=ppt/ink/ink5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10:03:53.460"/>
    </inkml:context>
    <inkml:brush xml:id="br0">
      <inkml:brushProperty name="width" value="0.05" units="cm"/>
      <inkml:brushProperty name="height" value="0.05" units="cm"/>
    </inkml:brush>
  </inkml:definitions>
  <inkml:trace contextRef="#ctx0" brushRef="#br0">14 73 24575,'0'0'0,"-1"0"0,0 0 0,1 1 0,-1-1 0,0 0 0,1 1 0,-1-1 0,1 0 0,-1 1 0,1-1 0,-1 1 0,1-1 0,-1 1 0,1-1 0,-1 1 0,1-1 0,0 1 0,-1 0 0,1-1 0,0 1 0,-1 0 0,1-1 0,0 1 0,0 0 0,0-1 0,-1 1 0,1 0 0,0 0 0,-2 23 0,4-1 0,0 1 0,2-1 0,1 0 0,1 0 0,8 22 0,0 0 0,51 222 0,-72-365 0,2 44 0,4-94 0,3 120 0,1 0 0,2 1 0,0-1 0,2 1 0,13-32 0,-18 53 0,1-1 0,0 1 0,1 0 0,0 0 0,0 0 0,0 0 0,0 1 0,1 0 0,0 0 0,0 0 0,10-7 0,-13 11 0,1-1 0,-1 1 0,1 0 0,-1 0 0,1 0 0,-1 0 0,1 0 0,0 0 0,0 1 0,-1-1 0,1 1 0,0 0 0,0 0 0,0 0 0,0 0 0,-1 0 0,1 1 0,0-1 0,0 1 0,-1 0 0,1 0 0,0 0 0,-1 0 0,1 0 0,-1 1 0,1-1 0,-1 1 0,0-1 0,0 1 0,0 0 0,3 3 0,1 1 0,-1 1 0,0 0 0,0 0 0,-1 0 0,0 1 0,0-1 0,-1 1 0,1 0 0,-2 0 0,3 11 0,2 13 0,3 40 0,-8-53 0,-1 1 0,-1-1 0,0 1 0,-2-1 0,0 0 0,-6 22 0,16-72 0,42-134 0,-43 148 0,0 1 0,1 0 0,1 0 0,0 0 0,1 1 0,1 1 0,21-24 0,-29 35 0,1 0 0,0 0 0,-1 0 0,1 0 0,0 1 0,0-1 0,1 1 0,-1 0 0,0 0 0,1 1 0,-1-1 0,1 1 0,7-1 0,-9 2 0,1 0 0,-1 0 0,0 0 0,0 1 0,1-1 0,-1 1 0,0 0 0,0 0 0,0 0 0,0 0 0,0 1 0,0-1 0,0 1 0,0 0 0,0-1 0,-1 1 0,1 1 0,-1-1 0,1 0 0,1 4 0,5 5 0,-2 0 0,1 0 0,-1 1 0,-1 0 0,0 1 0,-1-1 0,-1 1 0,1 0 0,2 20 0,1 16 0,4 59 0,-12-96 0,8 109-1365,-5-91-5461</inkml:trace>
</inkml:ink>
</file>

<file path=ppt/ink/ink5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10:03:54.778"/>
    </inkml:context>
    <inkml:brush xml:id="br0">
      <inkml:brushProperty name="width" value="0.05" units="cm"/>
      <inkml:brushProperty name="height" value="0.05" units="cm"/>
    </inkml:brush>
  </inkml:definitions>
  <inkml:trace contextRef="#ctx0" brushRef="#br0">29 121 24575,'0'64'0,"5"172"0,-2-199 0,2 0 0,1 0 0,2-1 0,16 48 0,-14-68 0,-10-16 0,0 0 0,1 0 0,-1-1 0,0 1 0,0 0 0,1 0 0,-1-1 0,0 1 0,0 0 0,0-1 0,1 1 0,-1 0 0,0 0 0,0-1 0,0 1 0,0 0 0,0-1 0,0 1 0,0-1 0,1 1 0,-1 0 0,0-1 0,0 1 0,0 0 0,0-1 0,0 1 0,-1-1 0,0-37 0,-28-146 0,1 22 0,25 129 0,0-1 0,5-61 0,-2 90 0,1-1 0,0 1 0,0-1 0,0 1 0,1-1 0,-1 1 0,1 0 0,1 0 0,-1 0 0,1 0 0,0 0 0,0 0 0,0 1 0,1-1 0,-1 1 0,6-5 0,-5 7 0,0-1 0,0 0 0,0 1 0,0 0 0,0 0 0,1 1 0,-1-1 0,0 1 0,1 0 0,0 0 0,-1 0 0,1 0 0,0 1 0,-1 0 0,1 0 0,0 0 0,-1 1 0,1-1 0,7 3 0,2 2 0,0-1 0,-1 2 0,0 0 0,0 0 0,0 1 0,-1 1 0,0 0 0,0 1 0,-1 0 0,0 1 0,-1 0 0,0 1 0,12 16 0,-20-24 0,0 0 0,0 0 0,0 1 0,-1-1 0,1 0 0,-1 1 0,0 0 0,0-1 0,0 1 0,0-1 0,0 1 0,-1 0 0,0 0 0,0-1 0,0 1 0,0 0 0,-1 0 0,1-1 0,-2 5 0,0-4 0,0 0 0,0 0 0,0 0 0,0 0 0,-1-1 0,0 1 0,0-1 0,0 1 0,0-1 0,0 0 0,-1 0 0,1-1 0,-1 1 0,0-1 0,-6 4 0,-2 0 0,-1 0 0,1-1 0,-1-1 0,0 1 0,0-2 0,-1 0 0,1-1 0,0 0 0,-1-1 0,0 0 0,1-1 0,-21-3 0,33 3 0,-1 0 0,1 0 0,-1-1 0,1 1 0,-1 0 0,1-1 0,-1 1 0,1-1 0,0 1 0,-1-1 0,1 0 0,0 0 0,-1 1 0,1-1 0,0 0 0,0 0 0,0 0 0,0 0 0,0 0 0,0-1 0,0 1 0,0 0 0,0 0 0,1-1 0,-1 1 0,0 0 0,1-1 0,-1 1 0,1-1 0,-1-2 0,1 2 0,1 1 0,0-1 0,-1 1 0,1-1 0,0 0 0,0 1 0,-1 0 0,1-1 0,0 1 0,1-1 0,-1 1 0,0 0 0,0 0 0,0 0 0,1 0 0,-1 0 0,1 0 0,-1 0 0,1 0 0,-1 0 0,1 1 0,-1-1 0,1 0 0,0 1 0,-1 0 0,4-1 0,40-5 0,-38 6 0,0 0 0,0-1 0,0 0 0,0 0 0,0-1 0,9-3 0,-14 4 0,0 0 0,1-1 0,-1 1 0,0-1 0,0 1 0,0-1 0,-1 0 0,1 0 0,0 0 0,-1 0 0,1 0 0,-1 0 0,0 0 0,1-1 0,-1 1 0,0 0 0,0-1 0,-1 1 0,1-1 0,0 1 0,-1-1 0,1-2 0,0-7 0,0 1 0,0-1 0,-1 0 0,0 1 0,-1-1 0,-1 0 0,-4-16 0,6 25 0,-1 0 0,1 1 0,-1 0 0,0-1 0,0 1 0,0-1 0,0 1 0,-1 0 0,1 0 0,-1 0 0,1 0 0,-1 0 0,0 0 0,0 0 0,0 0 0,0 1 0,0-1 0,0 1 0,0-1 0,0 1 0,0 0 0,-1 0 0,1 0 0,-1 0 0,1 0 0,-1 1 0,1-1 0,-1 1 0,1-1 0,-1 1 0,1 0 0,-1 0 0,0 0 0,1 1 0,-1-1 0,1 0 0,-1 1 0,1 0 0,-4 1 0,-2 1 0,0 0 0,0 0 0,0 1 0,1 0 0,-1 0 0,1 0 0,0 1 0,1 1 0,-1-1 0,1 1 0,-7 8 0,6-5 0,-1 1 0,2 0 0,0 1 0,0 0 0,1 0 0,0 0 0,-4 13 0,2 5 0,1 1 0,1-1 0,1 1 0,2 0 0,2 47 0,1-56 0,1 0 0,0 1 0,1-2 0,2 1 0,0 0 0,1-1 0,10 22 0,-13-35 0,1 1 0,0-1 0,0 0 0,0-1 0,1 1 0,0-1 0,0 0 0,1 0 0,0 0 0,0-1 0,0 0 0,1 0 0,0 0 0,-1-1 0,2 0 0,-1-1 0,0 0 0,1 0 0,-1 0 0,1-1 0,12 2 0,-4-2 0,1-1 0,-1-1 0,1-1 0,-1-1 0,1 0 0,-1-1 0,0 0 0,0-1 0,0-1 0,-1-1 0,1 0 0,-1-1 0,0-1 0,22-16 0,-28 18 0,0-1 0,0 0 0,-1-1 0,0 0 0,-1-1 0,1 1 0,-2-1 0,1-1 0,9-18 0,-13 20 0,0 0 0,0 0 0,-1 0 0,0 0 0,0 0 0,-1-1 0,0 1 0,-1 0 0,1-1 0,-2 1 0,1 0 0,-1-1 0,-1 1 0,-2-12 0,1 11 0,-1 0 0,0 1 0,0-1 0,0 1 0,-1 0 0,0 0 0,-1 0 0,0 1 0,0 0 0,0 0 0,-1 1 0,0-1 0,-1 1 0,1 1 0,-1 0 0,0 0 0,0 0 0,-1 1 0,1 0 0,-1 1 0,0 0 0,0 0 0,0 1 0,-1 0 0,1 0 0,0 1 0,-1 1 0,-12 0 0,21 0 0,-1 0 0,1 0 0,-1 0 0,1 0 0,0 0 0,-1 1 0,1-1 0,-1 0 0,1 1 0,0-1 0,-1 1 0,1 0 0,0-1 0,-3 3 0,4-3 0,0 0 0,0 1 0,0-1 0,-1 0 0,1 1 0,0-1 0,0 1 0,0-1 0,0 0 0,0 1 0,0-1 0,0 1 0,0-1 0,0 1 0,0-1 0,0 0 0,0 1 0,0-1 0,0 1 0,0-1 0,1 0 0,-1 1 0,0-1 0,0 0 0,0 1 0,0-1 0,1 1 0,-1-1 0,0 0 0,1 0 0,-1 1 0,3 2 0,-1-1 0,1 0 0,0 1 0,0-1 0,0 0 0,0-1 0,0 1 0,0 0 0,1-1 0,3 1 0,25 4 0,-1-1 0,2-2 0,-1-1 0,0-2 0,33-3 0,-41 1 0,14-1 0,40-9 0,-43 6 0,50-4 0,-83 10 0,1 0 0,-1 0 0,0 0 0,0 0 0,0 0 0,0 0 0,1 0 0,-1 1 0,0-1 0,0 1 0,0 0 0,0-1 0,0 1 0,0 0 0,0 0 0,0 0 0,0 1 0,-1-1 0,1 0 0,0 1 0,-1-1 0,1 1 0,1 2 0,-2-2 0,0 1 0,0 0 0,0 0 0,-1 0 0,1 0 0,-1 0 0,1 0 0,-1 1 0,0-1 0,0 0 0,-1 0 0,1 0 0,-1 0 0,1 0 0,-3 5 0,-21 60 0,18-53 0,0 0 0,1 0 0,0 0 0,2 1 0,-4 25 0,8-27-1365,2-4-5461</inkml:trace>
</inkml:ink>
</file>

<file path=ppt/ink/ink5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10:03:55.311"/>
    </inkml:context>
    <inkml:brush xml:id="br0">
      <inkml:brushProperty name="width" value="0.05" units="cm"/>
      <inkml:brushProperty name="height" value="0.05" units="cm"/>
    </inkml:brush>
  </inkml:definitions>
  <inkml:trace contextRef="#ctx0" brushRef="#br0">1 221 24575,'-1'-1'0,"1"-1"0,0 1 0,0 0 0,0 0 0,0 0 0,1 0 0,-1 0 0,0 0 0,0 0 0,0 0 0,1 0 0,-1 0 0,1 0 0,-1 0 0,1 0 0,-1 0 0,1 0 0,0 0 0,-1 0 0,1 1 0,0-1 0,-1 0 0,1 0 0,0 1 0,0-1 0,0 1 0,0-1 0,0 1 0,1-1 0,-1 1 0,0-1 0,0 1 0,0 1 0,0-1 0,1 0 0,-1 0 0,0 0 0,0 0 0,0 1 0,0-1 0,0 1 0,0-1 0,0 1 0,0-1 0,0 1 0,0-1 0,0 1 0,-1 0 0,1-1 0,0 1 0,0 0 0,-1 0 0,1 0 0,0 0 0,-1 0 0,1 0 0,0 1 0,6 12 0,0 0 0,-1 0 0,-1 0 0,6 23 0,7 65 0,-12-64 0,28 213 0,-35-225 0,1-25 0,0-1 0,0 0 0,0 0 0,0 1 0,0-1 0,0 0 0,0 0 0,0 0 0,0 1 0,0-1 0,0 0 0,0 0 0,-1 0 0,1 1 0,0-1 0,0 0 0,0 0 0,0 0 0,-1 0 0,1 0 0,0 1 0,0-1 0,0 0 0,-1 0 0,1 0 0,0 0 0,0 0 0,0 0 0,-1 0 0,1 0 0,0 0 0,-1 0 0,-9-9 0,4-2 0,0-1 0,1 1 0,0-1 0,0 0 0,1 0 0,1-1 0,-2-16 0,-8-92 0,13 116 0,-2-33 0,2 1 0,1 0 0,2-1 0,10-48 0,-9 69 0,0 1 0,0 0 0,2 0 0,0 0 0,1 1 0,1 0 0,0 0 0,1 1 0,0 0 0,1 0 0,23-23 0,-29 33 0,0 1 0,0-1 0,0 1 0,0 0 0,1 1 0,-1-1 0,1 1 0,0 0 0,-1 0 0,1 0 0,0 1 0,0-1 0,0 1 0,1 0 0,-1 1 0,0-1 0,0 1 0,0 0 0,0 1 0,1-1 0,-1 1 0,0 0 0,0 0 0,0 0 0,0 1 0,0 0 0,0 0 0,-1 0 0,1 1 0,-1-1 0,1 1 0,-1 0 0,0 0 0,0 1 0,0-1 0,-1 1 0,1 0 0,-1 0 0,0 0 0,0 1 0,0-1 0,3 9 0,-3-7 0,0 0 0,-1 1 0,0-1 0,0 1 0,-1-1 0,0 1 0,0 0 0,0-1 0,-1 1 0,0 0 0,0-1 0,-3 14 0,1-10 0,-1 0 0,0 0 0,-1 0 0,0-1 0,0 0 0,-1 1 0,-11 13 0,1-3 0,-1-1 0,-1-1 0,-1-1 0,-1 0 0,0-1 0,-25 15 0,28-21 0,12-9 0,0 1 0,1 0 0,-1 1 0,1-1 0,0 0 0,0 1 0,0 0 0,0 0 0,-3 4 0,5-7 0,1 1 0,0-1 0,0 1 0,0-1 0,0 1 0,-1-1 0,1 1 0,0 0 0,0-1 0,0 1 0,0-1 0,0 1 0,0-1 0,0 1 0,1-1 0,-1 1 0,0-1 0,0 1 0,0-1 0,0 1 0,1-1 0,-1 1 0,0-1 0,0 1 0,1-1 0,-1 1 0,0-1 0,1 1 0,-1-1 0,2 1 0,15 11 0,-13-9 0,315 224-1365,-286-200-5461</inkml:trace>
</inkml:ink>
</file>

<file path=ppt/ink/ink5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10:03:57.387"/>
    </inkml:context>
    <inkml:brush xml:id="br0">
      <inkml:brushProperty name="width" value="0.05" units="cm"/>
      <inkml:brushProperty name="height" value="0.05" units="cm"/>
    </inkml:brush>
  </inkml:definitions>
  <inkml:trace contextRef="#ctx0" brushRef="#br0">1 70 24575,'0'-2'0,"0"-1"0,0 1 0,0 0 0,1-1 0,-1 1 0,1 0 0,0-1 0,0 1 0,-1 0 0,1 0 0,1 0 0,-1 0 0,0 0 0,0 0 0,1 0 0,-1 0 0,3-2 0,-3 3 0,0 1 0,0-1 0,0 0 0,1 1 0,-1-1 0,0 1 0,0-1 0,1 1 0,-1-1 0,0 1 0,1 0 0,-1 0 0,0 0 0,1 0 0,-1 0 0,0 0 0,1 0 0,-1 0 0,0 0 0,0 0 0,1 1 0,-1-1 0,0 1 0,0-1 0,1 1 0,-1-1 0,0 1 0,0 0 0,0 0 0,0-1 0,0 1 0,2 2 0,0 0 0,1 1 0,-1 0 0,0 0 0,0 0 0,0 1 0,0-1 0,-1 1 0,0-1 0,0 1 0,0 0 0,2 7 0,1 9 0,3 29 0,-7-40 0,40 448 0,-25 3 0,-9-218 0,-5-142 0,0-13 0,16 121 0,-17-199 0,1 0 0,1 0 0,-1 0 0,9 18 0,-9-25 0,-1 0 0,1 0 0,0-1 0,0 1 0,0-1 0,0 1 0,0-1 0,0 1 0,1-1 0,-1 0 0,1 0 0,0 0 0,-1-1 0,1 1 0,0-1 0,0 1 0,0-1 0,0 0 0,5 1 0,17 1 0,-1-1 0,1-2 0,0 0 0,0-1 0,26-6 0,-4 2 0,711-26-993,4 46-851,-321-3 1054,2803 54-2833,-2962-61 3465,269 6 1568,-1 21 3857,-528-30-5103,4 1 119,42-1 1,-66-2-284,-1 0 0,0 0 0,0 0 0,0 0 0,0 0 0,0 0 0,0-1 0,0 1 0,0 0 0,0-1 0,0 1 0,0 0 0,0-1 0,0 1 0,0-1 0,-1 1 0,1-1 0,0 0 0,0 1 0,0-1 0,-1 0 0,1 0 0,1-1 0,-2 1 0,0 0 0,0-1 0,0 1 0,1 0 0,-1 0 0,-1 0 0,1 0 0,0-1 0,0 1 0,0 0 0,-1 0 0,1 0 0,0 0 0,-1 0 0,1 0 0,-1 0 0,0-2 0,-5-6 0,0 1 0,-1 0 0,-12-12 0,16 16 0,-148-144 0,132 127 0,1-1 0,1 0 0,2-2 0,0 0 0,1 0 0,1-2 0,2 1 0,0-2 0,-8-33 0,1-14 0,2 1 0,-6-95 0,-1-205 0,6 80 0,-19 4 0,31 260 0,-2 0 0,-19-55 0,25 82 0,-1 0 0,1 0 0,-1 0 0,1-1 0,-1 1 0,0 0 0,0 1 0,1-1 0,-1 0 0,0 1 0,-1-1 0,1 1 0,0-1 0,0 1 0,-1 0 0,1 0 0,-1 0 0,1 0 0,-1 1 0,1-1 0,-1 1 0,-3-1 0,-7 0 0,-1 0 0,0 1 0,-16 2 0,1 0 0,-668 3-1088,-190 5-478,-829 55 503,124-3-201,1275-54 311,-588 31 2889,864-36-1111,1-1 201,1 2 0,-67 16 1,99-18-1004,1 0 0,0 1 1,0 0-1,-11 7 1,13-7-27,0 0 1,0-1 0,0 1 0,-1-1-1,0 0 1,1 0 0,-1-1 0,0 1-1,-9 0 1,-13 2-1363,17-1-5461</inkml:trace>
</inkml:ink>
</file>

<file path=ppt/ink/ink5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10:03:57.992"/>
    </inkml:context>
    <inkml:brush xml:id="br0">
      <inkml:brushProperty name="width" value="0.05" units="cm"/>
      <inkml:brushProperty name="height" value="0.05" units="cm"/>
    </inkml:brush>
  </inkml:definitions>
  <inkml:trace contextRef="#ctx0" brushRef="#br0">216 356 24575,'-5'-4'0,"0"1"0,0-1 0,0 1 0,-9-5 0,-11-7 0,23 13 0,0 0 0,0 1 0,0 0 0,0 0 0,0-1 0,-1 1 0,1 1 0,0-1 0,-1 0 0,1 0 0,-4 0 0,5 1 0,1 0 0,-1 1 0,0-1 0,0 0 0,0 0 0,0 0 0,0 1 0,0-1 0,0 0 0,0 1 0,1-1 0,-1 1 0,0-1 0,0 1 0,1-1 0,-1 1 0,0 0 0,1-1 0,-1 1 0,0 0 0,1 0 0,-1-1 0,1 1 0,-1 0 0,1 0 0,0 0 0,-1 0 0,1-1 0,0 1 0,0 0 0,-1 0 0,1 0 0,0 1 0,-3 22 0,0 0 0,2 0 0,2 45 0,1-22 0,-2 31 0,4 0 0,19 107 0,-22-174 0,-9-29 0,-11-36 0,19 52 0,-78-269 0,69 229 0,2 0 0,2-1 0,2 0 0,3-66 0,1 93 0,1-1 0,1 0 0,1 1 0,0 0 0,1 0 0,0 0 0,15-29 0,-17 39 0,1 1 0,-1-1 0,1 1 0,0 0 0,1 0 0,-1 0 0,1 0 0,0 1 0,0-1 0,1 1 0,-1 1 0,1-1 0,0 1 0,0 0 0,0 0 0,0 1 0,0 0 0,0 0 0,1 0 0,-1 1 0,1 0 0,11-1 0,-4 3 0,1 0 0,-1 0 0,1 1 0,-1 1 0,1 1 0,-1 0 0,-1 1 0,24 11 0,-25-11 0,-1 1 0,-1 0 0,1 1 0,-1 1 0,-1-1 0,1 2 0,-1-1 0,0 1 0,-1 0 0,11 17 0,-16-21 0,0-1 0,-1 1 0,1 0 0,-1 0 0,0 0 0,-1 0 0,1 0 0,-1 0 0,0 1 0,0-1 0,-1 0 0,0 1 0,0-1 0,0 0 0,-1 9 0,-1-7 0,0 0 0,-1-1 0,1 1 0,-1-1 0,0 1 0,-1-1 0,0 0 0,0-1 0,0 1 0,-8 8 0,-9 5 0,-1 0 0,-1-2 0,0 0 0,-43 21 0,52-29 0,-14 7-1365,5-1-5461</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8:37:07.260"/>
    </inkml:context>
    <inkml:brush xml:id="br0">
      <inkml:brushProperty name="width" value="0.05" units="cm"/>
      <inkml:brushProperty name="height" value="0.05" units="cm"/>
    </inkml:brush>
  </inkml:definitions>
  <inkml:trace contextRef="#ctx0" brushRef="#br0">530 161 24575,'-15'-23'0,"13"19"0,0 0 0,-1 0 0,1 1 0,-1-1 0,-4-4 0,6 7 0,0 0 0,0 1 0,0-1 0,0 0 0,0 0 0,0 1 0,-1-1 0,1 1 0,0-1 0,0 1 0,-1 0 0,1-1 0,0 1 0,0 0 0,-1 0 0,1 0 0,0 0 0,-1 0 0,1 0 0,0 0 0,-1 0 0,-1 2 0,-7 2 0,1 0 0,0 2 0,0-1 0,0 1 0,1 0 0,0 1 0,0 0 0,1 0 0,-10 13 0,8-12 0,-178 204 0,157-173 0,2 1 0,2 1 0,-38 78 0,59-108 0,1 0 0,-1 1 0,2-1 0,0 1 0,0 0 0,1 0 0,-1 19 0,3-26 0,1-1 0,-1 1 0,1-1 0,0 1 0,0-1 0,0 1 0,0-1 0,1 1 0,0-1 0,0 0 0,0 0 0,0 0 0,1 0 0,-1 0 0,1-1 0,0 1 0,1-1 0,-1 0 0,0 0 0,1 0 0,0 0 0,6 4 0,4 0 0,0 0 0,1-1 0,-1-1 0,1 0 0,1-1 0,-1 0 0,0-2 0,18 2 0,128-2 0,-148-2 0,304-34 0,15-1 0,-321 35 0,0 0 0,0-1 0,0-1 0,0 1 0,12-5 0,-19 5 0,-1-1 0,1 1 0,-1-1 0,0 0 0,0 0 0,0 0 0,0 0 0,0 0 0,0-1 0,-1 1 0,1-1 0,-1 0 0,0 0 0,0 0 0,0 0 0,0 0 0,0 0 0,0 0 0,1-6 0,2-11 0,0 0 0,-2-1 0,0 1 0,0-37 0,-1 15 0,1-25 0,-7-96 0,0 122 0,-1-1 0,-3 1 0,-19-60 0,23 90 0,0 0 0,0 1 0,-2-1 0,1 1 0,-1 0 0,0 0 0,-10-11 0,14 19 0,0 0 0,0 0 0,0 0 0,0 0 0,0 0 0,0 1 0,-1-1 0,1 1 0,-1-1 0,1 1 0,-1 0 0,1 0 0,-1 0 0,0 0 0,1 0 0,-1 1 0,0-1 0,0 1 0,0 0 0,1 0 0,-1 0 0,0 0 0,0 0 0,0 1 0,1-1 0,-1 1 0,0 0 0,1-1 0,-1 1 0,0 1 0,1-1 0,-1 0 0,1 1 0,0-1 0,-3 3 0,-5 4-255,0 1 0,-11 12 0,17-18-345,-16 19-6226</inkml:trace>
</inkml:ink>
</file>

<file path=ppt/ink/ink5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10:03:58.334"/>
    </inkml:context>
    <inkml:brush xml:id="br0">
      <inkml:brushProperty name="width" value="0.05" units="cm"/>
      <inkml:brushProperty name="height" value="0.05" units="cm"/>
    </inkml:brush>
  </inkml:definitions>
  <inkml:trace contextRef="#ctx0" brushRef="#br0">0 2 24575,'0'1'0,"0"0"0,1 0 0,-1 0 0,0-1 0,0 1 0,0 0 0,1 0 0,-1 0 0,0-1 0,1 1 0,-1 0 0,1-1 0,-1 1 0,1 0 0,-1-1 0,1 1 0,-1-1 0,1 1 0,0-1 0,-1 1 0,1-1 0,0 1 0,-1-1 0,1 1 0,0-1 0,0 0 0,-1 0 0,1 1 0,0-1 0,0 0 0,0 0 0,-1 0 0,1 0 0,0 0 0,0 0 0,1 0 0,38-4 0,-26 2 0,531-11 0,-388 14 0,-147-1 160,-19 0 20,-22 0-1544,30 0 1023,-27 0-6485</inkml:trace>
</inkml:ink>
</file>

<file path=ppt/ink/ink5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10:03:59.611"/>
    </inkml:context>
    <inkml:brush xml:id="br0">
      <inkml:brushProperty name="width" value="0.05" units="cm"/>
      <inkml:brushProperty name="height" value="0.05" units="cm"/>
    </inkml:brush>
  </inkml:definitions>
  <inkml:trace contextRef="#ctx0" brushRef="#br0">277 193 24575,'14'-14'0,"-1"0"0,-1-2 0,0 1 0,-1-2 0,10-19 0,-20 34 0,1-1 0,-1 0 0,0 1 0,0-1 0,0 0 0,0 0 0,0 0 0,-1 0 0,1 0 0,-1 0 0,0 0 0,0 0 0,0 0 0,-1-5 0,0 6 0,0 0 0,1 0 0,-1 1 0,0-1 0,0 0 0,-1 1 0,1-1 0,0 1 0,0-1 0,-1 1 0,1 0 0,-1-1 0,1 1 0,-1 0 0,0 0 0,1 0 0,-1 0 0,0 0 0,0 1 0,0-1 0,1 1 0,-1-1 0,-4 0 0,-4 0 0,0 0 0,-1 0 0,1 1 0,0 1 0,-1-1 0,1 2 0,0-1 0,0 2 0,0-1 0,0 1 0,1 1 0,-16 6 0,8-1 0,1 0 0,-1 1 0,2 0 0,-1 2 0,-26 25 0,36-30 0,-1 0 0,1 0 0,1 1 0,0-1 0,0 1 0,0 1 0,1-1 0,0 1 0,1 0 0,-5 17 0,7-20 0,0-1 0,0 0 0,1 0 0,0 1 0,0-1 0,0 0 0,0 0 0,1 1 0,0-1 0,0 0 0,1 0 0,-1 0 0,1 0 0,0 0 0,0 0 0,1-1 0,0 1 0,-1 0 0,1-1 0,7 7 0,-1-3 0,1 0 0,-1-1 0,1 0 0,1-1 0,-1 0 0,1 0 0,0-1 0,1-1 0,-1 0 0,1 0 0,0-1 0,0-1 0,23 2 0,-6-2 0,0-1 0,0-1 0,-1-2 0,51-10 0,-69 10 0,-5 2 0,1-1 0,0 0 0,0-1 0,-1 0 0,1 1 0,-1-2 0,1 1 0,-1-1 0,7-4 0,-11 7 0,-1-1 0,0 1 0,0 0 0,0 0 0,1 0 0,-1 0 0,0-1 0,0 1 0,0 0 0,0 0 0,0 0 0,1-1 0,-1 1 0,0 0 0,0 0 0,0-1 0,0 1 0,0 0 0,0 0 0,0-1 0,0 1 0,0 0 0,0 0 0,0-1 0,0 1 0,0 0 0,0 0 0,0-1 0,0 1 0,0 0 0,0 0 0,0 0 0,0-1 0,-1 1 0,1 0 0,0 0 0,0-1 0,0 1 0,0 0 0,0 0 0,-1 0 0,1 0 0,0-1 0,0 1 0,0 0 0,-1 0 0,1 0 0,0 0 0,0 0 0,0 0 0,-1-1 0,1 1 0,0 0 0,0 0 0,-1 0 0,1 0 0,0 0 0,0 0 0,-1 0 0,1 0 0,-1 0 0,-17-3 0,18 3 0,-28-2 0,-1 1 0,1 1 0,0 1 0,-53 11 0,68-10 0,1 1 0,-1 1 0,1 0 0,0 0 0,0 2 0,1-1 0,-1 1 0,1 1 0,0 0 0,1 1 0,0 0 0,0 0 0,-8 11 0,13-13 0,0 0 0,1 1 0,-1 0 0,2 0 0,-1 0 0,1 1 0,0-1 0,1 1 0,0 0 0,0-1 0,0 1 0,1 0 0,0 0 0,1 0 0,0 13 0,1-15 0,0 0 0,0 1 0,0-1 0,1 0 0,0 1 0,0-1 0,0 0 0,1-1 0,0 1 0,0 0 0,0-1 0,1 1 0,0-1 0,0 0 0,0 0 0,1-1 0,-1 1 0,1-1 0,10 7 0,-2-5 0,0 0 0,0 0 0,0-1 0,1-1 0,-1 0 0,1-1 0,0-1 0,0 0 0,1 0 0,-1-2 0,0 0 0,18-2 0,3-2 0,0-1 0,0-2 0,58-20 0,-61 16 0,-1-2 0,0-1 0,42-27 0,-58 32 0,0-2 0,0 0 0,-2-1 0,1 0 0,-1-1 0,-1 0 0,0-1 0,10-16 0,-18 23 0,-1 1 0,1 0 0,-1-1 0,-1 1 0,1-1 0,-1 0 0,0 0 0,-1 0 0,0 0 0,0 0 0,0 0 0,-1 0 0,0 0 0,0-1 0,-2-6 0,0 5 0,0 0 0,-1 0 0,0 0 0,-1 0 0,0 1 0,0 0 0,-1-1 0,0 2 0,0-1 0,-13-14 0,0 3 0,-29-25 0,39 38 0,0 0 0,0 0 0,0 1 0,-1 0 0,0 1 0,0 0 0,-9-4 0,16 8 0,1-1 0,0 1 0,-1-1 0,1 1 0,0 0 0,-1-1 0,1 1 0,0 0 0,-1 0 0,1 0 0,-1 0 0,1 0 0,-1 0 0,1 1 0,0-1 0,-1 0 0,1 1 0,0-1 0,-1 1 0,1-1 0,0 1 0,-3 1 0,3-1 0,1 1 0,-1-1 0,0 0 0,1 1 0,-1-1 0,1 0 0,-1 1 0,1-1 0,-1 1 0,1-1 0,0 1 0,0-1 0,0 1 0,0-1 0,0 0 0,0 1 0,1 2 0,2 9 0,0-1 0,1 0 0,10 23 0,-11-28 0,38 83 0,-12-28 0,-3 1 0,22 81 0,-45-126 0,-3-18 0,0-1 0,0 1 0,0 0 0,0 0 0,0 0 0,0 0 0,-1 0 0,1 0 0,0 0 0,0 0 0,0 0 0,0 0 0,0 0 0,0 0 0,0 0 0,0 0 0,0 0 0,0 0 0,0 0 0,0 0 0,0 0 0,-1 0 0,1 0 0,0 0 0,0 0 0,0 0 0,0 0 0,0 0 0,0 0 0,0 0 0,0 0 0,0 0 0,0 0 0,0 0 0,-1 0 0,1 0 0,0 0 0,0 0 0,0 0 0,0 0 0,0 0 0,0 0 0,0 0 0,0 0 0,0 0 0,0 0 0,0 0 0,0 1 0,0-1 0,0 0 0,0 0 0,0 0 0,0 0 0,0 0 0,0 0 0,0 0 0,0 0 0,0 0 0,0 0 0,0 0 0,0 0 0,0 1 0,0-1 0,0 0 0,0 0 0,0 0 0,0 0 0,-15-27 0,4-6 0,1 0 0,2-1 0,1 0 0,2 0 0,1 0 0,2-1 0,1 1 0,2-1 0,6-40 0,-6 67 0,1 0 0,0 1 0,0-1 0,0 0 0,1 1 0,0 0 0,1 0 0,0 0 0,5-8 0,-8 14 0,0-1 0,1 0 0,-1 1 0,1 0 0,-1-1 0,1 1 0,0 0 0,0-1 0,-1 1 0,1 0 0,0 0 0,0 1 0,0-1 0,0 0 0,0 1 0,3-1 0,-3 1 0,0 0 0,1 0 0,-1 0 0,1 1 0,-1-1 0,0 1 0,1 0 0,-1 0 0,0-1 0,0 1 0,0 1 0,0-1 0,0 0 0,0 1 0,0-1 0,0 1 0,3 2 0,3 4 0,0 1 0,-1 0 0,1 1 0,-2 0 0,10 16 0,23 59 0,-32-67 0,21 65 0,-12-30 0,-4-120 0,-7 33 0,1 1 0,13-42 0,-14 61 0,0 0 0,1 0 0,0 1 0,1 0 0,1 0 0,0 0 0,17-19 0,-23 30 0,0-1 0,1 1 0,-1-1 0,1 1 0,-1 0 0,1 0 0,0 0 0,0 0 0,0 1 0,0-1 0,0 1 0,0 0 0,1 0 0,-1 0 0,0 0 0,0 0 0,8 0 0,-8 2 0,0-1 0,0 1 0,0 0 0,0 0 0,1 0 0,-1 0 0,0 0 0,-1 1 0,1 0 0,0-1 0,0 1 0,-1 0 0,1 0 0,-1 0 0,1 1 0,-1-1 0,0 0 0,4 6 0,1 4 0,1 0 0,-2 0 0,1 1 0,-2 0 0,0 0 0,6 24 0,13 89 0,-16-72 0,-3-16 190,-4-26-384,0-1-1,0 0 1,1 1-1,1-1 1,0 0 0,1 0-1,7 16 1,-4-18-6632</inkml:trace>
</inkml:ink>
</file>

<file path=ppt/ink/ink5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10:04:00.064"/>
    </inkml:context>
    <inkml:brush xml:id="br0">
      <inkml:brushProperty name="width" value="0.05" units="cm"/>
      <inkml:brushProperty name="height" value="0.05" units="cm"/>
    </inkml:brush>
  </inkml:definitions>
  <inkml:trace contextRef="#ctx0" brushRef="#br0">1 242 24575,'0'-6'0,"0"5"0,-1-1 0,1 1 0,0 0 0,0-1 0,0 1 0,0-1 0,0 1 0,1-1 0,-1 1 0,0-1 0,1 1 0,-1 0 0,1-1 0,-1 1 0,1-1 0,0 1 0,0 0 0,0-2 0,0 4 0,-1-1 0,1 0 0,-1 0 0,0 0 0,1 1 0,-1-1 0,0 0 0,1 0 0,-1 1 0,0-1 0,1 0 0,-1 0 0,0 1 0,0-1 0,1 0 0,-1 1 0,0-1 0,0 1 0,0-1 0,1 0 0,-1 1 0,0-1 0,0 1 0,0-1 0,0 0 0,0 1 0,0-1 0,0 1 0,4 16 0,-4-17 0,25 143 0,2 14 0,-16-109 0,-4-11 0,2 0 0,2-1 0,21 50 0,-23-73 0,-9-13 0,1 0 0,-1 0 0,0 0 0,0 0 0,0 0 0,0 0 0,1-1 0,-1 1 0,0 0 0,0 0 0,0 0 0,0 0 0,0 0 0,1-1 0,-1 1 0,0 0 0,0 0 0,0 0 0,0 0 0,0-1 0,0 1 0,0 0 0,0 0 0,0 0 0,1-1 0,-1 1 0,0 0 0,0 0 0,0 0 0,0-1 0,0 1 0,0 0 0,0 0 0,0 0 0,-1-1 0,1 1 0,-3-32 0,-10-22 0,-21-55 0,3 13 0,-12-87 0,38 150 0,1-1 0,1 1 0,4-54 0,0 78 0,0 0 0,1 0 0,0 0 0,0 0 0,1 1 0,0-1 0,0 1 0,8-14 0,-9 20 0,-1 0 0,0 0 0,1-1 0,0 1 0,-1 0 0,1 0 0,0 0 0,0 1 0,0-1 0,0 0 0,1 1 0,-1-1 0,0 1 0,1 0 0,-1 0 0,1 0 0,-1 0 0,1 0 0,-1 1 0,1-1 0,0 1 0,-1-1 0,1 1 0,0 0 0,-1 0 0,1 0 0,0 1 0,-1-1 0,1 1 0,0-1 0,-1 1 0,1 0 0,2 1 0,2 2 0,1 0 0,-1 0 0,0 1 0,-1 0 0,1 0 0,-1 0 0,0 1 0,0 0 0,-1 1 0,0-1 0,0 1 0,0 0 0,-1 0 0,7 14 0,-4-5 0,-1 1 0,0-1 0,-1 1 0,-1 1 0,0-1 0,0 18 0,-3-22 0,-1 0 0,0 0 0,-2 0 0,1 0 0,-1 0 0,-1-1 0,0 1 0,-1-1 0,-10 23 0,11-28 0,-1 0 0,0 1 0,0-1 0,-1-1 0,0 1 0,0-1 0,-1 0 0,1 0 0,-1 0 0,0-1 0,-1 0 0,0 0 0,1 0 0,-1-1 0,-1 0 0,-11 4 0,-2-4-1365,4-4-5461</inkml:trace>
</inkml:ink>
</file>

<file path=ppt/ink/ink5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10:04:00.771"/>
    </inkml:context>
    <inkml:brush xml:id="br0">
      <inkml:brushProperty name="width" value="0.05" units="cm"/>
      <inkml:brushProperty name="height" value="0.05" units="cm"/>
    </inkml:brush>
  </inkml:definitions>
  <inkml:trace contextRef="#ctx0" brushRef="#br0">0 112 24575,'1'0'0,"-1"0"0,1 0 0,-1 0 0,0 1 0,1-1 0,-1 0 0,1 1 0,-1-1 0,0 0 0,1 1 0,-1-1 0,0 0 0,1 1 0,-1-1 0,0 1 0,0-1 0,1 0 0,-1 1 0,0-1 0,0 1 0,0-1 0,0 1 0,1-1 0,-1 1 0,0-1 0,0 1 0,0-1 0,0 1 0,0-1 0,0 1 0,0-1 0,0 1 0,-1 0 0,-1 24 0,0-17 0,2 18 0,1 0 0,2 0 0,0 0 0,12 44 0,-5-20 0,-1-4 0,34 151 0,-36-183 0,-4-23 0,-2-29 0,-1 34 0,-8-185 0,0 29 0,6 116 0,1 14 0,0 1 0,2-1 0,7-45 0,-7 74 0,-1-1 0,0 0 0,1 0 0,0 0 0,-1 0 0,1 0 0,0 1 0,0-1 0,0 0 0,0 1 0,0-1 0,0 0 0,0 1 0,1 0 0,2-3 0,-3 3 0,0 1 0,0 0 0,0-1 0,0 1 0,0 0 0,0 0 0,0 0 0,0 0 0,0 0 0,0 0 0,0 0 0,0 0 0,0 0 0,0 1 0,0-1 0,0 0 0,0 1 0,0-1 0,0 1 0,0-1 0,0 1 0,0-1 0,0 1 0,0-1 0,-1 1 0,1 0 0,0 0 0,0-1 0,-1 1 0,2 2 0,6 7 0,0 0 0,-1 1 0,0 1 0,8 16 0,-12-19 0,1-1 0,0 1 0,1-1 0,0 0 0,1 0 0,-1-1 0,2 1 0,-1-1 0,1-1 0,10 9 0,-16-14 0,-1-1 0,0 0 0,0 0 0,1 0 0,-1 0 0,0 0 0,1 1 0,-1-1 0,0 0 0,0 0 0,1 0 0,-1 0 0,0 0 0,1 0 0,-1 0 0,0 0 0,0 0 0,1 0 0,-1 0 0,0 0 0,1-1 0,-1 1 0,0 0 0,0 0 0,1 0 0,-1 0 0,0 0 0,1-1 0,-1 1 0,0 0 0,0 0 0,0 0 0,1-1 0,-1 1 0,0 0 0,0 0 0,0-1 0,0 1 0,1 0 0,-1 0 0,0-1 0,0 1 0,0 0 0,0 0 0,0-1 0,0 1 0,0 0 0,0-1 0,0 1 0,0-1 0,2-19 0,-2 15 0,9-61 0,-8 60 0,0 1 0,1-1 0,0 0 0,0 1 0,0-1 0,1 1 0,0 0 0,0 0 0,4-6 0,-7 10 0,1 1 0,-1-1 0,1 0 0,-1 0 0,1 1 0,0-1 0,0 0 0,-1 1 0,1-1 0,0 1 0,0-1 0,-1 1 0,1-1 0,0 1 0,0 0 0,0-1 0,0 1 0,0 0 0,0 0 0,0 0 0,0 0 0,0-1 0,-1 1 0,1 1 0,0-1 0,1 0 0,0 0 0,-1 1 0,0 0 0,0 0 0,0 0 0,0 0 0,0 0 0,0 0 0,0 0 0,0 0 0,0 0 0,0 0 0,0 0 0,-1 0 0,1 1 0,0 0 0,3 7 0,-1 0 0,0 1 0,3 15 0,14 105 0,26 113 0,-46-242 0,0 0 0,0 0 0,0 0 0,1 0 0,-1 0 0,0 0 0,1 0 0,-1 0 0,0 0 0,1 0 0,-1-1 0,1 1 0,-1 0 0,1 0 0,0 0 0,-1-1 0,1 1 0,0 0 0,1 1 0,-1-3 0,-1 1 0,1 0 0,-1-1 0,1 1 0,-1 0 0,1-1 0,-1 1 0,1 0 0,-1-1 0,0 1 0,1-1 0,-1 1 0,0-1 0,1 1 0,-1-1 0,0 1 0,1-1 0,-1 1 0,0-1 0,0 1 0,0-1 0,1 0 0,9-44 0,-4-52-1365,-6 76-5461</inkml:trace>
</inkml:ink>
</file>

<file path=ppt/ink/ink5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10:04:01.254"/>
    </inkml:context>
    <inkml:brush xml:id="br0">
      <inkml:brushProperty name="width" value="0.05" units="cm"/>
      <inkml:brushProperty name="height" value="0.05" units="cm"/>
    </inkml:brush>
  </inkml:definitions>
  <inkml:trace contextRef="#ctx0" brushRef="#br0">111 0 24575,'-4'0'0,"1"1"0,-1-1 0,1 0 0,-1 1 0,1 0 0,-1 0 0,1 0 0,0 0 0,-1 1 0,1-1 0,0 1 0,0 0 0,0 0 0,0 0 0,0 0 0,-5 5 0,4-2 0,0 1 0,0-1 0,0 1 0,0 0 0,1 0 0,0 0 0,0 0 0,-2 10 0,0 2 0,1 0 0,1 1 0,1-1 0,0 1 0,2 32 0,2-33 0,0 0 0,1 0 0,0-1 0,12 32 0,-12-40 0,1 0 0,0-1 0,0 1 0,1-1 0,0 0 0,0 0 0,1-1 0,0 0 0,0 0 0,15 12 0,-18-16 0,0-1 0,0 0 0,0 0 0,0 0 0,0-1 0,1 1 0,-1-1 0,0 0 0,1 0 0,-1 0 0,1 0 0,0 0 0,-1-1 0,1 0 0,0 0 0,-1 0 0,1 0 0,0 0 0,-1-1 0,1 1 0,-1-1 0,1 0 0,-1 0 0,1 0 0,-1-1 0,0 0 0,1 1 0,3-4 0,-1 0 0,0 1 0,-1-1 0,0-1 0,0 1 0,0-1 0,0 0 0,-1 0 0,0 0 0,-1-1 0,1 1 0,-1-1 0,0 0 0,2-9 0,24-154 0,-31 231 0,0-2 0,8 91 0,-5-142-136,0-1-1,0 1 1,1-1-1,0 0 1,1 1-1,-1-1 1,1 0-1,1-1 0,5 10 1,3-1-6690</inkml:trace>
</inkml:ink>
</file>

<file path=ppt/ink/ink5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10:04:01.800"/>
    </inkml:context>
    <inkml:brush xml:id="br0">
      <inkml:brushProperty name="width" value="0.05" units="cm"/>
      <inkml:brushProperty name="height" value="0.05" units="cm"/>
    </inkml:brush>
  </inkml:definitions>
  <inkml:trace contextRef="#ctx0" brushRef="#br0">19 143 24575,'-3'-7'0,"-3"-7"0,3 14 0,1 8 0,1 28 0,1 1 0,1-1 0,11 62 0,0-9 0,-8-16 0,-3-43 0,1 0 0,10 51 0,-27-175 0,2 30 0,-5-92 0,17 126 0,0-1 0,3 1 0,0-1 0,2 1 0,9-38 0,-10 58 0,0 0 0,1 0 0,0 0 0,0 0 0,1 1 0,7-11 0,-11 18 0,0 0 0,1 0 0,-1 0 0,1 1 0,0-1 0,-1 0 0,1 1 0,0-1 0,0 1 0,0 0 0,0-1 0,0 1 0,1 0 0,-1 0 0,0 1 0,0-1 0,1 0 0,-1 1 0,0-1 0,1 1 0,-1 0 0,1 0 0,-1 0 0,1 0 0,-1 0 0,0 0 0,1 1 0,-1-1 0,0 1 0,1-1 0,-1 1 0,3 2 0,2 0 0,-1 1 0,0 0 0,0 0 0,0 1 0,0-1 0,0 2 0,-1-1 0,0 0 0,0 1 0,-1 0 0,0 0 0,0 1 0,0-1 0,0 1 0,-1-1 0,0 1 0,-1 0 0,0 1 0,0-1 0,0 0 0,0 12 0,0-10 0,-1 1 0,-1 0 0,0-1 0,0 1 0,-1 0 0,0-1 0,-1 1 0,0-1 0,0 1 0,-1-1 0,-1 0 0,1 0 0,-1 0 0,-1 0 0,1-1 0,-8 10 0,5-11 0,0 0 0,0 0 0,-1 0 0,0-1 0,0 0 0,-12 6 0,15-9 0,0 0 0,0-1 0,0 0 0,0 0 0,0 0 0,0-1 0,0 0 0,-1 0 0,1 0 0,0 0 0,-1-1 0,1 0 0,-7-1 0,4-2 0,10 0 0,13 0 0,-8 5 0,-1 0 0,1 0 0,-1 1 0,1-1 0,-1 2 0,0-1 0,0 1 0,-1-1 0,1 2 0,-1-1 0,0 1 0,0-1 0,0 2 0,5 6 0,0 1 0,-1 1 0,0 0 0,-1 0 0,12 29 0,-8-9-1365,-1-3-5461</inkml:trace>
</inkml:ink>
</file>

<file path=ppt/ink/ink5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10:04:02.518"/>
    </inkml:context>
    <inkml:brush xml:id="br0">
      <inkml:brushProperty name="width" value="0.05" units="cm"/>
      <inkml:brushProperty name="height" value="0.05" units="cm"/>
    </inkml:brush>
  </inkml:definitions>
  <inkml:trace contextRef="#ctx0" brushRef="#br0">3 150 24575,'-1'-34'0,"0"25"0,0-1 0,1 0 0,0 0 0,1 0 0,0 0 0,0 1 0,1-1 0,6-16 0,-8 25 0,0 1 0,0-1 0,0 1 0,0-1 0,0 1 0,1-1 0,-1 1 0,0-1 0,1 1 0,-1-1 0,0 1 0,1-1 0,-1 1 0,0-1 0,1 1 0,-1 0 0,1-1 0,-1 1 0,1 0 0,-1-1 0,1 1 0,-1 0 0,1 0 0,-1-1 0,1 1 0,-1 0 0,1 0 0,-1 0 0,1 0 0,0 0 0,-1 0 0,2 0 0,-1 0 0,0 1 0,0 0 0,0 0 0,0 0 0,0-1 0,0 1 0,0 0 0,-1 0 0,1 0 0,0 1 0,-1-1 0,1 0 0,1 2 0,13 42 0,14 111 0,13 203 0,-30-239 0,21 309 0,31 252 0,-54-624 0,-5-30 0,5 52 0,-12-66-1365</inkml:trace>
</inkml:ink>
</file>

<file path=ppt/ink/ink5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10:04:02.955"/>
    </inkml:context>
    <inkml:brush xml:id="br0">
      <inkml:brushProperty name="width" value="0.05" units="cm"/>
      <inkml:brushProperty name="height" value="0.05" units="cm"/>
    </inkml:brush>
  </inkml:definitions>
  <inkml:trace contextRef="#ctx0" brushRef="#br0">354 28 24575,'-9'0'0,"-1"0"0,1 1 0,0 1 0,0 0 0,0 0 0,0 0 0,0 1 0,1 1 0,-1-1 0,1 1 0,-8 6 0,4-3 0,1 2 0,0 0 0,1 0 0,0 1 0,1 0 0,-14 18 0,3 3 0,1 2 0,1-1 0,2 2 0,-17 54 0,21-50 0,8-24 0,0-1 0,-1 0 0,0 0 0,-8 14 0,10-25 0,2-7 0,2-8 0,8-19 0,1 1 0,1 0 0,23-42 0,59-81 0,-82 137 0,1 1 0,1 1 0,0 0 0,1 1 0,20-17 0,-29 27 0,0 1 0,0-1 0,0 1 0,0 0 0,1 0 0,-1 1 0,1 0 0,0 0 0,-1 0 0,1 0 0,0 1 0,0 0 0,0 0 0,0 1 0,1 0 0,-1 0 0,0 0 0,0 1 0,0 0 0,0 0 0,8 3 0,-1 1 0,-2 1 0,1 0 0,-1 1 0,0 0 0,0 1 0,-1 0 0,0 1 0,-1 0 0,0 0 0,0 1 0,8 13 0,4 7 0,-1 1 0,27 59 0,-28-47-455,-2 0 0,11 48 0,-16-44-6371</inkml:trace>
</inkml:ink>
</file>

<file path=ppt/ink/ink5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10:04:03.284"/>
    </inkml:context>
    <inkml:brush xml:id="br0">
      <inkml:brushProperty name="width" value="0.05" units="cm"/>
      <inkml:brushProperty name="height" value="0.05" units="cm"/>
    </inkml:brush>
  </inkml:definitions>
  <inkml:trace contextRef="#ctx0" brushRef="#br0">25 26 24575,'-11'-11'0,"-3"-3"-8191</inkml:trace>
</inkml:ink>
</file>

<file path=ppt/ink/ink5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10:04:04.874"/>
    </inkml:context>
    <inkml:brush xml:id="br0">
      <inkml:brushProperty name="width" value="0.05" units="cm"/>
      <inkml:brushProperty name="height" value="0.05" units="cm"/>
    </inkml:brush>
  </inkml:definitions>
  <inkml:trace contextRef="#ctx0" brushRef="#br0">211 2363 24575,'1'13'0,"-1"-2"0,-4-20 0,-57-226 0,-47-260 0,90 367 0,-3-247 0,22 356 0,1 29 0,-1-3 0,0 0 0,0 0 0,1 0 0,2 6 0,-1-8 0,1 0 0,-1-1 0,1 1 0,0-1 0,0 0 0,1-1 0,-1 1 0,1-1 0,0 1 0,0-2 0,0 1 0,0 0 0,0-1 0,0 0 0,1 0 0,7 1 0,11 2 0,0-1 0,36 2 0,-56-6 0,102 2 0,164-17 0,-194 8 0,340-28-473,614-44-1392,-889 70 1842,852-46 80,0 30-449,-954 26 676,-34-1 417,-23 0 348,-21 2-737,21-1-253,1-1-1,-1 0 0,0-1 1,0-1-1,-19-4 0,36 6-58,0 0 0,0-1 0,-1 1 0,1 0 0,0-1 0,0 1 0,0-1 0,0 0 0,0 1 0,0-1 0,-1 0 0,2 0 0,-1 1 0,0-1 0,0 0 0,0 0 0,0 0 0,0 0 0,1 0 0,-1 0 0,1 0 0,-1-1 0,1 1 0,-1 0 0,1 0 0,-1 0 0,1-1 0,0 1 0,0 0 0,0 0 0,0-1 0,0-1 0,1-4 0,0 1 0,1 0 0,-1 0 0,2 0 0,3-10 0,5-11 0,-9 14 0,0 1 0,-1 0 0,0-1 0,-1 1 0,0-1 0,-1 1 0,-3-17 0,-27-87 0,6 23 0,12 31 0,3-2 0,2 1 0,3-1 0,3 0 0,3 0 0,9-64 0,-2 93 0,-6 28 0,0 0 0,0-1 0,-1 0 0,1-10 0,-20 60-1365,14-27-5461</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8:37:07.915"/>
    </inkml:context>
    <inkml:brush xml:id="br0">
      <inkml:brushProperty name="width" value="0.05" units="cm"/>
      <inkml:brushProperty name="height" value="0.05" units="cm"/>
    </inkml:brush>
  </inkml:definitions>
  <inkml:trace contextRef="#ctx0" brushRef="#br0">1883 68 24575,'1'0'0,"0"0"0,0 0 0,0-1 0,1 1 0,-1 0 0,0 0 0,0 0 0,0-1 0,0 1 0,0-1 0,0 1 0,0-1 0,0 1 0,0-1 0,0 1 0,0-1 0,0 0 0,0 0 0,-1 1 0,1-1 0,0 0 0,0 0 0,-1 0 0,1 0 0,0 0 0,-1 0 0,1 0 0,-1 0 0,0 0 0,1 0 0,-1 0 0,0 0 0,0-1 0,1 1 0,-1 0 0,0 0 0,0 0 0,0 0 0,0 0 0,0 0 0,-1-1 0,1 1 0,0 0 0,-1 0 0,1 0 0,0 0 0,-1 0 0,1 0 0,-1 0 0,0 0 0,1 0 0,-1 0 0,0 0 0,1 0 0,-1 1 0,0-1 0,0 0 0,0 0 0,0 1 0,-1-2 0,-9-2 0,1 1 0,-1 0 0,1 1 0,-1 0 0,0 0 0,0 1 0,0 1 0,-17 0 0,6 0 0,-824 32 0,746-26 0,-471 47 0,338-29 0,222-23 0,13 0 0,24 0 0,4 0 0,-21 0 0,0 1 0,0 0 0,-1 0 0,1 1 0,-1 0 0,1 0 0,-1 1 0,0 0 0,0 1 0,0 0 0,-1 0 0,0 0 0,0 1 0,0 0 0,-1 0 0,0 1 0,0 0 0,0 0 0,-1 0 0,0 1 0,-1 0 0,0 0 0,5 11 0,5 19 0,-1 0 0,-2 1 0,9 58 0,6 126 0,-19-148 0,7 92 0,29 201 0,-32-325 0,-10-42 0,-1 1 0,0-1 0,0 0 0,1 0 0,-1 1 0,1-1 0,-1 0 0,1 0 0,0 0 0,-1 0 0,1 0 0,0 0 0,0 0 0,0 0 0,-1 0 0,1 0 0,0 0 0,0-1 0,0 1 0,0 0 0,1-1 0,-1 1 0,0-1 0,0 1 0,0-1 0,0 1 0,1-1 0,-1 0 0,3 1 0,4-7-1365,-1-4-5461</inkml:trace>
</inkml:ink>
</file>

<file path=ppt/ink/ink5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10:04:05.421"/>
    </inkml:context>
    <inkml:brush xml:id="br0">
      <inkml:brushProperty name="width" value="0.05" units="cm"/>
      <inkml:brushProperty name="height" value="0.05" units="cm"/>
    </inkml:brush>
  </inkml:definitions>
  <inkml:trace contextRef="#ctx0" brushRef="#br0">270 126 24575,'-4'-2'0,"1"0"0,0 0 0,-1 0 0,1 0 0,-1 1 0,1 0 0,-1 0 0,0 0 0,0 0 0,0 0 0,-6 0 0,4 1 0,0 0 0,-1 0 0,1 0 0,0 0 0,0 1 0,-10 2 0,12-1 0,0 0 0,0 1 0,0-1 0,0 1 0,0-1 0,1 1 0,-1 0 0,1 1 0,0-1 0,0 0 0,0 1 0,-4 5 0,-3 8 0,-14 29 0,16-29 0,-5 8 0,0-1 0,2 0 0,0 1 0,-14 51 0,24-74 0,1 0 0,0 0 0,-1-1 0,1 1 0,0 0 0,0 0 0,0-1 0,1 1 0,-1 0 0,1 3 0,-1-5 0,1 1 0,-1-1 0,0 0 0,1 1 0,-1-1 0,0 0 0,1 0 0,-1 1 0,0-1 0,1 0 0,-1 0 0,0 1 0,1-1 0,-1 0 0,1 0 0,-1 0 0,0 0 0,1 0 0,-1 0 0,1 0 0,-1 0 0,1 0 0,-1 0 0,1 0 0,-1 0 0,0 0 0,1 0 0,-1 0 0,1 0 0,-1 0 0,1 0 0,-1 0 0,0-1 0,1 1 0,-1 0 0,0 0 0,1-1 0,-1 1 0,0 0 0,1-1 0,-1 1 0,0 0 0,1-1 0,-1 1 0,0 0 0,1-1 0,24-23 0,0 0 0,-2-2 0,0 0 0,21-35 0,-32 44 0,26-36 0,-20 25 0,1 1 0,2 1 0,0 1 0,44-39 0,-60 60 0,-1 1 0,1 0 0,-1 0 0,1 0 0,0 1 0,0-1 0,0 1 0,0 0 0,0 1 0,1-1 0,-1 1 0,1 0 0,-1 1 0,0-1 0,1 1 0,-1 0 0,9 1 0,-4 1 0,-1 1 0,-1 0 0,1 0 0,0 0 0,-1 1 0,1 1 0,-1-1 0,0 2 0,11 8 0,5 6 108,-2 1 0,39 45 0,31 55-891,-65-83-123,5 6-5920</inkml:trace>
</inkml:ink>
</file>

<file path=ppt/ink/ink5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10:04:06.375"/>
    </inkml:context>
    <inkml:brush xml:id="br0">
      <inkml:brushProperty name="width" value="0.05" units="cm"/>
      <inkml:brushProperty name="height" value="0.05" units="cm"/>
    </inkml:brush>
  </inkml:definitions>
  <inkml:trace contextRef="#ctx0" brushRef="#br0">6 61 24575,'-2'-16'0,"1"12"0,0 0 0,0 0 0,1-1 0,0 1 0,0-6 0,0 9 0,0 0 0,0 1 0,0-1 0,0 0 0,1 1 0,-1-1 0,0 1 0,0-1 0,1 0 0,-1 1 0,1-1 0,-1 1 0,0-1 0,1 1 0,-1-1 0,1 1 0,-1 0 0,1-1 0,-1 1 0,1 0 0,-1-1 0,1 1 0,-1 0 0,1-1 0,0 1 0,-1 0 0,1 0 0,-1 0 0,1-1 0,0 1 0,-1 0 0,1 0 0,0 0 0,-1 0 0,1 0 0,-1 0 0,1 1 0,0-1 0,-1 0 0,1 0 0,0 0 0,0 1 0,2 0 0,-1 0 0,1 0 0,-1 0 0,1 1 0,-1-1 0,1 1 0,-1 0 0,0-1 0,0 1 0,0 0 0,0 1 0,0-1 0,0 0 0,2 5 0,22 40 0,-23-40 0,20 44 0,-4 0 0,-1 1 0,12 64 0,18 167 0,-1 287 0,-39 3 0,-8-568 0,0 6 0,0 0 0,0 0 0,1 0 0,4 16 0,-4-24 0,0 0 0,0 0 0,1 0 0,-1 1 0,1-1 0,-1-1 0,1 1 0,0 0 0,0 0 0,1-1 0,-1 1 0,0-1 0,1 0 0,-1 0 0,1 0 0,0 0 0,0 0 0,0 0 0,3 1 0,4 1 0,-1-1 0,1 0 0,0-1 0,0 0 0,18 2 0,56-2 0,-51-3 0,694-11-950,-400 4 222,1713 3-6655,0 46 4036,-117-2 3709,-310-56-931,-1283-9 2171,-304 22-409,35-9-1,-57 12-1071,0 0 0,0-1-1,0 1 1,0-1-1,-1 0 1,1 0 0,5-3-1,-9 5-84,0-1-1,1 1 1,-1-1 0,0 1-1,1 0 1,-1-1 0,0 1-1,0-1 1,1 1 0,-1 0-1,0-1 1,0 1 0,0-1-1,0 1 1,1-1 0,-1 1-1,0-1 1,0 1 0,0-1-1,0 1 1,0-1 0,0 1-1,0-1 1,-1 0 0,1 0 78,-1 0 1,1 0 0,-1 0-1,0 0 1,0-1 0,1 1 0,-1 1-1,0-1 1,0 0 0,0 0 0,0 0-1,0 0 1,-2 0 0,-8-5-124,0 0 0,-21-7 0,-40-10-2990</inkml:trace>
</inkml:ink>
</file>

<file path=ppt/ink/ink5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10:04:07.203"/>
    </inkml:context>
    <inkml:brush xml:id="br0">
      <inkml:brushProperty name="width" value="0.05" units="cm"/>
      <inkml:brushProperty name="height" value="0.05" units="cm"/>
    </inkml:brush>
  </inkml:definitions>
  <inkml:trace contextRef="#ctx0" brushRef="#br0">170 83 24575,'-24'0'0,"1"-2"0,-1 0 0,1-1 0,0-2 0,-30-9 0,56 12 0,12 0 0,19-1 0,1433-12-4673,79 0-757,772-4 1971,-3 33 2797,-328 60 1831,-1971-73-1055,535 50 5125,-501-41-3134,-35-4-1096,-15-6-978,1 0 1,-1 0-1,0 1 0,0-1 0,0 0 0,0 0 0,0 0 0,-1 0 0,1 1 0,0-1 0,0 0 0,0 0 0,0 0 0,0 0 0,0 0 0,0 0 0,0 1 0,0-1 0,0 0 1,0 0-1,0 0 0,-1 0 0,1 0 0,0 0 0,0 0 0,0 1 0,0-1 0,0 0 0,0 0 0,-1 0 0,1 0 0,0 0 0,0 0 0,0 0 0,0 0 0,0 0 1,-1 0-1,1 0 0,0 0 0,0 0 0,0 0 0,0 0 0,0 0 0,-1 0 0,1 0 0,-30 3 1159,-91-2 862,0-8-3500,82 3-5378</inkml:trace>
</inkml:ink>
</file>

<file path=ppt/ink/ink5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10:04:07.750"/>
    </inkml:context>
    <inkml:brush xml:id="br0">
      <inkml:brushProperty name="width" value="0.05" units="cm"/>
      <inkml:brushProperty name="height" value="0.05" units="cm"/>
    </inkml:brush>
  </inkml:definitions>
  <inkml:trace contextRef="#ctx0" brushRef="#br0">65 1 24575,'2'0'0,"0"0"0,0 0 0,-1 0 0,1 0 0,0 1 0,0-1 0,-1 0 0,1 1 0,0 0 0,0-1 0,-1 1 0,1 0 0,-1 0 0,1 0 0,-1 0 0,1 0 0,-1 0 0,0 1 0,1-1 0,-1 0 0,0 1 0,0-1 0,0 1 0,0-1 0,0 1 0,0-1 0,0 1 0,-1 0 0,1-1 0,-1 1 0,1 0 0,-1 0 0,0-1 0,1 1 0,-1 0 0,0 0 0,0 3 0,-1 7 0,1 1 0,-2-1 0,0 1 0,-4 15 0,4-19 0,-31 141 0,7 0 0,-7 165 0,30-172 171,21 221 0,-4-257-740,4 0 0,54 175 0,-61-251-6257</inkml:trace>
</inkml:ink>
</file>

<file path=ppt/ink/ink5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10:04:08.970"/>
    </inkml:context>
    <inkml:brush xml:id="br0">
      <inkml:brushProperty name="width" value="0.05" units="cm"/>
      <inkml:brushProperty name="height" value="0.05" units="cm"/>
    </inkml:brush>
  </inkml:definitions>
  <inkml:trace contextRef="#ctx0" brushRef="#br0">122 129 24575,'-39'1'0,"22"0"0,0-1 0,-30-3 0,47 3 0,0 0 0,0 0 0,0 0 0,0 0 0,0 0 0,0 0 0,0 0 0,0 0 0,0 0 0,-1 0 0,1 0 0,0 0 0,0 0 0,0 0 0,0 0 0,0 0 0,0 0 0,0 0 0,0 0 0,0 0 0,0 0 0,0 0 0,0 0 0,0 0 0,0-1 0,0 1 0,0 0 0,0 0 0,0 0 0,0 0 0,0 0 0,0 0 0,0 0 0,0 0 0,0 0 0,0 0 0,0 0 0,0 0 0,0 0 0,0 0 0,0 0 0,0-1 0,0 1 0,0 0 0,0 0 0,0 0 0,0 0 0,0 0 0,0 0 0,0 0 0,0 0 0,0 0 0,0 0 0,0 0 0,0 0 0,0 0 0,0 0 0,0 0 0,0 0 0,0 0 0,0 0 0,0 0 0,1-1 0,-1 1 0,0 0 0,0 0 0,0 0 0,0 0 0,7-5 0,11-3 0,41-10 0,113-19 0,66 7 0,-167 22 0,-22 2 0,-6 0 0,0 2 0,1 1 0,60 5 0,-102-2 0,0 0 0,1 1 0,-1-1 0,0 1 0,1-1 0,-1 1 0,0 0 0,0 0 0,1 0 0,-1 0 0,0 0 0,0 0 0,0 1 0,3 2 0,-5-3 0,1 0 0,0 0 0,-1 0 0,0 1 0,1-1 0,-1 0 0,0 0 0,1 0 0,-1 0 0,0 0 0,0 1 0,0-1 0,0 0 0,0 0 0,0 0 0,-1 1 0,1-1 0,0 0 0,0 0 0,-1 0 0,1 0 0,-1 0 0,1 0 0,-1 0 0,0 0 0,1 0 0,-1 0 0,0 0 0,1 0 0,-3 1 0,-20 25 0,-2-2 0,-47 37 0,16-15 0,23-17 0,1 1 0,1 1 0,2 1 0,1 2 0,-31 52 0,50-72 0,2 1 0,0-1 0,0 1 0,2 1 0,0-1 0,1 1 0,-2 20 0,5-24 0,0 1 0,1 0 0,1 0 0,0 0 0,1-1 0,0 1 0,1-1 0,1 0 0,0 1 0,7 12 0,-5-13 0,0-1 0,1 0 0,0 0 0,1-1 0,1 0 0,0 0 0,0-1 0,1 0 0,0-1 0,1 0 0,0 0 0,20 11 0,-12-10 0,-1-1 0,1-1 0,1-1 0,0 0 0,0-2 0,0 0 0,39 3 0,-30-5 171,52-2 0,-72-2-342,0 0 0,1 0 1,-1-1-1,0 0 0,0 0 1,0-1-1,0-1 0,-1 1 1,13-8-1,-3-2-6655</inkml:trace>
</inkml:ink>
</file>

<file path=ppt/ink/ink5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10:04:09.315"/>
    </inkml:context>
    <inkml:brush xml:id="br0">
      <inkml:brushProperty name="width" value="0.05" units="cm"/>
      <inkml:brushProperty name="height" value="0.05" units="cm"/>
    </inkml:brush>
  </inkml:definitions>
  <inkml:trace contextRef="#ctx0" brushRef="#br0">176 43 24575,'-92'14'0,"18"-3"0,65-9 0,9 0 0,18-2 0,425-57-527,-381 48-311,-19 3-5988</inkml:trace>
</inkml:ink>
</file>

<file path=ppt/ink/ink5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10:04:09.644"/>
    </inkml:context>
    <inkml:brush xml:id="br0">
      <inkml:brushProperty name="width" value="0.05" units="cm"/>
      <inkml:brushProperty name="height" value="0.05" units="cm"/>
    </inkml:brush>
  </inkml:definitions>
  <inkml:trace contextRef="#ctx0" brushRef="#br0">8 35 24575,'0'3'0,"-3"4"0,0 2 0,2 1 0,5-1 0,6-3 0,5-3 0,5-3 0,5-3 0,6-3 0,4-3 0,3-1 0,1 0 0,2-3 0,0 3 0,-4-1 0,-10 1-8191</inkml:trace>
</inkml:ink>
</file>

<file path=ppt/ink/ink5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10:04:10.041"/>
    </inkml:context>
    <inkml:brush xml:id="br0">
      <inkml:brushProperty name="width" value="0.05" units="cm"/>
      <inkml:brushProperty name="height" value="0.05" units="cm"/>
    </inkml:brush>
  </inkml:definitions>
  <inkml:trace contextRef="#ctx0" brushRef="#br0">370 300 24575,'-1'-4'0,"0"0"0,1 1 0,-1-1 0,-1 0 0,1 0 0,0 0 0,-5-6 0,-4-15 0,4 0 0,-2 0 0,-17-41 0,21 56 0,-2 1 0,1 0 0,-1 0 0,-1 1 0,1-1 0,-1 1 0,-1 1 0,1-1 0,-15-9 0,18 14 0,-1-1 0,0 1 0,0 1 0,-1-1 0,1 1 0,-1 0 0,1 0 0,-1 0 0,1 1 0,-1-1 0,0 2 0,0-1 0,0 1 0,1-1 0,-1 2 0,0-1 0,-8 2 0,7 0 0,1 0 0,0 0 0,0 0 0,0 1 0,0 0 0,0 0 0,1 1 0,-1-1 0,1 1 0,0 0 0,0 1 0,1-1 0,-1 1 0,1 0 0,-6 8 0,6-7 0,1 0 0,-1 0 0,1 0 0,0 0 0,0 0 0,1 1 0,0 0 0,0-1 0,1 1 0,-1 0 0,2-1 0,-1 1 0,1 0 0,0 0 0,0 0 0,0 0 0,1 0 0,1-1 0,1 10 0,1-7 0,0 0 0,0 0 0,0 0 0,1-1 0,0 1 0,1-1 0,0-1 0,0 1 0,1-1 0,0 0 0,0 0 0,16 10 0,-3-4 0,0-1 0,1 0 0,1-2 0,34 12 0,92 17 0,-170-35 0,-36 12 0,51-14 0,-8 3 0,-1 0 0,1 1 0,0 1 0,1 1 0,0 0 0,-18 13 0,27-17 0,1 0 0,-1 0 0,1 0 0,0 0 0,1 1 0,-1 0 0,1 0 0,0 0 0,-4 7 0,6-9 0,0 1 0,0-1 0,0 0 0,0 1 0,1-1 0,0 1 0,-1-1 0,1 1 0,0-1 0,1 1 0,-1-1 0,0 1 0,1-1 0,0 0 0,0 1 0,3 5 0,-2-4 0,1 0 0,0 0 0,0-1 0,1 1 0,-1-1 0,1 0 0,0 0 0,0-1 0,1 1 0,-1-1 0,1 1 0,-1-2 0,1 1 0,0 0 0,0-1 0,0 0 0,1 0 0,-1 0 0,10 1 0,6 1 0,1-1 0,0-1 0,36-1 0,-29-3-227,0-1-1,-1-1 1,1-1-1,-1-1 1,36-14-1,-20 3-6598</inkml:trace>
</inkml:ink>
</file>

<file path=ppt/ink/ink5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10:04:10.682"/>
    </inkml:context>
    <inkml:brush xml:id="br0">
      <inkml:brushProperty name="width" value="0.05" units="cm"/>
      <inkml:brushProperty name="height" value="0.05" units="cm"/>
    </inkml:brush>
  </inkml:definitions>
  <inkml:trace contextRef="#ctx0" brushRef="#br0">144 370 24575,'-19'-38'0,"-5"-11"0,-54-79 0,78 127 0,0 0 0,-1 0 0,1 1 0,-1-1 0,1 0 0,-1 0 0,1 1 0,-1-1 0,1 1 0,-1-1 0,0 0 0,1 1 0,-1-1 0,0 1 0,0-1 0,1 1 0,-1 0 0,0-1 0,0 1 0,0 0 0,1 0 0,-1-1 0,-2 1 0,3 0 0,-1 1 0,1 0 0,-1-1 0,1 1 0,-1-1 0,1 1 0,0 0 0,-1-1 0,1 1 0,0 0 0,-1 0 0,1-1 0,0 1 0,0 0 0,0-1 0,0 1 0,-1 0 0,1 0 0,0 0 0,1 0 0,1 46 0,24 101 0,-12-80 0,8 117 0,-22-175 0,0-7 0,0-1 0,0 1 0,0 0 0,0 0 0,0-1 0,1 1 0,-1 0 0,1-1 0,0 1 0,0 0 0,1 3 0,0-7 0,-1-1 0,0 1 0,0-1 0,0 0 0,0 0 0,-1 1 0,1-1 0,0 0 0,-1 0 0,1-3 0,6-32 0,-2 0 0,1-65 0,-1 11 0,16-69 0,-17 139 0,1 1 0,1-1 0,1 1 0,0 0 0,17-28 0,-22 43 0,1 1 0,0-1 0,0 1 0,1 0 0,-1 1 0,1-1 0,-1 0 0,1 1 0,0 0 0,9-5 0,-11 7 0,0 0 0,-1 1 0,1-1 0,0 1 0,0-1 0,-1 1 0,1 0 0,0 0 0,0-1 0,0 1 0,-1 1 0,1-1 0,0 0 0,0 0 0,0 1 0,-1-1 0,1 1 0,0-1 0,-1 1 0,1 0 0,0-1 0,-1 1 0,1 0 0,-1 0 0,1 0 0,-1 1 0,1-1 0,-1 0 0,0 1 0,0-1 0,0 0 0,0 1 0,2 2 0,5 9 0,-1 0 0,-1 0 0,0 0 0,0 1 0,-2 0 0,1 0 0,-2 1 0,4 24 0,1 121 0,-8-155 0,-3 160 0,3-209 0,1-1 0,3 1 0,1 0 0,2 0 0,2 1 0,28-78 0,-33 110 0,1 1 0,0 0 0,0 1 0,1-1 0,0 1 0,1 0 0,10-10 0,-15 17 0,0 0 0,0 0 0,0 0 0,1 0 0,-1 0 0,0 1 0,1-1 0,-1 1 0,1-1 0,0 1 0,-1 0 0,1 0 0,0 0 0,0 1 0,0-1 0,0 1 0,0-1 0,-1 1 0,1 0 0,0 0 0,0 0 0,0 1 0,0-1 0,0 1 0,0 0 0,-1-1 0,1 1 0,0 0 0,0 1 0,-1-1 0,1 0 0,2 3 0,2 1 0,-1 1 0,1 0 0,-2 0 0,1 0 0,0 1 0,-1 0 0,-1 0 0,1 1 0,-1-1 0,5 12 0,3 12 0,11 42 0,-22-70 0,13 52-273,-2-1 0,-3 1 0,-2 1 0,-1 88 0,-6-122-6553</inkml:trace>
</inkml:ink>
</file>

<file path=ppt/ink/ink5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10:04:11.167"/>
    </inkml:context>
    <inkml:brush xml:id="br0">
      <inkml:brushProperty name="width" value="0.05" units="cm"/>
      <inkml:brushProperty name="height" value="0.05" units="cm"/>
    </inkml:brush>
  </inkml:definitions>
  <inkml:trace contextRef="#ctx0" brushRef="#br0">0 115 24575,'21'484'0,"-16"-397"0,-3-48 0,6 44 0,-3-67 0,-2-26 0,-1-29 0,-13-87 0,-8-138 0,17 202 0,4 0 0,11-75 0,-12 125 0,1 1 0,1 0 0,0 0 0,1 0 0,0 0 0,10-19 0,-12 28 0,-1 0 0,0 0 0,1 0 0,-1 1 0,1-1 0,0 0 0,0 0 0,0 1 0,0-1 0,0 1 0,0 0 0,0 0 0,0-1 0,0 1 0,5-1 0,-5 2 0,1 0 0,-1 0 0,1 0 0,-1 0 0,1 0 0,-1 1 0,1-1 0,-1 1 0,1-1 0,-1 1 0,1 0 0,-1 0 0,0 0 0,1 1 0,-1-1 0,0 0 0,0 1 0,3 2 0,5 4 0,0 1 0,0 0 0,-1 1 0,0 0 0,-1 1 0,0 0 0,0 0 0,-1 1 0,-1 0 0,0 0 0,6 19 0,-9-24 0,-1 0 0,0 1 0,-1-1 0,1 1 0,-2 0 0,1-1 0,-1 1 0,0 0 0,0-1 0,-1 1 0,0 0 0,-1-1 0,1 1 0,-1-1 0,-1 1 0,0-1 0,0 0 0,0 0 0,-1 0 0,0-1 0,-6 8 0,0-2-105,-1 0 0,-1-2 0,0 1 0,-1-2 0,0 1 0,0-2 0,-1 0 0,0 0 0,-1-2 0,1 1 0,-1-2 0,-17 4 0,4-2-6721</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8:37:08.257"/>
    </inkml:context>
    <inkml:brush xml:id="br0">
      <inkml:brushProperty name="width" value="0.05" units="cm"/>
      <inkml:brushProperty name="height" value="0.05" units="cm"/>
    </inkml:brush>
  </inkml:definitions>
  <inkml:trace contextRef="#ctx0" brushRef="#br0">162 5 24575,'-20'6'0,"3"-1"0,0 0 0,1 2 0,-21 10 0,33-15 0,0 1 0,0-1 0,0 1 0,1 0 0,-1 0 0,1 0 0,0 0 0,0 1 0,0-1 0,0 1 0,1 0 0,-1 0 0,1 0 0,0 0 0,0 0 0,1 0 0,-3 8 0,4-9 0,-1 0 0,1-1 0,0 1 0,1 0 0,-1-1 0,0 1 0,1 0 0,0-1 0,-1 1 0,1-1 0,0 1 0,0-1 0,1 1 0,-1-1 0,0 0 0,1 1 0,-1-1 0,1 0 0,0 0 0,0 0 0,0 0 0,0-1 0,0 1 0,0 0 0,3 1 0,4 3 0,0-1 0,1 0 0,0 0 0,18 6 0,-8-5 0,-1-1 0,1-2 0,0 0 0,0-1 0,0 0 0,0-2 0,1 0 0,-1-2 0,0 0 0,29-8 0,-16 2 0,0-2 0,0-2 0,-1-1 0,-1-1 0,39-25 0,-53 29 0,31-26 0,-44 33 0,0-1 0,0 1 0,0-1 0,0 0 0,-1-1 0,0 1 0,0 0 0,0-1 0,0 0 0,-1 0 0,0 1 0,3-9 0,-5 13 0,0 0 0,0 0 0,0-1 0,0 1 0,0 0 0,0 0 0,0-1 0,1 1 0,-1 0 0,0 0 0,0-1 0,0 1 0,0 0 0,0-1 0,0 1 0,0 0 0,0 0 0,0-1 0,-1 1 0,1 0 0,0 0 0,0-1 0,0 1 0,0 0 0,0 0 0,0-1 0,0 1 0,-1 0 0,1 0 0,0-1 0,0 1 0,0 0 0,-1 0 0,1 0 0,0 0 0,0-1 0,0 1 0,-1 0 0,1 0 0,0 0 0,0 0 0,-1 0 0,1 0 0,0 0 0,-1-1 0,1 1 0,0 0 0,0 0 0,-1 0 0,1 0 0,0 0 0,0 0 0,-1 0 0,1 1 0,0-1 0,-1 0 0,1 0 0,0 0 0,0 0 0,-1 0 0,1 0 0,0 0 0,0 0 0,0 1 0,-1-1 0,1 0 0,0 1 0,-19 11 0,-85 95 260,46-44-1885,20-25-5201</inkml:trace>
</inkml:ink>
</file>

<file path=ppt/ink/ink5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10:04:11.889"/>
    </inkml:context>
    <inkml:brush xml:id="br0">
      <inkml:brushProperty name="width" value="0.05" units="cm"/>
      <inkml:brushProperty name="height" value="0.05" units="cm"/>
    </inkml:brush>
  </inkml:definitions>
  <inkml:trace contextRef="#ctx0" brushRef="#br0">1 230 24575,'0'0'0,"0"-1"0,0 1 0,0-1 0,-1 0 0,1 1 0,0-1 0,0 0 0,1 1 0,-1-1 0,0 0 0,0 1 0,0-1 0,0 1 0,0-1 0,1 0 0,-1 1 0,0-1 0,1 1 0,-1-1 0,0 1 0,1-1 0,-1 1 0,1-1 0,0 0 0,-1 1 0,1 0 0,0 0 0,-1 0 0,1 1 0,-1-1 0,1 0 0,0 0 0,-1 0 0,1 1 0,-1-1 0,1 0 0,-1 1 0,1-1 0,-1 0 0,1 1 0,-1-1 0,0 1 0,1-1 0,0 2 0,19 28 0,-10-2 0,-1-1 0,-2 2 0,0-1 0,-2 1 0,2 36 0,-3-28 0,21 222 0,-24-239 0,-4-25 0,-4-33 0,0-229 0,10 210 0,3 0 0,21-93 0,-25 139 0,2 0 0,-1 0 0,2 0 0,-1 1 0,8-12 0,-11 20 0,0 0 0,0 1 0,1-1 0,-1 0 0,1 1 0,-1-1 0,1 0 0,0 1 0,-1 0 0,1 0 0,0-1 0,0 1 0,0 0 0,3-1 0,-3 2 0,0 0 0,-1 0 0,1 0 0,0 0 0,-1 0 0,1 0 0,0 0 0,0 1 0,-1-1 0,1 1 0,-1-1 0,1 1 0,0-1 0,-1 1 0,1 0 0,-1 0 0,1 0 0,-1 0 0,0 0 0,1 0 0,1 3 0,4 4 0,0 0 0,0 0 0,0 1 0,-1 0 0,-1 0 0,7 15 0,23 66 0,-22-56 0,-10-26 0,10 27 0,14 59 0,-25-84 0,0-1 0,-1 1 0,0 0 0,0 0 0,-1 0 0,-1 0 0,0 0 0,0 0 0,-1 0 0,0 0 0,-4 12 0,5-19 0,-1 0 0,0 0 0,1 0 0,-1 0 0,0-1 0,-5 6 0,7-8 0,0 1 0,-1-1 0,1 0 0,0 1 0,-1-1 0,1 0 0,-1 0 0,1 1 0,0-1 0,-1 0 0,1 0 0,-1 0 0,1 0 0,-1 0 0,1 1 0,-1-1 0,1 0 0,-1 0 0,1 0 0,-1 0 0,1 0 0,-1 0 0,0-1 0,1 1 0,-1-1 0,1 1 0,-1-1 0,1 1 0,-1-1 0,1 1 0,-1-1 0,1 0 0,-1 1 0,1-1 0,0 1 0,-1-1 0,1 0 0,0 0 0,0 1 0,-1-1 0,1 0 0,0-1 0,-1-6 0,0 0 0,0 0 0,1-1 0,0 1 0,0 0 0,1-1 0,3-14 0,20-59 0,-20 69 0,14-39 0,48-96 0,-52 122 0,1 0 0,2 1 0,0 1 0,2 1 0,26-27 0,-39 45 0,0-1 0,1 1 0,-1 0 0,1 1 0,0 0 0,0 0 0,9-4 0,-14 7 0,1 0 0,0 0 0,-1 1 0,1-1 0,0 1 0,0-1 0,0 1 0,-1 0 0,1 0 0,0 0 0,0 0 0,0 1 0,-1-1 0,1 1 0,0 0 0,0-1 0,-1 1 0,1 1 0,-1-1 0,1 0 0,-1 0 0,1 1 0,3 2 0,-2 1 0,1 0 0,-1 0 0,0 0 0,0 0 0,-1 1 0,1 0 0,-1-1 0,-1 1 0,1 0 0,3 12 0,0 7 0,5 35 0,-9-51 0,9 100-545,-6 202-1,-5-296 272,0 12-6552</inkml:trace>
</inkml:ink>
</file>

<file path=ppt/ink/ink5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10:04:12.359"/>
    </inkml:context>
    <inkml:brush xml:id="br0">
      <inkml:brushProperty name="width" value="0.05" units="cm"/>
      <inkml:brushProperty name="height" value="0.05" units="cm"/>
    </inkml:brush>
  </inkml:definitions>
  <inkml:trace contextRef="#ctx0" brushRef="#br0">294 30 24575,'-1'-2'0,"1"1"0,0-1 0,-1 1 0,1 0 0,-1-1 0,0 1 0,1 0 0,-1 0 0,0-1 0,0 1 0,0 0 0,0 0 0,0 0 0,0 0 0,0 0 0,0 0 0,0 0 0,0 1 0,-1-1 0,1 0 0,0 1 0,-1-1 0,1 1 0,0-1 0,-1 1 0,1-1 0,0 1 0,-1 0 0,1 0 0,-3 0 0,-5-2 0,0 2 0,1-1 0,-14 2 0,13-1 0,1 1 0,-1 1 0,1-1 0,-1 2 0,1-1 0,-1 1 0,1 0 0,0 1 0,0 0 0,1 0 0,-1 1 0,1 0 0,-8 7 0,7-5 0,1 1 0,0 0 0,0 0 0,1 0 0,0 1 0,1 0 0,0 0 0,0 0 0,1 1 0,0 0 0,-2 10 0,0 4 0,1 1 0,1 0 0,1 0 0,1 0 0,1 0 0,5 47 0,-2-52 0,2 1 0,0-1 0,1 0 0,1 0 0,1-1 0,0 1 0,2-1 0,18 30 0,-23-43 0,0 1 0,1-1 0,-1-1 0,1 1 0,0-1 0,1 0 0,-1 0 0,1 0 0,0-1 0,0 0 0,1 0 0,-1 0 0,1-1 0,0 0 0,0 0 0,0-1 0,0 0 0,0 0 0,1-1 0,-1 0 0,0 0 0,1-1 0,-1 1 0,1-2 0,-1 1 0,1-1 0,-1 0 0,0-1 0,11-3 0,-7 1 0,-1-1 0,1 0 0,-1-1 0,0 0 0,0 0 0,-1-1 0,0 0 0,0-1 0,0 0 0,-1-1 0,-1 0 0,1 0 0,-1 0 0,-1-1 0,0 0 0,7-15 0,-5 6 0,-1 1 0,0-1 0,-2 0 0,0 0 0,-1 0 0,-1-1 0,0 0 0,-2-37 0,-1 53 0,0 0 0,-1 0 0,1-1 0,-1 1 0,0 0 0,-1 1 0,1-1 0,-3-5 0,4 8 0,-1 1 0,1-1 0,0 1 0,0 0 0,-1-1 0,1 1 0,0-1 0,-1 1 0,1 0 0,-1-1 0,1 1 0,-1 0 0,1-1 0,0 1 0,-1 0 0,1 0 0,-1-1 0,1 1 0,-1 0 0,0 0 0,1 0 0,-1 0 0,1 0 0,-1 0 0,0 0 0,0 0 0,-1 1 0,1-1 0,0 1 0,0-1 0,0 1 0,0 0 0,0 0 0,0 0 0,0-1 0,0 1 0,0 0 0,1 0 0,-1 0 0,0 0 0,1 1 0,-2 0 0,-3 8 0,1 0 0,0 0 0,0 0 0,1 0 0,0 1 0,1-1 0,0 1 0,0 11 0,1 3 0,0 1 0,5 32 0,-3-47 49,1 0 0,0 0 0,0-1-1,1 1 1,1-1 0,8 19 0,-9-24-163,0 0 0,0 0 0,1 0 0,-1 0 1,1-1-1,0 0 0,1 1 0,-1-1 1,1-1-1,-1 1 0,1-1 0,0 0 1,1 0-1,5 3 0,9 1-6712</inkml:trace>
</inkml:ink>
</file>

<file path=ppt/ink/ink5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10:04:13.125"/>
    </inkml:context>
    <inkml:brush xml:id="br0">
      <inkml:brushProperty name="width" value="0.05" units="cm"/>
      <inkml:brushProperty name="height" value="0.05" units="cm"/>
    </inkml:brush>
  </inkml:definitions>
  <inkml:trace contextRef="#ctx0" brushRef="#br0">50 276 24575,'-1'0'0,"1"-1"0,-1 0 0,0 0 0,0 0 0,1 1 0,-1-1 0,0 0 0,0 1 0,0-1 0,0 1 0,0-1 0,0 1 0,0-1 0,0 1 0,0 0 0,0-1 0,0 1 0,0 0 0,0 0 0,0 0 0,-1 0 0,1 0 0,0 0 0,0 0 0,-1 1 0,1-1 0,0 1 0,-1 0 0,1 0 0,0 0 0,0 0 0,0 0 0,1 0 0,-1 0 0,0 0 0,0 0 0,1 1 0,-1-1 0,0 0 0,1 1 0,-1-1 0,0 2 0,-1 9 0,0-1 0,0 1 0,0 17 0,2-27 0,0 50 0,2 0 0,2 0 0,19 88 0,56 146 0,-94-338 0,2-1 0,2-1 0,-6-76 0,13 60 0,11-132 0,-4 173 0,2 0 0,0 1 0,2 0 0,1 0 0,2 0 0,0 1 0,20-34 0,-25 51 0,2 1 0,-1-1 0,1 1 0,1 0 0,0 1 0,0-1 0,0 2 0,1-1 0,17-10 0,-21 15 0,-1 1 0,1 0 0,0-1 0,-1 2 0,1-1 0,0 0 0,0 1 0,0 0 0,0 0 0,1 1 0,-1-1 0,0 1 0,0 0 0,0 1 0,0-1 0,1 1 0,-1 0 0,0 0 0,0 1 0,0-1 0,-1 1 0,1 0 0,8 5 0,-4 0 0,-1-1 0,0 1 0,0 1 0,-1-1 0,0 1 0,0 1 0,-1-1 0,0 1 0,-1 0 0,1 0 0,-2 1 0,0 0 0,0 0 0,0 0 0,3 19 0,-2-6 0,-2 0 0,0 0 0,-1 0 0,-2 1 0,0-1 0,-4 29 0,1-35 0,-1 0 0,0 0 0,-1-1 0,-1 1 0,0-1 0,-2 0 0,0-1 0,0 0 0,-1 0 0,-12 14 0,13-20 0,1 0 0,-2 0 0,1 0 0,-1-1 0,-1 0 0,0-1 0,0 0 0,0-1 0,0 0 0,-1 0 0,0-1 0,-1-1 0,1 0 0,-1 0 0,-13 1 0,23-4 0,-1-1 0,1 0 0,0 1 0,-1-1 0,1 0 0,0-1 0,-1 1 0,1 0 0,0-1 0,0 1 0,-1-1 0,-3-1 0,5 1 0,0 1 0,0-1 0,0 0 0,0 0 0,0 0 0,0 1 0,0-1 0,1 0 0,-1 0 0,0 0 0,0 0 0,1 0 0,-1-1 0,1 1 0,-1 0 0,1 0 0,-1-3 0,0 1 0,1 0 0,0 0 0,0 0 0,0 0 0,1 0 0,-1 0 0,1 0 0,0 0 0,-1 0 0,1 0 0,1 0 0,-1 0 0,0 0 0,1 0 0,-1 1 0,1-1 0,3-4 0,0 2 0,0-1 0,1 1 0,-1 0 0,1 0 0,0 1 0,0 0 0,1 0 0,-1 0 0,1 1 0,0-1 0,0 2 0,0-1 0,0 1 0,0 0 0,0 1 0,1-1 0,-1 2 0,1-1 0,-1 1 0,0 0 0,1 0 0,-1 1 0,1 0 0,-1 0 0,0 1 0,1 0 0,-1 0 0,0 1 0,0 0 0,-1 0 0,1 1 0,-1 0 0,1 0 0,-1 0 0,0 1 0,-1-1 0,1 2 0,5 5 0,4 10 0,-1 1 0,-1 0 0,-1 1 0,-1 0 0,-1 1 0,7 25 0,24 53 0,-32-84 0,1 0 0,0 0 0,21 26 0,-27-40 0,-1 0 0,1 0 0,0 0 0,0 0 0,0 0 0,1-1 0,-1 0 0,1 0 0,0 0 0,-1 0 0,1-1 0,1 0 0,-1 0 0,0 0 0,0-1 0,1 1 0,-1-1 0,8 0 0,-10-1 0,1 0 0,-1-1 0,0 1 0,0-1 0,1 0 0,-1 0 0,0 0 0,0 0 0,0 0 0,0-1 0,0 1 0,0-1 0,-1 0 0,1 0 0,2-2 0,-1-1 0,0 1 0,0-1 0,0 1 0,-1-1 0,1 0 0,-2-1 0,6-9 0,-3-1 0,0 0 0,0 0 0,-2-1 0,4-32 0,-6 38-136,-1-1-1,0 1 1,0-1-1,-1 1 1,0-1-1,-1 1 1,-1 0-1,0 0 0,-5-16 1,-3 6-6690</inkml:trace>
</inkml:ink>
</file>

<file path=ppt/ink/ink5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10:04:15.839"/>
    </inkml:context>
    <inkml:brush xml:id="br0">
      <inkml:brushProperty name="width" value="0.05" units="cm"/>
      <inkml:brushProperty name="height" value="0.05" units="cm"/>
    </inkml:brush>
  </inkml:definitions>
  <inkml:trace contextRef="#ctx0" brushRef="#br0">0 1352 24575,'0'-1'0,"0"0"0,0 0 0,0 0 0,1 0 0,-1 0 0,0 0 0,0 0 0,1 0 0,-1 0 0,1 0 0,-1 1 0,1-1 0,-1 0 0,1 0 0,0 0 0,-1 0 0,1 1 0,0-1 0,-1 0 0,1 1 0,0-1 0,0 1 0,0-1 0,0 1 0,0-1 0,-1 1 0,1-1 0,0 1 0,0 0 0,0-1 0,0 1 0,0 0 0,0 0 0,0 0 0,0 0 0,0 0 0,0 0 0,0 0 0,0 0 0,0 0 0,0 1 0,0-1 0,0 0 0,0 1 0,0-1 0,0 1 0,0-1 0,0 1 0,0-1 0,0 1 0,-1-1 0,1 1 0,0 0 0,0-1 0,-1 1 0,1 0 0,0 0 0,-1 0 0,1 0 0,-1-1 0,1 1 0,-1 0 0,0 0 0,1 0 0,-1 0 0,0 0 0,0 0 0,1 0 0,-1 1 0,0 17 0,0-1 0,-6 36 0,1 2 0,10 174 0,2-86 0,-8 64 0,3 78 0,-2-282 0,0 0 0,0 0 0,1 1 0,0-1 0,0 0 0,0 0 0,0-1 0,0 1 0,1 0 0,2 4 0,-3-6 0,1-1 0,-1 1 0,0-1 0,1 1 0,-1-1 0,1 0 0,-1 0 0,1 0 0,0 0 0,-1 0 0,1 0 0,0 0 0,0-1 0,0 1 0,0 0 0,0-1 0,0 0 0,0 1 0,0-1 0,-1 0 0,1 0 0,0 0 0,3-1 0,36-4 0,-1-1 0,43-13 0,-4 0 0,558-68-1176,8 49-98,-608 37 1268,1174-24 26,-585 18-164,-424 6-422,168-6 631,-343 6 118,45-4 465,-65 4-427,1 0-1,-1 0 1,0-1 0,1 0 0,-1-1 0,12-6 0,-18 9-210,0-1 0,1 0 0,-1 0 0,0 0 0,-1 0 1,1 0-1,0 0 0,0 0 0,0 0 0,-1 0 0,1 0 0,0-1 0,-1 1 1,1 0-1,-1 0 0,0-1 0,1 1 0,-1 0 0,0-1 0,0 1 0,0 0 1,0-1-1,0 1 0,0 0 0,0-1 0,0 1 0,0 0 0,-1-1 0,1 1 1,0 0-1,-1-1 0,0 1 0,1 0 0,-2-2 0,-3-7 61,-1 1-1,1-1 1,-11-11-1,6 8-42,-14-23-29,2-1 0,1-2 0,1 0 0,3-1 0,1 0 0,2-1 0,-17-84 0,-23-352 0,38 292 0,-100-689 0,111 835 0,4 28 0,0 0 0,0 0 0,-2 0 0,1 0 0,-1 0 0,-1 1 0,-5-13 0,8 22 0,0 0 0,0-1 0,0 1 0,0 0 0,0 0 0,0 0 0,0 1 0,-1-1 0,1 0 0,0 0 0,0 1 0,-1-1 0,1 0 0,-1 1 0,1 0 0,0-1 0,-1 1 0,1 0 0,-1-1 0,1 1 0,-3 0 0,-36 6 0,25-4 0,-451 49-239,-3-25-186,71-5 245,-324 41 157,343-27 14,343-31 9,-75 2 0,111-6 12,0 0 1,0 0-1,-1 0 0,1 0 0,0 0 0,0 0 0,0 1 0,-1-1 0,1 0 0,0 0 0,0 0 0,-1 0 0,1 0 1,0 0-1,0 0 0,0 0 0,-1-1 0,1 1 0,0 0 0,0 0 0,-1 0 0,1 0 0,0 0 0,0 0 0,0 0 0,-1 0 1,1 0-1,0-1 0,0 1 0,0 0 0,0 0 0,0 0 0,-1 0 0,1-1 0,0 1 0,0 0 0,0 0 0,0 0 0,0-1 1,0 1-1,0 0 0,8-6 267,19-5-195,38-13-79,-64 24-12,-1 0 1,0 0-1,1 0 0,-1 0 0,0 0 0,0-1 0,1 1 1,-1 0-1,0 0 0,1 0 0,-1 0 0,0 0 0,0 0 0,1 1 1,-1-1-1,0 0 0,1 0 0,-1 0 0,0 0 0,0 0 1,1 0-1,-1 0 0,0 1 0,0-1 0,1 0 0,-1 0 1,0 0-1,0 1 0,0-1 0,1 0 0,-1 0 0,0 0 1,0 1-1,0-1 0,0 0 0,1 0 0,-1 1 0,0-1 1,0 0-1,0 1 0,0-1 0,0 0 0,0 0 0,0 1 0,1 2-1050</inkml:trace>
</inkml:ink>
</file>

<file path=ppt/ink/ink5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10:04:16.432"/>
    </inkml:context>
    <inkml:brush xml:id="br0">
      <inkml:brushProperty name="width" value="0.05" units="cm"/>
      <inkml:brushProperty name="height" value="0.05" units="cm"/>
    </inkml:brush>
  </inkml:definitions>
  <inkml:trace contextRef="#ctx0" brushRef="#br0">0 28 24575,'0'-3'0,"0"-3"0,0-4 0,0 3 0,0 5 0,0 6 0,0 7 0,0 8 0,0 8 0,0 6 0,0 5 0,3 4 0,1 1 0,2-2 0,3-2 0,0-8-8191</inkml:trace>
</inkml:ink>
</file>

<file path=ppt/ink/ink5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10:04:17.075"/>
    </inkml:context>
    <inkml:brush xml:id="br0">
      <inkml:brushProperty name="width" value="0.05" units="cm"/>
      <inkml:brushProperty name="height" value="0.05" units="cm"/>
    </inkml:brush>
  </inkml:definitions>
  <inkml:trace contextRef="#ctx0" brushRef="#br0">16 95 24575,'0'0'0,"-1"0"0,0 0 0,0 0 0,1 0 0,-1 0 0,0 0 0,0 0 0,1 0 0,-1 0 0,0 0 0,1 0 0,-1 1 0,0-1 0,1 0 0,-1 1 0,0-1 0,1 0 0,-1 1 0,0-1 0,1 1 0,-2 0 0,3 0 0,-1-1 0,0 1 0,1-1 0,-1 1 0,0-1 0,1 1 0,-1-1 0,1 0 0,-1 1 0,1-1 0,-1 0 0,1 1 0,0-1 0,-1 0 0,1 1 0,-1-1 0,1 0 0,0 0 0,-1 0 0,1 0 0,-1 0 0,1 0 0,0 0 0,-1 0 0,1 0 0,1 0 0,39 4 0,1-2 0,-1-2 0,58-7 0,121-33 0,-210 38 29,50-15 275,-57 16-435,1-1 1,-1 1-1,1-1 1,-1 0-1,1 0 0,-1 0 1,0 0-1,0-1 0,0 1 1,-1-1-1,1 0 1,4-5-1,-2-5-6695</inkml:trace>
</inkml:ink>
</file>

<file path=ppt/ink/ink5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10:04:17.417"/>
    </inkml:context>
    <inkml:brush xml:id="br0">
      <inkml:brushProperty name="width" value="0.05" units="cm"/>
      <inkml:brushProperty name="height" value="0.05" units="cm"/>
    </inkml:brush>
  </inkml:definitions>
  <inkml:trace contextRef="#ctx0" brushRef="#br0">13 1 24575,'-8'-1'0,"4"1"0,8 9 0,17 22 0,-2 2 0,-2 0 0,0 1 0,21 70 0,-21-44 0,-2 2 0,6 72 0,-14-99-1365,-3-25-5461</inkml:trace>
</inkml:ink>
</file>

<file path=ppt/ink/ink5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10:04:17.761"/>
    </inkml:context>
    <inkml:brush xml:id="br0">
      <inkml:brushProperty name="width" value="0.05" units="cm"/>
      <inkml:brushProperty name="height" value="0.05" units="cm"/>
    </inkml:brush>
  </inkml:definitions>
  <inkml:trace contextRef="#ctx0" brushRef="#br0">339 7 24575,'0'-2'0,"-3"-2"0,-1 3 0,-5 5 0,-4 7 0,-2 6 0,-4 10 0,-5 5 0,-1 5 0,-1 5 0,1 1 0,-1 1 0,1-2 0,3-5 0,1-6 0,5-5 0,5-8-8191</inkml:trace>
  <inkml:trace contextRef="#ctx0" brushRef="#br0" timeOffset="1">1 152 24575,'0'-5'0,"0"-5"0,2-4 0,5 2 0,3 4 0,5 8 0,6 7 0,5 7 0,3 9 0,5 6 0,5 3 0,4 4 0,3 3 0,2-1 0,0-2 0,-1 0 0,-4-5 0,-10-7-8191</inkml:trace>
</inkml:ink>
</file>

<file path=ppt/ink/ink5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10:04:18.915"/>
    </inkml:context>
    <inkml:brush xml:id="br0">
      <inkml:brushProperty name="width" value="0.05" units="cm"/>
      <inkml:brushProperty name="height" value="0.05" units="cm"/>
    </inkml:brush>
  </inkml:definitions>
  <inkml:trace contextRef="#ctx0" brushRef="#br0">14 34 24575,'-1'-1'0,"1"1"0,-1 0 0,1 1 0,-1-1 0,0 0 0,1 0 0,-1 0 0,1 0 0,-1 0 0,0 0 0,1 1 0,-1-1 0,1 0 0,-1 1 0,1-1 0,-1 0 0,1 1 0,-1-1 0,1 0 0,0 1 0,-1-1 0,1 1 0,-1 0 0,1-1 0,0 1 0,0-1 0,0 1 0,0-1 0,0 0 0,0 1 0,0-1 0,0 0 0,1 1 0,-1-1 0,0 0 0,0 1 0,0-1 0,1 0 0,-1 1 0,0-1 0,0 0 0,1 0 0,-1 1 0,0-1 0,0 0 0,1 0 0,-1 1 0,0-1 0,1 0 0,-1 0 0,0 0 0,1 0 0,-1 0 0,0 0 0,1 1 0,-1-1 0,1 0 0,-1 0 0,0 0 0,1 0 0,-1 0 0,0 0 0,1 0 0,-1 0 0,1-1 0,46 4 0,0-3 0,0-2 0,50-8 0,-61 6 0,175-26 0,-208 29 0,-8 0 0,-18-1 0,-36 1 0,-44 2-1365,54-1-5461</inkml:trace>
</inkml:ink>
</file>

<file path=ppt/ink/ink5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10:04:19.275"/>
    </inkml:context>
    <inkml:brush xml:id="br0">
      <inkml:brushProperty name="width" value="0.05" units="cm"/>
      <inkml:brushProperty name="height" value="0.05" units="cm"/>
    </inkml:brush>
  </inkml:definitions>
  <inkml:trace contextRef="#ctx0" brushRef="#br0">37 25 24575,'0'-1'0,"0"-1"0,-1 1 0,1 0 0,0 0 0,0 0 0,-1 0 0,1 0 0,0-1 0,-1 1 0,1 0 0,-1 0 0,1 0 0,-1 0 0,0 0 0,1 1 0,-1-1 0,0 0 0,0 0 0,0 0 0,0 0 0,0 1 0,-1-2 0,2 2 0,0 0 0,-1 0 0,1 0 0,0 0 0,-1 0 0,1-1 0,-1 1 0,1 0 0,0 0 0,-1 0 0,1 0 0,-1 0 0,1 0 0,0 0 0,-1 0 0,1 1 0,-1-1 0,1 0 0,0 0 0,-1 0 0,1 0 0,-1 0 0,1 1 0,-1-1 0,1 1 0,-1 0 0,0-1 0,1 1 0,-1 0 0,1 0 0,-1 0 0,1 0 0,-1 0 0,1-1 0,0 1 0,-1 0 0,1 0 0,0 0 0,0 2 0,-4 41 0,2 0 0,4 57 0,-1-61 0,5 62-682,27 148-1,-28-229-6143</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8:37:08.585"/>
    </inkml:context>
    <inkml:brush xml:id="br0">
      <inkml:brushProperty name="width" value="0.05" units="cm"/>
      <inkml:brushProperty name="height" value="0.05" units="cm"/>
    </inkml:brush>
  </inkml:definitions>
  <inkml:trace contextRef="#ctx0" brushRef="#br0">0 0 24575,'0'14'0,"0"15"0,0 17 0,0 0-8191</inkml:trace>
  <inkml:trace contextRef="#ctx0" brushRef="#br0" timeOffset="1">97 579 24575,'6'22'0,"4"29"0,8 28 0,11 24 0,7 23 0,6 15 0,7 10-1374,7 7 1374,0 4 0,-7-26-6817</inkml:trace>
</inkml:ink>
</file>

<file path=ppt/ink/ink5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10:04:19.698"/>
    </inkml:context>
    <inkml:brush xml:id="br0">
      <inkml:brushProperty name="width" value="0.05" units="cm"/>
      <inkml:brushProperty name="height" value="0.05" units="cm"/>
    </inkml:brush>
  </inkml:definitions>
  <inkml:trace contextRef="#ctx0" brushRef="#br0">6 488 24575,'-2'-26'0,"1"24"0,0 0 0,1 0 0,-1-1 0,1 1 0,0 0 0,0 0 0,0-1 0,0 1 0,0 0 0,0-1 0,0 1 0,1 0 0,-1 0 0,1-1 0,0 1 0,0 0 0,0 0 0,0 0 0,0 0 0,0 0 0,0 0 0,1 0 0,-1 0 0,1 1 0,-1-1 0,1 0 0,3-1 0,2-2 0,0 1 0,0 0 0,1 0 0,0 1 0,0 0 0,0 0 0,10-1 0,64-9 0,-32 6 0,-36 4 0,0 0 0,-1 0 0,1-2 0,-1 1 0,0-2 0,0 0 0,13-8 0,-23 12 0,0 0 0,1 0 0,-1 0 0,0-1 0,-1 1 0,1-1 0,0 0 0,-1 0 0,1 0 0,-1 0 0,0 0 0,0-1 0,0 1 0,-1 0 0,1-1 0,-1 0 0,0 1 0,0-1 0,0 0 0,0 1 0,-1-1 0,1 0 0,-1 0 0,0 0 0,0 0 0,-1 1 0,1-1 0,-1 0 0,0 0 0,-2-5 0,-8-19 0,-1 0 0,-23-36 0,-7-16 0,47 100 0,-1-1 0,1 22 0,1 2 0,13 81 0,22 117 0,-25-167 0,30 87 0,-43-152 0,9 23 0,-12-31 0,1 1 0,0-1 0,0 1 0,0-1 0,0 1 0,0-1 0,0 1 0,0-1 0,0 0 0,0 1 0,1-1 0,-1 0 0,0 0 0,3 1 0,2-3-1365</inkml:trace>
</inkml:ink>
</file>

<file path=ppt/ink/ink5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10:04:22.182"/>
    </inkml:context>
    <inkml:brush xml:id="br0">
      <inkml:brushProperty name="width" value="0.05" units="cm"/>
      <inkml:brushProperty name="height" value="0.05" units="cm"/>
    </inkml:brush>
  </inkml:definitions>
  <inkml:trace contextRef="#ctx0" brushRef="#br0">742 636 24575,'5'-6'0,"0"0"0,0 0 0,-1-1 0,0 0 0,0 0 0,0 0 0,-1 0 0,0 0 0,0-1 0,-1 0 0,0 1 0,-1-1 0,1 0 0,-1 0 0,-1 0 0,0-9 0,0 14 0,0-1 0,0 0 0,-1 0 0,0 0 0,1 0 0,-1 0 0,-1 1 0,1-1 0,0 0 0,-1 1 0,0-1 0,0 1 0,0 0 0,0-1 0,0 1 0,-1 0 0,0 0 0,1 1 0,-1-1 0,0 0 0,0 1 0,-1 0 0,1 0 0,0 0 0,-1 0 0,1 0 0,-1 1 0,0-1 0,1 1 0,-1 0 0,0 0 0,0 1 0,0-1 0,-4 1 0,-3-1 0,1 2 0,-1 0 0,1 0 0,-1 1 0,1 0 0,0 1 0,-1 0 0,1 0 0,1 1 0,-1 1 0,1 0 0,-1 0 0,1 0 0,1 1 0,-1 1 0,-9 9 0,11-10 0,0 1 0,1-1 0,0 1 0,0 0 0,1 1 0,0-1 0,0 1 0,1 0 0,0 1 0,0-1 0,1 1 0,0-1 0,0 1 0,1 0 0,0 0 0,1 0 0,0 0 0,0 0 0,2 10 0,-1-13 0,1 1 0,0-1 0,0 0 0,1 1 0,0-1 0,0 0 0,1 0 0,-1 0 0,1-1 0,0 1 0,1-1 0,-1 1 0,1-1 0,0 0 0,1 0 0,-1-1 0,1 0 0,6 6 0,-5-7 0,-1 0 0,1 0 0,0-1 0,-1 0 0,1 1 0,0-2 0,1 1 0,-1-1 0,0 0 0,0 0 0,0-1 0,1 0 0,-1 0 0,0 0 0,0-1 0,1 0 0,-1 0 0,11-4 0,-8 2 0,-1 0 0,0 0 0,0 0 0,0-1 0,0-1 0,0 0 0,-1 0 0,0 0 0,0 0 0,0-1 0,-1-1 0,0 1 0,0-1 0,-1 0 0,0 0 0,0 0 0,0-1 0,-1 0 0,0 0 0,-1 0 0,0 0 0,0-1 0,0 1 0,-1-1 0,-1 1 0,0-1 0,0 0 0,0 0 0,-1 0 0,0 0 0,-1 0 0,0 1 0,0-1 0,-1 0 0,-6-16 0,5 18 0,0 1 0,0-1 0,-1 0 0,0 1 0,-7-9 0,10 15 0,1-1 0,-1 0 0,1 1 0,-1-1 0,0 1 0,1-1 0,-1 1 0,0-1 0,1 1 0,-1-1 0,0 1 0,0 0 0,1-1 0,-1 1 0,0 0 0,0 0 0,0 0 0,1-1 0,-1 1 0,0 0 0,0 0 0,0 0 0,0 0 0,0 1 0,0 0 0,-1 0 0,1 0 0,0-1 0,1 1 0,-1 0 0,0 0 0,0 1 0,0-1 0,1 0 0,-1 0 0,0 0 0,1 0 0,-1 1 0,1-1 0,0 0 0,-1 0 0,1 1 0,0-1 0,-1 2 0,0 5 0,0-1 0,1 1 0,0 0 0,0 0 0,0 0 0,1 0 0,0 0 0,1-1 0,2 9 0,4 10 0,14 31 0,-19-51 0,-1 0 0,2 0 0,-1 0 0,1 0 0,0-1 0,0 0 0,0 1 0,1-1 0,0-1 0,0 1 0,0-1 0,0 0 0,9 5 0,-10-7 0,-1 0 0,1-1 0,-1 0 0,1 0 0,0 0 0,0 0 0,0 0 0,0-1 0,0 1 0,-1-1 0,1 0 0,0 0 0,0-1 0,0 1 0,0-1 0,0 0 0,0 0 0,-1 0 0,1-1 0,0 1 0,-1-1 0,1 0 0,-1 0 0,5-3 0,-1 0 0,0 0 0,-1-1 0,1 0 0,-1 0 0,-1-1 0,1 1 0,-1-1 0,0 0 0,-1-1 0,0 1 0,0-1 0,5-13 0,-6 8 0,1 1 0,-2-1 0,0 0 0,0 1 0,-1-1 0,-1 0 0,-2-23 0,-2 7 0,-2 1 0,-1-1 0,-1 1 0,-1 0 0,-1 1 0,-25-45 0,23 50 0,-1 1 0,0 0 0,-2 1 0,0 0 0,-2 1 0,0 1 0,-25-20 0,31 29 0,0 1 0,-1 1 0,1 0 0,-2 0 0,1 1 0,-1 1 0,0 0 0,0 0 0,0 2 0,-1-1 0,1 2 0,-1 0 0,0 1 0,-23 0 0,14 3 0,1 2 0,-1 0 0,1 1 0,0 1 0,0 2 0,1 0 0,0 1 0,0 1 0,1 1 0,0 1 0,1 0 0,1 2 0,-25 22 0,16-12 0,2 1 0,1 2 0,2 0 0,0 2 0,2 0 0,1 1 0,-29 64 0,40-75 0,1-1 0,1 1 0,1 0 0,0 0 0,2 1 0,0 0 0,1-1 0,1 1 0,1 0 0,4 28 0,-2-33 0,1 0 0,1 0 0,0 0 0,1-1 0,1 1 0,0-1 0,1 0 0,1-1 0,0 0 0,1 0 0,0 0 0,1-1 0,21 20 0,-12-15 0,0-2 0,2 0 0,0-1 0,0-1 0,1-1 0,43 17 0,-34-18 0,1-2 0,0-1 0,0-1 0,60 4 0,-50-9 0,-1-2 0,0-2 0,1-2 0,-1-2 0,-1-1 0,1-2 0,-1-2 0,69-29 0,-85 29 0,0-1 0,-1-1 0,-1-1 0,0-1 0,28-25 0,-42 32 0,0 1 0,0-1 0,-1-1 0,0 1 0,0-1 0,-1 0 0,-1-1 0,1 0 0,-1 1 0,-1-2 0,0 1 0,0 0 0,-1-1 0,-1 0 0,3-17 0,-5 26-35,0-1 0,0 1 0,0 0 0,0-1 0,0 1 0,0 0 0,-1 0 0,1-1 0,-1 1 0,0 0 0,0 0 0,0 0 0,0 0 0,0 0 0,0 0 0,0 0 0,0 0 0,-1 0 0,1 0 0,-1 1 0,0-1 0,1 1 0,-1-1 0,0 1 0,0-1 0,0 1 0,0 0 0,0 0 0,0 0 0,0 0 0,0 1 0,0-1 0,-1 0 0,1 1 0,0-1 0,0 1 0,-1 0 0,-3 0 0,-12-1-6791</inkml:trace>
</inkml:ink>
</file>

<file path=ppt/ink/ink5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10:04:41.949"/>
    </inkml:context>
    <inkml:brush xml:id="br0">
      <inkml:brushProperty name="width" value="0.05" units="cm"/>
      <inkml:brushProperty name="height" value="0.05" units="cm"/>
    </inkml:brush>
  </inkml:definitions>
  <inkml:trace contextRef="#ctx0" brushRef="#br0">32 1634 24575,'0'7'0,"-1"-3"0,1 0 0,0 1 0,0-1 0,1 0 0,-1 0 0,1 0 0,0 0 0,0 1 0,0-1 0,0 0 0,4 5 0,-2-10 0,-1-7 0,0-9 0,-10-239 0,-1 69 0,1-68 0,0-71 0,4 300 0,4 26 0,0-1 0,0 1 0,0 0 0,0 0 0,0 0 0,0 0 0,0 0 0,0 0 0,0 0 0,0 0 0,0-1 0,0 1 0,0 0 0,-1 0 0,1 0 0,0 0 0,0 0 0,0 0 0,0 0 0,0 0 0,0 0 0,0 0 0,0 0 0,0 0 0,0-1 0,0 1 0,0 0 0,-1 0 0,1 0 0,0 0 0,0 0 0,0 0 0,0 0 0,0 0 0,0 0 0,0 0 0,0 0 0,-1 0 0,1 0 0,0 0 0,0 0 0,0 0 0,0 0 0,0 0 0,0 0 0,0 0 0,0 0 0,0 0 0,-1 0 0,1 0 0,0 1 0,0-1 0,0 0 0,0 0 0,0 0 0,-4 14 0,2-9 0,1 1 0,1 0 0,-1-1 0,1 1 0,0 0 0,0 0 0,1-1 0,0 1 0,0 0 0,0-1 0,1 1 0,-1-1 0,1 1 0,1-1 0,-1 0 0,1 0 0,0 0 0,0 0 0,0 0 0,1-1 0,-1 1 0,1-1 0,0 0 0,1 0 0,-1-1 0,1 1 0,-1-1 0,1 0 0,0 0 0,0-1 0,1 1 0,-1-1 0,11 3 0,10 0 0,1-2 0,0-1 0,39-1 0,83-12 0,-107 8 0,1690-192-702,-1703 191 684,-17 3 45,0 0 0,-1-1 0,1-1 0,13-4 0,-63 4 558,-12 5-585,-44-2 0,92-1 0,0 1 0,1 0 0,-1-1 0,1 1 0,-1-1 0,0 1 0,1-1 0,-1 0 0,1 0 0,-1 0 0,1 0 0,-1 0 0,1 0 0,0 0 0,0 0 0,0 0 0,-1-1 0,1 1 0,0-1 0,0 1 0,1 0 0,-1-1 0,0 0 0,0 1 0,1-1 0,-1 1 0,0-3 0,-1-6 0,0 0 0,1 0 0,-1-17 0,1 8 0,-20-262 0,6 98 0,14 197-455,1 0 0,3 25 0,1-27-6371</inkml:trace>
</inkml:ink>
</file>

<file path=ppt/ink/ink5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10:04:42.386"/>
    </inkml:context>
    <inkml:brush xml:id="br0">
      <inkml:brushProperty name="width" value="0.05" units="cm"/>
      <inkml:brushProperty name="height" value="0.05" units="cm"/>
    </inkml:brush>
  </inkml:definitions>
  <inkml:trace contextRef="#ctx0" brushRef="#br0">47 366 24575,'-2'0'0,"0"0"0,0 0 0,0 0 0,0-1 0,0 1 0,0 0 0,0-1 0,0 1 0,0-1 0,0 0 0,0 1 0,1-1 0,-1 0 0,0 0 0,0 0 0,1-1 0,-1 1 0,1 0 0,-1-1 0,-1-1 0,2 1 0,0 0 0,0 0 0,0 0 0,1 0 0,-1 0 0,1 0 0,-1 0 0,1 0 0,0 0 0,0 0 0,0 0 0,0 0 0,0 0 0,0 0 0,1 0 0,-1 0 0,1 0 0,-1 0 0,1 0 0,0 0 0,1-2 0,7-12 0,0 0 0,2 0 0,0 1 0,1 0 0,25-24 0,2-5 0,-19 20 0,-3 4 0,0 0 0,1 1 0,33-27 0,-50 45 0,0-1 0,1 1 0,-1 0 0,1 0 0,0 0 0,-1 0 0,1 0 0,0 1 0,-1-1 0,1 0 0,0 1 0,0-1 0,-1 1 0,1 0 0,0-1 0,0 1 0,0 0 0,0 0 0,0 0 0,-1 1 0,1-1 0,0 0 0,0 1 0,0-1 0,0 1 0,-1 0 0,3 0 0,0 3 0,0-1 0,1 1 0,-2 0 0,1 0 0,0 1 0,-1-1 0,0 1 0,3 5 0,65 114 0,-41-68 0,44 62 0,-11-37-1365,-36-48-5461</inkml:trace>
</inkml:ink>
</file>

<file path=ppt/ink/ink5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10:04:43.058"/>
    </inkml:context>
    <inkml:brush xml:id="br0">
      <inkml:brushProperty name="width" value="0.05" units="cm"/>
      <inkml:brushProperty name="height" value="0.05" units="cm"/>
    </inkml:brush>
  </inkml:definitions>
  <inkml:trace contextRef="#ctx0" brushRef="#br0">250 113 24575,'8'-8'0,"-1"1"0,0-1 0,0 0 0,-1-1 0,0 0 0,-1 0 0,0 0 0,0 0 0,6-21 0,-11 30 0,0 0 0,0 0 0,1 0 0,-1-1 0,0 1 0,0 0 0,0 0 0,0 0 0,0-1 0,0 1 0,0 0 0,0 0 0,0 0 0,0 0 0,0-1 0,0 1 0,0 0 0,-1 0 0,1 0 0,0-1 0,0 1 0,0 0 0,0 0 0,0 0 0,0 0 0,0-1 0,0 1 0,-1 0 0,1 0 0,0 0 0,0 0 0,0 0 0,0 0 0,0 0 0,-1-1 0,1 1 0,0 0 0,0 0 0,0 0 0,0 0 0,-1 0 0,1 0 0,0 0 0,0 0 0,0 0 0,-1 0 0,1 0 0,0 0 0,0 0 0,0 0 0,-1 0 0,1 0 0,0 0 0,0 0 0,0 0 0,0 0 0,-1 0 0,1 1 0,0-1 0,0 0 0,0 0 0,0 0 0,-1 0 0,1 0 0,0 0 0,0 0 0,0 1 0,0-1 0,-14 9 0,-18 21 0,-41 46 0,22-20 0,-80 88 0,123-130 0,19-19 0,18-17 0,44-51 0,20-17 0,-81 79 0,1 1 0,0 1 0,1 0 0,0 1 0,26-11 0,-33 16 17,1 1 0,0-1 0,1 2 1,-1-1-1,0 1 0,0 1 0,1-1 0,-1 1 0,0 1 0,1 0 0,-1 0 0,0 0 0,0 1 0,0 0 0,0 1 0,0 0 0,0 0 0,-1 1 1,11 6-1,-3 0-207,-1 0 0,0 1 1,-1 1-1,0 0 0,-1 1 1,0 0-1,-1 1 1,11 17-1,-15-20-6636</inkml:trace>
</inkml:ink>
</file>

<file path=ppt/ink/ink5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10:04:44.358"/>
    </inkml:context>
    <inkml:brush xml:id="br0">
      <inkml:brushProperty name="width" value="0.05" units="cm"/>
      <inkml:brushProperty name="height" value="0.05" units="cm"/>
    </inkml:brush>
  </inkml:definitions>
  <inkml:trace contextRef="#ctx0" brushRef="#br0">519 1 24575,'0'0'0,"0"0"0,0 0 0,0 0 0,0 0 0,0 0 0,0 0 0,0 0 0,0 0 0,0 1 0,0-1 0,0 0 0,0 0 0,0 0 0,0 0 0,0 0 0,0 0 0,-1 0 0,1 0 0,0 0 0,0 0 0,0 0 0,0 1 0,0-1 0,0 0 0,0 0 0,0 0 0,0 0 0,0 0 0,-1 0 0,1 0 0,0 0 0,0 0 0,0 0 0,0 0 0,0 0 0,0 0 0,0 0 0,0 0 0,-1 0 0,1 0 0,0 0 0,0 0 0,0 0 0,0 0 0,0 0 0,0 0 0,0 0 0,0 0 0,-1-1 0,1 1 0,0 0 0,0 0 0,0 0 0,0 0 0,0 0 0,0 0 0,0 0 0,0 0 0,0 0 0,0 0 0,0 0 0,0-1 0,0 1 0,0 0 0,0 0 0,0 0 0,0 0 0,0 0 0,0 0 0,1 12 0,8 16 0,27 68 0,-4 1 0,36 189 0,-28 56 0,-30 3 0,-16-82 0,1-139 0,15 193 0,34-83 0,-43-229 0,0 1 0,0-1 0,0 1 0,-1 0 0,0 0 0,0-1 0,-1 1 0,0 0 0,0-1 0,0 1 0,-1-1 0,1 1 0,-4 6 0,-1 0 0,-1 1 0,-1-1 0,0 0 0,-11 12 0,14-16 0,-1 0 0,2 0 0,-1 1 0,1-1 0,0 1 0,-4 14 0,-11 59 0,11-41 0,-36 185 0,-26 412 0,52-188 0,-21 258 0,-37-184 0,-27-3 0,-15 95 0,67-298 0,-11 403 0,44 471 0,1-685 0,2-57 0,13-419 0,1-20 0,1 0 0,-1 0 0,2 0 0,0 0 0,4 22 0,-3-28 256,-2-5-294,0 0 1,0 0-1,0 0 0,0 0 0,0 0 1,0 0-1,0 0 0,-1 0 1,1 0-1,0 0 0,0 0 1,0 0-1,0 0 0,0 0 1,0 0-1,0 0 0,0 0 0,0 0 1,0 0-1,0 0 0,0 0 1,0 0-1,0 1 0,0-1 1,0 0-1,0 0 0,0 0 0,0 0 1,0 0-1,0 0 0,0 0 1,0 0-1,0 0 0,0 0 1,0 0-1,0 0 0,0 0 0,0 1 1,0-1-1,0 0 0,0 0 1,0 0-1</inkml:trace>
</inkml:ink>
</file>

<file path=ppt/ink/ink5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10:04:45.605"/>
    </inkml:context>
    <inkml:brush xml:id="br0">
      <inkml:brushProperty name="width" value="0.05" units="cm"/>
      <inkml:brushProperty name="height" value="0.05" units="cm"/>
    </inkml:brush>
  </inkml:definitions>
  <inkml:trace contextRef="#ctx0" brushRef="#br0">98 544 24575,'0'-4'0,"0"-1"0,0 1 0,0 0 0,1-1 0,0 1 0,-1 0 0,2 0 0,-1-1 0,0 1 0,1 0 0,0 0 0,0 1 0,0-1 0,0 0 0,1 1 0,-1-1 0,1 1 0,4-5 0,-6 7 0,0 1 0,-1 0 0,1-1 0,0 1 0,0 0 0,-1-1 0,1 1 0,0 0 0,0 0 0,0-1 0,-1 1 0,1 0 0,0 0 0,0 0 0,0 0 0,-1 0 0,1 0 0,0 1 0,0-1 0,0 0 0,-1 0 0,1 0 0,0 1 0,0-1 0,-1 0 0,1 1 0,0-1 0,-1 1 0,1-1 0,0 1 0,-1-1 0,1 1 0,0-1 0,-1 1 0,1 0 0,-1-1 0,0 1 0,1 0 0,-1-1 0,1 1 0,-1 0 0,0 0 0,1 1 0,1 4 0,1-1 0,-1 1 0,0 0 0,1 10 0,3 27 0,-2 0 0,-3 83 0,-20 89 0,17-189 0,-74 502 0,8-60 0,65-447 0,-4 28 0,3 0 0,1 0 0,5 55 0,-1-99 0,-1 1 0,1-1 0,0 1 0,1-1 0,-1 0 0,1 0 0,0 0 0,0 1 0,1-2 0,-1 1 0,1 0 0,0-1 0,1 1 0,-1-1 0,6 6 0,-4-7 0,0 1 0,1-1 0,-1 1 0,1-2 0,0 1 0,0 0 0,0-1 0,0 0 0,0-1 0,0 0 0,1 1 0,11-1 0,54 0 0,-1-3 0,125-20 0,-103 9 0,1464-123-3172,784 110-727,-1485 58 3557,-288 8 3929,-545-37-2893,-17-2-482,1 0 0,0 0 0,0 0-1,0-1 1,0 0 0,0-1-1,0 1 1,0-1 0,0-1-1,13-3 1,-19 4-187,0 0-1,1 0 1,-1 0 0,0-1-1,0 1 1,1 0-1,-1 0 1,0-1 0,0 1-1,-1-1 1,1 1-1,0-1 1,0 1 0,-1-1-1,1 0 1,-1 1-1,1-1 1,-1 0 0,0 1-1,0-1 1,0 0 0,0 0-1,0-2 1,-6-42 187,5 45-212,-12-47 0,-20-47 0,-3-9 0,15 21 0,4 0 0,3-1 0,-6-152 0,40-255 0,3 175 0,14-126 0,-32 414 0,-2 19 0,-2 0 0,1 1 0,-1-1 0,0-10 0,-1 17 0,0 0 0,-1 0 0,1 0 0,0 0 0,-1 0 0,1 0 0,-1 0 0,0 0 0,1 0 0,-1 1 0,0-1 0,0 0 0,-1 0 0,1 1 0,0-1 0,0 0 0,-1 1 0,1 0 0,-1-1 0,1 1 0,-1 0 0,-2-2 0,-4-1 0,-1 0 0,1 0 0,-1 1 0,0 1 0,0-1 0,-12-1 0,-61-3 0,71 6 0,-704 0-1299,611 4 1029,-1646 71-5950,450-15 4907,2-35 727,1264-25 682,-104 1 2081,-141-20 0,271 19-1968,4 1 11,0 0 0,-1-1 1,1 1-1,0-1 0,0 0 1,0 0-1,0-1 0,0 1 0,0-1 1,0 0-1,-7-5 0,11 7-196,0 0 0,0 0 0,-1 0-1,1-1 1,0 1 0,0 0 0,0-1 0,0 1 0,-1 0-1,1-1 1,0 1 0,0 0 0,0-1 0,0 1 0,0 0-1,0-1 1,0 1 0,0 0 0,0-1 0,0 1-1,0 0 1,0-1 0,0 1 0,0 0 0,0-1 0,0 1-1,1 0 1,-1 0 0,0-1 0,0 1 0,0 0-1,0-1 1,1 1 0,-1 0 0,0 0 0,0-1 0,0 1-1,1 0 1,0-1 0,12-7 733,-12 8-715,20-9 37,1 2 0,0 1 1,0 0-1,0 2 0,1 0 1,0 2-1,45 1 0,-61 1-306,0 0-1,0 1 1,0-1-1,1 2 1,10 3-1,-1 2-6598</inkml:trace>
</inkml:ink>
</file>

<file path=ppt/ink/ink5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10:04:46.199"/>
    </inkml:context>
    <inkml:brush xml:id="br0">
      <inkml:brushProperty name="width" value="0.05" units="cm"/>
      <inkml:brushProperty name="height" value="0.05" units="cm"/>
    </inkml:brush>
  </inkml:definitions>
  <inkml:trace contextRef="#ctx0" brushRef="#br0">308 140 24575,'7'-54'0,"-1"13"0,-6 40 0,0-1 0,1 1 0,-1-1 0,0 0 0,0 1 0,0-1 0,0 1 0,0-1 0,-1 1 0,1-1 0,0 1 0,-1-1 0,1 1 0,-1-1 0,1 1 0,-1-1 0,0 1 0,0 0 0,1-1 0,-1 1 0,0 0 0,0 0 0,0 0 0,-1 0 0,1 0 0,0 0 0,0 0 0,0 0 0,-1 0 0,1 0 0,-1 1 0,1-1 0,0 0 0,-1 1 0,1-1 0,-1 1 0,1 0 0,-1-1 0,1 1 0,-1 0 0,0 0 0,1 0 0,-1 0 0,1 0 0,-3 1 0,-3 0 0,0 1 0,-1-1 0,1 2 0,1-1 0,-1 1 0,0 0 0,0 0 0,-8 6 0,1 1 0,0 1 0,0 0 0,1 1 0,1 1 0,0 0 0,0 0 0,1 1 0,-10 18 0,16-23 0,0 1 0,0-1 0,1 1 0,1 0 0,-1 0 0,1 0 0,1 1 0,0-1 0,1 0 0,0 1 0,0 0 0,1-1 0,0 1 0,4 20 0,-3-25 0,1-1 0,0 1 0,0 0 0,1-1 0,-1 1 0,1-1 0,0 0 0,0 0 0,1 0 0,0 0 0,0-1 0,6 6 0,-3-4 0,1 0 0,-1 0 0,2-1 0,-1 0 0,0-1 0,1 0 0,12 5 0,-9-5 0,0-1 0,0 0 0,1-1 0,-1 0 0,0-1 0,1 0 0,-1-1 0,1-1 0,-1 1 0,0-2 0,1 0 0,15-5 0,-27 7 0,1-1 0,0 1 0,-1-1 0,1 1 0,0-1 0,-1 0 0,1 0 0,-1 0 0,1 0 0,-1 0 0,1 0 0,-1-1 0,0 1 0,0 0 0,0-1 0,1 1 0,-1-1 0,-1 1 0,1-1 0,0 1 0,1-4 0,-2 4 0,0 0 0,0 0 0,-1-1 0,1 1 0,0 0 0,0 0 0,-1-1 0,1 1 0,-1 0 0,1 0 0,-1 0 0,0-1 0,1 1 0,-1 0 0,0 0 0,0 0 0,0 0 0,1 0 0,-1 1 0,0-1 0,0 0 0,0 0 0,-1 1 0,1-1 0,0 0 0,0 1 0,0-1 0,0 1 0,-1-1 0,-1 1 0,-5-3 0,0 1 0,-1 0 0,0 1 0,1-1 0,-1 2 0,0-1 0,0 1 0,0 1 0,1-1 0,-1 2 0,0-1 0,1 1 0,-1 0 0,1 1 0,0 0 0,-16 8 0,9-4 0,0 2 0,1 0 0,0 0 0,0 2 0,1-1 0,0 2 0,-20 23 0,25-25 0,1 0 0,1 1 0,0-1 0,0 1 0,1 1 0,0-1 0,1 1 0,0 0 0,1 0 0,-2 22 0,4-27 0,1-1 0,0 1 0,0-1 0,0 1 0,1-1 0,0 1 0,1-1 0,-1 0 0,6 12 0,-5-14 0,0 0 0,0 0 0,1 0 0,0-1 0,-1 1 0,1 0 0,1-1 0,-1 0 0,0 0 0,1 0 0,0 0 0,0-1 0,0 1 0,8 3 0,-1-2 38,0 0 0,-1-1 0,2-1 0,-1 0 0,0 0 0,0-1 0,1 0 0,20-2 0,-4-2-607,-1-1 0,39-10 0,-14-1-6257</inkml:trace>
</inkml:ink>
</file>

<file path=ppt/ink/ink5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10:04:46.795"/>
    </inkml:context>
    <inkml:brush xml:id="br0">
      <inkml:brushProperty name="width" value="0.05" units="cm"/>
      <inkml:brushProperty name="height" value="0.05" units="cm"/>
    </inkml:brush>
  </inkml:definitions>
  <inkml:trace contextRef="#ctx0" brushRef="#br0">37 175 24575,'0'-2'0,"0"0"0,-1 1 0,1-1 0,0 0 0,-1 1 0,1-1 0,-1 1 0,1-1 0,-1 1 0,0-1 0,0 1 0,0-1 0,0 1 0,0 0 0,0-1 0,-2-1 0,3 3 0,-1-1 0,1 1 0,0 0 0,0 0 0,-1 0 0,1-1 0,0 1 0,-1 0 0,1 0 0,0 0 0,-1 0 0,1 0 0,-1 0 0,1 0 0,0 0 0,-1 0 0,1-1 0,0 2 0,-1-1 0,1 0 0,0 0 0,-1 0 0,1 0 0,0 0 0,-1 0 0,1 0 0,-1 1 0,0-1 0,1 1 0,-1 0 0,0 0 0,1-1 0,-1 1 0,1 0 0,-1 0 0,1 0 0,-1 0 0,1 0 0,0 0 0,0 0 0,-1 0 0,1 0 0,0 2 0,-4 42 0,1 0 0,5 58 0,1-22 0,-3 194 0,0-278 0,10-278 0,-7 244 0,3 0 0,1 0 0,1 1 0,3 0 0,21-52 0,-29 81 0,1-1 0,0 1 0,0 0 0,1 1 0,0-1 0,0 1 0,0 0 0,7-6 0,-10 11 0,-1-1 0,1 1 0,-1 0 0,1 0 0,0 0 0,0 0 0,0 0 0,0 0 0,0 1 0,0-1 0,-1 0 0,2 1 0,-1 0 0,0-1 0,0 1 0,0 0 0,0 0 0,0 0 0,0 1 0,0-1 0,0 0 0,0 1 0,0-1 0,0 1 0,0 0 0,0-1 0,0 1 0,-1 0 0,1 0 0,0 0 0,0 1 0,-1-1 0,1 0 0,-1 1 0,1-1 0,1 2 0,4 6 0,0 0 0,-1 0 0,0 0 0,0 1 0,-1 0 0,0 0 0,-1 0 0,0 1 0,0-1 0,3 22 0,0 11 0,3 61 0,-9-90 0,1 27 0,-2-41 0,0 0 0,0 0 0,0 0 0,0 0 0,0 0 0,0 0 0,0 0 0,0 0 0,0 0 0,0 0 0,0 1 0,0-1 0,0 0 0,0 0 0,0 0 0,0 0 0,0 0 0,0 0 0,0 0 0,0 0 0,0 0 0,0 0 0,1 0 0,-1 0 0,0 0 0,0 0 0,0 0 0,0 0 0,0 0 0,0 0 0,0 0 0,0 1 0,0-1 0,0 0 0,0 0 0,0 0 0,0 0 0,0 0 0,1 0 0,-1 0 0,0 0 0,0 0 0,0 0 0,0 0 0,0 0 0,0 0 0,0-1 0,0 1 0,0 0 0,0 0 0,0 0 0,0 0 0,0 0 0,1 0 0,-1 0 0,0 0 0,0 0 0,0 0 0,0 0 0,0 0 0,0 0 0,0 0 0,0 0 0,0 0 0,0 0 0,0 0 0,0-1 0,6-7 0,3-12 0,26-76 0,14-35 0,-39 110 0,0 0 0,1 0 0,27-35 0,-34 51 0,1-1 0,0 1 0,0 0 0,0 1 0,1-1 0,0 1 0,-1 0 0,9-4 0,-12 7 0,-1 0 0,1 0 0,0 1 0,0-1 0,0 1 0,0-1 0,0 1 0,0-1 0,0 1 0,0 0 0,0 0 0,0 0 0,0 0 0,0 1 0,0-1 0,0 0 0,0 1 0,0-1 0,-1 1 0,1 0 0,0 0 0,0-1 0,0 1 0,-1 1 0,1-1 0,0 0 0,-1 0 0,1 0 0,-1 1 0,0-1 0,1 1 0,-1-1 0,1 3 0,3 4 0,-1-1 0,0 1 0,0 0 0,-1 1 0,0-1 0,0 1 0,-1-1 0,-1 1 0,2 10 0,1 84 0,-4-81 0,-8 196-1365,4-176-5461</inkml:trace>
</inkml:ink>
</file>

<file path=ppt/ink/ink5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10:04:47.262"/>
    </inkml:context>
    <inkml:brush xml:id="br0">
      <inkml:brushProperty name="width" value="0.05" units="cm"/>
      <inkml:brushProperty name="height" value="0.05" units="cm"/>
    </inkml:brush>
  </inkml:definitions>
  <inkml:trace contextRef="#ctx0" brushRef="#br0">34 178 24575,'-17'318'0,"1"32"0,17-841 0,8 344 0,-7 128 0,1 1 0,1 0 0,1 0 0,1 0 0,14-32 0,-17 45 0,-1 0 0,1 1 0,0-1 0,0 1 0,0 0 0,1 0 0,-1 0 0,1 0 0,0 1 0,0 0 0,0-1 0,1 1 0,-1 1 0,11-5 0,-11 5 0,0 1 0,0 0 0,0 1 0,1-1 0,-1 1 0,0 0 0,1 0 0,-1 0 0,0 0 0,1 1 0,-1-1 0,0 1 0,0 1 0,1-1 0,-1 0 0,0 1 0,0 0 0,5 3 0,2 2 0,0 1 0,-1 0 0,0 0 0,0 1 0,0 1 0,-1 0 0,-1 0 0,0 0 0,0 1 0,-1 0 0,7 17 0,-6-13 0,-2 0 0,0 0 0,-1 1 0,0-1 0,-2 1 0,0 0 0,0 1 0,0 28 0,-4-36-68,1-1 0,-1 0-1,-1 0 1,0 0 0,0 0 0,0 0-1,-1 0 1,0 0 0,0-1 0,-1 0-1,0 1 1,-1-1 0,1-1 0,-1 1-1,-1-1 1,1 0 0,-1 0-1,0 0 1,-10 7 0,-10 4-6758</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8:37:09.786"/>
    </inkml:context>
    <inkml:brush xml:id="br0">
      <inkml:brushProperty name="width" value="0.05" units="cm"/>
      <inkml:brushProperty name="height" value="0.05" units="cm"/>
    </inkml:brush>
  </inkml:definitions>
  <inkml:trace contextRef="#ctx0" brushRef="#br0">301 55 24575,'0'-5'0,"-1"0"0,1 0 0,-2 0 0,1 0 0,0 0 0,-3-6 0,4 11 0,0-1 0,0 0 0,-1 1 0,1-1 0,0 1 0,0-1 0,0 0 0,-1 1 0,1-1 0,0 1 0,-1-1 0,1 1 0,-1-1 0,1 1 0,0-1 0,-1 1 0,1-1 0,-1 1 0,1-1 0,-1 1 0,0 0 0,1-1 0,-1 1 0,1 0 0,-1 0 0,0-1 0,1 1 0,-1 0 0,1 0 0,-1 0 0,0 0 0,1 0 0,-1 0 0,0 0 0,1 0 0,-1 0 0,0 0 0,1 0 0,-1 0 0,0 0 0,1 1 0,-1-1 0,1 0 0,-1 1 0,1-1 0,-1 0 0,0 1 0,1-1 0,-1 0 0,1 1 0,-1-1 0,1 1 0,0-1 0,-1 1 0,1-1 0,-1 1 0,1-1 0,0 1 0,-1-1 0,1 2 0,-5 7 0,1 0 0,0 0 0,1 0 0,0 1 0,0-1 0,1 1 0,0 0 0,0 17 0,0-13 0,-36 473 0,31 4 0,7-179 0,-9 712 0,7-947 0,-21 447 0,9-362 0,-44 194 0,37-272 0,12-53 0,1 1 0,1 0 0,-4 65 0,11-96 0,-2 36 0,2-36 0,0 1 0,0-1 0,-1 1 0,1-1 0,-1 1 0,1 0 0,-1-1 0,1 0 0,-1 1 0,0-1 0,1 1 0,-1-1 0,0 0 0,0 1 0,0-1 0,0 0 0,0 0 0,0 0 0,-2 1 0,-5-2-1365</inkml:trace>
</inkml:ink>
</file>

<file path=ppt/ink/ink5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10:04:47.967"/>
    </inkml:context>
    <inkml:brush xml:id="br0">
      <inkml:brushProperty name="width" value="0.05" units="cm"/>
      <inkml:brushProperty name="height" value="0.05" units="cm"/>
    </inkml:brush>
  </inkml:definitions>
  <inkml:trace contextRef="#ctx0" brushRef="#br0">201 46 24575,'-3'0'0,"-3"-3"0,-1-3 0,-2-1 0,-2 1 0,-2-2 0,-2 1 0,0 2 0,-1 1 0,-1 5 0,1 1 0,-1 4 0,1 3 0,-1 1 0,4 0 0,3 0-8191</inkml:trace>
</inkml:ink>
</file>

<file path=ppt/ink/ink5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10:04:48.393"/>
    </inkml:context>
    <inkml:brush xml:id="br0">
      <inkml:brushProperty name="width" value="0.05" units="cm"/>
      <inkml:brushProperty name="height" value="0.05" units="cm"/>
    </inkml:brush>
  </inkml:definitions>
  <inkml:trace contextRef="#ctx0" brushRef="#br0">79 95 24575,'-4'2'0,"0"0"0,1 0 0,-1 0 0,0-1 0,0 1 0,0-1 0,0 0 0,0 0 0,0 0 0,0-1 0,0 1 0,0-1 0,0 0 0,0 0 0,0 0 0,-8-2 0,12 2 0,0 0 0,0 0 0,0 0 0,-1 0 0,1 0 0,0 0 0,0 0 0,0 0 0,0 0 0,-1 0 0,1 0 0,0-1 0,0 1 0,0 0 0,0 0 0,0 0 0,0 0 0,-1 0 0,1 0 0,0 0 0,0 0 0,0 0 0,0-1 0,0 1 0,0 0 0,0 0 0,0 0 0,0 0 0,-1 0 0,1 0 0,0-1 0,0 1 0,0 0 0,0 0 0,0 0 0,0 0 0,0 0 0,0-1 0,0 1 0,0 0 0,0 0 0,0 0 0,0 0 0,0 0 0,0-1 0,8-5 0,12-2 0,60-13 0,0 4 0,117-10 0,-135 21 250,63-10-1865,-113 13-5211</inkml:trace>
</inkml:ink>
</file>

<file path=ppt/ink/ink5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10:04:49.202"/>
    </inkml:context>
    <inkml:brush xml:id="br0">
      <inkml:brushProperty name="width" value="0.05" units="cm"/>
      <inkml:brushProperty name="height" value="0.05" units="cm"/>
    </inkml:brush>
  </inkml:definitions>
  <inkml:trace contextRef="#ctx0" brushRef="#br0">461 211 24575,'6'-69'0,"0"15"0,-6 51 0,0 0 0,0 0 0,0 0 0,0 0 0,-1 0 0,1 0 0,-1 1 0,0-1 0,1 0 0,-2 0 0,1 0 0,0 1 0,0-1 0,-1 1 0,1-1 0,-1 1 0,0-1 0,-2-1 0,0 0 0,0 1 0,0 1 0,0-1 0,0 0 0,0 1 0,-1 0 0,1 0 0,-1 1 0,0-1 0,-5-1 0,-6 1 0,-1-1 0,1 2 0,0 0 0,-1 2 0,-25 2 0,25 0 0,0 0 0,1 1 0,-1 1 0,1 0 0,1 2 0,-1-1 0,1 2 0,0 0 0,-23 17 0,30-19 0,1 0 0,-1 0 0,1 0 0,1 1 0,-1 0 0,1 0 0,1 1 0,-1 0 0,1 0 0,1 0 0,-1 0 0,1 1 0,1 0 0,0 0 0,0 0 0,0 0 0,1 0 0,-1 17 0,3-20 0,0 0 0,1 0 0,-1 0 0,1-1 0,0 1 0,1 0 0,0-1 0,-1 1 0,2-1 0,-1 1 0,1-1 0,-1 0 0,8 9 0,-5-7 0,2-1 0,-1 1 0,1-1 0,0 0 0,0-1 0,0 1 0,1-2 0,9 6 0,4-1 0,0 0 0,0-2 0,1 0 0,0-2 0,1 0 0,28 2 0,-41-6 0,72 4 0,-74-5 0,1 0 0,0-1 0,0 0 0,-1-1 0,1 1 0,-1-2 0,9-2 0,-16 4 0,1 1 0,-1-1 0,0 1 0,0-1 0,1 1 0,-1-1 0,0 0 0,0 0 0,0 0 0,0 0 0,0 0 0,0 0 0,0 0 0,0 0 0,0 0 0,-1 0 0,1 0 0,0 0 0,-1-1 0,1 1 0,0-2 0,-1 2 0,-1 0 0,1 0 0,0 1 0,0-1 0,-1 0 0,1 0 0,-1 0 0,1 0 0,0 1 0,-1-1 0,0 0 0,1 1 0,-1-1 0,1 0 0,-1 1 0,0-1 0,1 1 0,-1-1 0,0 1 0,0-1 0,0 1 0,1-1 0,-1 1 0,0 0 0,0-1 0,0 1 0,0 0 0,1 0 0,-1 0 0,0 0 0,0 0 0,-1 0 0,-17-3 0,1 2 0,0 0 0,-1 1 0,1 1 0,-1 0 0,1 2 0,0 0 0,0 1 0,0 1 0,1 0 0,0 2 0,-19 8 0,36-14 7,-1-1 0,0 0 0,0 0 0,0 1-1,0-1 1,1 0 0,-1 1 0,0-1 0,1 1 0,-1-1-1,0 1 1,1-1 0,-1 1 0,0 0 0,1-1-1,-1 1 1,1 0 0,-1-1 0,1 1 0,-1 0 0,1 0-1,0-1 1,-1 1 0,1 2 0,0-3 0,0 1 1,1-1-1,-1 1 1,1-1-1,-1 1 0,1-1 1,-1 0-1,1 1 1,-1-1-1,1 0 1,-1 1-1,1-1 0,-1 0 1,1 1-1,0-1 1,-1 0-1,1 0 0,0 0 1,-1 0-1,1 0 1,-1 1-1,2-1 1,0 0-43,0 0 1,0 0 0,-1 0 0,1 0 0,0-1 0,0 1 0,0 0 0,-1-1-1,4 0 1,-4 1-2,-1-1 0,0 1 0,1 0 1,-1 0-1,1 0 0,-1-1 0,0 1 0,1 0 0,-1 0 0,0-1 0,1 1 0,-1 0 0,0-1 0,0 1 0,1 0 0,-1-1 0,0 1 1,0-1-1,1 1 0,-1 0 0,0-1 0,0 1 0,0-1 0,0 1 0,0-1 0,0 1 0,0 0 0,0-1 0,0 1 0,0-1 0,0 1 1,0-1-1,0 1 0,0 0 0,0-1 0,0 1 0,-1-1 0</inkml:trace>
</inkml:ink>
</file>

<file path=ppt/ink/ink5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10:04:49.953"/>
    </inkml:context>
    <inkml:brush xml:id="br0">
      <inkml:brushProperty name="width" value="0.05" units="cm"/>
      <inkml:brushProperty name="height" value="0.05" units="cm"/>
    </inkml:brush>
  </inkml:definitions>
  <inkml:trace contextRef="#ctx0" brushRef="#br0">175 126 24575,'-2'-3'0,"-1"0"0,0 1 0,0-1 0,1 0 0,-2 1 0,1 0 0,-5-3 0,7 4 0,1 1 0,0 0 0,-1 0 0,1 0 0,-1 0 0,1 0 0,-1 0 0,1 0 0,0 0 0,-1 0 0,1 0 0,-1 0 0,1 0 0,-1 0 0,1 0 0,-1 0 0,1 0 0,0 0 0,-1 0 0,1 1 0,-1-1 0,1 0 0,0 0 0,-1 1 0,0 0 0,0 0 0,1 0 0,-1 0 0,0 0 0,1 0 0,-1 1 0,1-1 0,-1 0 0,1 0 0,-1 1 0,1-1 0,0 2 0,-2 16 0,2-1 0,0 1 0,1-1 0,4 25 0,1 13 0,-3 17 0,-12 134 0,4-163 0,-3 0 0,-1-1 0,-2-1 0,-22 57 0,32-96 0,-19 37 0,20-38 0,-1-1 0,0 1 0,0-1 0,0 1 0,0-1 0,0 0 0,0 1 0,0-1 0,-1 0 0,1 0 0,0 0 0,-1 0 0,1 0 0,-1 0 0,1 0 0,-1 0 0,1-1 0,-1 1 0,0-1 0,1 1 0,-3-1 0,3 0 0,1 0 0,-1 0 0,0-1 0,0 1 0,0-1 0,0 1 0,1-1 0,-1 1 0,0-1 0,0 0 0,1 1 0,-1-1 0,0 0 0,1 1 0,-1-1 0,1 0 0,-1 0 0,1 0 0,-1 1 0,1-1 0,0 0 0,-1 0 0,1 0 0,0 0 0,0 0 0,-1 0 0,1 0 0,0 0 0,0 0 0,0 0 0,0 1 0,1-3 0,1-34 0,-2 34 0,9-42 0,1 0 0,2 1 0,22-50 0,-29 79 0,1 1 0,1 0 0,0 0 0,1 0 0,11-13 0,-14 21 0,0 0 0,0 1 0,1 0 0,-1 0 0,1 1 0,0-1 0,0 1 0,1 0 0,-1 1 0,1 0 0,0 0 0,14-4 0,22-2 0,0 2 0,60-1 0,18-3 0,-96 8 0,7-1 0,30-8 0,-55 10 0,1 0 0,-1-1 0,0 0 0,0 0 0,0 0 0,0-1 0,0 0 0,-1 0 0,10-8 0,-14 9 0,0 1 0,0-1 0,0 1 0,0-1 0,0 0 0,-1 1 0,1-1 0,-1 0 0,0 0 0,0 0 0,0-1 0,0 1 0,0 0 0,-1 0 0,1 0 0,-1-1 0,0 1 0,0 0 0,0 0 0,-1-1 0,1 1 0,-2-4 0,-2-7 0,0 0 0,-1 1 0,-13-24 0,5 10 0,-33-98 0,24 61 0,19 110 0,-8 443 0,7-323-1365,4-143-5461</inkml:trace>
</inkml:ink>
</file>

<file path=ppt/ink/ink5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10:04:50.561"/>
    </inkml:context>
    <inkml:brush xml:id="br0">
      <inkml:brushProperty name="width" value="0.05" units="cm"/>
      <inkml:brushProperty name="height" value="0.05" units="cm"/>
    </inkml:brush>
  </inkml:definitions>
  <inkml:trace contextRef="#ctx0" brushRef="#br0">1 194 24575,'1'0'0,"-1"0"0,1 0 0,-1 0 0,1 1 0,0-1 0,-1 0 0,1 1 0,-1-1 0,1 0 0,-1 1 0,1-1 0,-1 1 0,1-1 0,-1 1 0,0-1 0,1 1 0,-1-1 0,1 1 0,-1-1 0,0 1 0,0-1 0,1 1 0,-1 0 0,0-1 0,0 1 0,0-1 0,0 1 0,1 1 0,1 21 0,-1-19 0,18 323 0,-14-279 0,0 4 0,0 75 0,-8-108 0,2-19 0,1 0 0,0 0 0,0 0 0,0 0 0,0 0 0,0 1 0,0-1 0,0 0 0,0 0 0,-1 0 0,1 0 0,0 0 0,0 0 0,0 0 0,0 0 0,0 0 0,0 0 0,0 0 0,-1 0 0,1 0 0,0 0 0,0 0 0,0 0 0,0 0 0,0 0 0,0 0 0,-1 0 0,1 0 0,0 0 0,0-1 0,0 1 0,0 0 0,0 0 0,0 0 0,0 0 0,0 0 0,-1 0 0,1 0 0,0 0 0,0 0 0,0 0 0,0-1 0,0 1 0,0 0 0,0 0 0,0 0 0,0 0 0,0 0 0,0 0 0,0 0 0,0-1 0,0 1 0,0 0 0,0 0 0,0 0 0,0 0 0,0 0 0,-9-34 0,2-17 0,4 0 0,1 0 0,2 1 0,3-1 0,2 0 0,2 1 0,3 0 0,26-85 0,-27 109 0,2 0 0,20-38 0,-24 52 0,0 1 0,0 0 0,1 1 0,1 0 0,0 0 0,0 1 0,17-14 0,-23 21 0,0 0 0,0 0 0,0 0 0,0 0 0,1 0 0,-1 1 0,0 0 0,1-1 0,0 1 0,-1 0 0,1 1 0,0-1 0,-1 1 0,1 0 0,0-1 0,-1 2 0,1-1 0,0 0 0,0 1 0,-1 0 0,1-1 0,-1 1 0,1 1 0,-1-1 0,1 1 0,-1-1 0,0 1 0,1 0 0,-1 0 0,0 0 0,0 1 0,-1-1 0,1 1 0,0-1 0,-1 1 0,0 0 0,1 0 0,-1 0 0,0 0 0,-1 1 0,1-1 0,1 4 0,1 2 0,-1 0 0,0-1 0,0 1 0,-1 0 0,0 1 0,0-1 0,-1 0 0,-1 0 0,0 1 0,0-1 0,-2 16 0,-1-13 0,1 0 0,-2 0 0,0-1 0,0 0 0,-1 1 0,0-2 0,-1 1 0,-9 12 0,3-7 0,0-1 0,-2 0 0,1-1 0,-2-1 0,0 0 0,0-1 0,-1 0 0,-1-1 0,0-1 0,-33 14 0,126 12 0,-48-18 114,-1 1 0,41 37-1,42 52-1725,-108-106 1518,14 15-6732</inkml:trace>
</inkml:ink>
</file>

<file path=ppt/ink/ink5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10:04:50.954"/>
    </inkml:context>
    <inkml:brush xml:id="br0">
      <inkml:brushProperty name="width" value="0.05" units="cm"/>
      <inkml:brushProperty name="height" value="0.05" units="cm"/>
    </inkml:brush>
  </inkml:definitions>
  <inkml:trace contextRef="#ctx0" brushRef="#br0">438 194 24575,'4'-8'0,"0"1"0,-1-1 0,-1 1 0,1-1 0,-1 0 0,-1 0 0,1 0 0,-1 0 0,-1 0 0,1 0 0,-1 0 0,-3-16 0,3 20 0,-1 1 0,-1-1 0,1 0 0,0 0 0,-1 1 0,0-1 0,1 1 0,-1-1 0,-1 1 0,1 0 0,0 0 0,-1 0 0,0 0 0,0 0 0,0 1 0,0-1 0,0 1 0,0 0 0,0 0 0,-1 0 0,1 0 0,-1 1 0,0-1 0,1 1 0,-1 0 0,0 0 0,0 0 0,-5 0 0,5 0 0,-1 1 0,1 0 0,-1 0 0,1 0 0,-1 0 0,0 1 0,1 0 0,-1 0 0,1 0 0,0 0 0,-1 1 0,1-1 0,0 1 0,0 0 0,-7 5 0,5-2 0,1-1 0,0 1 0,-1 0 0,2 1 0,-1-1 0,1 1 0,0 0 0,0 0 0,-4 10 0,2-5 0,2 1 0,-1 0 0,2 0 0,0 0 0,0 1 0,1-1 0,0 1 0,1-1 0,1 1 0,0 0 0,2 15 0,2-10 0,1-1 0,0 0 0,1 0 0,1 0 0,1-1 0,0 0 0,1 0 0,1-1 0,0 0 0,1-1 0,25 25 0,9 3 0,1-2 0,59 38 0,-85-63 0,-10-9 0,-6-4 0,-1 0 0,1 1 0,0-1 0,-1 1 0,0 0 0,1 0 0,-1 0 0,0 0 0,-1 1 0,1-1 0,-1 1 0,1-1 0,2 8 0,-5-10 0,0 0 0,0-1 0,0 1 0,0 0 0,0 0 0,-1 0 0,1 0 0,0-1 0,0 1 0,-1 0 0,1 0 0,-1-1 0,1 1 0,0 0 0,-1 0 0,1-1 0,-1 1 0,0-1 0,1 1 0,-1 0 0,0-1 0,1 1 0,-1-1 0,0 1 0,1-1 0,-1 0 0,0 1 0,0-1 0,0 0 0,1 0 0,-3 1 0,-28 6 0,29-7 0,-41 4 86,1-1-1,-1-2 0,-82-10 1,63 0-655,1-3 0,-63-21 0,63 13-6257</inkml:trace>
</inkml:ink>
</file>

<file path=ppt/ink/ink5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10:04:52.405"/>
    </inkml:context>
    <inkml:brush xml:id="br0">
      <inkml:brushProperty name="width" value="0.05" units="cm"/>
      <inkml:brushProperty name="height" value="0.05" units="cm"/>
    </inkml:brush>
  </inkml:definitions>
  <inkml:trace contextRef="#ctx0" brushRef="#br0">1 0 24575,'32'402'0,"-30"-386"0,4 38 0,35 479 0,-41-531 0,0 0 0,0-1 0,0 1 0,0 0 0,0 0 0,0-1 0,1 1 0,-1 0 0,0-1 0,1 1 0,-1 0 0,1-1 0,0 1 0,0-1 0,-1 1 0,1-1 0,0 1 0,0-1 0,0 0 0,1 1 0,1 1 0,0-2 0,0 0 0,0 0 0,0 0 0,-1 0 0,2 0 0,-1-1 0,0 1 0,0-1 0,0 0 0,0 0 0,6-1 0,184-13 0,83-4 0,547 28-2418,2 39-962,-551-31 3043,2266 114-4589,2-85 3660,-2539-47 1269,557-6 632,-190-10 2886,-305 11-2465,-41 1 701,-24 4-1744,0 0-1,-1 0 1,1 0 0,0 0-1,0 0 1,0 0 0,0 0 0,0 0-1,0 0 1,0 0 0,0 0 0,0 0-1,0 0 1,0 0 0,0 0 0,0 0-1,0 0 1,0 0 0,0 0 0,0 0-1,0 0 1,0 0 0,0-1 0,0 1-1,0 0 1,0 0 0,0 0 0,0 0-1,0 0 1,0 0 0,0 0 0,0 0-1,0 0 1,0 0 0,0 0-1,0 0 1,0 0 0,0 0 0,0 0-1,0 0 1,0 0 0,0-1 0,0 1-1,0 0 1,0 0 0,0 0 0,0 0-1,0 0 1,0 0 0,0 0 0,1 0-1,-1 0 1,0 0 0,0 0 0,0 0-1,0 0 1,0 0 0,0 0 0,0 0-1,0 0 1,0 0 0,0 0 0,0 0-1,0 0 1,-13-3 596,-160-13 1649,97 11-3289,-37-4-4469</inkml:trace>
</inkml:ink>
</file>

<file path=ppt/ink/ink5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10:04:53.566"/>
    </inkml:context>
    <inkml:brush xml:id="br0">
      <inkml:brushProperty name="width" value="0.05" units="cm"/>
      <inkml:brushProperty name="height" value="0.05" units="cm"/>
    </inkml:brush>
  </inkml:definitions>
  <inkml:trace contextRef="#ctx0" brushRef="#br0">21 80 24575,'-21'-1'0,"33"-2"0,37-2 0,285-6 0,-169 8 0,2941-54-9743,-412 57 8066,-4 52 298,-2222-31 3383,-159-1 2282,-289-18-3911,-10-2 135,1 1 1,-1 0-1,0 1 0,13 3 0,-23-5-486,0 0 1,-1 0-1,1 0 1,0 0-1,0 0 1,0 0-1,0 0 1,0 0-1,0 0 1,0 0-1,-1 0 1,1 0-1,0 0 1,0 0-1,0 1 1,0-1-1,0 0 1,0 0-1,0 0 1,0 0-1,0 0 1,0 0-1,-1 0 1,1 0-1,0 0 1,0 0-1,0 0 1,0 1-1,0-1 1,0 0-1,0 0 1,0 0-1,0 0 1,0 0-1,0 0 1,0 0-1,0 1 0,0-1 1,0 0-1,0 0 1,0 0-1,0 0 1,0 0-1,0 0 1,0 0-1,0 0 1,0 1-1,0-1 1,0 0-1,0 0 1,0 0-1,0 0 1,0 0-1,0 0 1,0 0-1,1 0 1,-1 1-1,-13 1 822,-20-1-484,0-1 1,-47-6-1,-8-1-132,88 7-230,0 0 0,0 0 0,-1 0 0,1 0 0,0 0 0,0 0 0,-1 0 0,1 0 0,0 0 0,0 0 0,-1 0 0,1 0 0,0 0 0,0 0 0,0 0 0,-1 0 0,1 0 0,0 0 0,0 0 0,-1 1 0,1-1 0,0 0 0,0 0 0,0 0 0,0 0 0,-1 1 0,1-1 0,0 0 0,0 0 0,0 0 0,0 1 0,0-1 0,-1 0 0,1 0 0,0 1 0,0-1 0,0 0 0,0 0 0,0 1 0,5 12 0,18 17 0,-16-22 0,2 6 0,0 0 0,-1 1 0,0 0 0,-2 0 0,1 0 0,-2 1 0,0 0 0,-1 0 0,3 26 0,-1 13 0,-4 85 0,-2-103 0,-7 201 0,4 165 0,13-302 0,2 74 0,-11-171 0,-1 0 0,-1-1 0,1 1 0,-1 0 0,1 0 0,-1 0 0,0-1 0,0 1 0,-1 0 0,1-1 0,-1 0 0,0 1 0,0-1 0,0 0 0,0 0 0,-1 0 0,1 0 0,-1 0 0,-3 3 0,-1-1 0,0-1 0,0 0 0,0 0 0,-1-1 0,0 0 0,1 0 0,-17 3 0,-13 1 0,-1-1 0,-45 2 0,-79-5 0,104-3 0,-203-1-1365,131 1-5461</inkml:trace>
</inkml:ink>
</file>

<file path=ppt/ink/ink5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10:04:54.725"/>
    </inkml:context>
    <inkml:brush xml:id="br0">
      <inkml:brushProperty name="width" value="0.05" units="cm"/>
      <inkml:brushProperty name="height" value="0.05" units="cm"/>
    </inkml:brush>
  </inkml:definitions>
  <inkml:trace contextRef="#ctx0" brushRef="#br0">1 194 24575,'0'-6'0,"0"1"0,0-1 0,0 1 0,1-1 0,0 1 0,0-1 0,1 1 0,3-10 0,-3 11 0,1 1 0,-1-1 0,1 1 0,0-1 0,0 1 0,0 0 0,1 0 0,-1 0 0,1 1 0,-1-1 0,8-3 0,19-9 0,0 1 0,1 1 0,0 2 0,1 1 0,0 1 0,1 2 0,0 1 0,64-3 0,-93 9 0,0 0 0,0 0 0,1 1 0,-1-1 0,0 1 0,0 0 0,1 0 0,-1 0 0,0 0 0,0 1 0,0 0 0,6 4 0,-8-5 0,0 1 0,0 0 0,0 0 0,-1 0 0,1 1 0,-1-1 0,1 0 0,-1 1 0,0-1 0,0 0 0,0 1 0,0 0 0,0-1 0,0 1 0,-1-1 0,1 1 0,-1 0 0,0 0 0,0-1 0,0 1 0,-1 4 0,0 9 0,-2 1 0,0 0 0,0-1 0,-12 30 0,-33 61 0,20-45 0,14-31 0,-26 65 0,36-82 0,0 0 0,0-1 0,1 1 0,1 0 0,0 17 0,1-27 0,1 1 0,1-1 0,-1 1 0,0-1 0,1 0 0,0 1 0,0-1 0,1 0 0,-1 0 0,1 1 0,0-1 0,0 0 0,0-1 0,0 1 0,1 0 0,0-1 0,-1 1 0,1-1 0,1 0 0,-1 0 0,0 0 0,1 0 0,-1-1 0,1 1 0,0-1 0,0 0 0,0 0 0,0 0 0,0-1 0,1 1 0,-1-1 0,9 1 0,2 0 0,1 0 0,-1-1 0,1-1 0,0 0 0,-1-1 0,1-1 0,0-1 0,17-4 0,-19 3-105,1 0 0,-1-1 0,0-1 0,0 0 0,-1 0 0,0-2 0,0 0 0,0 0 0,-1-1 0,0-1 0,-1 0 0,18-20 0,-10 3-6721</inkml:trace>
</inkml:ink>
</file>

<file path=ppt/ink/ink5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10:04:55.066"/>
    </inkml:context>
    <inkml:brush xml:id="br0">
      <inkml:brushProperty name="width" value="0.05" units="cm"/>
      <inkml:brushProperty name="height" value="0.05" units="cm"/>
    </inkml:brush>
  </inkml:definitions>
  <inkml:trace contextRef="#ctx0" brushRef="#br0">458 15 24575,'-14'-4'0,"0"1"0,0 0 0,-1 1 0,1 0 0,-1 1 0,-18 2 0,-87 11 0,111-10 0,-94 17 0,89-16 0,-1 2 0,1 0 0,0 0 0,-24 14 0,37-19 0,0 0 0,1 1 0,-1-1 0,1 0 0,-1 0 0,1 0 0,-1 1 0,1-1 0,-1 0 0,1 1 0,-1-1 0,1 0 0,0 1 0,-1-1 0,1 1 0,-1-1 0,1 1 0,0-1 0,0 1 0,-1-1 0,1 1 0,0-1 0,0 1 0,-1-1 0,1 1 0,0-1 0,0 1 0,0-1 0,0 1 0,0 0 0,0-1 0,0 1 0,0-1 0,0 1 0,0-1 0,0 2 0,1-1 0,1 0 0,-1 0 0,0 0 0,0 0 0,1 0 0,-1-1 0,0 1 0,1 0 0,-1-1 0,1 1 0,-1-1 0,3 1 0,51 8 0,-3-10-291,0-2-1,0-2 1,66-15-1,-111 18 93,49-8-6627</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8:36:35.950"/>
    </inkml:context>
    <inkml:brush xml:id="br0">
      <inkml:brushProperty name="width" value="0.05" units="cm"/>
      <inkml:brushProperty name="height" value="0.05" units="cm"/>
    </inkml:brush>
  </inkml:definitions>
  <inkml:trace contextRef="#ctx0" brushRef="#br0">35 396 24575,'1'16'0,"2"1"0,-1-1 0,2 0 0,0-1 0,1 1 0,1-1 0,8 18 0,-5-13 0,-1 0 0,-1 1 0,6 27 0,-11-34 0,0-1 0,-1 0 0,0 16 0,-1-26 0,0-1 0,0 0 0,0 0 0,-1 1 0,1-1 0,0 0 0,-1 0 0,1 1 0,-1-1 0,0 0 0,0 0 0,0 0 0,0 0 0,0 0 0,0 0 0,-1 0 0,1 0 0,-1 0 0,1-1 0,-1 1 0,1-1 0,-1 1 0,0-1 0,0 1 0,0-1 0,0 0 0,-2 1 0,2-2 0,0 0 0,1 1 0,-1-1 0,0 0 0,0-1 0,1 1 0,-1 0 0,0 0 0,0-1 0,1 1 0,-1-1 0,0 0 0,1 1 0,-1-1 0,1 0 0,-1 0 0,1 0 0,-1 0 0,1 0 0,-1 0 0,1 0 0,0-1 0,0 1 0,0 0 0,0-1 0,0 1 0,0-1 0,0 1 0,-1-3 0,-2-4 0,0 0 0,0 0 0,1-1 0,-3-12 0,0-9 0,0 0 0,3 0 0,0-1 0,2 0 0,3-33 0,3 3 0,21-93 0,-18 119 0,19-50 0,-22 71 0,1 0 0,0 1 0,1 0 0,1 0 0,0 1 0,14-16 0,-20 25 0,1 0 0,0 0 0,0 0 0,0 1 0,0-1 0,0 1 0,1 0 0,-1 0 0,1 0 0,-1 0 0,1 1 0,0-1 0,-1 1 0,1 0 0,0 0 0,0 0 0,0 1 0,0-1 0,0 1 0,0 0 0,0 0 0,7 2 0,-5-1 0,0 1 0,0 1 0,0-1 0,-1 1 0,1 0 0,-1 0 0,0 0 0,0 1 0,0 0 0,0 0 0,0 0 0,-1 1 0,8 9 0,0 3 0,0 2 0,-2-1 0,0 1 0,0 1 0,-2 0 0,-1 0 0,10 42 0,-5 5 0,6 80 0,-11 87-1365,-7-206-5461</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8:37:10.142"/>
    </inkml:context>
    <inkml:brush xml:id="br0">
      <inkml:brushProperty name="width" value="0.05" units="cm"/>
      <inkml:brushProperty name="height" value="0.05" units="cm"/>
    </inkml:brush>
  </inkml:definitions>
  <inkml:trace contextRef="#ctx0" brushRef="#br0">33 137 24575,'-7'3'0,"-14"9"0,20-12 0,1 0 0,0 0 0,-1 1 0,1-1 0,0 0 0,0 1 0,-1-1 0,1 0 0,0 1 0,0-1 0,0 0 0,0 1 0,-1-1 0,1 0 0,0 1 0,0-1 0,0 1 0,0-1 0,0 0 0,0 1 0,0-1 0,0 1 0,0-1 0,0 0 0,0 1 0,0-1 0,0 0 0,0 1 0,1-1 0,-1 1 0,0-1 0,0 0 0,0 1 0,1-1 0,-1 0 0,0 1 0,0-1 0,1 0 0,-1 0 0,0 1 0,0-1 0,1 0 0,-1 0 0,0 1 0,1-1 0,-1 0 0,0 0 0,1 0 0,-1 0 0,0 0 0,1 1 0,-1-1 0,1 0 0,21 9 0,0 0 0,1-2 0,33 7 0,-25-6 0,47 13 0,80 18 0,-153-37 0,0-2 0,0 1 0,0 0 0,0-1 0,0 0 0,0 0 0,-1-1 0,1 1 0,0-1 0,0 0 0,0-1 0,0 1 0,-1-1 0,7-3 0,-5 1 0,0 0 0,0 0 0,-1-1 0,0 0 0,0 0 0,0 0 0,-1 0 0,1-1 0,4-10 0,25-44 0,-26 43 0,1 1 0,0 0 0,1 1 0,0 0 0,2 0 0,24-24 0,-35 38 18,1-1 0,0 1 0,-1 0 0,1 0 0,0 0 0,0 0 0,0 0 0,-1 0 0,1 0 0,0 1 0,0-1 0,0 0 0,0 1 0,1 0 0,-1 0 0,0-1 0,0 1 0,4 1 0,-5-1-84,1 1 0,-1 0 1,1-1-1,-1 1 0,0 0 1,0 0-1,1 0 0,-1 0 1,0 0-1,0 0 1,0 0-1,0 1 0,0-1 1,0 0-1,0 0 0,0 1 1,-1-1-1,1 1 0,0-1 1,-1 1-1,0-1 1,1 1-1,-1-1 0,0 1 1,1 2-1,1 14-6760</inkml:trace>
</inkml:ink>
</file>

<file path=ppt/ink/ink6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10:04:55.408"/>
    </inkml:context>
    <inkml:brush xml:id="br0">
      <inkml:brushProperty name="width" value="0.05" units="cm"/>
      <inkml:brushProperty name="height" value="0.05" units="cm"/>
    </inkml:brush>
  </inkml:definitions>
  <inkml:trace contextRef="#ctx0" brushRef="#br0">73 49 24575,'-8'7'0,"-1"0"0,0-1 0,0 0 0,-15 6 0,10-5 0,32-13 0,0 0 0,34-6 0,-7 2 0,92-17 0,-14 4 0,-109 19 342,-9 1-684,-6 1-1023</inkml:trace>
</inkml:ink>
</file>

<file path=ppt/ink/ink6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10:04:56.047"/>
    </inkml:context>
    <inkml:brush xml:id="br0">
      <inkml:brushProperty name="width" value="0.05" units="cm"/>
      <inkml:brushProperty name="height" value="0.05" units="cm"/>
    </inkml:brush>
  </inkml:definitions>
  <inkml:trace contextRef="#ctx0" brushRef="#br0">415 179 24575,'5'-5'0,"0"0"0,-1 0 0,0-1 0,0 0 0,-1 0 0,0 0 0,0 0 0,0 0 0,-1-1 0,0 1 0,0-1 0,0 0 0,0-9 0,-1 13 0,-1 0 0,1 0 0,-1 0 0,0 0 0,0 0 0,-1 0 0,1 1 0,-1-1 0,1 0 0,-1 0 0,0 0 0,0 1 0,0-1 0,0 0 0,-1 1 0,1-1 0,-1 1 0,1-1 0,-1 1 0,0 0 0,0 0 0,0 0 0,0 0 0,0 0 0,-1 0 0,1 0 0,0 1 0,-1-1 0,0 1 0,1 0 0,-1 0 0,0 0 0,-3-1 0,-9-1 0,1 1 0,0 1 0,-1 1 0,1-1 0,-1 2 0,1 0 0,0 1 0,-1 1 0,1 0 0,0 1 0,1 0 0,-24 11 0,22-8 0,0 0 0,0 2 0,0 0 0,1 0 0,0 1 0,1 1 0,0 0 0,1 1 0,0 1 0,-14 20 0,21-26 0,0 0 0,1 1 0,0-1 0,1 1 0,0 0 0,0 0 0,0 0 0,1 1 0,1-1 0,-1 1 0,1-1 0,1 1 0,0 9 0,0-12 0,1 0 0,0 0 0,0 0 0,1 0 0,0 0 0,0 0 0,0 0 0,1-1 0,0 1 0,0-1 0,0 0 0,1 0 0,0 0 0,0 0 0,0 0 0,0-1 0,1 0 0,8 7 0,0-3 0,1 0 0,0-1 0,0-1 0,1 0 0,0 0 0,0-2 0,0 0 0,0 0 0,1-2 0,18 2 0,0-2 0,-1-2 0,1-1 0,55-10 0,-78 10 0,42-10 0,-50 10 0,0 0 0,0 0 0,0 0 0,0-1 0,0 1 0,0-1 0,0 1 0,0-1 0,-1 0 0,1 0 0,-1 0 0,5-5 0,-7 7 0,0-1 0,0 1 0,0 0 0,1-1 0,-1 1 0,0 0 0,0-1 0,0 1 0,0 0 0,0-1 0,0 1 0,0 0 0,0-1 0,0 1 0,0 0 0,0-1 0,0 1 0,0 0 0,0-1 0,0 1 0,0-1 0,0 1 0,0 0 0,0-1 0,0 1 0,-1 0 0,1 0 0,0-1 0,0 1 0,0 0 0,-1-1 0,1 1 0,0 0 0,0 0 0,-1-1 0,1 1 0,0 0 0,-1 0 0,1 0 0,0-1 0,-1 1 0,1 0 0,0 0 0,-1 0 0,1 0 0,0 0 0,-1 0 0,0 0 0,-19-4 0,20 4 0,-30-3 0,-1 2 0,1 1 0,0 1 0,-35 7 0,43-4 0,0 0 0,0 2 0,0 1 0,1 0 0,0 2 0,-25 13 0,41-18 0,-1-1 0,1 1 0,0 0 0,0 0 0,0 0 0,0 1 0,1 0 0,0 0 0,0 0 0,0 0 0,1 1 0,0-1 0,0 1 0,-4 11 0,5-12 0,1 0 0,0 0 0,0 0 0,1 1 0,-1-1 0,1 0 0,0 1 0,1-1 0,-1 0 0,1 1 0,0-1 0,1 0 0,-1 0 0,1 0 0,0 0 0,0 0 0,0 0 0,4 5 0,0-1 0,1-1 0,-1-1 0,1 1 0,1-1 0,-1-1 0,1 1 0,0-1 0,1 0 0,-1-1 0,1 0 0,0-1 0,1 1 0,-1-2 0,1 1 0,0-1 0,-1-1 0,19 3 0,-8-3 0,0 0 0,0-1 0,1-1 0,-1-1 0,0-1 0,0-1 0,39-10 0,-37 6-455,0-1 0,33-18 0,-13 2-6371</inkml:trace>
</inkml:ink>
</file>

<file path=ppt/ink/ink6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10:04:56.680"/>
    </inkml:context>
    <inkml:brush xml:id="br0">
      <inkml:brushProperty name="width" value="0.05" units="cm"/>
      <inkml:brushProperty name="height" value="0.05" units="cm"/>
    </inkml:brush>
  </inkml:definitions>
  <inkml:trace contextRef="#ctx0" brushRef="#br0">80 151 24575,'-6'-19'0,"-14"-34"0,19 49 0,-1 1 0,0-1 0,0 1 0,0 0 0,-1 0 0,1-1 0,-1 2 0,0-1 0,0 0 0,0 0 0,-4-2 0,6 5 0,1-1 0,-1 1 0,1 0 0,0-1 0,-1 1 0,1 0 0,-1 0 0,1 0 0,-1 0 0,1-1 0,-1 1 0,1 0 0,-1 0 0,1 0 0,-1 0 0,1 0 0,-1 0 0,1 0 0,-1 0 0,1 0 0,-1 0 0,1 1 0,-1-1 0,1 0 0,-1 0 0,1 0 0,0 1 0,-1-1 0,1 0 0,-1 0 0,1 1 0,0-1 0,-1 0 0,1 1 0,0-1 0,-1 0 0,1 1 0,0-1 0,-1 1 0,1-1 0,0 1 0,0-1 0,-1 0 0,1 1 0,0-1 0,0 1 0,0-1 0,0 1 0,0-1 0,0 1 0,0-1 0,0 2 0,-1 27 0,41 237 0,-17-143 0,-7-12 0,-16-173 0,1 21 0,6-152 0,-4 171 0,1 0 0,0 0 0,2 0 0,0 1 0,2-1 0,16-31 0,-22 48 0,1 0 0,0 1 0,0 0 0,0-1 0,1 1 0,-1 0 0,1 0 0,0 1 0,0-1 0,1 1 0,-1 0 0,7-3 0,-8 4 0,-1 1 0,1 0 0,0 1 0,-1-1 0,1 0 0,0 1 0,0 0 0,-1 0 0,1-1 0,0 1 0,0 1 0,0-1 0,-1 0 0,1 1 0,0 0 0,-1-1 0,1 1 0,0 0 0,-1 0 0,1 1 0,-1-1 0,1 0 0,-1 1 0,0 0 0,3 2 0,2 2 0,0 2 0,0-1 0,-1 1 0,0-1 0,-1 2 0,0-1 0,0 1 0,-1-1 0,0 1 0,0 1 0,3 14 0,2 13 0,7 61 0,-13-76 0,0-2 0,-1-9 0,0 0 0,-1 0 0,0 0 0,-1 0 0,0 0 0,-3 21 0,-2-27 0,1-13 0,0-15 0,3-5 0,1 1 0,1-1 0,1 1 0,1-1 0,8-30 0,-6 39 0,0 0 0,2 0 0,0 1 0,1 0 0,1 0 0,1 1 0,22-31 0,-29 44 0,0 0 0,1 0 0,-1 1 0,1-1 0,0 1 0,0 0 0,0 0 0,1 0 0,-1 0 0,1 1 0,-1 0 0,8-2 0,-10 3 0,1 1 0,-1-1 0,1 1 0,-1 0 0,1 0 0,0 0 0,-1 0 0,1 1 0,-1-1 0,1 1 0,-1-1 0,1 1 0,-1 0 0,1 0 0,-1 0 0,0 0 0,1 0 0,-1 1 0,0-1 0,0 1 0,0-1 0,0 1 0,0 0 0,0 0 0,-1 0 0,2 2 0,5 7 0,-1 0 0,0 0 0,-1 0 0,-1 1 0,0 0 0,0 0 0,-1 1 0,2 13 0,15 105 0,-20-117 0,9 189-1365,-11-179-5461</inkml:trace>
</inkml:ink>
</file>

<file path=ppt/ink/ink6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10:04:57.198"/>
    </inkml:context>
    <inkml:brush xml:id="br0">
      <inkml:brushProperty name="width" value="0.05" units="cm"/>
      <inkml:brushProperty name="height" value="0.05" units="cm"/>
    </inkml:brush>
  </inkml:definitions>
  <inkml:trace contextRef="#ctx0" brushRef="#br0">33 150 24575,'18'302'0,"-7"-156"0,-7-5 0,-15-225 0,1 9 0,-5-128 0,15 155 0,1 0 0,10-59 0,-8 90 0,0 1 0,2-1 0,0 0 0,0 1 0,13-24 0,-16 36 0,0 0 0,1 0 0,0 1 0,-1-1 0,1 1 0,1-1 0,-1 1 0,0 0 0,1 0 0,0 0 0,4-2 0,-5 3 0,0 1 0,0 0 0,0 0 0,0 1 0,0-1 0,0 0 0,0 1 0,0 0 0,0 0 0,0 0 0,0 0 0,0 0 0,0 1 0,0-1 0,0 1 0,0 0 0,0 0 0,5 2 0,-1 1 0,0 0 0,0 1 0,0-1 0,-1 2 0,0-1 0,0 1 0,0-1 0,0 2 0,-1-1 0,0 1 0,0 0 0,-1 0 0,0 0 0,0 0 0,-1 1 0,4 9 0,-2 0 0,0 0 0,0-1 0,-2 2 0,0-1 0,-1 0 0,0 32 0,-3-36 0,0 0 0,-1-1 0,0 1 0,-1 0 0,-1-1 0,0 1 0,-1-1 0,0 0 0,0-1 0,-2 1 0,-14 20 0,17-27 0,0 0 0,0 0 0,-1 0 0,0 0 0,0-1 0,0 0 0,0 0 0,-1 0 0,1-1 0,-1 0 0,0 0 0,0 0 0,0-1 0,0 0 0,-1 0 0,1-1 0,-1 1 0,1-1 0,-1-1 0,1 1 0,-1-1 0,1 0 0,-1-1 0,1 0 0,-9-1 0,10 0-97,0 1-1,-1-1 1,1-1-1,0 1 1,0-1-1,1 1 1,-1-2-1,0 1 1,1 0-1,0-1 1,0 0-1,0 0 0,-5-6 1,-7-11-6729</inkml:trace>
</inkml:ink>
</file>

<file path=ppt/ink/ink6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10:04:58.243"/>
    </inkml:context>
    <inkml:brush xml:id="br0">
      <inkml:brushProperty name="width" value="0.05" units="cm"/>
      <inkml:brushProperty name="height" value="0.05" units="cm"/>
    </inkml:brush>
  </inkml:definitions>
  <inkml:trace contextRef="#ctx0" brushRef="#br0">13 183 24575,'-1'0'0,"0"0"0,1-1 0,-1 1 0,0 0 0,0-1 0,1 1 0,-1 0 0,1-1 0,-1 1 0,1-1 0,-1 0 0,0 1 0,1-1 0,0 1 0,-1-1 0,1 0 0,-1 1 0,1-1 0,0 0 0,-1 1 0,1-1 0,0 0 0,0 0 0,0 1 0,-1-1 0,1 0 0,0 0 0,0 1 0,0-2 0,0-24 0,0 25 0,1-1 0,-1 1 0,0-1 0,1 1 0,-1-1 0,1 1 0,-1-1 0,1 1 0,-1-1 0,1 1 0,0 0 0,0 0 0,0-1 0,0 1 0,0 0 0,0 0 0,0 0 0,0 0 0,1 0 0,-1 0 0,0 0 0,1 0 0,-1 0 0,0 1 0,1-1 0,-1 1 0,3-2 0,-2 2 0,0 0 0,0 0 0,0 1 0,0-1 0,0 0 0,0 1 0,0-1 0,0 1 0,0-1 0,0 1 0,-1 0 0,1 0 0,0 0 0,0 0 0,-1 0 0,1 0 0,-1 0 0,1 1 0,-1-1 0,1 1 0,1 2 0,4 7 0,0-1 0,-1 1 0,0 1 0,-1-1 0,0 1 0,-1 0 0,0 0 0,3 19 0,10 103 0,-17-127 0,4 136 0,-5-124 0,-1 1 0,0-1 0,-2 0 0,0 0 0,-9 25 0,11-41 0,0 1 0,1-1 0,-1 0 0,0 0 0,-1 1 0,-4 4 0,7-8 0,0 1 0,-1-1 0,1 1 0,-1-1 0,1 1 0,0-1 0,-1 0 0,1 1 0,-1-1 0,1 0 0,-1 1 0,0-1 0,1 0 0,-1 0 0,1 0 0,-1 1 0,1-1 0,-1 0 0,0 0 0,1 0 0,-1 0 0,1 0 0,-1 0 0,0 0 0,1 0 0,-1 0 0,1 0 0,-1-1 0,0 1 0,1 0 0,-1 0 0,1 0 0,-1-1 0,1 1 0,-1 0 0,1-1 0,-1 1 0,1 0 0,-1-1 0,1 1 0,0-1 0,-1 1 0,1-1 0,-1 1 0,1-1 0,0 1 0,0-1 0,-1 1 0,1-1 0,0 1 0,-1-2 0,-2-8 0,0 0 0,1-1 0,0 1 0,0-1 0,1 0 0,0 1 0,1-1 0,1-11 0,0-1 0,11-211 0,-6 190 0,2 0 0,2 1 0,19-54 0,-25 87 0,0 0 0,1 0 0,0 0 0,1 1 0,0 0 0,9-11 0,-13 17 0,0 2 0,-1-1 0,1 0 0,0 0 0,0 0 0,0 1 0,0-1 0,0 1 0,0-1 0,1 1 0,-1 0 0,0 0 0,1 0 0,-1 0 0,1 1 0,-1-1 0,1 1 0,-1-1 0,1 1 0,-1 0 0,1 0 0,-1 0 0,1 0 0,0 0 0,-1 1 0,1-1 0,-1 1 0,1 0 0,-1 0 0,0-1 0,1 2 0,2 1 0,3 2 0,0 1 0,-1 0 0,0 1 0,0 0 0,-1 0 0,0 0 0,0 1 0,0-1 0,8 18 0,0 5 0,17 46 0,-24-55 0,0-1 0,-1 1 0,-1 1 0,-1-1 0,-1 1 0,-1-1 0,-1 1 0,-1 0 0,-4 33 0,-8-26 0,12-28 0,0-1 0,-1 0 0,1 1 0,0-1 0,0 1 0,-1-1 0,1 0 0,0 1 0,-1-1 0,1 0 0,0 0 0,-1 1 0,1-1 0,-1 0 0,1 0 0,0 1 0,-1-1 0,1 0 0,-1 0 0,1 0 0,-1 0 0,0 1 0,1-2 0,-1 1 0,0-1 0,1 1 0,-1 0 0,1-1 0,-1 1 0,1-1 0,0 1 0,-1-1 0,1 0 0,-1 1 0,1-1 0,0 1 0,0-1 0,-1 0 0,1 1 0,0-1 0,0 0 0,0 1 0,-1-1 0,1-1 0,-1-7 0,0 1 0,0-1 0,1 0 0,0 0 0,1 0 0,0 0 0,0 0 0,5-13 0,24-72 0,-24 78 0,5-13 0,24-44 0,-29 62 0,0 1 0,2-1 0,-1 1 0,1 0 0,1 1 0,15-15 0,-21 22 0,-1 0 0,1 0 0,-1 0 0,1 1 0,-1-1 0,1 1 0,0-1 0,0 1 0,0 0 0,0 0 0,0 0 0,0 1 0,0-1 0,0 1 0,0 0 0,0-1 0,0 1 0,0 1 0,0-1 0,0 0 0,0 1 0,0 0 0,0-1 0,0 1 0,0 0 0,4 2 0,-2 1 0,0-1 0,-1 0 0,1 1 0,-1 0 0,0 0 0,0 0 0,0 1 0,-1 0 0,1-1 0,-1 1 0,0 0 0,-1 0 0,4 8 0,3 10 0,-1 1 0,-2 0 0,0 0 0,3 31 0,-7-37 0,-1 0 0,0-1 0,-2 1 0,0 0 0,-1-1 0,-7 31 0,0-22-1365,0-5-5461</inkml:trace>
</inkml:ink>
</file>

<file path=ppt/ink/ink6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10:04:58.713"/>
    </inkml:context>
    <inkml:brush xml:id="br0">
      <inkml:brushProperty name="width" value="0.05" units="cm"/>
      <inkml:brushProperty name="height" value="0.05" units="cm"/>
    </inkml:brush>
  </inkml:definitions>
  <inkml:trace contextRef="#ctx0" brushRef="#br0">178 72 24575,'7'-12'0,"8"-17"0,-14 28 0,-1 0 0,1 0 0,-1 0 0,0 0 0,1-1 0,-1 1 0,0 0 0,0 0 0,0-1 0,0 1 0,0 0 0,0 0 0,0 0 0,-1-1 0,1 1 0,0 0 0,-1 0 0,1 0 0,0 0 0,-2-2 0,1 2 0,0 1 0,1-1 0,-1 1 0,0 0 0,0-1 0,1 1 0,-1 0 0,0-1 0,0 1 0,0 0 0,0 0 0,0 0 0,1 0 0,-1 0 0,0 0 0,0 0 0,0 0 0,0 0 0,0 1 0,1-1 0,-1 0 0,0 0 0,0 1 0,0-1 0,1 0 0,-1 1 0,0-1 0,0 1 0,1-1 0,-1 1 0,0 0 0,1-1 0,-1 2 0,-27 22 0,27-23 0,-14 15 0,0 0 0,2 1 0,0 1 0,1 0 0,0 0 0,2 1 0,0 1 0,1 0 0,2 0 0,-7 22 0,11-29 0,-1 1 0,2-1 0,0 1 0,1-1 0,0 1 0,1 0 0,1-1 0,0 1 0,1-1 0,0 1 0,1-1 0,0 0 0,1 0 0,1 0 0,0 0 0,1-1 0,8 14 0,-10-20 0,0-1 0,1 0 0,0 0 0,0 0 0,0-1 0,0 1 0,1-1 0,-1 0 0,1-1 0,0 1 0,0-1 0,1-1 0,-1 1 0,1-1 0,-1 0 0,1 0 0,0-1 0,-1 0 0,1 0 0,0-1 0,0 0 0,0 0 0,0 0 0,7-2 0,-5 1 0,0-1 0,0 0 0,-1 0 0,1-1 0,0 0 0,-1 0 0,1-1 0,-1 0 0,0 0 0,0-1 0,-1 0 0,0-1 0,0 0 0,0 0 0,0 0 0,-1-1 0,9-12 0,-7 5 0,0-1 0,-1 0 0,-1 0 0,-1 0 0,0-1 0,-1 1 0,0-1 0,-1 0 0,-1-1 0,-1 1 0,0 0 0,-1-1 0,-4-24 0,4 39 0,0 0 0,-1 1 0,1-1 0,-1 0 0,1 0 0,-1 1 0,0-1 0,1 0 0,-1 1 0,0-1 0,0 1 0,0-1 0,0 1 0,-1-1 0,1 1 0,0 0 0,-1 0 0,-1-2 0,3 3 0,-1 0 0,0-1 0,1 1 0,-1 0 0,1 0 0,-1 0 0,0 0 0,1 0 0,-1 0 0,1 0 0,-1 0 0,0 0 0,1 0 0,-1 0 0,1 0 0,-1 0 0,0 1 0,1-1 0,-1 0 0,1 0 0,-1 1 0,-1 0 0,1 0 0,-1 0 0,1 0 0,0 1 0,0-1 0,0 0 0,0 1 0,0-1 0,0 1 0,-1 2 0,-5 9 0,2 1 0,0 0 0,0 1 0,2-1 0,0 1 0,0 0 0,1-1 0,1 1 0,1 0 0,0 0 0,0 0 0,2 0 0,0 0 0,4 16 0,-4-26-72,0-1 1,-1 0-1,1 1 0,0-1 0,1 0 0,-1 0 0,1-1 0,0 1 1,0 0-1,0-1 0,0 0 0,1 0 0,-1 0 0,1 0 0,0 0 1,0-1-1,0 1 0,5 1 0,8 2-6754</inkml:trace>
</inkml:ink>
</file>

<file path=ppt/ink/ink6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10:04:59.314"/>
    </inkml:context>
    <inkml:brush xml:id="br0">
      <inkml:brushProperty name="width" value="0.05" units="cm"/>
      <inkml:brushProperty name="height" value="0.05" units="cm"/>
    </inkml:brush>
  </inkml:definitions>
  <inkml:trace contextRef="#ctx0" brushRef="#br0">1 216 24575,'0'-13'0,"0"-26"0,0 39 0,0 0 0,0 0 0,0 0 0,0 0 0,1 0 0,-1 0 0,0 0 0,0 0 0,0 0 0,0 0 0,0 0 0,0 0 0,0 0 0,0 0 0,0 0 0,0 0 0,0 0 0,0 0 0,0 0 0,0 0 0,1 0 0,-1 0 0,0-1 0,0 1 0,0 0 0,0 0 0,0 0 0,0 0 0,0 0 0,0 0 0,4 25 0,32 241 0,23-3 0,-47-236 0,-4-18 0,-8-9 0,0 0 0,0 0 0,1 0 0,-1 0 0,0 0 0,0 0 0,1 0 0,-1 0 0,0 0 0,0 0 0,0-1 0,1 1 0,-1 0 0,0 0 0,0 0 0,0-1 0,1 1 0,-1 0 0,0 0 0,0 0 0,0-1 0,0 1 0,0 0 0,0 0 0,1-1 0,-1 1 0,0 0 0,0 0 0,0-1 0,0 1 0,0 0 0,0 0 0,0-1 0,0 1 0,0 0 0,0 0 0,0-1 0,0 1 0,0 0 0,-1-1 0,2-12 0,-2 0 0,0-1 0,-1 1 0,0 0 0,-5-16 0,-1-9 0,-2-18 0,3-1 0,0-67 0,7 94 0,2 1 0,1 0 0,1-1 0,1 1 0,1 1 0,12-31 0,-14 48 0,1 1 0,0-1 0,1 1 0,0 0 0,0 1 0,1-1 0,1 1 0,-1 1 0,1-1 0,13-9 0,-18 15 0,1 0 0,-1 1 0,1-1 0,0 1 0,0 0 0,0 0 0,0 1 0,0-1 0,1 1 0,-1 0 0,0 0 0,1 0 0,-1 0 0,1 1 0,-1 0 0,0 0 0,1 0 0,-1 0 0,1 1 0,-1 0 0,1 0 0,-1 0 0,0 0 0,0 1 0,0 0 0,0 0 0,0 0 0,0 0 0,5 4 0,-4-3 0,-1 1 0,0 0 0,0 0 0,0 1 0,0-1 0,-1 1 0,1 0 0,-1 0 0,-1 0 0,1 0 0,-1 0 0,1 1 0,-1-1 0,-1 1 0,1-1 0,-1 1 0,0 0 0,-1-1 0,1 1 0,-1 0 0,0 0 0,0 0 0,-2 8 0,-1 0 0,1-2 0,-2 1 0,1 0 0,-2-1 0,0 1 0,0-1 0,-1 0 0,-1-1 0,-10 15 0,-5 1 0,-1-1 0,-2-1 0,0-2 0,-2 0 0,-1-2 0,-58 36 0,85-55 0,7-1 0,16 1 0,-5-1 0,0 3 0,0 0 0,-1 1 0,1 1 0,-1 0 0,0 1 0,0 1 0,-1 1 0,0 0 0,22 19 0,1 3 0,-3 2 0,40 45 0,-40-37-1365,-24-27-5461</inkml:trace>
</inkml:ink>
</file>

<file path=ppt/ink/ink6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10:04:59.643"/>
    </inkml:context>
    <inkml:brush xml:id="br0">
      <inkml:brushProperty name="width" value="0.05" units="cm"/>
      <inkml:brushProperty name="height" value="0.05" units="cm"/>
    </inkml:brush>
  </inkml:definitions>
  <inkml:trace contextRef="#ctx0" brushRef="#br0">7 13 24575,'-2'0'0,"-2"3"0,3 0 0,8 1 0,4 1 0,7 1 0,5-2 0,4 0 0,4-2 0,1-3 0,4-2 0,-2-3 0,-1-4 0,-3-2 0,-8 1-8191</inkml:trace>
</inkml:ink>
</file>

<file path=ppt/ink/ink6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10:04:59.986"/>
    </inkml:context>
    <inkml:brush xml:id="br0">
      <inkml:brushProperty name="width" value="0.05" units="cm"/>
      <inkml:brushProperty name="height" value="0.05" units="cm"/>
    </inkml:brush>
  </inkml:definitions>
  <inkml:trace contextRef="#ctx0" brushRef="#br0">345 123 24575,'1'-2'0,"0"1"0,0-1 0,0 1 0,0-1 0,0 0 0,0 1 0,0-1 0,-1 0 0,1 0 0,-1 0 0,1 1 0,-1-1 0,0 0 0,1 0 0,-1 0 0,0 0 0,0 0 0,-1 0 0,1 0 0,0 1 0,-1-1 0,1 0 0,-1 0 0,1 0 0,-1 0 0,0 1 0,0-1 0,0 0 0,0 1 0,0-1 0,0 1 0,0-1 0,-2-1 0,-2-3 0,0 1 0,0 0 0,0 0 0,0 0 0,-1 1 0,1 0 0,-12-6 0,11 7 0,-1 0 0,0 0 0,0 1 0,0 0 0,0 1 0,0-1 0,0 1 0,0 1 0,0-1 0,-1 1 0,1 0 0,0 1 0,0 0 0,0 0 0,-1 1 0,2-1 0,-1 2 0,-11 4 0,9-3 0,1 1 0,0 0 0,0 0 0,0 1 0,1 0 0,0 0 0,0 1 0,1 0 0,-1 0 0,2 0 0,-1 1 0,1 0 0,-8 17 0,5-6 0,1 0 0,1 0 0,0 1 0,2 0 0,0 0 0,1 0 0,1 1 0,2-1 0,2 41 0,0-38 0,2 0 0,0 0 0,2 0 0,0 0 0,2-1 0,0 0 0,1 0 0,18 28 0,-18-35 0,2-1 0,0 1 0,1-2 0,0 0 0,1 0 0,1-1 0,0-1 0,0 0 0,18 9 0,-19-12 0,1 0 0,1-2 0,-1 0 0,1 0 0,0-2 0,0 0 0,0 0 0,1-2 0,-1 0 0,28 1 0,-36-4 0,-1 1 0,1-1 0,0-1 0,-1 1 0,1-1 0,-1 0 0,0 0 0,1-1 0,-1 0 0,-1 0 0,1 0 0,0-1 0,-1 0 0,8-7 0,-10 9 0,-1-1 0,0 1 0,1-1 0,-1 0 0,0 0 0,0 0 0,-1 0 0,1 0 0,-1 0 0,1-1 0,-1 1 0,0 0 0,0-1 0,0 1 0,-1-1 0,1 1 0,-1-1 0,0 0 0,0 1 0,0-1 0,-1 1 0,1-1 0,-1 1 0,0-1 0,0 1 0,0-1 0,0 1 0,-3-5 0,0 0-300,-1 1-1,0-1 0,-8-7 1,13 14 137,-16-17-6663</inkml:trace>
</inkml:ink>
</file>

<file path=ppt/ink/ink6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10:05:00.455"/>
    </inkml:context>
    <inkml:brush xml:id="br0">
      <inkml:brushProperty name="width" value="0.05" units="cm"/>
      <inkml:brushProperty name="height" value="0.05" units="cm"/>
    </inkml:brush>
  </inkml:definitions>
  <inkml:trace contextRef="#ctx0" brushRef="#br0">140 72 24575,'-3'-3'0,"0"1"0,0-1 0,-1 1 0,1 0 0,-1 0 0,1 0 0,-1 1 0,1-1 0,-1 1 0,-4-1 0,7 1 0,-1 1 0,0-1 0,0 1 0,0 0 0,0 0 0,1 0 0,-1 0 0,0 0 0,0 0 0,0 0 0,0 0 0,1 1 0,-1-1 0,0 1 0,0 0 0,1-1 0,-1 1 0,0 0 0,1 0 0,-1 0 0,1 0 0,-3 2 0,0 2 0,0 0 0,1 0 0,0 0 0,0 1 0,0 0 0,0-1 0,1 1 0,-3 11 0,-8 53 0,10-48 0,-1 7 0,1-1 0,1 1 0,2-1 0,4 45 0,-2-61 0,0 1 0,0-2 0,1 1 0,1 0 0,0 0 0,1-1 0,0 0 0,0 0 0,1 0 0,1-1 0,-1 0 0,2 0 0,10 11 0,-14-17 0,1 0 0,-1 0 0,1-1 0,0 0 0,0 0 0,0 0 0,1 0 0,-1-1 0,1 0 0,-1 0 0,1 0 0,0-1 0,0 1 0,6-1 0,-8-1 0,0 0 0,1 0 0,-1 0 0,0-1 0,1 1 0,-1-1 0,0 0 0,0-1 0,0 1 0,0-1 0,0 0 0,0 0 0,0 0 0,0 0 0,-1 0 0,1-1 0,-1 0 0,0 0 0,6-6 0,0-3 0,0-1 0,-1 0 0,-1 0 0,0-1 0,0 0 0,-2 0 0,0-1 0,0 0 0,-1 0 0,2-16 0,0-11 0,-2-1 0,-2-58 0,-2 82 0,-1 1 0,-1-1 0,0 1 0,-10-35 0,10 48 0,1 0 0,-1 1 0,0-1 0,0 1 0,0-1 0,0 1 0,-1 0 0,0 0 0,0 0 0,0 1 0,0-1 0,-1 1 0,1-1 0,-1 1 0,0 0 0,0 0 0,0 1 0,0-1 0,-1 1 0,1 0 0,-1 0 0,1 1 0,-9-3 0,4 3-136,1 0-1,0 1 1,0 0-1,-1 0 1,1 1-1,0 0 1,0 0-1,0 1 0,-15 5 1,-8 5-6690</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8:37:10.850"/>
    </inkml:context>
    <inkml:brush xml:id="br0">
      <inkml:brushProperty name="width" value="0.05" units="cm"/>
      <inkml:brushProperty name="height" value="0.05" units="cm"/>
    </inkml:brush>
  </inkml:definitions>
  <inkml:trace contextRef="#ctx0" brushRef="#br0">17 771 24575,'-1'0'0,"0"0"0,0-1 0,1 1 0,-1 0 0,0-1 0,0 1 0,1-1 0,-1 1 0,1-1 0,-1 1 0,0-1 0,1 1 0,-1-1 0,1 0 0,-1 1 0,1-1 0,-1 0 0,1 1 0,0-1 0,-1 0 0,1 0 0,0 0 0,0 1 0,0-1 0,-1 0 0,1 0 0,0 0 0,0 0 0,-2-29 0,1 25 0,1-27 0,2 0 0,0 1 0,2-1 0,1 1 0,2-1 0,1 1 0,2 1 0,0 0 0,2 0 0,2 1 0,30-48 0,-29 52 0,2 1 0,0 1 0,2 1 0,1 1 0,0 0 0,1 2 0,2 0 0,0 1 0,0 2 0,2 0 0,0 2 0,0 0 0,32-11 0,-41 20 0,0 0 0,0 1 0,0 1 0,0 0 0,1 1 0,-1 1 0,1 1 0,23 1 0,-29 1 0,0 0 0,-1 0 0,1 1 0,-1 0 0,0 1 0,0 0 0,0 0 0,0 1 0,-1 1 0,0-1 0,0 2 0,0-1 0,14 15 0,-7-3 0,-1 1 0,-1 0 0,-1 2 0,0-1 0,-2 2 0,0-1 0,11 36 0,2 17 0,13 75 0,-18-33-1365,-17-90-5461</inkml:trace>
</inkml:ink>
</file>

<file path=ppt/ink/ink6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10:05:16.633"/>
    </inkml:context>
    <inkml:brush xml:id="br0">
      <inkml:brushProperty name="width" value="0.05" units="cm"/>
      <inkml:brushProperty name="height" value="0.05" units="cm"/>
    </inkml:brush>
  </inkml:definitions>
  <inkml:trace contextRef="#ctx0" brushRef="#br0">20 153 24575,'1'-29'0,"7"-38"0,-1 11 0,-31 205 0,17-54 0,3-1 0,4 1 0,15 108 0,-14-194 24,10 45 287,-10-50-466,0 0 1,1 0-1,-1 0 1,1-1-1,0 1 1,0-1-1,0 1 1,0-1-1,1 0 0,5 6 1,4-1-6672</inkml:trace>
</inkml:ink>
</file>

<file path=ppt/ink/ink6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10:05:16.992"/>
    </inkml:context>
    <inkml:brush xml:id="br0">
      <inkml:brushProperty name="width" value="0.05" units="cm"/>
      <inkml:brushProperty name="height" value="0.05" units="cm"/>
    </inkml:brush>
  </inkml:definitions>
  <inkml:trace contextRef="#ctx0" brushRef="#br0">1 255 24575,'1'-51'0,"2"1"0,19-97 0,-18 140 0,0 15 0,1 20 0,7 189 0,-8-112 0,6 283-1365,-10-350-5461</inkml:trace>
</inkml:ink>
</file>

<file path=ppt/ink/ink6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10:05:17.348"/>
    </inkml:context>
    <inkml:brush xml:id="br0">
      <inkml:brushProperty name="width" value="0.05" units="cm"/>
      <inkml:brushProperty name="height" value="0.05" units="cm"/>
    </inkml:brush>
  </inkml:definitions>
  <inkml:trace contextRef="#ctx0" brushRef="#br0">73 177 24575,'-15'0'0,"11"1"0,-1-1 0,1 0 0,-1 0 0,0 0 0,1-1 0,-1 1 0,1-1 0,-1 0 0,1-1 0,-6-1 0,10 3 0,0 0 0,0 0 0,0 0 0,0-1 0,-1 1 0,1 0 0,0 0 0,0 0 0,0 0 0,0 0 0,-1-1 0,1 1 0,0 0 0,0 0 0,0 0 0,0 0 0,0-1 0,0 1 0,0 0 0,0 0 0,0 0 0,-1-1 0,1 1 0,0 0 0,0 0 0,0 0 0,0-1 0,0 1 0,0 0 0,0 0 0,0 0 0,1-1 0,-1 1 0,0 0 0,0 0 0,0 0 0,0-1 0,0 1 0,0 0 0,0 0 0,9-9 0,14-2 0,46-13 0,0 3 0,110-18 0,-125 29 0,200-34-1365,-214 39-5461</inkml:trace>
  <inkml:trace contextRef="#ctx0" brushRef="#br0" timeOffset="1">266 273 24575,'-9'6'0,"-10"4"0,-7 3 0,-3 2 0,4 2 0,9-3 0,10-3 0,11-3 0,14-7 0,11-3 0,9-4 0,8 0 0,8-3 0,3-2 0,-10 0-8191</inkml:trace>
</inkml:ink>
</file>

<file path=ppt/ink/ink6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10:05:17.680"/>
    </inkml:context>
    <inkml:brush xml:id="br0">
      <inkml:brushProperty name="width" value="0.05" units="cm"/>
      <inkml:brushProperty name="height" value="0.05" units="cm"/>
    </inkml:brush>
  </inkml:definitions>
  <inkml:trace contextRef="#ctx0" brushRef="#br0">325 88 24575,'1'-4'0,"-1"1"0,-1-1 0,1 1 0,0-1 0,-1 1 0,0-1 0,0 1 0,0-1 0,0 1 0,0-1 0,-1 1 0,1 0 0,-1 0 0,0 0 0,0 0 0,0 0 0,0 0 0,-1 1 0,1-1 0,-1 0 0,0 1 0,1 0 0,-5-3 0,3 4 0,-1-1 0,1 0 0,0 1 0,-1 0 0,1 0 0,-1 0 0,1 0 0,-1 1 0,1 0 0,-1 0 0,0 0 0,1 0 0,-1 1 0,1 0 0,-1 0 0,1 0 0,-8 4 0,0-1 0,1 2 0,0 0 0,0 0 0,1 1 0,-1 0 0,2 1 0,-1 0 0,1 0 0,0 1 0,1 0 0,0 1 0,0 0 0,-6 12 0,6-8 0,0 1 0,1 0 0,0 0 0,2 1 0,0 0 0,0 0 0,2 0 0,0 0 0,-2 26 0,5-29 0,0 0 0,0 1 0,2-1 0,-1 0 0,2 0 0,-1 0 0,2 0 0,0 0 0,0-1 0,1 1 0,13 20 0,-13-24 0,1-1 0,1 0 0,0 0 0,0-1 0,0 0 0,1 0 0,0-1 0,0 1 0,0-2 0,1 1 0,0-1 0,0-1 0,1 0 0,-1 0 0,1-1 0,15 4 0,-9-4-68,0-1 0,0-1-1,0-1 1,0 0 0,0-1 0,0 0-1,0-1 1,0-1 0,0-1 0,-1 0-1,1-1 1,-1-1 0,-1 0 0,1-1-1,-1-1 1,0 0 0,-1 0-1,1-2 1,13-12 0,6-8-6758</inkml:trace>
</inkml:ink>
</file>

<file path=ppt/ink/ink6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10:05:18.008"/>
    </inkml:context>
    <inkml:brush xml:id="br0">
      <inkml:brushProperty name="width" value="0.05" units="cm"/>
      <inkml:brushProperty name="height" value="0.05" units="cm"/>
    </inkml:brush>
  </inkml:definitions>
  <inkml:trace contextRef="#ctx0" brushRef="#br0">95 164 24575,'0'0'0,"0"-1"0,0 1 0,0-1 0,0 1 0,-1-1 0,1 1 0,0-1 0,0 1 0,0-1 0,-1 1 0,1-1 0,0 1 0,-1 0 0,1-1 0,0 1 0,-1-1 0,1 1 0,0 0 0,-1-1 0,1 1 0,-1 0 0,1-1 0,-1 1 0,1 0 0,-1 0 0,1 0 0,-1-1 0,1 1 0,-1 0 0,1 0 0,-1 0 0,1 0 0,-1 0 0,1 0 0,-1 0 0,1 0 0,-1 0 0,1 0 0,-1 0 0,1 0 0,-1 1 0,1-1 0,-1 0 0,1 0 0,-1 0 0,1 1 0,-1-1 0,-24 13 0,20-7 0,0 0 0,1 0 0,0 1 0,0-1 0,0 1 0,1 0 0,-1 0 0,2 0 0,-1 1 0,-2 13 0,2-7 0,1 1 0,0-1 0,1 1 0,2 26 0,1-27 0,0 1 0,1-1 0,1 0 0,0 0 0,1-1 0,1 1 0,0-1 0,1 0 0,0-1 0,12 16 0,-14-20 0,1-1 0,0 0 0,0 0 0,1 0 0,0-1 0,0 0 0,1 0 0,-1-1 0,1 0 0,0-1 0,1 1 0,-1-1 0,1-1 0,0 0 0,0 0 0,0-1 0,9 2 0,-12-4 0,0 0 0,0 0 0,0-1 0,0 0 0,0 0 0,0 0 0,0 0 0,-1-1 0,1 0 0,-1-1 0,1 1 0,-1-1 0,0 0 0,0 0 0,0-1 0,0 1 0,0-1 0,-1 0 0,0 0 0,0-1 0,0 1 0,0-1 0,-1 0 0,4-6 0,2-6 0,0 0 0,0-1 0,-2 0 0,-1 0 0,0 0 0,4-24 0,-3 6 0,-2 0 0,2-62 0,-7 80 0,-1 0 0,-1 0 0,0 0 0,-1 0 0,-1 1 0,-1-1 0,-9-23 0,12 38 0,1-1 0,-1 1 0,0 0 0,0-1 0,0 1 0,0 0 0,0 0 0,-1 0 0,0 1 0,1-1 0,-1 1 0,0-1 0,0 1 0,-1 0 0,1 0 0,0 0 0,-1 1 0,1-1 0,-7-1 0,7 2 0,0 1 0,-1 0 0,1 0 0,0 0 0,0 0 0,0 1 0,0-1 0,0 1 0,0 0 0,0-1 0,0 2 0,0-1 0,0 0 0,0 0 0,0 1 0,1 0 0,-1-1 0,1 1 0,-1 0 0,1 0 0,0 1 0,0-1 0,-1 0 0,-1 4 0,0 0-124,0 1 0,0 0 0,0 1 0,1-1 0,0 1 0,0-1-1,1 1 1,0 0 0,0 0 0,-1 16 0,2-2-6702</inkml:trace>
</inkml:ink>
</file>

<file path=ppt/ink/ink6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10:05:18.632"/>
    </inkml:context>
    <inkml:brush xml:id="br0">
      <inkml:brushProperty name="width" value="0.05" units="cm"/>
      <inkml:brushProperty name="height" value="0.05" units="cm"/>
    </inkml:brush>
  </inkml:definitions>
  <inkml:trace contextRef="#ctx0" brushRef="#br0">1 359 24575,'18'-24'0,"9"-10"0,-26 32 0,1 1 0,-1-1 0,1 1 0,-1 0 0,1 0 0,-1 0 0,1 0 0,0 0 0,0 0 0,0 0 0,0 0 0,-1 1 0,1-1 0,0 1 0,0-1 0,0 1 0,3 0 0,-3 0 0,-1 1 0,1-1 0,-1 1 0,1 0 0,-1-1 0,1 1 0,-1 0 0,0 0 0,1 0 0,-1 0 0,0 0 0,0 0 0,0 1 0,1-1 0,-2 0 0,1 0 0,0 1 0,0-1 0,0 1 0,0-1 0,-1 1 0,1-1 0,0 3 0,10 41 0,-10-41 0,1 5 0,18 107 0,-18-96 0,0 0 0,-2 0 0,-3 35 0,3-52 0,0-1 0,-1 0 0,1 0 0,-1 0 0,1 0 0,-1 0 0,0 0 0,1 0 0,-1 0 0,0 0 0,-1 0 0,1 0 0,0-1 0,0 1 0,-1 0 0,1-1 0,-3 3 0,3-4 0,1 0 0,-1 0 0,1 1 0,-1-1 0,1 0 0,-1 0 0,1 0 0,-1 0 0,0 0 0,1 0 0,-1 0 0,1 0 0,-1 0 0,0 0 0,1 0 0,-1 0 0,1 0 0,-1 0 0,1 0 0,-1-1 0,0 1 0,1 0 0,-2-1 0,1 0 0,-1-1 0,1 1 0,-1-1 0,1 1 0,0-1 0,-1 1 0,1-1 0,0 0 0,0 0 0,-1-2 0,-4-10 0,1-1 0,0 1 0,1-1 0,1 0 0,1 0 0,0 0 0,0-1 0,2-15 0,1-5 0,2 1 0,9-49 0,-4 46 0,1 1 0,16-38 0,-20 60 0,1 1 0,1 0 0,1 0 0,0 0 0,1 1 0,0 0 0,19-20 0,-25 29 0,1 1 0,-1 0 0,1 0 0,0 1 0,0-1 0,0 1 0,0 0 0,0 0 0,0 0 0,1 1 0,-1-1 0,1 1 0,-1 0 0,1 1 0,-1-1 0,8 0 0,-10 2 0,1-1 0,0 0 0,-1 1 0,1 0 0,-1 0 0,1 0 0,-1 0 0,1 0 0,-1 0 0,0 0 0,1 1 0,-1-1 0,0 1 0,0 0 0,0-1 0,0 1 0,0 0 0,-1 0 0,1 0 0,-1 1 0,1-1 0,-1 0 0,0 1 0,1-1 0,-1 0 0,-1 1 0,1 0 0,0-1 0,0 4 0,1 3 0,-1 1 0,0 0 0,-1-1 0,1 1 0,-2 0 0,0 0 0,0-1 0,0 1 0,-2 0 0,1-1 0,-1 0 0,0 1 0,-1-1 0,0 0 0,0-1 0,-11 16 0,6-11 0,0-2 0,0 1 0,-1-1 0,-1 0 0,0-1 0,0 0 0,-1-1 0,0-1 0,-1 1 0,-20 8 0,30-16 0,0 0 0,0 0 0,0 0 0,0-1 0,0 1 0,0-1 0,-1 0 0,-2 0 0,5 0 0,1 0 0,-1 0 0,1 0 0,-1 0 0,1 0 0,-1 0 0,1 0 0,-1 0 0,1 0 0,-1-1 0,1 1 0,-1 0 0,1 0 0,0 0 0,-1-1 0,1 1 0,-1 0 0,1-1 0,0 1 0,-1 0 0,1-1 0,0 1 0,-1 0 0,1-1 0,0 1 0,-1-1 0,1 1 0,0-1 0,0 1 0,0 0 0,-1-1 0,1 1 0,0-1 0,0 1 0,0-1 0,0 1 0,0-1 0,0 1 0,0-1 0,0 1 0,0-1 0,0 1 0,0-1 0,0 1 0,0-1 0,1 1 0,-1-1 0,0 1 0,0-1 0,0 1 0,1-1 0,-1 1 0,0 0 0,1-1 0,-1 1 0,0-1 0,1 1 0,-1 0 0,0-1 0,1 1 0,2-3 0,-1 0 0,1 1 0,0-1 0,0 1 0,0 0 0,0 0 0,0 0 0,1 0 0,-1 0 0,1 1 0,-1-1 0,1 1 0,-1 0 0,7-1 0,5-1 0,0 1 0,20 0 0,-19 2 0,0 1 0,1 0 0,-1 1 0,0 1 0,0 1 0,26 9 0,-32-9 0,1 0 0,-1 1 0,0 0 0,-1 1 0,1 0 0,-1 1 0,0 0 0,-1 0 0,0 1 0,13 14 0,-19-20 0,0 0 0,0 1 0,0 0 0,-1-1 0,1 1 0,-1 0 0,1 0 0,-1 0 0,0 0 0,0 0 0,0 0 0,0 0 0,-1 1 0,1-1 0,-1 0 0,0 0 0,0 1 0,0-1 0,0 0 0,-1 0 0,1 0 0,-1 1 0,0-1 0,0 0 0,0 0 0,0 0 0,-1 0 0,1 0 0,-1-1 0,0 1 0,0 0 0,0-1 0,0 1 0,0-1 0,0 1 0,0-1 0,-1 0 0,-3 2 0,-6 5 0,-1-1 0,1-1 0,-1 0 0,-1-1 0,0 0 0,1-1 0,-18 4 0,3-1 0,-1-2 0,-33 4 0,54-9 0,0-1 0,0 0 0,1 0 0,-1 0 0,0-1 0,1 0 0,-1-1 0,0 1 0,1-2 0,0 1 0,-1-1 0,1 0 0,-11-6 0,16 7 14,0 0 1,0 1-1,0-1 0,0 0 0,0 0 1,0-1-1,0 1 0,1 0 0,-1-1 0,1 1 1,-1-1-1,1 1 0,0-1 0,0 1 1,0-1-1,1 0 0,-1 1 0,1-1 0,-1 0 1,1 0-1,0 0 0,0 1 0,1-6 1,0 0-229,0 0 1,1 0 0,1 1-1,-1-1 1,1 1 0,1 0-1,3-7 1,11-18-6613</inkml:trace>
</inkml:ink>
</file>

<file path=ppt/ink/ink6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10:05:18.991"/>
    </inkml:context>
    <inkml:brush xml:id="br0">
      <inkml:brushProperty name="width" value="0.05" units="cm"/>
      <inkml:brushProperty name="height" value="0.05" units="cm"/>
    </inkml:brush>
  </inkml:definitions>
  <inkml:trace contextRef="#ctx0" brushRef="#br0">82 137 24575,'33'-10'0,"33"-11"0,-61 19 0,0-1 0,1 1 0,-1-1 0,0 0 0,-1-1 0,1 1 0,-1-1 0,1 0 0,4-6 0,-8 9 0,0 0 0,0-1 0,0 1 0,0 0 0,0-1 0,-1 1 0,1-1 0,-1 1 0,1-1 0,-1 1 0,1-1 0,-1 0 0,0 1 0,0-1 0,1 1 0,-1-1 0,0 0 0,-1 1 0,1-1 0,0 1 0,0-1 0,-1 1 0,1-1 0,-1 0 0,1 1 0,-1-1 0,0 1 0,1 0 0,-1-1 0,0 1 0,0 0 0,0-1 0,-1 0 0,0 0 0,0 1 0,0-1 0,0 1 0,0-1 0,0 1 0,0 0 0,0 0 0,0 0 0,0 0 0,0 0 0,-1 0 0,1 1 0,0-1 0,-1 1 0,1-1 0,0 1 0,-1 0 0,1 0 0,-1 0 0,1 0 0,-5 2 0,0 1 0,-1 0 0,1 0 0,-1 1 0,1 0 0,0 0 0,1 1 0,-1 0 0,1 0 0,0 1 0,0 0 0,1 0 0,-1 0 0,-4 8 0,0 1 0,-1 1 0,2 1 0,0 0 0,-9 28 0,11-28 0,2 2 0,1-1 0,0 0 0,1 1 0,1 0 0,1 0 0,1-1 0,0 1 0,4 24 0,-3-35 0,0-1 0,1 1 0,0 0 0,0-1 0,1 1 0,0-1 0,0 0 0,1 0 0,0 0 0,0 0 0,1-1 0,-1 1 0,1-1 0,1 0 0,-1-1 0,1 1 0,0-1 0,0-1 0,1 1 0,-1-1 0,1 0 0,0 0 0,0-1 0,12 4 0,-6-3-124,1-1 0,0 0 0,0-1 0,0-1 0,1 0 0,-1-1-1,0 0 1,0-1 0,0-1 0,27-6 0,-17-1-6702</inkml:trace>
</inkml:ink>
</file>

<file path=ppt/ink/ink6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10:05:19.321"/>
    </inkml:context>
    <inkml:brush xml:id="br0">
      <inkml:brushProperty name="width" value="0.05" units="cm"/>
      <inkml:brushProperty name="height" value="0.05" units="cm"/>
    </inkml:brush>
  </inkml:definitions>
  <inkml:trace contextRef="#ctx0" brushRef="#br0">152 31 24575,'-8'0'0,"-11"0"0,-8 0 0,-4 0 0,0 3 0,8 1 0,10-1 0,14 0 0,14-1 0,13-1 0,10-3 0,6-1 0,5-3 0,1-1 0,-4-1 0,-5-3 0,-9 1-8191</inkml:trace>
</inkml:ink>
</file>

<file path=ppt/ink/ink6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10:05:20.214"/>
    </inkml:context>
    <inkml:brush xml:id="br0">
      <inkml:brushProperty name="width" value="0.05" units="cm"/>
      <inkml:brushProperty name="height" value="0.05" units="cm"/>
    </inkml:brush>
  </inkml:definitions>
  <inkml:trace contextRef="#ctx0" brushRef="#br0">568 409 24575,'0'-1'0,"1"1"0,0 0 0,0-1 0,-1 1 0,1 0 0,0-1 0,-1 1 0,1-1 0,-1 1 0,1-1 0,0 1 0,-1-1 0,1 0 0,-1 1 0,1-1 0,-1 0 0,0 1 0,1-1 0,-1 0 0,0 1 0,1-1 0,-1 0 0,0 0 0,0 0 0,0 1 0,0-1 0,0 0 0,0 0 0,0-1 0,0-24 0,-2 21 0,0 1 0,0-1 0,-1 1 0,1-1 0,-1 1 0,0 0 0,0 0 0,0 0 0,-1 0 0,1 1 0,-7-5 0,3 2 0,0 0 0,-1 1 0,0 0 0,0 1 0,-12-5 0,16 7 0,0 1 0,0 0 0,1 0 0,-2 0 0,1 1 0,0-1 0,0 1 0,0 0 0,0 0 0,0 0 0,0 1 0,0 0 0,0-1 0,0 1 0,-6 3 0,4-1 0,0 0 0,1 0 0,-1 0 0,1 1 0,0 0 0,0 0 0,0 1 0,-8 9 0,2 0 0,1 1 0,0 0 0,2 0 0,0 1 0,0 0 0,-6 23 0,8-23 0,2 1 0,0 0 0,1 0 0,1 0 0,1 0 0,0 0 0,2 24 0,0-34 0,0-1 0,0 0 0,1 1 0,0-1 0,0 0 0,0 0 0,1 0 0,-1 0 0,1-1 0,5 7 0,-6-9 0,1 0 0,0 0 0,0 0 0,1 0 0,-1 0 0,1-1 0,-1 1 0,1-1 0,0 0 0,0 0 0,0 0 0,0-1 0,0 1 0,0-1 0,0 0 0,6 1 0,-5-2 0,-1 1 0,1-1 0,-1 0 0,1 0 0,-1 0 0,0-1 0,1 1 0,-1-1 0,0 0 0,1-1 0,-1 1 0,0-1 0,0 1 0,0-1 0,7-5 0,-6 3 0,0-1 0,0 1 0,0-1 0,0 0 0,-1 0 0,0-1 0,0 0 0,-1 1 0,5-10 0,-1-2 0,0 0 0,-2 0 0,0-1 0,-1 1 0,-1-1 0,2-34 0,-6-29 0,1 90 0,-2 27 0,5 43 0,-2-69 0,1 1 0,0-1 0,0 0 0,1 0 0,0 0 0,0 0 0,2-1 0,9 19 0,-13-26 0,1 0 0,-1 1 0,1-1 0,-1 0 0,1 0 0,0 0 0,0 0 0,0 0 0,0-1 0,0 1 0,0-1 0,1 1 0,-1-1 0,1 0 0,-1 0 0,1 0 0,-1 0 0,1 0 0,-1 0 0,1-1 0,0 1 0,-1-1 0,1 0 0,0 0 0,-1 0 0,1 0 0,0 0 0,0-1 0,-1 1 0,1-1 0,-1 0 0,1 1 0,0-1 0,-1 0 0,5-3 0,-1 0 0,0 0 0,0-1 0,0 1 0,0-1 0,-1-1 0,0 1 0,0-1 0,0 0 0,-1 0 0,1 0 0,5-13 0,-3 1 0,0 0 0,-2 0 0,0 0 0,-1-1 0,-1 0 0,-1 1 0,-1-1 0,-1-30 0,-1 23 0,-2 1 0,-1 0 0,0 1 0,-2-1 0,-18-46 0,18 57 0,0 1 0,0 1 0,-2-1 0,1 1 0,-2 1 0,1-1 0,-2 1 0,1 1 0,-1 0 0,-1 0 0,-22-15 0,24 19 0,0 1 0,0 1 0,0 0 0,-1 0 0,1 1 0,-1 0 0,0 0 0,0 1 0,0 1 0,0 0 0,0 0 0,-1 1 0,1 0 0,0 1 0,0 0 0,0 0 0,-15 5 0,4 1 0,1 0 0,0 2 0,1 0 0,0 1 0,0 1 0,1 1 0,0 1 0,1 0 0,1 1 0,0 1 0,1 0 0,0 1 0,2 1 0,-17 24 0,14-16 0,1 1 0,2 0 0,0 1 0,2 1 0,0-1 0,3 2 0,0-1 0,1 1 0,-4 58 0,9-63 0,2 0 0,1 0 0,1-1 0,1 1 0,1-1 0,2 0 0,0 0 0,1 0 0,1 0 0,1-1 0,14 25 0,-15-34 0,1 0 0,0 0 0,0 0 0,1-1 0,1-1 0,0 0 0,1 0 0,0-1 0,0-1 0,1 0 0,0 0 0,1-2 0,0 1 0,0-2 0,0 0 0,1-1 0,29 7 0,-17-8 0,-1-1 0,1-1 0,0-1 0,0-2 0,0 0 0,-1-2 0,1-1 0,47-14 0,-42 8 0,0-1 0,-1-2 0,0-1 0,-1-2 0,-1-1 0,43-32 0,-63 42 57,-1 1 0,-1-2 0,1 1 0,-1-1 0,6-8 0,-12 15-91,0 0 1,0 0-1,0 0 1,-1 0-1,1-1 1,0 1-1,-1 0 1,1 0-1,-1 0 1,1-1-1,-1 1 1,0 0 0,1 0-1,-1-1 1,0 1-1,0 0 1,0-1-1,0 1 1,0 0-1,0 0 1,0-1-1,0 1 1,-1 0-1,1-1 1,-1 1 0,1 0-1,-1 0 1,1 0-1,-1-1 1,1 1-1,-1 0 1,0 0-1,0 0 1,0 0-1,1 0 1,-1 0-1,0 0 1,0 1-1,0-1 1,0 0 0,-1 0-1,1 1 1,0-1-1,0 1 1,0-1-1,-1 1 1,1-1-1,0 1 1,0 0-1,-2-1 1,-14-3-6793</inkml:trace>
</inkml:ink>
</file>

<file path=ppt/ink/ink6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10:05:20.792"/>
    </inkml:context>
    <inkml:brush xml:id="br0">
      <inkml:brushProperty name="width" value="0.05" units="cm"/>
      <inkml:brushProperty name="height" value="0.05" units="cm"/>
    </inkml:brush>
  </inkml:definitions>
  <inkml:trace contextRef="#ctx0" brushRef="#br0">128 436 24575,'0'-10'0,"-1"-1"0,-1 2 0,-3-13 0,-3-20 0,8 41 0,0 1 0,1 0 0,-1 0 0,0-1 0,0 1 0,0 0 0,0-1 0,0 1 0,0 0 0,0 0 0,0-1 0,0 1 0,0 0 0,0 0 0,0-1 0,0 1 0,-1 0 0,1-1 0,0 1 0,0 0 0,0 0 0,0-1 0,0 1 0,-1 0 0,1 0 0,0 0 0,0-1 0,0 1 0,-1 0 0,1 0 0,0 0 0,0 0 0,0-1 0,-1 1 0,-5 10 0,-5 25 0,9-30 0,-27 100 0,5 1 0,-12 116 0,36-205 0,0-17 0,0 0 0,0 0 0,0 0 0,0 0 0,0-1 0,0 1 0,0 0 0,0 0 0,0 0 0,0 0 0,0 0 0,0 0 0,0 0 0,0 0 0,0 0 0,0 0 0,0 0 0,0 0 0,0-1 0,0 1 0,0 0 0,0 0 0,0 0 0,0 0 0,1 0 0,-1 0 0,0 0 0,0 0 0,0 0 0,0 0 0,0 0 0,0 0 0,0 0 0,0 0 0,0 0 0,0 0 0,0 0 0,0 0 0,1 0 0,-1 0 0,0 0 0,0 0 0,0 0 0,0 0 0,0 0 0,0 0 0,0 0 0,0 0 0,0 0 0,0 0 0,0 0 0,0 0 0,1 0 0,-1 0 0,0 0 0,0 0 0,0 0 0,0 0 0,0 0 0,0 0 0,0 0 0,0 0 0,0 1 0,0-1 0,0 0 0,0 0 0,0 0 0,0 0 0,10-28 0,-1-16 0,-3 0 0,1-71 0,-4 49 0,-2 45 0,4-70 0,4 1 0,23-102 0,-27 173 0,0 0 0,10-18 0,-13 32 0,0-1 0,1 1 0,0 0 0,0 0 0,1 0 0,0 0 0,-1 1 0,1-1 0,1 1 0,7-6 0,-11 9 0,1 0 0,-1 0 0,0 1 0,0-1 0,1 1 0,-1-1 0,0 1 0,1-1 0,-1 1 0,0 0 0,1-1 0,-1 1 0,1 0 0,-1 0 0,0 0 0,1 0 0,-1 1 0,1-1 0,-1 0 0,3 1 0,-2 0 0,0 1 0,0-1 0,1 0 0,-1 1 0,0-1 0,0 1 0,0 0 0,-1 0 0,1 0 0,2 3 0,2 5 0,0 0 0,0 0 0,7 21 0,-13-31 0,33 97 0,38 191 0,-65-261 0,27 172-1365,-31-167-5461</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8:37:11.238"/>
    </inkml:context>
    <inkml:brush xml:id="br0">
      <inkml:brushProperty name="width" value="0.05" units="cm"/>
      <inkml:brushProperty name="height" value="0.05" units="cm"/>
    </inkml:brush>
  </inkml:definitions>
  <inkml:trace contextRef="#ctx0" brushRef="#br0">5 261 24575,'-1'0'0,"1"1"0,0-1 0,-1 0 0,1 1 0,0-1 0,0 1 0,-1-1 0,1 0 0,0 1 0,0-1 0,-1 1 0,1-1 0,0 1 0,0-1 0,0 1 0,0-1 0,0 1 0,0-1 0,0 1 0,0-1 0,0 1 0,0-1 0,0 1 0,0-1 0,0 1 0,0-1 0,0 1 0,0-1 0,1 1 0,12 12 0,20 3 0,-33-16 0,308 133 0,-307-132 0,13 6 0,0-1 0,1-1 0,28 7 0,-39-11 0,0 0 0,0-1 0,1 0 0,-1 0 0,0 0 0,0 0 0,0-1 0,0 1 0,1-1 0,-1 0 0,0 0 0,0-1 0,0 1 0,-1-1 0,1 0 0,0 0 0,-1 0 0,1 0 0,3-4 0,8-8 0,-1-1 0,0-1 0,-1 0 0,-1 0 0,14-26 0,43-96 0,-52 102 0,5-13 0,22-43 0,-34 80 0,-10 12 0,1-1 0,-1 1 0,0 0 0,0 0 0,0 0 0,0 0 0,0 0 0,1 0 0,-1 0 0,0 0 0,0 0 0,0 0 0,0 0 0,0 0 0,0 0 0,1 0 0,-1 0 0,0 0 0,0 0 0,0 0 0,0 0 0,0 0 0,1 1 0,-1-1 0,0 0 0,0 0 0,0 0 0,0 0 0,0 0 0,0 0 0,0 0 0,0 0 0,1 0 0,-1 1 0,0-1 0,0 0 0,0 0 0,0 0 0,0 0 0,0 0 0,0 0 0,0 1 0,0-1 0,0 0 0,0 0 0,0 0 0,0 0 0,1 3 0,-1 0 0,0 0 0,0 0 0,0 0 0,-1 0 0,1 0 0,-2 5 0,-19 59-1365,8-30-5461</inkml:trace>
</inkml:ink>
</file>

<file path=ppt/ink/ink6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10:05:21.588"/>
    </inkml:context>
    <inkml:brush xml:id="br0">
      <inkml:brushProperty name="width" value="0.05" units="cm"/>
      <inkml:brushProperty name="height" value="0.05" units="cm"/>
    </inkml:brush>
  </inkml:definitions>
  <inkml:trace contextRef="#ctx0" brushRef="#br0">34 460 24575,'-27'-4'0,"21"-2"0,6 6 0,0-1 0,1 0 0,-1 1 0,0-1 0,0 1 0,1-1 0,-1 0 0,1 1 0,-1-1 0,1 1 0,-1-1 0,1 1 0,-1 0 0,1-1 0,-1 1 0,1-1 0,-1 1 0,1 0 0,0-1 0,16-6 0,-1 0 0,1 0 0,0 2 0,31-6 0,-4 0 0,79-19 0,58-17 0,-134 33 0,79-37 0,-118 47 0,0 0 0,-1-1 0,1 1 0,-1-2 0,0 1 0,0-1 0,-1 0 0,1 0 0,7-10 0,-12 13 0,0-1 0,0 1 0,-1 0 0,1-1 0,-1 1 0,1-1 0,-1 1 0,0-1 0,-1 1 0,1-1 0,-1 0 0,1 1 0,-1-1 0,0 0 0,0 0 0,-1 1 0,1-1 0,-1 0 0,0 1 0,0-1 0,0 1 0,0-1 0,-1 1 0,-3-7 0,2 3 0,-2 0 0,1 1 0,-1-1 0,0 1 0,0 0 0,-1 0 0,1 0 0,-1 1 0,-1 0 0,1 0 0,-1 0 0,0 1 0,-8-4 0,11 6 0,-1 0 0,1 1 0,-1 0 0,0 0 0,1 0 0,-1 0 0,0 1 0,0-1 0,0 1 0,1 0 0,-1 1 0,0-1 0,0 1 0,1 0 0,-1 0 0,0 1 0,1-1 0,-1 1 0,1 0 0,0 0 0,0 1 0,0-1 0,-5 4 0,1 1 0,0 0 0,1 1 0,-1-1 0,1 2 0,1-1 0,0 1 0,0 0 0,0 0 0,1 1 0,1-1 0,0 1 0,0 0 0,1 0 0,0 1 0,-2 14 0,4-20 0,0 1 0,1 0 0,-1 0 0,1 0 0,1-1 0,-1 1 0,1 0 0,0 0 0,0 0 0,1-1 0,-1 1 0,1-1 0,0 1 0,1-1 0,0 0 0,-1 0 0,2 0 0,-1 0 0,0 0 0,1-1 0,0 0 0,0 1 0,1-1 0,-1-1 0,1 1 0,-1-1 0,1 0 0,0 0 0,7 3 0,-3-2 0,0-2 0,1 1 0,-1-1 0,0 0 0,1-1 0,-1 0 0,1-1 0,-1 0 0,1 0 0,-1-1 0,1 0 0,-1-1 0,1 0 0,-1 0 0,0-1 0,0 0 0,0-1 0,0 0 0,-1 0 0,14-10 0,-14 9 0,-1 0 0,1 0 0,-1-1 0,0-1 0,-1 1 0,1-1 0,-1 0 0,-1 0 0,1-1 0,-1 0 0,-1 0 0,1 0 0,-1 0 0,-1-1 0,1 0 0,-2 0 0,1 0 0,-1 0 0,0 0 0,-1 0 0,0-11 0,-1 75 0,3 60 0,6-45 0,4 0 0,26 88 0,58 131 0,-51-159 0,-40-113 0,-1-6 0,-1 0 0,-1 1 0,0 0 0,0 0 0,-1 0 0,0 16 0,-1-27 0,-1-1 0,0 1 0,0 0 0,0 0 0,0 0 0,0-1 0,0 1 0,0 0 0,0 0 0,-1 0 0,1-1 0,0 1 0,0 0 0,-1 0 0,1-1 0,0 1 0,-1 0 0,1-1 0,-1 1 0,1 0 0,-1-1 0,1 1 0,-1-1 0,1 1 0,-1-1 0,1 1 0,-1-1 0,0 1 0,1-1 0,-1 1 0,0-1 0,0 0 0,1 0 0,-1 1 0,0-1 0,0 0 0,1 0 0,-1 0 0,0 0 0,0 0 0,0 0 0,1 0 0,-1 0 0,0 0 0,0 0 0,0 0 0,1 0 0,-2-1 0,-4-1 0,1 0 0,0 0 0,-1-1 0,1 0 0,-7-5 0,-24-19 0,2-1 0,0-2 0,3-1 0,0-1 0,2-2 0,1-1 0,2-1 0,-22-41 0,42 66 0,0 0 0,1 0 0,1-1 0,0 1 0,0-1 0,-4-24 0,8 30 0,-1 1 0,1-1 0,1 1 0,-1-1 0,1 1 0,-1 0 0,2-1 0,-1 1 0,1 0 0,-1-1 0,1 1 0,1 0 0,-1 0 0,1 1 0,0-1 0,0 0 0,7-7 0,1 1 43,1 0 1,0 1-1,0 0 0,1 1 0,19-11 1,77-32-130,-11 5-1453,-74 34-5287</inkml:trace>
</inkml:ink>
</file>

<file path=ppt/ink/ink6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10:05:22.332"/>
    </inkml:context>
    <inkml:brush xml:id="br0">
      <inkml:brushProperty name="width" value="0.05" units="cm"/>
      <inkml:brushProperty name="height" value="0.05" units="cm"/>
    </inkml:brush>
  </inkml:definitions>
  <inkml:trace contextRef="#ctx0" brushRef="#br0">321 414 24575,'10'-11'0,"-1"1"0,-1-1 0,0-1 0,0 0 0,-1 0 0,0-1 0,-1 1 0,-1-1 0,0-1 0,-1 1 0,0-1 0,3-20 0,-6 25 0,-1 0 0,1 1 0,-2-1 0,1 0 0,-1 1 0,0-1 0,-1 1 0,0-1 0,-1 1 0,1 0 0,-1 0 0,-1 0 0,0 0 0,0 0 0,0 1 0,-1 0 0,0 0 0,-1 0 0,1 0 0,-1 1 0,-10-8 0,9 8 0,0 1 0,1 0 0,-2 0 0,1 1 0,-1 0 0,1 0 0,-1 0 0,0 1 0,0 1 0,-1-1 0,1 1 0,0 1 0,-1-1 0,1 1 0,-1 1 0,1 0 0,-1 0 0,0 1 0,1-1 0,-1 2 0,1 0 0,0 0 0,-1 0 0,1 1 0,0 0 0,0 0 0,1 1 0,-1 0 0,1 1 0,0 0 0,0 0 0,0 0 0,1 1 0,0 0 0,0 0 0,0 1 0,1-1 0,0 1 0,-6 10 0,7-9 0,-1-1 0,2 1 0,-1 0 0,1 0 0,0 1 0,1-1 0,0 1 0,0-1 0,1 1 0,0 0 0,0 0 0,1-1 0,0 1 0,1 0 0,0 0 0,0-1 0,1 1 0,0 0 0,0-1 0,1 0 0,0 0 0,1 1 0,0-2 0,0 1 0,1 0 0,0-1 0,0 0 0,0 0 0,1-1 0,0 1 0,1-1 0,-1 0 0,1-1 0,0 0 0,1 0 0,-1 0 0,1-1 0,14 6 0,-10-6 0,-1-1 0,1-1 0,0 1 0,-1-2 0,1 0 0,0 0 0,0-1 0,0 0 0,0-1 0,0-1 0,0 0 0,0 0 0,-1-1 0,1-1 0,13-6 0,-17 7 0,0-1 0,-1 0 0,0-1 0,0 1 0,0-1 0,-1-1 0,1 1 0,-1-1 0,-1 0 0,1-1 0,-1 1 0,0-1 0,0 0 0,-1 0 0,0-1 0,0 1 0,-1-1 0,0 0 0,0 0 0,-1 0 0,0 0 0,1-12 0,-3-35 0,-1 43 0,1 38 0,3 15 0,2-1 0,2-1 0,1 1 0,18 51 0,68 150 0,-82-213 0,17 40 0,39 101 0,-66-161 0,0 0 0,0 1 0,0-1 0,-1 0 0,0 1 0,-1-1 0,0 1 0,-1 11 0,0-17 0,0 0 0,1 1 0,-1-1 0,0 0 0,-1 0 0,1 0 0,-1 0 0,1 0 0,-1 0 0,0 0 0,0 0 0,0-1 0,0 1 0,0-1 0,-1 1 0,1-1 0,-1 0 0,0 0 0,0 0 0,1-1 0,-1 1 0,0 0 0,-6 1 0,-1 0 0,0-1 0,0 0 0,0-1 0,0 0 0,0 0 0,0-1 0,-1-1 0,1 0 0,0 0 0,0-1 0,0 0 0,0 0 0,0-1 0,-17-8 0,10 3 0,0 0 0,0-2 0,1 0 0,0 0 0,1-2 0,0 0 0,-15-16 0,20 17 0,1 0 0,0-1 0,0-1 0,1 1 0,1-1 0,0 0 0,1-1 0,1 0 0,0 0 0,0 0 0,2 0 0,0-1 0,0 0 0,2 1 0,-1-1 0,2-19 0,1 23 0,0-1 0,0 0 0,1 0 0,1 1 0,0-1 0,0 1 0,1 0 0,1 0 0,0 0 0,0 1 0,1-1 0,1 1 0,-1 0 0,2 1 0,-1 0 0,1 0 0,1 1 0,-1 0 0,1 0 0,18-11 0,-12 11 0,1 0 0,-1 1 0,1 0 0,1 2 0,-1 0 0,1 0 0,20-1 0,-2 2 0,0 1 0,52 3 0,-81 0 104,-4 0-237,1 0-1,-1 0 1,0 0-1,0 1 0,0-1 1,0 0-1,0 1 1,0-1-1,0 1 1,4 2-1</inkml:trace>
</inkml:ink>
</file>

<file path=ppt/ink/ink6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10:05:33.805"/>
    </inkml:context>
    <inkml:brush xml:id="br0">
      <inkml:brushProperty name="width" value="0.05" units="cm"/>
      <inkml:brushProperty name="height" value="0.05" units="cm"/>
    </inkml:brush>
  </inkml:definitions>
  <inkml:trace contextRef="#ctx0" brushRef="#br0">51 0 24575,'-2'0'0,"0"1"0,0-1 0,0 0 0,1 1 0,-1 0 0,0-1 0,0 1 0,0 0 0,1 0 0,-1 0 0,0 0 0,1 0 0,-1 1 0,1-1 0,-1 0 0,1 1 0,-1-1 0,1 1 0,0-1 0,0 1 0,0 0 0,0-1 0,0 1 0,0 0 0,1 0 0,-1 0 0,0 0 0,1-1 0,-1 4 0,-2 8 0,1-1 0,1 1 0,-1 17 0,2-25 0,-2 66-682,15 139-1,-10-189-6143</inkml:trace>
</inkml:ink>
</file>

<file path=ppt/ink/ink6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10:05:34.389"/>
    </inkml:context>
    <inkml:brush xml:id="br0">
      <inkml:brushProperty name="width" value="0.05" units="cm"/>
      <inkml:brushProperty name="height" value="0.05" units="cm"/>
    </inkml:brush>
  </inkml:definitions>
  <inkml:trace contextRef="#ctx0" brushRef="#br0">16 47 24575,'10'-10'0,"10"-3"0,-11 9 0,0 0 0,1 1 0,-1 0 0,1 0 0,0 1 0,0 0 0,-1 1 0,1 0 0,0 1 0,0 0 0,19 2 0,-24-1 0,-1 0 0,1 0 0,-1 0 0,1 1 0,-1 0 0,0 0 0,0 0 0,0 0 0,0 0 0,0 1 0,0 0 0,-1 0 0,1 0 0,-1 0 0,0 1 0,0-1 0,0 1 0,0 0 0,0-1 0,-1 1 0,0 1 0,0-1 0,0 0 0,0 0 0,-1 1 0,0-1 0,2 9 0,-3-3 0,0 1 0,0-1 0,-1 0 0,0 1 0,-1-1 0,0 0 0,-1 0 0,0 0 0,0 0 0,-7 13 0,3-5 0,-9 32 0,16-48 0,-1 0 0,1 0 0,-1 0 0,0-1 0,0 1 0,1 0 0,-1-1 0,0 1 0,-1-1 0,1 1 0,0-1 0,0 1 0,-1-1 0,1 0 0,-1 0 0,1 1 0,-1-1 0,1 0 0,-1 0 0,0-1 0,1 1 0,-1 0 0,0-1 0,0 1 0,-2 0 0,-6 1 0,0-1 0,0 0 0,-18 0 0,-3 0 0,-69 7-1365</inkml:trace>
</inkml:ink>
</file>

<file path=ppt/ink/ink6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10:05:35.591"/>
    </inkml:context>
    <inkml:brush xml:id="br0">
      <inkml:brushProperty name="width" value="0.05" units="cm"/>
      <inkml:brushProperty name="height" value="0.05" units="cm"/>
    </inkml:brush>
  </inkml:definitions>
  <inkml:trace contextRef="#ctx0" brushRef="#br0">43 0 24575,'-2'0'0,"0"0"0,0 0 0,-1 0 0,1 1 0,0-1 0,0 0 0,0 1 0,0-1 0,0 1 0,0 0 0,0 0 0,0 0 0,0 0 0,0 0 0,-2 2 0,3-2 0,0 0 0,0 1 0,0-1 0,1 0 0,-1 0 0,0 1 0,1-1 0,-1 1 0,1-1 0,0 0 0,0 1 0,-1-1 0,1 1 0,0-1 0,0 1 0,0-1 0,0 1 0,0-1 0,1 1 0,-1-1 0,0 0 0,1 1 0,-1-1 0,2 2 0,23 69 0,-11-32 0,19 76 0,-29-99 0,-3-14 0,0 0 0,0 0 0,0 0 0,0 0 0,0 0 0,-1 0 0,1 0 0,-1 0 0,0 0 0,0 0 0,0 0 0,-1 1 0,1-1 0,-2 5 0,2-9 0,-1 0 0,0 0 0,1 0 0,-1 0 0,1 0 0,-1 0 0,1 0 0,-1 0 0,1 0 0,0 0 0,-1 0 0,1 0 0,0 0 0,0 0 0,0-2 0,0 1 0,1 0 0,-1-1 0,1 1 0,-1 0 0,1-1 0,0 1 0,0 0 0,0 0 0,0-1 0,1 1 0,-1 0 0,0 0 0,1 1 0,0-1 0,-1 0 0,1 0 0,0 1 0,0-1 0,0 1 0,2-2 0,8-5 0,1 1 0,16-7 0,-16 8 0,23-12 0,-22 10 0,0 0 0,1 1 0,0 1 0,29-8 0,-43 14 0,-1 0 0,1 0 0,-1 0 0,1 0 0,0 0 0,-1 0 0,1 0 0,-1 0 0,1 0 0,0 0 0,-1 0 0,1 1 0,-1-1 0,1 0 0,-1 0 0,1 1 0,-1-1 0,1 0 0,-1 1 0,1-1 0,-1 0 0,0 1 0,1-1 0,-1 1 0,1-1 0,-1 1 0,0-1 0,0 1 0,1-1 0,-1 1 0,0-1 0,0 1 0,1 1 0,3 24 0,-2-11 0,12 44 0,-9-35 0,1 0 0,1 0 0,15 36 0,-18-54 0,-4-9 0,-1 1 0,1 1 0,-1 0 0,0 0 0,1 0 0,-1 0 0,0-1 0,0 1 0,0 0 0,0 0 0,1 0 0,-1 1 0,-2-2 0,1 1 0,1 1 0,-1-1 0,1 1 0,-1-1 0,0 1 0,1 0 0,-1 0 0,0 0 0,1 0 0,-1 0 0,0 0 0,1 0 0,-1 1 0,0-1 0,1 0 0,-1 1 0,1 0 0,-1-1 0,1 1 0,-1 0 0,1 0 0,-1 0 0,1 0 0,0 0 0,-1 0 0,1 0 0,0 0 0,0 0 0,0 1 0,0-1 0,-2 3 0,-1 1 0,1 1 0,-1-1 0,1 1 0,0 0 0,0 0 0,-3 12 0,4-12 0,1 1 0,0-1 0,0 1 0,1 0 0,0-1 0,0 1 0,0 0 0,1-1 0,0 1 0,0-1 0,1 1 0,-1-1 0,2 1 0,3 7 0,-4-10 0,0-1 0,0 1 0,1-1 0,-1 0 0,1 0 0,0 0 0,0 0 0,0 0 0,0-1 0,0 1 0,1-1 0,-1 0 0,1 0 0,0 0 0,-1 0 0,1-1 0,0 0 0,0 0 0,0 0 0,0 0 0,0 0 0,0-1 0,0 0 0,6 0 0,4-1 0,0 0 0,-1-1 0,1-1 0,-1 0 0,1-1 0,-1 0 0,0-1 0,-1-1 0,21-11 0,-25 12 0,-1-1 0,1 1 0,-1-1 0,0 0 0,-1-1 0,11-13 0,-14 16 0,0-1 0,0 0 0,0 0 0,-1 0 0,1 0 0,-1 0 0,-1 0 0,1-1 0,-1 1 0,0-1 0,1-10 0,-2 13 0,0 0 0,0 0 0,0-1 0,-1 1 0,1 0 0,-1 0 0,0 0 0,0 0 0,0 0 0,0 0 0,0 0 0,-1 0 0,1 0 0,-1 1 0,0-1 0,0 1 0,0-1 0,0 1 0,0 0 0,0-1 0,-1 1 0,1 0 0,-1 0 0,1 1 0,-1-1 0,0 1 0,0-1 0,0 1 0,0 0 0,0 0 0,0 0 0,0 0 0,-4 0 0,-2 0 0,-1 0 0,0 0 0,1 1 0,-1 0 0,0 1 0,1 0 0,-1 0 0,0 1 0,-14 5 0,-62 26-1365,71-26-5461</inkml:trace>
</inkml:ink>
</file>

<file path=ppt/ink/ink6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10:05:35.982"/>
    </inkml:context>
    <inkml:brush xml:id="br0">
      <inkml:brushProperty name="width" value="0.05" units="cm"/>
      <inkml:brushProperty name="height" value="0.05" units="cm"/>
    </inkml:brush>
  </inkml:definitions>
  <inkml:trace contextRef="#ctx0" brushRef="#br0">53 6 24575,'-16'-3'0,"15"3"0,0 0 0,1-1 0,-1 1 0,0 0 0,0-1 0,0 1 0,0 0 0,0 0 0,0 0 0,1 0 0,-1 0 0,0 0 0,0 0 0,0 0 0,0 0 0,0 0 0,0 1 0,0-1 0,1 0 0,-1 0 0,0 1 0,0-1 0,0 1 0,1-1 0,-1 1 0,0-1 0,1 1 0,-1-1 0,0 1 0,1 0 0,-1-1 0,0 1 0,1 0 0,-1 0 0,1-1 0,0 1 0,-1 0 0,1 0 0,0 0 0,-1-1 0,1 1 0,0 0 0,0 0 0,0 0 0,-1 0 0,1 0 0,0 1 0,-3 20 0,1 2 0,1-1 0,4 46 0,-2-50 0,8 63 0,0 18 0,-6-70-1365,0-20-5461</inkml:trace>
</inkml:ink>
</file>

<file path=ppt/ink/ink6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10:05:36.405"/>
    </inkml:context>
    <inkml:brush xml:id="br0">
      <inkml:brushProperty name="width" value="0.05" units="cm"/>
      <inkml:brushProperty name="height" value="0.05" units="cm"/>
    </inkml:brush>
  </inkml:definitions>
  <inkml:trace contextRef="#ctx0" brushRef="#br0">161 101 24575,'-6'-1'0,"0"1"0,0-1 0,0 0 0,-10-4 0,12 3 0,0 1 0,0 0 0,0 0 0,-1 0 0,1 0 0,0 1 0,-1 0 0,1-1 0,0 2 0,-1-1 0,-4 1 0,5 0 0,1 1 0,-1-1 0,1 1 0,-1-1 0,1 1 0,0 0 0,-1 1 0,1-1 0,0 0 0,1 1 0,-1 0 0,0-1 0,1 1 0,-1 0 0,1 1 0,0-1 0,0 0 0,0 0 0,1 1 0,-1-1 0,1 1 0,0 0 0,0-1 0,0 1 0,0 4 0,0-5 0,1 0 0,0 0 0,0 0 0,0 0 0,0 0 0,0 0 0,1 0 0,-1 0 0,1 0 0,0 0 0,0 0 0,0 0 0,0-1 0,1 1 0,-1 0 0,1-1 0,-1 1 0,1-1 0,0 1 0,0-1 0,0 0 0,0 0 0,1 0 0,-1 0 0,0 0 0,1-1 0,0 1 0,-1-1 0,1 1 0,0-1 0,0 0 0,3 1 0,4 0 0,1 0 0,-1-1 0,1 0 0,0-1 0,-1 0 0,1-1 0,0 0 0,-1 0 0,1-1 0,-1-1 0,0 0 0,16-6 0,-11 3 0,-1-1 0,1 0 0,-1-1 0,0-1 0,-1 0 0,0-1 0,19-17 0,-29 23 0,1 1 0,-1-1 0,0 0 0,0 0 0,-1 0 0,1-1 0,-1 1 0,0-1 0,0 1 0,-1-1 0,1 0 0,-1 1 0,0-1 0,0 0 0,0-7 0,-1 9 0,0 1 0,-1-1 0,1 1 0,-1-1 0,1 0 0,-1 1 0,0-1 0,0 1 0,0 0 0,0-1 0,-1 1 0,1 0 0,-1-1 0,1 1 0,-1 0 0,0 0 0,0 0 0,1 1 0,-1-1 0,-1 0 0,1 1 0,0-1 0,0 1 0,-1 0 0,1 0 0,0 0 0,-1 0 0,1 0 0,-5-1 0,-2 0-151,0 0-1,1 1 0,-1 0 0,0 0 1,0 1-1,0 0 0,0 1 1,-10 1-1,2 2-6674</inkml:trace>
</inkml:ink>
</file>

<file path=ppt/ink/ink6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10:05:40.725"/>
    </inkml:context>
    <inkml:brush xml:id="br0">
      <inkml:brushProperty name="width" value="0.05" units="cm"/>
      <inkml:brushProperty name="height" value="0.05" units="cm"/>
    </inkml:brush>
  </inkml:definitions>
  <inkml:trace contextRef="#ctx0" brushRef="#br0">43 117 24575,'-1'-11'0,"-1"0"0,0 1 0,-1-1 0,0 1 0,-1-1 0,0 1 0,0 0 0,-1 0 0,-9-12 0,26 65 0,158 618 0,-144-559-1365,-14-65-5461</inkml:trace>
</inkml:ink>
</file>

<file path=ppt/ink/ink6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10:05:41.116"/>
    </inkml:context>
    <inkml:brush xml:id="br0">
      <inkml:brushProperty name="width" value="0.05" units="cm"/>
      <inkml:brushProperty name="height" value="0.05" units="cm"/>
    </inkml:brush>
  </inkml:definitions>
  <inkml:trace contextRef="#ctx0" brushRef="#br0">0 413 24575,'27'-4'0,"-1"-1"0,0-1 0,39-15 0,-58 19 0,11-4 0,-1 0 0,0-1 0,-1 0 0,31-21 0,-42 26 0,-1-1 0,0 0 0,0-1 0,0 1 0,-1-1 0,1 0 0,-1 0 0,0 0 0,0 0 0,0 0 0,0-1 0,-1 0 0,0 1 0,0-1 0,0 0 0,-1 0 0,1 0 0,-1 0 0,0 0 0,-1 0 0,1 0 0,-1-7 0,-3-8 0,-1 0 0,0 0 0,-15-37 0,2 4 0,4 8 0,53 143 0,160 390-1365,-187-462-5461</inkml:trace>
</inkml:ink>
</file>

<file path=ppt/ink/ink6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10:05:41.443"/>
    </inkml:context>
    <inkml:brush xml:id="br0">
      <inkml:brushProperty name="width" value="0.05" units="cm"/>
      <inkml:brushProperty name="height" value="0.05" units="cm"/>
    </inkml:brush>
  </inkml:definitions>
  <inkml:trace contextRef="#ctx0" brushRef="#br0">1 0 24575,'0'6'0,"3"7"0,3 6 0,1 7 0,-1 6 0,2 6 0,-1 5 0,-2 3 0,2-1 0,-1 1 0,1-6 0,0-3 0,1-6 0,2-8 0,2-7 0,-1-8-8191</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8:37:11.706"/>
    </inkml:context>
    <inkml:brush xml:id="br0">
      <inkml:brushProperty name="width" value="0.05" units="cm"/>
      <inkml:brushProperty name="height" value="0.05" units="cm"/>
    </inkml:brush>
  </inkml:definitions>
  <inkml:trace contextRef="#ctx0" brushRef="#br0">536 1 24575,'-366'13'0,"293"-12"0,-15 2 0,88-3 0,-1 0 0,1 0 0,0 0 0,0 0 0,-1 0 0,1 0 0,0 0 0,-1 0 0,1 0 0,0 0 0,-1 0 0,1 1 0,0-1 0,0 0 0,-1 0 0,1 0 0,0 0 0,0 0 0,-1 1 0,1-1 0,0 0 0,0 0 0,-1 0 0,1 1 0,0-1 0,0 0 0,0 0 0,0 1 0,-1-1 0,1 0 0,0 1 0,0-1 0,0 0 0,0 0 0,0 1 0,0-1 0,0 0 0,0 1 0,0-1 0,0 0 0,0 1 0,0-1 0,0 0 0,0 0 0,0 1 0,0-1 0,0 0 0,0 1 0,0-1 0,0 0 0,1 0 0,-1 1 0,0-1 0,0 0 0,0 1 0,0-1 0,1 0 0,-1 0 0,1 1 0,14 16 0,-13-16 0,20 22 0,-1 0 0,-1 2 0,-1 0 0,26 46 0,49 118 0,28 93 0,-113-263-1365,-1-6-5461</inkml:trace>
</inkml:ink>
</file>

<file path=ppt/ink/ink6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10:05:41.772"/>
    </inkml:context>
    <inkml:brush xml:id="br0">
      <inkml:brushProperty name="width" value="0.05" units="cm"/>
      <inkml:brushProperty name="height" value="0.05" units="cm"/>
    </inkml:brush>
  </inkml:definitions>
  <inkml:trace contextRef="#ctx0" brushRef="#br0">26 33 24575,'-3'-6'0,"0"-4"0,-4 0 0,1 4 0,1 5 0,3 9 0,6 6 0,2 5 0,-1 0-8191</inkml:trace>
</inkml:ink>
</file>

<file path=ppt/ink/ink6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10:05:42.104"/>
    </inkml:context>
    <inkml:brush xml:id="br0">
      <inkml:brushProperty name="width" value="0.05" units="cm"/>
      <inkml:brushProperty name="height" value="0.05" units="cm"/>
    </inkml:brush>
  </inkml:definitions>
  <inkml:trace contextRef="#ctx0" brushRef="#br0">66 178 24575,'-3'0'0,"1"1"0,-1 0 0,0-1 0,0 1 0,0 0 0,0 0 0,0 0 0,1 1 0,-1-1 0,1 1 0,-1-1 0,1 1 0,-1 0 0,1 0 0,0 0 0,0 0 0,0 1 0,-2 2 0,3-3 0,0-1 0,0 0 0,0 0 0,0 1 0,0-1 0,1 1 0,-1-1 0,0 0 0,1 1 0,-1-1 0,1 1 0,0 0 0,0-1 0,-1 1 0,1-1 0,0 1 0,0-1 0,0 1 0,1 0 0,-1-1 0,0 1 0,1-1 0,-1 1 0,1-1 0,-1 1 0,1-1 0,-1 1 0,1-1 0,0 0 0,0 1 0,0-1 0,0 0 0,0 0 0,0 0 0,2 2 0,3 1 0,0 0 0,1-1 0,-1 0 0,1 0 0,0 0 0,0-1 0,0 0 0,0 0 0,0-1 0,0 0 0,0 0 0,0-1 0,1 0 0,-1 0 0,0-1 0,0 0 0,0 0 0,0 0 0,0-1 0,9-3 0,-12 4 0,0-1 0,-1 1 0,1-1 0,0 0 0,-1 0 0,1 0 0,-1 0 0,1 0 0,-1-1 0,0 0 0,0 0 0,0 1 0,-1-2 0,1 1 0,-1 0 0,1 0 0,-1-1 0,0 0 0,0 1 0,-1-1 0,1 0 0,-1 0 0,0 0 0,0 0 0,0 0 0,-1 0 0,1 0 0,-1 0 0,0 0 0,0 0 0,0 0 0,-1 0 0,1 0 0,-1 0 0,0 0 0,-2-6 0,-1 0 0,0 0 0,-1 0 0,-1 0 0,1 0 0,-2 1 0,1 0 0,-1 0 0,-15-14 0,16 17 0,1 1 0,-1 0 0,0 0 0,-1 1 0,1 0 0,-1 0 0,0 0 0,0 1 0,0 0 0,0 1 0,-1-1 0,1 1 0,-13-1 0,18 3 0,-1-1 0,1 1 0,0 0 0,0 1 0,0-1 0,-1 0 0,1 1 0,0-1 0,0 1 0,0 0 0,0 0 0,0-1 0,0 1 0,0 1 0,0-1 0,0 0 0,1 0 0,-1 1 0,0-1 0,-2 3 0,2 0 0,0-1 0,0 1 0,0-1 0,0 1 0,0 0 0,1 0 0,-1 0 0,1 0 0,0 0 0,0 5 0,0 5 0,0 1 0,1-1 0,1 0 0,0 0 0,4 21 0,-2-23 0,1 1 0,-1-1 0,2 0 0,0 0 0,0 0 0,1-1 0,0 1 0,1-1 0,1-1 0,12 15 0,-14-19 0,0 0 0,1 0 0,-1-1 0,1 0 0,0 0 0,1-1 0,-1 0 0,1 0 0,0-1 0,0 0 0,0 0 0,0-1 0,0 0 0,1 0 0,-1-1 0,16 1 0,15-5-1365,-5-5-5461</inkml:trace>
</inkml:ink>
</file>

<file path=ppt/ink/ink6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10:05:42.450"/>
    </inkml:context>
    <inkml:brush xml:id="br0">
      <inkml:brushProperty name="width" value="0.05" units="cm"/>
      <inkml:brushProperty name="height" value="0.05" units="cm"/>
    </inkml:brush>
  </inkml:definitions>
  <inkml:trace contextRef="#ctx0" brushRef="#br0">36 216 24575,'-6'-12'0,"-1"1"0,-11-14 0,13 19 0,73 105 0,-32-55 0,53 73 0,-81-104 0,-1-1 0,0 1 0,-1 0 0,-1 0 0,0 0 0,0 1 0,4 26 0,-8-35 0,-1 0 0,-1 0 0,1 0 0,-1 0 0,1 0 0,-1 0 0,-2 5 0,3-9 0,0 0 0,-1 0 0,1 0 0,0-1 0,0 1 0,0 0 0,-1 0 0,1-1 0,0 1 0,-1 0 0,1-1 0,-1 1 0,1 0 0,0-1 0,-1 1 0,0 0 0,1-1 0,-1 1 0,1-1 0,-1 1 0,0-1 0,1 0 0,-1 1 0,0-1 0,1 0 0,-1 1 0,0-1 0,0 0 0,1 0 0,-1 1 0,0-1 0,0 0 0,0 0 0,1 0 0,-1 0 0,0 0 0,0 0 0,1 0 0,-1 0 0,0-1 0,0 1 0,0 0 0,1 0 0,-1-1 0,0 1 0,1 0 0,-1-1 0,0 1 0,1-1 0,-1 1 0,0-1 0,0 0 0,-4-4 0,0 0 0,0-1 0,1 1 0,0-1 0,0 0 0,0 0 0,1-1 0,-1 1 0,-2-12 0,-3-9 0,-5-29 0,13 52 0,-4-22 0,1 0 0,1 0 0,1-1 0,1 1 0,4-29 0,-1 36 0,0 0 0,2 0 0,0 1 0,1-1 0,1 1 0,1 0 0,15-29 0,-18 40-85,0 1 0,1-1-1,-1 1 1,1 0 0,1 1-1,-1-1 1,1 1 0,0 0-1,0 1 1,0-1 0,1 1-1,-1 0 1,1 1 0,0 0-1,13-5 1,5 3-6741</inkml:trace>
</inkml:ink>
</file>

<file path=ppt/ink/ink6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10:05:42.777"/>
    </inkml:context>
    <inkml:brush xml:id="br0">
      <inkml:brushProperty name="width" value="0.05" units="cm"/>
      <inkml:brushProperty name="height" value="0.05" units="cm"/>
    </inkml:brush>
  </inkml:definitions>
  <inkml:trace contextRef="#ctx0" brushRef="#br0">263 167 24575,'-5'0'0,"1"0"0,0-1 0,0 0 0,0 0 0,0 0 0,0-1 0,0 1 0,0-1 0,0 0 0,0 0 0,-4-3 0,-38-33 0,34 26 0,-24-23 0,27 25 0,-1-1 0,-1 2 0,1 0 0,-14-9 0,23 17 0,0 1 0,0-1 0,0 0 0,1 1 0,-1-1 0,0 1 0,0 0 0,0-1 0,0 1 0,0 0 0,0-1 0,0 1 0,0 0 0,-1 0 0,1 0 0,0 0 0,0 0 0,0 0 0,0 0 0,0 0 0,0 1 0,0-1 0,0 0 0,0 1 0,0-1 0,0 0 0,0 1 0,0-1 0,0 1 0,1 0 0,-1-1 0,0 1 0,0 0 0,0-1 0,1 1 0,-1 0 0,0 0 0,1 0 0,-1 0 0,1-1 0,-1 1 0,1 0 0,-1 0 0,1 0 0,0 0 0,-1 2 0,-2 6 0,1 0 0,1-1 0,-1 1 0,1 13 0,1-21 0,-2 46 0,7 91 0,-3-118 0,1-1 0,1 0 0,0 0 0,2 0 0,0-1 0,1 0 0,14 26 0,-18-38 0,0-1 0,1 0 0,0 0 0,0 0 0,0-1 0,0 1 0,1-1 0,0 0 0,0-1 0,0 1 0,0-1 0,1 0 0,9 4 0,-12-6 0,0 0 0,0 0 0,0 0 0,0-1 0,1 0 0,-1 0 0,0 0 0,0 0 0,0 0 0,0 0 0,0-1 0,0 1 0,0-1 0,0 0 0,0 0 0,0 0 0,0-1 0,0 1 0,0-1 0,-1 1 0,1-1 0,-1 0 0,1 0 0,-1 0 0,0 0 0,0-1 0,1 1 0,1-5 0,2-1 0,0-1 0,-1-1 0,0 1 0,-1-1 0,0 0 0,0 0 0,-1 0 0,0 0 0,2-19 0,-2-8 0,-1-55 0,-2 36 0,5 22 0,-5 33 0,0 1 0,0 0 0,0-1 0,1 1 0,-1-1 0,0 1 0,0-1 0,0 1 0,0-1 0,0 1 0,1-1 0,-1 1 0,0 0 0,0-1 0,1 1 0,-1 0 0,0-1 0,1 1 0,-1 0 0,0-1 0,1 1 0,-1 0 0,1-1 0,-1 1 0,0 0 0,1 0 0,-1 0 0,1-1 0,-1 1 0,1 0 0,-1 0 0,1 0 0,-1 0 0,1 0 0,-1 0 0,0 0 0,1 0 0,-1 0 0,1 0 0,-1 0 0,1 0 0,-1 0 0,1 0 0,-1 1 0,1-1 0,-1 0 0,0 0 0,1 1 0,-1-1 0,1 0 0,-1 0 0,0 1 0,1-1 0,-1 0 0,0 1 0,1-1 0,-1 0 0,0 1 0,1-1 0,-1 1 0,0-1 0,0 0 0,1 2 0,7 11 0,0 1 0,0 0 0,-1 0 0,-1 1 0,6 19 0,6 12 0,47 107-1365,-57-135-5461</inkml:trace>
</inkml:ink>
</file>

<file path=ppt/ink/ink6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10:05:43.100"/>
    </inkml:context>
    <inkml:brush xml:id="br0">
      <inkml:brushProperty name="width" value="0.05" units="cm"/>
      <inkml:brushProperty name="height" value="0.05" units="cm"/>
    </inkml:brush>
  </inkml:definitions>
  <inkml:trace contextRef="#ctx0" brushRef="#br0">25 147 24575,'-5'-11'0,"0"0"0,-6-19 0,11 28 0,-1-1 0,0 1 0,0-1 0,1 0 0,-1 1 0,1-1 0,0 1 0,0-1 0,0 0 0,0 1 0,1-1 0,-1 0 0,1 1 0,-1-1 0,1 1 0,0-1 0,0 1 0,1-3 0,-1 4 0,-1 1 0,1-1 0,0 0 0,0 1 0,-1-1 0,1 1 0,0-1 0,0 1 0,0 0 0,0-1 0,-1 1 0,1 0 0,0 0 0,0 0 0,0-1 0,0 1 0,0 0 0,0 0 0,0 0 0,0 0 0,0 0 0,-1 1 0,1-1 0,0 0 0,0 0 0,0 1 0,0-1 0,0 0 0,1 2 0,24 15 0,1 7 0,-2 1 0,0 2 0,-2 0 0,-1 2 0,36 61 0,-49-75 0,0 2 0,8 22 0,-15-34 0,-1 0 0,1 1 0,-1-1 0,0 1 0,0 0 0,0-1 0,-1 1 0,0 0 0,0-1 0,0 1 0,-3 10 0,3-15 0,0 0 0,0 0 0,-1 0 0,1 0 0,0 1 0,-1-1 0,1 0 0,-1 0 0,1 0 0,-1 0 0,0 0 0,1 0 0,-1 0 0,0 0 0,0 0 0,0 0 0,1 0 0,-1-1 0,0 1 0,0 0 0,0-1 0,0 1 0,-1-1 0,1 1 0,0-1 0,0 1 0,0-1 0,0 0 0,0 1 0,-1-1 0,1 0 0,0 0 0,0 0 0,0 0 0,-1 0 0,1 0 0,0 0 0,0 0 0,0-1 0,-1 1 0,1 0 0,0-1 0,0 1 0,0-1 0,0 1 0,0-1 0,0 0 0,0 1 0,-2-3 0,-3-1 0,0 0 0,1-1 0,-1 0 0,1 0 0,0 0 0,0-1 0,-4-6 0,1-3 0,0-1 0,1 0 0,1 0 0,0 0 0,1-1 0,1 0 0,1 0 0,0 0 0,2 0 0,0-1 0,0 1 0,2 0 0,0-1 0,1 1 0,1 0 0,0 0 0,7-21 0,-7 32-170,0-1-1,1 1 0,-1 0 1,1 0-1,0 0 0,0 0 1,8-7-1,9-6-6655</inkml:trace>
</inkml:ink>
</file>

<file path=ppt/ink/ink6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10:05:44.244"/>
    </inkml:context>
    <inkml:brush xml:id="br0">
      <inkml:brushProperty name="width" value="0.05" units="cm"/>
      <inkml:brushProperty name="height" value="0.05" units="cm"/>
    </inkml:brush>
  </inkml:definitions>
  <inkml:trace contextRef="#ctx0" brushRef="#br0">294 522 24575,'-4'-1'0,"0"1"0,0-1 0,0 0 0,0 0 0,0 0 0,0 0 0,0-1 0,0 0 0,0 0 0,-3-2 0,-37-28 0,25 18 0,-14-11 0,12 9 0,-37-23 0,56 38 0,1 1 0,0-1 0,-1 0 0,1 0 0,-1 1 0,1-1 0,0 1 0,-1-1 0,1 1 0,-1 0 0,1 0 0,-1-1 0,0 1 0,1 0 0,-1 0 0,1 1 0,-1-1 0,1 0 0,-1 0 0,1 1 0,-1-1 0,1 1 0,-1-1 0,1 1 0,0 0 0,-1-1 0,1 1 0,0 0 0,-1 0 0,1 0 0,0 0 0,0 0 0,0 0 0,0 0 0,0 1 0,0-1 0,0 0 0,0 1 0,1-1 0,-1 0 0,0 1 0,1-1 0,-1 1 0,1 1 0,-4 8 0,2-1 0,-1 1 0,2 0 0,-2 20 0,1 6 0,2 1 0,8 68 0,-7-95 0,1-1 0,1 1 0,-1 0 0,2-1 0,-1 1 0,2-1 0,-1 0 0,1 0 0,1-1 0,-1 0 0,2 1 0,-1-2 0,1 1 0,10 9 0,-12-15 0,0 1 0,0 0 0,0-1 0,0 0 0,0 0 0,1-1 0,-1 0 0,1 0 0,0 0 0,0 0 0,-1-1 0,1 0 0,0 0 0,0-1 0,6 1 0,-3-2 0,-1 0 0,0 0 0,0-1 0,0 0 0,0 0 0,0-1 0,0 0 0,-1-1 0,15-8 0,-9 4 0,-1-2 0,0 1 0,-1-1 0,0-1 0,0 0 0,-1-1 0,0 0 0,-1 0 0,-1-1 0,0 0 0,9-19 0,-10 11 0,0 0 0,-1-1 0,-1 0 0,-1 0 0,-1 0 0,-1-1 0,-1 1 0,-1-1 0,-1 1 0,-1-1 0,-6-25 0,-5-12 0,-3 0 0,-43-103 0,54 150 0,2 5 0,0-1 0,-1 1 0,1 0 0,-2 1 0,1-1 0,-1 1 0,-10-12 0,15 18 0,0 1 0,0 0 0,0 0 0,0 0 0,0 0 0,0 0 0,0 0 0,0 0 0,0-1 0,0 1 0,0 0 0,0 0 0,-1 0 0,1 0 0,0 0 0,0 0 0,0 0 0,0 0 0,0 0 0,0 0 0,0 0 0,0-1 0,-1 1 0,1 0 0,0 0 0,0 0 0,0 0 0,0 0 0,0 0 0,0 0 0,-1 0 0,1 0 0,0 0 0,0 0 0,0 0 0,0 0 0,0 0 0,0 1 0,-1-1 0,1 0 0,0 0 0,0 0 0,0 0 0,0 0 0,0 0 0,0 0 0,0 0 0,0 0 0,0 0 0,-1 0 0,1 0 0,0 1 0,0-1 0,0 0 0,0 0 0,0 10 0,6 15 0,101 276 0,-11-36 0,-92-249 0,-4-12 0,1 0 0,0 0 0,0 0 0,1 0 0,-1 0 0,1 0 0,-1-1 0,1 1 0,1 0 0,-1-1 0,5 6 0,-7-9 0,1 0 0,-1 0 0,1 0 0,-1 0 0,1-1 0,-1 1 0,0 0 0,1 0 0,-1-1 0,1 1 0,-1 0 0,0-1 0,1 1 0,-1 0 0,0-1 0,0 1 0,1 0 0,-1-1 0,0 1 0,0-1 0,1 1 0,-1-1 0,0 1 0,0 0 0,0-1 0,0 1 0,0-1 0,0 1 0,0-1 0,0 1 0,0-1 0,0 1 0,0-1 0,0 1 0,0-1 0,3-24 0,-3 23 0,2-14 0,1-27 0,13-58 0,-13 89 0,0 1 0,0-1 0,1 1 0,1 0 0,0 0 0,0 1 0,1-1 0,1 1 0,0 1 0,8-10 0,-14 17 0,1 0 0,-1 0 0,1 1 0,0-1 0,0 0 0,-1 1 0,1 0 0,0-1 0,1 1 0,-1 0 0,0 0 0,0 0 0,0 0 0,1 0 0,-1 1 0,0-1 0,1 1 0,-1 0 0,0-1 0,1 1 0,-1 0 0,1 0 0,-1 1 0,0-1 0,5 1 0,-3 1 0,1 1 0,-1-1 0,0 1 0,0-1 0,-1 1 0,1 0 0,-1 0 0,1 1 0,-1-1 0,0 1 0,0 0 0,3 5 0,4 8 0,-1 0 0,11 28 0,-15-31 0,1-1 0,0 0 0,1 0 0,0 0 0,1-1 0,10 12 0,-16-22 0,-1 0 0,1 0 0,0-1 0,0 1 0,0-1 0,0 1 0,0-1 0,0 0 0,0 1 0,0-1 0,1 0 0,-1 0 0,0-1 0,1 1 0,-1 0 0,0-1 0,1 0 0,-1 1 0,5-1 0,-4-1 0,1 0 0,-1 1 0,0-1 0,0-1 0,0 1 0,0 0 0,0-1 0,0 0 0,0 1 0,0-1 0,0 0 0,3-5 0,6-5 0,-1-2 0,0 1 0,-1-1 0,12-23 0,-17 30 0,30-56 0,-14 25 0,1 0 0,44-54 0,-64 89 0,0 1 0,1-1 0,0 1 0,-1 0 0,1-1 0,0 1 0,0 1 0,0-1 0,6-2 0,-8 3 0,0 1 0,0 0 0,0 0 0,0-1 0,0 1 0,0 0 0,0 0 0,-1 0 0,1 1 0,0-1 0,0 0 0,0 0 0,0 0 0,0 1 0,0-1 0,0 0 0,0 1 0,-1-1 0,1 1 0,0-1 0,0 1 0,0-1 0,-1 1 0,1-1 0,0 1 0,-1 0 0,1 0 0,0-1 0,-1 1 0,1 0 0,-1 0 0,0 0 0,1-1 0,-1 1 0,1 0 0,-1 0 0,0 0 0,0 0 0,0 0 0,1 1 0,1 11 0,0 1 0,0-1 0,-2 1 0,1 0 0,-4 20 0,2 24 0,1-56 0,0 0 0,0 0 0,1 0 0,-1 0 0,0-1 0,1 1 0,-1 0 0,1 0 0,1 3 0,-1-5 0,-1 1 0,0-1 0,1 1 0,-1-1 0,0 1 0,1-1 0,-1 0 0,1 1 0,-1-1 0,1 0 0,-1 1 0,1-1 0,-1 0 0,1 0 0,-1 1 0,1-1 0,-1 0 0,1 0 0,-1 0 0,1 0 0,-1 0 0,2 0 0,0 0 0,0-1 0,-1 1 0,1-1 0,0 0 0,-1 0 0,1 0 0,-1 0 0,1 0 0,-1 0 0,0 0 0,1 0 0,-1 0 0,0-1 0,0 1 0,1-1 0,-1 1 0,0-1 0,-1 1 0,2-3 0,25-50 0,37-109 0,-62 157 0,8-13 0,-10 19 0,0 0 0,0 0 0,0 0 0,0 0 0,1-1 0,-1 1 0,0 0 0,0 0 0,0 0 0,0 0 0,1 0 0,-1 0 0,0 0 0,0 0 0,0 0 0,1 0 0,-1 0 0,0 0 0,0 0 0,0 0 0,1 0 0,-1 0 0,0 0 0,0 0 0,0 0 0,1 0 0,-1 0 0,0 0 0,0 0 0,0 0 0,1 0 0,-1 0 0,0 0 0,0 1 0,0-1 0,0 0 0,1 0 0,-1 0 0,0 0 0,0 0 0,0 1 0,0-1 0,3 4 0,-1 1 0,0-1 0,-1 1 0,1 0 0,1 6 0,-1-2 0,161 479 0,31 123 0,-170-484 0,-22-111 0,-1 0 0,-1 1 0,0-1 0,-1 0 0,-6 29 0,6-40 0,0-1 0,0 1 0,-1-1 0,1 1 0,-1-1 0,0 0 0,-1 1 0,1-1 0,-1 0 0,0-1 0,0 1 0,0 0 0,0-1 0,-1 0 0,1 1 0,-1-1 0,-6 3 0,6-4 0,0 0 0,0 0 0,-1-1 0,1 0 0,0 0 0,-1 0 0,1 0 0,-1-1 0,1 0 0,-1 0 0,1 0 0,-1 0 0,1-1 0,-1 0 0,1 1 0,-1-2 0,1 1 0,-5-3 0,-6-2 0,2-1 0,-1-1 0,1 0 0,0-1 0,1-1 0,0 1 0,0-2 0,1 0 0,0 0 0,1-1 0,-14-22 0,6 5 0,1 0 0,1-1 0,2-1 0,-14-43 0,15 32 0,2 0 0,2-1 0,1-1 0,3 1 0,2-1 0,1 0 0,3 1 0,8-65 0,-4 75 0,2-1 0,1 1 0,2 1 0,24-56 0,-22 65 0,0 0 0,2 1 0,0 1 0,1 0 0,1 0 0,33-30 0,-36 39 0,0 1 0,1 0 0,0 1 0,1 1 0,0 0 0,0 1 0,1 1 0,0 1 0,0 0 0,0 0 0,1 2 0,0 0 0,0 1 0,0 1 0,32 0 0,-42 2 0,0 1 0,-1 0 0,1 0 0,9 4 0,-15-5 0,0 1 0,1-1 0,-1 1 0,0-1 0,0 1 0,0 0 0,0-1 0,0 1 0,0 0 0,0 0 0,0 0 0,0 0 0,1 1 0,-2-1 0,0-1 0,0 1 0,0-1 0,1 1 0,-1 0 0,0-1 0,0 1 0,0-1 0,0 1 0,0 0 0,0-1 0,-1 1 0,1 0 0,0-1 0,0 1 0,0-1 0,0 1 0,-1 0 0,1-1 0,0 1 0,-1-1 0,1 1 0,0-1 0,-1 1 0,1-1 0,-1 1 0,1-1 0,-1 1 0,-8 6 0,1 0 0,-1-1 0,0 0 0,-1-1 0,1 0 0,-16 6 0,-8 4 0,-84 46-1365,83-42-5461</inkml:trace>
</inkml:ink>
</file>

<file path=ppt/ink/ink6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10:05:10.140"/>
    </inkml:context>
    <inkml:brush xml:id="br0">
      <inkml:brushProperty name="width" value="0.05" units="cm"/>
      <inkml:brushProperty name="height" value="0.05" units="cm"/>
    </inkml:brush>
  </inkml:definitions>
  <inkml:trace contextRef="#ctx0" brushRef="#br0">477 632 24575,'-5'-12'0,"1"0"0,0 0 0,1-1 0,-2-17 0,-3-6 0,-11-64 0,19 100 0,0-1 0,0 1 0,0 0 0,0 0 0,0 0 0,0-1 0,0 1 0,0 0 0,0 0 0,0 0 0,0 0 0,0-1 0,0 1 0,0 0 0,0 0 0,0 0 0,0-1 0,0 1 0,0 0 0,-1 0 0,1 0 0,0 0 0,0-1 0,0 1 0,0 0 0,0 0 0,0 0 0,-1 0 0,1 0 0,0 0 0,0-1 0,0 1 0,0 0 0,-1 0 0,1 0 0,0 0 0,0 0 0,0 0 0,-1 0 0,1 0 0,0 0 0,0 0 0,0 0 0,-1 0 0,1 0 0,0 0 0,0 0 0,0 0 0,-1 0 0,1 0 0,-7 12 0,-3 20 0,3 18 0,4 1 0,1 0 0,6 60 0,26 153 0,54 229 0,6 37 0,-88-511 0,-2-11 0,1 0 0,0 0 0,1 1 0,-1-1 0,1 0 0,1 0 0,0 0 0,0-1 0,7 12 0,-9-17 0,0-1 0,0 0 0,0 0 0,1 0 0,-1 0 0,0 0 0,1 0 0,-1 0 0,1 0 0,-1-1 0,1 1 0,0-1 0,-1 1 0,1-1 0,0 0 0,-1 1 0,1-1 0,0 0 0,-1 0 0,1 0 0,0 0 0,-1 0 0,3-1 0,4-1 0,1 0 0,-1 0 0,11-6 0,-7 4 0,53-18 20,2 3-1,113-17 1,144 2-206,-260 29 75,1430-107-4829,-922 72 3341,1282-86-1642,-1 42 3643,-1508 78 5354,-327 4-4925,-18 2-812,0 0 0,0 0 0,0 0 0,0 0 1,0 0-1,0 0 0,0-1 0,0 1 0,0 0 0,0 0 1,0 0-1,0 0 0,1 0 0,-1 0 0,0 0 1,0 0-1,0 0 0,0 0 0,0-1 0,0 1 1,0 0-1,0 0 0,0 0 0,0 0 0,0 0 1,0 0-1,0 0 0,0-1 0,0 1 0,0 0 0,0 0 1,0 0-1,0 0 0,0 0 0,0 0 0,0 0 1,-1 0-1,1 0 0,0-1 0,0 1 0,0 0 1,0 0-1,0 0 0,0 0 0,0 0 0,0 0 1,0 0-1,0 0 0,0 0 0,0 0 0,-1 0 0,1 0 1,0 0-1,0 0 0,0 0 0,0 0 0,0-1 1,0 1-1,0 0 0,-1 0 0,-27-10 1710,19 7-1778,3 1 72,-18-6 27,1 0 1,0-2-1,-37-21 0,54 28-52,0-1-1,1 0 1,-1-1 0,1 1-1,0-1 1,1 0 0,-1 0-1,1 0 1,0-1 0,0 0-1,1 0 1,-1 0-1,1 0 1,1 0 0,-1-1-1,1 1 1,0-1 0,-1-10-1,1-3 3,1 0 0,1 0 0,0-1 0,5-20 0,18-82 0,-5 37 0,0-13 0,43-305 0,-54 333 0,-4-1 0,-3 0 0,-14-118 0,9 162 0,0 1 0,-2 1 0,-1-1 0,-14-30 0,21 55 0,0 1 0,0-1 0,0 0 0,-1 0 0,1 1 0,0-1 0,-1 1 0,1-1 0,-1 1 0,0 0 0,1-1 0,-1 1 0,0 0 0,0 0 0,0 0 0,0 0 0,0 1 0,0-1 0,0 0 0,-2 0 0,-6 0 0,1 0 0,-1 0 0,-13 2 0,8-1 0,-1667 40-4310,1617-38 4292,-1898 109-1440,2 46-235,1734-138 1665,166-14 43,-755 59-1926,470-43 3507,322-20-1463,-8 1 1272,-46-3 0,60-3-712,17 4-661,1 0-1,0 0 1,0 0-1,0 0 1,0 0-1,-1 0 1,1 0 0,0-1-1,0 1 1,0 0-1,0 0 1,-1 0-1,1 0 1,0 0-1,0 0 1,0-1 0,0 1-1,0 0 1,0 0-1,0 0 1,0 0-1,-1 0 1,1-1-1,0 1 1,0 0 0,0 0-1,0 0 1,0-1-1,0 1 1,0 0-1,0 0 1,0 0 0,0 0-1,0-1 1,0 1-1,0 0 1,0 0-1,0 0 1,1-1-1,0 0 80,0 0-1,1-1 1,0 1-1,-1 0 0,1 0 1,0 0-1,0 0 1,-1 0-1,1 1 0,0-1 1,3 0-1,31-8 201,-1 1 0,45-3-1,76 0 332,-137 10-632,29-1-1375,-8 1-5461</inkml:trace>
</inkml:ink>
</file>

<file path=ppt/ink/ink6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10:05:10.886"/>
    </inkml:context>
    <inkml:brush xml:id="br0">
      <inkml:brushProperty name="width" value="0.05" units="cm"/>
      <inkml:brushProperty name="height" value="0.05" units="cm"/>
    </inkml:brush>
  </inkml:definitions>
  <inkml:trace contextRef="#ctx0" brushRef="#br0">437 224 24575,'10'-5'0,"-1"-1"0,0 1 0,-1-2 0,1 1 0,-1-1 0,0 0 0,-1-1 0,0 0 0,0 0 0,-1-1 0,1 0 0,-2 0 0,0 0 0,0 0 0,0-1 0,-1 0 0,3-11 0,-7 19 0,1 0 0,-1-1 0,0 1 0,0 0 0,1 0 0,-1-1 0,-1 1 0,1 0 0,0 0 0,0-1 0,-1 1 0,0 0 0,1 0 0,-1 0 0,0 0 0,0-1 0,0 1 0,0 0 0,0 1 0,-1-1 0,1 0 0,0 0 0,-1 0 0,0 1 0,1-1 0,-1 1 0,0-1 0,0 1 0,0 0 0,0 0 0,0 0 0,0 0 0,0 0 0,0 0 0,0 0 0,0 1 0,-3-1 0,-5-1 0,1 1 0,-1 0 0,0 0 0,0 1 0,0 1 0,0-1 0,-12 4 0,-1 1 0,1 1 0,0 1 0,0 1 0,1 1 0,0 0 0,1 2 0,0 1 0,0 0 0,2 1 0,-1 1 0,2 1 0,-19 19 0,21-18 0,0 1 0,1 0 0,1 1 0,1 0 0,0 1 0,1 1 0,1 0 0,1 0 0,1 1 0,1 0 0,0 0 0,-5 37 0,11-49 0,0 0 0,1 1 0,0-1 0,0 1 0,1-1 0,1 0 0,-1 1 0,1-1 0,1 0 0,0 0 0,0 0 0,1-1 0,0 1 0,5 9 0,-2-9 0,0-1 0,0 1 0,0-1 0,1 0 0,0-1 0,1 0 0,-1 0 0,1-1 0,1 0 0,-1-1 0,19 9 0,-6-6 38,0-1 0,0-1 0,0-1 0,1-1 0,0 0 0,0-2 0,0-1 0,35-2 0,-21-3-380,0-1 1,-1-1 0,0-2-1,54-20 1,-35 7-6485</inkml:trace>
</inkml:ink>
</file>

<file path=ppt/ink/ink6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10:05:11.229"/>
    </inkml:context>
    <inkml:brush xml:id="br0">
      <inkml:brushProperty name="width" value="0.05" units="cm"/>
      <inkml:brushProperty name="height" value="0.05" units="cm"/>
    </inkml:brush>
  </inkml:definitions>
  <inkml:trace contextRef="#ctx0" brushRef="#br0">7 75 24575,'-3'6'0,"0"4"0,2 0 0,8-1 0,4-2 0,7-5 0,8-6 0,7-5 0,5-3 0,3-3 0,3 2 0,0-1 0,-3 1 0,-2 1 0,-6 1 0,-4 2 0,-9 2-8191</inkml:trace>
</inkml:ink>
</file>

<file path=ppt/ink/ink6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10:05:11.606"/>
    </inkml:context>
    <inkml:brush xml:id="br0">
      <inkml:brushProperty name="width" value="0.05" units="cm"/>
      <inkml:brushProperty name="height" value="0.05" units="cm"/>
    </inkml:brush>
  </inkml:definitions>
  <inkml:trace contextRef="#ctx0" brushRef="#br0">469 125 24575,'-4'-9'0,"-1"1"0,0 0 0,-1 0 0,1 0 0,-1 1 0,-1 0 0,1 0 0,-1 1 0,-1 0 0,1 0 0,-1 0 0,0 1 0,0 0 0,0 1 0,-1 0 0,0 0 0,0 1 0,0 0 0,0 0 0,0 1 0,-11-1 0,9 2 0,0 0 0,0 1 0,0 0 0,0 1 0,0 0 0,0 1 0,0 0 0,1 0 0,-1 2 0,1-1 0,-1 1 0,1 1 0,0 0 0,1 0 0,-1 1 0,1 0 0,-15 13 0,15-10 0,0 1 0,0 0 0,1 0 0,1 1 0,0 0 0,0 0 0,1 1 0,0 0 0,1 0 0,0 1 0,1-1 0,1 1 0,-4 21 0,6-26 0,0-1 0,1 0 0,0 1 0,0-1 0,0 1 0,1-1 0,0 1 0,1-1 0,0 0 0,0 0 0,0 0 0,1 0 0,0 0 0,0 0 0,0-1 0,1 1 0,0-1 0,1 0 0,-1 0 0,1-1 0,0 1 0,1-1 0,-1 0 0,1-1 0,9 6 0,-1-2 0,0-2 0,1 0 0,0-1 0,0 0 0,0-1 0,1-1 0,-1 0 0,1-2 0,-1 1 0,1-2 0,0 0 0,0-1 0,-1 0 0,1-2 0,-1 1 0,1-2 0,-1 0 0,0-1 0,16-8 0,-27 11 0,-1 0 0,1 0 0,0 0 0,-1-1 0,1 0 0,-1 1 0,0-1 0,0-1 0,0 1 0,5-7 0,-8 9 0,1 1 0,-1-1 0,0 0 0,0 1 0,1-1 0,-1 0 0,0 1 0,0-1 0,0 0 0,0 1 0,1-1 0,-1 0 0,0 0 0,0 1 0,-1-1 0,1 0 0,0 1 0,0-1 0,0 0 0,0 1 0,0-1 0,-1 0 0,1 1 0,0-1 0,-1 0 0,1 0 0,-2 0 0,1 0 0,-1 0 0,1 0 0,-1 0 0,0 0 0,1 0 0,-1 1 0,0-1 0,1 1 0,-1-1 0,0 1 0,0 0 0,1-1 0,-1 1 0,-3 0 0,-1 0 0,-1 0 0,1 1 0,-1 0 0,1 0 0,-1 0 0,1 1 0,0 0 0,0 0 0,-1 0 0,2 1 0,-1 0 0,0 0 0,0 1 0,1 0 0,0 0 0,0 0 0,0 0 0,0 1 0,1 0 0,-8 10 0,9-12 0,1 1 0,-1 0 0,1 0 0,0 0 0,0 0 0,0 0 0,1 0 0,-1 1 0,1-1 0,0 0 0,0 1 0,1-1 0,-1 1 0,1-1 0,0 1 0,0 0 0,0-1 0,1 1 0,0-1 0,0 1 0,0-1 0,0 0 0,1 1 0,-1-1 0,1 0 0,0 0 0,1 0 0,-1 0 0,1 0 0,4 5 0,-2-5 0,-1 0 0,1 0 0,0-1 0,0 0 0,1 1 0,-1-2 0,1 1 0,-1 0 0,1-1 0,0 0 0,0-1 0,0 1 0,7 0 0,7 0 0,0 0 0,35-2 0,-34-2-151,0 0-1,1-2 0,-2 0 0,1-2 1,0 0-1,-1-1 0,0-1 1,21-11-1,3-7-6674</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8:37:12.131"/>
    </inkml:context>
    <inkml:brush xml:id="br0">
      <inkml:brushProperty name="width" value="0.05" units="cm"/>
      <inkml:brushProperty name="height" value="0.05" units="cm"/>
    </inkml:brush>
  </inkml:definitions>
  <inkml:trace contextRef="#ctx0" brushRef="#br0">24 333 24575,'-18'2'0,"18"-2"0,-1 0 0,1 0 0,0 0 0,-1 1 0,1-1 0,0 0 0,0 0 0,-1 0 0,1 0 0,0 1 0,0-1 0,-1 0 0,1 0 0,0 1 0,0-1 0,0 0 0,-1 0 0,1 1 0,0-1 0,0 0 0,0 0 0,0 1 0,0-1 0,-1 0 0,1 1 0,0-1 0,0 1 0,1 0 0,0 1 0,-1 0 0,1-1 0,0 1 0,0 0 0,0-1 0,0 0 0,0 1 0,1-1 0,-1 1 0,0-1 0,1 0 0,-1 0 0,3 2 0,25 18 0,2 0 0,0-3 0,59 28 0,108 28 0,-117-49 0,122 23 0,-147-40 0,1-1 0,0-3 0,65-4 0,-103-1 0,-1-1 0,1-1 0,0-1 0,-1 0 0,0-1 0,0-1 0,0-1 0,-1 0 0,25-16 0,-28 14 0,0-1 0,-1 0 0,0-1 0,-1-1 0,-1 0 0,1 0 0,-2-1 0,0-1 0,0 1 0,14-31 0,-13 20 0,-2-1 0,0 1 0,-2-2 0,0 1 0,4-42 0,-8 31 0,-1-1 0,-1 0 0,-7-52 0,-1 68 342,7 21-375,0-1 0,0 1 0,-1 0 0,1 0 0,0-1 1,-1 1-1,1 0 0,0 0 0,0 0 0,-1-1 1,1 1-1,0 0 0,-1 0 0,1 0 0,-1 0 0,1 0 1,0 0-1,-1 0 0,1 0 0,0 0 0,-1 0 1,1 0-1,0 0 0,-1 0 0,1 0 0,0 0 0,-1 0 1,1 0-1,0 0 0,-1 1 0,1-1 0,0 0 1,-1 0-1,1 0 0,0 1 0,-1-1 0,1 0 0,0 0 1,0 1-1,-1-1 0,1 0 0,0 0 0,0 1 1,0-1-1,-1 0 0,1 1 0,0-1 0,0 0 0,0 1 1,0-1-1,0 1 0,-6 8-6793</inkml:trace>
</inkml:ink>
</file>

<file path=ppt/ink/ink6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10:05:12.218"/>
    </inkml:context>
    <inkml:brush xml:id="br0">
      <inkml:brushProperty name="width" value="0.05" units="cm"/>
      <inkml:brushProperty name="height" value="0.05" units="cm"/>
    </inkml:brush>
  </inkml:definitions>
  <inkml:trace contextRef="#ctx0" brushRef="#br0">111 225 24575,'-7'-14'0,"-21"-40"0,26 51 0,0 0 0,0 0 0,0 1 0,-1-1 0,1 1 0,-1-1 0,1 1 0,-1 0 0,0 0 0,0 0 0,0 0 0,0 1 0,0-1 0,-4-1 0,6 3 0,0 0 0,0 0 0,0-1 0,0 1 0,0 0 0,0 0 0,0 0 0,0 0 0,0 0 0,0 1 0,0-1 0,0 0 0,0 0 0,0 1 0,0-1 0,0 0 0,0 1 0,0-1 0,0 1 0,0 0 0,0-1 0,0 1 0,1 0 0,-1-1 0,0 1 0,0 0 0,1 0 0,-1-1 0,1 1 0,-1 0 0,1 0 0,-1 0 0,1 0 0,-1 0 0,1 0 0,0 0 0,-1 0 0,1 0 0,0 0 0,0 0 0,0 0 0,0 2 0,-1 5 0,1 0 0,0 1 0,0-1 0,2 9 0,-2-17 0,47 262 0,-20-131 0,-26-129 0,3 20 0,-4-21 0,1 0 0,-1 0 0,0 0 0,0-1 0,0 1 0,1 0 0,-1 0 0,0 0 0,1-1 0,-1 1 0,0 0 0,1-1 0,-1 1 0,1 0 0,0-1 0,-1 1 0,1-1 0,1 2 0,-1-5 0,0 0 0,0 0 0,0 0 0,-1 0 0,1 0 0,-1 0 0,0-1 0,1 1 0,-2 0 0,1-3 0,0 3 0,1-77 0,6-115 0,-4 164 0,1-1 0,2 1 0,1 1 0,12-34 0,-16 55 0,1 0 0,0 1 0,1-1 0,-1 0 0,2 1 0,6-9 0,-10 15 0,-1 0 0,0 1 0,1-1 0,0 1 0,-1-1 0,1 1 0,0 0 0,0 0 0,0 0 0,-1 0 0,1 0 0,0 0 0,0 0 0,1 1 0,-1-1 0,0 1 0,0-1 0,0 1 0,0 0 0,0 0 0,1 0 0,-1 0 0,0 0 0,0 0 0,0 1 0,0-1 0,0 1 0,0-1 0,1 1 0,-1 0 0,0 0 0,-1 0 0,4 2 0,3 2 0,-1 1 0,0 0 0,0 1 0,-1 0 0,1 0 0,-1 0 0,-1 1 0,0-1 0,0 1 0,7 15 0,1 8 0,16 51 0,-14-28 0,-2 0 0,9 94 0,-22-373 0,1 187 0,8-46 0,-6 67 0,0 1 0,2-1 0,0 1 0,0 0 0,10-18 0,-14 31 0,1 0 0,0 0 0,0 0 0,0 0 0,0 0 0,0 1 0,0-1 0,1 1 0,-1-1 0,1 1 0,0 0 0,-1 0 0,1 0 0,0 1 0,4-3 0,-5 4 0,0-1 0,0 1 0,0 0 0,0 0 0,0 0 0,0 0 0,0 0 0,0 0 0,0 0 0,0 1 0,0-1 0,0 1 0,0-1 0,0 1 0,0 0 0,0 0 0,0 0 0,0 0 0,-1 0 0,1 0 0,0 1 0,-1-1 0,1 0 0,-1 1 0,0-1 0,2 3 0,6 7 0,0 1 0,0 1 0,-1 0 0,-1 0 0,-1 0 0,1 1 0,6 24 0,-3-3 0,-2 0 0,4 38 0,-8-32-682,-1 55-1,-3-75-6143</inkml:trace>
</inkml:ink>
</file>

<file path=ppt/ink/ink6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10:05:12.698"/>
    </inkml:context>
    <inkml:brush xml:id="br0">
      <inkml:brushProperty name="width" value="0.05" units="cm"/>
      <inkml:brushProperty name="height" value="0.05" units="cm"/>
    </inkml:brush>
  </inkml:definitions>
  <inkml:trace contextRef="#ctx0" brushRef="#br0">0 261 24575,'1'-2'0,"0"0"0,0 0 0,0 0 0,0 0 0,1 0 0,-1 0 0,1 0 0,-1 1 0,1-1 0,-1 1 0,1-1 0,0 1 0,0 0 0,0-1 0,0 1 0,3-1 0,-4 2 0,1 0 0,-1 0 0,0 0 0,0 0 0,0 0 0,1 0 0,-1 1 0,0-1 0,0 0 0,0 1 0,1-1 0,-1 1 0,0-1 0,0 1 0,0 0 0,0-1 0,0 1 0,0 0 0,0 0 0,-1 0 0,1 0 0,0-1 0,0 1 0,0 0 0,-1 1 0,1-1 0,-1 0 0,1 0 0,-1 0 0,1 0 0,-1 2 0,10 22 0,-1 0 0,-2 1 0,8 48 0,1 5 0,87 273 0,-154-423 0,27 32 0,3-1 0,0 0 0,3-2 0,2 0 0,-20-77 0,32 96 0,0 0 0,2 1 0,0-1 0,2 0 0,3-37 0,0 44 0,-1 1 0,2-1 0,0 1 0,1 0 0,1 0 0,0 1 0,1 0 0,0 0 0,10-13 0,-10 18 0,0 0 0,0 0 0,1 1 0,1 0 0,-1 0 0,1 1 0,0 0 0,1 1 0,-1 0 0,1 1 0,0 0 0,18-7 0,-22 11 0,-1-1 0,1 1 0,-1-1 0,1 2 0,-1-1 0,1 1 0,-1-1 0,1 2 0,-1-1 0,1 0 0,0 1 0,-1 0 0,1 1 0,-1-1 0,0 1 0,0 0 0,1 0 0,-1 1 0,-1-1 0,1 1 0,0 0 0,-1 1 0,1-1 0,-1 1 0,0 0 0,0 0 0,4 6 0,-3-4 0,0 0 0,-1 1 0,0 0 0,-1 0 0,1 0 0,-1 1 0,-1-1 0,1 1 0,-1 0 0,-1-1 0,1 1 0,0 13 0,-2-9 0,-1 0 0,0 0 0,-1 0 0,0-1 0,0 1 0,-1 0 0,-9 20 0,4-15 0,-1 1 0,0-1 0,-2-1 0,0 0 0,0 0 0,-2-1 0,1 0 0,-2-1 0,0-1 0,-19 14 0,7-11-1365,3-5-5461</inkml:trace>
</inkml:ink>
</file>

<file path=ppt/ink/ink6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10:05:13.371"/>
    </inkml:context>
    <inkml:brush xml:id="br0">
      <inkml:brushProperty name="width" value="0.05" units="cm"/>
      <inkml:brushProperty name="height" value="0.05" units="cm"/>
    </inkml:brush>
  </inkml:definitions>
  <inkml:trace contextRef="#ctx0" brushRef="#br0">1 149 24575,'0'16'0,"0"43"0,13 113 0,-5-129 0,4 27 0,5 97 0,-19-226 0,5-207 0,-1 234 0,2 0 0,1 0 0,2 1 0,1 0 0,1 0 0,18-40 0,-23 64 0,0-1 0,1 1 0,-1 0 0,1 0 0,0 0 0,1 1 0,0 0 0,0 0 0,0 0 0,10-6 0,-14 11 0,1-1 0,-1 1 0,1 0 0,0-1 0,-1 1 0,1 0 0,0 1 0,0-1 0,0 0 0,0 1 0,0 0 0,0-1 0,-1 1 0,1 0 0,0 1 0,0-1 0,0 0 0,0 1 0,0 0 0,0-1 0,-1 1 0,1 0 0,0 1 0,-1-1 0,1 0 0,0 1 0,-1-1 0,0 1 0,1 0 0,-1 0 0,0 0 0,3 4 0,4 5 0,0 0 0,-1 1 0,0 0 0,-1 1 0,-1-1 0,0 1 0,-1 1 0,0-1 0,-1 1 0,0-1 0,3 27 0,-2 10 0,-2 98 0,-3-132 0,0 19 0,0-33 0,0 0 0,-1 0 0,1-1 0,0 1 0,-1 0 0,1 0 0,-1 0 0,0 0 0,1-1 0,-1 1 0,0 0 0,-2 2 0,2-4 0,1 0 0,0 0 0,-1 0 0,1 0 0,0-1 0,-1 1 0,1 0 0,0 0 0,0 0 0,-1-1 0,1 1 0,0 0 0,-1 0 0,1-1 0,0 1 0,0 0 0,0-1 0,-1 1 0,1 0 0,0-1 0,0 1 0,0 0 0,0-1 0,0 1 0,0 0 0,-1-1 0,1 1 0,0 0 0,0-1 0,0 1 0,0 0 0,0-1 0,0 1 0,1-1 0,-1 0 0,-2-17 0,2-5 0,2-1 0,0 1 0,2 0 0,0 0 0,2 0 0,1 0 0,12-29 0,-11 34 0,0 1 0,2-1 0,0 2 0,1-1 0,0 1 0,1 1 0,1 0 0,0 1 0,19-15 0,-27 25 0,-1 0 0,1 1 0,0 0 0,0 0 0,1 0 0,-1 1 0,1 0 0,-1 0 0,1 0 0,0 1 0,-1-1 0,1 2 0,0-1 0,0 0 0,8 1 0,-9 1 0,0 0 0,-1 0 0,1 0 0,-1 0 0,1 1 0,-1 0 0,0 0 0,0 0 0,0 0 0,0 1 0,0-1 0,0 1 0,-1 0 0,1 0 0,-1 1 0,0-1 0,0 1 0,0-1 0,5 9 0,-2 0 0,0 0 0,-1 1 0,0-1 0,-1 1 0,0 0 0,-1 0 0,-1 0 0,0 1 0,-1-1 0,0 0 0,-1 16 0,-2-2 0,-1 0 0,-1-1 0,-1 1 0,-13 39 0,13-53-227,0-1-1,0 1 1,-1-1-1,-1-1 1,-13 20-1,4-12-6598</inkml:trace>
</inkml:ink>
</file>

<file path=ppt/ink/ink6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10:05:13.838"/>
    </inkml:context>
    <inkml:brush xml:id="br0">
      <inkml:brushProperty name="width" value="0.05" units="cm"/>
      <inkml:brushProperty name="height" value="0.05" units="cm"/>
    </inkml:brush>
  </inkml:definitions>
  <inkml:trace contextRef="#ctx0" brushRef="#br0">253 0 24575,'-79'54'0,"63"-40"0,1 1 0,0 1 0,1 0 0,0 1 0,2 0 0,0 1 0,1 0 0,0 1 0,2 1 0,0 0 0,1 0 0,2 0 0,-9 41 0,12-44 0,1 0 0,1 1 0,0-1 0,1 0 0,1 1 0,1-1 0,7 30 0,-6-34 0,1 0 0,1 0 0,1 0 0,0-1 0,0 0 0,1 0 0,0 0 0,1-1 0,1 0 0,14 14 0,-18-20 0,0 0 0,0 0 0,1-1 0,0 0 0,0 0 0,0 0 0,0-1 0,1 0 0,-1 0 0,1 0 0,0-1 0,0 0 0,0 0 0,0-1 0,0 0 0,0 0 0,0-1 0,0 0 0,0 0 0,1 0 0,-1-1 0,0 0 0,0-1 0,0 0 0,0 0 0,-1 0 0,1-1 0,0 0 0,-1 0 0,0 0 0,0-1 0,0 0 0,0-1 0,0 1 0,-1-1 0,6-6 0,-2-1 0,0-1 0,-1 0 0,0-1 0,-1 0 0,0 0 0,-1-1 0,-1 0 0,6-28 0,-7 24 0,-1-1 0,0 0 0,-2 0 0,-1-1 0,0 1 0,-5-29 0,4 44 0,0 1 0,0-1 0,0 0 0,-1 1 0,0 0 0,0-1 0,0 1 0,-4-6 0,5 9 0,1 0 0,-1 0 0,0 0 0,0 0 0,1 1 0,-1-1 0,0 0 0,0 0 0,0 1 0,0-1 0,0 1 0,0-1 0,0 1 0,0-1 0,0 1 0,0 0 0,0-1 0,0 1 0,0 0 0,0 0 0,0 0 0,0 0 0,-1 0 0,1 0 0,0 0 0,0 0 0,0 0 0,0 1 0,0-1 0,0 0 0,0 1 0,0-1 0,0 0 0,0 1 0,0 0 0,0-1 0,0 1 0,0 0 0,0-1 0,1 1 0,-1 0 0,-1 0 0,-2 4 0,1-1 0,-1 1 0,1 0 0,0 0 0,0 0 0,0 0 0,1 0 0,0 0 0,0 1 0,0-1 0,1 1 0,-1 0 0,0 9 0,0 9 0,1 44 0,1-57 43,1 0 0,0-1-1,1 1 1,0-1 0,1 1-1,0-1 1,5 12 0,-7-19-115,1 0 1,0 1 0,-1-1 0,1 0 0,0 0 0,1 0 0,-1 0 0,1 0 0,-1-1-1,1 1 1,0-1 0,0 1 0,0-1 0,0 0 0,0 0 0,0 0 0,1-1 0,-1 1 0,1-1-1,-1 0 1,1 0 0,0 0 0,5 0 0,12-1-6755</inkml:trace>
</inkml:ink>
</file>

<file path=ppt/ink/ink6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10:05:14.433"/>
    </inkml:context>
    <inkml:brush xml:id="br0">
      <inkml:brushProperty name="width" value="0.05" units="cm"/>
      <inkml:brushProperty name="height" value="0.05" units="cm"/>
    </inkml:brush>
  </inkml:definitions>
  <inkml:trace contextRef="#ctx0" brushRef="#br0">64 229 24575,'0'-5'0,"-1"1"0,1-1 0,-1 0 0,-1 0 0,-1-5 0,3 9 0,-1-1 0,1 1 0,-1-1 0,1 1 0,-1 0 0,0-1 0,1 1 0,-1 0 0,0 0 0,0-1 0,0 1 0,0 0 0,0 0 0,0 0 0,0 0 0,0 0 0,-1 1 0,1-1 0,-3-1 0,4 2 0,-1 0 0,1 0 0,-1 0 0,0 0 0,1 0 0,-1 1 0,1-1 0,-1 0 0,1 0 0,-1 1 0,1-1 0,-1 0 0,1 1 0,-1-1 0,1 0 0,-1 1 0,1-1 0,-1 1 0,1-1 0,0 1 0,-1-1 0,1 1 0,0-1 0,-1 1 0,1-1 0,0 1 0,0-1 0,0 1 0,-1 1 0,-3 19 0,3-19 0,-4 63 0,6 129 0,0-164 0,2 30 0,2 0 0,18 84 0,-39-220 0,-9-89 0,21 119 0,2-1 0,2 0 0,8-60 0,-5 86 0,2-1 0,0 1 0,1 0 0,1 1 0,1 0 0,18-34 0,-22 46 0,2 0 0,-1 1 0,1 0 0,0 0 0,0 0 0,1 0 0,0 1 0,8-5 0,-10 7 0,0 2 0,0-1 0,0 0 0,1 1 0,-1 0 0,1 0 0,-1 1 0,1-1 0,0 1 0,-1 0 0,1 1 0,0 0 0,10 0 0,-11 0 0,0 1 0,-1 0 0,1 0 0,-1 0 0,1 1 0,-1-1 0,1 1 0,-1 0 0,0 0 0,0 1 0,0-1 0,0 1 0,-1 0 0,1 0 0,0 0 0,-1 0 0,0 1 0,0-1 0,0 1 0,-1 0 0,1 0 0,-1 0 0,0 0 0,0 0 0,0 0 0,0 1 0,-1-1 0,0 1 0,2 8 0,-2-4 0,0 1 0,0-1 0,-1 0 0,0 0 0,-1 1 0,0-1 0,0 0 0,-1 0 0,0 0 0,-1 0 0,0 0 0,0-1 0,-1 1 0,-6 10 0,3-9 0,-1 0 0,1 0 0,-2-1 0,1 0 0,-1 0 0,-19 13 0,6-8 0,0 0 0,-29 11 0,49-24 0,-1 0 0,1 0 0,0 1 0,-1-1 0,1 0 0,0 1 0,0 0 0,0-1 0,0 1 0,0 0 0,-2 3 0,4-4 0,-1 0 0,1 1 0,0-1 0,-1 0 0,1 1 0,0-1 0,0 0 0,0 1 0,0-1 0,0 0 0,0 1 0,1-1 0,-1 0 0,0 1 0,1-1 0,-1 0 0,1 1 0,-1-1 0,1 0 0,-1 0 0,1 0 0,0 1 0,1 0 0,94 168 0,-92-160 0,44 79 0,-42-77 0,2-1 0,0 0 0,0 0 0,1-1 0,14 13 0,-4-11-1365,-2-4-5461</inkml:trace>
</inkml:ink>
</file>

<file path=ppt/ink/ink6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10:05:14.763"/>
    </inkml:context>
    <inkml:brush xml:id="br0">
      <inkml:brushProperty name="width" value="0.05" units="cm"/>
      <inkml:brushProperty name="height" value="0.05" units="cm"/>
    </inkml:brush>
  </inkml:definitions>
  <inkml:trace contextRef="#ctx0" brushRef="#br0">33 148 24575,'-9'-27'0,"1"-1"0,2-1 0,-3-34 0,43 269 0,-30-181 0,4 46 0,4 1 0,22 71 0,-32-136-136,0-1-1,0 1 1,0-1-1,1 0 1,0 0-1,1 0 1,-1 0-1,1 0 0,5 5 1,0-4-6690</inkml:trace>
</inkml:ink>
</file>

<file path=ppt/ink/ink6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10:05:15.104"/>
    </inkml:context>
    <inkml:brush xml:id="br0">
      <inkml:brushProperty name="width" value="0.05" units="cm"/>
      <inkml:brushProperty name="height" value="0.05" units="cm"/>
    </inkml:brush>
  </inkml:definitions>
  <inkml:trace contextRef="#ctx0" brushRef="#br0">14 494 24575,'-1'-2'0,"-1"0"0,1 0 0,0 0 0,-1-1 0,1 1 0,0 0 0,0 0 0,0-1 0,0 1 0,1 0 0,-1-1 0,1 1 0,-1-1 0,1 1 0,0-1 0,0 1 0,1-6 0,-1 7 0,0-1 0,0 0 0,1 1 0,-1-1 0,1 0 0,-1 1 0,1-1 0,0 1 0,0-1 0,0 1 0,-1-1 0,1 1 0,1 0 0,-1-1 0,0 1 0,0 0 0,0 0 0,1 0 0,-1 0 0,0 0 0,1 0 0,-1 0 0,1 0 0,-1 1 0,1-1 0,2 0 0,65-11 0,22-5 0,-82 14 0,0 1 0,0-2 0,0 1 0,-1-1 0,1-1 0,-1 0 0,11-8 0,-16 11 0,0-1 0,0 0 0,0 0 0,0 0 0,-1 0 0,1-1 0,-1 1 0,0-1 0,0 1 0,0-1 0,-1 0 0,1 0 0,0-5 0,0 2 0,-1 0 0,-1 0 0,1 0 0,-1 0 0,0 0 0,-1 0 0,-1-9 0,-4-7 0,-1-1 0,-1 1 0,-15-33 0,19 48 0,-7-20 0,9 21 0,0 0 0,-1 0 0,0 0 0,-1 0 0,1 1 0,-1-1 0,-5-6 0,9 13 0,-1 0 0,1-1 0,0 1 0,-1 0 0,1-1 0,0 1 0,-1 0 0,1-1 0,0 1 0,-1 0 0,1 0 0,0-1 0,-1 1 0,1 0 0,-1 0 0,1 0 0,0 0 0,-1 0 0,1-1 0,-1 1 0,1 0 0,-1 0 0,1 0 0,-1 0 0,1 0 0,0 0 0,-1 0 0,1 1 0,-1-1 0,1 0 0,-1 0 0,1 0 0,0 0 0,-1 0 0,1 1 0,-1-1 0,1 0 0,0 0 0,-1 1 0,1-1 0,0 0 0,-1 1 0,1-1 0,0 0 0,0 1 0,-1-1 0,1 0 0,0 1 0,0-1 0,-1 1 0,1-1 0,0 0 0,0 1 0,0-1 0,0 1 0,0-1 0,0 1 0,0-1 0,0 1 0,0-1 0,0 1 0,-4 31 0,5 4 0,1 0 0,2 0 0,1 0 0,2 0 0,13 36 0,68 170 0,-82-228 0,5 14 0,10 24 0,27 99 0,-47-146-170,0 0-1,0 0 0,0 0 1,-1 0-1,0 0 0,0 1 1,-1 9-1,-4-2-6655</inkml:trace>
</inkml:ink>
</file>

<file path=ppt/ink/ink6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10:05:49.639"/>
    </inkml:context>
    <inkml:brush xml:id="br0">
      <inkml:brushProperty name="width" value="0.05" units="cm"/>
      <inkml:brushProperty name="height" value="0.05" units="cm"/>
    </inkml:brush>
  </inkml:definitions>
  <inkml:trace contextRef="#ctx0" brushRef="#br0">2798 264 24575,'11'-2'0,"-19"-3"0,-21-4 0,-67-9 0,-102-6 0,114 16 0,-2224-152-3160,2284 159 3169,16 1 16,-1 0 0,0 0 0,1-1 0,-1 0-1,-10-4 1,19 5-15,0 0 0,0 0 0,1 0-1,-1 0 1,0 0 0,0 0 0,0 0-1,0 0 1,0 0 0,0 0 0,1 0-1,-1 0 1,0 0 0,0 0 0,0 0-1,0 0 1,0-1 0,0 1-1,0 0 1,0 0 0,0 0 0,1 0-1,-1 0 1,0 0 0,0 0 0,0-1-1,0 1 1,0 0 0,0 0 0,0 0-1,0 0 1,0 0 0,0 0 0,0-1-1,0 1 1,0 0 0,0 0 0,0 0-1,0 0 1,0 0 0,0 0 0,0-1-1,0 1 1,0 0 0,-1 0 0,1 0-1,0 0 1,0 0 0,0 0 0,0-1-1,0 1 1,0 0 0,0 0 0,0 0-1,0 0 1,0 0 0,-1 0 0,1 0-1,0 0 1,0 0 0,0 0 0,0 0-1,0 0 1,-1 0 0,9-4 98,1 1 1,-1 1-1,0 0 0,1 0 1,9-1-1,-8 2-540,40-7-5609</inkml:trace>
</inkml:ink>
</file>

<file path=ppt/ink/ink6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10:05:49.982"/>
    </inkml:context>
    <inkml:brush xml:id="br0">
      <inkml:brushProperty name="width" value="0.05" units="cm"/>
      <inkml:brushProperty name="height" value="0.05" units="cm"/>
    </inkml:brush>
  </inkml:definitions>
  <inkml:trace contextRef="#ctx0" brushRef="#br0">578 137 24575,'-8'-8'0,"-5"-7"0,-19-23 0,28 32 0,0 0 0,1 0 0,0 0 0,0-1 0,0 1 0,1-1 0,-3-13 0,5 20 0,0-1 0,0 1 0,0-1 0,0 0 0,0 1 0,-1-1 0,1 1 0,0-1 0,0 1 0,-1-1 0,1 1 0,0-1 0,0 1 0,-1-1 0,1 1 0,-1-1 0,1 1 0,0-1 0,-1 1 0,0-1 0,-8 5 0,-12 24 0,14-17 0,-42 53 0,-98 99 0,-73 41 0,218-202 0,-3 2 0,0 1 0,0-1 0,1 1 0,-7 8 0,10-12 0,1 0 0,-1 0 0,0 1 0,1-1 0,-1 0 0,1 1 0,-1-1 0,1 0 0,0 1 0,-1-1 0,1 1 0,0-1 0,0 0 0,0 1 0,0-1 0,0 1 0,0-1 0,0 0 0,1 1 0,-1-1 0,1 0 0,-1 1 0,1-1 0,-1 0 0,1 1 0,1 1 0,7 7 0,0 0 0,1-1 0,0 0 0,1 0 0,0-1 0,22 12 0,-6-3 0,62 42-1365,-50-31-5461</inkml:trace>
</inkml:ink>
</file>

<file path=ppt/ink/ink6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10:05:50.636"/>
    </inkml:context>
    <inkml:brush xml:id="br0">
      <inkml:brushProperty name="width" value="0.05" units="cm"/>
      <inkml:brushProperty name="height" value="0.05" units="cm"/>
    </inkml:brush>
  </inkml:definitions>
  <inkml:trace contextRef="#ctx0" brushRef="#br0">287 234 24575,'-1'-4'0,"0"0"0,0 1 0,0-1 0,-1 0 0,1 0 0,-1 1 0,0-1 0,0 1 0,-6-7 0,-3-7 0,-12-37 0,20 43 0,-2-1 0,1 1 0,-1 1 0,-1-1 0,0 1 0,-11-14 0,16 23 0,0 0 0,0 0 0,0 0 0,0 0 0,0 0 0,-1 0 0,1 1 0,0-1 0,-1 0 0,1 1 0,0-1 0,-1 1 0,1 0 0,-1-1 0,1 1 0,-1 0 0,1 0 0,-1 0 0,1 0 0,0 0 0,-1 0 0,1 0 0,-1 0 0,1 1 0,-1-1 0,1 0 0,-1 1 0,1 0 0,0-1 0,-1 1 0,1 0 0,0-1 0,0 1 0,0 0 0,-2 2 0,-4 3 0,1 0 0,-1 0 0,2 0 0,-10 13 0,2 1 0,1 0 0,1 0 0,1 2 0,0-1 0,2 1 0,0 0 0,-5 27 0,9-31 0,1 0 0,1 0 0,0 0 0,2 0 0,0 0 0,0 0 0,2 0 0,1 0 0,8 33 0,-8-40 0,1-1 0,1 1 0,0-1 0,0 0 0,1-1 0,0 1 0,1-1 0,0 0 0,1-1 0,-1 0 0,2 0 0,-1 0 0,1-1 0,0 0 0,0-1 0,15 7 0,-10-6 0,0-1 0,1-1 0,0 0 0,1-1 0,-1-1 0,0 0 0,1-1 0,0-1 0,0 0 0,-1-1 0,18-2 0,-16 0 0,0-1 0,0-1 0,0 0 0,-1-1 0,0 0 0,0-2 0,0 1 0,-1-2 0,0 0 0,17-14 0,-22 15 0,-1-1 0,0 0 0,0 0 0,-1-1 0,0 0 0,0-1 0,-1 0 0,-1 0 0,0 0 0,0-1 0,-1 0 0,0 0 0,-1 0 0,0-1 0,2-12 0,-3 6 0,-2 0 0,0 0 0,0 0 0,-2-1 0,0 1 0,-2 0 0,1 0 0,-2 1 0,-1-1 0,0 1 0,-1 0 0,-1 0 0,0 0 0,-1 1 0,-1 0 0,-1 1 0,0 0 0,-1 0 0,-1 1 0,0 1 0,0 0 0,-21-16 0,28 25 0,-1 0 0,-1 0 0,1 1 0,0 0 0,-1 0 0,0 0 0,0 1 0,0 0 0,0 0 0,0 1 0,0 0 0,0 0 0,0 1 0,-1 0 0,-10 1 0,13-1 0,1 1 0,-1 1 0,1-1 0,0 0 0,-1 1 0,1 0 0,0 0 0,0 0 0,0 1 0,0 0 0,1-1 0,-1 1 0,1 0 0,0 1 0,-1-1 0,2 0 0,-1 1 0,0 0 0,1 0 0,-1 0 0,1 0 0,0 0 0,0 0 0,1 0 0,-2 7 0,1-5-91,1 0 0,0 0 0,0 0 0,1 0 0,0 0 0,0 0 0,0 0 0,1 1 0,0-1 0,0 0 0,1 0 0,-1-1 0,1 1 0,3 7 0,9 13-6735</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8:37:12.473"/>
    </inkml:context>
    <inkml:brush xml:id="br0">
      <inkml:brushProperty name="width" value="0.05" units="cm"/>
      <inkml:brushProperty name="height" value="0.05" units="cm"/>
    </inkml:brush>
  </inkml:definitions>
  <inkml:trace contextRef="#ctx0" brushRef="#br0">94 1 24575,'0'11'0,"0"12"0,0 10 0,0 10 0,0 7 0,0 5 0,-5 1 0,-8 3 0,-7-1 0,-8 1 0,1-10-8191</inkml:trace>
</inkml:ink>
</file>

<file path=ppt/ink/ink6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10:05:50.975"/>
    </inkml:context>
    <inkml:brush xml:id="br0">
      <inkml:brushProperty name="width" value="0.05" units="cm"/>
      <inkml:brushProperty name="height" value="0.05" units="cm"/>
    </inkml:brush>
  </inkml:definitions>
  <inkml:trace contextRef="#ctx0" brushRef="#br0">1 113 24575,'9'-19'0,"0"1"0,1 0 0,18-25 0,-28 42 0,1 0 0,0 0 0,0 0 0,0 0 0,-1 0 0,1 0 0,0 0 0,0 0 0,0 0 0,1 1 0,-1-1 0,0 1 0,0-1 0,0 0 0,0 1 0,1 0 0,1-1 0,-2 1 0,0 0 0,0 0 0,0 0 0,0 1 0,0-1 0,0 0 0,0 0 0,-1 1 0,1-1 0,0 1 0,0-1 0,0 1 0,-1-1 0,1 1 0,0-1 0,-1 1 0,1 0 0,0 0 0,0 0 0,2 4 0,0 0 0,0 0 0,-1 0 0,0 0 0,0 0 0,2 10 0,7 30 0,-3 0 0,3 59 0,-8 93 0,-5-143-682,-15 91-1,11-113-6143</inkml:trace>
</inkml:ink>
</file>

<file path=ppt/ink/ink6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10:05:51.315"/>
    </inkml:context>
    <inkml:brush xml:id="br0">
      <inkml:brushProperty name="width" value="0.05" units="cm"/>
      <inkml:brushProperty name="height" value="0.05" units="cm"/>
    </inkml:brush>
  </inkml:definitions>
  <inkml:trace contextRef="#ctx0" brushRef="#br0">15 258 24575,'-5'-19'0,"1"1"0,2-1 0,-2-35 0,4 46 0,0 0 0,1 0 0,0-1 0,0 1 0,1 0 0,0 0 0,0 0 0,1 1 0,0-1 0,0 0 0,6-7 0,-7 11 0,1 1 0,-1 0 0,1 0 0,0 0 0,0 0 0,0 0 0,1 1 0,-1-1 0,1 1 0,-1 0 0,1 0 0,0 0 0,-1 0 0,8-1 0,-4 1 0,0 1 0,0 0 0,0 1 0,0-1 0,0 1 0,0 1 0,0-1 0,7 3 0,10 3 0,-1 0 0,0 2 0,41 21 0,-20-8 0,-1 3 0,77 57 0,-94-60 0,-1 0 0,-1 2 0,-1 1 0,-1 0 0,25 38 0,-40-51 0,0 1 0,-1-1 0,0 1 0,0 1 0,-2-1 0,1 1 0,-2-1 0,0 1 0,0 0 0,-1 1 0,0 23 0,-2-27 0,-1 0 0,0 0 0,-1 0 0,0-1 0,-1 1 0,0 0 0,0-1 0,-1 0 0,0 1 0,-1-2 0,0 1 0,0 0 0,-1-1 0,0 0 0,-1 0 0,-7 7 0,-4 1 0,-1-1 0,-1-1 0,0 0 0,0-2 0,-1 0 0,-1-1 0,0-1 0,0-1 0,-1-2 0,0 0 0,-1-1 0,1-1 0,-1-1 0,0-2 0,0 0 0,0-1 0,-36-4 0,51 2 43,0-1 0,-1 0-1,1-1 1,0 1 0,0-2-1,0 1 1,-13-8 0,17 7-175,0 1 1,0-1 0,0 0-1,1 0 1,0 0 0,0 0 0,0-1-1,0 0 1,0 0 0,1 0 0,0 0-1,-4-10 1,-5-20-6695</inkml:trace>
</inkml:ink>
</file>

<file path=ppt/ink/ink6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10:05:51.906"/>
    </inkml:context>
    <inkml:brush xml:id="br0">
      <inkml:brushProperty name="width" value="0.05" units="cm"/>
      <inkml:brushProperty name="height" value="0.05" units="cm"/>
    </inkml:brush>
  </inkml:definitions>
  <inkml:trace contextRef="#ctx0" brushRef="#br0">213 535 24575,'3'0'0,"1"0"0,-1 0 0,0-1 0,1 1 0,-1-1 0,1 1 0,-1-1 0,0 0 0,0-1 0,0 1 0,1 0 0,-1-1 0,-1 0 0,1 1 0,0-1 0,0 0 0,-1-1 0,1 1 0,-1 0 0,1-1 0,1-2 0,-2 1 0,0 0 0,0 0 0,0 0 0,-1 0 0,1 0 0,-1-1 0,0 1 0,0-1 0,-1 1 0,1 0 0,-1-1 0,0 1 0,0-1 0,-1 1 0,-1-9 0,-1-1 0,-1 1 0,0-1 0,0 1 0,-2 0 0,-6-13 0,9 21 0,0 0 0,0-1 0,0 1 0,-1 1 0,1-1 0,-1 0 0,-1 1 0,1 0 0,0 0 0,-1 0 0,0 1 0,0-1 0,0 1 0,-7-3 0,9 5 0,0 1 0,0-1 0,-1 1 0,1 0 0,0-1 0,0 2 0,0-1 0,0 0 0,0 0 0,-1 1 0,1 0 0,0 0 0,0 0 0,0 0 0,0 0 0,1 0 0,-1 1 0,0 0 0,0-1 0,1 1 0,-1 0 0,1 0 0,0 0 0,0 1 0,-3 2 0,-6 8 0,1 0 0,1 0 0,-12 22 0,10-16 0,2 1 0,0 1 0,1-1 0,-10 44 0,15-50 0,1 0 0,0 0 0,1 0 0,0 0 0,1 0 0,1 0 0,0 0 0,1 0 0,4 14 0,-5-23 0,1-1 0,0 1 0,0-1 0,0 1 0,0-1 0,1 0 0,-1 0 0,1 0 0,0 0 0,0 0 0,1-1 0,-1 1 0,1-1 0,-1 0 0,1 0 0,0 0 0,1 0 0,-1-1 0,0 0 0,9 3 0,-8-3 0,1-1 0,-1 0 0,1 0 0,-1-1 0,0 1 0,1-1 0,-1 0 0,1-1 0,-1 0 0,1 1 0,-1-2 0,0 1 0,1-1 0,-1 1 0,0-1 0,0-1 0,0 1 0,7-5 0,-1-2 0,0 0 0,0 0 0,-1-1 0,0 0 0,-1-1 0,0 0 0,0 0 0,-2-1 0,1 0 0,-1 0 0,9-26 0,1-8 0,-3-1 0,10-51 0,-17 67 0,1 6 0,-3 21 0,0 16 0,5 43 0,-1-6 0,15 48 0,-20-83 0,1 0 0,1-1 0,0 1 0,1-1 0,0 0 0,1-1 0,1 0 0,9 11 0,-16-20 0,1-1 0,-1 0 0,1 0 0,-1 0 0,1 0 0,0 0 0,0 0 0,-1-1 0,1 1 0,0-1 0,1 0 0,-1 0 0,0 0 0,0 0 0,0-1 0,1 1 0,2-1 0,0 0 0,-1 0 0,0-1 0,0 0 0,0 0 0,0 0 0,0-1 0,0 0 0,0 0 0,9-5 0,-3 0 0,0 0 0,-1-1 0,1 0 0,-2-1 0,1 0 0,-1-1 0,14-19 0,-15 15 0,0 0 0,-1-1 0,-1 1 0,0-1 0,-1 0 0,-1-1 0,0 0 0,-1 1 0,-1-1 0,-1 0 0,1-16 0,-3-5 0,-1-1 0,-1 1 0,-14-59 0,11 71 0,0-1 0,-2 1 0,0 0 0,-20-39 0,28 64 0,-1-1 0,1 0 0,0 0 0,-1 1 0,1-1 0,-1 0 0,1 1 0,-1-1 0,1 0 0,-1 1 0,1-1 0,-1 1 0,0-1 0,1 1 0,-1-1 0,0 1 0,0-1 0,1 1 0,-1 0 0,0-1 0,0 1 0,-1 0 0,2 0 0,-1 0 0,0 0 0,1 1 0,-1-1 0,0 0 0,1 1 0,-1-1 0,1 1 0,-1-1 0,1 1 0,-1-1 0,1 1 0,-1-1 0,1 1 0,0-1 0,-1 1 0,1 0 0,-1-1 0,1 1 0,0 1 0,-3 4 0,1 1 0,0 0 0,-2 13 0,0 30 0,1 0 0,2 1 0,3-1 0,8 52 0,48 196 0,-40-230-1365,-12-45-5461</inkml:trace>
</inkml:ink>
</file>

<file path=ppt/ink/ink6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10:05:52.440"/>
    </inkml:context>
    <inkml:brush xml:id="br0">
      <inkml:brushProperty name="width" value="0.05" units="cm"/>
      <inkml:brushProperty name="height" value="0.05" units="cm"/>
    </inkml:brush>
  </inkml:definitions>
  <inkml:trace contextRef="#ctx0" brushRef="#br0">1 331 24575,'48'-7'0,"-12"0"0,199-24 0,-181 20 0,-1-1 0,69-26 0,-111 34 0,0-1 0,-1 0 0,1 0 0,-1-1 0,11-9 0,-19 14 0,0 0 0,0-1 0,-1 1 0,1-1 0,-1 1 0,1-1 0,-1 0 0,0 1 0,1-1 0,-1 0 0,0 0 0,0 0 0,0 0 0,-1 0 0,1 0 0,0 0 0,-1 0 0,1 0 0,-1 0 0,0 0 0,0 0 0,0-1 0,0 1 0,0 0 0,0 0 0,0 0 0,-1 0 0,1 0 0,-1 0 0,0-1 0,1 1 0,-1 1 0,0-1 0,0 0 0,-2-3 0,-3-3 0,-1 1 0,1 0 0,-1 0 0,-1 0 0,1 1 0,-1 0 0,-14-8 0,2 2 0,-1 2 0,-24-10 0,40 18 0,0 0 0,0 1 0,0 0 0,-1-1 0,1 1 0,0 1 0,-1-1 0,1 1 0,0 0 0,-1 0 0,1 1 0,0 0 0,-10 2 0,10-1 0,1 0 0,0 0 0,-1 0 0,1 1 0,0 0 0,0-1 0,1 2 0,-1-1 0,1 0 0,-1 1 0,1-1 0,0 1 0,0 0 0,1 0 0,-5 7 0,1 2 0,1 0 0,0 1 0,0-1 0,2 1 0,-1 0 0,2 0 0,-2 27 0,3-31 0,1 1 0,0-1 0,1 1 0,0-1 0,1 1 0,0-1 0,1 0 0,0 0 0,0 0 0,1 0 0,7 13 0,-9-21 0,0 1 0,-1-1 0,1 1 0,0-1 0,0 0 0,1 1 0,-1-1 0,0 0 0,1-1 0,-1 1 0,1 0 0,-1-1 0,1 1 0,0-1 0,0 0 0,0 0 0,0 0 0,3 1 0,-2-2 0,1 0 0,-1 0 0,0 0 0,1 0 0,-1 0 0,0-1 0,1 0 0,-1 0 0,0 0 0,1-1 0,4-2 0,1-1 0,0 0 0,-1-1 0,0 0 0,0-1 0,-1 0 0,1 0 0,-1-1 0,-1 0 0,8-11 0,9-22 0,-21 33 0,1 1 0,0-1 0,0 1 0,1 0 0,0 0 0,0 1 0,10-9 0,-14 14 0,0 0 0,0 0 0,0 1 0,0-1 0,0 1 0,0-1 0,0 1 0,0-1 0,0 1 0,1 0 0,-1-1 0,0 1 0,0 0 0,0 0 0,1 0 0,-1 0 0,0 0 0,0 0 0,0 0 0,0 1 0,1-1 0,-1 0 0,0 1 0,0-1 0,0 0 0,0 1 0,0 0 0,0-1 0,0 1 0,0 0 0,0-1 0,0 1 0,0 0 0,0 0 0,0 0 0,0 0 0,-1 0 0,1 0 0,0 0 0,0 2 0,3 3 0,-1 0 0,1 0 0,-2 1 0,1-1 0,2 11 0,6 31 89,5 79-1,-6-45-1630,-7-57-5284</inkml:trace>
</inkml:ink>
</file>

<file path=ppt/ink/ink6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10:05:53.047"/>
    </inkml:context>
    <inkml:brush xml:id="br0">
      <inkml:brushProperty name="width" value="0.05" units="cm"/>
      <inkml:brushProperty name="height" value="0.05" units="cm"/>
    </inkml:brush>
  </inkml:definitions>
  <inkml:trace contextRef="#ctx0" brushRef="#br0">4104 430 24575,'-6'-23'0,"0"1"0,-2 0 0,0 1 0,-1-1 0,-2 2 0,0-1 0,-1 2 0,-1-1 0,-1 2 0,0 0 0,-2 0 0,0 1 0,0 1 0,-2 1 0,0 1 0,-1 0 0,0 1 0,-1 1 0,0 1 0,-1 1 0,0 0 0,-1 2 0,0 1 0,-28-6 0,-2 3-68,-1 2 0,0 3 0,-1 2 0,1 3 0,-71 8 0,-265 59-799,-397 146-1229,17 56 460,563-190 1284,-205 111 0,340-152 251,2 4 0,1 3 0,3 2 1,2 3-1,2 3 0,-70 78 0,106-101 174,0 1 0,3 1 0,0 1 0,3 1 0,0 0 0,2 2 0,2 0 0,-19 67 0,29-82-34,0 1 0,2 0 0,0 0-1,2 0 1,0 0 0,2 0 0,0 1 0,1-1 0,2 0 0,0-1-1,1 1 1,1-1 0,1 0 0,1 0 0,1-1 0,21 36 0,-11-29-45,2-1 1,0 0-1,2-2 0,1 0 1,1-2-1,1 0 1,0-2-1,2-1 1,44 23-1,-2-7 99,2-3-1,147 44 1,-93-44 176,1-4 1,154 12-1,265-17 205,39-57-474,-439 15 0,281-76 0,-353 71-2,-1-2 1,-1-4-1,-1-2 0,128-82 1,-149 79-1,-1-3 1,-2-1 0,-2-3 0,-2-1 0,-1-2 0,62-90-1,-58 64 2,-3-2 0,-3-1 0,31-83 0,-47 92 1,-2 0-1,-4-2 0,-2 0 1,8-79-1,-21 112 38,-1 1 1,-2 0-1,-1-1 0,-6-38 0,4 54 67,-1 0-1,-1-1 0,0 1 0,-1 1 1,-1-1-1,-1 1 0,-1 1 0,-20-31 0,11 25 31,-1 2 0,0 0 0,-1 0 0,-1 2 0,-1 1-1,-1 0 1,0 2 0,-1 1 0,-38-17 0,6 8 104,-1 1 0,-1 4 0,-77-15 0,65 19-24,-143-8-1,177 21-483,1 2-1,-1 1 0,1 2 0,0 1 1,-68 20-1,45-4-6556</inkml:trace>
</inkml:ink>
</file>

<file path=ppt/ink/ink6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10:05:54.098"/>
    </inkml:context>
    <inkml:brush xml:id="br0">
      <inkml:brushProperty name="width" value="0.05" units="cm"/>
      <inkml:brushProperty name="height" value="0.05" units="cm"/>
    </inkml:brush>
  </inkml:definitions>
  <inkml:trace contextRef="#ctx0" brushRef="#br0">2399 303 24575,'-10'-7'0,"1"-1"0,-1 1 0,0 1 0,-1 0 0,0 0 0,0 1 0,0 1 0,0 0 0,-18-4 0,-15-2 0,-54-4 0,51 9 0,-727-77-644,402 46 432,-475-40 212,834 75 0,-1 0 0,0-1 0,-27-6 0,30 1-1223</inkml:trace>
</inkml:ink>
</file>

<file path=ppt/ink/ink6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10:05:54.440"/>
    </inkml:context>
    <inkml:brush xml:id="br0">
      <inkml:brushProperty name="width" value="0.05" units="cm"/>
      <inkml:brushProperty name="height" value="0.05" units="cm"/>
    </inkml:brush>
  </inkml:definitions>
  <inkml:trace contextRef="#ctx0" brushRef="#br0">550 120 24575,'1'-11'0,"1"0"0,0 0 0,0-1 0,1 1 0,1 1 0,0-1 0,6-12 0,-6 15 0,-4 8 0,0 0 0,0-1 0,0 1 0,1 0 0,-1 0 0,0-1 0,0 1 0,0 0 0,0 0 0,1-1 0,-1 1 0,0 0 0,0-1 0,0 1 0,0 0 0,0 0 0,0-1 0,0 1 0,0 0 0,0-1 0,0 1 0,0 0 0,0-1 0,0 1 0,0 0 0,0 0 0,0-1 0,0 1 0,-1 0 0,1-1 0,0 1 0,0 0 0,0 0 0,0-1 0,-1 1 0,1 0 0,0 0 0,0 0 0,0-1 0,-1 1 0,1 0 0,0 0 0,0 0 0,-1-1 0,-16 6 0,-21 17 0,37-21 0,-129 86 0,-178 154 0,291-226 0,-19 22 0,32-31 0,0-1 0,0 0 0,1 1 0,0-1 0,-1 1 0,2 0 0,-1 0 0,-3 13 0,6-16 0,0 0 0,0 0 0,0 0 0,1 0 0,-1 0 0,1 0 0,-1 0 0,1 0 0,0-1 0,0 1 0,1 0 0,-1 0 0,0-1 0,1 1 0,0-1 0,-1 1 0,1-1 0,0 0 0,0 1 0,0-1 0,1 0 0,-1-1 0,0 1 0,5 2 0,8 6 0,0-1 0,31 14 0,-38-20 0,34 15-1365,-3-3-5461</inkml:trace>
</inkml:ink>
</file>

<file path=ppt/ink/ink6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10:05:55.251"/>
    </inkml:context>
    <inkml:brush xml:id="br0">
      <inkml:brushProperty name="width" value="0.05" units="cm"/>
      <inkml:brushProperty name="height" value="0.05" units="cm"/>
    </inkml:brush>
  </inkml:definitions>
  <inkml:trace contextRef="#ctx0" brushRef="#br0">645 1057 24575,'1'-21'0,"2"0"0,0 1 0,2-1 0,12-35 0,-3 9 0,67-212 0,-38 129 0,33-171 0,-72 285 0,-2 0 0,0 0 0,-1 0 0,-1 0 0,-2-24 0,2 37 0,-1 1 0,1-1 0,-1 0 0,1 1 0,-1-1 0,0 0 0,0 1 0,0-1 0,0 1 0,0-1 0,-1 1 0,1 0 0,-1-1 0,0 1 0,0 0 0,0 0 0,1 0 0,-2 1 0,1-1 0,0 0 0,0 1 0,-1-1 0,1 1 0,0 0 0,-1 0 0,0 0 0,1 0 0,-1 0 0,1 0 0,-1 1 0,0-1 0,0 1 0,1 0 0,-1 0 0,0 0 0,0 0 0,1 0 0,-1 1 0,0-1 0,-3 2 0,-10 2 0,-1 1 0,1 0 0,0 1 0,0 1 0,1 0 0,-19 13 0,-7 6 0,-37 34 0,36-24 0,1 1 0,2 3 0,2 1 0,1 2 0,3 1 0,1 2 0,3 1 0,1 1 0,3 2 0,2 0 0,2 2 0,2 0 0,3 1 0,2 1 0,2 0 0,-7 82 0,14-41 0,6 107 0,23 95 0,0 36 0,-22-248 0,-17 162 0,10-215 114,-1 0 0,-14 42 0,15-59-328,0-1 1,-1 0 0,-1 0-1,0-1 1,-1 0 0,-1 0-1,-10 12 1,-12 5-6613</inkml:trace>
</inkml:ink>
</file>

<file path=ppt/ink/ink6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10:05:55.658"/>
    </inkml:context>
    <inkml:brush xml:id="br0">
      <inkml:brushProperty name="width" value="0.05" units="cm"/>
      <inkml:brushProperty name="height" value="0.05" units="cm"/>
    </inkml:brush>
  </inkml:definitions>
  <inkml:trace contextRef="#ctx0" brushRef="#br0">0 296 24575,'11'-11'0,"1"0"0,22-17 0,-28 24 0,1 0 0,-1 1 0,1-1 0,0 2 0,0-1 0,1 1 0,-1 0 0,8-1 0,33-3 0,1 3 0,82 5 0,-46 0 0,3 0 0,-31 1 0,0-3 0,0-2 0,72-12 0,-122 12 0,0 0 0,0 0 0,0 0 0,0-1 0,0 1 0,-1-2 0,13-6 0,-18 8 0,1 1 0,0-1 0,-1 1 0,1-1 0,0 1 0,-1-1 0,0 0 0,1 0 0,-1 0 0,0 0 0,0 0 0,0 0 0,0 0 0,-1 0 0,1 0 0,0 0 0,-1-1 0,0 1 0,1 0 0,-1 0 0,0 0 0,0-1 0,0 1 0,0 0 0,-1 0 0,1-1 0,-1 1 0,1 0 0,-2-3 0,-2-6 0,0 1 0,-1-1 0,-1 1 0,0 0 0,0 0 0,-1 0 0,0 1 0,-12-12 0,18 20 0,0 0 0,0 0 0,0 0 0,0 0 0,0 1 0,0-1 0,0 0 0,0 1 0,0-1 0,0 1 0,0-1 0,-1 1 0,1 0 0,0-1 0,0 1 0,-1 0 0,1 0 0,0 0 0,0 0 0,-1 0 0,1 0 0,0 0 0,0 0 0,-2 1 0,1 0 0,0 0 0,0 0 0,0 1 0,1-1 0,-1 0 0,1 1 0,-1-1 0,1 1 0,-1 0 0,1-1 0,0 1 0,0 0 0,-1 2 0,-3 8 0,0-1 0,1 1 0,-5 22 0,9-33 0,-7 35 0,2 1 0,2 0 0,1 0 0,1 1 0,2-1 0,2 0 0,2 0 0,12 51 0,1-32 0,-16-52 0,0-1 0,0 1 0,0 0 0,0-1 0,1 1 0,-1-1 0,1 0 0,0 1 0,0-2 0,0 1 0,5 4 0,-7-6-57,1-1 0,-1 1 1,0-1-1,0 1 0,0-1 0,1 1 0,-1-1 0,0 0 0,0 0 0,1 0 0,-1 0 1,0 1-1,1-2 0,-1 1 0,0 0 0,1 0 0,-1 0 0,0-1 0,0 1 1,1 0-1,-1-1 0,0 1 0,2-2 0,11-7-6769</inkml:trace>
</inkml:ink>
</file>

<file path=ppt/ink/ink6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10:05:56.588"/>
    </inkml:context>
    <inkml:brush xml:id="br0">
      <inkml:brushProperty name="width" value="0.05" units="cm"/>
      <inkml:brushProperty name="height" value="0.05" units="cm"/>
    </inkml:brush>
  </inkml:definitions>
  <inkml:trace contextRef="#ctx0" brushRef="#br0">274 18 24575,'-34'-7'0,"3"-1"0,24 8 0,1 0 0,-1 0 0,1 0 0,-1 1 0,1 0 0,-1 0 0,1 0 0,-1 1 0,1 0 0,0 1 0,0-1 0,0 1 0,-9 6 0,8-4 0,-1 1 0,1 0 0,1 0 0,-1 1 0,1 0 0,0 0 0,1 1 0,-10 15 0,8-9 0,0 1 0,1-1 0,1 1 0,0 1 0,1-1 0,1 1 0,0 0 0,1-1 0,1 1 0,0 0 0,2 17 0,0-24 0,1-1 0,-1 1 0,1 0 0,1-1 0,-1 1 0,2-1 0,-1 0 0,1 0 0,0 0 0,1-1 0,-1 1 0,2-1 0,-1 0 0,1 0 0,0-1 0,0 0 0,9 7 0,-9-9 0,0 0 0,0 0 0,1-1 0,-1 0 0,1 0 0,0-1 0,0 1 0,0-1 0,0-1 0,0 0 0,0 0 0,0 0 0,0-1 0,0 0 0,1 0 0,-1 0 0,0-1 0,0 0 0,0-1 0,0 0 0,10-4 0,-8 3 0,-1-1 0,0 0 0,0 0 0,0-1 0,-1 0 0,1 0 0,-1-1 0,-1 0 0,1 0 0,-1 0 0,0-1 0,0 0 0,5-10 0,-8 12 0,0-1 0,0 1 0,-1-1 0,0 1 0,0-1 0,-1 0 0,1 0 0,-1 0 0,0 0 0,-1 0 0,0 0 0,0 0 0,0 0 0,0 0 0,-1 0 0,0 0 0,0 0 0,-1 0 0,0 1 0,-4-10 0,-3-2 0,-2 0 0,0 1 0,0 0 0,-2 1 0,0 0 0,-1 1 0,-29-24 0,-2-3 0,44 40 0,0 0 0,0 0 0,0 0 0,0 0 0,0 0 0,0 0 0,0-1 0,0 1 0,1 0 0,-1 0 0,0-1 0,1 1 0,-1-3 0,1 4 0,0-1 0,0 1 0,0 0 0,0-1 0,0 1 0,0-1 0,0 1 0,0-1 0,1 1 0,-1 0 0,0-1 0,0 1 0,0-1 0,1 1 0,-1 0 0,0-1 0,1 1 0,-1 0 0,0-1 0,1 1 0,-1 0 0,0 0 0,1-1 0,-1 1 0,0 0 0,1 0 0,0-1 0,4 0 0,0-1 0,0 1 0,0 1 0,1-1 0,8 1 0,-8-1 0,85-4 0,91-4 0,-136 10 0,88 10 0,-119-8 0,-1 0 0,1 0 0,0 1 0,-1 1 0,0 1 0,26 14 0,-33-16 0,-1 0 0,0 0 0,-1 1 0,1 0 0,-1 0 0,0 0 0,0 1 0,-1 0 0,1 0 0,-1 0 0,-1 1 0,1-1 0,-1 1 0,0 0 0,-1-1 0,3 10 0,-1 3 0,-1-1 0,-1 1 0,0 0 0,-1 0 0,-3 25 0,1-31 0,-1 0 0,0 1 0,-1-1 0,0-1 0,-1 1 0,-1 0 0,0-1 0,-8 15 0,10-23 0,1 0 0,-1-1 0,0 1 0,0-1 0,0 0 0,-1 0 0,1 0 0,-1-1 0,1 1 0,-1-1 0,-4 2 0,7-3 0,-1 0 0,1-1 0,0 1 0,0-1 0,-1 0 0,1 1 0,0-1 0,-1 0 0,1 0 0,0 0 0,-1 0 0,1 0 0,0 0 0,-1 0 0,1 0 0,0-1 0,-1 1 0,1 0 0,0-1 0,0 1 0,-1-1 0,1 1 0,0-1 0,0 0 0,0 0 0,0 1 0,0-1 0,0 0 0,0 0 0,0 0 0,0 0 0,0 0 0,0 0 0,1 0 0,-1-1 0,0 1 0,1 0 0,-1 0 0,0-3 0,0 0 0,0 0 0,0-1 0,0 1 0,1-1 0,-1 1 0,1-1 0,0 1 0,0-1 0,1 1 0,1-9 0,15-45 0,-17 56 0,12-34 0,2 0 0,1 2 0,2-1 0,1 2 0,43-60 0,-54 85 0,0 1 0,0-1 0,1 2 0,-1-1 0,1 1 0,1 0 0,-1 1 0,1 0 0,0 0 0,12-3 0,-17 6 0,-1 1 0,1 0 0,0 0 0,-1 0 0,1 1 0,0-1 0,0 1 0,0 0 0,0 0 0,0 0 0,-1 1 0,1-1 0,0 1 0,0 0 0,0 0 0,-1 0 0,1 1 0,-1-1 0,1 1 0,-1 0 0,1 0 0,-1 0 0,0 0 0,0 1 0,0-1 0,0 1 0,-1 0 0,1 0 0,2 4 0,1 2 0,-1 0 0,0 1 0,-1 0 0,0 0 0,0 1 0,-1-1 0,0 1 0,-1-1 0,0 1 0,0 21 0,-2-4 0,0 0 0,-2-1 0,-7 32 0,8-52 60,1-4-143,0-1-1,-1 1 0,1-1 0,0 1 0,-1-1 0,0 1 1,0-1-1,0 0 0,0 1 0,0-1 0,0 0 0,0 0 0,-1 0 1,1 0-1,-1 0 0,-2 3 0,-5-1-6742</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8:37:16.482"/>
    </inkml:context>
    <inkml:brush xml:id="br0">
      <inkml:brushProperty name="width" value="0.05" units="cm"/>
      <inkml:brushProperty name="height" value="0.05" units="cm"/>
    </inkml:brush>
  </inkml:definitions>
  <inkml:trace contextRef="#ctx0" brushRef="#br0">1 759 24575,'256'-104'-431,"404"-142"-1821,549-56-151,-760 224 1949,-301 62 227,156 3 0,-265 14 533,0 1 0,76 15 0,-73-6-3421</inkml:trace>
</inkml:ink>
</file>

<file path=ppt/ink/ink6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10:05:56.931"/>
    </inkml:context>
    <inkml:brush xml:id="br0">
      <inkml:brushProperty name="width" value="0.05" units="cm"/>
      <inkml:brushProperty name="height" value="0.05" units="cm"/>
    </inkml:brush>
  </inkml:definitions>
  <inkml:trace contextRef="#ctx0" brushRef="#br0">1 90 24575,'0'-8'0,"0"-8"0,0-4 0,0-2 0,0 6 0,0 9 0,2 10 0,2 11 0,2 8 0,3 6 0,0-2-8191</inkml:trace>
</inkml:ink>
</file>

<file path=ppt/ink/ink6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10:05:57.257"/>
    </inkml:context>
    <inkml:brush xml:id="br0">
      <inkml:brushProperty name="width" value="0.05" units="cm"/>
      <inkml:brushProperty name="height" value="0.05" units="cm"/>
    </inkml:brush>
  </inkml:definitions>
  <inkml:trace contextRef="#ctx0" brushRef="#br0">226 362 24575,'-1'2'0,"0"0"0,0-1 0,-1 0 0,1 1 0,-1-1 0,1 0 0,-1 1 0,1-1 0,-1 0 0,0 0 0,1 0 0,-1-1 0,0 1 0,0 0 0,0-1 0,-3 2 0,-11 5 0,7 0 0,1 0 0,-1 0 0,2 1 0,-1 1 0,1-1 0,0 1 0,1 0 0,0 1 0,-8 15 0,-2 12 0,-16 52 0,15-39 0,-14 45 0,31-95 0,0 0 0,0 0 0,0 0 0,0 0 0,0 0 0,0-1 0,0 1 0,-1 0 0,1 0 0,0 0 0,0 0 0,0 0 0,0 0 0,0 0 0,0 0 0,0 0 0,0 0 0,0 0 0,0 0 0,0 0 0,0 0 0,0 0 0,0 0 0,0 0 0,0 0 0,0 0 0,0 0 0,0 0 0,0 0 0,0 0 0,0 0 0,0 0 0,0 0 0,-1 0 0,1 0 0,0 0 0,0 0 0,0 0 0,0-11 0,1-17 0,3-4 0,46-271 0,-40 261 0,2-1 0,1 2 0,3 0 0,39-76 0,-50 108 0,1 0 0,0 0 0,1 1 0,0-1 0,0 1 0,0 1 0,1-1 0,11-6 0,-16 11 0,1 1 0,-1 0 0,1 0 0,0 0 0,0 1 0,0-1 0,0 1 0,0 0 0,0 0 0,0 1 0,0-1 0,0 1 0,0 0 0,1 0 0,-1 0 0,0 0 0,0 1 0,0-1 0,0 1 0,0 0 0,0 1 0,0-1 0,7 4 0,-2 1 0,0 0 0,-1 0 0,0 0 0,0 1 0,-1 0 0,1 1 0,-2 0 0,1 0 0,-1 0 0,0 1 0,6 12 0,2 8 0,0 1 0,11 41 0,-10-23 0,-3 1 0,10 73 0,-18-89 0,-2 0 0,-1 0 0,-2 0 0,-8 58 0,8-85-195,-1 0 0,1 1 0,-1-1 0,-1 0 0,1 0 0,-4 6 0,-4 2-6631</inkml:trace>
</inkml:ink>
</file>

<file path=ppt/ink/ink6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10:05:57.793"/>
    </inkml:context>
    <inkml:brush xml:id="br0">
      <inkml:brushProperty name="width" value="0.05" units="cm"/>
      <inkml:brushProperty name="height" value="0.05" units="cm"/>
    </inkml:brush>
  </inkml:definitions>
  <inkml:trace contextRef="#ctx0" brushRef="#br0">20 334 24575,'0'-2'0,"-1"1"0,1-1 0,-1 1 0,1-1 0,-1 1 0,1-1 0,-1 1 0,0-1 0,0 1 0,0 0 0,0-1 0,-1 0 0,-8-15 0,10 16 0,0 0 0,0 1 0,0-1 0,0 0 0,1 0 0,-1 1 0,0-1 0,0 0 0,1 0 0,-1 1 0,0-1 0,1 1 0,-1-1 0,0 0 0,1 1 0,-1-1 0,1 1 0,-1-1 0,1 1 0,-1-1 0,1 1 0,0-1 0,-1 1 0,1-1 0,-1 1 0,1 0 0,1-1 0,10-4 0,0 1 0,0 0 0,0 1 0,1 0 0,-1 1 0,1 0 0,0 1 0,15 1 0,-12-1 0,85-1 0,54-5 0,-124 4 0,-2-1 0,1-1 0,31-11 0,-46 10 0,-14 6 0,-1 0 0,1-1 0,-1 1 0,1 0 0,0-1 0,-1 1 0,1 0 0,-1 0 0,1 0 0,0-1 0,-1 1 0,1 0 0,0 0 0,-1 0 0,1 0 0,-1 0 0,1 0 0,0 0 0,-1 0 0,2 1 0,-2 1 0,0-1 0,0 1 0,0 0 0,0-1 0,-1 1 0,1 0 0,0-1 0,-1 1 0,0 0 0,1-1 0,-2 3 0,-14 45 0,2 0 0,3 1 0,-10 96 0,14 156 0,11-624 0,0 275 0,2-1 0,2 1 0,2 0 0,31-85 0,-32 109 0,1 1 0,1 1 0,16-23 0,-24 38 0,1 0 0,1 1 0,-1-1 0,1 1 0,0 0 0,0 1 0,0-1 0,1 1 0,-1 0 0,1 0 0,0 0 0,0 1 0,1 0 0,-1 0 0,11-2 0,-14 4 0,1 1 0,-1-1 0,0 1 0,1 0 0,-1 0 0,0 0 0,1 0 0,-1 1 0,0-1 0,1 1 0,-1 0 0,0 0 0,0 0 0,0 1 0,0-1 0,0 1 0,0-1 0,4 4 0,-3-1 0,0 0 0,0 0 0,-1 0 0,0 0 0,0 0 0,0 1 0,0-1 0,-1 1 0,1 0 0,2 9 0,-1 0 0,-1 0 0,0 1 0,-1-1 0,-1 1 0,0-1 0,-1 1 0,-2 25 0,-1-22 38,-1 0 0,-1-1 0,0 1 0,-1-1 0,-1 0 0,-1-1 0,0 0 0,-11 16 0,10-20-194,1 0 1,-2 0 0,0-1 0,0 0 0,-1-1 0,0 0 0,0 0-1,-1-1 1,-1-1 0,-15 8 0,6-7-6671</inkml:trace>
</inkml:ink>
</file>

<file path=ppt/ink/ink6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10:05:58.293"/>
    </inkml:context>
    <inkml:brush xml:id="br0">
      <inkml:brushProperty name="width" value="0.05" units="cm"/>
      <inkml:brushProperty name="height" value="0.05" units="cm"/>
    </inkml:brush>
  </inkml:definitions>
  <inkml:trace contextRef="#ctx0" brushRef="#br0">81 81 24575,'0'1'0,"1"-1"0,-1 0 0,0 0 0,1 1 0,-1-1 0,0 0 0,1 1 0,-1-1 0,0 0 0,0 1 0,0-1 0,1 0 0,-1 1 0,0-1 0,0 1 0,0-1 0,0 0 0,0 1 0,0-1 0,0 1 0,1-1 0,-1 0 0,0 1 0,-1-1 0,1 1 0,0-1 0,0 1 0,0-1 0,0 0 0,0 1 0,0-1 0,-1 1 0,-3 16 0,-11 27 0,4-16 0,1 0 0,2 1 0,-9 58 0,14-34 0,2 0 0,9 85 0,31 102 0,-50-293 0,-36-234 0,44 241 0,2-1 0,9-75 0,-6 104 0,1 0 0,1 0 0,1 0 0,0 1 0,1-1 0,1 1 0,1 1 0,0-1 0,17-24 0,-21 36 0,0 1 0,0-1 0,0 1 0,1-1 0,-1 1 0,1 1 0,0-1 0,0 1 0,0 0 0,1 0 0,-1 0 0,1 0 0,0 1 0,-1 0 0,8-1 0,-9 2 0,1 1 0,-1 0 0,1 0 0,0 0 0,-1 0 0,1 1 0,-1-1 0,1 1 0,-1 0 0,0 1 0,1-1 0,-1 1 0,0 0 0,0 0 0,0 0 0,0 0 0,0 1 0,0 0 0,-1 0 0,6 5 0,-1 0 0,-1 0 0,-1 1 0,1-1 0,-1 2 0,-1-1 0,1 0 0,-2 1 0,1 0 0,-1 0 0,-1 1 0,0-1 0,0 1 0,-1-1 0,-1 1 0,0 0 0,0 0 0,-1 0 0,0 0 0,-1-1 0,-3 17 0,2-15 0,-1 0 0,0 0 0,-1-1 0,-1 0 0,1 0 0,-2 0 0,1-1 0,-2 1 0,1-1 0,-1-1 0,-1 1 0,0-1 0,0 0 0,-1-1 0,0 0 0,0-1 0,-1 0 0,-13 8 0,12-9 49,1-1 0,-1-1 0,0 0-1,0 0 1,0-1 0,-12 1 0,20-3-118,-1 0 1,1-1 0,-1 0 0,1 0-1,0 0 1,-1 0 0,1 0-1,-1-1 1,1 1 0,0-1 0,-1 0-1,1 0 1,0 0 0,0 0 0,0-1-1,0 1 1,0-1 0,0 0 0,0 0-1,0 0 1,1 0 0,-1-1-1,1 1 1,-4-4 0,-3-11-6758</inkml:trace>
</inkml:ink>
</file>

<file path=ppt/ink/ink6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10:05:59.215"/>
    </inkml:context>
    <inkml:brush xml:id="br0">
      <inkml:brushProperty name="width" value="0.05" units="cm"/>
      <inkml:brushProperty name="height" value="0.05" units="cm"/>
    </inkml:brush>
  </inkml:definitions>
  <inkml:trace contextRef="#ctx0" brushRef="#br0">5305 416 24575,'3'-3'0,"1"0"0,-1 0 0,0-1 0,-1 1 0,1-1 0,0 0 0,-1 0 0,0 0 0,0 0 0,0 0 0,-1 0 0,1 0 0,-1 0 0,0-1 0,0 1 0,0-1 0,-1 1 0,0-9 0,0 8 0,-1 0 0,0 0 0,-1 0 0,1 0 0,-1 0 0,0 1 0,0-1 0,-1 0 0,1 1 0,-1 0 0,0 0 0,0-1 0,-1 2 0,1-1 0,-1 0 0,-5-3 0,-10-8 0,-1 1 0,-1 0 0,0 2 0,-1 1 0,0 0 0,-39-11 0,-148-32 0,32 21-865,-233-12 0,-187 23-866,-591 27-1092,0 40 2950,1068-40 84,-362 21-1150,8 26 286,426-45 1150,0 2 1,-57 20 0,100-27-355,-1 0 0,1 0 0,-1 0 1,1 1-1,0 0 0,0 0 0,0 1 1,-7 6-1,11-9-83,0 0 1,0 0-1,0 1 1,1-1-1,-1 0 1,0 1-1,0-1 1,1 1-1,-1-1 1,1 1-1,0-1 1,-1 1-1,1-1 1,0 1-1,0 0 1,0-1-1,0 1 1,0-1-1,0 1 1,1-1-1,-1 1 1,0-1-1,1 1 1,-1-1-1,1 1 1,-1-1-1,1 1 1,0-1-1,0 0 1,0 1-1,0-1 0,0 0 1,0 0-1,2 2 1,10 10 206,1 0 0,0-2 0,0 0 0,1 0 0,1-1 0,0-1-1,23 10 1,-6-3 81,56 30-261,97 52 5,-138-70-84,79 61-1,-105-70-10,-1 0-1,-1 2 0,0 0 1,-2 1-1,18 26 1,-25-29 1,0 0 0,-1 0-1,-1 1 1,-1 0 0,-1 1 0,-1 0 0,7 35 0,-10-26 2,-1 0 0,-1 0 0,-2 1 0,-1-1 0,-1 0 0,-2 0 0,-1-1 0,-1 1 0,-12 29 0,-6 8 0,-3-2 0,-63 105 0,28-73 0,-115 136 0,124-167 0,44-54 0,-18 25 0,27-35 0,-1 0 0,1 1 0,0-1 0,0 0 0,0 1 0,0 0 0,0-1 0,0 1 0,1 0 0,-1-1 0,1 1 0,0 5 0,0-7 0,1 1 0,-1-1 0,1 0 0,-1 0 0,1 1 0,-1-1 0,1 0 0,0 0 0,0 0 0,-1 0 0,1 0 0,0 0 0,0 0 0,0 0 0,0 0 0,0 0 0,1 0 0,-1-1 0,0 1 0,0 0 0,0-1 0,1 1 0,-1-1 0,0 1 0,1-1 0,1 0 0,39 5 0,-39-4 0,56-2 0,95-13 0,-67 4 0,893-32-1378,1 65-1009,-226-2 1510,-637-20 858,608-2-596,-527-8 388,320-57-1,-462 54 382,94-30-1,-134 36 141,0-1-1,-1 0 1,1-2-1,-2 1 1,1-2 0,-1 0-1,-1-1 1,0 0-1,23-25 1,-31 27-176,0 0 0,0 0 0,0-1 0,-1 0 0,-1 0 0,0 0 0,0-1 0,-1 1 0,0-1 0,-1 0 0,2-19 0,-2-9 232,-2 0-1,-4-38 1,2 56-327,-3-53-23,-9-345 0,16 373 0,-2-1 0,-2 0 0,-13-76 0,10 101 0,-1 0 0,-1 0 0,0 0 0,-2 1 0,-1 0 0,0 1 0,-2 0 0,0 1 0,-22-27 0,9 18 0,-1 2 0,-1 0 0,-1 2 0,-2 1 0,-42-25 0,16 16 0,-2 2 0,-73-27 0,-2 12 0,111 39 0,-1 1 0,0 1 0,-45-1 0,61 5 49,1 0 0,0 0 0,-1 1-1,1 0 1,0 0 0,-7 3 0,10-3-163,1 0 0,-1 0 0,0 1 0,1-1 1,0 1-1,-1-1 0,1 1 0,0 0 1,0 0-1,0 0 0,0 0 0,0 0 1,0 1-1,-2 4 0,-6 17-6712</inkml:trace>
</inkml:ink>
</file>

<file path=ppt/ink/ink6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10:06:00.348"/>
    </inkml:context>
    <inkml:brush xml:id="br0">
      <inkml:brushProperty name="width" value="0.05" units="cm"/>
      <inkml:brushProperty name="height" value="0.05" units="cm"/>
    </inkml:brush>
  </inkml:definitions>
  <inkml:trace contextRef="#ctx0" brushRef="#br0">106 198 24575,'0'-8'0,"1"-22"0,0 29 0,-1 0 0,0 1 0,0-1 0,0 0 0,0 0 0,1 0 0,-1 0 0,0 1 0,1-1 0,-1 0 0,0 0 0,1 1 0,-1-1 0,1 0 0,-1 1 0,1-1 0,0 0 0,-1 1 0,1-1 0,0 1 0,-1-1 0,1 1 0,0-1 0,0 1 0,-1-1 0,1 1 0,0 0 0,1-1 0,-2 1 0,1 1 0,0-1 0,-1 0 0,1 0 0,0 0 0,-1 0 0,1 1 0,-1-1 0,1 0 0,-1 1 0,1-1 0,-1 1 0,1-1 0,-1 0 0,1 1 0,-1-1 0,1 1 0,-1-1 0,1 1 0,-1-1 0,0 1 0,1 0 0,-1-1 0,0 1 0,0-1 0,0 1 0,1 0 0,-1-1 0,0 1 0,0 0 0,0 0 0,3 23 0,-4-6 0,-1-1 0,0 1 0,-1-1 0,-1 0 0,-8 23 0,-38 84 0,29-77 0,5-16 0,12-25 0,1 1 0,-1-1 0,1 0 0,0 1 0,1 0 0,-1-1 0,1 1 0,1 0 0,-2 8 0,3-14 0,0 0 0,0 0 0,1-1 0,-1 1 0,0 0 0,0 0 0,1-1 0,-1 1 0,0 0 0,1 0 0,-1-1 0,1 1 0,-1 0 0,1-1 0,-1 1 0,1 0 0,-1-1 0,1 1 0,0-1 0,-1 1 0,1-1 0,0 1 0,0-1 0,-1 0 0,1 1 0,0-1 0,0 0 0,-1 0 0,3 1 0,26 1 0,-24-2 0,54-2 0,91-15 0,-40 2 0,113 0 0,404 24 0,-607-7 0,-13-1 0,-1 0 0,1-1 0,0 0 0,0 0 0,-1 0 0,12-3 0,-17 3 0,-1 0 0,1-1 0,-1 1 0,1 0 0,-1 0 0,1 0 0,-1-1 0,1 1 0,-1 0 0,1 0 0,-1-1 0,0 1 0,1-1 0,-1 1 0,0 0 0,1-1 0,-1 1 0,0-1 0,1 1 0,-1 0 0,0-1 0,0 1 0,1-1 0,-1 1 0,0-1 0,0 1 0,0-1 0,0 1 0,0-1 0,0 1 0,0-1 0,0 1 0,0-1 0,0 1 0,0-1 0,0 1 0,0-1 0,0 1 0,0-1 0,-1 1 0,1-1 0,0 1 0,0-1 0,-1 0 0,-15-22 0,13 19 0,-11-14 0,1-1 0,0-1 0,1 0 0,2 0 0,0-1 0,1-1 0,1 0 0,1 0 0,0 0 0,-5-44 0,11 43 0,0 0 0,2 0 0,0 0 0,2 0 0,0 1 0,10-31 0,-12 50 0,-1 0 0,1 0 0,-1 0 0,1 1 0,-1-1 0,0 0 0,0 0 0,0 0 0,0 0 0,-1 0 0,1 0 0,-2-3 0,1 4 0,0 1 0,1 0 0,-1 0 0,0 0 0,0 1 0,0-1 0,0 0 0,0 0 0,0 0 0,0 1 0,0-1 0,0 0 0,-1 1 0,1-1 0,0 1 0,0 0 0,-1-1 0,1 1 0,0 0 0,0 0 0,-1 0 0,1 0 0,0 0 0,0 0 0,-1 0 0,1 0 0,0 0 0,-1 0 0,1 1 0,-2 0 0,-586 66 0,268-38 0,312-28 0,4-1 0,-1 0 0,1 1 0,-1 0 0,0 0 0,1 1 0,0-1 0,-1 1 0,-7 4 0,13-6 7,-1 1 1,1-1-1,0 0 0,-1 0 0,1 1 0,0-1 0,-1 0 0,1 0 0,0 1 1,0-1-1,-1 0 0,1 1 0,0-1 0,0 0 0,-1 1 0,1-1 1,0 1-1,0-1 0,0 0 0,0 1 0,0-1 0,0 1 0,0-1 1,0 0-1,0 1 0,0-1 0,0 1 0,0-1 0,0 0 0,0 1 0,0-1 1,0 1-1,0-1 0,0 0 0,0 1 0,1-1 0,-1 0 0,0 1 1,0-1-1,0 0 0,1 1 0,-1-1 0,0 0 0,1 1 0,-1-1 1,1 1-1,16 11-1141,-14-10 567,10 6-6259</inkml:trace>
</inkml:ink>
</file>

<file path=ppt/ink/ink6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10:06:01.732"/>
    </inkml:context>
    <inkml:brush xml:id="br0">
      <inkml:brushProperty name="width" value="0.05" units="cm"/>
      <inkml:brushProperty name="height" value="0.05" units="cm"/>
    </inkml:brush>
  </inkml:definitions>
  <inkml:trace contextRef="#ctx0" brushRef="#br0">144 41 24575,'9'-32'0,"-5"24"0,-8 23 0,-44 121 0,-3 11 0,41-112 0,-2 6 0,1 0 0,-8 76 0,18-115 0,1 0 0,0 0 0,0 0 0,0 0 0,0 0 0,0 0 0,0 0 0,1 0 0,-1 0 0,1 0 0,-1 0 0,1 0 0,0 0 0,-1 0 0,1 0 0,0-1 0,0 1 0,1 0 0,-1-1 0,0 1 0,1-1 0,-1 1 0,0-1 0,1 1 0,0-1 0,2 2 0,2-1 0,-1 0 0,1-1 0,-1 1 0,1-1 0,0 0 0,0-1 0,-1 1 0,9-2 0,235-9 0,-30 0 0,391 10 0,-600 0 0,-7 1 0,0-1 0,0 0 0,0 0 0,-1 0 0,1 0 0,0-1 0,0 1 0,0-1 0,0 0 0,0 1 0,0-1 0,5-3 0,-8 3 0,0 1 0,0-1 0,1 1 0,-1-1 0,0 1 0,0-1 0,0 1 0,0-1 0,1 1 0,-1-1 0,0 0 0,0 1 0,0-1 0,0 1 0,0-1 0,-1 1 0,1-1 0,0 0 0,0 1 0,0-1 0,0 1 0,-1-1 0,1 1 0,0-1 0,0 1 0,-1-1 0,1 1 0,0-1 0,-2 0 0,-13-19 0,9 13 0,-5-10 0,2 0 0,0-1 0,1-1 0,0 1 0,2-1 0,-8-35 0,0 2 0,11 92 0,3-9 0,-4 178 0,0-168 0,-1-1 0,-1 0 0,-15 46 0,14-63 0,-1 0 0,-21 44 0,97-108 0,-49 31 0,0 1 0,0 1 0,1 1 0,0 1 0,0 0 0,0 2 0,1 0 0,0 1 0,-1 1 0,26 2 0,28 3 0,109 18 0,-180-21 0,39 6 0,24 5 0,-1-4 0,81 0 0,-139-7 0,0-1 0,0 0 0,1 0 0,-1 0 0,9-4 0,-15 5 0,1-1 0,-1 1 0,1-1 0,-1 1 0,0-1 0,1 0 0,-1 0 0,0 0 0,1 0 0,-1 0 0,0 0 0,0 0 0,0 0 0,0 0 0,0 0 0,0-1 0,0 1 0,0 0 0,-1-1 0,1 1 0,0-1 0,-1 1 0,1-1 0,-1 1 0,0-1 0,1 1 0,-1-1 0,0 1 0,0-1 0,0-2 0,-3-11 0,0 0 0,-6-15 0,4 16 0,1-1 0,-2-18 0,3-5 0,1 1 0,2-1 0,2 1 0,1 0 0,2-1 0,1 1 0,13-38 0,-18 71 0,1-3 0,0 1 0,0-1 0,-1 1 0,0-1 0,0-10 0,-1 15 0,0 0 0,-1 1 0,1-1 0,0 0 0,-1 1 0,1-1 0,-1 1 0,0-1 0,1 1 0,-1-1 0,0 1 0,0 0 0,0-1 0,0 1 0,0 0 0,0 0 0,0-1 0,0 1 0,-1 0 0,1 0 0,0 0 0,-1 1 0,1-1 0,-1 0 0,1 0 0,-1 1 0,1-1 0,-3 0 0,-27-5 0,0 0 0,-1 2 0,1 2 0,-61 3 0,43-1 0,-135-1 0,-216 4 0,397-3 0,-1 0 0,1 0 0,-1 0 0,1 1 0,0 0 0,-1-1 0,1 1 0,-6 3 0,9-4 0,-1 0 0,1 0 0,0 1 0,-1-1 0,1 0 0,0 0 0,0 1 0,0-1 0,-1 0 0,1 1 0,0-1 0,0 0 0,0 0 0,0 1 0,-1-1 0,1 0 0,0 1 0,0-1 0,0 0 0,0 1 0,0-1 0,0 0 0,0 1 0,0-1 0,0 0 0,0 1 0,0-1 0,0 1 0,0-1 0,1 1 0,12 15 0,30 19-1365,-34-24-5461</inkml:trace>
</inkml:ink>
</file>

<file path=ppt/ink/ink6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10:06:03.894"/>
    </inkml:context>
    <inkml:brush xml:id="br0">
      <inkml:brushProperty name="width" value="0.05" units="cm"/>
      <inkml:brushProperty name="height" value="0.05" units="cm"/>
    </inkml:brush>
  </inkml:definitions>
  <inkml:trace contextRef="#ctx0" brushRef="#br0">30 0 24575,'-1'0'0,"0"0"0,0 1 0,-1-1 0,1 1 0,0-1 0,0 1 0,-1-1 0,1 1 0,0-1 0,0 1 0,0 0 0,0 0 0,0-1 0,0 1 0,0 0 0,0 0 0,1 0 0,-1 0 0,0 0 0,0 0 0,1 1 0,-1-1 0,1 0 0,-1 0 0,1 0 0,-1 1 0,1-1 0,0 2 0,-2 2 0,1 0 0,1-1 0,-1 1 0,1 0 0,-1 0 0,2 6 0,29 219 0,-23-169 0,-3-23 0,1 38 0,-5-64 0,-1 0 0,0 0 0,-1 0 0,0-1 0,-1 1 0,0 0 0,-7 15 0,0-10 0,9-16 0,0 1 0,-1 0 0,1 0 0,0 0 0,0 0 0,0 0 0,0 0 0,1 1 0,-2 2 0,2-5 0,0 1 0,0-1 0,0 0 0,0 0 0,1 1 0,-1-1 0,0 0 0,0 1 0,0-1 0,0 0 0,0 1 0,0-1 0,1 0 0,-1 0 0,0 1 0,0-1 0,1 0 0,-1 0 0,0 0 0,0 1 0,1-1 0,-1 0 0,0 0 0,0 0 0,1 0 0,-1 1 0,1-1 0,17 1 0,55-9 0,29-2 0,125 12 0,242 33 0,-441-32 0,13 3 0,0-3 0,80-4 0,-24-16 0,-53 11 0,-24 2 0,1 1 0,21 1 0,482 2 0,-509-1 0,-15 1 0,0 0 0,0-1 0,0 1 0,0 0 0,1 0 0,-1 0 0,0 0 0,0 0 0,0 0 0,0 0 0,0 0 0,0 0 0,0 0 0,0 0 0,0 0 0,0-1 0,0 1 0,0 0 0,0 0 0,0 0 0,0 0 0,0 0 0,0 0 0,0 0 0,0 0 0,0 0 0,0-1 0,0 1 0,0 0 0,0 0 0,0 0 0,0 0 0,0 0 0,0 0 0,0 0 0,0 0 0,0 0 0,0 0 0,0-1 0,0 1 0,0 0 0,0 0 0,-1 0 0,1 0 0,0 0 0,0 0 0,0 0 0,0 0 0,0 0 0,0 0 0,0 0 0,0 0 0,0 0 0,0 0 0,-1 0 0,1 0 0,0 0 0,0 0 0,0 0 0,-27-12 0,5 4 0,18 4 0,0 1 0,0-1 0,1 0 0,-1 0 0,1 0 0,0-1 0,0 1 0,0-1 0,1 1 0,-1-1 0,1 0 0,0 0 0,1 0 0,-1 0 0,1 0 0,0-1 0,0-4 0,-1-14 0,1 0 0,3-38 0,0 17 0,-1-50 0,-2 101 0,-3 197 0,0-153 0,-1 0 0,-15 52 0,-47 140 0,66-240 0,0 1 0,0 0 0,0 0 0,1 0 0,0 0 0,-1-1 0,1 1 0,0 0 0,0 0 0,1 4 0,0-6 0,-1-1 0,0 0 0,0 1 0,0-1 0,0 0 0,0 1 0,0-1 0,1 0 0,-1 1 0,0-1 0,0 0 0,1 0 0,-1 1 0,0-1 0,0 0 0,1 0 0,-1 1 0,0-1 0,1 0 0,-1 0 0,0 0 0,1 0 0,-1 1 0,0-1 0,1 0 0,-1 0 0,0 0 0,1 0 0,-1 0 0,1 0 0,0 0 0,1-1 0,-1 1 0,1-1 0,-1 0 0,1 1 0,-1-1 0,0 0 0,0 0 0,1 1 0,-1-1 0,0 0 0,1-2 0,16-13 0,1 0 0,0 2 0,36-21 0,-46 30 0,0 0 0,1 1 0,-1 1 0,1 0 0,0 0 0,0 1 0,0 0 0,0 0 0,1 1 0,-1 1 0,16 1 0,141 28 0,-109-17 0,64 6 0,-57-14 0,112-5 0,-175 1 0,0 0 0,-1-1 0,1 1 0,-1 0 0,1 0 0,-1-1 0,1 1 0,0-1 0,-1 0 0,0 1 0,1-1 0,-1 0 0,2-1 0,-2 1 0,-1 1 0,1-1 0,-1 1 0,0-1 0,1 1 0,-1-1 0,0 1 0,0-1 0,1 0 0,-1 1 0,0-1 0,0 0 0,0 1 0,0-1 0,0 1 0,0-1 0,0 0 0,0 1 0,0-1 0,0 0 0,0 1 0,0-1 0,0 0 0,-3-4 0,1 0 0,-1 0 0,0 0 0,0 0 0,0 1 0,-5-6 0,-7-9 0,10 9 0,0 0 0,0 0 0,1-1 0,1 1 0,0-1 0,0 0 0,1 0 0,0 0 0,1 0 0,0-1 0,1 1 0,0 0 0,0 0 0,2-1 0,-1 1 0,7-21 0,5-7 0,2 1 0,1 1 0,28-49 0,-19 39 0,-24 45 0,0 1 0,0-1 0,0 0 0,0 1 0,-1-1 0,1 0 0,-1 1 0,1-1 0,-1 0 0,0 0 0,1 1 0,-1-1 0,0 0 0,0 0 0,0 0 0,-1-2 0,0 3 0,0 0 0,1 0 0,-1 0 0,0 0 0,0 0 0,0 0 0,0 0 0,0 0 0,0 1 0,0-1 0,0 0 0,0 1 0,-1-1 0,1 1 0,0-1 0,0 1 0,-1-1 0,1 1 0,0 0 0,-1 0 0,1-1 0,0 1 0,-2 0 0,-55-3 0,-71 5 0,44 0 0,-622-1-1365,679-1-5461</inkml:trace>
</inkml:ink>
</file>

<file path=ppt/ink/ink6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10:06:05.719"/>
    </inkml:context>
    <inkml:brush xml:id="br0">
      <inkml:brushProperty name="width" value="0.05" units="cm"/>
      <inkml:brushProperty name="height" value="0.05" units="cm"/>
    </inkml:brush>
  </inkml:definitions>
  <inkml:trace contextRef="#ctx0" brushRef="#br0">49 76 24575,'0'-8'0,"0"-1"0,1 1 0,0 0 0,0 0 0,0 0 0,1-1 0,4-9 0,-2 52 0,-21 238 0,2-99 0,-2 171 0,9-258 0,4-58 0,1 1 0,3 50 0,0-78 0,0 1 0,0-1 0,1 1 0,-1-1 0,0 1 0,1-1 0,0 0 0,-1 1 0,1-1 0,0 0 0,-1 0 0,1 1 0,0-1 0,0 0 0,0 0 0,0 0 0,0 0 0,0 0 0,0 0 0,1-1 0,-1 1 0,0 0 0,0 0 0,1-1 0,-1 1 0,1-1 0,-1 1 0,0-1 0,1 0 0,1 1 0,5 0 0,1 0 0,-1-1 0,1 0 0,9-1 0,-2 0 0,58 3 0,118 17 0,-50-2 0,161 2 0,589-41 0,-828 14 0,-63 8 0,-1 0 0,1 0 0,-1 0 0,0 0 0,1 0 0,-1 0 0,0 0 0,1 0 0,-1 0 0,0 0 0,1 0 0,-1 0 0,0 0 0,1 0 0,-1-1 0,0 1 0,1 0 0,-1 0 0,0 0 0,1-1 0,-1 1 0,0 0 0,0 0 0,1-1 0,-1 1 0,0 0 0,0 0 0,0-1 0,1 1 0,-1 0 0,0-1 0,0 1 0,0 0 0,0-1 0,0 1 0,0 0 0,1-1 0,-1 1 0,0-1 0,-14-8 0,-23-4 0,-19 3 0,43 9 0,-1-1 0,2-1 0,-1 0 0,0 0 0,-14-8 0,20 6 0,9 3 0,15 6 0,-12-1 0,0 1 0,0 0 0,-1 0 0,0 0 0,0 0 0,0 1 0,0-1 0,-1 1 0,0 0 0,0 0 0,0 0 0,-1 1 0,1-1 0,-1 1 0,0-1 0,-1 1 0,2 8 0,1 10 0,-2 0 0,0 45 0,-2-57 0,-2 34 0,-3 0 0,-2 0 0,-16 61 0,5-28 0,17-77 0,1 0 0,0 0 0,-1 0 0,1 0 0,0 0 0,0 1 0,0-1 0,0 0 0,1 2 0,4-1 0,6-10 0,0-4 0,0 2 0,1-1 0,-1 1 0,20-10 0,-25 16 0,0 0 0,1 0 0,0 1 0,-1 0 0,1 0 0,0 0 0,0 1 0,0 0 0,0 1 0,1-1 0,9 2 0,154 28 0,-112-17 0,64 6 0,-110-18 0,126 7 0,-119-8 0,0 0 0,0-1 0,-1-1 0,38-10 0,-52 10 0,1 0 0,-1 0 0,1-1 0,-1 0 0,0 0 0,0 0 0,-1 0 0,1-1 0,-1 0 0,0 0 0,0 0 0,-1 0 0,1-1 0,2-6 0,22-29 0,-7 17 0,20-31 0,-34 43 0,-1 1 0,0-1 0,0 0 0,-1 0 0,5-21 0,-4 8 0,13-56 0,-18 73 0,0-1 0,0 1 0,-1-1 0,0 1 0,-1 0 0,0-1 0,-2-11 0,1 16 0,1 0 0,-1 1 0,0-1 0,-1 0 0,1 1 0,0 0 0,-1-1 0,0 1 0,0 0 0,0 0 0,0 1 0,0-1 0,-1 1 0,1-1 0,-1 1 0,1 0 0,-1 0 0,0 1 0,0-1 0,-5-1 0,-6-1 0,-1 0 0,0 1 0,-31-3 0,-284 2 0,184 7 0,-101-3-1365,217 0-5461</inkml:trace>
</inkml:ink>
</file>

<file path=ppt/ink/ink6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10:06:23.202"/>
    </inkml:context>
    <inkml:brush xml:id="br0">
      <inkml:brushProperty name="width" value="0.05" units="cm"/>
      <inkml:brushProperty name="height" value="0.05" units="cm"/>
      <inkml:brushProperty name="color" value="#FF0066"/>
    </inkml:brush>
  </inkml:definitions>
  <inkml:trace contextRef="#ctx0" brushRef="#br0">1 1 24575,'0'0'-8191</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8:37:17.942"/>
    </inkml:context>
    <inkml:brush xml:id="br0">
      <inkml:brushProperty name="width" value="0.05" units="cm"/>
      <inkml:brushProperty name="height" value="0.05" units="cm"/>
    </inkml:brush>
  </inkml:definitions>
  <inkml:trace contextRef="#ctx0" brushRef="#br0">308 676 24575,'-3'-7'0,"0"-1"0,0 0 0,1 0 0,1 0 0,-1 0 0,1-12 0,0-50 0,1 63 0,0 1 0,0-1 0,1 0 0,0 1 0,0-1 0,1 1 0,-1-1 0,1 1 0,1 0 0,5-11 0,-8 17 0,0 0 0,0-1 0,0 1 0,1 0 0,-1-1 0,0 1 0,0 0 0,0 0 0,1-1 0,-1 1 0,0 0 0,1 0 0,-1 0 0,0-1 0,0 1 0,1 0 0,-1 0 0,0 0 0,1 0 0,-1 0 0,0 0 0,1 0 0,-1 0 0,0 0 0,1 0 0,-1 0 0,0 0 0,1 0 0,-1 0 0,0 0 0,1 0 0,-1 0 0,0 0 0,1 0 0,-1 0 0,1 1 0,7 12 0,-1 21 0,-1 44 0,-6 109 0,-22 79 0,-56 262 0,49-397 0,-90 250 0,31-174 0,87-205 0,0 0 0,0 0 0,0 0 0,1 0 0,-1 0 0,1 0 0,-1 0 0,1 1 0,0-1 0,0 0 0,0 4 0,0-5 0,0-1 0,1 1 0,-1-1 0,0 0 0,0 1 0,0-1 0,1 0 0,-1 1 0,0-1 0,0 0 0,1 1 0,-1-1 0,0 0 0,1 0 0,-1 1 0,0-1 0,1 0 0,-1 0 0,0 0 0,1 0 0,-1 1 0,1-1 0,0 0 0,16-2 0,36-14 0,2-2 0,89-15 0,144 8-272,4 22-277,-221 3 417,376-1-1372,502-4 964,-3-31-377,-843 31 1036,124-14 578,-224 19-594,0 0 0,0-1-1,0 1 1,0-1-1,-1 0 1,1 0 0,0 0-1,0-1 1,-1 1 0,4-3-1,-5 4-66,-1 0 0,0 0 0,0-1 0,0 1 0,1 0 0,-1-1 0,0 1 0,0 0 0,0 0 0,0-1-1,0 1 1,0 0 0,1-1 0,-1 1 0,0 0 0,0-1 0,0 1 0,0 0 0,0-1 0,0 1 0,0 0 0,0-1 0,0 1 0,-1 0 0,1-1 0,0 1-1,0 0 1,0 0 0,0-1 0,-1 0 0,-14-11 646,-4 2-604,0-1-32,-1 0 0,-32-27 0,46 33-50,0-1 1,0 0 0,1 0 0,0 0-1,0-1 1,1 1 0,0-1 0,0 0-1,1 0 1,-1-1 0,2 1 0,-3-9-1,1-2 4,1 0 0,1-1 0,0 1 0,1-1 0,4-33 0,20-96 0,-18 120 0,117-569 0,12-73 0,-130 648 0,16-116 0,-18 121 0,-2 1 0,0-1 0,-1 1 0,0-1 0,-2 1 0,-4-19 0,6 31 0,0 0 0,-1 0 0,1 0 0,-1 1 0,0-1 0,0 0 0,0 1 0,0 0 0,-1 0 0,1-1 0,-1 1 0,0 1 0,0-1 0,-6-5 0,4 6 0,0-1 0,0 1 0,-1 0 0,1 0 0,0 1 0,-1-1 0,1 1 0,-1 1 0,0-1 0,-7 1 0,-35 1 0,-92 15 0,67-5 0,-1611 162-874,1012-118 874,661-54 61,6-1-119,-1 0 0,0 1 0,1 0-1,-1 0 1,1 0 0,-1 0 0,1 1 0,-1 0 0,1 0 0,0 0-1,-10 6 1,6 2-6622</inkml:trace>
</inkml:ink>
</file>

<file path=ppt/ink/ink6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10:06:26.231"/>
    </inkml:context>
    <inkml:brush xml:id="br0">
      <inkml:brushProperty name="width" value="0.05" units="cm"/>
      <inkml:brushProperty name="height" value="0.05" units="cm"/>
      <inkml:brushProperty name="color" value="#FF0066"/>
    </inkml:brush>
  </inkml:definitions>
  <inkml:trace contextRef="#ctx0" brushRef="#br0">0 1153 24575,'1'10'0,"0"0"0,0 0 0,1-1 0,0 1 0,1-1 0,0 1 0,8 15 0,-8-18 0,0 0 0,1-1 0,0 1 0,1-1 0,-1 0 0,1 0 0,0-1 0,0 1 0,1-1 0,11 8 0,-15-12 0,1 1 0,0-1 0,0 0 0,-1 0 0,1 0 0,0 0 0,0 0 0,0-1 0,0 1 0,0-1 0,0 0 0,0 0 0,0 0 0,0 0 0,4-1 0,-1 0 0,-1-1 0,0 0 0,0 0 0,0 0 0,0 0 0,-1-1 0,1 0 0,4-4 0,8-7 0,-1-1 0,-1 0 0,20-27 0,-27 32 0,347-490 0,7-10 0,-233 359-1365,-86 104-5461</inkml:trace>
</inkml:ink>
</file>

<file path=ppt/ink/ink6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10:09:31.525"/>
    </inkml:context>
    <inkml:brush xml:id="br0">
      <inkml:brushProperty name="width" value="0.05" units="cm"/>
      <inkml:brushProperty name="height" value="0.05" units="cm"/>
      <inkml:brushProperty name="color" value="#FF0066"/>
    </inkml:brush>
  </inkml:definitions>
  <inkml:trace contextRef="#ctx0" brushRef="#br0">1 0 24575,'0'0'-8191</inkml:trace>
</inkml:ink>
</file>

<file path=ppt/ink/ink6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10:09:31.899"/>
    </inkml:context>
    <inkml:brush xml:id="br0">
      <inkml:brushProperty name="width" value="0.05" units="cm"/>
      <inkml:brushProperty name="height" value="0.05" units="cm"/>
      <inkml:brushProperty name="color" value="#FF0066"/>
    </inkml:brush>
  </inkml:definitions>
  <inkml:trace contextRef="#ctx0" brushRef="#br0">1 0 24575,'0'0'-8191</inkml:trace>
</inkml:ink>
</file>

<file path=ppt/ink/ink6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10:09:32.666"/>
    </inkml:context>
    <inkml:brush xml:id="br0">
      <inkml:brushProperty name="width" value="0.05" units="cm"/>
      <inkml:brushProperty name="height" value="0.05" units="cm"/>
      <inkml:brushProperty name="color" value="#FF0066"/>
    </inkml:brush>
  </inkml:definitions>
  <inkml:trace contextRef="#ctx0" brushRef="#br0">0 1295 24575,'8'1'0,"-1"-1"0,1 2 0,-1-1 0,1 1 0,-1 0 0,0 1 0,0 0 0,0 0 0,0 0 0,0 1 0,-1 0 0,0 0 0,7 6 0,10 10 0,39 44 0,-44-45 0,-1 0 0,37 40 0,77 64 0,-125-119 0,-1 1 0,1-1 0,0-1 0,0 1 0,1-1 0,-1 0 0,0 0 0,11 2 0,-13-4 0,1-1 0,-1 1 0,0-1 0,1 0 0,-1 0 0,0 0 0,1 0 0,-1-1 0,0 0 0,1 0 0,-1 0 0,0-1 0,0 1 0,0-1 0,5-3 0,12-9 0,0-1 0,-2-1 0,0-1 0,26-30 0,-31 33 0,419-480-442,-154 166-2,18 19 229,-75 111 215,-147 138 0,86-52 0,-115 86-1182,-18 14-4726</inkml:trace>
</inkml:ink>
</file>

<file path=ppt/ink/ink6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10:09:35.734"/>
    </inkml:context>
    <inkml:brush xml:id="br0">
      <inkml:brushProperty name="width" value="0.05" units="cm"/>
      <inkml:brushProperty name="height" value="0.05" units="cm"/>
      <inkml:brushProperty name="color" value="#FF0066"/>
    </inkml:brush>
  </inkml:definitions>
  <inkml:trace contextRef="#ctx0" brushRef="#br0">30 0 24575,'0'556'0,"-1"-545"0,0 1 0,-1-1 0,0 0 0,-1 0 0,0 0 0,-1 0 0,-6 13 0,9-22 0,1-1 0,-1-1 0,1 1 0,0 0 0,0-1 0,-1 1 0,1-1 0,0 1 0,0 0 0,0-1 0,0 1 0,0 0 0,0 0 0,0-1 0,0 1 0,0 0 0,0-1 0,0 1 0,0 0 0,0-1 0,1 1 0,-1 0 0,0-1 0,1 1 0,-1-1 0,0 1 0,1 0 0,-1-1 0,0 1 0,1-1 0,-1 1 0,1-1 0,-1 1 0,1-1 0,0 0 0,-1 1 0,1-1 0,-1 0 0,1 1 0,1-1 0,3 2 0,0-1 0,0 1 0,0-2 0,9 2 0,-12-2 0,73 2 0,-1-3 0,122-19 0,-88 8 0,1321-71-1022,-718 86 2044,-701-3-1022,-1 0 0,0-1 0,0 0 0,0-1 0,0 1 0,0-2 0,0 0 0,0 0 0,14-7 0,-19 8 0,0-1 0,0 1 0,-1-1 0,1 0 0,-1 0 0,0 0 0,0-1 0,0 1 0,0-1 0,0 0 0,-1 0 0,1 0 0,-1 0 0,0 0 0,0 0 0,-1-1 0,1 1 0,-1 0 0,0-1 0,0 1 0,0-7 0,25-176 0,-9 85 0,10-21-1365,-24 107-5461</inkml:trace>
</inkml:ink>
</file>

<file path=ppt/ink/ink6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10:09:36.512"/>
    </inkml:context>
    <inkml:brush xml:id="br0">
      <inkml:brushProperty name="width" value="0.05" units="cm"/>
      <inkml:brushProperty name="height" value="0.05" units="cm"/>
      <inkml:brushProperty name="color" value="#FF0066"/>
    </inkml:brush>
  </inkml:definitions>
  <inkml:trace contextRef="#ctx0" brushRef="#br0">1 205 24575,'5'-1'0,"-1"-1"0,1 0 0,0 0 0,-1-1 0,1 1 0,-1-1 0,0 0 0,0 0 0,0-1 0,0 1 0,4-5 0,29-31 0,-17 19 0,28-25 0,-41 39 0,1 1 0,0 0 0,0 0 0,1 0 0,0 1 0,-1 0 0,18-4 0,4-2 0,-25 7 0,1 1 0,0 0 0,0 0 0,1 1 0,10-2 0,-15 3 0,1 0 0,-1 0 0,0 1 0,0-1 0,0 1 0,0-1 0,0 1 0,0 0 0,0 0 0,0-1 0,0 1 0,0 1 0,0-1 0,0 0 0,-1 0 0,1 1 0,0-1 0,-1 1 0,1-1 0,-1 1 0,2 3 0,11 16 48,-1 2-1,-1 0 1,-1 1-1,15 49 1,9 20-1651,-26-73-5223</inkml:trace>
</inkml:ink>
</file>

<file path=ppt/ink/ink6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10:09:59.678"/>
    </inkml:context>
    <inkml:brush xml:id="br0">
      <inkml:brushProperty name="width" value="0.05" units="cm"/>
      <inkml:brushProperty name="height" value="0.05" units="cm"/>
      <inkml:brushProperty name="color" value="#FF0066"/>
    </inkml:brush>
  </inkml:definitions>
  <inkml:trace contextRef="#ctx0" brushRef="#br0">1 1 24575,'0'0'-8191</inkml:trace>
</inkml:ink>
</file>

<file path=ppt/ink/ink6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10:10:05.483"/>
    </inkml:context>
    <inkml:brush xml:id="br0">
      <inkml:brushProperty name="width" value="0.05" units="cm"/>
      <inkml:brushProperty name="height" value="0.05" units="cm"/>
      <inkml:brushProperty name="color" value="#FF0066"/>
    </inkml:brush>
  </inkml:definitions>
  <inkml:trace contextRef="#ctx0" brushRef="#br0">1 127 24575,'0'1'0,"0"-1"0,0 0 0,0 1 0,0-1 0,0 0 0,0 1 0,0-1 0,0 0 0,0 1 0,0-1 0,0 0 0,0 1 0,0-1 0,1 0 0,-1 1 0,0-1 0,0 0 0,0 1 0,0-1 0,1 0 0,-1 0 0,0 1 0,0-1 0,1 0 0,-1 0 0,0 1 0,0-1 0,1 0 0,-1 0 0,0 0 0,1 1 0,-1-1 0,0 0 0,1 0 0,-1 0 0,0 0 0,1 0 0,-1 0 0,0 0 0,1 0 0,-1 0 0,0 0 0,1 0 0,-1 0 0,0 0 0,1 0 0,-1 0 0,0 0 0,1 0 0,-1 0 0,0 0 0,1-1 0,0 1 0,1-1 0,-1 0 0,0 1 0,0-1 0,0 0 0,0 0 0,0 1 0,0-1 0,0 0 0,0 0 0,0 0 0,1-2 0,6-12 0,0 1 0,-2-1 0,0 0 0,0 0 0,5-32 0,-11 47 0,0 0 0,0 0 0,0 0 0,0 0 0,0 0 0,0 0 0,0 0 0,0 0 0,-1 1 0,1-1 0,0 0 0,0 0 0,0 0 0,0 0 0,0 0 0,0 0 0,0 0 0,0 0 0,-1 0 0,1 0 0,0 0 0,0 0 0,0 0 0,0 0 0,0 0 0,0 0 0,0 0 0,0 0 0,-1 0 0,1 0 0,0 0 0,0 0 0,0 0 0,0 0 0,0-1 0,0 1 0,0 0 0,0 0 0,0 0 0,-1 0 0,1 0 0,0 0 0,0 0 0,0 0 0,0 0 0,0 0 0,0 0 0,0-1 0,0 1 0,0 0 0,0 0 0,0 0 0,0 0 0,0 0 0,0 0 0,0 0 0,0 0 0,0-1 0,0 1 0,0 0 0,0 0 0,0 0 0,0 0 0,-12 13 0,-9 19 0,9 5 0,11-36 0,1 1 0,0-1 0,0 0 0,0 0 0,0 1 0,0-1 0,0 0 0,0 0 0,1 1 0,-1-1 0,0 0 0,1 2 0,0-3 0,-1 1 0,0-1 0,1 1 0,-1-1 0,1 0 0,-1 1 0,0-1 0,1 0 0,-1 1 0,1-1 0,-1 0 0,1 0 0,-1 1 0,1-1 0,-1 0 0,1 0 0,0 0 0,-1 0 0,1 0 0,-1 0 0,1 0 0,-1 0 0,1 0 0,-1 0 0,1 0 0,0 0 0,-1 0 0,1 0 0,0-1 0,1 1 16,0-1-1,-1 0 1,1 0 0,0 0-1,0 0 1,-1 0-1,1 0 1,-1 0 0,1-1-1,-1 1 1,0 0-1,1-1 1,-1 0 0,0 1-1,0-1 1,0 1-1,0-1 1,0 0 0,1-2-1,10-41-581,-9 29-545,1 2-5715</inkml:trace>
</inkml:ink>
</file>

<file path=ppt/ink/ink6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10:10:06.924"/>
    </inkml:context>
    <inkml:brush xml:id="br0">
      <inkml:brushProperty name="width" value="0.05" units="cm"/>
      <inkml:brushProperty name="height" value="0.05" units="cm"/>
      <inkml:brushProperty name="color" value="#FF0066"/>
    </inkml:brush>
  </inkml:definitions>
  <inkml:trace contextRef="#ctx0" brushRef="#br0">64 31 24575,'0'-1'0,"0"-1"0,1 1 0,-1 0 0,1-1 0,-1 1 0,1 0 0,-1-1 0,1 1 0,0 0 0,0 0 0,-1 0 0,1-1 0,0 1 0,0 0 0,0 0 0,0 0 0,0 0 0,1 1 0,-1-1 0,0 0 0,0 0 0,0 1 0,1-1 0,-1 1 0,0-1 0,1 1 0,-1-1 0,1 1 0,2 0 0,-1-1 0,-1 0 0,1 1 0,0 0 0,0 0 0,0 0 0,-1 0 0,1 0 0,0 0 0,0 1 0,-1-1 0,1 1 0,0 0 0,-1 0 0,5 2 0,-4 0 0,0 0 0,0 0 0,0 0 0,0 1 0,-1-1 0,1 1 0,-1 0 0,0 0 0,0 0 0,0 0 0,-1 0 0,1 0 0,-1 0 0,0 1 0,0-1 0,0 5 0,1 12 0,-1 0 0,-1 21 0,0-40 0,-1 30 0,-2 0 0,-1 0 0,-1-1 0,-17 55 0,14-64 0,0 0 0,-2 0 0,0-1 0,-2-1 0,0 0 0,-1 0 0,-19 21 0,31-40 0,-1 1 0,1 0 0,-1-1 0,1 1 0,-1-1 0,0 1 0,0-1 0,1 0 0,-4 2 0,5-3 0,-1 0 0,0 0 0,0 0 0,1 0 0,-1 0 0,0 0 0,0 0 0,1 0 0,-1 0 0,0-1 0,0 1 0,1 0 0,-1 0 0,0-1 0,1 1 0,-1 0 0,0-1 0,1 1 0,-1-1 0,1 1 0,-1-1 0,1 1 0,-1-1 0,1 1 0,-1-1 0,1 1 0,-1-1 0,0 0 0,44 11 0,3 0 0,1-3 0,59 3 0,98-8 0,-148-2 0,658-15-2237,-162 1 729,1159 9 1366,-1154 6 57,-539-1 661,-20-2 621,-29-2-241,-88-8-1254,52 6-6352</inkml:trace>
</inkml:ink>
</file>

<file path=ppt/ink/ink6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10:10:07.847"/>
    </inkml:context>
    <inkml:brush xml:id="br0">
      <inkml:brushProperty name="width" value="0.05" units="cm"/>
      <inkml:brushProperty name="height" value="0.05" units="cm"/>
      <inkml:brushProperty name="color" value="#FF0066"/>
    </inkml:brush>
  </inkml:definitions>
  <inkml:trace contextRef="#ctx0" brushRef="#br0">64 1 24575,'-40'7'0,"16"-2"0,56-2 0,33-1 0,1745 22-3488,-143 51 1119,-1004-43 2070,-600-28 617,89 0 2543,-124-6-1506,-28 2-1340,0 0 0,0 0 0,0 0 0,0 0-1,0 0 1,1 0 0,-1 0 0,0 0 0,0 0 0,0 0-1,0 0 1,1 0 0,-1 0 0,0 0 0,0 0 0,0 0-1,0-1 1,0 1 0,1 0 0,-1 0 0,0 0 0,0 0-1,0 0 1,0 0 0,0 0 0,0 0 0,1-1 0,-1 1-1,0 0 1,0 0 0,0 0 0,0 0 0,0 0 0,0-1-1,0 1 1,0 0 0,0 0 0,0 0 0,0 0 0,0 0-1,0-1 1,0 1 0,0 0 0,0 0 0,0 0-1,0 0 1,0-1 0,0 1 0,-9-6 442,-14-3-224,-33-3-130,-111-12-1,163 24-102,-1-1 0,-1 1 0,0 0 0,1 0 0,-1 0 0,-6 1 0,11-1 0,0 1 0,0-1 0,0 0 0,1 0 0,-1 1 0,0-1 0,0 0 0,0 1 0,1-1 0,-1 1 0,0-1 0,1 1 0,-1-1 0,1 1 0,-1 0 0,0-1 0,1 1 0,-1 0 0,1-1 0,-1 1 0,1 0 0,0-1 0,-1 1 0,1 0 0,0 0 0,0 0 0,-1-1 0,1 1 0,0 0 0,0 0 0,0 0 0,0 0 0,0-1 0,0 1 0,0 0 0,0 0 0,0 0 0,1 0 0,-1-1 0,0 1 0,1 0 0,0 1 0,12 40 0,-1 0 0,-2 1 0,-2 1 0,-2-1 0,1 62 0,-7-95 49,-1-1 0,0 1 0,-1-1-1,0 0 1,-1 0 0,-4 12 0,5-15-192,0-1 1,-1 0 0,0 0 0,0 0-1,0-1 1,-1 1 0,1-1 0,-1 1 0,0-1-1,0 0 1,-8 5 0,-1-1-6684</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8:37:18.660"/>
    </inkml:context>
    <inkml:brush xml:id="br0">
      <inkml:brushProperty name="width" value="0.05" units="cm"/>
      <inkml:brushProperty name="height" value="0.05" units="cm"/>
    </inkml:brush>
  </inkml:definitions>
  <inkml:trace contextRef="#ctx0" brushRef="#br0">173 132 24575,'-2'0'0,"-1"0"0,0 0 0,1 0 0,-1 1 0,1-1 0,-1 1 0,1-1 0,-1 1 0,1 0 0,-1 0 0,1 0 0,0 0 0,-1 0 0,1 1 0,0-1 0,0 1 0,0-1 0,-2 3 0,0 0 0,1 1 0,1 0 0,-1-1 0,1 1 0,-1 0 0,1 0 0,-2 10 0,-83 304 0,84-310 0,1-1 0,-1-1 0,1 1 0,0 0 0,0 10 0,1-17 0,1 0 0,0-1 0,0 1 0,0 0 0,0 0 0,0 0 0,0 0 0,0 0 0,0 0 0,0 0 0,1 0 0,-1 0 0,0-1 0,0 1 0,1 0 0,-1 0 0,1 0 0,-1-1 0,1 1 0,-1 0 0,1 0 0,-1-1 0,1 1 0,0 0 0,-1-1 0,1 1 0,0-1 0,0 1 0,-1-1 0,1 1 0,0-1 0,0 0 0,0 1 0,0-1 0,0 0 0,-1 1 0,1-1 0,0 0 0,0 0 0,0 0 0,0 0 0,0 0 0,0 0 0,0 0 0,1-1 0,24-3 0,31-8 0,10-3 0,19 4 0,89 0 0,90 12 0,-109 2 0,-131-2 0,-19-1 0,1 1 0,0 0 0,0-1 0,-1-1 0,1 1 0,0-1 0,-1 0 0,1 0 0,0-1 0,-1 0 0,8-3 0,-13 4 0,0 0 0,0-1 0,1 1 0,-1 0 0,0-1 0,0 1 0,0 0 0,0-1 0,-1 1 0,1-1 0,0 0 0,-1 1 0,1-1 0,-1 0 0,1 1 0,-1-1 0,0 0 0,0 1 0,1-1 0,-1 0 0,-1-2 0,-6-39 0,5 31 0,-2-14 0,0 1 0,2-1 0,1 0 0,2 1 0,3-32 0,2 17 0,2 1 0,20-62 0,-26 96 0,0 0 0,-1 0 0,1-1 0,-1 1 0,-1-1 0,1 1 0,-1-9 0,0 12 0,0 1 0,-1-1 0,1 1 0,-1-1 0,1 1 0,-1 0 0,0-1 0,1 1 0,-1 0 0,0-1 0,0 1 0,0 0 0,0 0 0,0 0 0,0 0 0,0 0 0,0 0 0,-1 0 0,1 0 0,0 0 0,-1 1 0,1-1 0,0 0 0,-1 1 0,1-1 0,-1 1 0,1-1 0,-1 1 0,1 0 0,-1 0 0,-2 0 0,-17-2 0,0 1 0,0 1 0,-32 3 0,-66 16 0,57-7 0,-10-1 0,-240 48 0,284-51-1365,10 0-5461</inkml:trace>
</inkml:ink>
</file>

<file path=ppt/ink/ink6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10:10:09.294"/>
    </inkml:context>
    <inkml:brush xml:id="br0">
      <inkml:brushProperty name="width" value="0.05" units="cm"/>
      <inkml:brushProperty name="height" value="0.05" units="cm"/>
      <inkml:brushProperty name="color" value="#FF0066"/>
    </inkml:brush>
  </inkml:definitions>
  <inkml:trace contextRef="#ctx0" brushRef="#br0">223 19 24575,'-45'-2'0,"30"1"0,-1 0 0,0 1 0,1 1 0,-1 0 0,-16 4 0,28-3 0,1 0 0,-1 0 0,0 0 0,0 0 0,1 0 0,-1 1 0,1 0 0,0-1 0,0 1 0,0 0 0,0 1 0,0-1 0,1 1 0,-1-1 0,1 1 0,0 0 0,0 0 0,0-1 0,1 1 0,-2 6 0,1-6 0,1 1 0,0 0 0,0-1 0,0 1 0,1-1 0,-1 1 0,1 0 0,0-1 0,1 1 0,-1 0 0,1-1 0,0 1 0,0-1 0,0 1 0,0-1 0,1 1 0,0-1 0,4 6 0,-3-5 0,1-1 0,1 0 0,-1 0 0,1 0 0,-1-1 0,1 1 0,0-1 0,0 0 0,1-1 0,-1 1 0,0-1 0,1 0 0,0-1 0,-1 1 0,1-1 0,0 0 0,0 0 0,0-1 0,-1 0 0,1 0 0,0 0 0,0-1 0,0 0 0,0 0 0,6-2 0,-6 1 0,0 1 0,0-1 0,0 0 0,-1 0 0,1-1 0,-1 0 0,1 0 0,-1 0 0,0 0 0,-1-1 0,1 0 0,0 0 0,-1 0 0,0-1 0,0 1 0,0-1 0,-1 0 0,1 0 0,-1 0 0,-1-1 0,1 1 0,-1-1 0,1 0 0,1-9 0,-4 11 0,0-1 0,0 0 0,-1 1 0,0-1 0,1 1 0,-2-1 0,1 1 0,0-1 0,-1 1 0,0 0 0,0-1 0,0 1 0,0 0 0,-1 0 0,0 1 0,0-1 0,0 0 0,0 1 0,0 0 0,-1 0 0,1 0 0,-7-4 0,7 5 0,0-1 0,0 1 0,-1 0 0,1 0 0,-1 0 0,0 0 0,0 1 0,0-1 0,1 1 0,-1 0 0,0 0 0,0 1 0,-1-1 0,1 1 0,0 0 0,0 0 0,0 0 0,0 1 0,0-1 0,0 1 0,0 0 0,0 0 0,0 0 0,0 1 0,-6 3 0,0 4-1365,3 1-5461</inkml:trace>
</inkml:ink>
</file>

<file path=ppt/ink/ink6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10:10:09.700"/>
    </inkml:context>
    <inkml:brush xml:id="br0">
      <inkml:brushProperty name="width" value="0.05" units="cm"/>
      <inkml:brushProperty name="height" value="0.05" units="cm"/>
      <inkml:brushProperty name="color" value="#FF0066"/>
    </inkml:brush>
  </inkml:definitions>
  <inkml:trace contextRef="#ctx0" brushRef="#br0">164 42 24575,'-6'-4'0,"0"0"0,-1 0 0,1 0 0,-1 1 0,0 0 0,0 0 0,-8-1 0,-3-2 0,16 5 0,0 0 0,0 0 0,-1 0 0,1 0 0,0 1 0,-1-1 0,1 1 0,-1 0 0,1 0 0,0 0 0,-1 0 0,1 0 0,-1 0 0,1 1 0,0-1 0,-1 1 0,1-1 0,0 1 0,-1 0 0,1 0 0,0 0 0,0 0 0,0 1 0,0-1 0,0 0 0,-3 3 0,3-1 0,0 0 0,-1 1 0,1-1 0,1 1 0,-1-1 0,0 1 0,1-1 0,0 1 0,-1 0 0,1 0 0,1 0 0,-1-1 0,1 1 0,-1 0 0,2 7 0,-1-5 0,1-1 0,-1 1 0,1-1 0,1 1 0,-1-1 0,1 0 0,0 1 0,0-1 0,1 0 0,-1 0 0,1 0 0,0-1 0,1 1 0,-1-1 0,1 0 0,0 0 0,0 0 0,0 0 0,0-1 0,1 1 0,-1-1 0,8 3 0,-8-3 0,0-2 0,0 1 0,0 0 0,0-1 0,1 0 0,-1 0 0,1 0 0,-1-1 0,1 1 0,-1-1 0,1 0 0,-1 0 0,1-1 0,-1 1 0,1-1 0,-1 0 0,0 0 0,1-1 0,-1 1 0,0-1 0,0 0 0,0 0 0,0 0 0,0-1 0,-1 1 0,1-1 0,-1 0 0,4-4 0,-4 5 0,-1-1 0,1 1 0,-1-1 0,0 0 0,0 0 0,0 0 0,0 0 0,-1 0 0,1 0 0,-1 0 0,0-1 0,0 1 0,0 0 0,0-1 0,0 1 0,-1-1 0,0 1 0,0-5 0,0 5 0,-1 1 0,0-1 0,1 0 0,-1 0 0,0 0 0,-1 0 0,1 1 0,-1-1 0,1 1 0,-1-1 0,0 1 0,0-1 0,0 1 0,0 0 0,0 0 0,0 0 0,0 0 0,-1 0 0,1 1 0,-1-1 0,-4-1 0,-4-3-341,0 1 0,-1 1-1,-14-4 1,9 4-6485</inkml:trace>
</inkml:ink>
</file>

<file path=ppt/ink/ink6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10:10:10.101"/>
    </inkml:context>
    <inkml:brush xml:id="br0">
      <inkml:brushProperty name="width" value="0.05" units="cm"/>
      <inkml:brushProperty name="height" value="0.05" units="cm"/>
      <inkml:brushProperty name="color" value="#FF0066"/>
    </inkml:brush>
  </inkml:definitions>
  <inkml:trace contextRef="#ctx0" brushRef="#br0">161 65 24575,'-22'-1'0,"8"0"0,-1 1 0,1 1 0,-1 0 0,-20 4 0,33-5 0,0 0 0,0 1 0,0-1 0,-1 1 0,1 0 0,0 0 0,0 0 0,0 0 0,0 0 0,0 0 0,1 1 0,-1-1 0,0 0 0,0 1 0,1 0 0,-1-1 0,1 1 0,-1 0 0,1 0 0,0 0 0,0 0 0,0 0 0,0 0 0,0 0 0,0 0 0,1 0 0,-1 0 0,1 0 0,-1 1 0,1-1 0,0 0 0,0 0 0,0 1 0,0 3 0,1-1 0,0-1 0,0 0 0,0 1 0,0-1 0,1 0 0,0 0 0,0 0 0,0 0 0,0 0 0,0 0 0,1-1 0,0 1 0,0-1 0,0 0 0,0 0 0,0 0 0,1 0 0,-1 0 0,1-1 0,0 1 0,-1-1 0,1 0 0,0 0 0,1-1 0,-1 1 0,0-1 0,6 1 0,-3 0 0,-1-1 0,1 0 0,0-1 0,-1 0 0,1 0 0,0 0 0,-1 0 0,1-1 0,0-1 0,-1 1 0,0-1 0,1 0 0,-1 0 0,0-1 0,0 1 0,0-2 0,9-5 0,-11 7 0,-1-1 0,0 0 0,1-1 0,-1 1 0,0 0 0,0-1 0,-1 1 0,1-1 0,-1 0 0,0 0 0,0 0 0,0 0 0,0-1 0,-1 1 0,1 0 0,-1-1 0,-1 1 0,2-8 0,-2 8 0,-1 0 0,1 0 0,-1 0 0,0-1 0,0 1 0,0 0 0,0 0 0,-1 1 0,0-1 0,0 0 0,0 0 0,0 1 0,0-1 0,-1 1 0,1 0 0,-1 0 0,0 0 0,0 0 0,0 0 0,-6-3 0,1 0 86,0 1-1,-1 0 0,-16-7 1,22 11-168,1 0 1,0 0 0,-1 0 0,1 0-1,0 1 1,-1-1 0,1 1-1,-1 0 1,1-1 0,-1 1 0,1 0-1,-1 0 1,1 1 0,-1-1 0,1 1-1,-1-1 1,1 1 0,0 0 0,-1 0-1,-2 1 1</inkml:trace>
</inkml:ink>
</file>

<file path=ppt/ink/ink6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10:10:10.432"/>
    </inkml:context>
    <inkml:brush xml:id="br0">
      <inkml:brushProperty name="width" value="0.05" units="cm"/>
      <inkml:brushProperty name="height" value="0.05" units="cm"/>
      <inkml:brushProperty name="color" value="#FF0066"/>
    </inkml:brush>
  </inkml:definitions>
  <inkml:trace contextRef="#ctx0" brushRef="#br0">32 5 24575,'0'-3'0,"0"2"0,0 4 0,0 7 0,0 4 0,0 3 0,-3 4 0,-1 3 0,1 4 0,0 5 0,-2 2 0,0 1 0,1 0 0,1-4 0,1-7-8191</inkml:trace>
</inkml:ink>
</file>

<file path=ppt/ink/ink6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10:10:11.044"/>
    </inkml:context>
    <inkml:brush xml:id="br0">
      <inkml:brushProperty name="width" value="0.05" units="cm"/>
      <inkml:brushProperty name="height" value="0.05" units="cm"/>
      <inkml:brushProperty name="color" value="#FF0066"/>
    </inkml:brush>
  </inkml:definitions>
  <inkml:trace contextRef="#ctx0" brushRef="#br0">99 57 24575,'1'-6'0,"0"0"0,1 1 0,0-1 0,0 1 0,0 0 0,1 0 0,-1 0 0,7-8 0,-6 12 0,-1 7 0,-3 9 0,-12 42 0,-24 62 0,-6 20 0,33-101 0,2-1 0,2 1 0,1 0 0,0 42 0,6-68 0,0 0 0,0 0 0,1 0 0,0 0 0,1 0 0,1 0 0,6 15 0,-6-20 0,0 0 0,0 0 0,1 0 0,-1-1 0,2 1 0,-1-1 0,1-1 0,-1 1 0,1-1 0,1 0 0,-1 0 0,10 5 0,1-2 0,-1 0 0,1-2 0,0 0 0,1-1 0,-1 0 0,33 3 0,112 0 0,-140-7 0,582-28 0,-31 0 0,-571 28 57,-9 2 66,-22 6 37,-33 11-1865,49-14-5121</inkml:trace>
</inkml:ink>
</file>

<file path=ppt/ink/ink6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10:10:11.512"/>
    </inkml:context>
    <inkml:brush xml:id="br0">
      <inkml:brushProperty name="width" value="0.05" units="cm"/>
      <inkml:brushProperty name="height" value="0.05" units="cm"/>
      <inkml:brushProperty name="color" value="#FF0066"/>
    </inkml:brush>
  </inkml:definitions>
  <inkml:trace contextRef="#ctx0" brushRef="#br0">1 37 24575,'1'-1'0,"0"1"0,0-1 0,0 1 0,0-1 0,0 1 0,0-1 0,0 0 0,0 0 0,0 1 0,0-1 0,0 0 0,0 0 0,-1 0 0,1 0 0,0 0 0,-1 0 0,1 0 0,-1 0 0,1-2 0,0 2 0,0 0 0,-1-1 0,1 1 0,0 0 0,0-1 0,0 1 0,0 0 0,0 0 0,0 0 0,0 0 0,0 0 0,0 0 0,1 0 0,-1 0 0,2-1 0,-2 2 0,0 1 0,-1-1 0,1 0 0,-1 0 0,1 0 0,-1 1 0,1-1 0,-1 0 0,1 0 0,-1 1 0,1-1 0,-1 0 0,1 1 0,-1-1 0,1 1 0,-1-1 0,0 1 0,1-1 0,-1 1 0,0-1 0,1 1 0,-1-1 0,0 1 0,0-1 0,0 1 0,1-1 0,-1 1 0,0 0 0,0-1 0,0 1 0,0-1 0,0 1 0,0 0 0,2 26 0,-2-23 0,5 112 0,2 87 0,-8-149 0,-13 94 0,3-96 244,6-37-566,2 1 1,0 0-1,1 0 0,0 29 0,4-31-6504</inkml:trace>
</inkml:ink>
</file>

<file path=ppt/ink/ink6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10:10:11.853"/>
    </inkml:context>
    <inkml:brush xml:id="br0">
      <inkml:brushProperty name="width" value="0.05" units="cm"/>
      <inkml:brushProperty name="height" value="0.05" units="cm"/>
      <inkml:brushProperty name="color" value="#FF0066"/>
    </inkml:brush>
  </inkml:definitions>
  <inkml:trace contextRef="#ctx0" brushRef="#br0">46 83 24575,'-15'-10'0,"-10"-7"0,25 17 0,-1-1 0,1 1 0,-1 0 0,1-1 0,0 1 0,-1-1 0,1 1 0,0 0 0,-1-1 0,1 1 0,0-1 0,0 1 0,-1-1 0,1 1 0,0-1 0,0 1 0,0-1 0,0 1 0,0-1 0,-1 1 0,1-1 0,0 1 0,0-1 0,0 1 0,1-1 0,-1 1 0,0-1 0,0 0 0,0 1 0,0-1 0,0 1 0,1-1 0,-1 1 0,0 0 0,0-1 0,1 1 0,-1-1 0,0 1 0,1-1 0,-1 1 0,1-1 0,4-2 0,-1 1 0,1-1 0,0 1 0,0 0 0,0 0 0,0 1 0,0-1 0,0 1 0,0 0 0,6 0 0,81-8-15,149 3-1,-157 6-187,1311 26-3455,-1 44 1001,-348-5 1853,-1019-64 1283,-19-1-251,0 0 1,-1 0 0,1 1-1,0 1 1,-1-1 0,10 4-1,-16-3 593,-5 0-655,-13 0-4070</inkml:trace>
</inkml:ink>
</file>

<file path=ppt/ink/ink6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10:10:12.496"/>
    </inkml:context>
    <inkml:brush xml:id="br0">
      <inkml:brushProperty name="width" value="0.05" units="cm"/>
      <inkml:brushProperty name="height" value="0.05" units="cm"/>
      <inkml:brushProperty name="color" value="#FF0066"/>
    </inkml:brush>
  </inkml:definitions>
  <inkml:trace contextRef="#ctx0" brushRef="#br0">1 0 24575,'167'8'0,"-42"0"0,-35-5-8,2619 95-2600,-2687-97 2607,919 12-558,-938-13 555,8 0 148,1-1-1,-1 0 1,0 0-1,22-6 1,-33 7-111,1 0 0,-1 0 0,0 0 1,1 0-1,-1 0 0,1-1 0,-1 1 0,1 0 0,-1 0 1,0 0-1,1-1 0,-1 1 0,0 0 0,1 0 0,-1-1 1,0 1-1,1 0 0,-1-1 0,0 1 0,1 0 0,-1-1 1,0 1-1,0 0 0,1-1 0,-1 1 0,0-1 1,0 1-1,0 0 0,0-2 0,-9-6 632,-26-5-24,31 12-587,-129-29-1102,129 29 838,-26-4-6616</inkml:trace>
</inkml:ink>
</file>

<file path=ppt/ink/ink6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10:10:12.853"/>
    </inkml:context>
    <inkml:brush xml:id="br0">
      <inkml:brushProperty name="width" value="0.05" units="cm"/>
      <inkml:brushProperty name="height" value="0.05" units="cm"/>
      <inkml:brushProperty name="color" value="#FF0066"/>
    </inkml:brush>
  </inkml:definitions>
  <inkml:trace contextRef="#ctx0" brushRef="#br0">20 5 24575,'0'0'0,"0"1"0,-1-1 0,1 0 0,0 0 0,0 0 0,0 0 0,0 0 0,0 0 0,0 0 0,-1 0 0,1 0 0,0 0 0,0 0 0,0 0 0,0 0 0,-1 0 0,1 1 0,0-1 0,0 0 0,0 0 0,0-1 0,0 1 0,-1 0 0,1 0 0,0 0 0,0 0 0,0 0 0,0 0 0,-1 0 0,1 0 0,0 0 0,0 0 0,0 0 0,0 0 0,0 0 0,0-1 0,-1 1 0,1 0 0,0 0 0,0 0 0,0 0 0,0 0 0,0 0 0,0-1 0,0 1 0,0 0 0,0 0 0,0 0 0,0 0 0,0 0 0,-1-1 0,1 1 0,0 0 0,0 0 0,0 0 0,0 0 0,0-1 0,0 1 0,1 0 0,-1 0 0,0 0 0,0 0 0,0-1 0,0 1 0,0 0 0,-7 13 0,4 13 0,0 0 0,2 1 0,2 29 0,14 84 0,-6-64 0,-9-69 6,4 18-235,-2 0 1,-1 0-1,-1 0 1,-1 0-1,-6 35 1,-2-24-6598</inkml:trace>
</inkml:ink>
</file>

<file path=ppt/ink/ink6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10:10:13.608"/>
    </inkml:context>
    <inkml:brush xml:id="br0">
      <inkml:brushProperty name="width" value="0.05" units="cm"/>
      <inkml:brushProperty name="height" value="0.05" units="cm"/>
      <inkml:brushProperty name="color" value="#FF0066"/>
    </inkml:brush>
  </inkml:definitions>
  <inkml:trace contextRef="#ctx0" brushRef="#br0">128 115 24575,'0'-8'0,"0"2"0,1 0 0,-2 0 0,1 0 0,-1 0 0,0 0 0,-2-9 0,2 14 0,0 0 0,1-1 0,-1 1 0,0 0 0,0 0 0,0-1 0,0 1 0,0 0 0,0 0 0,0 0 0,0 0 0,0 0 0,0 0 0,-1 1 0,1-1 0,0 0 0,-1 0 0,1 1 0,0-1 0,-1 1 0,1 0 0,-1-1 0,1 1 0,-1 0 0,1 0 0,-1 0 0,1 0 0,-1 0 0,1 0 0,-1 0 0,-2 1 0,0-1 0,1 1 0,-1 0 0,0 0 0,0 0 0,1 0 0,-1 1 0,0 0 0,1-1 0,0 1 0,-1 0 0,1 1 0,0-1 0,0 0 0,0 1 0,0 0 0,1 0 0,-1 0 0,1 0 0,-1 0 0,1 0 0,0 1 0,0-1 0,1 1 0,-1-1 0,1 1 0,0 0 0,0-1 0,0 1 0,-1 6 0,2-5 0,-1 0 0,1 0 0,0 0 0,1 0 0,-1 0 0,1 0 0,0 0 0,0 0 0,0 0 0,1 0 0,0 0 0,-1-1 0,2 1 0,-1-1 0,1 0 0,-1 1 0,1-1 0,0 0 0,1 0 0,-1-1 0,1 1 0,6 5 0,-2-5 0,-1 0 0,1 0 0,0-1 0,0 1 0,0-2 0,0 1 0,0-1 0,1-1 0,-1 1 0,1-1 0,-1-1 0,1 0 0,-1 0 0,1 0 0,-1-1 0,1-1 0,14-3 0,-18 4 0,-1-1 0,1 1 0,-1-1 0,0 0 0,0 0 0,0-1 0,0 1 0,0-1 0,0 0 0,-1 0 0,1 0 0,-1 0 0,0-1 0,0 1 0,0-1 0,0 0 0,-1 0 0,1 0 0,-1 0 0,0 0 0,0 0 0,-1-1 0,1 1 0,-1-1 0,0 1 0,0-1 0,-1 0 0,1 1 0,-1-1 0,0 0 0,0 1 0,-1-1 0,-1-7 0,1 6 23,-1-1 0,0 1 0,0 0-1,-1 0 1,0 0 0,0 0 0,0 0-1,-1 1 1,0-1 0,0 1 0,0 0-1,-1 0 1,1 1 0,-9-7 0,9 8-118,0 0 0,-1-1 0,1 2 0,-1-1 1,0 0-1,0 1 0,0 0 0,0 0 0,-1 1 0,1-1 1,0 1-1,-1 0 0,1 0 0,-1 1 0,1 0 1,-1 0-1,-8 1 0,2 3-6731</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8:37:19.398"/>
    </inkml:context>
    <inkml:brush xml:id="br0">
      <inkml:brushProperty name="width" value="0.05" units="cm"/>
      <inkml:brushProperty name="height" value="0.05" units="cm"/>
    </inkml:brush>
  </inkml:definitions>
  <inkml:trace contextRef="#ctx0" brushRef="#br0">251 243 24575,'2'-2'0,"13"-13"0,-16 15 0,1 0 0,0 1 0,0-1 0,0 0 0,-1 0 0,1 0 0,0 0 0,0 0 0,0 0 0,-1 0 0,1 0 0,0 0 0,0 0 0,-1 0 0,1 0 0,0-1 0,0 1 0,0 0 0,0 0 0,-1 0 0,1 0 0,0 0 0,0 0 0,0 0 0,-1 0 0,1-1 0,0 1 0,0 0 0,0 0 0,0 0 0,0 0 0,0-1 0,-1 1 0,1 0 0,0 0 0,0 0 0,0-1 0,0 1 0,0 0 0,0 0 0,0 0 0,0-1 0,0 1 0,0 0 0,0 0 0,0 0 0,0-1 0,0 1 0,0 0 0,0 0 0,0 0 0,0-1 0,0 1 0,0 0 0,0 0 0,0 0 0,1-1 0,-1 1 0,0 0 0,0 0 0,0-1 0,-3 3 0,0-1 0,1 1 0,-1 0 0,0-1 0,0 1 0,1 0 0,0 1 0,-1-1 0,1 0 0,0 1 0,0-1 0,0 1 0,-3 5 0,-2 2 0,-34 44 0,2 2 0,3 1 0,-55 122 0,89-175 0,0 1 0,0 0 0,1-1 0,0 1 0,0 0 0,0 0 0,0 0 0,1 0 0,0 8 0,0-11 0,1-1 0,-1 1 0,1-1 0,-1 1 0,1-1 0,-1 1 0,1-1 0,0 0 0,-1 1 0,1-1 0,0 0 0,0 1 0,0-1 0,0 0 0,0 0 0,1 0 0,-1 0 0,0 0 0,0 0 0,1 0 0,-1 0 0,1-1 0,-1 1 0,1 0 0,-1-1 0,1 1 0,-1-1 0,1 0 0,-1 1 0,1-1 0,-1 0 0,1 0 0,2 0 0,19-1 0,0-1 0,-1-1 0,37-9 0,-7 1 0,127-16 0,205-2 0,-126 13 0,-256 16 0,0-1 0,-1 1 0,1 0 0,-1 0 0,1-1 0,0 1 0,-1-1 0,1 0 0,-1 1 0,0-1 0,1 0 0,-1 0 0,1 0 0,-1 0 0,0 0 0,0 0 0,0 0 0,0-1 0,0 1 0,0 0 0,0 0 0,0-1 0,0 1 0,0-1 0,-1 1 0,1-1 0,-1 1 0,1-1 0,-1 1 0,1-1 0,-1-2 0,1-5 0,-1-1 0,0 1 0,0-1 0,-3-13 0,1-2 0,2 17 0,-2-16 0,2 0 0,3-26 0,-1 41 0,-1 1 0,1 0 0,0-1 0,1 1 0,0 0 0,1 0 0,-1 0 0,1 1 0,8-11 0,-1 3 0,1 1 0,1 1 0,0 0 0,18-14 0,63-39 0,-2 1 0,-89 63 0,0 0 0,-1 0 0,0-1 0,1 1 0,-1-1 0,0 1 0,0-1 0,0 0 0,2-4 0,-4 6 0,0 0 0,0 0 0,0 1 0,1-1 0,-1 0 0,0 0 0,0 0 0,0 0 0,0 0 0,0 1 0,-1-1 0,1 0 0,0 0 0,0 0 0,0 0 0,-1 1 0,1-1 0,-1 0 0,1 0 0,0 1 0,-1-1 0,1 0 0,-1 1 0,1-1 0,-1 0 0,0 1 0,1-1 0,-1 1 0,0-1 0,1 1 0,-1-1 0,0 1 0,0 0 0,1-1 0,-1 1 0,0 0 0,0-1 0,0 1 0,0 0 0,1 0 0,-2 0 0,-9-3 0,0 1 0,0 0 0,0 1 0,0 0 0,0 1 0,-12 1 0,-72 10 0,59-6 0,-618 126 0,528-102 0,-16 6-1365,89-21-5461</inkml:trace>
</inkml:ink>
</file>

<file path=ppt/ink/ink6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10:10:13.995"/>
    </inkml:context>
    <inkml:brush xml:id="br0">
      <inkml:brushProperty name="width" value="0.05" units="cm"/>
      <inkml:brushProperty name="height" value="0.05" units="cm"/>
      <inkml:brushProperty name="color" value="#FF0066"/>
    </inkml:brush>
  </inkml:definitions>
  <inkml:trace contextRef="#ctx0" brushRef="#br0">158 36 24575,'0'-1'0,"0"0"0,0 0 0,0 0 0,0-1 0,0 1 0,0 0 0,0 0 0,-1 0 0,1 0 0,0 0 0,-1-1 0,1 1 0,-1 0 0,1 0 0,-1 0 0,0 0 0,1 0 0,-1 1 0,0-1 0,0 0 0,1 0 0,-1 0 0,0 1 0,0-1 0,-2-1 0,1 1 0,-1 1 0,1-1 0,0 1 0,-1-1 0,1 1 0,-1 0 0,1 0 0,0 0 0,-1 0 0,1 0 0,-1 1 0,-2 0 0,-2 0 0,0 1 0,1 1 0,-1-1 0,0 1 0,1 0 0,-1 1 0,-10 7 0,13-7 0,0 0 0,0 0 0,0 0 0,1 0 0,-1 1 0,1-1 0,0 1 0,1 0 0,-1 0 0,1 0 0,0 0 0,0 0 0,1 0 0,-1 1 0,1-1 0,-1 8 0,2-9 0,0 0 0,1-1 0,-1 1 0,1 0 0,-1 0 0,1 0 0,0-1 0,1 1 0,-1 0 0,1-1 0,-1 1 0,1-1 0,0 0 0,0 1 0,1-1 0,-1 0 0,1 0 0,-1 0 0,1-1 0,0 1 0,0-1 0,0 1 0,7 3 0,-3-3 0,1 0 0,0 0 0,0 0 0,-1-1 0,2 0 0,-1-1 0,0 1 0,0-2 0,0 1 0,0-1 0,1 0 0,-1-1 0,0 0 0,0 0 0,0-1 0,0 0 0,0 0 0,0-1 0,0 0 0,-1-1 0,0 1 0,1-1 0,-1-1 0,-1 1 0,1-1 0,-1 0 0,0-1 0,0 0 0,0 0 0,6-8 0,-10 11 11,0-1 0,0 1 0,-1 0 0,1-1 0,-1 1 0,0-1 0,0 1 0,0-1 0,0 0 0,-1 1 0,1-1 0,-1 0 0,0 1 0,0-1 0,0 0 0,-1 0 0,1 1 0,-1-1 0,0 1 0,0-1 0,0 0 1,-1 1-1,1 0 0,-1-1 0,0 1 0,0 0 0,0 0 0,0 0 0,0 0 0,-5-5 0,3 5-89,0-1 0,0 1 1,0-1-1,0 1 1,0 0-1,-1 1 1,1-1-1,-1 1 0,0 0 1,1 0-1,-1 0 1,0 1-1,0 0 1,-1 0-1,1 0 0,0 0 1,0 1-1,0 0 1,0 0-1,-1 0 1,-8 3-1,3 1-6748</inkml:trace>
</inkml:ink>
</file>

<file path=ppt/ink/ink6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10:10:14.373"/>
    </inkml:context>
    <inkml:brush xml:id="br0">
      <inkml:brushProperty name="width" value="0.05" units="cm"/>
      <inkml:brushProperty name="height" value="0.05" units="cm"/>
      <inkml:brushProperty name="color" value="#FF0066"/>
    </inkml:brush>
  </inkml:definitions>
  <inkml:trace contextRef="#ctx0" brushRef="#br0">112 63 24575,'0'-2'0,"-1"1"0,1 0 0,-1 0 0,0-1 0,0 1 0,1 0 0,-1 0 0,0 0 0,0 0 0,0 0 0,0 0 0,0 0 0,0 0 0,-1 0 0,1 0 0,0 0 0,-3 0 0,-23-13 0,26 14 0,0-1 0,0 0 0,-1 0 0,0 0 0,1 1 0,-1-1 0,1 0 0,-1 1 0,0-1 0,1 1 0,-1 0 0,0 0 0,0-1 0,1 1 0,-1 0 0,0 1 0,0-1 0,1 0 0,-1 0 0,0 1 0,1-1 0,-1 1 0,0-1 0,1 1 0,-1 0 0,1 0 0,-1 0 0,1 0 0,-1 0 0,1 0 0,0 0 0,-1 0 0,1 0 0,0 1 0,0-1 0,0 0 0,0 1 0,0-1 0,0 1 0,0-1 0,1 1 0,-1 0 0,0-1 0,1 1 0,-1 0 0,1 2 0,-1 1 0,0 0 0,0 0 0,1 0 0,0 0 0,0 0 0,1 0 0,-1 0 0,1 0 0,0 0 0,0 0 0,1 0 0,-1 0 0,1-1 0,0 1 0,3 5 0,-1-5 0,0-1 0,1 1 0,-1-1 0,1 0 0,0 0 0,0-1 0,0 1 0,0-1 0,1 0 0,-1 0 0,1-1 0,-1 0 0,12 3 0,-12-3 0,-1-1 0,1 0 0,0-1 0,0 1 0,0-1 0,0 0 0,0 0 0,0 0 0,0-1 0,0 1 0,0-1 0,-1-1 0,1 1 0,0 0 0,-1-1 0,1 0 0,6-4 0,-9 4 0,0 1 0,-1 0 0,1 0 0,-1 0 0,0-1 0,1 1 0,-1-1 0,0 1 0,0-1 0,0 1 0,0-1 0,0 0 0,0 1 0,0-1 0,-1 0 0,1 0 0,-1 0 0,1 1 0,-1-5 0,0 3 0,0 0 0,0 0 0,-1 0 0,0 1 0,1-1 0,-1 0 0,0 0 0,0 1 0,-1-1 0,1 1 0,-3-5 0,-5-4 0,1 1 0,-1 0 0,-1 1 0,-14-12 0,22 20 0,-33-31-1365,22 18-5461</inkml:trace>
</inkml:ink>
</file>

<file path=ppt/ink/ink6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10:10:14.729"/>
    </inkml:context>
    <inkml:brush xml:id="br0">
      <inkml:brushProperty name="width" value="0.05" units="cm"/>
      <inkml:brushProperty name="height" value="0.05" units="cm"/>
      <inkml:brushProperty name="color" value="#FF0066"/>
    </inkml:brush>
  </inkml:definitions>
  <inkml:trace contextRef="#ctx0" brushRef="#br0">0 85 24575,'0'-4'0,"0"1"0,1-1 0,-1 1 0,1 0 0,0-1 0,0 1 0,0 0 0,0-1 0,1 1 0,-1 0 0,1 0 0,0 0 0,0 0 0,0 0 0,0 1 0,0-1 0,1 0 0,-1 1 0,1 0 0,-1 0 0,1-1 0,6-2 0,-5 3 0,0 0 0,1 0 0,-1 1 0,1-1 0,-1 1 0,1 0 0,-1 0 0,1 0 0,0 1 0,0 0 0,-1 0 0,1 0 0,0 0 0,-1 1 0,1 0 0,8 2 0,-12-3 0,1 1 0,0 0 0,0-1 0,-1 1 0,1 0 0,0 0 0,-1 0 0,1 0 0,-1 1 0,1-1 0,-1 0 0,0 0 0,1 1 0,-1-1 0,0 1 0,0 0 0,0-1 0,0 1 0,0 0 0,0-1 0,-1 1 0,1 0 0,-1 0 0,1-1 0,-1 1 0,1 0 0,-1 0 0,0 0 0,0 0 0,0 0 0,0 0 0,0 0 0,-1-1 0,1 1 0,-1 0 0,1 0 0,-1 0 0,1 0 0,-2 2 0,-2 4 0,0 1 0,0 0 0,-1-1 0,0 0 0,0 0 0,-10 11 0,2-6 0,-27 22 0,-1 1 0,41-36 0,-1 1 0,1-1 0,-1 0 0,0 1 0,1-1 0,-1 1 0,1-1 0,-1 1 0,1-1 0,0 1 0,-1-1 0,1 1 0,-1 0 0,1-1 0,0 1 0,0 0 0,-1-1 0,1 1 0,0 0 0,0-1 0,0 1 0,0 0 0,0-1 0,0 1 0,0 0 0,0-1 0,0 1 0,0 0 0,0-1 0,0 1 0,0 0 0,0-1 0,1 1 0,-1 0 0,0-1 0,1 1 0,-1 0 0,0-1 0,1 1 0,-1-1 0,1 1 0,-1-1 0,1 1 0,-1-1 0,1 1 0,-1-1 0,1 1 0,-1-1 0,1 0 0,0 1 0,-1-1 0,1 0 0,0 1 0,6 1 0,-1 0 0,1 0 0,0 0 0,9 1 0,-10-2 0,66 7-310,139-1 0,-178-7-435,17 0-6081</inkml:trace>
</inkml:ink>
</file>

<file path=ppt/ink/ink6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10:10:15.700"/>
    </inkml:context>
    <inkml:brush xml:id="br0">
      <inkml:brushProperty name="width" value="0.05" units="cm"/>
      <inkml:brushProperty name="height" value="0.05" units="cm"/>
      <inkml:brushProperty name="color" value="#FF0066"/>
    </inkml:brush>
  </inkml:definitions>
  <inkml:trace contextRef="#ctx0" brushRef="#br0">180 1 24575,'-13'25'0,"1"0"0,-10 30 0,-68 255 0,75-239 0,3-1 0,-3 111 0,14-166 0,3 119 0,-1-119 0,1 1 0,1-1 0,0 0 0,1 0 0,0-1 0,11 23 0,-14-34 0,1-1 0,0 1 0,0-1 0,0 1 0,0-1 0,0 0 0,0 1 0,1-1 0,-1 0 0,0-1 0,1 1 0,0 0 0,0-1 0,-1 1 0,1-1 0,0 0 0,0 0 0,0 0 0,0 0 0,0-1 0,4 1 0,7 0 0,1 0 0,-1-1 0,22-4 0,2 2 0,546 1-326,711 91 0,-1259-85 333,-36-5-3,0 0-1,0 0 1,0 0 0,0 0 0,0 0 0,0 0 0,0 0 0,0 0 0,0 1 0,0-1-1,0 0 1,0 0 0,0 0 0,0 0 0,0 0 0,0 0 0,0 0 0,0 0-1,0 0 1,0 0 0,0 0 0,0 0 0,0 0 0,0 0 0,0 0 0,0 0-1,0 0 1,0 1 0,0-1 0,0 0 0,0 0 0,0 0 0,0 0 0,1 0-1,-1 0 1,0 0 0,-20 1 390,-27-1-417,15 1-223,0-1-1,0-1 0,0-2 0,-42-9 0,53 6-6579</inkml:trace>
</inkml:ink>
</file>

<file path=ppt/ink/ink6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10:10:16.028"/>
    </inkml:context>
    <inkml:brush xml:id="br0">
      <inkml:brushProperty name="width" value="0.05" units="cm"/>
      <inkml:brushProperty name="height" value="0.05" units="cm"/>
      <inkml:brushProperty name="color" value="#FF0066"/>
    </inkml:brush>
  </inkml:definitions>
  <inkml:trace contextRef="#ctx0" brushRef="#br0">18 1 24575,'0'0'0,"-1"0"0,1 0 0,-1 1 0,0-1 0,1 0 0,-1 0 0,1 1 0,-1-1 0,1 0 0,-1 1 0,1-1 0,-1 1 0,1-1 0,-1 0 0,1 1 0,0-1 0,-1 1 0,1-1 0,0 1 0,-1 0 0,1-1 0,0 1 0,0-1 0,-1 1 0,1-1 0,0 1 0,0 0 0,0 0 0,-3 21 0,3-19 0,-4 258 0,6-146 0,-2 27-1365,0-120-5461</inkml:trace>
</inkml:ink>
</file>

<file path=ppt/ink/ink6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10:10:16.730"/>
    </inkml:context>
    <inkml:brush xml:id="br0">
      <inkml:brushProperty name="width" value="0.05" units="cm"/>
      <inkml:brushProperty name="height" value="0.05" units="cm"/>
      <inkml:brushProperty name="color" value="#FF0066"/>
    </inkml:brush>
  </inkml:definitions>
  <inkml:trace contextRef="#ctx0" brushRef="#br0">423 66 24575,'-1'-1'0,"-1"-1"0,1 1 0,-1-1 0,1 0 0,-1 1 0,1-1 0,0 0 0,0 0 0,-1-2 0,2 3 0,0 0 0,0 1 0,-1-1 0,1 0 0,0 1 0,0-1 0,0 0 0,0 0 0,0 1 0,0-1 0,0 0 0,0 1 0,1-1 0,-1 0 0,0 1 0,0-1 0,1 0 0,-1 1 0,1-2 0,1 0 0,0 0 0,0 0 0,0 1 0,0-1 0,0 1 0,1 0 0,-1-1 0,0 1 0,1 0 0,-1 0 0,1 1 0,0-1 0,-1 0 0,4 1 0,41-7 0,1 3 0,0 2 0,49 4 0,-57-1 0,668 33-1376,0 21-1007,-420-31 1726,1163 99-1948,-6 27 1239,-1325-134 2275,140 11 1618,-233-28-1691,-27 1-804,0 0-1,0 0 0,0-1 1,0 1-1,-1 0 1,1 0-1,0 0 0,0 0 1,0 0-1,0 0 1,0 0-1,0 0 0,0-1 1,0 1-1,0 0 0,0 0 1,0 0-1,0 0 1,0 0-1,0 0 0,0-1 1,0 1-1,0 0 1,-1 0-1,2 0 0,-1 0 1,0 0-1,0-1 0,0 1 1,0 0-1,0 0 1,0 0-1,0 0 0,0 0 1,0 0-1,0 0 1,0-1-1,0 1 0,0 0 1,0 0-1,0 0 1,0 0-1,0 0 0,1 0 1,-1 0-1,0 0 0,0-1 1,0 1-1,0 0 1,0 0-1,0 0 0,1 0 1,-1 0-1,0 0 1,0 0-1,0 0 0,0 0 1,0 0-1,0 0 1,1 0-1,-13-5 289,-11-1-6,0 2-1,-1 0 0,0 2 1,0 0-1,-30 3 0,52-1-313,0 0 0,0 0 0,1 1 0,-1-1 0,0 1 0,0-1 0,0 1 0,1 0 0,-1 0 0,0-1 0,1 1 0,-1 1 0,0-1 0,1 0 0,0 0 0,-1 0 0,1 1 0,0-1 0,-1 1 0,1-1 0,0 1 0,0-1 0,0 1 0,0 0 0,1-1 0,-1 1 0,0 0 0,1 0 0,-1 0 0,1-1 0,0 1 0,-1 0 0,1 0 0,0 3 0,0 9 0,1-1 0,0 0 0,0 0 0,4 14 0,-1-7 0,4 48 0,-3 0 0,-7 118 0,2-181 0,-1 1 0,1-1 0,-1 0 0,0 0 0,-1 0 0,1 0 0,-1-1 0,0 1 0,-1 0 0,1-1 0,-1 1 0,1-1 0,-1 0 0,-1 0 0,1 0 0,-1 0 0,1-1 0,-1 1 0,0-1 0,0 0 0,0 0 0,-1 0 0,1-1 0,-1 1 0,0-1 0,1 0 0,-1-1 0,-6 2 0,-13 3 0,-1-2 0,1 0 0,-1-2 0,-40-1 0,43 0 0,-689-25-1158,487 12 962,-3480-114-7127,3651 125 7251,-424-25 2407,464 24-1946,7 2-173,1-1-1,-1 1 0,0-1 1,1 0-1,-1-1 0,1 1 1,0-1-1,-1 0 0,1-1 1,0 1-1,-6-5 0,10 7-173,1-1 0,0 1 0,-1 0-1,1-1 1,0 1 0,0 0-1,-1-1 1,1 1 0,0 0-1,0-1 1,0 1 0,-1-1 0,1 1-1,0-1 1,0 1 0,0-1-1,0 1 1,0-1 0,0 1 0,0 0-1,0-1 1,0 1 0,0-1-1,0 1 1,0-1 0,0 1-1,0-1 1,0 1 0,1-1 0,-1 1-1,0 0 1,0-1 0,0 1-1,1-1 1,-1 1 0,0 0 0,1-1-1,-1 1 1,1-1 0,16-11-790,-16 12 601,27-14-5377</inkml:trace>
</inkml:ink>
</file>

<file path=ppt/ink/ink6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10:10:17.271"/>
    </inkml:context>
    <inkml:brush xml:id="br0">
      <inkml:brushProperty name="width" value="0.05" units="cm"/>
      <inkml:brushProperty name="height" value="0.05" units="cm"/>
      <inkml:brushProperty name="color" value="#FF0066"/>
    </inkml:brush>
  </inkml:definitions>
  <inkml:trace contextRef="#ctx0" brushRef="#br0">82 79 24575,'16'-11'0,"9"-7"0,-24 17 0,0 0 0,-1 1 0,1-1 0,0 0 0,-1 1 0,1-1 0,-1 0 0,1 0 0,-1 0 0,1 1 0,-1-1 0,1 0 0,-1 0 0,0 0 0,0 0 0,1 0 0,-1 0 0,0 0 0,0 0 0,0 0 0,0 0 0,0 0 0,0 1 0,0-1 0,-1-1 0,1 1 0,-1 0 0,0 0 0,1 0 0,-1 1 0,0-1 0,1 0 0,-1 0 0,0 1 0,0-1 0,0 1 0,0-1 0,0 1 0,1-1 0,-1 1 0,0-1 0,0 1 0,0 0 0,0 0 0,0-1 0,0 1 0,-1 0 0,1 0 0,0 0 0,0 0 0,0 0 0,0 0 0,0 0 0,0 1 0,-1 0 0,-31 8 0,28-6 0,0 0 0,0 0 0,1 0 0,-1 1 0,1-1 0,0 1 0,0 0 0,1 0 0,-1 1 0,1-1 0,0 1 0,0-1 0,0 1 0,0 0 0,1 0 0,0 1 0,0-1 0,1 0 0,-2 10 0,2-12 0,1 0 0,-1 0 0,1 0 0,0 0 0,0 0 0,0 0 0,1 0 0,-1 0 0,1 0 0,0 0 0,-1 0 0,2 0 0,-1 0 0,0 0 0,0 0 0,1 0 0,-1-1 0,1 1 0,0-1 0,0 1 0,0-1 0,0 0 0,0 0 0,1 0 0,-1 0 0,1 0 0,-1 0 0,1-1 0,0 1 0,0-1 0,-1 1 0,1-1 0,0 0 0,0-1 0,0 1 0,4 0 0,3 1 0,0-1 0,0-1 0,0 1 0,1-2 0,-1 1 0,0-1 0,0-1 0,0 0 0,0-1 0,12-4 0,-17 5 0,0 0 0,0 0 0,0-1 0,0 0 0,-1 0 0,1 0 0,-1-1 0,0 1 0,5-6 0,-7 6 0,0 1 0,0-1 0,0 0 0,0 0 0,-1 0 0,1-1 0,-1 1 0,0 0 0,0-1 0,0 1 0,0 0 0,-1-1 0,1 1 0,-1-1 0,0-5 0,-1 5 0,0-1 0,0 1 0,0-1 0,0 1 0,-1-1 0,0 1 0,0 0 0,0 0 0,0 0 0,-1 0 0,0 0 0,0 1 0,0-1 0,0 1 0,0-1 0,-1 1 0,1 0 0,-7-3 0,5 2 0,1 1 0,-1 1 0,0-1 0,0 1 0,0-1 0,0 1 0,0 1 0,0-1 0,-1 1 0,1 0 0,-1 0 0,1 0 0,-1 1 0,1 0 0,-8 1 0,12-1-29,0 0-1,-1 0 0,1 0 1,0 0-1,0 1 0,0-1 0,0 0 1,0 1-1,-1-1 0,1 1 1,0-1-1,0 1 0,0 0 1,0-1-1,0 1 0,1 0 1,-1 0-1,0-1 0,0 1 1,0 0-1,1 0 0,-1 0 1,0 0-1,1 0 0,-1 0 1,1 0-1,-1 0 0,1 1 1,0-1-1,-1 0 0,1 0 0,0 0 1,0 0-1,0 0 0,0 1 1,0-1-1,0 0 0,0 0 1,0 0-1,0 1 0,0-1 1,1 0-1,-1 0 0,1 0 1,0 2-1,8 8-6796</inkml:trace>
</inkml:ink>
</file>

<file path=ppt/ink/ink6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10:10:17.637"/>
    </inkml:context>
    <inkml:brush xml:id="br0">
      <inkml:brushProperty name="width" value="0.05" units="cm"/>
      <inkml:brushProperty name="height" value="0.05" units="cm"/>
      <inkml:brushProperty name="color" value="#FF0066"/>
    </inkml:brush>
  </inkml:definitions>
  <inkml:trace contextRef="#ctx0" brushRef="#br0">130 52 24575,'1'0'0,"-1"0"0,1 0 0,-1 0 0,1 0 0,-1 0 0,1 0 0,-1-1 0,0 1 0,1 0 0,-1 0 0,1 0 0,-1-1 0,0 1 0,1 0 0,-1 0 0,0-1 0,1 1 0,-1 0 0,0-1 0,1 1 0,-1 0 0,0-1 0,0 1 0,1 0 0,-1-1 0,0 1 0,0-1 0,0 1 0,1-1 0,-1 1 0,0 0 0,0-1 0,0 1 0,0-1 0,0 1 0,0-1 0,0 1 0,0-1 0,0 1 0,0 0 0,0-1 0,0 1 0,-1-1 0,1 1 0,0-1 0,0 1 0,0 0 0,-1-1 0,0-1 0,1 0 0,-1 0 0,0 0 0,0 0 0,0 1 0,0-1 0,0 0 0,0 1 0,-1-1 0,-1-1 0,1 1 0,0 1 0,0-1 0,0 1 0,-1 0 0,1 0 0,-1-1 0,1 1 0,-1 1 0,1-1 0,-1 0 0,0 1 0,1-1 0,-1 1 0,0 0 0,1 0 0,-1 0 0,0 0 0,1 0 0,-1 1 0,0-1 0,1 1 0,-1 0 0,1 0 0,-1 0 0,1 0 0,-1 0 0,1 0 0,0 1 0,0-1 0,-1 1 0,1-1 0,-3 5 0,1-2 0,0 1 0,0 0 0,0 1 0,1-1 0,-1 1 0,1-1 0,1 1 0,-1 0 0,1 0 0,0 0 0,0 1 0,0 9 0,1-10 0,0 1 0,0-1 0,1 1 0,0-1 0,1 1 0,0-1 0,0 1 0,0-1 0,1 1 0,-1-1 0,1 0 0,1 0 0,0 0 0,-1 0 0,2 0 0,-1 0 0,1-1 0,0 1 0,0-1 0,0 0 0,1-1 0,-1 1 0,1-1 0,0 0 0,1 0 0,-1 0 0,1-1 0,0 0 0,0 0 0,0 0 0,0-1 0,0 0 0,0 0 0,1 0 0,-1-1 0,1 0 0,-1 0 0,1-1 0,-1 0 0,1 0 0,-1 0 0,10-2 0,-10 0 0,1 1 0,-1-1 0,0 0 0,1 0 0,-1-1 0,0 0 0,0 0 0,-1 0 0,1-1 0,0 0 0,-1 0 0,0 0 0,0-1 0,-1 1 0,1-1 0,-1 0 0,0-1 0,0 1 0,5-11 0,-7 12 0,-1 1 0,1-1 0,-1 0 0,0 0 0,0 0 0,0 0 0,0 0 0,-1 0 0,1-1 0,-1 1 0,0 0 0,-1 0 0,1 0 0,-1 0 0,0 0 0,0 0 0,0 0 0,0 0 0,-1 0 0,1 0 0,-1 0 0,0 1 0,0-1 0,-1 1 0,1 0 0,-1-1 0,1 1 0,-1 0 0,0 0 0,0 1 0,-1-1 0,-4-3 0,1 1 0,-1 0 0,0 1 0,-1 0 0,1 0 0,-18-5 0,22 8 0,0 0 0,-1 0 0,1 0 0,0 1 0,-1-1 0,1 1 0,-1 0 0,1 0 0,0 1 0,-1-1 0,1 1 0,0 0 0,-1 0 0,-5 3 0,9-3-68,-1 0 0,1-1-1,0 1 1,0 0 0,0 0 0,0 0-1,0 0 1,0 0 0,0 0 0,0 0-1,0 0 1,0 0 0,1 0 0,-1 1-1,0-1 1,1 0 0,-1 0-1,1 1 1,-1 1 0,0 10-6758</inkml:trace>
</inkml:ink>
</file>

<file path=ppt/ink/ink6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10:10:18.032"/>
    </inkml:context>
    <inkml:brush xml:id="br0">
      <inkml:brushProperty name="width" value="0.05" units="cm"/>
      <inkml:brushProperty name="height" value="0.05" units="cm"/>
      <inkml:brushProperty name="color" value="#FF0066"/>
    </inkml:brush>
  </inkml:definitions>
  <inkml:trace contextRef="#ctx0" brushRef="#br0">173 29 24575,'0'-1'0,"0"0"0,-1-1 0,1 1 0,-1 0 0,1 0 0,-1 0 0,0 0 0,1 0 0,-1 0 0,0 0 0,0 0 0,1 1 0,-1-1 0,0 0 0,0 0 0,0 1 0,0-1 0,0 0 0,0 1 0,0-1 0,0 1 0,-1 0 0,1-1 0,-1 1 0,-29-8 0,26 8 0,1-1 0,0 1 0,-1 0 0,1 0 0,-1 1 0,1-1 0,0 1 0,0 0 0,-1 0 0,1 1 0,0-1 0,0 1 0,0 0 0,0 0 0,0 0 0,1 0 0,-7 6 0,6-4 0,1 0 0,-1 0 0,1 0 0,0 0 0,0 1 0,0 0 0,1-1 0,0 1 0,0 0 0,0 0 0,0 0 0,1 1 0,-1 5 0,0-4 0,2-1 0,-1 1 0,1 0 0,0-1 0,0 1 0,1 0 0,-1-1 0,2 1 0,-1 0 0,1-1 0,0 1 0,0-1 0,1 0 0,0 0 0,0 0 0,0 0 0,1 0 0,-1-1 0,2 1 0,-1-1 0,0 0 0,1 0 0,7 5 0,-6-6 0,0-1 0,0 0 0,1 0 0,-1-1 0,1 0 0,-1 0 0,1 0 0,0-1 0,-1 0 0,1 0 0,0-1 0,0 0 0,0 0 0,0 0 0,-1-1 0,1 0 0,0-1 0,-1 1 0,1-1 0,0 0 0,-1-1 0,7-3 0,-8 3 0,-1 1 0,0-1 0,1 0 0,-1 0 0,0 0 0,-1 0 0,1-1 0,-1 1 0,1-1 0,-1 0 0,0 0 0,0 0 0,-1-1 0,1 1 0,-1-1 0,0 1 0,-1-1 0,1 0 0,-1 0 0,1 0 0,-1 0 0,-1 0 0,1 0 0,-1 0 0,0 0 0,0 0 0,0 0 0,-1 0 0,0 0 0,-2-6 0,1 4 0,0 0 0,-1 0 0,0 1 0,-1-1 0,0 1 0,0 0 0,0 0 0,0 0 0,-1 1 0,0-1 0,0 1 0,-1 0 0,1 1 0,-8-5 0,11 7 0,-1 1 0,1-1 0,-1 0 0,0 1 0,0 0 0,1 0 0,-1 0 0,0 0 0,0 0 0,0 1 0,0-1 0,0 1 0,-1 0 0,1-1 0,0 2 0,0-1 0,0 0 0,0 1 0,0-1 0,0 1 0,0 0 0,0 0 0,0 0 0,1 0 0,-1 0 0,0 1 0,0 0 0,1-1 0,-1 1 0,1 0 0,0 0 0,-1 0 0,1 0 0,0 1 0,-2 2 0,3-3-114,-1 0 1,1 0-1,0 0 0,-1 0 0,1 1 1,0-1-1,1 0 0,-1 0 0,0 1 1,1-1-1,-1 3 0,1 7-6712</inkml:trace>
</inkml:ink>
</file>

<file path=ppt/ink/ink6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10:10:18.500"/>
    </inkml:context>
    <inkml:brush xml:id="br0">
      <inkml:brushProperty name="width" value="0.05" units="cm"/>
      <inkml:brushProperty name="height" value="0.05" units="cm"/>
      <inkml:brushProperty name="color" value="#FF0066"/>
    </inkml:brush>
  </inkml:definitions>
  <inkml:trace contextRef="#ctx0" brushRef="#br0">45 148 24575,'0'-9'0,"0"0"0,1 0 0,0 0 0,0 1 0,1-1 0,0 0 0,0 1 0,7-16 0,-7 20 0,1 1 0,-1-1 0,1 1 0,-1-1 0,1 1 0,0 0 0,0 0 0,0 1 0,1-1 0,-1 0 0,1 1 0,-1 0 0,1 0 0,0 0 0,0 0 0,0 1 0,0 0 0,0-1 0,0 1 0,7 0 0,-3 0 0,1 0 0,-1 1 0,0 0 0,1 0 0,-1 1 0,0 0 0,1 1 0,-1 0 0,0 0 0,0 1 0,0-1 0,12 8 0,-17-8 0,0-1 0,0 1 0,0 0 0,-1 0 0,1 0 0,-1 0 0,1 1 0,-1-1 0,0 1 0,0 0 0,0-1 0,0 1 0,-1 0 0,1 0 0,-1 0 0,0 0 0,0 0 0,0 1 0,0-1 0,0 0 0,0 0 0,-1 1 0,0-1 0,0 0 0,0 1 0,0-1 0,0 0 0,-1 1 0,1-1 0,-1 0 0,0 0 0,0 1 0,0-1 0,-2 3 0,0 0 0,-1 0 0,1 0 0,-1-1 0,-1 1 0,1-1 0,-1 0 0,1 0 0,-2-1 0,1 1 0,0-1 0,-1 0 0,0 0 0,-11 5 0,-19 14 0,35-23 0,1 0 0,-1 0 0,1 1 0,-1-1 0,1 0 0,-1 1 0,1-1 0,-1 0 0,1 1 0,-1-1 0,1 1 0,0-1 0,-1 1 0,1-1 0,0 0 0,-1 1 0,1-1 0,0 1 0,0 0 0,0-1 0,-1 1 0,1-1 0,0 1 0,0-1 0,0 1 0,0-1 0,0 1 0,0 0 0,1 0 0,-1-1 0,1 1 0,-1-1 0,1 1 0,0-1 0,-1 1 0,1-1 0,0 1 0,-1-1 0,1 0 0,0 1 0,0-1 0,-1 0 0,1 0 0,0 0 0,1 1 0,42 0 0,-39-1 0,9 0 0,-1 1 0,1 0 0,0 1 0,-1 1 0,19 5 0,-27-7 0,0 1 0,-1 0 0,1 0 0,0 0 0,-1 1 0,1-1 0,-1 1 0,0 0 0,0 0 0,0 1 0,0-1 0,-1 1 0,1 0 0,-1 0 0,0 0 0,0 0 0,3 8 0,-5-10 0,0 0 0,-1 0 0,1 0 0,-1 1 0,0-1 0,0 0 0,0 0 0,0 0 0,0 0 0,0 0 0,0 1 0,-1-1 0,1 0 0,-1 0 0,1 0 0,-1 0 0,0 0 0,0 0 0,0 0 0,0-1 0,0 1 0,0 0 0,-1 0 0,1-1 0,0 1 0,-1-1 0,0 1 0,1-1 0,-1 1 0,0-1 0,-3 2 0,-4 3 0,-1-1 0,0 0 0,0-1 0,-19 7 0,-1-2-195,-2-1 0,1-2 0,-1-1 0,0-1 0,0-2 0,-64-3 0,65-2-6631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8:36:36.271"/>
    </inkml:context>
    <inkml:brush xml:id="br0">
      <inkml:brushProperty name="width" value="0.05" units="cm"/>
      <inkml:brushProperty name="height" value="0.05" units="cm"/>
    </inkml:brush>
  </inkml:definitions>
  <inkml:trace contextRef="#ctx0" brushRef="#br0">172 76 24575,'-8'0'0,"-9"0"0,-9 0 0,-5 3 0,-1 1 0,2-1 0,10 0 0,13-2 0,13 1 0,14-4 0,15-4 0,9-4 0,9-3 0,5-4 0,4-6 0,-8 2-8191</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8:37:20.197"/>
    </inkml:context>
    <inkml:brush xml:id="br0">
      <inkml:brushProperty name="width" value="0.05" units="cm"/>
      <inkml:brushProperty name="height" value="0.05" units="cm"/>
    </inkml:brush>
  </inkml:definitions>
  <inkml:trace contextRef="#ctx0" brushRef="#br0">192 165 24575,'-1'-8'0,"0"0"0,0 0 0,-1 0 0,0 1 0,-4-9 0,-17 70 0,-34 74 0,26-63 0,-26 80 0,55-137 0,-1-1 0,2 0 0,-1 1 0,1 0 0,-1 10 0,2-17 0,0 1 0,1 0 0,-1-1 0,0 1 0,0 0 0,1-1 0,-1 1 0,1 0 0,-1-1 0,1 1 0,0-1 0,0 1 0,0-1 0,0 0 0,0 1 0,0-1 0,0 0 0,0 1 0,0-1 0,1 0 0,-1 0 0,0 0 0,1 0 0,-1 0 0,1-1 0,-1 1 0,1 0 0,-1-1 0,1 1 0,2 0 0,5 1 0,0-1 0,-1 0 0,1-1 0,0 1 0,-1-2 0,13 0 0,53-13 0,-47 8 0,74-13 0,141-7 0,158 9 0,-381 16 0,1-1 0,-1 0 0,1-1 0,24-8 0,-31 6 0,-1 0 0,0 0 0,0-1 0,-1-1 0,1 0 0,-1 0 0,13-12 0,-13 9 0,0-1 0,0 0 0,-1 0 0,-1-1 0,0 0 0,0-1 0,-1 0 0,-1-1 0,0 1 0,-1-1 0,6-19 0,-10 25 0,0 1 0,-1-1 0,0 0 0,0 1 0,-1-1 0,1 0 0,-2 1 0,1-1 0,-1 0 0,0 0 0,-1 1 0,0-1 0,0 1 0,0 0 0,-1-1 0,0 1 0,-1 0 0,0 1 0,0-1 0,0 1 0,-1-1 0,0 1 0,-10-10 0,3 6 0,-1 1 0,1 0 0,-1 1 0,-1 0 0,1 2 0,-1-1 0,-1 1 0,1 1 0,-1 1 0,0 0 0,0 1 0,0 0 0,-30 0 0,-4 2 0,0 2 0,1 3 0,-51 9 0,-59 21-1365,115-21-5461</inkml:trace>
</inkml:ink>
</file>

<file path=ppt/ink/ink7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10:10:19.031"/>
    </inkml:context>
    <inkml:brush xml:id="br0">
      <inkml:brushProperty name="width" value="0.05" units="cm"/>
      <inkml:brushProperty name="height" value="0.05" units="cm"/>
      <inkml:brushProperty name="color" value="#FF0066"/>
    </inkml:brush>
  </inkml:definitions>
  <inkml:trace contextRef="#ctx0" brushRef="#br0">17 14 24575,'-4'-13'0,"3"12"0,4 9 0,1 4 0,0-1 0,-1 1 0,0 0 0,-1 1 0,-1-1 0,0 17 0,-5 77 0,3-87 0,-12 90 0,6-67 0,3 1 0,0 58 0,4-100 0,0 1 0,0 0 0,1-1 0,-1 1 0,0-1 0,0 1 0,1-1 0,-1 1 0,1-1 0,0 0 0,-1 1 0,1-1 0,0 0 0,0 1 0,0-1 0,0 0 0,0 0 0,0 0 0,0 1 0,0-1 0,0-1 0,0 1 0,1 0 0,-1 0 0,0 0 0,1-1 0,-1 1 0,1 0 0,-1-1 0,1 1 0,-1-1 0,1 0 0,-1 0 0,2 1 0,6-1 0,-1 0 0,1 0 0,0-1 0,-1 0 0,9-3 0,-2 1 0,-5 2 0,396-51 0,-125 40-273,518 47-1,-782-33 274,7 0 0,0 1 0,-1 1 0,1 1 0,39 14 0,-61-18 6,-1-1 0,1 1 0,-1-1-1,1 1 1,-1 0 0,1 0-1,-1 0 1,1 0 0,-1 0-1,0 0 1,0 0 0,0 0 0,0 1-1,2 1 1,-3-2 0,0-1 0,0 1 1,1-1-1,-1 1 0,0-1 0,0 1 1,0-1-1,-1 1 0,1-1 1,0 1-1,0-1 0,0 1 0,0-1 1,0 1-1,-1-1 0,1 1 0,0-1 1,0 1-1,-1-1 0,1 1 0,0-1 1,-1 0-1,1 1 0,0-1 1,-1 0-1,1 1 0,-1-1 0,1 0 1,-1 1-1,-3 1 28,-1 1 0,1-1 0,-1 0 1,1-1-1,-1 1 0,0-1 0,-8 1 0,0 0-261,0 0-1,0-1 1,0-1-1,-1 0 1,-19-4-1,17 0-6598</inkml:trace>
</inkml:ink>
</file>

<file path=ppt/ink/ink7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10:10:19.363"/>
    </inkml:context>
    <inkml:brush xml:id="br0">
      <inkml:brushProperty name="width" value="0.05" units="cm"/>
      <inkml:brushProperty name="height" value="0.05" units="cm"/>
      <inkml:brushProperty name="color" value="#FF0066"/>
    </inkml:brush>
  </inkml:definitions>
  <inkml:trace contextRef="#ctx0" brushRef="#br0">17 7 24575,'-1'-7'0,"0"11"0,1 14 0,-7 288 0,0-148 0,9-101-1365,1-39-5461</inkml:trace>
</inkml:ink>
</file>

<file path=ppt/ink/ink7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10:10:19.987"/>
    </inkml:context>
    <inkml:brush xml:id="br0">
      <inkml:brushProperty name="width" value="0.05" units="cm"/>
      <inkml:brushProperty name="height" value="0.05" units="cm"/>
      <inkml:brushProperty name="color" value="#FF0066"/>
    </inkml:brush>
  </inkml:definitions>
  <inkml:trace contextRef="#ctx0" brushRef="#br0">19 65 24575,'-5'-15'0,"5"14"0,-1 1 0,1-1 0,0 1 0,-1-1 0,1 0 0,0 1 0,-1-1 0,1 0 0,0 1 0,0-1 0,-1 0 0,1 0 0,0 1 0,0-1 0,0 0 0,0 0 0,0 1 0,0-1 0,0 0 0,0 1 0,0-1 0,1 0 0,-1 0 0,0 1 0,0-1 0,1 0 0,-1 1 0,0-1 0,1 0 0,-1 1 0,1-1 0,-1 1 0,1-1 0,-1 1 0,1-1 0,-1 1 0,2-2 0,1 0 0,1 0 0,-1 0 0,1 0 0,-1 0 0,1 0 0,0 1 0,0-1 0,0 1 0,0 0 0,6-1 0,47-2 0,-42 4 0,631 6-587,-517-2 429,971 68 9,-660-6 146,-428-64-11,-8-2 30,-1 0 0,1 1 1,-1 0-1,0 0 0,1 0 1,-1 0-1,0 0 0,0 0 1,5 4-1,-7-5-2,-1 1-1,0-1 1,0 0 0,0 0 0,0 1-1,0-1 1,0 0 0,0 0 0,1 1-1,-1-1 1,0 0 0,0 0 0,0 1 0,0-1-1,0 0 1,0 0 0,0 1 0,0-1-1,0 0 1,0 0 0,-1 1 0,1-1-1,0 0 1,0 0 0,0 1 0,0-1-1,0 0 1,0 0 0,0 1 0,-1-1-1,1 0 1,0 0 0,0 0 0,0 1 0,-1-1-1,1 0 1,0 0 0,0 0 0,0 0-1,-1 0 1,1 1 0,0-1 0,0 0-1,-1 0 1,1 0 0,0 0 0,0 0-1,-1 0 1,1 0 0,0 0 0,0 0-1,-1 0 1,1 0 0,0 0 0,0 0-1,-1 0 1,-16 3-50,-1-1 36,10-1 0,-1 0 0,1 0 0,0 1 0,-12 4 0,17-5 0,0 1 0,0-1 0,0 1 0,0 0 0,1 0 0,-1 0 0,1 0 0,-1 1 0,1-1 0,0 1 0,0-1 0,0 1 0,0 0 0,-3 5 0,-1 6 0,0 0 0,1 0 0,1 1 0,-5 25 0,-4 63 0,11-79 0,-1 29 0,3-38 0,-1 1 0,0-1 0,0 0 0,-2 0 0,0 0 0,-1 0 0,0-1 0,-9 22 0,9-32 0,1 1 0,0-1 0,-1 0 0,0 0 0,0-1 0,0 1 0,0-1 0,-1 1 0,0-2 0,1 1 0,-1 0 0,0-1 0,0 0 0,0 0 0,-1 0 0,1-1 0,-9 2 0,-11 1 0,0-1 0,-38-1 0,57-2 0,-106-4 0,-134-23 0,134 13 0,-1397-71-963,1493 85 872,-53-2-1023,51-1-4909</inkml:trace>
</inkml:ink>
</file>

<file path=ppt/ink/ink7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10:10:20.485"/>
    </inkml:context>
    <inkml:brush xml:id="br0">
      <inkml:brushProperty name="width" value="0.05" units="cm"/>
      <inkml:brushProperty name="height" value="0.05" units="cm"/>
      <inkml:brushProperty name="color" value="#FF0066"/>
    </inkml:brush>
  </inkml:definitions>
  <inkml:trace contextRef="#ctx0" brushRef="#br0">1 50 24575,'0'-10'0,"0"8"0,-1-1 0,1 0 0,0 1 0,0-1 0,0 1 0,1-1 0,-1 1 0,0-1 0,1 0 0,0 1 0,-1 0 0,1-1 0,2-3 0,-2 6 0,0 0 0,-1 0 0,1 1 0,-1-1 0,0 0 0,1 0 0,-1 1 0,1-1 0,-1 0 0,1 1 0,-1-1 0,0 1 0,1-1 0,-1 1 0,0-1 0,1 0 0,-1 1 0,0-1 0,0 1 0,1-1 0,-1 1 0,0-1 0,0 1 0,0 0 0,0 0 0,7 17 0,-2-2 0,1 0 0,0 0 0,13 22 0,-17-33 0,1-1 0,0 0 0,0 0 0,0 0 0,0 0 0,1-1 0,-1 1 0,1-1 0,0 0 0,0 0 0,0 0 0,0 0 0,1-1 0,-1 0 0,1 0 0,7 3 0,-8-5 0,-1 0 0,0 0 0,0 0 0,1 0 0,-1 0 0,0-1 0,0 1 0,1-1 0,-1 0 0,0 0 0,0 0 0,0 0 0,0-1 0,0 1 0,0-1 0,-1 0 0,1 0 0,3-3 0,7-6 0,-1-1 0,15-18 0,-11 12 0,-5 6 0,-7 8 0,-1-1 0,1 1 0,0 0 0,1 0 0,-1 0 0,1 1 0,-1 0 0,1-1 0,7-2 0,-11 6 0,-1-1 0,1 1 0,0 0 0,-1 0 0,1 0 0,-1 0 0,1 0 0,-1 0 0,1 0 0,0 0 0,-1 0 0,1 1 0,-1-1 0,1 0 0,-1 0 0,1 0 0,-1 1 0,1-1 0,-1 0 0,1 0 0,-1 1 0,1-1 0,-1 1 0,1-1 0,-1 0 0,1 1 0,-1-1 0,0 1 0,1-1 0,-1 1 0,0-1 0,0 1 0,1-1 0,-1 1 0,0-1 0,0 1 0,0-1 0,1 1 0,-1 0 0,0-1 0,0 1 0,0-1 0,0 1 0,0-1 0,0 1 0,0 0 0,-1-1 0,1 1 0,0 0 0,-5 33 0,-7 4-264,-22 48 1,26-69-575,-6 18-5988</inkml:trace>
</inkml:ink>
</file>

<file path=ppt/ink/ink7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10:10:21.328"/>
    </inkml:context>
    <inkml:brush xml:id="br0">
      <inkml:brushProperty name="width" value="0.05" units="cm"/>
      <inkml:brushProperty name="height" value="0.05" units="cm"/>
      <inkml:brushProperty name="color" value="#FF0066"/>
    </inkml:brush>
  </inkml:definitions>
  <inkml:trace contextRef="#ctx0" brushRef="#br0">51 1 24575,'5'-1'0,"1"1"0,-1 1 0,0-1 0,0 1 0,1 0 0,-1 0 0,0 1 0,0 0 0,0-1 0,0 2 0,0-1 0,-1 0 0,5 4 0,-5-3 0,-1 0 0,-1-1 0,1 1 0,0 1 0,-1-1 0,1 0 0,-1 1 0,0-1 0,0 1 0,-1 0 0,1-1 0,-1 1 0,0 0 0,0 0 0,0 0 0,0 0 0,0 8 0,-1 1 0,0 1 0,0 0 0,-2 0 0,0 0 0,0 0 0,-9 25 0,-37 80 0,6-18 0,27-57 0,-15 85 0,26-106 0,1 0 0,2 0 0,0 0 0,1 1 0,6 37 0,-5-57 0,-1 0 0,1 0 0,0 0 0,0 0 0,0-1 0,0 1 0,1 0 0,-1-1 0,1 1 0,0-1 0,0 1 0,1-1 0,-1 0 0,0 0 0,1 0 0,0 0 0,0 0 0,0-1 0,0 1 0,0-1 0,1 0 0,-1 0 0,0 0 0,1 0 0,0-1 0,-1 1 0,1-1 0,0 0 0,0 0 0,0 0 0,7 0 0,227 0 0,-124-4 0,775 40-521,-5 58-1,-836-89 525,303 44-143,-333-47 140,-14-3 0,1 1 0,-1 0 0,1 0 0,-1 0 0,0 0 0,1 1 0,-1-1 0,5 4 0,-9-5 7,1 0 1,-1 0-1,0 1 0,0-1 1,0 0-1,0 0 0,0 0 1,0 0-1,0 0 0,0 1 0,0-1 1,0 0-1,0 0 0,0 0 1,0 0-1,0 0 0,0 1 1,0-1-1,-1 0 0,1 0 0,0 0 1,0 0-1,0 0 0,0 0 1,0 1-1,0-1 0,0 0 1,0 0-1,0 0 0,0 0 1,-1 0-1,1 0 0,0 0 0,0 0 1,0 0-1,0 0 0,0 1 1,0-1-1,-1 0 0,1 0 1,0 0-1,0 0 0,0 0 1,0 0-1,0 0 0,-1 0 0,1 0 1,0 0-1,0 0 0,0 0 1,0 0-1,0 0 0,-1 0 1,1 0-1,0-1 0,0 1 0,0 0 1,-12 2 432,-25-4-790,1 0 0,-59-14 1,77 12-6477</inkml:trace>
</inkml:ink>
</file>

<file path=ppt/ink/ink7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10:10:22.171"/>
    </inkml:context>
    <inkml:brush xml:id="br0">
      <inkml:brushProperty name="width" value="0.05" units="cm"/>
      <inkml:brushProperty name="height" value="0.05" units="cm"/>
      <inkml:brushProperty name="color" value="#FF0066"/>
    </inkml:brush>
  </inkml:definitions>
  <inkml:trace contextRef="#ctx0" brushRef="#br0">115 1 24575,'-1'0'0,"0"0"0,0 0 0,0 1 0,1-1 0,-1 0 0,0 1 0,0-1 0,0 1 0,1-1 0,-1 1 0,0 0 0,0-1 0,1 1 0,-1 0 0,1-1 0,-1 1 0,0 0 0,1 0 0,-1 0 0,1 0 0,-11 21 0,10-18 0,-13 32 0,2-1 0,-13 73 0,-2 78 0,24-159 0,1-12 0,0-8 0,1-1 0,1 1 0,-1-1 0,1 1 0,0-1 0,0 1 0,1-1 0,2 10 0,-3-15 0,0-1 0,0 1 0,0-1 0,1 1 0,-1-1 0,0 1 0,0-1 0,1 1 0,-1-1 0,0 0 0,1 1 0,-1-1 0,1 1 0,-1-1 0,1 0 0,-1 1 0,0-1 0,1 0 0,-1 0 0,1 1 0,-1-1 0,1 0 0,-1 0 0,1 0 0,0 0 0,-1 0 0,1 0 0,-1 0 0,1 0 0,-1 0 0,1 0 0,-1 0 0,1 0 0,-1 0 0,1 0 0,-1 0 0,1 0 0,0-1 0,-1 1 0,0 0 0,1 0 0,-1-1 0,1 1 0,-1 0 0,1-1 0,2-1 0,0 0 0,-1 0 0,1 0 0,-1-1 0,0 1 0,3-5 0,11-19 0,-2-1 0,-1 0 0,-2-1 0,17-58 0,-20 55 0,3 0 0,0 0 0,2 1 0,17-29 0,-25 51 0,1 1 0,0 0 0,1 0 0,-1 0 0,1 1 0,1 0 0,-1 0 0,1 1 0,0 0 0,0 0 0,1 1 0,-1 0 0,1 0 0,0 1 0,0 0 0,10-2 0,16-1 0,1 1 0,67-1 0,-92 6 0,355 7-150,0 20-156,-261-18 219,-84-8 72,864 96-79,-883-96 98,35 8 340,-36-9-338,-1 0-1,1 0 0,-1 0 1,1 0-1,-1 1 0,1-1 1,-1 0-1,1 0 0,-1 1 1,1-1-1,-1 0 0,1 0 1,-1 1-1,1-1 0,-1 0 1,0 1-1,1-1 0,-1 1 1,0-1-1,1 1 0,-1-1 1,0 0-1,1 1 0,-1-1 1,0 1-1,0-1 0,0 1 1,0-1-1,1 1 0,-1 0 1,0-1-1,0 1 0,0-1 1,0 1-1,0-1 0,0 1 1,0-1-1,0 1 0,-1-1 1,1 1-1,0-1 0,0 1 1,0-1-1,0 1 0,-1-1 1,1 1-1,0-1 0,-1 1 1,1-1-1,0 1 0,-1-1 1,1 0-1,0 1 0,-1-1 1,1 0-1,-1 1 0,0 0-5,-6 5 0,-1 1 0,1 0 0,1 1 0,-10 12 0,15-17 0,-1 1 0,0 0 0,1-1 0,0 1 0,-1 0 0,2 0 0,-1 0 0,0 0 0,1 0 0,-1-1 0,1 1 0,1 0 0,-1 0 0,1 7 0,4 7 0,0 0 0,1-1 0,1 0 0,1 0 0,15 25 0,11 26 0,-23-43 0,22 59 0,-31-77 0,0 0 0,0 1 0,-1-1 0,0 1 0,0 0 0,-1-1 0,0 1 0,0-1 0,-2 10 0,2-15 0,-1-1 0,1 1 0,-1 0 0,0 0 0,0-1 0,0 1 0,0 0 0,0-1 0,0 1 0,0-1 0,-1 1 0,1-1 0,0 0 0,-1 0 0,1 1 0,-1-1 0,1 0 0,-1 0 0,0-1 0,0 1 0,1 0 0,-1 0 0,0-1 0,0 1 0,-2-1 0,-5 2 0,-1-1 0,1 0 0,-18 0 0,17-1 0,-81-4 0,-122-21 0,121 13 0,-1040-82-605,756 94 605,374 0-67,-25-2 253,27 2-232,-1 0 0,0 0 0,1 0 0,-1 0-1,0-1 1,0 1 0,1 0 0,-1 0 0,0-1 0,1 1 0,-1 0-1,0-1 1,1 1 0,-1 0 0,1-1 0,-1 1 0,1-1 0,-1 1 0,1-1-1,-1 1 1,1-1 0,-1 1 0,1-1 0,0 0 0,-1 1 0,1-1 0,0 0-1,-1 1 1,1-2 0</inkml:trace>
</inkml:ink>
</file>

<file path=ppt/ink/ink7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10:10:22.590"/>
    </inkml:context>
    <inkml:brush xml:id="br0">
      <inkml:brushProperty name="width" value="0.05" units="cm"/>
      <inkml:brushProperty name="height" value="0.05" units="cm"/>
      <inkml:brushProperty name="color" value="#FF0066"/>
    </inkml:brush>
  </inkml:definitions>
  <inkml:trace contextRef="#ctx0" brushRef="#br0">110 16 24575,'1'0'0,"-1"-1"0,0 1 0,0 0 0,0 0 0,0 0 0,0 0 0,1 0 0,-1-1 0,0 1 0,0 0 0,0 0 0,0 0 0,0 0 0,0-1 0,0 1 0,1 0 0,-1 0 0,0 0 0,0-1 0,0 1 0,0 0 0,0 0 0,0 0 0,0-1 0,0 1 0,0 0 0,0 0 0,0 0 0,0-1 0,-1 1 0,1 0 0,0 0 0,0 0 0,0-1 0,0 1 0,0 0 0,0 0 0,0 0 0,0 0 0,-1-1 0,1 1 0,0 0 0,0 0 0,0 0 0,0 0 0,0 0 0,-1-1 0,-14-3 0,-16 1 0,28 3 0,0 1 0,0-1 0,0 1 0,0 0 0,0 0 0,0 0 0,0 0 0,0 0 0,0 0 0,0 1 0,1 0 0,-1-1 0,1 1 0,-1 0 0,1 0 0,0 0 0,-1 1 0,1-1 0,0 0 0,1 1 0,-3 3 0,3-5 0,1 1 0,-1 0 0,0-1 0,1 1 0,-1 0 0,1 0 0,0 0 0,0 0 0,-1-1 0,1 1 0,0 0 0,1 0 0,-1 0 0,0 0 0,1 0 0,-1-1 0,1 1 0,-1 0 0,1 0 0,0-1 0,-1 1 0,1 0 0,0-1 0,0 1 0,0-1 0,1 1 0,-1-1 0,0 0 0,1 1 0,-1-1 0,0 0 0,1 0 0,0 0 0,-1 0 0,4 2 0,0-1 0,1 1 0,-1-1 0,1 0 0,0 0 0,0 0 0,0-1 0,-1 0 0,1 0 0,0-1 0,0 0 0,11 0 0,5-3 0,41-9 0,-1 0 0,-55 11 0,12-1 0,0 0 0,0 1 0,34 3 0,-48-1 0,0 0 0,0 0 0,0 0 0,0 1 0,-1 0 0,1-1 0,-1 2 0,8 3 0,-10-4 0,0 0 0,0-1 0,0 1 0,0 0 0,0 1 0,0-1 0,0 0 0,-1 0 0,1 1 0,-1-1 0,0 1 0,0-1 0,0 1 0,0-1 0,0 1 0,1 4 0,-2-3 0,0-1 0,0 1 0,-1-1 0,1 1 0,-1-1 0,1 0 0,-1 1 0,0-1 0,-1 0 0,1 1 0,0-1 0,-1 0 0,0 0 0,0 0 0,0 0 0,0-1 0,0 1 0,0 0 0,-1-1 0,1 1 0,-4 1 0,-2 3 0,0-1 0,-1 0 0,1 0 0,-1-1 0,0 0 0,-10 3 0,3-3-273,1-1 0,-1 0 0,0-1 0,-22 1 0,8-2-6553</inkml:trace>
</inkml:ink>
</file>

<file path=ppt/ink/ink7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10:10:22.919"/>
    </inkml:context>
    <inkml:brush xml:id="br0">
      <inkml:brushProperty name="width" value="0.05" units="cm"/>
      <inkml:brushProperty name="height" value="0.05" units="cm"/>
      <inkml:brushProperty name="color" value="#FF0066"/>
    </inkml:brush>
  </inkml:definitions>
  <inkml:trace contextRef="#ctx0" brushRef="#br0">1 243 24575,'1'-4'0,"0"0"0,1 1 0,-1-1 0,1 1 0,0-1 0,0 1 0,1 0 0,-1 0 0,0 0 0,1 0 0,0 0 0,5-4 0,1-2 0,10-10 0,0 1 0,1 1 0,1 1 0,1 1 0,0 0 0,1 2 0,0 1 0,1 0 0,0 2 0,1 1 0,0 1 0,1 1 0,48-7 0,-66 13-85,-1 1 0,0-1-1,1 1 1,-1 1 0,1-1-1,-1 1 1,0 1 0,0-1-1,0 1 1,0 0 0,0 1-1,0 0 1,0 0 0,-1 0-1,8 6 1,0 4-6741</inkml:trace>
</inkml:ink>
</file>

<file path=ppt/ink/ink7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10:10:24.515"/>
    </inkml:context>
    <inkml:brush xml:id="br0">
      <inkml:brushProperty name="width" value="0.05" units="cm"/>
      <inkml:brushProperty name="height" value="0.05" units="cm"/>
      <inkml:brushProperty name="color" value="#FF0066"/>
    </inkml:brush>
  </inkml:definitions>
  <inkml:trace contextRef="#ctx0" brushRef="#br0">0 0 24575,'30'27'0,"49"35"0,-23-20 0,346 313-597,-21 30-560,-154-148 408,232 238-1613,23-21 1002,291 143-26,54-77 0,798 334 567,-1619-851 834,236 105 666,-172-81 921,107 28 0,-175-55-1578,14 5 404,1-2 1,0 0-1,30 1 0,-43-4-287,-1-1 1,1 1-1,0 0 0,0-1 0,-1 0 0,1 0 0,0 0 0,-1-1 0,7-2 1,-8 3-57,-1-1 1,1 1 0,0 0-1,-1-1 1,1 1 0,-1-1-1,1 0 1,-1 1 0,0-1-1,0 0 1,0 0 0,0 0-1,0 0 1,0 0 0,0 0-1,-1 0 1,1 0 0,0-3-1,0-2 11,-1-1 1,0 1-1,0-1 0,-1 1 0,0 0 0,0-1 0,0 1 0,-5-12 0,-25-56-366,22 55-550,-24-49-6006</inkml:trace>
</inkml:ink>
</file>

<file path=ppt/ink/ink7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10:10:24.841"/>
    </inkml:context>
    <inkml:brush xml:id="br0">
      <inkml:brushProperty name="width" value="0.05" units="cm"/>
      <inkml:brushProperty name="height" value="0.05" units="cm"/>
      <inkml:brushProperty name="color" value="#FF0066"/>
    </inkml:brush>
  </inkml:definitions>
  <inkml:trace contextRef="#ctx0" brushRef="#br0">2438 0 24575,'-21'1'0,"0"2"0,0 0 0,0 1 0,0 1 0,1 0 0,0 2 0,0 1 0,0 0 0,-33 21 0,6 0 0,1 3 0,-64 58 0,-120 142-428,17 20-479,184-216 775,-551 704-958,66 49 503,427-630 401,-102 261 1,154-322 111,4 2 0,4 1 0,4 1 0,-9 116 0,27-144-644,4-18-2870</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8:37:20.963"/>
    </inkml:context>
    <inkml:brush xml:id="br0">
      <inkml:brushProperty name="width" value="0.05" units="cm"/>
      <inkml:brushProperty name="height" value="0.05" units="cm"/>
    </inkml:brush>
  </inkml:definitions>
  <inkml:trace contextRef="#ctx0" brushRef="#br0">240 149 24575,'0'-1'0,"0"0"0,0 0 0,0-1 0,0 1 0,0 0 0,0 0 0,0 0 0,0 0 0,-1 0 0,1 0 0,-1 0 0,1 0 0,-1 0 0,1 0 0,-1 0 0,0-2 0,0 3 0,1 0 0,-1-1 0,1 1 0,-1 0 0,0 0 0,1-1 0,-1 1 0,1 0 0,-1 0 0,1 0 0,-1 0 0,0-1 0,1 1 0,-1 0 0,1 0 0,-1 0 0,1 1 0,-1-1 0,0 0 0,1 0 0,-1 0 0,0 1 0,-2 0 0,0 0 0,0 1 0,1-1 0,-1 1 0,0 0 0,1 0 0,0 0 0,-1 0 0,1 0 0,-2 4 0,-19 27 0,3 0 0,0 2 0,-20 53 0,37-82 0,-17 41 0,2 2 0,2 1 0,-10 54 0,25-96 0,-1 0 0,1 1 0,1-1 0,0 1 0,0-1 0,1 10 0,-1-17 0,0 1 0,1-1 0,-1 1 0,0-1 0,1 1 0,-1-1 0,1 1 0,-1-1 0,1 1 0,0-1 0,0 0 0,0 1 0,0-1 0,0 0 0,0 0 0,0 0 0,0 1 0,0-1 0,0 0 0,0-1 0,1 1 0,-1 0 0,1 0 0,-1 0 0,0-1 0,1 1 0,-1-1 0,1 1 0,-1-1 0,1 0 0,-1 1 0,1-1 0,0 0 0,-1 0 0,1 0 0,-1 0 0,1 0 0,-1-1 0,4 0 0,39-9 0,46-18 0,32-7 0,-49 21 0,0 3 0,1 3 0,0 4 0,1 3 0,-1 3 0,85 14 0,-133-11 0,-16-3 0,-1 0 0,1-1 0,0 1 0,0-2 0,0 1 0,0-2 0,18-2 0,-26 3 0,0-1 0,0 0 0,0 0 0,0 0 0,-1-1 0,1 1 0,0 0 0,-1-1 0,1 1 0,-1-1 0,1 1 0,-1-1 0,0 0 0,0 1 0,0-1 0,0 0 0,0 0 0,0 0 0,0-2 0,11-46 0,-8 29 0,4-21 0,-2 0 0,-2-1 0,-1 1 0,-3-1 0,-6-57 0,4 82 0,0-1 0,-2 1 0,0 0 0,-11-31 0,14 45 0,-1-1 0,0 1 0,0 0 0,-1-1 0,1 1 0,-1 0 0,0 0 0,0 1 0,0-1 0,-1 1 0,1-1 0,-1 1 0,0 0 0,0 0 0,0 1 0,0-1 0,0 1 0,-1 0 0,1 0 0,-1 0 0,1 1 0,-1-1 0,-6 0 0,-3 1 41,0 1-1,0 1 1,-1 0 0,1 0-1,0 2 1,0-1 0,-13 6-1,-97 38-848,90-32-74,-19 8-5944</inkml:trace>
</inkml:ink>
</file>

<file path=ppt/ink/ink7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10:10:31.075"/>
    </inkml:context>
    <inkml:brush xml:id="br0">
      <inkml:brushProperty name="width" value="0.05" units="cm"/>
      <inkml:brushProperty name="height" value="0.05" units="cm"/>
      <inkml:brushProperty name="color" value="#FF0066"/>
    </inkml:brush>
  </inkml:definitions>
  <inkml:trace contextRef="#ctx0" brushRef="#br0">603 55 24575,'2'-2'0,"0"0"0,0 0 0,0 0 0,-1 0 0,1-1 0,-1 1 0,1-1 0,-1 0 0,0 1 0,0-1 0,1-4 0,-2 6 0,0 0 0,0 0 0,0 1 0,0-1 0,0 0 0,0 0 0,0 0 0,0 0 0,-1 1 0,1-1 0,0 0 0,-1 0 0,1 1 0,0-1 0,-1 0 0,1 0 0,-1 1 0,1-1 0,-1 1 0,0-1 0,1 0 0,-1 1 0,1-1 0,-1 1 0,0-1 0,0 1 0,1 0 0,-1-1 0,0 1 0,0 0 0,1-1 0,-1 1 0,0 0 0,0 0 0,0 0 0,0 0 0,1 0 0,-1 0 0,0 0 0,0 0 0,0 0 0,-1 0 0,-10 1 0,1 0 0,-1 0 0,1 1 0,0 1 0,0 0 0,0 0 0,0 1 0,-17 8 0,-7 7 0,-37 24 0,43-23 0,2 0 0,0 2 0,2 1 0,0 1 0,2 1 0,0 1 0,2 1 0,1 1 0,-22 41 0,24-35 0,2 1 0,1 1 0,2 1 0,2 0 0,1 1 0,1-1 0,3 2 0,-2 40 0,5-47 0,2 0 0,1 0 0,2 0 0,1-1 0,8 38 0,-8-59 0,0 0 0,0 0 0,1 0 0,0 0 0,1 0 0,0-1 0,1 0 0,0 0 0,0 0 0,1-1 0,0 0 0,0 0 0,1-1 0,0 0 0,0 0 0,1-1 0,-1 0 0,2 0 0,9 4 0,1-2 0,0 0 0,1-2 0,-1-1 0,1 0 0,0-2 0,0 0 0,36-1 0,-17-2 0,0-3 0,-1-1 0,47-12 0,-58 10 0,0-2 0,0-1 0,-1-1 0,0-2 0,-1 0 0,0-2 0,-1-1 0,-1-1 0,40-33 0,-50 36 0,0-1 0,0-1 0,-1 0 0,-1-1 0,-1-1 0,0 1 0,-1-2 0,-1 1 0,-1-1 0,0-1 0,-1 0 0,-1 0 0,-1 0 0,-1 0 0,2-23 0,-4 18 0,-2 0 0,-1-1 0,0 1 0,-2 0 0,-1 0 0,-1 0 0,-1 0 0,-1 1 0,-1 0 0,-1 1 0,-1-1 0,-1 2 0,-1-1 0,0 2 0,-2 0 0,-1 0 0,-23-24 0,20 25 0,-1 0 0,-2 1 0,0 1 0,0 1 0,-1 1 0,-1 0 0,-1 2 0,0 1 0,-1 1 0,0 1 0,0 1 0,-1 1 0,0 2 0,-1 0 0,-38-2 0,57 7 57,-1 1 0,1 0 0,0 1 0,-1 0 0,-12 3 0,19-4-129,0 1 1,-1 0 0,1-1 0,0 1 0,0 0 0,0 0 0,0 1 0,0-1 0,0 0-1,0 1 1,1-1 0,-1 1 0,0-1 0,1 1 0,-1 0 0,1 0 0,-1 0 0,1 0 0,0 0-1,0 0 1,0 0 0,0 0 0,-1 4 0,0 14-6755</inkml:trace>
</inkml:ink>
</file>

<file path=ppt/ink/ink7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10:10:31.703"/>
    </inkml:context>
    <inkml:brush xml:id="br0">
      <inkml:brushProperty name="width" value="0.05" units="cm"/>
      <inkml:brushProperty name="height" value="0.05" units="cm"/>
      <inkml:brushProperty name="color" value="#FF0066"/>
    </inkml:brush>
  </inkml:definitions>
  <inkml:trace contextRef="#ctx0" brushRef="#br0">272 225 24575,'5'0'0,"-5"0"0,-7 7 0,-42 47 0,-73 108 0,108-140 0,1 1 0,1 0 0,1 1 0,1 0 0,1 0 0,1 1 0,1 0 0,-5 42 0,11-60 0,0-1 0,1 1 0,0-1 0,0 1 0,0-1 0,1 1 0,0-1 0,0 1 0,1-1 0,0 1 0,0-1 0,0 0 0,1 0 0,0 0 0,0-1 0,0 1 0,1 0 0,0-1 0,0 0 0,1 0 0,-1 0 0,1-1 0,0 0 0,0 1 0,0-2 0,1 1 0,-1-1 0,1 1 0,0-2 0,0 1 0,0-1 0,0 1 0,12 1 0,6 0 0,1-1 0,0-1 0,-1-1 0,1-1 0,0-2 0,0 0 0,-1-1 0,1-2 0,23-7 0,33-14 0,98-45 0,-125 48 0,-1 0 0,-14 5 0,45-13 0,-87 32 0,0-1 0,0 1 0,0 0 0,0-1 0,0 0 0,-1 0 0,1 0 0,0 0 0,0 0 0,0-1 0,0 1 0,0-1 0,0 0 0,0 0 0,0 0 0,0-1 0,-4-1 0,2-1 0,0 1 0,0-1 0,0 0 0,1 0 0,0-1 0,0 1 0,0-1 0,-5-8 0,-1-6 0,0 0 0,1-1 0,1 1 0,-7-30 0,-34-188 0,5 22 0,37 192-1365,0 5-5461</inkml:trace>
</inkml:ink>
</file>

<file path=ppt/ink/ink7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10:10:32.143"/>
    </inkml:context>
    <inkml:brush xml:id="br0">
      <inkml:brushProperty name="width" value="0.05" units="cm"/>
      <inkml:brushProperty name="height" value="0.05" units="cm"/>
      <inkml:brushProperty name="color" value="#FF0066"/>
    </inkml:brush>
  </inkml:definitions>
  <inkml:trace contextRef="#ctx0" brushRef="#br0">16 0 24575,'-1'1'0,"0"-1"0,1 0 0,-1 1 0,0-1 0,0 1 0,1-1 0,-1 1 0,0-1 0,1 1 0,-1-1 0,1 1 0,-1 0 0,0-1 0,1 1 0,0 0 0,-1 0 0,1-1 0,-1 1 0,1 0 0,0 0 0,-1 0 0,1-1 0,0 1 0,0 0 0,0 0 0,0 0 0,0 1 0,-3 25 0,4-19 0,0-1 0,0 1 0,1 0 0,0-1 0,0 1 0,0-1 0,1 0 0,0 0 0,1 0 0,-1 0 0,2 0 0,-1-1 0,8 9 0,-8-10 0,1 0 0,-1-1 0,1 1 0,0-1 0,1 0 0,-1 0 0,1-1 0,0 1 0,0-1 0,0-1 0,0 1 0,0-1 0,0 0 0,1-1 0,-1 1 0,8 0 0,-2-2 29,1 0-1,-1-1 1,1 0-1,-1-1 0,0 0 1,0-1-1,0 0 1,0-1-1,0-1 1,-1 0-1,16-8 1,-23 10-86,1 0 0,-1 0 0,1 0 0,-1 0 0,0 0 0,0-1 0,-1 0 0,1 0 1,-1 0-1,0 0 0,0 0 0,0-1 0,0 1 0,-1-1 0,0 0 0,0 0 0,0 0 1,-1 0-1,1 0 0,-1 0 0,0 0 0,-1 0 0,1 0 0,-1-1 0,0 1 1,-1 0-1,1 0 0,-1-1 0,-1-6 0,-3-2-6769</inkml:trace>
</inkml:ink>
</file>

<file path=ppt/ink/ink7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10:10:32.580"/>
    </inkml:context>
    <inkml:brush xml:id="br0">
      <inkml:brushProperty name="width" value="0.05" units="cm"/>
      <inkml:brushProperty name="height" value="0.05" units="cm"/>
      <inkml:brushProperty name="color" value="#FF0066"/>
    </inkml:brush>
  </inkml:definitions>
  <inkml:trace contextRef="#ctx0" brushRef="#br0">127 8 24575,'-5'5'0,"1"1"0,0-1 0,1 1 0,-1-1 0,1 1 0,0 0 0,-2 8 0,1-5 0,1-1 0,-1 0 0,-7 9 0,8-12 0,-1-1 0,0 1 0,0-1 0,0 0 0,-1-1 0,-7 6 0,12-9 0,-1 1 0,0-1 0,0 1 0,1-1 0,-1 1 0,0-1 0,0 1 0,0-1 0,0 0 0,0 1 0,0-1 0,0 0 0,1 0 0,-1 0 0,0 0 0,0 1 0,0-1 0,0-1 0,0 1 0,0 0 0,0 0 0,0 0 0,0 0 0,0-1 0,0 1 0,0 0 0,1-1 0,-1 1 0,0-1 0,0 1 0,0-1 0,1 1 0,-1-1 0,0 0 0,1 1 0,-1-1 0,0 0 0,1 0 0,-1 1 0,1-1 0,-1 0 0,1 0 0,-1 0 0,1 0 0,0 0 0,-1 1 0,1-1 0,0-1 0,-1-2 0,1-1 0,-1 1 0,1 0 0,0 0 0,0 0 0,1 0 0,-1 0 0,1 0 0,0 0 0,0 0 0,1 0 0,-1 0 0,1 0 0,2-5 0,-1 3 0,0 0 0,1 0 0,0 1 0,0 0 0,0-1 0,0 1 0,1 1 0,6-6 0,-11 9-33,1 1 0,-1 0-1,1-1 1,0 1 0,-1 0-1,1-1 1,-1 1 0,1 0 0,0 0-1,-1-1 1,1 1 0,0 0-1,-1 0 1,1 0 0,0 0-1,-1 0 1,1 0 0,0 0 0,-1 0-1,1 0 1,0 0 0,-1 0-1,1 1 1,-1-1 0,1 0-1,0 0 1,-1 1 0,1-1 0,-1 0-1,1 1 1,-1-1 0,1 1-1,-1-1 1,1 0 0,-1 1-1,1-1 1,-1 1 0,1-1 0,-1 1-1,1 0 1,5 8-6793</inkml:trace>
</inkml:ink>
</file>

<file path=ppt/ink/ink7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10:10:32.941"/>
    </inkml:context>
    <inkml:brush xml:id="br0">
      <inkml:brushProperty name="width" value="0.05" units="cm"/>
      <inkml:brushProperty name="height" value="0.05" units="cm"/>
      <inkml:brushProperty name="color" value="#FF0066"/>
    </inkml:brush>
  </inkml:definitions>
  <inkml:trace contextRef="#ctx0" brushRef="#br0">1 34 24575,'4'0'0,"0"1"0,-1 0 0,1 0 0,0 0 0,0 0 0,-1 1 0,1 0 0,-1-1 0,1 1 0,-1 1 0,5 2 0,-6-4 0,0 1 0,0-1 0,-1 1 0,1-1 0,0 1 0,0 0 0,-1 0 0,1 0 0,-1 0 0,0 0 0,1 0 0,-1 0 0,0 0 0,0 1 0,0-1 0,-1 0 0,1 1 0,-1-1 0,1 3 0,-1-4 0,0 0 0,-1 0 0,1 0 0,0 0 0,-1 0 0,1 0 0,-1 0 0,0 0 0,1 0 0,-1 0 0,0 0 0,1 0 0,-1-1 0,0 1 0,0 0 0,0 0 0,0-1 0,0 1 0,0-1 0,0 1 0,0-1 0,0 1 0,0-1 0,0 0 0,0 1 0,0-1 0,0 0 0,0 0 0,0 0 0,0 0 0,0 0 0,-1 0 0,1 0 0,0 0 0,-2-1 0,1 1 0,0 0 0,0 0 0,0 0 0,1-1 0,-1 1 0,0-1 0,0 1 0,0-1 0,0 0 0,0 0 0,1 0 0,-1 0 0,0 0 0,1 0 0,-1 0 0,1 0 0,-1-1 0,1 1 0,-3-3 0,4 1 0,-1 1 0,1 0 0,-1 0 0,1 0 0,0 0 0,0-1 0,0 1 0,0 0 0,1 0 0,-1 0 0,1-1 0,-1 1 0,1 0 0,-1 0 0,1 0 0,0 0 0,0 0 0,0 0 0,0 0 0,1 0 0,-1 1 0,0-1 0,1 0 0,0 1 0,-1-1 0,3-1 0,2-2 0,-1 1 0,1-1 0,-1 1 0,1 1 0,1-1 0,12-5 0,-16 8-124,1 0 0,0 0 0,-1 0 0,1 0 0,0 0 0,0 1-1,-1 0 1,1 0 0,0 0 0,6 1 0,0 2-6702</inkml:trace>
</inkml:ink>
</file>

<file path=ppt/ink/ink7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10:10:33.782"/>
    </inkml:context>
    <inkml:brush xml:id="br0">
      <inkml:brushProperty name="width" value="0.05" units="cm"/>
      <inkml:brushProperty name="height" value="0.05" units="cm"/>
      <inkml:brushProperty name="color" value="#FF0066"/>
    </inkml:brush>
  </inkml:definitions>
  <inkml:trace contextRef="#ctx0" brushRef="#br0">439 27 24575,'-1'0'0,"-1"0"0,0-1 0,1 1 0,-1-1 0,1 0 0,0 1 0,-1-1 0,1 0 0,-1 0 0,1 0 0,0 0 0,0 0 0,0 0 0,-2-3 0,-14-8 0,17 12 0,-1 0 0,0 0 0,0 0 0,1 0 0,-1 0 0,0 0 0,1 1 0,-1-1 0,0 0 0,1 0 0,-1 1 0,0-1 0,1 0 0,-1 1 0,1-1 0,-1 1 0,1-1 0,-1 1 0,0-1 0,1 1 0,0-1 0,-1 1 0,1-1 0,-1 1 0,1 0 0,0-1 0,-1 1 0,1 0 0,0 1 0,-14 30 0,1 1 0,2 0 0,1 1 0,-6 41 0,9-42 0,-80 316 0,67-285 0,-3-2 0,-3 0 0,-46 80 0,66-130 64,1-3 0,0 0 0,-1 0 0,-7 9 0,12-17-118,0 1 0,0-1-1,0 0 1,0 0-1,0 0 1,0 0 0,0 0-1,0 0 1,0-1 0,0 1-1,0 0 1,-1 0 0,1-1-1,0 1 1,0-1-1,-1 1 1,1-1 0,0 0-1,-1 1 1,1-1 0,-1 0-1,1 0 1,0 0 0,-1 0-1,1 0 1,-1 0-1,1-1 1,0 1 0,-1 0-1,-1-2 1,-7-4-6772</inkml:trace>
</inkml:ink>
</file>

<file path=ppt/ink/ink7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10:10:34.110"/>
    </inkml:context>
    <inkml:brush xml:id="br0">
      <inkml:brushProperty name="width" value="0.05" units="cm"/>
      <inkml:brushProperty name="height" value="0.05" units="cm"/>
      <inkml:brushProperty name="color" value="#FF0066"/>
    </inkml:brush>
  </inkml:definitions>
  <inkml:trace contextRef="#ctx0" brushRef="#br0">67 1 24575,'-4'0'0,"0"0"0,-1 0 0,1 0 0,0 1 0,0-1 0,-1 1 0,1 0 0,-7 3 0,9-3 0,1 0 0,-1 1 0,1-1 0,-1 0 0,1 1 0,0-1 0,-1 1 0,1-1 0,0 1 0,0 0 0,0-1 0,0 1 0,0 0 0,1 0 0,-1-1 0,1 1 0,-1 0 0,1 0 0,-1 0 0,1 0 0,0 4 0,0 12 0,0 1 0,1-1 0,7 33 0,1 19 0,-9-67 0,0 1 0,0 0 0,1-1 0,-1 1 0,1-1 0,0 1 0,0-1 0,1 1 0,2 4 0,-4-7 0,1 0 0,0 0 0,0 0 0,0 0 0,0 0 0,0 0 0,0 0 0,0-1 0,1 1 0,-1 0 0,0-1 0,0 1 0,1-1 0,-1 1 0,0-1 0,0 1 0,1-1 0,-1 0 0,1 0 0,-1 0 0,0 0 0,1 0 0,-1 0 0,0 0 0,1 0 0,-1 0 0,0-1 0,3 0 0,18-6 85,0-1 0,-1-1 1,25-14-1,-27 13-512,0 0 1,1 1-1,39-10 1,-44 16-6400</inkml:trace>
</inkml:ink>
</file>

<file path=ppt/ink/ink7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10:10:34.609"/>
    </inkml:context>
    <inkml:brush xml:id="br0">
      <inkml:brushProperty name="width" value="0.05" units="cm"/>
      <inkml:brushProperty name="height" value="0.05" units="cm"/>
      <inkml:brushProperty name="color" value="#FF0066"/>
    </inkml:brush>
  </inkml:definitions>
  <inkml:trace contextRef="#ctx0" brushRef="#br0">9 0 24575,'0'0'0,"-1"0"0,1 0 0,0 0 0,-1 0 0,1 0 0,0 0 0,-1 0 0,1 1 0,0-1 0,0 0 0,-1 0 0,1 0 0,0 0 0,-1 0 0,1 0 0,0 1 0,0-1 0,-1 0 0,1 0 0,0 0 0,0 0 0,0 1 0,-1-1 0,1 0 0,0 0 0,0 1 0,0-1 0,-1 0 0,1 1 0,0-1 0,0 0 0,0 0 0,0 1 0,0-1 0,0 0 0,0 1 0,0-1 0,0 0 0,0 0 0,0 1 0,0-1 0,0 1 0,7 19 0,22 26 0,-24-40 0,66 99 0,72 140 0,-142-245 0,0 4-227,1-1-1,0 1 1,0 0-1,1-1 1,4 6-1</inkml:trace>
</inkml:ink>
</file>

<file path=ppt/ink/ink7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10:10:34.934"/>
    </inkml:context>
    <inkml:brush xml:id="br0">
      <inkml:brushProperty name="width" value="0.05" units="cm"/>
      <inkml:brushProperty name="height" value="0.05" units="cm"/>
      <inkml:brushProperty name="color" value="#FF0066"/>
    </inkml:brush>
  </inkml:definitions>
  <inkml:trace contextRef="#ctx0" brushRef="#br0">623 0 24575,'-3'0'0,"-3"3"0,-7 6 0,-3 7 0,-7 7 0,-6 4 0,-5 6 0,-9 6 0,-4 4 0,-6 6 0,-2 2 0,-2 2 0,0-1 0,1 2 0,5-2 0,6-3 0,11-9-8191</inkml:trace>
</inkml:ink>
</file>

<file path=ppt/ink/ink7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10:10:48.135"/>
    </inkml:context>
    <inkml:brush xml:id="br0">
      <inkml:brushProperty name="width" value="0.05" units="cm"/>
      <inkml:brushProperty name="height" value="0.05" units="cm"/>
      <inkml:brushProperty name="color" value="#FF0066"/>
    </inkml:brush>
  </inkml:definitions>
  <inkml:trace contextRef="#ctx0" brushRef="#br0">363 244 24575,'-1'-19'0,"0"15"0,0-1 0,1 1 0,0-1 0,0 1 0,0-1 0,0 0 0,1 1 0,0-1 0,0 1 0,0 0 0,0-1 0,3-5 0,-4 10 0,0 0 0,1 0 0,-1 0 0,0 0 0,0 0 0,0 0 0,1 0 0,-1 0 0,0 0 0,0 0 0,0 0 0,0 0 0,1 0 0,-1 0 0,0 0 0,0 0 0,0 0 0,1 0 0,-1 0 0,0 0 0,0 1 0,0-1 0,0 0 0,1 0 0,-1 0 0,0 0 0,0 0 0,0 0 0,0 1 0,0-1 0,1 0 0,-1 0 0,0 0 0,0 0 0,0 0 0,0 1 0,0-1 0,0 0 0,0 0 0,0 0 0,0 1 0,0-1 0,0 0 0,0 0 0,0 0 0,0 1 0,0-1 0,0 0 0,0 0 0,0 0 0,0 0 0,0 1 0,0-1 0,2 14 0,-1 13 0,-2 1 0,-2 0 0,0-1 0,-9 33 0,6-27 0,-28 143 0,-8-2 0,-7-2 0,-77 179 0,29-154 0,96-196 0,1-1 0,-1 1 0,1 0 0,0-1 0,-1 1 0,1 0 0,0 0 0,-1-1 0,1 1 0,0 0 0,0 0 0,0 0 0,0-1 0,0 1 0,0 0 0,0 0 0,0 0 0,0-1 0,0 1 0,0 0 0,0 0 0,1-1 0,-1 1 0,0 0 0,0 0 0,1-1 0,-1 1 0,1 0 0,-1-1 0,1 1 0,-1 0 0,1-1 0,-1 1 0,1-1 0,-1 1 0,1-1 0,0 1 0,-1-1 0,1 1 0,0-1 0,-1 0 0,1 1 0,0-1 0,0 0 0,-1 1 0,1-1 0,0 0 0,0 0 0,0 0 0,-1 0 0,1 0 0,0 0 0,1 0 0,8 0 0,-1-1 0,1 0 0,16-3 0,-13 1 0,131-15 0,-1 6 0,159 7 0,286 58 0,-539-46 0,-17-1 0,0-1 0,51-1 0,-81-4 0,-1 0 0,0 0 0,1 0 0,-1-1 0,0 1 0,1 0 0,-1-1 0,0 1 0,0-1 0,1 1 0,-1-1 0,0 0 0,0 1 0,0-1 0,0 0 0,0 0 0,0 0 0,0 0 0,0 0 0,0 0 0,0 0 0,-1 0 0,1 0 0,0-1 0,-1 1 0,1 0 0,-1 0 0,1-1 0,-1 1 0,0 0 0,1-1 0,-1 0 0,1-7 0,0-1 0,-1 1 0,0 0 0,-2-10 0,2-16 0,7-5 0,2 0 0,26-70 0,1-3 0,-14 19 0,-5-2 0,9-141 0,-22-195 0,-5 406 0,-4-73 0,3 90 0,1 0 0,-1 0 0,0 0 0,-1 0 0,0 0 0,0 1 0,-1-1 0,-5-8 0,8 16 0,-1-1 0,1 0 0,0 1 0,-1 0 0,1-1 0,-1 1 0,1 0 0,-1 0 0,0 0 0,1 0 0,-1 0 0,0 0 0,0 0 0,1 0 0,-1 1 0,0-1 0,0 1 0,0-1 0,0 1 0,0 0 0,0 0 0,0 0 0,0 0 0,0 0 0,0 0 0,0 1 0,0-1 0,-3 2 0,-5 1 0,-1 1 0,0 1 0,1-1 0,-10 8 0,-5 1 0,-22 5 0,-85 23 0,28-11 0,83-23 74,-96 34-1513,89-29-5387</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8:37:23.789"/>
    </inkml:context>
    <inkml:brush xml:id="br0">
      <inkml:brushProperty name="width" value="0.05" units="cm"/>
      <inkml:brushProperty name="height" value="0.05" units="cm"/>
    </inkml:brush>
  </inkml:definitions>
  <inkml:trace contextRef="#ctx0" brushRef="#br0">10 0 24575,'-3'3'0,"-3"1"0</inkml:trace>
</inkml:ink>
</file>

<file path=ppt/ink/ink7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10:10:49.111"/>
    </inkml:context>
    <inkml:brush xml:id="br0">
      <inkml:brushProperty name="width" value="0.05" units="cm"/>
      <inkml:brushProperty name="height" value="0.05" units="cm"/>
      <inkml:brushProperty name="color" value="#FF0066"/>
    </inkml:brush>
  </inkml:definitions>
  <inkml:trace contextRef="#ctx0" brushRef="#br0">762 1 24575,'-1'2'0,"0"0"0,0 0 0,-1 0 0,1 0 0,0 0 0,-1 0 0,0 0 0,1-1 0,-1 1 0,0 0 0,0-1 0,-3 3 0,-4 4 0,-91 98 0,-67 69 0,-167 190 0,332-363 0,0 1 0,0-1 0,0 1 0,0 0 0,0 0 0,1 0 0,-1 0 0,1 0 0,0 0 0,0 0 0,0 0 0,0 1 0,0 4 0,1-3 0,1 1 0,0-1 0,0 1 0,0-1 0,1 0 0,0 1 0,2 5 0,1 2 0,-1 1 0,-1-1 0,-1 1 0,0 0 0,0 0 0,-1-1 0,-1 1 0,-1 0 0,0 0 0,0 0 0,-1 0 0,-1 0 0,-8 22 0,-6 10 0,-2-1 0,-38 65 0,43-83 0,12-24 0,0 0 0,1 0 0,-1 0 0,1 0 0,0 0 0,0 0 0,1 0 0,-1 0 0,0 4 0,1-6 0,0-1 0,0 1 0,0-1 0,0 0 0,0 1 0,0-1 0,1 1 0,-1-1 0,0 0 0,0 1 0,0-1 0,1 1 0,-1-1 0,0 0 0,0 1 0,1-1 0,-1 0 0,0 1 0,1-1 0,-1 0 0,0 0 0,1 1 0,-1-1 0,0 0 0,1 0 0,0 1 0,0-1 0,1 0 0,0 0 0,-1 0 0,1 1 0,0-2 0,-1 1 0,1 0 0,-1 0 0,1 0 0,0-1 0,1 0 0,118-40 0,12-3 0,8 12 0,191-18 0,147 13 0,-382 31 0,-56 5 0,-29 2 0,-1-1 0,0-1 0,0 0 0,0 0 0,19-5 0,-30 6 0,0-1 0,0 1 0,1 0 0,-1 0 0,0-1 0,0 1 0,0 0 0,0-1 0,0 1 0,0 0 0,0-1 0,0 1 0,0 0 0,0 0 0,0-1 0,0 1 0,0 0 0,0-1 0,0 1 0,0 0 0,0-1 0,0 1 0,0 0 0,0-1 0,0 1 0,0 0 0,-1 0 0,1-1 0,0 1 0,0 0 0,0 0 0,0-1 0,-1 1 0,1 0 0,0 0 0,0 0 0,-1-1 0,1 1 0,0 0 0,-1 0 0,-14-15 0,11 11 0,1 0 0,0 0 0,0 0 0,0 0 0,1 0 0,-1-1 0,1 1 0,0-1 0,1 1 0,-1-1 0,1 0 0,0 1 0,0-1 0,0 0 0,1 0 0,-1 0 0,1 0 0,1 1 0,0-8 0,2-8 0,2 0 0,0 0 0,9-23 0,-2 9 0,116-336 0,-123 356 0,9-23 0,25-49 0,-33 74 0,1 0 0,1 1 0,0 0 0,0 0 0,1 0 0,1 1 0,16-14 0,-23 22 154,-3 4 29,-4 5-1384,4-6 700,-6 7-6325</inkml:trace>
</inkml:ink>
</file>

<file path=ppt/ink/ink7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10:10:49.750"/>
    </inkml:context>
    <inkml:brush xml:id="br0">
      <inkml:brushProperty name="width" value="0.05" units="cm"/>
      <inkml:brushProperty name="height" value="0.05" units="cm"/>
      <inkml:brushProperty name="color" value="#FF0066"/>
    </inkml:brush>
  </inkml:definitions>
  <inkml:trace contextRef="#ctx0" brushRef="#br0">2 191 24575,'0'0'0,"0"-1"0,0 1 0,0 0 0,0 0 0,1 0 0,-1 0 0,0 0 0,0 0 0,0 0 0,0 0 0,0-1 0,0 1 0,0 0 0,0 0 0,0 0 0,0 0 0,0 0 0,0 0 0,0 0 0,0 0 0,0-1 0,0 1 0,0 0 0,0 0 0,0 0 0,0 0 0,0 0 0,-1 0 0,1 0 0,0 0 0,0-1 0,0 1 0,0 0 0,0 0 0,0 0 0,0 0 0,0 0 0,0 0 0,0 0 0,0 0 0,-1 0 0,1 0 0,0 0 0,0 0 0,0 0 0,0 0 0,0 0 0,20-10 0,31-8 0,111-27 0,1 7 0,3 8 0,263-15 0,-425 45 15,0 0-153,0-1 0,0 1 0,0 0 0,0 0 0,0 1 0,0-1 0,1 1 0,-1 0 0,6 2 0,-2 4-6688</inkml:trace>
</inkml:ink>
</file>

<file path=ppt/ink/ink7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10:10:50.172"/>
    </inkml:context>
    <inkml:brush xml:id="br0">
      <inkml:brushProperty name="width" value="0.05" units="cm"/>
      <inkml:brushProperty name="height" value="0.05" units="cm"/>
      <inkml:brushProperty name="color" value="#FF0066"/>
    </inkml:brush>
  </inkml:definitions>
  <inkml:trace contextRef="#ctx0" brushRef="#br0">18 295 24575,'-1'0'0,"0"0"0,0 0 0,0 0 0,1 0 0,-1 0 0,0 0 0,0 0 0,0 0 0,1 0 0,-1 0 0,0 0 0,0-1 0,1 1 0,-1 0 0,0-1 0,0 1 0,1 0 0,-1-1 0,0 1 0,1-1 0,-2 0 0,2 0 0,0 1 0,0-1 0,0 1 0,0-1 0,1 1 0,-1-1 0,0 1 0,0-1 0,0 1 0,1-1 0,-1 1 0,0-1 0,0 1 0,1-1 0,-1 1 0,0-1 0,1 1 0,-1 0 0,1-1 0,-1 1 0,0-1 0,2 1 0,32-22 0,39-7 0,106-28 0,-136 45 0,151-39 0,371-48 0,-550 98 164,-10 0-419,0 1 0,0-1 0,1 0 1,-1 0-1,7-3 0</inkml:trace>
</inkml:ink>
</file>

<file path=ppt/ink/ink7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10:10:50.499"/>
    </inkml:context>
    <inkml:brush xml:id="br0">
      <inkml:brushProperty name="width" value="0.05" units="cm"/>
      <inkml:brushProperty name="height" value="0.05" units="cm"/>
      <inkml:brushProperty name="color" value="#FF0066"/>
    </inkml:brush>
  </inkml:definitions>
  <inkml:trace contextRef="#ctx0" brushRef="#br0">128 1 24575,'-1'-1'0,"0"1"0,1 0 0,-1 0 0,0 0 0,1 0 0,-1 0 0,0 0 0,1 0 0,-1 0 0,0 1 0,1-1 0,-1 0 0,0 0 0,1 1 0,-1-1 0,0 0 0,1 1 0,-1-1 0,1 0 0,-1 1 0,1-1 0,-1 1 0,1-1 0,-1 1 0,1-1 0,-1 1 0,1-1 0,0 1 0,-1 0 0,1-1 0,-1 2 0,1-1 0,0 1 0,0 0 0,0 0 0,0-1 0,1 1 0,-1 0 0,0-1 0,1 1 0,-1 0 0,1-1 0,0 1 0,1 2 0,4 6 0,1 1 0,13 16 0,-18-25 0,18 22 0,-7-9 0,0 1 0,-1 0 0,-1 1 0,0 0 0,9 22 0,-18-34 0,0 1 0,0-1 0,-1 1 0,0 0 0,0-1 0,0 1 0,0 0 0,-1 0 0,0 0 0,-1-1 0,1 1 0,-1 0 0,0 0 0,-1-1 0,1 1 0,-1-1 0,0 1 0,0-1 0,-1 0 0,0 1 0,0-1 0,-6 8 0,-9 7-195,0-2 0,-1 0 0,0-1 0,-1-1 0,-1-1 0,-28 16 0,-17 9-6631</inkml:trace>
</inkml:ink>
</file>

<file path=ppt/ink/ink7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10:10:54.917"/>
    </inkml:context>
    <inkml:brush xml:id="br0">
      <inkml:brushProperty name="width" value="0.05" units="cm"/>
      <inkml:brushProperty name="height" value="0.05" units="cm"/>
      <inkml:brushProperty name="color" value="#FF0066"/>
    </inkml:brush>
  </inkml:definitions>
  <inkml:trace contextRef="#ctx0" brushRef="#br0">151 280 24575,'-9'-1'0,"8"1"0,1-1 0,-1 1 0,1 0 0,-1 0 0,0 0 0,1 0 0,-1 0 0,1 0 0,-1 0 0,1 0 0,-1 0 0,0 0 0,1 0 0,-1 0 0,1 0 0,-1 1 0,1-1 0,-1 0 0,1 0 0,-1 1 0,1-1 0,-1 0 0,1 1 0,-1-1 0,1 0 0,0 1 0,-1-1 0,1 1 0,-1-1 0,1 0 0,0 1 0,-1-1 0,1 1 0,0-1 0,0 1 0,0 0 0,-1-1 0,1 1 0,0-1 0,0 1 0,0 0 0,-104 279 0,98-263 0,1 0 0,-3 28 0,9-39 0,6-11 0,4-14 0,4-17 0,-1 0 0,15-68 0,-20 66 0,18-77 0,-14 55 0,2 1 0,26-65 0,-37 116 0,-1 0 0,1 0 0,10-12 0,-13 19 0,0-1 0,0 1 0,0 0 0,0 0 0,0 0 0,1 0 0,-1 0 0,0 0 0,1 0 0,-1 0 0,0 0 0,3 0 0,-3 1 0,-1 0 0,1 0 0,0 0 0,0 0 0,0 0 0,-1 0 0,1 0 0,0 0 0,0 0 0,-1 1 0,1-1 0,0 0 0,0 0 0,-1 1 0,1-1 0,0 0 0,0 1 0,-1-1 0,1 1 0,-1-1 0,1 1 0,0-1 0,-1 1 0,1 0 0,0 1 0,3 3 0,0 1 0,-1 0 0,0 0 0,0 1 0,-1-1 0,1 1 0,2 12 0,6 54 0,-9-59 0,16 137 0,10 70 0,-23-189 254,5 31-1873,-5-45-5207</inkml:trace>
</inkml:ink>
</file>

<file path=ppt/ink/ink7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10:10:55.495"/>
    </inkml:context>
    <inkml:brush xml:id="br0">
      <inkml:brushProperty name="width" value="0.05" units="cm"/>
      <inkml:brushProperty name="height" value="0.05" units="cm"/>
      <inkml:brushProperty name="color" value="#FF0066"/>
    </inkml:brush>
  </inkml:definitions>
  <inkml:trace contextRef="#ctx0" brushRef="#br0">40 129 24575,'-10'0'0,"8"1"0,-1-1 0,1 0 0,0 0 0,-1 0 0,1 0 0,0-1 0,-1 1 0,1 0 0,0-1 0,-4-1 0,6 2 0,0-1 0,0 1 0,1 0 0,-1-1 0,0 1 0,0-1 0,1 1 0,-1 0 0,0-1 0,0 1 0,1 0 0,-1 0 0,1-1 0,-1 1 0,0 0 0,1 0 0,-1-1 0,0 1 0,1 0 0,-1 0 0,1 0 0,-1 0 0,1 0 0,-1-1 0,0 1 0,1 0 0,0 0 0,16-5 0,57-12 0,36-9 0,-94 21 0,0 0 0,0-2 0,0 0 0,20-13 0,-32 18 0,0-1 0,0 0 0,-1-1 0,1 1 0,-1 0 0,3-5 0,-24 119 0,4-20 0,12-81 0,-4 27 0,5-35 0,1-1 0,0 0 0,0 1 0,0-1 0,0 1 0,0-1 0,0 0 0,0 1 0,1-1 0,-1 1 0,0-1 0,1 0 0,-1 1 0,1-1 0,-1 0 0,1 0 0,0 1 0,-1-1 0,3 2 0,-2-3 0,0 0 0,0 0 0,0 1 0,0-1 0,0 0 0,0 0 0,0 0 0,0 0 0,0 0 0,0 0 0,0 0 0,0-1 0,0 1 0,0 0 0,-1 0 0,1-1 0,0 1 0,0-1 0,0 1 0,0-1 0,0 1 0,0-1 0,-1 1 0,1-1 0,0 0 0,0 0 0,0-1 0,23-24 0,-22 23 0,7-10 0,0-2 0,11-22 0,13-23 0,-30 56 0,0-1 0,1 0 0,0 1 0,0 0 0,0 0 0,0 0 0,0 1 0,10-7 0,-13 9 0,0 1 0,0-1 0,0 1 0,0 0 0,0-1 0,0 1 0,1 0 0,-1 0 0,0-1 0,0 1 0,0 0 0,0 0 0,0 0 0,0 0 0,0 1 0,0-1 0,0 0 0,0 0 0,0 1 0,0-1 0,0 0 0,0 1 0,0-1 0,0 1 0,0-1 0,0 1 0,0 0 0,0-1 0,0 1 0,-1 0 0,1 0 0,0-1 0,0 1 0,-1 0 0,1 0 0,-1 0 0,1 0 0,-1 0 0,1 0 0,-1 0 0,0 0 0,1 0 0,-1 2 0,3 7 0,0 0 0,-1-1 0,1 19 0,-2-21 0,0-1 16,0 5 64,1 0 1,0 0-1,3 11 0,-4-20-154,0 1 0,-1-1 0,1 0 0,0 0 0,0 0 0,0-1 0,0 1 0,0 0 0,1 0 0,-1-1 0,1 1 0,-1 0 0,1-1 0,-1 1 0,1-1 0,0 0 0,0 0 0,-1 0 0,1 0 0,0 0 0,0 0 0,3 1 0,8-1-6752</inkml:trace>
</inkml:ink>
</file>

<file path=ppt/ink/ink7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10:10:55.948"/>
    </inkml:context>
    <inkml:brush xml:id="br0">
      <inkml:brushProperty name="width" value="0.05" units="cm"/>
      <inkml:brushProperty name="height" value="0.05" units="cm"/>
      <inkml:brushProperty name="color" value="#FF0066"/>
    </inkml:brush>
  </inkml:definitions>
  <inkml:trace contextRef="#ctx0" brushRef="#br0">21 70 24575,'0'-23'0,"-1"-21"0,-1 42 0,-1 7 0,-1 10 0,-1 26 0,1-1 0,3 1 0,1 0 0,2 0 0,9 50 0,-8-79 0,0 1 0,0-2 0,8 20 0,-9-28 0,-1 0 0,0 0 0,1 0 0,-1 0 0,1-1 0,0 1 0,0 0 0,0-1 0,0 1 0,1-1 0,-1 0 0,1 0 0,-1 0 0,1 0 0,0 0 0,0-1 0,0 1 0,5 1 0,-7-3 0,1 0 0,-1 0 0,1 0 0,0 0 0,-1 0 0,1-1 0,-1 1 0,1 0 0,-1-1 0,0 1 0,1-1 0,-1 0 0,0 1 0,1-1 0,-1 0 0,0 0 0,1 0 0,-1 0 0,0 0 0,0 0 0,0 0 0,0 0 0,0-1 0,0 1 0,-1 0 0,1-1 0,0-1 0,4-6 0,0 0 0,5-18 0,-8 21 0,10-32 0,-3 0 0,-1-1 0,-2 0 0,2-44 0,-8 80 29,0-18 275,0 20-341,0 1 0,0 0 0,0-1 0,0 1 0,0 0 0,0-1 1,0 1-1,0-1 0,-1 1 0,1 0 0,0-1 0,0 1 0,0 0 0,0-1 0,0 1 0,-1 0 0,1 0 0,0-1 1,0 1-1,-1 0 0,1-1 0,0 1 0,-1 0 0,1 0 0,0 0 0,0-1 0,-1 1 0,1 0 0,-1 0 1,1 0-1,0 0 0,-1 0 0,1-1 0,0 1 0,-1 0 0,1 0 0,0 0 0,-1 0 0,1 0 0,-1 0 1,1 0-1,0 0 0,-1 1 0,1-1 0,-1 0 0</inkml:trace>
</inkml:ink>
</file>

<file path=ppt/ink/ink7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10:10:56.418"/>
    </inkml:context>
    <inkml:brush xml:id="br0">
      <inkml:brushProperty name="width" value="0.05" units="cm"/>
      <inkml:brushProperty name="height" value="0.05" units="cm"/>
      <inkml:brushProperty name="color" value="#FF0066"/>
    </inkml:brush>
  </inkml:definitions>
  <inkml:trace contextRef="#ctx0" brushRef="#br0">112 35 24575,'0'-2'0,"1"0"0,-1 1 0,0-1 0,-1 0 0,1 1 0,0-1 0,0 0 0,-1 1 0,1-1 0,-1 0 0,1 1 0,-1-1 0,0 1 0,0-1 0,0 1 0,1-1 0,-1 1 0,-1 0 0,0-2 0,1 2 0,1 1 0,-1 0 0,1 0 0,-1 0 0,1-1 0,-1 1 0,1 0 0,-1 0 0,1 0 0,-1 0 0,1 0 0,-1 0 0,0 0 0,1 0 0,-1 0 0,1 0 0,-1 1 0,1-1 0,-1 0 0,1 0 0,-1 0 0,1 1 0,-1-1 0,-1 1 0,0 1 0,1-1 0,-1 1 0,1-1 0,-1 1 0,1-1 0,0 1 0,-3 3 0,-1 6 0,-1-1 0,2 1 0,-1 1 0,1-1 0,1 0 0,-3 19 0,-6 75 0,9-69 0,2-25 0,-8 151 0,10-142 0,0 0 0,1 0 0,1 0 0,0 0 0,14 37 0,-17-55 0,0-1 0,0 0 0,1 0 0,-1 0 0,0 0 0,1 0 0,-1 0 0,1 0 0,0 0 0,-1 0 0,1-1 0,0 1 0,-1 0 0,1 0 0,0 0 0,0-1 0,0 1 0,0 0 0,-1-1 0,1 1 0,0-1 0,2 1 0,-3-1 0,1 0 0,0 0 0,0-1 0,0 1 0,0 0 0,-1 0 0,1-1 0,0 1 0,0-1 0,-1 1 0,1-1 0,0 1 0,0-1 0,-1 1 0,1-1 0,-1 0 0,1 1 0,-1-1 0,1 0 0,0-1 0,4-7 0,0 1 0,-1-1 0,4-14 0,-8 22 0,5-11 0,3-13 0,1 0 0,1 1 0,1 0 0,18-29 0,-28 52 0,0 0 0,-1 0 0,1-1 0,0 1 0,0 0 0,0 0 0,0 0 0,0 0 0,0 0 0,0 1 0,0-1 0,0 0 0,0 0 0,0 1 0,1-1 0,-1 0 0,0 1 0,0 0 0,1-1 0,-1 1 0,0 0 0,1-1 0,1 1 0,-2 1 0,0-1 0,0 1 0,0 0 0,0 0 0,0 0 0,0 0 0,0-1 0,0 1 0,0 0 0,0 1 0,-1-1 0,1 0 0,-1 0 0,1 0 0,-1 0 0,1 0 0,-1 1 0,1-1 0,-1 0 0,0 0 0,0 1 0,0-1 0,0 0 0,0 3 0,2 17 0,-2 0 0,-1 0 0,0 0 0,-2 0 0,0 0 0,-1 0 0,-1-1 0,-11 28 0,15-45 0,-1 0 0,1 0 0,-1 0 0,1 0 0,-1 0 0,0 0 0,0 0 0,0-1 0,0 1 0,0-1 0,-1 0 0,1 0 0,-1 1 0,0-2 0,0 1 0,1 0 0,-1 0 0,0-1 0,0 0 0,-1 1 0,1-1 0,-6 1 0,5-2 0,1 0 0,-1 0 0,0 0 0,1 0 0,-1-1 0,1 0 0,-1 1 0,1-1 0,-1 0 0,1-1 0,-1 1 0,1-1 0,0 1 0,0-1 0,0 0 0,0 0 0,0-1 0,0 1 0,0-1 0,-3-4 0,1 1-136,0-1-1,1 1 1,0-1-1,0 0 1,1 0-1,-1-1 1,2 1-1,-1-1 0,-1-8 1,-2-14-6690</inkml:trace>
</inkml:ink>
</file>

<file path=ppt/ink/ink7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10:10:56.870"/>
    </inkml:context>
    <inkml:brush xml:id="br0">
      <inkml:brushProperty name="width" value="0.05" units="cm"/>
      <inkml:brushProperty name="height" value="0.05" units="cm"/>
      <inkml:brushProperty name="color" value="#FF0066"/>
    </inkml:brush>
  </inkml:definitions>
  <inkml:trace contextRef="#ctx0" brushRef="#br0">0 1 24575,'3'-1'0,"-1"1"0,1 0 0,0 1 0,0-1 0,-1 0 0,1 1 0,-1-1 0,1 1 0,0 0 0,-1 0 0,1 0 0,-1 0 0,0 1 0,1-1 0,-1 0 0,0 1 0,3 2 0,-3-1 0,0 0 0,0 0 0,0 1 0,0-1 0,0 0 0,-1 1 0,0 0 0,0-1 0,0 1 0,0 0 0,0-1 0,0 5 0,9 101 0,-5 145 0,-6-233 0,1-21 0,0 1 0,0 0 0,0-1 0,0 1 0,0 0 0,0 0 0,0-1 0,0 1 0,0 0 0,0-1 0,0 1 0,0 0 0,0-1 0,1 1 0,-1 0 0,0-1 0,0 1 0,1 0 0,-1-1 0,0 1 0,1 0 0,0 0 0,8-11 0,9-29 0,-18 38 0,19-53 0,19-45 0,-33 88 0,0 1 0,1-1 0,1 1 0,-1 0 0,2 1 0,12-14 0,-20 22 0,1 0 0,0 0 0,0 0 0,1 0 0,-1 0 0,0 0 0,0 0 0,0 1 0,1-1 0,-1 0 0,0 1 0,1-1 0,-1 1 0,0-1 0,1 1 0,-1-1 0,1 1 0,-1 0 0,1 0 0,-1 0 0,0 0 0,1 0 0,1 0 0,-1 1 0,-1 0 0,0 0 0,0 0 0,0 0 0,0 0 0,0 0 0,0 0 0,0 1 0,0-1 0,0 0 0,0 1 0,-1-1 0,1 0 0,0 1 0,-1-1 0,1 1 0,-1-1 0,0 1 0,0-1 0,1 1 0,-1-1 0,0 3 0,2 30 0,-4 57 0,1 23 0,1-113-52,0 0-1,0 1 1,0-1-1,0 0 1,1 1-1,-1-1 1,0 0-1,1 1 1,-1-1-1,1 0 1,0 1-1,-1-1 1,1 0-1,0 0 1,0 0-1,0 0 1,-1 0-1,1 0 1,0 0-1,0 0 0,1 0 1,-1 0-1,0 0 1,0-1-1,2 2 1,6 1-6774</inkml:trace>
</inkml:ink>
</file>

<file path=ppt/ink/ink7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10:10:57.292"/>
    </inkml:context>
    <inkml:brush xml:id="br0">
      <inkml:brushProperty name="width" value="0.05" units="cm"/>
      <inkml:brushProperty name="height" value="0.05" units="cm"/>
      <inkml:brushProperty name="color" value="#FF0066"/>
    </inkml:brush>
  </inkml:definitions>
  <inkml:trace contextRef="#ctx0" brushRef="#br0">192 64 24575,'1'0'0,"0"-1"0,-1 0 0,1 1 0,0-1 0,-1 0 0,1 1 0,-1-1 0,1 0 0,-1 0 0,0 0 0,1 1 0,-1-1 0,0 0 0,1 0 0,-1 0 0,0 0 0,0 1 0,0-1 0,0 0 0,0 0 0,0 0 0,0 0 0,0 0 0,0 0 0,0 0 0,-1-1 0,0 1 0,0-1 0,0 0 0,0 1 0,0-1 0,0 1 0,-1-1 0,1 1 0,0 0 0,-1-1 0,1 1 0,-4-2 0,-1 0 0,0 0 0,0 0 0,-1 0 0,1 0 0,-14-2 0,17 4 0,0 1 0,-1 0 0,1 0 0,0 0 0,-1 0 0,1 0 0,0 0 0,-1 1 0,1 0 0,0 0 0,0-1 0,0 2 0,0-1 0,0 0 0,-5 4 0,3-2 0,2 0 0,-1 0 0,0 1 0,1 0 0,-1-1 0,1 1 0,0 0 0,0 1 0,-3 6 0,0 3 0,0 2 0,0-1 0,2 0 0,0 1 0,-3 24 0,6-34 0,0 0 0,1 0 0,0 1 0,0-1 0,0 0 0,1 0 0,0 0 0,0 1 0,1-1 0,-1 0 0,4 6 0,-4-9 0,1-1 0,-1 1 0,1-1 0,-1 1 0,1-1 0,0 0 0,0 0 0,0 0 0,0 0 0,1 0 0,-1 0 0,0-1 0,1 1 0,-1-1 0,1 0 0,0 0 0,-1 1 0,1-2 0,0 1 0,0 0 0,0 0 0,-1-1 0,1 0 0,0 0 0,6 0 0,-6 0 0,0-1 0,0 1 0,1-1 0,-1 0 0,0 0 0,0-1 0,0 1 0,0-1 0,0 1 0,0-1 0,-1 0 0,1 0 0,0 0 0,-1-1 0,0 1 0,1 0 0,-1-1 0,0 0 0,0 1 0,2-5 0,5-8 0,-1 0 0,10-27 0,-13 30 0,4-12 0,-5 14 0,-1 1 0,1 0 0,1 0 0,6-10 0,-11 19 0,0 0 0,0 0 0,0 1 0,0-1 0,0 0 0,0 0 0,0 1 0,0-1 0,0 0 0,0 0 0,0 1 0,0-1 0,0 0 0,0 0 0,0 1 0,0-1 0,1 0 0,-1 0 0,0 0 0,0 1 0,0-1 0,0 0 0,0 0 0,1 0 0,-1 0 0,0 1 0,0-1 0,0 0 0,1 0 0,-1 0 0,0 0 0,0 0 0,1 0 0,-1 0 0,0 0 0,0 0 0,1 0 0,-1 0 0,0 0 0,0 0 0,1 0 0,-1 0 0,0 0 0,0 0 0,1 0 0,-1 0 0,0 0 0,0 0 0,0 0 0,1 0 0,-1 0 0,0 0 0,0 0 0,0-1 0,1 1 0,-1 0 0,0 0 0,0 0 0,0 0 0,1-1 0,-1 1 0,0 0 0,0 0 0,0 0 0,0-1 0,0 1 0,1 0 0,1 22 0,-2-21 0,-2 146-1365,2-126-5461</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8:37:24.118"/>
    </inkml:context>
    <inkml:brush xml:id="br0">
      <inkml:brushProperty name="width" value="0.05" units="cm"/>
      <inkml:brushProperty name="height" value="0.05" units="cm"/>
    </inkml:brush>
  </inkml:definitions>
  <inkml:trace contextRef="#ctx0" brushRef="#br0">393 0 24575,'-3'0'0,"-1"3"0</inkml:trace>
  <inkml:trace contextRef="#ctx0" brushRef="#br0" timeOffset="1">344 33 24575,'0'2'0</inkml:trace>
  <inkml:trace contextRef="#ctx0" brushRef="#br0" timeOffset="2">344 97 24575,'0'5'0</inkml:trace>
  <inkml:trace contextRef="#ctx0" brushRef="#br0" timeOffset="3">296 145 24575,'-3'0'0,"0"3"0,-4 3 0,-2 7 0,-2 3 0,-6 2 0,-2 1 0,0-1 0,-1 0 0,2 0 0,0-4 0,1-1 0,0-1 0,1-1 0,0-3 0,3-3-8191</inkml:trace>
  <inkml:trace contextRef="#ctx0" brushRef="#br0" timeOffset="4">23 322 24575,'-3'0'0,"0"-3"0,-1-3 0,2-4 0,-3-3 0,0 1-8191</inkml:trace>
</inkml:ink>
</file>

<file path=ppt/ink/ink7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10:10:57.635"/>
    </inkml:context>
    <inkml:brush xml:id="br0">
      <inkml:brushProperty name="width" value="0.05" units="cm"/>
      <inkml:brushProperty name="height" value="0.05" units="cm"/>
      <inkml:brushProperty name="color" value="#FF0066"/>
    </inkml:brush>
  </inkml:definitions>
  <inkml:trace contextRef="#ctx0" brushRef="#br0">20 146 24575,'5'-12'0,"-5"12"0,0 1 0,0-1 0,0 0 0,0 0 0,0 0 0,0 0 0,0 0 0,0 1 0,0-1 0,0 0 0,0 0 0,0 0 0,0 0 0,0 0 0,0 0 0,0 1 0,0-1 0,0 0 0,0 0 0,0 0 0,0 0 0,0 0 0,0 0 0,1 1 0,-1-1 0,0 0 0,0 0 0,0 0 0,0 0 0,0 0 0,0 0 0,0 0 0,0 0 0,1 0 0,-1 0 0,0 0 0,0 0 0,0 0 0,0 1 0,0-1 0,0 0 0,1 0 0,-1 0 0,0 0 0,0 0 0,0 0 0,0 0 0,0 0 0,0 0 0,1 0 0,-1-1 0,0 1 0,0 0 0,0 0 0,0 0 0,-11 72 0,-1 17 0,10-67 0,1-9 0,0 0 0,0-1 0,1 1 0,0 0 0,2 0 0,-1 0 0,1-1 0,5 14 0,-7-25 0,0 1 0,1-1 0,-1 0 0,1 0 0,-1 1 0,1-1 0,-1 0 0,1 0 0,0 0 0,0 0 0,-1 0 0,1 0 0,0 0 0,0 0 0,0 0 0,0 0 0,0-1 0,0 1 0,0 0 0,0-1 0,1 1 0,-1-1 0,0 1 0,0-1 0,0 1 0,2-1 0,-1 0 0,0-1 0,0 1 0,-1-1 0,1 1 0,-1-1 0,1 0 0,0 0 0,-1 0 0,1 0 0,-1 0 0,0 0 0,1 0 0,-1-1 0,0 1 0,0 0 0,2-3 0,4-6 0,0-1 0,-1 0 0,0 0 0,5-14 0,6-23 0,12-64 0,-20 74 0,1 1 0,1-1 0,25-50 0,-35 86 0,0-1 0,0 1 0,0 0 0,1 0 0,-1 0 0,1 0 0,0 0 0,-1 0 0,1 0 0,4-2 0,-6 4 0,0-1 0,0 1 0,0 0 0,0 0 0,1 0 0,-1 0 0,0 0 0,0 0 0,0 0 0,0 0 0,1 0 0,-1 0 0,0 0 0,0 0 0,0 0 0,0 0 0,0 0 0,1 0 0,-1 1 0,0-1 0,0 0 0,0 0 0,0 0 0,0 0 0,1 0 0,-1 0 0,0 0 0,0 0 0,0 1 0,0-1 0,0 0 0,0 0 0,0 0 0,1 0 0,-1 0 0,0 0 0,0 1 0,0-1 0,0 0 0,0 0 0,0 0 0,0 0 0,0 1 0,0-1 0,0 0 0,0 0 0,-2 20 0,-27 77-411,24-81-543,-9 25-5872</inkml:trace>
</inkml:ink>
</file>

<file path=ppt/ink/ink7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10:10:59.105"/>
    </inkml:context>
    <inkml:brush xml:id="br0">
      <inkml:brushProperty name="width" value="0.05" units="cm"/>
      <inkml:brushProperty name="height" value="0.05" units="cm"/>
      <inkml:brushProperty name="color" value="#FF0066"/>
    </inkml:brush>
  </inkml:definitions>
  <inkml:trace contextRef="#ctx0" brushRef="#br0">95 387 24575,'-1'-1'0,"-1"-1"0,1 0 0,-1 1 0,1 0 0,-1-1 0,0 1 0,0 0 0,0 0 0,0 0 0,0 0 0,0 0 0,0 0 0,0 0 0,-4 0 0,6 1 0,-1 0 0,1 0 0,-1 0 0,1 0 0,-1 1 0,0-1 0,1 0 0,-1 0 0,1 0 0,-1 1 0,1-1 0,-1 0 0,1 1 0,-1-1 0,1 0 0,0 1 0,-1-1 0,1 1 0,-1-1 0,1 1 0,-1 0 0,-5 19 0,4 191 0,4-131 0,-3-183 0,5-150 0,-2 223 0,2 0 0,1 1 0,2-1 0,1 1 0,1 0 0,16-33 0,-21 53 0,1 1 0,-1 0 0,2-1 0,-1 2 0,1-1 0,1 1 0,12-12 0,-17 17 0,0 1 0,0-1 0,0 1 0,0-1 0,1 1 0,-1-1 0,0 1 0,1 0 0,-1 0 0,1 1 0,-1-1 0,1 0 0,0 1 0,-1-1 0,1 1 0,0 0 0,-1 0 0,1 0 0,0 0 0,-1 1 0,1-1 0,0 1 0,-1-1 0,1 1 0,-1 0 0,1 0 0,-1 0 0,1 0 0,-1 1 0,0-1 0,0 1 0,3 2 0,0 1 0,1 0 0,-2 0 0,1 1 0,-1 0 0,0 0 0,0 0 0,0 1 0,-1-1 0,0 1 0,-1 0 0,1 0 0,-1 0 0,-1 0 0,1 0 0,-1 0 0,0 14 0,0-7 0,-1 1 0,-1-1 0,0 0 0,-1 0 0,-1 0 0,0 0 0,-9 24 0,6-25 0,0-1 0,-1 0 0,0 0 0,-1-1 0,0 0 0,0 0 0,-2-1 0,1 0 0,-17 13 0,11-11 0,-1-1 0,-1-1 0,1 0 0,-2-1 0,1 0 0,-21 6 0,9-9 0,14-8 0,15 2 0,-1 0 0,1 0 0,0-1 0,-1 1 0,1 0 0,0 0 0,0-1 0,-1 1 0,1 0 0,0 0 0,0-1 0,-1 1 0,1 0 0,0 0 0,0-1 0,0 1 0,0 0 0,-1-1 0,1 1 0,0 0 0,0-1 0,0 1 0,0 0 0,0-1 0,0 1 0,0 0 0,0-1 0,0 1 0,0-1 0,0 1 0,0 0 0,0-1 0,1-1 0,0 1 0,0-1 0,0 0 0,0 1 0,0-1 0,0 1 0,1 0 0,-1-1 0,0 1 0,1 0 0,-1 0 0,1 0 0,-1 0 0,1 0 0,0 0 0,-1 0 0,3 0 0,33-13 0,-29 12 0,-1 0 0,1 1 0,0 0 0,0 0 0,0 1 0,0 0 0,0 0 0,0 0 0,0 1 0,-1 1 0,1-1 0,0 1 0,0 1 0,7 2 0,-5 0 0,0 0 0,0 1 0,-1 0 0,1 1 0,-1 0 0,-1 0 0,1 1 0,-1 0 0,8 11 0,-7-8 16,9 12 145,32 30-1,-43-46-330,0-2 0,0 1-1,0-1 1,1 0 0,0 0 0,0-1 0,0 0-1,0-1 1,10 3 0,7 0-6656</inkml:trace>
</inkml:ink>
</file>

<file path=ppt/ink/ink7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10:10:59.731"/>
    </inkml:context>
    <inkml:brush xml:id="br0">
      <inkml:brushProperty name="width" value="0.05" units="cm"/>
      <inkml:brushProperty name="height" value="0.05" units="cm"/>
      <inkml:brushProperty name="color" value="#FF0066"/>
    </inkml:brush>
  </inkml:definitions>
  <inkml:trace contextRef="#ctx0" brushRef="#br0">164 158 24575,'0'-10'0,"-1"-1"0,0 1 0,0-1 0,-1 0 0,-1 1 0,-6-18 0,8 24 0,-1 0 0,0 0 0,0 0 0,-1 0 0,1 0 0,-1 0 0,0 0 0,0 1 0,0-1 0,0 1 0,-1 0 0,1 0 0,-1 0 0,0 1 0,0-1 0,0 1 0,-8-4 0,10 6 0,1-1 0,-1 1 0,0-1 0,1 1 0,-1 0 0,0 0 0,0 0 0,0 0 0,1 0 0,-1 0 0,0 0 0,0 0 0,1 1 0,-1-1 0,0 1 0,1-1 0,-1 1 0,0 0 0,-1 1 0,0 0 0,1 0 0,-1 0 0,1 0 0,0 0 0,0 0 0,0 1 0,0-1 0,0 1 0,1 0 0,-3 3 0,0 3 0,1 0 0,-1 1 0,2 0 0,-1 0 0,-1 17 0,2-8 0,1 0 0,0-1 0,5 37 0,-3-49 0,0-1 0,0 1 0,1-1 0,0 1 0,0-1 0,0 0 0,6 9 0,-6-12 0,-1 1 0,1-1 0,0 0 0,0 0 0,0 0 0,0 0 0,1-1 0,-1 1 0,0 0 0,1-1 0,-1 0 0,1 1 0,-1-1 0,1 0 0,0 0 0,4 0 0,-3-1 0,-1 0 0,1 0 0,0 0 0,0-1 0,-1 1 0,1-1 0,-1 0 0,1 0 0,0 0 0,-1-1 0,0 1 0,1-1 0,-1 0 0,0 0 0,0 0 0,0 0 0,0-1 0,0 1 0,0-1 0,3-4 0,2-2 0,-1 0 0,0-1 0,0 1 0,0-2 0,5-11 0,12-45 0,-24 70 0,0 0 0,0 0 0,0 0 0,1 0 0,-1 0 0,1 0 0,0 0 0,0-1 0,0 1 0,0 0 0,0 0 0,1-1 0,-1 1 0,1 0 0,0-1 0,2 3 0,0 0 0,0 0 0,0 0 0,0-1 0,0 1 0,1-1 0,0 0 0,0 0 0,7 3 0,-4-3 0,0-1 0,0 0 0,1-1 0,-1 0 0,1 0 0,0-1 0,-1 0 0,1 0 0,0-1 0,0 0 0,-1-1 0,11-1 0,-14 1 0,0 0 0,0 0 0,0-1 0,0 1 0,0-1 0,-1 0 0,1-1 0,-1 1 0,1-1 0,-1 0 0,0 0 0,0 0 0,0 0 0,0-1 0,-1 0 0,1 1 0,-1-1 0,0-1 0,0 1 0,-1 0 0,5-9 0,21-93 0,-28 143 0,17 473 0,-14-487 0,0-5 0,-1 0 0,-1 1 0,0-1 0,-4 27 0,3-41 0,-1 0 0,0 0 0,0-1 0,0 1 0,0-1 0,-1 1 0,0-1 0,1 1 0,-1-1 0,0 0 0,-5 5 0,5-6 0,0 0 0,0 0 0,0-1 0,-1 1 0,1-1 0,-1 1 0,1-1 0,-1 0 0,0 0 0,1 0 0,-1-1 0,0 1 0,0 0 0,0-1 0,1 0 0,-1 0 0,-4 0 0,0 0 31,1-1 0,-1 0 0,1 0 0,0-1 0,0 0 0,-1 0 0,1-1 0,0 1 1,1-1-1,-11-7 0,2 0-458,1 0 0,1-1 1,-12-12-1,-8-11-6399</inkml:trace>
</inkml:ink>
</file>

<file path=ppt/ink/ink7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10:11:00.074"/>
    </inkml:context>
    <inkml:brush xml:id="br0">
      <inkml:brushProperty name="width" value="0.05" units="cm"/>
      <inkml:brushProperty name="height" value="0.05" units="cm"/>
      <inkml:brushProperty name="color" value="#FF0066"/>
    </inkml:brush>
  </inkml:definitions>
  <inkml:trace contextRef="#ctx0" brushRef="#br0">70 1 24575,'3'0'0,"-2"2"0,-4 2 0,-1 2 0,-3 0 0,-3 0 0,-3 0 0,-1 3 0,1 3 0,3-2-8191</inkml:trace>
</inkml:ink>
</file>

<file path=ppt/ink/ink7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10:11:00.754"/>
    </inkml:context>
    <inkml:brush xml:id="br0">
      <inkml:brushProperty name="width" value="0.05" units="cm"/>
      <inkml:brushProperty name="height" value="0.05" units="cm"/>
      <inkml:brushProperty name="color" value="#FF0066"/>
    </inkml:brush>
  </inkml:definitions>
  <inkml:trace contextRef="#ctx0" brushRef="#br0">31 211 24575,'1'50'0,"-2"123"0,-2-130 0,-1-1 0,-11 51 0,9-77 0,4-25 0,3-29 0,4-7 0,2 0 0,3 0 0,1 0 0,2 2 0,2-1 0,2 2 0,2 0 0,41-67 0,-50 95 0,0-1 0,1 2 0,0-1 0,14-11 0,-21 21 0,1 0 0,-1 0 0,1 1 0,0 0 0,0-1 0,0 2 0,1-1 0,-1 0 0,1 1 0,0 0 0,-1 1 0,1-1 0,0 1 0,0 0 0,8 0 0,-11 1 0,0 1 0,1-1 0,-1 1 0,0-1 0,0 1 0,1 0 0,-1 1 0,0-1 0,0 0 0,0 1 0,0 0 0,0 0 0,-1 0 0,1 0 0,0 0 0,-1 0 0,1 1 0,-1-1 0,0 1 0,0-1 0,0 1 0,0 0 0,-1 0 0,1 0 0,-1 0 0,0 0 0,1 0 0,-1 1 0,-1-1 0,2 4 0,-1 0 0,0 1 0,0 0 0,0-1 0,-1 1 0,0 0 0,0 0 0,-1-1 0,0 1 0,-1-1 0,0 1 0,0-1 0,-4 10 0,-1-2 0,-1 0 0,-1-1 0,0 0 0,-1 0 0,-23 23 0,28-31 0,-1-1 0,0 1 0,0-1 0,0-1 0,-1 1 0,0-1 0,0 0 0,0 0 0,0-1 0,-1 0 0,1 0 0,-1-1 0,0 0 0,-11 1 0,18-2 0,0-1 0,0 0 0,0 0 0,0 0 0,0 0 0,0 0 0,0 0 0,0 0 0,0 0 0,0 0 0,0-1 0,0 1 0,1 0 0,-1-1 0,0 1 0,0 0 0,0-1 0,0 1 0,1-1 0,-1 1 0,0-1 0,0 0 0,1 1 0,-1-1 0,0 0 0,1 1 0,-1-1 0,1 0 0,-1 0 0,1 0 0,-1 0 0,1 1 0,0-1 0,-1 0 0,1 0 0,0 0 0,0 0 0,0 0 0,-1 0 0,1 0 0,0 0 0,0 0 0,0 0 0,1 0 0,-1 1 0,0-1 0,0 0 0,0 0 0,1 0 0,-1 0 0,0 0 0,2-1 0,0-3 0,0 0 0,0 0 0,0 0 0,1 0 0,0 1 0,0-1 0,0 1 0,5-5 0,-5 6 0,1-1 0,0 1 0,0 0 0,0 1 0,0-1 0,1 1 0,-1-1 0,1 1 0,-1 1 0,1-1 0,0 1 0,-1-1 0,1 1 0,0 1 0,0-1 0,0 1 0,0 0 0,0 0 0,5 1 0,-4 0 0,1 0 0,-1 1 0,0 0 0,0 0 0,-1 1 0,1 0 0,0 0 0,-1 0 0,1 1 0,-1-1 0,0 1 0,-1 1 0,1-1 0,6 8 0,3 7 149,26 42-1,-33-47-332,0-1-1,1-1 0,1 1 0,0-1 1,1 0-1,0-1 0,1 0 1,13 9-1,-5-8-6641</inkml:trace>
</inkml:ink>
</file>

<file path=ppt/ink/ink7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10:11:01.091"/>
    </inkml:context>
    <inkml:brush xml:id="br0">
      <inkml:brushProperty name="width" value="0.05" units="cm"/>
      <inkml:brushProperty name="height" value="0.05" units="cm"/>
      <inkml:brushProperty name="color" value="#FF0066"/>
    </inkml:brush>
  </inkml:definitions>
  <inkml:trace contextRef="#ctx0" brushRef="#br0">159 70 24575,'0'-4'0,"0"0"0,0 0 0,-1 0 0,1 0 0,-1 0 0,0 0 0,0 0 0,0 1 0,0-1 0,-3-4 0,3 6 0,0 1 0,0 0 0,0-1 0,0 1 0,-1 0 0,1 0 0,0 0 0,-1 0 0,1 0 0,-1 1 0,1-1 0,-1 0 0,1 1 0,-1-1 0,0 1 0,1-1 0,-1 1 0,0 0 0,1-1 0,-1 1 0,0 0 0,1 0 0,-1 0 0,0 1 0,1-1 0,-4 1 0,0 0 0,-1 1 0,1-1 0,-1 1 0,1 1 0,0-1 0,0 1 0,0-1 0,0 2 0,0-1 0,1 0 0,-1 1 0,1 0 0,0 0 0,0 0 0,0 1 0,1-1 0,0 1 0,0 0 0,0 0 0,0 0 0,-3 9 0,4-10 0,1 0 0,0 0 0,0 0 0,0 0 0,0-1 0,1 1 0,-1 0 0,1 0 0,0 0 0,0 0 0,1 0 0,-1 0 0,1 0 0,0 0 0,0 0 0,0 0 0,0 0 0,1-1 0,0 1 0,-1-1 0,1 1 0,0-1 0,1 1 0,-1-1 0,1 0 0,-1 0 0,1 0 0,0-1 0,0 1 0,0-1 0,6 4 0,-4-3 0,0-1 0,0 0 0,0 1 0,0-1 0,0-1 0,0 1 0,1-1 0,-1 0 0,1 0 0,-1-1 0,1 0 0,-1 0 0,1 0 0,-1 0 0,1-1 0,-1 0 0,1 0 0,-1-1 0,0 1 0,8-4 0,-9 3 0,-1 0 0,1-1 0,0 1 0,0-1 0,-1 0 0,0 0 0,0 0 0,1 0 0,-2 0 0,1-1 0,0 1 0,-1-1 0,1 0 0,-1 0 0,0 0 0,-1 0 0,1 0 0,-1 0 0,1-1 0,-1 1 0,0 0 0,-1-1 0,1 1 0,-1 0 0,0-9 0,-1 7 0,1-1 0,-1 0 0,-1 1 0,1-1 0,-1 1 0,0-1 0,-1 1 0,0 0 0,0 0 0,0 0 0,-6-9 0,7 12 0,0 1 0,0 0 0,0-1 0,0 1 0,-1 0 0,1 0 0,-1 1 0,1-1 0,-1 0 0,1 1 0,-1-1 0,0 1 0,0 0 0,0 0 0,0 0 0,0 0 0,0 1 0,0-1 0,0 1 0,0 0 0,0 0 0,0 0 0,0 0 0,0 0 0,0 1 0,0-1 0,-5 3 0,6-3-29,1 1 0,-1-1 0,1 1 0,0-1 0,-1 1 0,1-1 0,0 1 0,0 0 0,-1 0 0,1 0 0,0 0 0,0 0 0,0 0 0,0 0 0,0 0-1,0 0 1,0 0 0,1 1 0,-1-1 0,0 0 0,1 1 0,-1-1 0,1 0 0,-1 1 0,1-1 0,0 1 0,-1-1 0,1 0 0,0 1 0,0-1 0,0 1 0,0-1 0,0 1 0,1-1 0,-1 1 0,0-1-1,1 0 1,-1 1 0,1-1 0,-1 1 0,1-1 0,0 0 0,-1 0 0,1 1 0,0-1 0,1 2 0,8 8-6797</inkml:trace>
</inkml:ink>
</file>

<file path=ppt/ink/ink7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10:11:01.417"/>
    </inkml:context>
    <inkml:brush xml:id="br0">
      <inkml:brushProperty name="width" value="0.05" units="cm"/>
      <inkml:brushProperty name="height" value="0.05" units="cm"/>
      <inkml:brushProperty name="color" value="#FF0066"/>
    </inkml:brush>
  </inkml:definitions>
  <inkml:trace contextRef="#ctx0" brushRef="#br0">24 109 24575,'4'-5'0,"-1"1"0,1-1 0,-1-1 0,0 1 0,0 0 0,-1-1 0,1 0 0,-1 1 0,1-9 0,12-24 0,-15 37 0,0 1 0,0-1 0,1 1 0,-1-1 0,0 1 0,1-1 0,-1 1 0,0-1 0,1 1 0,-1-1 0,0 1 0,1-1 0,-1 1 0,1 0 0,-1-1 0,1 1 0,-1-1 0,1 1 0,-1 0 0,1 0 0,0-1 0,4 9 0,-3 21 0,-15 64 0,-39 140 0,44-209 0,6-18 0,0 0 0,0 0 0,0 1 0,1-1 0,-1 7 0,2-12 0,0-1 0,0 0 0,0 0 0,0 1 0,0-1 0,0 0 0,0 0 0,0 1 0,0-1 0,0 0 0,0 0 0,0 1 0,0-1 0,0 0 0,0 0 0,0 1 0,0-1 0,0 0 0,0 0 0,0 1 0,1-1 0,-1 0 0,0 0 0,0 0 0,0 1 0,0-1 0,0 0 0,1 0 0,-1 0 0,0 0 0,0 1 0,0-1 0,1 0 0,-1 0 0,0 0 0,0 0 0,1 0 0,-1 0 0,0 0 0,0 1 0,1-1 0,10-7 0,9-16 0,28-52 0,-32 46 0,2 1 0,1 1 0,2 1 0,30-32 0,-49 56 0,0 0 0,0 0 0,0 1 0,0-1 0,1 1 0,-1-1 0,0 1 0,1 0 0,-1 0 0,1 0 0,-1 0 0,1 0 0,-1 1 0,1-1 0,-1 1 0,5-1 0,-5 2 0,-1-1 0,1 1 0,0-1 0,0 1 0,-1 0 0,1 0 0,-1-1 0,1 1 0,-1 0 0,1 0 0,-1 1 0,1-1 0,-1 0 0,0 0 0,0 1 0,0-1 0,0 1 0,0-1 0,0 1 0,0-1 0,0 1 0,0 0 0,-1-1 0,1 1 0,0 2 0,4 17 0,0 0 0,-1 0 0,-2 1 0,1 33 0,-2-31 0,0 0 0,2 0 0,8 33 0,-11-53-72,1 0 1,0-1-1,0 1 0,0-1 0,1 1 0,-1-1 0,1 1 0,0-1 1,0 0-1,0 0 0,0 0 0,0 0 0,1 0 0,-1-1 0,1 1 1,0-1-1,0 1 0,5 3 0,4-3-6754</inkml:trace>
</inkml:ink>
</file>

<file path=ppt/ink/ink7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10:11:01.851"/>
    </inkml:context>
    <inkml:brush xml:id="br0">
      <inkml:brushProperty name="width" value="0.05" units="cm"/>
      <inkml:brushProperty name="height" value="0.05" units="cm"/>
      <inkml:brushProperty name="color" value="#FF0066"/>
    </inkml:brush>
  </inkml:definitions>
  <inkml:trace contextRef="#ctx0" brushRef="#br0">305 78 24575,'0'-1'0,"1"1"0,-1-1 0,0 0 0,1 0 0,-1 1 0,0-1 0,0 0 0,0 0 0,1 0 0,-1 1 0,0-1 0,0 0 0,0 0 0,0 0 0,-1 1 0,1-1 0,0 0 0,0 0 0,0 0 0,-1 1 0,1-1 0,0 0 0,-1 0 0,1 1 0,-1-1 0,1 0 0,-1 1 0,1-1 0,-1 1 0,1-1 0,-1 0 0,0 1 0,0-1 0,-23-20 0,23 21 0,-4-4 0,0 0 0,0 1 0,-1 0 0,1 0 0,-1 0 0,0 1 0,0 0 0,0 0 0,0 0 0,0 1 0,0 0 0,-1 0 0,1 1 0,0-1 0,0 2 0,-10 0 0,8 1 0,0 0 0,0 0 0,0 1 0,0 0 0,1 0 0,0 1 0,-1 0 0,1 0 0,1 1 0,-1 0 0,1 0 0,-8 8 0,7-6 0,0 0 0,0 1 0,1 0 0,0 0 0,0 0 0,1 1 0,-8 15 0,12-21 0,0 0 0,0 0 0,1 0 0,-1 0 0,0 0 0,1 0 0,0 0 0,0 0 0,-1 0 0,2 0 0,-1 0 0,0 0 0,1 0 0,-1 0 0,1-1 0,0 1 0,0 0 0,0 0 0,0 0 0,1-1 0,-1 1 0,1-1 0,0 1 0,-1-1 0,1 1 0,0-1 0,0 0 0,1 0 0,-1 0 0,3 2 0,1 0 0,0 0 0,0-1 0,0 1 0,0-1 0,1-1 0,-1 1 0,1-1 0,0 0 0,-1 0 0,1-1 0,0 0 0,0 0 0,0-1 0,0 0 0,0 0 0,0-1 0,0 0 0,0 0 0,11-3 0,-9 1 0,0 0 0,-1 0 0,1-1 0,-1-1 0,0 1 0,0-1 0,-1-1 0,1 1 0,-1-1 0,0 0 0,-1-1 0,0 0 0,0 0 0,7-10 0,-13 16 4,1 1 1,-1-1-1,0 1 0,0 0 0,0-1 1,0 1-1,1-1 0,-1 1 0,0 0 1,0-1-1,1 1 0,-1 0 0,0-1 0,0 1 1,1 0-1,-1 0 0,0-1 0,1 1 1,-1 0-1,1 0 0,-1 0 0,0-1 1,1 1-1,-1 0 0,1 0 0,-1 0 0,0 0 1,1 0-1,-1 0 0,1 0 0,3 12 184,-5 33-874,0-34-312,1 5-5828</inkml:trace>
</inkml:ink>
</file>

<file path=ppt/ink/ink7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10:11:02.197"/>
    </inkml:context>
    <inkml:brush xml:id="br0">
      <inkml:brushProperty name="width" value="0.05" units="cm"/>
      <inkml:brushProperty name="height" value="0.05" units="cm"/>
      <inkml:brushProperty name="color" value="#FF0066"/>
    </inkml:brush>
  </inkml:definitions>
  <inkml:trace contextRef="#ctx0" brushRef="#br0">1 107 24575,'3'-4'0,"0"0"0,0-1 0,0 1 0,-1-1 0,4-9 0,5-8 0,-11 20 0,1 1 0,0 0 0,0-1 0,0 1 0,-1 0 0,1-1 0,1 1 0,-1 0 0,0 0 0,0 0 0,0 0 0,1 0 0,-1 0 0,0 0 0,1 0 0,-1 1 0,1-1 0,2-1 0,-3 3 0,0-1 0,0 0 0,0 1 0,0-1 0,0 1 0,0-1 0,0 1 0,0-1 0,0 1 0,0 0 0,0-1 0,0 1 0,0 0 0,0 0 0,0 0 0,-1 0 0,1 0 0,0 0 0,-1 0 0,1 0 0,-1 0 0,1 0 0,-1 0 0,1 0 0,-1 0 0,0 2 0,7 16 0,-2 1 0,0 0 0,-1 0 0,1 21 0,-2-16 0,1 0 0,7 24 0,-11-48 0,0 0 0,1 1 0,-1-1 0,1 0 0,-1 0 0,1 0 0,-1 1 0,1-1 0,0 0 0,-1 0 0,1 0 0,0 0 0,0 0 0,0 0 0,2 1 0,-3-2 0,1 0 0,-1 1 0,1-1 0,-1 0 0,1 0 0,-1 0 0,1 0 0,-1 0 0,1 0 0,-1 0 0,1-1 0,-1 1 0,1 0 0,-1 0 0,1 0 0,-1 0 0,1-1 0,-1 1 0,1 0 0,-1 0 0,0-1 0,1 1 0,-1 0 0,1-1 0,-1 1 0,1-1 0,3-4 0,0-1 0,0 0 0,-1 0 0,6-10 0,-5 7 0,20-37 0,-9 16 0,0 1 0,2 1 0,1 1 0,24-28 0,-40 53 0,0-1 0,0 1 0,1 0 0,-1 0 0,1 0 0,-1 1 0,1-1 0,5-2 0,-7 4 0,-1 0 0,1 0 0,0 0 0,-1 0 0,1 0 0,0 0 0,0 0 0,-1 0 0,1 0 0,0 0 0,-1 0 0,1 0 0,0 0 0,-1 1 0,1-1 0,0 0 0,-1 1 0,1-1 0,0 0 0,-1 1 0,1-1 0,-1 1 0,1-1 0,-1 1 0,1-1 0,-1 1 0,1-1 0,-1 1 0,1 0 0,-1-1 0,0 1 0,1-1 0,-1 1 0,0 0 0,0 0 0,1-1 0,-1 1 0,0 0 0,0-1 0,0 1 0,0 1 0,3 21 0,-1 0 0,0 0 0,-2 0 0,-1 0 0,-6 38 0,1-3 0,3-10-1365,0-5-5461</inkml:trace>
</inkml:ink>
</file>

<file path=ppt/ink/ink7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10:11:03.028"/>
    </inkml:context>
    <inkml:brush xml:id="br0">
      <inkml:brushProperty name="width" value="0.05" units="cm"/>
      <inkml:brushProperty name="height" value="0.05" units="cm"/>
      <inkml:brushProperty name="color" value="#FF0066"/>
    </inkml:brush>
  </inkml:definitions>
  <inkml:trace contextRef="#ctx0" brushRef="#br0">222 309 24575,'22'-25'0,"-2"0"0,0-2 0,19-35 0,-33 53 0,-1 0 0,0 0 0,-1 0 0,0-1 0,-1 1 0,0-1 0,0 0 0,0-11 0,-2 19 0,-1-1 0,0 0 0,0 1 0,0-1 0,0 0 0,-1 1 0,1-1 0,-1 0 0,0 1 0,1-1 0,-1 1 0,0-1 0,-1 1 0,1-1 0,0 1 0,-1 0 0,1-1 0,-1 1 0,0 0 0,1 0 0,-1 0 0,0 1 0,0-1 0,-1 0 0,1 1 0,0-1 0,0 1 0,-1 0 0,1 0 0,-1 0 0,1 0 0,-1 0 0,0 0 0,1 1 0,-4-1 0,-9-1 0,0 1 0,-1 0 0,1 1 0,0 1 0,-1 0 0,1 1 0,0 1 0,0 0 0,0 1 0,1 1 0,-1 0 0,1 1 0,-25 15 0,33-18 0,1 1 0,-1 0 0,1 0 0,0 1 0,0-1 0,0 1 0,1 0 0,-1 0 0,1 1 0,1-1 0,-7 13 0,8-15 0,1 1 0,0 0 0,0-1 0,1 1 0,-1 0 0,1 0 0,-1-1 0,1 1 0,0 0 0,0 0 0,1 0 0,-1-1 0,1 1 0,0 0 0,0 0 0,0-1 0,1 1 0,-1-1 0,1 1 0,0-1 0,0 0 0,3 5 0,3 2 0,1 1 0,0-1 0,1-1 0,0 0 0,0 0 0,16 9 0,74 40 0,-61-37 0,-12-7 0,-17-10 0,-1 1 0,0 0 0,0 0 0,-1 0 0,1 1 0,-1 1 0,-1-1 0,14 15 0,-21-20 0,1 0 0,0 0 0,-1 0 0,1 0 0,-1 0 0,0 0 0,1 0 0,-1 0 0,0 0 0,1 0 0,-1 1 0,0-1 0,0 0 0,0 0 0,0 0 0,0 0 0,0 1 0,0-1 0,-1 0 0,1 0 0,0 0 0,-1 0 0,0 1 0,0 1 0,-1-1 0,1 0 0,-1 0 0,1 0 0,-1 0 0,0 0 0,0 0 0,0 0 0,-5 2 0,-1 1 0,-2 0 0,1-1 0,0 0 0,-13 4 0,-94 19 0,98-24 0,-1-1 0,0-1 0,1 0 0,-26-3 0,42 2 0,0 0 0,0 0 0,0-1 0,0 1 0,0 0 0,0-1 0,0 0 0,0 1 0,0-1 0,1 0 0,-1 0 0,0 0 0,1 0 0,-1 0 0,0 0 0,1-1 0,-1 1 0,1 0 0,0-1 0,-1 1 0,0-3 0,2 3 0,0-1 0,-1 1 0,1-1 0,0 0 0,0 1 0,0-1 0,0 0 0,1 1 0,-1-1 0,0 1 0,1-1 0,-1 1 0,1-1 0,0 1 0,-1-1 0,1 1 0,0-1 0,0 1 0,0 0 0,0-1 0,0 1 0,0 0 0,0 0 0,0 0 0,3-2 0,17-16-1365,2 1-5461</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8:37:24.466"/>
    </inkml:context>
    <inkml:brush xml:id="br0">
      <inkml:brushProperty name="width" value="0.05" units="cm"/>
      <inkml:brushProperty name="height" value="0.05" units="cm"/>
    </inkml:brush>
  </inkml:definitions>
  <inkml:trace contextRef="#ctx0" brushRef="#br0">792 0 24575,'0'5'0,"-1"-1"0,0 1 0,0-1 0,-1 0 0,0 1 0,1-1 0,-1 0 0,-1 0 0,1 0 0,-5 5 0,-6 14 0,-99 222 0,-70 138 0,157-338 0,1-5 0,3 1 0,1 1 0,-16 48 0,28-59 183,5-18-492,-1 0-1,0 0 0,-1 0 1,-9 17-1,1-11-6516</inkml:trace>
  <inkml:trace contextRef="#ctx0" brushRef="#br0" timeOffset="1">230 1142 24575,'-3'0'0,"-3"0"0,-4 0 0,0 3 0,-1 0 0,1 4 0,3 2 0,-1 0 0</inkml:trace>
  <inkml:trace contextRef="#ctx0" brushRef="#br0" timeOffset="2">85 1191 24575,'-3'0'10,"0"0"0,0 0 0,-1 0 0,1-1 0,0 1 0,0-1 0,0 0 0,0 0 0,0 0 0,0 0 0,0 0 0,0-1 0,0 1 0,1-1 0,-1 0 0,0 0 0,1 0 0,0 0 0,-1 0 0,1 0 0,0-1 0,0 1 0,0-1 0,0 1 0,1-1 0,-1 0 0,1 0 0,0 0 0,0 0-1,0 0 1,-1-5 0,-1-7-124,1-1-1,0 0 0,2 0 0,0 0 1,2-18-1,0-3-881,-2 23-5830</inkml:trace>
  <inkml:trace contextRef="#ctx0" brushRef="#br0" timeOffset="3">5 949 24575,'0'3'0</inkml:trace>
</inkml:ink>
</file>

<file path=ppt/ink/ink7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10:11:04.249"/>
    </inkml:context>
    <inkml:brush xml:id="br0">
      <inkml:brushProperty name="width" value="0.05" units="cm"/>
      <inkml:brushProperty name="height" value="0.05" units="cm"/>
      <inkml:brushProperty name="color" value="#FF0066"/>
    </inkml:brush>
  </inkml:definitions>
  <inkml:trace contextRef="#ctx0" brushRef="#br0">63 214 24575,'10'0'0,"45"-2"0,-51 1 0,0 1 0,0-1 0,0 0 0,-1 0 0,1 0 0,0 0 0,0-1 0,-1 0 0,1 1 0,5-5 0,-9 6 0,0 0 0,0 0 0,0 0 0,1-1 0,-1 1 0,0 0 0,0 0 0,0 0 0,0 0 0,0 0 0,1-1 0,-1 1 0,0 0 0,0 0 0,0 0 0,0 0 0,0-1 0,0 1 0,0 0 0,0 0 0,0 0 0,0 0 0,0-1 0,1 1 0,-1 0 0,0 0 0,0 0 0,0-1 0,0 1 0,-1 0 0,1 0 0,0 0 0,0-1 0,0 1 0,0 0 0,0 0 0,0-1 0,-8-3 0,-12 1 0,14 3 0,0 1 0,0-1 0,0 1 0,1 0 0,-1 0 0,0 1 0,0 0 0,1 0 0,-1 0 0,1 0 0,-1 1 0,1 0 0,0 0 0,0 1 0,1-1 0,-1 1 0,1 0 0,-1 0 0,1 1 0,0-1 0,-4 8 0,4-7 0,0 1 0,1 0 0,0 0 0,0 0 0,0 0 0,1 0 0,0 1 0,0-1 0,0 1 0,1-1 0,0 1 0,1 0 0,-1-1 0,1 1 0,0 0 0,1-1 0,0 1 0,3 13 0,-3-17 0,0 1 0,1-1 0,0 1 0,-1-1 0,1 0 0,1 0 0,-1 0 0,0 0 0,1 0 0,-1 0 0,1-1 0,0 1 0,0-1 0,0 0 0,6 4 0,-4-4 0,0 1 0,1-1 0,0 0 0,-1-1 0,1 1 0,0-1 0,0 0 0,0-1 0,9 1 0,-8-2 0,1 1 0,-1-1 0,1 0 0,-1 0 0,1-1 0,-1 0 0,0 0 0,0-1 0,0 0 0,0 0 0,0-1 0,-1 1 0,1-1 0,-1-1 0,0 0 0,5-5 0,-8 7 0,0-1 0,0 1 0,0-1 0,-1 0 0,0 0 0,0 0 0,0 0 0,0 0 0,0 0 0,-1 0 0,0-1 0,0 1 0,0-1 0,0 1 0,-1-1 0,0 1 0,0-1 0,0 1 0,0-1 0,-1 1 0,0-1 0,-2-7 0,1 6 0,-1 0 0,0 1 0,0-1 0,0 1 0,-1 0 0,0 0 0,1 1 0,-2-1 0,1 1 0,-1-1 0,1 1 0,-1 1 0,0-1 0,0 1 0,-1 0 0,-7-4 0,11 6 0,-1 0 0,1 0 0,-1-1 0,1 2 0,-1-1 0,1 0 0,-1 0 0,0 1 0,1 0 0,-1-1 0,0 1 0,0 0 0,1 0 0,-6 1 0,8 0 0,0-1 0,0 0 0,0 0 0,-1 1 0,1-1 0,0 0 0,0 0 0,0 0 0,0 1 0,0-1 0,0 0 0,0 0 0,0 1 0,0-1 0,0 0 0,0 0 0,0 1 0,0-1 0,1 0 0,-1 0 0,0 0 0,0 1 0,0-1 0,0 0 0,0 0 0,0 0 0,1 1 0,-1-1 0,0 0 0,0 0 0,0 0 0,0 0 0,1 1 0,-1-1 0,0 0 0,0 0 0,0 0 0,1 0 0,-1 0 0,0 0 0,0 0 0,1 0 0,-1 1 0,11 6 0,-3-3 0,1 1 0,0-1 0,0-1 0,0 1 0,0-2 0,0 1 0,1-1 0,12 1 0,-19-3 0,-1 0 0,1 0 0,0 0 0,0 0 0,0 0 0,-1-1 0,1 1 0,0-1 0,-1 0 0,1 1 0,0-1 0,-1-1 0,1 1 0,-1 0 0,1-1 0,-1 1 0,0-1 0,0 1 0,0-1 0,0 0 0,0 0 0,0 0 0,0-1 0,0 1 0,-1 0 0,1 0 0,-1-1 0,0 1 0,0-1 0,0 0 0,0 1 0,1-5 0,17-58 0,-8 32 0,7-41 0,-12 55 0,-2 15 0,-1 13 0,-4 20 0,0 0 0,-8 43 0,1-17 0,5-28 0,-7 89 0,9-98 0,1 0 0,1 0 0,1 0 0,5 22 0,-7-39 0,0 0 0,0 1 0,0-1 0,1 0 0,-1 0 0,1 0 0,-1 0 0,1 0 0,-1 0 0,1 0 0,-1 0 0,1 0 0,0 0 0,-1 0 0,1 0 0,0-1 0,0 1 0,1 1 0,-1-2 0,-1 0 0,1 0 0,-1 0 0,1 0 0,0 0 0,-1 0 0,1 0 0,0 0 0,-1 0 0,1 0 0,0 0 0,-1 0 0,1-1 0,-1 1 0,1 0 0,0 0 0,-1-1 0,1 1 0,-1 0 0,1-1 0,-1 1 0,2-1 0,3-4 0,0-1 0,-1 1 0,0-1 0,6-9 0,-6 9 0,20-33 0,15-23 0,-34 56 0,-1 0 0,1 1 0,0-1 0,1 1 0,-1 0 0,1 1 0,8-6 0,-12 9 0,-1 0 0,0 1 0,0-1 0,0 0 0,1 1 0,-1-1 0,0 1 0,1 0 0,-1-1 0,1 1 0,-1 0 0,0 0 0,1 0 0,-1 0 0,1 0 0,-1 0 0,0 0 0,1 0 0,-1 0 0,1 1 0,-1-1 0,0 1 0,1-1 0,-1 1 0,0 0 0,0-1 0,1 1 0,-1 0 0,0 0 0,0 0 0,0 0 0,0 0 0,0 0 0,0 0 0,0 0 0,0 0 0,0 2 0,4 5 0,-1 0 0,0 1 0,-1-1 0,5 18 0,-1-2 0,-4-19 0,-1 0 0,1 0 0,0 0 0,0 0 0,0 0 0,1 0 0,-1-1 0,1 0 0,0 0 0,1 0 0,-1 0 0,1 0 0,-1-1 0,1 0 0,0 0 0,0 0 0,1-1 0,-1 0 0,1 0 0,-1 0 0,1-1 0,-1 1 0,1-1 0,0-1 0,0 1 0,-1-1 0,1 0 0,7-1 0,-6 1 0,-1-1 0,0-1 0,0 1 0,0-1 0,0 0 0,0 0 0,0-1 0,0 1 0,-1-1 0,1-1 0,-1 1 0,0-1 0,0 0 0,0 0 0,0-1 0,-1 1 0,0-1 0,0 0 0,0 0 0,0 0 0,-1-1 0,0 1 0,0-1 0,-1 0 0,4-10 0,-3 5 0,-1 1 0,0-1 0,0 0 0,-1 0 0,-1 1 0,0-1 0,0 0 0,-1 0 0,0 1 0,-1-1 0,-1 0 0,-5-16 0,8 25 0,-1 1 0,0-1 0,1 1 0,-1-1 0,0 1 0,0-1 0,0 1 0,0 0 0,0 0 0,0-1 0,-1 1 0,1 0 0,0 0 0,-1 0 0,1 0 0,-1 0 0,1 0 0,-1 1 0,1-1 0,-1 0 0,1 1 0,-3-1 0,2 1 0,-1 0 0,1 0 0,0 1 0,0-1 0,0 0 0,0 1 0,0 0 0,0 0 0,0-1 0,0 1 0,0 0 0,0 0 0,0 1 0,1-1 0,-3 2 0,-3 3 0,0 1 0,0 0 0,1 1 0,0-1 0,0 1 0,-6 13 0,4-6 0,1 0 0,1 1 0,-5 18 0,9-30 0,1 1 0,0 0 0,0-1 0,0 1 0,1 0 0,-1-1 0,1 1 0,1 0 0,-1-1 0,0 1 0,1 0 0,0-1 0,0 1 0,1 0 0,3 7 0,-4-10 0,0 0 0,0-1 0,1 1 0,-1-1 0,0 1 0,1-1 0,-1 0 0,1 1 0,0-1 0,-1 0 0,1 0 0,0 0 0,0 0 0,0 0 0,-1-1 0,1 1 0,0-1 0,0 1 0,0-1 0,0 0 0,0 1 0,0-1 0,0 0 0,0 0 0,0-1 0,0 1 0,0 0 0,0-1 0,0 1 0,0-1 0,0 1 0,0-1 0,2-1 0,8-4 0,-1 0 0,-1 0 0,1-1 0,11-10 0,-12 9 0,-6 5 0,0 1 0,0-1 0,0 0 0,1 1 0,-1 0 0,1 0 0,7-2 0,-11 4 0,1 0 0,-1-1 0,0 1 0,0 0 0,0 0 0,1 0 0,-1 0 0,0 0 0,0 1 0,1-1 0,-1 0 0,0 0 0,0 1 0,0-1 0,0 1 0,1-1 0,-1 1 0,0-1 0,0 1 0,0 0 0,0 0 0,0-1 0,0 1 0,-1 0 0,1 0 0,0 0 0,0 0 0,-1 0 0,1 0 0,0 0 0,-1 0 0,1 0 0,-1 1 0,1-1 0,-1 2 0,9 33 289,-8-29-525,0 0 0,1 0-1,0 0 1,0 0 0,0 0-1,5 8 1,2-2-6590</inkml:trace>
</inkml:ink>
</file>

<file path=ppt/ink/ink7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10:11:04.797"/>
    </inkml:context>
    <inkml:brush xml:id="br0">
      <inkml:brushProperty name="width" value="0.05" units="cm"/>
      <inkml:brushProperty name="height" value="0.05" units="cm"/>
      <inkml:brushProperty name="color" value="#FF0066"/>
    </inkml:brush>
  </inkml:definitions>
  <inkml:trace contextRef="#ctx0" brushRef="#br0">4 92 24575,'0'-55'0,"0"46"0,0 36 0,-2 15 0,1-26 0,0 0 0,1 0 0,1 0 0,4 26 0,-5-42 0,0 0 0,1 1 0,-1-1 0,0 0 0,0 1 0,0-1 0,0 0 0,0 1 0,0-1 0,0 0 0,0 1 0,1-1 0,-1 0 0,0 1 0,0-1 0,0 0 0,1 0 0,-1 1 0,0-1 0,0 0 0,1 0 0,-1 0 0,0 1 0,1-1 0,-1 0 0,0 0 0,1 0 0,-1 0 0,0 1 0,1-1 0,-1 0 0,0 0 0,1 0 0,-1 0 0,12-8 0,6-19 0,-18 27 0,18-33 0,-7 13 0,1 0 0,15-20 0,-27 40 0,1-1 0,-1 1 0,0 0 0,0-1 0,0 1 0,0 0 0,1-1 0,-1 1 0,0 0 0,0-1 0,1 1 0,-1 0 0,0 0 0,1-1 0,-1 1 0,0 0 0,1 0 0,-1 0 0,0-1 0,1 1 0,-1 0 0,0 0 0,1 0 0,-1 0 0,1 0 0,-1 0 0,0 0 0,1 0 0,-1 0 0,1 0 0,-1 0 0,0 0 0,1 0 0,-1 0 0,0 0 0,1 0 0,-1 0 0,1 1 0,-1-1 0,0 0 0,1 0 0,-1 0 0,0 1 0,1-1 0,9 21 0,-10-19 0,1 0 0,0 0 0,-1 0 0,1 0 0,0 0 0,0 0 0,0 0 0,0-1 0,0 1 0,1 0 0,-1 0 0,1-1 0,1 2 0,-1-2 0,-1-1 0,1 0 0,0 1 0,0-1 0,-1 0 0,1 0 0,0 0 0,-1 0 0,1-1 0,0 1 0,0 0 0,-1-1 0,1 1 0,-1-1 0,1 0 0,0 1 0,-1-1 0,1 0 0,-1 0 0,3-2 0,29-26 0,-29 24 0,11-10 0,-10 9 0,1-1 0,0 1 0,1 1 0,-1-1 0,1 1 0,13-8 0,-19 13 0,1 0 0,-1-1 0,0 1 0,0 0 0,0 0 0,0 0 0,0 0 0,0 0 0,0 0 0,0 0 0,0 0 0,1 0 0,-1 0 0,0 1 0,0-1 0,0 0 0,0 1 0,0-1 0,0 1 0,0-1 0,0 1 0,0 0 0,-1-1 0,1 1 0,0 0 0,0 0 0,0-1 0,-1 1 0,1 0 0,0 0 0,-1 0 0,1 0 0,-1 0 0,1 0 0,-1 0 0,1 2 0,2 5 0,0 0 0,0 1 0,2 13 0,-3-13 0,21 123 119,-15-78-1603,-4-29-5342</inkml:trace>
</inkml:ink>
</file>

<file path=ppt/ink/ink7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10:11:06.755"/>
    </inkml:context>
    <inkml:brush xml:id="br0">
      <inkml:brushProperty name="width" value="0.05" units="cm"/>
      <inkml:brushProperty name="height" value="0.05" units="cm"/>
      <inkml:brushProperty name="color" value="#FF0066"/>
    </inkml:brush>
  </inkml:definitions>
  <inkml:trace contextRef="#ctx0" brushRef="#br0">123 27 24575,'-7'-10'0,"-5"-5"0,11 15 0,1 0 0,-1-1 0,1 1 0,-1 0 0,1 0 0,0 0 0,-1 0 0,1 0 0,-1 0 0,1 0 0,-1 0 0,1 0 0,-1 0 0,1 0 0,-1 0 0,1 0 0,-1 0 0,1 0 0,0 0 0,-1 0 0,1 1 0,-1-1 0,1 0 0,-1 0 0,1 0 0,0 1 0,-1-1 0,1 0 0,0 1 0,-1-1 0,1 0 0,0 1 0,-1-1 0,1 0 0,0 1 0,0-1 0,-1 1 0,-4 9 0,-1 1 0,2 0 0,-1-1 0,2 1 0,-1 1 0,1-1 0,1 0 0,-1 14 0,-4 13 0,-6 19 0,-20 103 0,34-141 0,-1-19 0,0 0 0,0 0 0,1 0 0,-1 0 0,0 0 0,0 0 0,1 0 0,-1 0 0,0 0 0,0 0 0,1 0 0,-1 0 0,0 0 0,0 0 0,1 0 0,-1 0 0,0 0 0,0-1 0,0 1 0,1 0 0,-1 0 0,0 0 0,0 0 0,0-1 0,1 1 0,-1 0 0,0 0 0,0 0 0,0-1 0,0 1 0,0 0 0,1 0 0,-1 0 0,0-1 0,0 1 0,19-33 0,32-95 0,-37 89 0,1 1 0,24-42 0,-38 79 0,0-1 0,0 0 0,0 0 0,0 1 0,0-1 0,1 1 0,-1-1 0,0 1 0,1 0 0,-1-1 0,1 1 0,0 0 0,-1 0 0,1 0 0,2-1 0,-3 2 0,-1 0 0,1 0 0,-1 0 0,1 0 0,-1 0 0,1 0 0,-1 0 0,1 0 0,-1 0 0,0 0 0,1 0 0,-1 0 0,1 1 0,-1-1 0,1 0 0,-1 0 0,0 1 0,1-1 0,-1 0 0,1 0 0,-1 1 0,0-1 0,1 0 0,-1 1 0,7 18 0,-7 29 0,0-39 0,0 1 0,0-1 0,1 1 0,2 13 0,-3-22 0,0 0 0,0 0 0,0-1 0,1 1 0,-1 0 0,0 0 0,1 0 0,-1 0 0,1 0 0,-1-1 0,1 1 0,-1 0 0,1 0 0,0-1 0,-1 1 0,1 0 0,0-1 0,-1 1 0,1-1 0,0 1 0,0-1 0,0 1 0,-1-1 0,1 0 0,0 1 0,0-1 0,0 0 0,0 0 0,0 1 0,0-1 0,0 0 0,0 0 0,0 0 0,-1 0 0,1 0 0,0 0 0,0-1 0,0 1 0,0 0 0,0 0 0,0-1 0,0 1 0,0 0 0,-1-1 0,1 1 0,0-1 0,1 0 0,6-4 0,-1 0 0,1 0 0,11-12 0,-15 14 0,33-33 0,29-24 0,-58 53 0,1 0 0,0 1 0,0 1 0,1-1 0,18-6 0,-25 11 0,-1 0 0,1 0 0,-1 1 0,0-1 0,1 1 0,0-1 0,-1 1 0,1 0 0,-1 0 0,1 0 0,-1 0 0,1 1 0,-1-1 0,1 1 0,-1-1 0,1 1 0,-1 0 0,0 0 0,1 0 0,-1 0 0,0 0 0,0 1 0,0-1 0,0 1 0,0-1 0,0 1 0,0 0 0,0 0 0,-1 0 0,1 0 0,-1 0 0,0 0 0,1 0 0,-1 1 0,2 3 0,2 8 0,0 0 0,-1 1 0,-1 0 0,4 27 0,-5-26 0,-2-14 2,2 12-197,0 0-1,1 0 1,0 0 0,1-1-1,1 1 1,7 15 0,-4-18-6631</inkml:trace>
</inkml:ink>
</file>

<file path=ppt/ink/ink7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10:11:07.500"/>
    </inkml:context>
    <inkml:brush xml:id="br0">
      <inkml:brushProperty name="width" value="0.05" units="cm"/>
      <inkml:brushProperty name="height" value="0.05" units="cm"/>
      <inkml:brushProperty name="color" value="#FF0066"/>
    </inkml:brush>
  </inkml:definitions>
  <inkml:trace contextRef="#ctx0" brushRef="#br0">82 43 24575,'3'-11'0,"3"-10"0,-5 21 0,-1 0 0,0 0 0,0-1 0,0 1 0,0 0 0,0-1 0,0 1 0,0 0 0,1-1 0,-1 1 0,0 0 0,0 0 0,0-1 0,0 1 0,0 0 0,0-1 0,-1 1 0,1 0 0,0 0 0,0-1 0,0 1 0,0 0 0,0-1 0,0 1 0,0 0 0,-1 0 0,1-1 0,0 1 0,0 0 0,0 0 0,-1-1 0,1 1 0,0 0 0,0 0 0,-1 0 0,1 0 0,0-1 0,0 1 0,-1 0 0,1 0 0,-1 0 0,0 1 0,-1 0 0,0 0 0,0 0 0,1 1 0,-1-1 0,1 1 0,-1-1 0,1 1 0,0-1 0,0 1 0,-1 0 0,1-1 0,0 1 0,0 3 0,-3 0 0,-4 7 0,0 1 0,1 0 0,0 0 0,1 1 0,0-1 0,2 1 0,-1 1 0,2-1 0,-4 22 0,7-35 0,0 1 0,0-1 0,0 1 0,0-1 0,0 1 0,0-1 0,1 0 0,-1 1 0,0-1 0,1 1 0,-1-1 0,1 0 0,0 1 0,0 0 0,-1-1 0,1-1 0,-1 0 0,0 1 0,1-1 0,-1 0 0,1 0 0,-1 1 0,1-1 0,-1 0 0,0 0 0,1 0 0,-1 0 0,1 1 0,-1-1 0,1 0 0,-1 0 0,1 0 0,-1 0 0,1 0 0,-1 0 0,1 0 0,-1 0 0,1 0 0,-1-1 0,1 1 0,-1 0 0,1 0 0,1-1 0,1-1 0,-1 1 0,1-1 0,-1 0 0,0 1 0,0-1 0,0 0 0,0 0 0,0 0 0,0-1 0,-1 1 0,3-3 0,5-14 0,14-36 0,-18 40 0,1 0 0,0 1 0,1-1 0,15-21 0,-22 36 0,0-1 0,1 0 0,-1 0 0,1 1 0,0-1 0,-1 0 0,1 1 0,-1-1 0,1 1 0,0-1 0,-1 1 0,1-1 0,0 1 0,0-1 0,0 1 0,-1 0 0,1-1 0,0 1 0,0 0 0,0 0 0,0-1 0,0 1 0,1 0 0,-1 1 0,0-1 0,0 0 0,-1 1 0,1-1 0,0 1 0,0 0 0,0-1 0,-1 1 0,1-1 0,0 1 0,-1 0 0,1 0 0,-1-1 0,1 1 0,0 0 0,-1 0 0,1 1 0,2 6 0,0 1 0,-1-1 0,3 14 0,-4-19 0,1 12 0,0-6 0,-1 0 0,1-1 0,0 0 0,1 1 0,5 9 0,-7-15 0,0-1 0,0 0 0,1 0 0,-1 0 0,1 0 0,0-1 0,0 1 0,-1 0 0,1-1 0,0 1 0,0-1 0,1 0 0,-1 1 0,0-1 0,0 0 0,0 0 0,1-1 0,-1 1 0,1 0 0,-1-1 0,0 0 0,1 1 0,3-1 0,3 0 0,1 0 0,-1-1 0,0 0 0,0 0 0,0-1 0,1-1 0,8-2 0,5-5 0,29-16 0,-35 17 0,-16 8 0,0 0 0,1 1 0,-1-1 0,1 0 0,-1 0 0,1 1 0,-1-1 0,1 1 0,0-1 0,-1 1 0,1 0 0,0 0 0,-1-1 0,1 1 0,0 0 0,-1 0 0,1 1 0,0-1 0,-1 0 0,1 1 0,0-1 0,-1 1 0,1-1 0,-1 1 0,1 0 0,-1-1 0,1 1 0,-1 0 0,0 0 0,1 0 0,-1 0 0,0 0 0,0 1 0,0-1 0,2 2 0,1 5 0,0 0 0,0 0 0,-1 1 0,0-1 0,3 16 0,9 20 0,-14-42 0,0 0 0,1 0 0,-1 0 0,0-1 0,1 1 0,0 0 0,-1-1 0,1 1 0,0-1 0,0 0 0,-1 1 0,1-1 0,0 0 0,0 0 0,0 0 0,1 0 0,-1-1 0,0 1 0,0-1 0,0 1 0,1-1 0,-1 0 0,0 0 0,0 0 0,1 0 0,-1 0 0,0 0 0,0-1 0,1 1 0,-1-1 0,2 0 0,10-4 0,-1 0 0,-1 0 0,1-2 0,13-8 0,5-2 0,-26 14 0,1 0 0,-1 1 0,0 0 0,1 0 0,0 0 0,-1 1 0,1 0 0,0 0 0,0 0 0,-1 1 0,1 0 0,0 0 0,0 0 0,0 1 0,0-1 0,-1 2 0,1-1 0,0 1 0,-1-1 0,1 2 0,-1-1 0,7 4 0,8 4-195,0-1 0,0 0 0,1-2 0,0-1 0,1 0 0,37 4 0,-35-7-6631</inkml:trace>
</inkml:ink>
</file>

<file path=ppt/ink/ink7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10:11:07.829"/>
    </inkml:context>
    <inkml:brush xml:id="br0">
      <inkml:brushProperty name="width" value="0.05" units="cm"/>
      <inkml:brushProperty name="height" value="0.05" units="cm"/>
      <inkml:brushProperty name="color" value="#FF0066"/>
    </inkml:brush>
  </inkml:definitions>
  <inkml:trace contextRef="#ctx0" brushRef="#br0">155 1 24575,'-16'3'0,"0"2"0,0-1 0,0 2 0,1 0 0,0 1 0,0 1 0,-18 11 0,32-18 0,0 0 0,0 0 0,0 0 0,0 0 0,0 0 0,0 0 0,0 0 0,0 0 0,0 0 0,0 0 0,0 2 0,1-2 0,-1-1 0,1 1 0,0-1 0,0 1 0,0-1 0,0 1 0,0-1 0,0 1 0,0-1 0,0 1 0,0-1 0,0 1 0,0-1 0,1 1 0,-1-1 0,0 1 0,0-1 0,0 1 0,1-1 0,-1 0 0,0 1 0,1 0 0,1 1 0,0-1 0,0 1 0,1-1 0,-1 1 0,0-1 0,1 0 0,-1 0 0,1 0 0,-1 0 0,1-1 0,2 2 0,22 3 0,0-2 0,-1 0 0,34-1 0,87-9 0,-96 4 0,361-26-263,318-13-359,-442 41 622,-284 1-106,6 0 330,-12-2-1560,-11-1-4752</inkml:trace>
</inkml:ink>
</file>

<file path=ppt/ink/ink7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10:11:55.169"/>
    </inkml:context>
    <inkml:brush xml:id="br0">
      <inkml:brushProperty name="width" value="0.05" units="cm"/>
      <inkml:brushProperty name="height" value="0.05" units="cm"/>
      <inkml:brushProperty name="color" value="#FF0066"/>
    </inkml:brush>
  </inkml:definitions>
  <inkml:trace contextRef="#ctx0" brushRef="#br0">1 284 24575,'1'-1'0,"0"0"0,0 0 0,0 0 0,0 0 0,0 1 0,0-1 0,1 0 0,-1 1 0,0-1 0,0 1 0,1-1 0,-1 1 0,0-1 0,1 1 0,-1 0 0,0 0 0,1 0 0,-1-1 0,0 1 0,1 1 0,-1-1 0,3 0 0,-1 2 0,1-1 0,-1 0 0,0 1 0,0-1 0,0 1 0,0 0 0,0 0 0,0 0 0,2 3 0,51 53 0,-2 2 0,53 77 0,-45-57 0,46 62 0,152 182 0,-260-323 0,9 9 0,1 0 0,-1 0 0,1-1 0,13 9 0,-19-16 0,-1 1 0,1-1 0,0-1 0,0 1 0,0 0 0,1-1 0,-1 0 0,0 0 0,1 0 0,-1-1 0,0 1 0,1-1 0,-1 0 0,0 0 0,1-1 0,7-1 0,12-4 0,0-1 0,44-21 0,412-220-906,-242 118 214,605-273 366,40 89-459,-810 295-129,-27 8-3654</inkml:trace>
</inkml:ink>
</file>

<file path=ppt/ink/ink7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10:11:57.075"/>
    </inkml:context>
    <inkml:brush xml:id="br0">
      <inkml:brushProperty name="width" value="0.05" units="cm"/>
      <inkml:brushProperty name="height" value="0.05" units="cm"/>
      <inkml:brushProperty name="color" value="#FF0066"/>
    </inkml:brush>
  </inkml:definitions>
  <inkml:trace contextRef="#ctx0" brushRef="#br0">0 145 24575,'9'0'0,"18"0"0,27 0 0,29-5 0,22-5 0,26-1 0,18 2 0,20-3 0,2-5 0,-6 0 0,-12-2 0,-20 2 0,-23 4 0,-27 4 0,-27 3-8191</inkml:trace>
</inkml:ink>
</file>

<file path=ppt/ink/ink7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10:11:58.079"/>
    </inkml:context>
    <inkml:brush xml:id="br0">
      <inkml:brushProperty name="width" value="0.05" units="cm"/>
      <inkml:brushProperty name="height" value="0.05" units="cm"/>
      <inkml:brushProperty name="color" value="#FF0066"/>
    </inkml:brush>
  </inkml:definitions>
  <inkml:trace contextRef="#ctx0" brushRef="#br0">3 0 24575,'-2'0'0,"6"6"0,15 1 0,27 0 0,40-1 0,43-2 0,38-1 0,18-2 0,10-1-751,-11 0 751,-21 0 0,-33 0 0,-30 0 0,-32-1-7440</inkml:trace>
</inkml:ink>
</file>

<file path=ppt/ink/ink7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10:13:33.823"/>
    </inkml:context>
    <inkml:brush xml:id="br0">
      <inkml:brushProperty name="width" value="0.05" units="cm"/>
      <inkml:brushProperty name="height" value="0.05" units="cm"/>
      <inkml:brushProperty name="color" value="#FF0066"/>
    </inkml:brush>
  </inkml:definitions>
  <inkml:trace contextRef="#ctx0" brushRef="#br0">1 585 24575,'41'46'0,"-2"2"0,53 82 0,-68-93 0,-21-33 0,0 0 0,0 0 0,1 0 0,-1 0 0,1 0 0,0-1 0,5 5 0,-7-7 0,0 0 0,0 0 0,1 0 0,-1 0 0,0 0 0,1 0 0,-1-1 0,1 1 0,-1-1 0,1 0 0,-1 1 0,1-1 0,-1 0 0,1-1 0,-1 1 0,1 0 0,3-2 0,9-2 0,0-2 0,0 0 0,-1 0 0,0-1 0,0-1 0,12-10 0,80-65 0,-77 59 0,130-106 0,508-400 0,-617 492-1365,-15 12-5461</inkml:trace>
</inkml:ink>
</file>

<file path=ppt/ink/ink7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10:13:34.622"/>
    </inkml:context>
    <inkml:brush xml:id="br0">
      <inkml:brushProperty name="width" value="0.05" units="cm"/>
      <inkml:brushProperty name="height" value="0.05" units="cm"/>
      <inkml:brushProperty name="color" value="#FF0066"/>
    </inkml:brush>
  </inkml:definitions>
  <inkml:trace contextRef="#ctx0" brushRef="#br0">3 290 24575,'-3'0'0,"8"0"0,18 0 0,34 0 0,45-6 0,49-4 0,53-11 0,42-11-1497,30-5 1497,12 1 0,-4 1 0,-29-1 0,-39 5 0,-47 5 0,-53 7-6694</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8:37:24.806"/>
    </inkml:context>
    <inkml:brush xml:id="br0">
      <inkml:brushProperty name="width" value="0.05" units="cm"/>
      <inkml:brushProperty name="height" value="0.05" units="cm"/>
    </inkml:brush>
  </inkml:definitions>
  <inkml:trace contextRef="#ctx0" brushRef="#br0">493 32 24575,'-3'0'0,"-3"3"0,-4 1 0,-3-1 0,-1 3 0,-2-1 0,-1 3 0,0-1 0,1-1 0,-1 1 0,-2-1 0,-1 1 0,0 0 0,1-1 0,4-3-8191</inkml:trace>
  <inkml:trace contextRef="#ctx0" brushRef="#br0" timeOffset="1">220 113 24575,'0'-3'0,"0"-3"0,-3-4 0,-1 0-8191</inkml:trace>
  <inkml:trace contextRef="#ctx0" brushRef="#br0" timeOffset="2">123 49 24575,'-3'0'0,"-3"-3"0</inkml:trace>
  <inkml:trace contextRef="#ctx0" brushRef="#br0" timeOffset="3">58 32 24575,'-2'0'0</inkml:trace>
  <inkml:trace contextRef="#ctx0" brushRef="#br0" timeOffset="4">43 32 24575,'3'0'0,"3"0"0,4-2 0,0-5 0</inkml:trace>
  <inkml:trace contextRef="#ctx0" brushRef="#br0" timeOffset="5">91 1 24575,'-3'0'0</inkml:trace>
  <inkml:trace contextRef="#ctx0" brushRef="#br0" timeOffset="6">58 1 24575,'-5'0'0,"-5"0"0,-3 0 0,-3 0 0,3 0-8191</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8:37:25.147"/>
    </inkml:context>
    <inkml:brush xml:id="br0">
      <inkml:brushProperty name="width" value="0.05" units="cm"/>
      <inkml:brushProperty name="height" value="0.05" units="cm"/>
    </inkml:brush>
  </inkml:definitions>
  <inkml:trace contextRef="#ctx0" brushRef="#br0">35 36 24575,'-3'0'0</inkml:trace>
  <inkml:trace contextRef="#ctx0" brushRef="#br0" timeOffset="1">3 19 24575,'-3'0'0</inkml:trace>
  <inkml:trace contextRef="#ctx0" brushRef="#br0" timeOffset="2">3 3 24575,'0'0'-8191</inkml:trace>
  <inkml:trace contextRef="#ctx0" brushRef="#br0" timeOffset="3">19 3 24575,'0'-3'0</inkml:trace>
  <inkml:trace contextRef="#ctx0" brushRef="#br0" timeOffset="4">3 19 24575,'0'3'0</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8:37:25.883"/>
    </inkml:context>
    <inkml:brush xml:id="br0">
      <inkml:brushProperty name="width" value="0.05" units="cm"/>
      <inkml:brushProperty name="height" value="0.05" units="cm"/>
    </inkml:brush>
  </inkml:definitions>
  <inkml:trace contextRef="#ctx0" brushRef="#br0">0 3 24575,'0'-2'0</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8:37:26.212"/>
    </inkml:context>
    <inkml:brush xml:id="br0">
      <inkml:brushProperty name="width" value="0.05" units="cm"/>
      <inkml:brushProperty name="height" value="0.05" units="cm"/>
    </inkml:brush>
  </inkml:definitions>
  <inkml:trace contextRef="#ctx0" brushRef="#br0">1 694 24575,'2'-3'0,"5"-3"0,2-4 0,7-2 0,2-6 0,4-1 0,4-1 0,0-2 0,-2-1 0,1 2 0,-2-2 0,-1 1 0,1 1 0,1 1 0,-2 5-8191</inkml:trace>
  <inkml:trace contextRef="#ctx0" brushRef="#br0" timeOffset="1">435 340 24575,'2'0'0,"7"-5"0,5-2 0,5-6 0,5 1 0,3-2 0,6 0 0,3-2 0,0 4 0,0-1 0,-1 1 0,-3 1 0,-8 0 0,-7 0 0,-7 1-8191</inkml:trace>
  <inkml:trace contextRef="#ctx0" brushRef="#br0" timeOffset="2">788 163 24575,'-3'-2'0</inkml:trace>
  <inkml:trace contextRef="#ctx0" brushRef="#br0" timeOffset="3">772 115 24575,'0'-3'0,"0"-3"0,0-4 0,0 1-8191</inkml:trace>
  <inkml:trace contextRef="#ctx0" brushRef="#br0" timeOffset="4">788 3 24575,'3'0'0,"1"-3"0</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8:37:26.570"/>
    </inkml:context>
    <inkml:brush xml:id="br0">
      <inkml:brushProperty name="width" value="0.05" units="cm"/>
      <inkml:brushProperty name="height" value="0.05" units="cm"/>
    </inkml:brush>
  </inkml:definitions>
  <inkml:trace contextRef="#ctx0" brushRef="#br0">1 60 24575,'5'-3'0,"5"-3"0,6-7 0,3-6 0,-2 0-8191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8:36:36.627"/>
    </inkml:context>
    <inkml:brush xml:id="br0">
      <inkml:brushProperty name="width" value="0.05" units="cm"/>
      <inkml:brushProperty name="height" value="0.05" units="cm"/>
    </inkml:brush>
  </inkml:definitions>
  <inkml:trace contextRef="#ctx0" brushRef="#br0">78 252 24575,'-1'-3'0,"1"1"0,-1 0 0,0 0 0,1 0 0,-1 0 0,0 0 0,0 0 0,0 0 0,-1 0 0,1 0 0,0 0 0,-1 0 0,1 1 0,-3-3 0,-24-19 0,27 22 0,1 0 0,-1 1 0,0-1 0,0 0 0,1 1 0,-1-1 0,0 1 0,0-1 0,0 1 0,0 0 0,0-1 0,1 1 0,-1 0 0,0 0 0,0-1 0,0 1 0,0 0 0,0 0 0,0 0 0,0 0 0,0 0 0,0 0 0,0 1 0,0-1 0,-1 0 0,1 1 0,0 0 0,1 0 0,-1 0 0,0 0 0,1 0 0,-1 0 0,1 0 0,-1 0 0,1 0 0,0 0 0,-1 0 0,1 0 0,0 0 0,0 0 0,-1 0 0,1 1 0,0 1 0,1 8 0,0 1 0,0-1 0,3 13 0,-3-21 0,22 109 0,22 125 0,-36-172 0,2 107 0,-26-418 0,0 46 0,13 146 0,10-88 0,-6 125 0,1-1 0,0 1 0,2 0 0,0 1 0,1-1 0,0 1 0,15-26 0,-18 37 0,0 1 0,0 0 0,0 0 0,1 0 0,0 0 0,0 0 0,0 1 0,0-1 0,0 1 0,1 0 0,-1 1 0,8-4 0,-8 4 0,1 1 0,-1 0 0,0 0 0,1 1 0,-1-1 0,1 1 0,-1 0 0,1 0 0,0 1 0,-1-1 0,0 1 0,1 0 0,-1 0 0,1 1 0,-1-1 0,7 5 0,3 1 0,-1 1 0,0 0 0,0 1 0,-1 1 0,-1 0 0,1 0 0,-2 1 0,1 1 0,-2 0 0,1 0 0,-2 1 0,1 0 0,7 18 0,-12-22 0,0 0 0,-1 0 0,0 0 0,-1 0 0,0 0 0,0 1 0,-1-1 0,-1 1 0,1-1 0,-2 11 0,0-14 0,0 1 0,0 0 0,-1 0 0,0-1 0,0 1 0,-1-1 0,0 1 0,0-1 0,-1 0 0,1 0 0,-1 0 0,0-1 0,-1 1 0,-9 8 0,3-4 57,-1-1 0,-1 0 0,0 0 0,0-2 0,-24 12 0,10-8-911,-56 14 1,27-13-5973</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8:37:26.895"/>
    </inkml:context>
    <inkml:brush xml:id="br0">
      <inkml:brushProperty name="width" value="0.05" units="cm"/>
      <inkml:brushProperty name="height" value="0.05" units="cm"/>
    </inkml:brush>
  </inkml:definitions>
  <inkml:trace contextRef="#ctx0" brushRef="#br0">0 5391 24575,'6'-11'0,"9"-14"0,11-15 0,1 1-8191</inkml:trace>
  <inkml:trace contextRef="#ctx0" brushRef="#br0" timeOffset="1">933 3912 24575,'11'-24'0,"14"-34"0,17-30 0,15-29 0,-2 7-8191</inkml:trace>
  <inkml:trace contextRef="#ctx0" brushRef="#br0" timeOffset="2">1753 2208 24575,'11'-27'0,"14"-37"0,12-34 0,10-29-1698,5-16 1698,2-4-2441,-8 24-1611</inkml:trace>
  <inkml:trace contextRef="#ctx0" brushRef="#br0" timeOffset="3">2250 889 24575,'6'-19'0,"4"-25"0,6-22 0,3-19 0,4-14 0,-2-6-1264,-2-2 1264,1 0 0,0 9 0,0 9 0,-4 20-6927</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8:37:27.430"/>
    </inkml:context>
    <inkml:brush xml:id="br0">
      <inkml:brushProperty name="width" value="0.05" units="cm"/>
      <inkml:brushProperty name="height" value="0.05" units="cm"/>
    </inkml:brush>
  </inkml:definitions>
  <inkml:trace contextRef="#ctx0" brushRef="#br0">1 0 24575,'5'0'0</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8:38:00.026"/>
    </inkml:context>
    <inkml:brush xml:id="br0">
      <inkml:brushProperty name="width" value="0.05" units="cm"/>
      <inkml:brushProperty name="height" value="0.05" units="cm"/>
    </inkml:brush>
  </inkml:definitions>
  <inkml:trace contextRef="#ctx0" brushRef="#br0">165 0 24575,'-3'0'0</inkml:trace>
  <inkml:trace contextRef="#ctx0" brushRef="#br0" timeOffset="1">52 129 24575,'-3'5'0,"-6"5"0,-2 3 0,1 3 0,0-3 0,1-2-8191</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8:37:30.362"/>
    </inkml:context>
    <inkml:brush xml:id="br0">
      <inkml:brushProperty name="width" value="0.05" units="cm"/>
      <inkml:brushProperty name="height" value="0.05" units="cm"/>
    </inkml:brush>
  </inkml:definitions>
  <inkml:trace contextRef="#ctx0" brushRef="#br0">1 167 24575,'8'-16'0,"8"-22"0,7-19 0,0 1-8191</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8:37:30.705"/>
    </inkml:context>
    <inkml:brush xml:id="br0">
      <inkml:brushProperty name="width" value="0.05" units="cm"/>
      <inkml:brushProperty name="height" value="0.05" units="cm"/>
    </inkml:brush>
  </inkml:definitions>
  <inkml:trace contextRef="#ctx0" brushRef="#br0">419 1251 24575,'-9'-11'0,"-7"-15"0,-10-13 0,0-1-8191</inkml:trace>
  <inkml:trace contextRef="#ctx0" brushRef="#br0" timeOffset="1">129 736 24575,'-3'-11'0,"-6"-15"0,-4-10 0,-3-8 0,1-5 0,4 1 0,3 0 0,3 1 0,0-1 0,0 3 0,2 8-8191</inkml:trace>
  <inkml:trace contextRef="#ctx0" brushRef="#br0" timeOffset="2">0 125 24575,'0'-8'0,"0"-8"0,0-8 0,0-1 0,0-2 0,0 3-8191</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8:37:36.182"/>
    </inkml:context>
    <inkml:brush xml:id="br0">
      <inkml:brushProperty name="width" value="0.05" units="cm"/>
      <inkml:brushProperty name="height" value="0.05" units="cm"/>
    </inkml:brush>
  </inkml:definitions>
  <inkml:trace contextRef="#ctx0" brushRef="#br0">18 1 24575,'-15'116'0,"13"150"78,2-164-1521,0-79-5383</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8:37:36.512"/>
    </inkml:context>
    <inkml:brush xml:id="br0">
      <inkml:brushProperty name="width" value="0.05" units="cm"/>
      <inkml:brushProperty name="height" value="0.05" units="cm"/>
    </inkml:brush>
  </inkml:definitions>
  <inkml:trace contextRef="#ctx0" brushRef="#br0">14 36 24575,'-3'0'0,"-4"3"0,3 0 0,4 1 0,8-1 0,8-1 0,9-1 0,6 0 0,6-1 0,5-3 0,1-1 0,1 1 0,-2-3 0,-2 0 0,-2-1 0,-5 0 0,-6-2 0,-7 1-8191</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8:37:36.858"/>
    </inkml:context>
    <inkml:brush xml:id="br0">
      <inkml:brushProperty name="width" value="0.05" units="cm"/>
      <inkml:brushProperty name="height" value="0.05" units="cm"/>
    </inkml:brush>
  </inkml:definitions>
  <inkml:trace contextRef="#ctx0" brushRef="#br0">1 96 24575,'0'-2'0,"2"-2"0,5-2 0,3 0 0,5-3 0,6 2 0,7-2 0,8 1 0,5-1 0,4 1 0,6 2 0,1 0 0,-1 0 0,-2 1 0,-7 2 0,-10 1-8191</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8:37:37.203"/>
    </inkml:context>
    <inkml:brush xml:id="br0">
      <inkml:brushProperty name="width" value="0.05" units="cm"/>
      <inkml:brushProperty name="height" value="0.05" units="cm"/>
    </inkml:brush>
  </inkml:definitions>
  <inkml:trace contextRef="#ctx0" brushRef="#br0">1 103 24575,'3'0'0,"0"3"0,1 4 0,-2 2 0,0 4 0,-1 5 0,0 4 0,-1 4 0,0 3 0,0 6 0,0 4 0,0 1 0,0 2 0,0-1 0,-3-1 0,-1-6 0,1-5 0,0-8-8191</inkml:trace>
  <inkml:trace contextRef="#ctx0" brushRef="#br0" timeOffset="1">1 152 24575,'0'-13'0,"0"1"0,0 1 0,0-1 0,1 1 0,0 0 0,5-18 0,-5 27 0,1-1 0,-1 0 0,0 0 0,1 1 0,-1-1 0,1 1 0,0-1 0,-1 1 0,1 0 0,1-1 0,-1 1 0,0 0 0,0 0 0,1 1 0,-1-1 0,1 0 0,0 1 0,-1 0 0,1-1 0,0 1 0,0 0 0,0 1 0,0-1 0,-1 0 0,7 0 0,17-1 0,-1 0 0,1 2 0,-1 0 0,0 2 0,1 1 0,44 11 0,-66-13-97,0 0-1,0 1 1,0-1-1,0 1 1,0 0-1,0 0 1,-1 0-1,1 1 1,-1-1-1,0 1 1,0 0-1,0 0 0,4 5 1,1 4-6729</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8:37:37.545"/>
    </inkml:context>
    <inkml:brush xml:id="br0">
      <inkml:brushProperty name="width" value="0.05" units="cm"/>
      <inkml:brushProperty name="height" value="0.05" units="cm"/>
    </inkml:brush>
  </inkml:definitions>
  <inkml:trace contextRef="#ctx0" brushRef="#br0">28 47 24575,'-2'0'0,"-5"3"0,-2 0 0,1 1 0,7-1 0,4-1 0,12-1 0,7-3 0,9-4 0,7-1 0,3-2 0,2 0 0,0-1 0,-3 2 0,-4 1 0,-9 3-8191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8:36:37.353"/>
    </inkml:context>
    <inkml:brush xml:id="br0">
      <inkml:brushProperty name="width" value="0.05" units="cm"/>
      <inkml:brushProperty name="height" value="0.05" units="cm"/>
    </inkml:brush>
  </inkml:definitions>
  <inkml:trace contextRef="#ctx0" brushRef="#br0">306 349 24575,'21'-23'0,"0"-1"0,-2-1 0,0-1 0,-2 0 0,20-41 0,-33 58 0,0-1 0,0 1 0,-1-1 0,-1 0 0,4-20 0,-6 28 0,1 0 0,-1 1 0,0-1 0,0 0 0,0 0 0,-1 0 0,1 0 0,0 0 0,-1 0 0,1 0 0,-1 0 0,0 0 0,1 1 0,-1-1 0,0 0 0,0 0 0,0 1 0,0-1 0,-1 1 0,1-1 0,0 1 0,-1-1 0,1 1 0,-1 0 0,1 0 0,-1-1 0,0 1 0,1 1 0,-1-1 0,0 0 0,0 0 0,0 0 0,1 1 0,-1-1 0,0 1 0,0 0 0,0 0 0,-2-1 0,-5 1 0,1 1 0,-1-1 0,1 1 0,-1 1 0,1-1 0,0 1 0,0 1 0,0 0 0,0 0 0,0 0 0,-13 9 0,-6 5 0,-43 35 0,48-34 0,0 1 0,2 2 0,0 0 0,1 1 0,2 1 0,-19 30 0,29-40 0,-1 0 0,2 1 0,0 0 0,0 0 0,1 0 0,1 1 0,1-1 0,0 1 0,1 0 0,0 0 0,1 0 0,1 0 0,2 24 0,-1-33 0,0-1 0,0 0 0,0 0 0,1 1 0,0-1 0,0 0 0,0 0 0,0 0 0,1-1 0,0 1 0,0 0 0,0-1 0,1 0 0,-1 0 0,1 0 0,0 0 0,0-1 0,5 4 0,-2-3 0,-1-1 0,1 0 0,0 0 0,0-1 0,0 0 0,0 0 0,0-1 0,0 0 0,1 0 0,-1 0 0,0-1 0,1 0 0,7-2 0,10-1 0,-1-2 0,1-1 0,-1 0 0,0-2 0,-1-1 0,0-1 0,0-1 0,31-20 0,-19 8 0,-1-1 0,-1-3 0,-1 0 0,35-40 0,-48 46 0,-1-1 0,-1 0 0,24-43 0,-35 52 0,0 1 0,0-1 0,-1 0 0,-1 0 0,0 0 0,-1-1 0,0 1 0,-1-1 0,0-21 0,-3 30 0,0 0 0,0 0 0,0 0 0,-1 0 0,1 1 0,-1-1 0,0 0 0,-1 1 0,1-1 0,-1 1 0,0 0 0,0 0 0,0 0 0,0 1 0,-1-1 0,0 1 0,0-1 0,0 1 0,0 0 0,0 1 0,0-1 0,-1 1 0,1 0 0,-1 0 0,-6-2 0,11 4 0,-1 0 0,0-1 0,1 1 0,-1 0 0,0 0 0,1-1 0,-1 1 0,0 0 0,1 0 0,-1 0 0,0 0 0,1 0 0,-1 0 0,0 0 0,1 0 0,-1 0 0,0 1 0,1-1 0,-1 0 0,0 0 0,1 1 0,-1-1 0,1 0 0,-1 1 0,1-1 0,-1 0 0,0 1 0,1-1 0,-1 1 0,0 1 0,1-1 0,-1 0 0,1 1 0,0-1 0,-1 0 0,1 1 0,0-1 0,0 0 0,0 1 0,0-1 0,0 1 0,0-1 0,1 3 0,2 7 0,0 1 0,8 19 0,-8-24 0,57 187 0,-19-54 0,-33-117-1365,-1-5-5461</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8:37:38.732"/>
    </inkml:context>
    <inkml:brush xml:id="br0">
      <inkml:brushProperty name="width" value="0.05" units="cm"/>
      <inkml:brushProperty name="height" value="0.05" units="cm"/>
    </inkml:brush>
  </inkml:definitions>
  <inkml:trace contextRef="#ctx0" brushRef="#br0">308 64 24575,'5'0'0,"-1"0"0,0 0 0,0-1 0,1 0 0,-1 0 0,0 0 0,0 0 0,5-3 0,-8 3 0,0 1 0,1-1 0,-1 1 0,0-1 0,0 0 0,0 0 0,0 1 0,0-1 0,0 0 0,0 0 0,-1 0 0,1 0 0,0 0 0,0 0 0,-1-1 0,1 1 0,-1 0 0,1 0 0,-1 0 0,1-1 0,-1 1 0,0 0 0,1 0 0,-1-1 0,0 1 0,0 0 0,0-1 0,0 1 0,0 0 0,0 0 0,-1-2 0,1 2 0,-1-1 0,0 1 0,1 0 0,-1 0 0,0 0 0,1 0 0,-1 0 0,0 0 0,0 0 0,0 0 0,0 0 0,0 0 0,0 1 0,0-1 0,0 0 0,0 0 0,0 1 0,0-1 0,-1 1 0,1-1 0,0 1 0,0 0 0,-1 0 0,1-1 0,0 1 0,-1 0 0,1 0 0,-2 0 0,-40 4 0,40-4 0,-13 4 0,0 0 0,0 1 0,1 0 0,0 1 0,0 1 0,0 1 0,1 0 0,0 0 0,1 2 0,0-1 0,-14 15 0,17-15 0,0 1 0,1 0 0,1 0 0,0 1 0,0 0 0,1 0 0,0 1 0,1 0 0,0 0 0,1 1 0,1-1 0,0 1 0,0 0 0,-1 14 0,5-20 0,-1-1 0,1 1 0,0 0 0,0 0 0,1 0 0,0 0 0,0 0 0,1-1 0,0 1 0,0-1 0,1 1 0,-1-1 0,8 12 0,-7-14 0,0 1 0,1-1 0,-1 0 0,1 0 0,0-1 0,1 1 0,-1-1 0,0 0 0,1 0 0,0 0 0,0-1 0,0 1 0,0-1 0,0 0 0,0-1 0,0 1 0,12 0 0,-4 0 49,0-2 0,0 0 0,0 0-1,0-2 1,0 1 0,18-6 0,-4 0-903,49-21 1,-36 10-5973</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8:37:39.285"/>
    </inkml:context>
    <inkml:brush xml:id="br0">
      <inkml:brushProperty name="width" value="0.05" units="cm"/>
      <inkml:brushProperty name="height" value="0.05" units="cm"/>
    </inkml:brush>
  </inkml:definitions>
  <inkml:trace contextRef="#ctx0" brushRef="#br0">37 61 24575,'6'-5'0,"1"0"0,0 0 0,0 1 0,1 0 0,8-3 0,-8 3 0,0 0 0,0-1 0,13-8 0,-40 26 0,-18 14 0,28-17 0,0 0 0,0 0 0,1 1 0,1 1 0,0-1 0,-7 15 0,12-22 0,0 1 0,0 0 0,0-1 0,1 1 0,-1 0 0,1 0 0,0 0 0,1 0 0,-1 0 0,1 1 0,0-1 0,1 0 0,-1 0 0,1 0 0,0 0 0,0 0 0,0 0 0,1 0 0,2 6 0,-2-8 0,0-1 0,0 1 0,0-1 0,0 1 0,0-1 0,0 0 0,1 0 0,-1 0 0,1 0 0,-1-1 0,1 1 0,0-1 0,0 1 0,0-1 0,0 0 0,0 0 0,0 0 0,0-1 0,0 1 0,0-1 0,0 1 0,0-1 0,0 0 0,0 0 0,1-1 0,-1 1 0,0-1 0,5-1 0,0 0 0,-1 0 0,1 0 0,-1-1 0,0 0 0,0-1 0,0 1 0,0-1 0,-1-1 0,0 1 0,10-10 0,-13 10 0,1 0 0,-1 0 0,-1-1 0,1 1 0,0-1 0,-1 0 0,0 0 0,0 0 0,-1 0 0,1 0 0,-1 0 0,0 0 0,-1-1 0,1 1 0,-1 0 0,0 0 0,0-1 0,-1 1 0,1 0 0,-1-1 0,0 1 0,-1 0 0,1 0 0,-4-6 0,3 5 0,0 0 0,-1 0 0,0 0 0,-1 1 0,1-1 0,-1 1 0,0 0 0,0 0 0,-1 0 0,1 1 0,-1-1 0,0 1 0,0 0 0,-1 1 0,1-1 0,-1 1 0,0 0 0,0 0 0,-10-3 0,14 6 22,0 0-1,0 0 0,0-1 1,0 1-1,0 0 0,0 0 1,0 1-1,1-1 0,-1 0 1,0 1-1,0-1 0,0 1 1,0 0-1,1-1 0,-4 3 1,5-3-74,-1 1 0,0-1 0,0 1 1,1-1-1,-1 1 0,0 0 1,1-1-1,-1 1 0,0 0 0,1 0 1,-1 0-1,1-1 0,0 1 1,-1 0-1,1 0 0,0 0 0,-1 0 1,1 0-1,0 0 0,0 0 1,0 0-1,0 0 0,0-1 0,0 1 1,0 0-1,0 0 0,0 0 1,0 0-1,0 0 0,1 0 0,-1 0 1,1 1-1,4 8-6774</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8:37:39.696"/>
    </inkml:context>
    <inkml:brush xml:id="br0">
      <inkml:brushProperty name="width" value="0.05" units="cm"/>
      <inkml:brushProperty name="height" value="0.05" units="cm"/>
    </inkml:brush>
  </inkml:definitions>
  <inkml:trace contextRef="#ctx0" brushRef="#br0">0 113 24575,'0'-4'0,"0"1"0,1 0 0,-1-1 0,1 1 0,-1 0 0,1 0 0,0 0 0,0-1 0,0 1 0,1 0 0,-1 0 0,1 1 0,2-5 0,-3 5 0,1 1 0,-1 0 0,0 0 0,0 0 0,1 0 0,-1 0 0,1 0 0,-1 1 0,0-1 0,1 0 0,0 1 0,-1-1 0,1 1 0,-1-1 0,1 1 0,-1 0 0,1 0 0,0 0 0,-1 0 0,1 0 0,0 0 0,-1 0 0,1 0 0,0 1 0,-1-1 0,1 1 0,-1-1 0,1 1 0,1 0 0,2 2 0,0 0 0,-1 0 0,1 0 0,-1 0 0,1 1 0,-1 0 0,0 0 0,0 0 0,-1 0 0,1 0 0,-1 1 0,0 0 0,0 0 0,-1 0 0,1 0 0,-1 0 0,2 7 0,0 1 0,-1 1 0,0-1 0,0 1 0,-1 0 0,-1 25 0,-1-33 0,0 0 0,-1-1 0,0 1 0,-3 9 0,4-13 0,-1 0 0,0 0 0,1 0 0,-1 0 0,0-1 0,0 1 0,0 0 0,-1-1 0,1 1 0,0-1 0,0 1 0,-1-1 0,1 1 0,-1-1 0,1 0 0,-4 2 0,5-3 0,-1 0 0,1 1 0,-1-1 0,1 0 0,-1 0 0,1 0 0,-1 0 0,1 0 0,0 0 0,-1 0 0,1 0 0,-1 0 0,1 0 0,-1 0 0,1 0 0,-1 0 0,1 0 0,-1 0 0,1 0 0,-1 0 0,1-1 0,0 1 0,-1 0 0,1 0 0,-1-1 0,1 1 0,0 0 0,-1-1 0,1 1 0,0 0 0,-1-1 0,1 1 0,0 0 0,0-1 0,-1 1 0,1-1 0,0 1 0,0 0 0,0-1 0,-1 1 0,1-1 0,0 1 0,0-1 0,0 1 0,0-1 0,0 1 0,0 0 0,0-1 0,0 1 0,0-1 0,0 1 0,0-1 0,1 0 0,2-27 0,3 7 0,2 0 0,0 1 0,1 0 0,1 0 0,0 1 0,2 1 0,0-1 0,1 2 0,1 0 0,0 1 0,23-20 0,-33 33 0,0 0 0,-1 1 0,1-1 0,0 1 0,0 0 0,0 0 0,0 0 0,1 0 0,-1 1 0,0 0 0,8-1 0,-10 2 0,0 0 0,0 0 0,0 0 0,0 0 0,0 1 0,0-1 0,0 1 0,0 0 0,0-1 0,-1 1 0,1 0 0,0 0 0,-1 0 0,1 0 0,0 0 0,-1 1 0,1-1 0,-1 0 0,0 1 0,1-1 0,-1 1 0,0-1 0,0 1 0,0 0 0,0-1 0,0 1 0,0 0 0,0 3 0,2 4 40,0-1 1,-1 1-1,0 0 0,0 0 0,-1 0 0,0 0 0,-1 14 0,-10 64-767,5-58-232,3-10-5867</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8:37:40.160"/>
    </inkml:context>
    <inkml:brush xml:id="br0">
      <inkml:brushProperty name="width" value="0.05" units="cm"/>
      <inkml:brushProperty name="height" value="0.05" units="cm"/>
    </inkml:brush>
  </inkml:definitions>
  <inkml:trace contextRef="#ctx0" brushRef="#br0">258 317 24575,'1'0'0,"0"-1"0,0 0 0,0 0 0,0 1 0,-1-1 0,1 0 0,0 0 0,-1 0 0,1 0 0,0 0 0,-1 0 0,0 0 0,1 0 0,-1 0 0,1 0 0,-1 0 0,0 0 0,0 0 0,0 0 0,1 0 0,-1 0 0,0 0 0,0 0 0,-1 0 0,1-1 0,0 1 0,0 0 0,0 0 0,-1 0 0,1 0 0,-1 0 0,1 0 0,-1 0 0,1 0 0,-1 0 0,1 0 0,-1 1 0,0-1 0,1 0 0,-1 0 0,0 0 0,0 1 0,0-1 0,0 0 0,-1 0 0,-2-2 0,-1 1 0,1-1 0,-1 1 0,0 0 0,0 0 0,0 1 0,0-1 0,-7 0 0,6 1 0,-1 0 0,0 0 0,1 1 0,-1 0 0,0 0 0,1 1 0,-1 0 0,0 0 0,1 0 0,-1 1 0,1 0 0,-1 0 0,1 1 0,0-1 0,0 1 0,0 1 0,1-1 0,-1 1 0,1 0 0,0 1 0,0-1 0,0 1 0,0 0 0,1 0 0,0 0 0,0 1 0,0-1 0,1 1 0,-5 11 0,2-6 0,1 0 0,1 0 0,0 0 0,1 1 0,0 0 0,0-1 0,1 1 0,1 0 0,0 0 0,1 0 0,1 20 0,0-30 0,-1 0 0,0 1 0,1-1 0,-1 0 0,1 0 0,-1 0 0,1 0 0,0 0 0,0 0 0,0 0 0,0 0 0,0 0 0,1-1 0,-1 1 0,0 0 0,1-1 0,-1 1 0,1-1 0,0 1 0,0-1 0,-1 0 0,1 0 0,0 0 0,0 0 0,0 0 0,0 0 0,0 0 0,0-1 0,0 1 0,0-1 0,1 0 0,-1 1 0,0-1 0,0 0 0,0 0 0,0 0 0,1-1 0,-1 1 0,0 0 0,4-2 0,2 0 0,0-1 0,1-1 0,-1 1 0,-1-1 0,1-1 0,-1 1 0,1-1 0,12-11 0,-5 0 0,0-1 0,0 0 0,-2-1 0,0 0 0,-1-1 0,-1 0 0,-1-1 0,10-25 0,-10 17 0,-1-1 0,-1 0 0,-1 0 0,-2 0 0,3-50 0,-8 68 0,0 0 0,-3-19 0,3 28 0,0 0 0,-1-1 0,1 1 0,-1 0 0,1 0 0,-1 0 0,0 0 0,0 0 0,0 0 0,0 0 0,0 0 0,0 0 0,-1 0 0,1 0 0,-1 1 0,1-1 0,-1 0 0,1 1 0,-1 0 0,-2-2 0,3 3 0,0 0 0,-1-1 0,1 1 0,0 0 0,0 0 0,0 1 0,0-1 0,0 0 0,0 0 0,-1 1 0,1-1 0,0 0 0,0 1 0,0-1 0,0 1 0,0-1 0,0 1 0,0 0 0,0-1 0,1 1 0,-1 0 0,0 0 0,0 0 0,0-1 0,1 1 0,-1 0 0,1 0 0,-1 0 0,0 0 0,1 0 0,0 0 0,-1 2 0,-16 38 0,17-39 0,-7 22 57,1 0 0,1 1 0,2 0 0,0 0 0,2 50 0,2-58-228,0 0 0,2 1 1,0-1-1,0-1 0,2 1 1,0 0-1,1-1 0,1 0 1,13 23-1,-3-14-6655</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8:37:40.913"/>
    </inkml:context>
    <inkml:brush xml:id="br0">
      <inkml:brushProperty name="width" value="0.05" units="cm"/>
      <inkml:brushProperty name="height" value="0.05" units="cm"/>
    </inkml:brush>
  </inkml:definitions>
  <inkml:trace contextRef="#ctx0" brushRef="#br0">210 109 24575,'15'-13'0,"-13"12"0,-1 0 0,1 0 0,-1 0 0,1 0 0,-1 0 0,1 0 0,-1 0 0,0-1 0,0 1 0,1 0 0,-1-1 0,0 1 0,0-1 0,-1 1 0,1-1 0,0 0 0,0 1 0,-1-1 0,1 0 0,-1 1 0,1-1 0,-1 0 0,0 0 0,0 1 0,0-1 0,0 0 0,0 0 0,0 0 0,0 1 0,-1-1 0,0-2 0,1 1 0,-1 1 0,0-1 0,0 1 0,0 0 0,0-1 0,0 1 0,0 0 0,-1 0 0,1 0 0,-1 0 0,0 0 0,1 0 0,-1 1 0,0-1 0,0 0 0,0 1 0,0 0 0,0-1 0,-1 1 0,1 0 0,0 0 0,-1 0 0,1 0 0,0 1 0,-1-1 0,1 1 0,-1-1 0,1 1 0,-1 0 0,1 0 0,-1 0 0,1 0 0,-1 0 0,1 1 0,-1-1 0,1 1 0,-1 0 0,1-1 0,0 1 0,-1 0 0,1 0 0,0 1 0,0-1 0,0 0 0,0 1 0,0-1 0,0 1 0,0 0 0,-1 2 0,-9 10 0,0 1 0,2 0 0,0 1 0,0 0 0,2 0 0,0 1 0,1 0 0,-10 35 0,3 8 0,-10 81 0,17-87 171,0 70 0,7-109-342,0 0 0,1 1 1,1-1-1,1 0 0,0-1 1,1 1-1,0 0 0,2-1 1,10 22-1,3-6-6655</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8:37:41.398"/>
    </inkml:context>
    <inkml:brush xml:id="br0">
      <inkml:brushProperty name="width" value="0.05" units="cm"/>
      <inkml:brushProperty name="height" value="0.05" units="cm"/>
    </inkml:brush>
  </inkml:definitions>
  <inkml:trace contextRef="#ctx0" brushRef="#br0">0 58 24575,'0'-3'0,"0"-1"0,1 1 0,-1 0 0,1-1 0,-1 1 0,1 0 0,0 0 0,0-1 0,0 1 0,0 0 0,1 0 0,0 0 0,2-3 0,-3 5 0,-1 0 0,1 0 0,0 1 0,0-1 0,-1 0 0,1 1 0,0-1 0,0 1 0,0-1 0,0 1 0,0-1 0,0 1 0,0 0 0,0-1 0,0 1 0,0 0 0,2 0 0,-1 0 0,0 0 0,0 0 0,0 1 0,0-1 0,0 1 0,-1 0 0,1-1 0,0 1 0,0 0 0,-1 0 0,1 0 0,0 0 0,1 2 0,6 4 0,-1 2 0,0-1 0,0 1 0,-1 0 0,0 1 0,0-1 0,5 13 0,33 77 0,-35-75 0,-1 1 0,-2 1 0,0 0 0,-2-1 0,-1 2 0,-1-1 0,0 37 0,-4-48 0,0 0 0,-1 0 0,0-1 0,-1 1 0,-1-1 0,0 1 0,-1-1 0,-1 0 0,0-1 0,-1 1 0,0-1 0,-1 0 0,0-1 0,-16 17 0,-25 18-1365,1-10-5461</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8:37:41.742"/>
    </inkml:context>
    <inkml:brush xml:id="br0">
      <inkml:brushProperty name="width" value="0.05" units="cm"/>
      <inkml:brushProperty name="height" value="0.05" units="cm"/>
    </inkml:brush>
  </inkml:definitions>
  <inkml:trace contextRef="#ctx0" brushRef="#br0">0 370 24575,'34'-15'0,"0"1"0,1 2 0,65-13 0,-55 15 0,256-54-1537,327-25-1,316 19-1538,612 3 2736,-1425 64-1360</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8:37:42.668"/>
    </inkml:context>
    <inkml:brush xml:id="br0">
      <inkml:brushProperty name="width" value="0.05" units="cm"/>
      <inkml:brushProperty name="height" value="0.05" units="cm"/>
    </inkml:brush>
  </inkml:definitions>
  <inkml:trace contextRef="#ctx0" brushRef="#br0">88 90 24575,'-87'0'0,"147"-17"0,430-53 0,-486 70 0,4-1 0,0 0 0,-1 1 0,1 0 0,9 1 0,-17-1-23,0 0 0,0 0 0,-1 0 0,1 0 0,0 1-1,0-1 1,0 0 0,0 0 0,-1 0 0,1 0 0,0 0 0,0 1-1,0-1 1,0 0 0,0 0 0,0 0 0,0 1 0,0-1 0,-1 0-1,1 0 1,0 0 0,0 0 0,0 1 0,0-1 0,0 0 0,0 0-1,0 1 1,0-1 0,0 0 0,0 0 0,0 0 0,0 1 0,0-1-1,1 0 1,-1 0 0,0 0 0,0 0 0,0 1 0,0-1 0,0 0 0,0 0-1,0 0 1,0 1 0,1-1 0,-1 0 0,0 0 0,0 0 0,0 0-1,0 0 1,1 0 0,-1 1 0,0-1 0,0 0 0,0 0 0,0 0-1,1 0 1,-1 0 0,0 0 0,-11 5-6803</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8:37:42.997"/>
    </inkml:context>
    <inkml:brush xml:id="br0">
      <inkml:brushProperty name="width" value="0.05" units="cm"/>
      <inkml:brushProperty name="height" value="0.05" units="cm"/>
    </inkml:brush>
  </inkml:definitions>
  <inkml:trace contextRef="#ctx0" brushRef="#br0">76 1 24575,'-23'9'0,"18"-8"0,-1 1 0,1 0 0,0 1 0,0-1 0,-7 5 0,11-6 0,0 0 0,0 0 0,0 0 0,0 0 0,0 0 0,0 0 0,0 0 0,0 1 0,0-1 0,1 0 0,-1 0 0,0 1 0,1-1 0,-1 1 0,1-1 0,0 1 0,-1-1 0,1 0 0,0 1 0,0-1 0,0 1 0,0-1 0,0 1 0,0-1 0,1 3 0,12 62 0,-4-23 0,-1 0 0,0 45 0,-9-21 0,-19 130 0,6-89 0,13-102-195,0 1 0,1-1 0,0 0 0,0 1 0,0-1 0,3 9 0,2-1-6631</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8:37:43.467"/>
    </inkml:context>
    <inkml:brush xml:id="br0">
      <inkml:brushProperty name="width" value="0.05" units="cm"/>
      <inkml:brushProperty name="height" value="0.05" units="cm"/>
    </inkml:brush>
  </inkml:definitions>
  <inkml:trace contextRef="#ctx0" brushRef="#br0">0 30 24575,'0'-1'0,"1"-1"0,-1 0 0,0 1 0,0-1 0,0 1 0,1-1 0,-1 1 0,1-1 0,0 1 0,-1-1 0,1 1 0,0 0 0,0-1 0,-1 1 0,1 0 0,0-1 0,2 0 0,-3 1 0,1 1 0,-1 0 0,1 0 0,-1-1 0,0 1 0,1 0 0,-1 0 0,1 0 0,-1 0 0,0 0 0,1-1 0,-1 1 0,1 0 0,-1 0 0,1 0 0,-1 0 0,1 0 0,-1 0 0,1 0 0,-1 0 0,0 1 0,1-1 0,0 0 0,0 1 0,0-1 0,-1 1 0,1-1 0,0 1 0,0 0 0,-1 0 0,1-1 0,0 1 0,-1 0 0,1 0 0,-1 0 0,1 0 0,-1 0 0,1 1 0,4 14 0,-1-1 0,-1 1 0,0 0 0,-1 0 0,-1 0 0,0 0 0,-3 21 0,2-4 0,8 150 0,0 64 0,-8-251 0,1 0 0,0 0 0,0 0 0,1 0 0,-1 0 0,1 1 0,0-1 0,0 1 0,0-1 0,4-4 0,29-33 0,-29 34 0,71-65 0,-55 54 0,-18 14 0,1-1 0,-1 1 0,0-1 0,0 0 0,-1 0 0,0 0 0,0-1 0,0 1 0,0-1 0,-1 1 0,0-1 0,0 0 0,1-7 0,0-8 0,0 1 0,-2-35 0,2-11 0,-1 32 0,-1 22 0,0 0 0,0-1 0,6-19 0,-7 32 0,0-1 0,0 1 0,0 0 0,0 0 0,0 0 0,0-1 0,0 1 0,0 0 0,0 0 0,0 0 0,0 0 0,0-1 0,0 1 0,0 0 0,0 0 0,0 0 0,0 0 0,0 0 0,0-1 0,1 1 0,-1 0 0,0 0 0,0 0 0,0 0 0,0 0 0,0 0 0,0-1 0,1 1 0,-1 0 0,0 0 0,0 0 0,0 0 0,0 0 0,1 0 0,-1 0 0,0 0 0,0 0 0,0 0 0,1 0 0,-1 0 0,0 0 0,0 0 0,0 0 0,0 0 0,1 0 0,-1 0 0,6 10 0,1 16 0,6 65 0,-4 1 0,-3 115 0,-7-81-1365,1-112-5461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AB488F7-1FAC-40D2-BB7E-BA3CE28D8950}" type="datetimeFigureOut">
              <a:rPr lang="en-US" smtClean="0"/>
              <a:pPr/>
              <a:t>1/8/2024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A2D21D1-52E2-420B-B491-CFF6D7BB79FB}" type="slidenum">
              <a:rPr lang="en-US" smtClean="0"/>
              <a:pPr/>
              <a:t>‹#›</a:t>
            </a:fld>
            <a:endParaRPr lang="en-US"/>
          </a:p>
        </p:txBody>
      </p:sp>
    </p:spTree>
    <p:extLst>
      <p:ext uri="{BB962C8B-B14F-4D97-AF65-F5344CB8AC3E}">
        <p14:creationId xmlns:p14="http://schemas.microsoft.com/office/powerpoint/2010/main" val="223947869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A2D21D1-52E2-420B-B491-CFF6D7BB79FB}" type="slidenum">
              <a:rPr lang="en-US" smtClean="0"/>
              <a:pPr/>
              <a:t>1</a:t>
            </a:fld>
            <a:endParaRPr lang="en-US"/>
          </a:p>
        </p:txBody>
      </p:sp>
    </p:spTree>
    <p:extLst>
      <p:ext uri="{BB962C8B-B14F-4D97-AF65-F5344CB8AC3E}">
        <p14:creationId xmlns:p14="http://schemas.microsoft.com/office/powerpoint/2010/main" val="41153338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https://unsplash.com/photos/CPs2X8JYmS8</a:t>
            </a:r>
          </a:p>
        </p:txBody>
      </p:sp>
      <p:sp>
        <p:nvSpPr>
          <p:cNvPr id="4" name="Slide Number Placeholder 3"/>
          <p:cNvSpPr>
            <a:spLocks noGrp="1"/>
          </p:cNvSpPr>
          <p:nvPr>
            <p:ph type="sldNum" sz="quarter" idx="5"/>
          </p:nvPr>
        </p:nvSpPr>
        <p:spPr/>
        <p:txBody>
          <a:bodyPr/>
          <a:lstStyle/>
          <a:p>
            <a:fld id="{CA2D21D1-52E2-420B-B491-CFF6D7BB79FB}" type="slidenum">
              <a:rPr lang="en-US" smtClean="0"/>
              <a:pPr/>
              <a:t>2</a:t>
            </a:fld>
            <a:endParaRPr lang="en-US"/>
          </a:p>
        </p:txBody>
      </p:sp>
    </p:spTree>
    <p:extLst>
      <p:ext uri="{BB962C8B-B14F-4D97-AF65-F5344CB8AC3E}">
        <p14:creationId xmlns:p14="http://schemas.microsoft.com/office/powerpoint/2010/main" val="39976422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A2D21D1-52E2-420B-B491-CFF6D7BB79FB}" type="slidenum">
              <a:rPr lang="en-US" smtClean="0"/>
              <a:pPr/>
              <a:t>7</a:t>
            </a:fld>
            <a:endParaRPr lang="en-US"/>
          </a:p>
        </p:txBody>
      </p:sp>
    </p:spTree>
    <p:extLst>
      <p:ext uri="{BB962C8B-B14F-4D97-AF65-F5344CB8AC3E}">
        <p14:creationId xmlns:p14="http://schemas.microsoft.com/office/powerpoint/2010/main" val="28441746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A2D21D1-52E2-420B-B491-CFF6D7BB79FB}" type="slidenum">
              <a:rPr lang="en-US" smtClean="0"/>
              <a:pPr/>
              <a:t>9</a:t>
            </a:fld>
            <a:endParaRPr lang="en-US"/>
          </a:p>
        </p:txBody>
      </p:sp>
    </p:spTree>
    <p:extLst>
      <p:ext uri="{BB962C8B-B14F-4D97-AF65-F5344CB8AC3E}">
        <p14:creationId xmlns:p14="http://schemas.microsoft.com/office/powerpoint/2010/main" val="3831524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A2D21D1-52E2-420B-B491-CFF6D7BB79FB}" type="slidenum">
              <a:rPr lang="en-US" smtClean="0"/>
              <a:pPr/>
              <a:t>11</a:t>
            </a:fld>
            <a:endParaRPr lang="en-US"/>
          </a:p>
        </p:txBody>
      </p:sp>
    </p:spTree>
    <p:extLst>
      <p:ext uri="{BB962C8B-B14F-4D97-AF65-F5344CB8AC3E}">
        <p14:creationId xmlns:p14="http://schemas.microsoft.com/office/powerpoint/2010/main" val="9551832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A2D21D1-52E2-420B-B491-CFF6D7BB79FB}" type="slidenum">
              <a:rPr lang="en-US" smtClean="0"/>
              <a:pPr/>
              <a:t>12</a:t>
            </a:fld>
            <a:endParaRPr lang="en-US"/>
          </a:p>
        </p:txBody>
      </p:sp>
    </p:spTree>
    <p:extLst>
      <p:ext uri="{BB962C8B-B14F-4D97-AF65-F5344CB8AC3E}">
        <p14:creationId xmlns:p14="http://schemas.microsoft.com/office/powerpoint/2010/main" val="31316962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A2D21D1-52E2-420B-B491-CFF6D7BB79FB}" type="slidenum">
              <a:rPr lang="en-US" smtClean="0"/>
              <a:pPr/>
              <a:t>13</a:t>
            </a:fld>
            <a:endParaRPr lang="en-US"/>
          </a:p>
        </p:txBody>
      </p:sp>
    </p:spTree>
    <p:extLst>
      <p:ext uri="{BB962C8B-B14F-4D97-AF65-F5344CB8AC3E}">
        <p14:creationId xmlns:p14="http://schemas.microsoft.com/office/powerpoint/2010/main" val="2863096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A2D21D1-52E2-420B-B491-CFF6D7BB79FB}" type="slidenum">
              <a:rPr lang="en-US" smtClean="0"/>
              <a:pPr/>
              <a:t>14</a:t>
            </a:fld>
            <a:endParaRPr lang="en-US"/>
          </a:p>
        </p:txBody>
      </p:sp>
    </p:spTree>
    <p:extLst>
      <p:ext uri="{BB962C8B-B14F-4D97-AF65-F5344CB8AC3E}">
        <p14:creationId xmlns:p14="http://schemas.microsoft.com/office/powerpoint/2010/main" val="20314046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A2D21D1-52E2-420B-B491-CFF6D7BB79FB}" type="slidenum">
              <a:rPr lang="en-US" smtClean="0"/>
              <a:pPr/>
              <a:t>18</a:t>
            </a:fld>
            <a:endParaRPr lang="en-US"/>
          </a:p>
        </p:txBody>
      </p:sp>
    </p:spTree>
    <p:extLst>
      <p:ext uri="{BB962C8B-B14F-4D97-AF65-F5344CB8AC3E}">
        <p14:creationId xmlns:p14="http://schemas.microsoft.com/office/powerpoint/2010/main" val="21208998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13" name="Picture Placeholder 12">
            <a:extLst>
              <a:ext uri="{FF2B5EF4-FFF2-40B4-BE49-F238E27FC236}">
                <a16:creationId xmlns:a16="http://schemas.microsoft.com/office/drawing/2014/main" id="{4AA5042B-1E63-40C1-80BF-457AA382B5C1}"/>
              </a:ext>
            </a:extLst>
          </p:cNvPr>
          <p:cNvSpPr>
            <a:spLocks noGrp="1"/>
          </p:cNvSpPr>
          <p:nvPr>
            <p:ph type="pic" sz="quarter" idx="12"/>
          </p:nvPr>
        </p:nvSpPr>
        <p:spPr>
          <a:xfrm>
            <a:off x="7874289" y="457200"/>
            <a:ext cx="3814597" cy="5943600"/>
          </a:xfrm>
          <a:custGeom>
            <a:avLst/>
            <a:gdLst>
              <a:gd name="connsiteX0" fmla="*/ 0 w 3814597"/>
              <a:gd name="connsiteY0" fmla="*/ 0 h 5943600"/>
              <a:gd name="connsiteX1" fmla="*/ 3814597 w 3814597"/>
              <a:gd name="connsiteY1" fmla="*/ 0 h 5943600"/>
              <a:gd name="connsiteX2" fmla="*/ 3814597 w 3814597"/>
              <a:gd name="connsiteY2" fmla="*/ 5943600 h 5943600"/>
              <a:gd name="connsiteX3" fmla="*/ 0 w 3814597"/>
              <a:gd name="connsiteY3" fmla="*/ 5943600 h 5943600"/>
            </a:gdLst>
            <a:ahLst/>
            <a:cxnLst>
              <a:cxn ang="0">
                <a:pos x="connsiteX0" y="connsiteY0"/>
              </a:cxn>
              <a:cxn ang="0">
                <a:pos x="connsiteX1" y="connsiteY1"/>
              </a:cxn>
              <a:cxn ang="0">
                <a:pos x="connsiteX2" y="connsiteY2"/>
              </a:cxn>
              <a:cxn ang="0">
                <a:pos x="connsiteX3" y="connsiteY3"/>
              </a:cxn>
            </a:cxnLst>
            <a:rect l="l" t="t" r="r" b="b"/>
            <a:pathLst>
              <a:path w="3814597" h="5943600">
                <a:moveTo>
                  <a:pt x="0" y="0"/>
                </a:moveTo>
                <a:lnTo>
                  <a:pt x="3814597" y="0"/>
                </a:lnTo>
                <a:lnTo>
                  <a:pt x="3814597" y="5943600"/>
                </a:lnTo>
                <a:lnTo>
                  <a:pt x="0" y="5943600"/>
                </a:lnTo>
                <a:close/>
              </a:path>
            </a:pathLst>
          </a:custGeom>
        </p:spPr>
        <p:txBody>
          <a:bodyPr wrap="square" anchor="ctr">
            <a:noAutofit/>
          </a:bodyPr>
          <a:lstStyle>
            <a:lvl1pPr marL="0" indent="0" algn="ctr">
              <a:buFontTx/>
              <a:buNone/>
              <a:defRPr/>
            </a:lvl1pPr>
          </a:lstStyle>
          <a:p>
            <a:endParaRPr lang="en-US"/>
          </a:p>
        </p:txBody>
      </p:sp>
      <p:sp>
        <p:nvSpPr>
          <p:cNvPr id="3" name="Subtitle 2"/>
          <p:cNvSpPr>
            <a:spLocks noGrp="1"/>
          </p:cNvSpPr>
          <p:nvPr userDrawn="1">
            <p:ph type="subTitle" idx="1"/>
          </p:nvPr>
        </p:nvSpPr>
        <p:spPr>
          <a:xfrm>
            <a:off x="2998069" y="3110614"/>
            <a:ext cx="4465623" cy="440969"/>
          </a:xfrm>
        </p:spPr>
        <p:txBody>
          <a:bodyPr>
            <a:normAutofit/>
          </a:bodyPr>
          <a:lstStyle>
            <a:lvl1pPr marL="0" indent="0" algn="l">
              <a:buNone/>
              <a:defRPr lang="en-US" sz="2000" kern="1200" smtClean="0">
                <a:solidFill>
                  <a:schemeClr val="tx1">
                    <a:lumMod val="50000"/>
                    <a:lumOff val="50000"/>
                  </a:schemeClr>
                </a:solidFill>
                <a:latin typeface="+mn-lt"/>
                <a:ea typeface="+mj-ea"/>
                <a:cs typeface="+mj-cs"/>
              </a:defRPr>
            </a:lvl1pPr>
            <a:lvl2pPr marL="609468" indent="0" algn="ctr">
              <a:buNone/>
              <a:defRPr>
                <a:solidFill>
                  <a:schemeClr val="tx1">
                    <a:tint val="75000"/>
                  </a:schemeClr>
                </a:solidFill>
              </a:defRPr>
            </a:lvl2pPr>
            <a:lvl3pPr marL="1218936" indent="0" algn="ctr">
              <a:buNone/>
              <a:defRPr>
                <a:solidFill>
                  <a:schemeClr val="tx1">
                    <a:tint val="75000"/>
                  </a:schemeClr>
                </a:solidFill>
              </a:defRPr>
            </a:lvl3pPr>
            <a:lvl4pPr marL="1828404" indent="0" algn="ctr">
              <a:buNone/>
              <a:defRPr>
                <a:solidFill>
                  <a:schemeClr val="tx1">
                    <a:tint val="75000"/>
                  </a:schemeClr>
                </a:solidFill>
              </a:defRPr>
            </a:lvl4pPr>
            <a:lvl5pPr marL="2437872" indent="0" algn="ctr">
              <a:buNone/>
              <a:defRPr>
                <a:solidFill>
                  <a:schemeClr val="tx1">
                    <a:tint val="75000"/>
                  </a:schemeClr>
                </a:solidFill>
              </a:defRPr>
            </a:lvl5pPr>
            <a:lvl6pPr marL="3047340" indent="0" algn="ctr">
              <a:buNone/>
              <a:defRPr>
                <a:solidFill>
                  <a:schemeClr val="tx1">
                    <a:tint val="75000"/>
                  </a:schemeClr>
                </a:solidFill>
              </a:defRPr>
            </a:lvl6pPr>
            <a:lvl7pPr marL="3656808" indent="0" algn="ctr">
              <a:buNone/>
              <a:defRPr>
                <a:solidFill>
                  <a:schemeClr val="tx1">
                    <a:tint val="75000"/>
                  </a:schemeClr>
                </a:solidFill>
              </a:defRPr>
            </a:lvl7pPr>
            <a:lvl8pPr marL="4266275" indent="0" algn="ctr">
              <a:buNone/>
              <a:defRPr>
                <a:solidFill>
                  <a:schemeClr val="tx1">
                    <a:tint val="75000"/>
                  </a:schemeClr>
                </a:solidFill>
              </a:defRPr>
            </a:lvl8pPr>
            <a:lvl9pPr marL="4875744" indent="0" algn="ctr">
              <a:buNone/>
              <a:defRPr>
                <a:solidFill>
                  <a:schemeClr val="tx1">
                    <a:tint val="75000"/>
                  </a:schemeClr>
                </a:solidFill>
              </a:defRPr>
            </a:lvl9pPr>
          </a:lstStyle>
          <a:p>
            <a:r>
              <a:rPr lang="en-US" dirty="0"/>
              <a:t>Click to edit</a:t>
            </a:r>
          </a:p>
        </p:txBody>
      </p:sp>
      <p:sp>
        <p:nvSpPr>
          <p:cNvPr id="6" name="Rectangle: Rounded Corners 5">
            <a:extLst>
              <a:ext uri="{FF2B5EF4-FFF2-40B4-BE49-F238E27FC236}">
                <a16:creationId xmlns:a16="http://schemas.microsoft.com/office/drawing/2014/main" id="{7A254C7B-7BC5-221C-6C48-70919B87CB37}"/>
              </a:ext>
            </a:extLst>
          </p:cNvPr>
          <p:cNvSpPr/>
          <p:nvPr userDrawn="1"/>
        </p:nvSpPr>
        <p:spPr>
          <a:xfrm>
            <a:off x="1053852" y="-888882"/>
            <a:ext cx="1399981" cy="4533905"/>
          </a:xfrm>
          <a:prstGeom prst="roundRect">
            <a:avLst>
              <a:gd name="adj" fmla="val 50000"/>
            </a:avLst>
          </a:prstGeom>
          <a:gradFill>
            <a:gsLst>
              <a:gs pos="0">
                <a:schemeClr val="accent2"/>
              </a:gs>
              <a:gs pos="100000">
                <a:schemeClr val="accent1"/>
              </a:gs>
            </a:gsLst>
            <a:lin ang="60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Date Placeholder 13">
            <a:extLst>
              <a:ext uri="{FF2B5EF4-FFF2-40B4-BE49-F238E27FC236}">
                <a16:creationId xmlns:a16="http://schemas.microsoft.com/office/drawing/2014/main" id="{0DC05CDE-C52B-40B7-B4BA-33724C1D8F84}"/>
              </a:ext>
            </a:extLst>
          </p:cNvPr>
          <p:cNvSpPr>
            <a:spLocks noGrp="1"/>
          </p:cNvSpPr>
          <p:nvPr>
            <p:ph type="dt" sz="half" idx="13"/>
          </p:nvPr>
        </p:nvSpPr>
        <p:spPr/>
        <p:txBody>
          <a:bodyPr/>
          <a:lstStyle/>
          <a:p>
            <a:fld id="{425404F2-BE9A-4460-8815-8F645183555F}" type="datetimeFigureOut">
              <a:rPr lang="en-US" smtClean="0"/>
              <a:pPr/>
              <a:t>1/8/2024</a:t>
            </a:fld>
            <a:endParaRPr lang="en-US"/>
          </a:p>
        </p:txBody>
      </p:sp>
      <p:sp>
        <p:nvSpPr>
          <p:cNvPr id="15" name="Footer Placeholder 14">
            <a:extLst>
              <a:ext uri="{FF2B5EF4-FFF2-40B4-BE49-F238E27FC236}">
                <a16:creationId xmlns:a16="http://schemas.microsoft.com/office/drawing/2014/main" id="{38614599-D05F-E878-B5C9-AA292AE8F952}"/>
              </a:ext>
            </a:extLst>
          </p:cNvPr>
          <p:cNvSpPr>
            <a:spLocks noGrp="1"/>
          </p:cNvSpPr>
          <p:nvPr>
            <p:ph type="ftr" sz="quarter" idx="14"/>
          </p:nvPr>
        </p:nvSpPr>
        <p:spPr/>
        <p:txBody>
          <a:bodyPr/>
          <a:lstStyle/>
          <a:p>
            <a:r>
              <a:rPr lang="en-US"/>
              <a:t>www.anubhavtrainings.com</a:t>
            </a:r>
            <a:endParaRPr lang="en-US" dirty="0"/>
          </a:p>
        </p:txBody>
      </p:sp>
      <p:sp>
        <p:nvSpPr>
          <p:cNvPr id="16" name="Slide Number Placeholder 15">
            <a:extLst>
              <a:ext uri="{FF2B5EF4-FFF2-40B4-BE49-F238E27FC236}">
                <a16:creationId xmlns:a16="http://schemas.microsoft.com/office/drawing/2014/main" id="{2E26D554-A29F-64E3-B8CB-826AAA4692E2}"/>
              </a:ext>
            </a:extLst>
          </p:cNvPr>
          <p:cNvSpPr>
            <a:spLocks noGrp="1"/>
          </p:cNvSpPr>
          <p:nvPr>
            <p:ph type="sldNum" sz="quarter" idx="15"/>
          </p:nvPr>
        </p:nvSpPr>
        <p:spPr/>
        <p:txBody>
          <a:bodyPr/>
          <a:lstStyle/>
          <a:p>
            <a:fld id="{96E69268-9C8B-4EBF-A9EE-DC5DC2D48DC3}" type="slidenum">
              <a:rPr lang="en-US" smtClean="0"/>
              <a:pPr/>
              <a:t>‹#›</a:t>
            </a:fld>
            <a:endParaRPr lang="en-US"/>
          </a:p>
        </p:txBody>
      </p:sp>
      <p:sp>
        <p:nvSpPr>
          <p:cNvPr id="17" name="Title 16">
            <a:extLst>
              <a:ext uri="{FF2B5EF4-FFF2-40B4-BE49-F238E27FC236}">
                <a16:creationId xmlns:a16="http://schemas.microsoft.com/office/drawing/2014/main" id="{89077266-29FE-F506-13C7-062F5A7F349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41541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5F542FDF-2114-2A7E-242B-975B04F462E3}"/>
              </a:ext>
            </a:extLst>
          </p:cNvPr>
          <p:cNvSpPr>
            <a:spLocks noGrp="1"/>
          </p:cNvSpPr>
          <p:nvPr>
            <p:ph type="title"/>
          </p:nvPr>
        </p:nvSpPr>
        <p:spPr>
          <a:xfrm>
            <a:off x="1651058" y="865608"/>
            <a:ext cx="8886708" cy="769613"/>
          </a:xfrm>
        </p:spPr>
        <p:txBody>
          <a:bodyPr anchor="b">
            <a:noAutofit/>
          </a:bodyPr>
          <a:lstStyle>
            <a:lvl1pPr algn="ctr">
              <a:defRPr sz="3600" b="1">
                <a:latin typeface="+mn-lt"/>
              </a:defRPr>
            </a:lvl1pPr>
          </a:lstStyle>
          <a:p>
            <a:r>
              <a:rPr lang="en-US" dirty="0"/>
              <a:t>Click to edit</a:t>
            </a:r>
          </a:p>
        </p:txBody>
      </p:sp>
      <p:sp>
        <p:nvSpPr>
          <p:cNvPr id="14" name="Picture Placeholder 13">
            <a:extLst>
              <a:ext uri="{FF2B5EF4-FFF2-40B4-BE49-F238E27FC236}">
                <a16:creationId xmlns:a16="http://schemas.microsoft.com/office/drawing/2014/main" id="{404E0CF2-40E1-611A-64BA-7925E9F6C413}"/>
              </a:ext>
            </a:extLst>
          </p:cNvPr>
          <p:cNvSpPr>
            <a:spLocks noGrp="1"/>
          </p:cNvSpPr>
          <p:nvPr>
            <p:ph type="pic" sz="quarter" idx="11"/>
          </p:nvPr>
        </p:nvSpPr>
        <p:spPr>
          <a:xfrm>
            <a:off x="1280924" y="2782859"/>
            <a:ext cx="1691148" cy="1691148"/>
          </a:xfrm>
          <a:custGeom>
            <a:avLst/>
            <a:gdLst>
              <a:gd name="connsiteX0" fmla="*/ 845574 w 1691148"/>
              <a:gd name="connsiteY0" fmla="*/ 0 h 1691148"/>
              <a:gd name="connsiteX1" fmla="*/ 1691148 w 1691148"/>
              <a:gd name="connsiteY1" fmla="*/ 845574 h 1691148"/>
              <a:gd name="connsiteX2" fmla="*/ 845574 w 1691148"/>
              <a:gd name="connsiteY2" fmla="*/ 1691148 h 1691148"/>
              <a:gd name="connsiteX3" fmla="*/ 0 w 1691148"/>
              <a:gd name="connsiteY3" fmla="*/ 845574 h 1691148"/>
              <a:gd name="connsiteX4" fmla="*/ 845574 w 1691148"/>
              <a:gd name="connsiteY4" fmla="*/ 0 h 1691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1148" h="1691148">
                <a:moveTo>
                  <a:pt x="845574" y="0"/>
                </a:moveTo>
                <a:cubicBezTo>
                  <a:pt x="1312572" y="0"/>
                  <a:pt x="1691148" y="378576"/>
                  <a:pt x="1691148" y="845574"/>
                </a:cubicBezTo>
                <a:cubicBezTo>
                  <a:pt x="1691148" y="1312572"/>
                  <a:pt x="1312572" y="1691148"/>
                  <a:pt x="845574" y="1691148"/>
                </a:cubicBezTo>
                <a:cubicBezTo>
                  <a:pt x="378576" y="1691148"/>
                  <a:pt x="0" y="1312572"/>
                  <a:pt x="0" y="845574"/>
                </a:cubicBezTo>
                <a:cubicBezTo>
                  <a:pt x="0" y="378576"/>
                  <a:pt x="378576" y="0"/>
                  <a:pt x="845574" y="0"/>
                </a:cubicBezTo>
                <a:close/>
              </a:path>
            </a:pathLst>
          </a:custGeom>
        </p:spPr>
        <p:txBody>
          <a:bodyPr wrap="square" anchor="ctr">
            <a:noAutofit/>
          </a:bodyPr>
          <a:lstStyle>
            <a:lvl1pPr marL="0" indent="0" algn="ctr">
              <a:buFontTx/>
              <a:buNone/>
              <a:defRPr sz="2400"/>
            </a:lvl1pPr>
          </a:lstStyle>
          <a:p>
            <a:endParaRPr lang="en-US"/>
          </a:p>
        </p:txBody>
      </p:sp>
      <p:sp>
        <p:nvSpPr>
          <p:cNvPr id="15" name="Picture Placeholder 14">
            <a:extLst>
              <a:ext uri="{FF2B5EF4-FFF2-40B4-BE49-F238E27FC236}">
                <a16:creationId xmlns:a16="http://schemas.microsoft.com/office/drawing/2014/main" id="{DCE93B67-3990-3409-2AAA-BF381DEE59D4}"/>
              </a:ext>
            </a:extLst>
          </p:cNvPr>
          <p:cNvSpPr>
            <a:spLocks noGrp="1"/>
          </p:cNvSpPr>
          <p:nvPr>
            <p:ph type="pic" sz="quarter" idx="12"/>
          </p:nvPr>
        </p:nvSpPr>
        <p:spPr>
          <a:xfrm>
            <a:off x="4089236" y="2782859"/>
            <a:ext cx="1691148" cy="1691148"/>
          </a:xfrm>
          <a:custGeom>
            <a:avLst/>
            <a:gdLst>
              <a:gd name="connsiteX0" fmla="*/ 845574 w 1691148"/>
              <a:gd name="connsiteY0" fmla="*/ 0 h 1691148"/>
              <a:gd name="connsiteX1" fmla="*/ 1691148 w 1691148"/>
              <a:gd name="connsiteY1" fmla="*/ 845574 h 1691148"/>
              <a:gd name="connsiteX2" fmla="*/ 845574 w 1691148"/>
              <a:gd name="connsiteY2" fmla="*/ 1691148 h 1691148"/>
              <a:gd name="connsiteX3" fmla="*/ 0 w 1691148"/>
              <a:gd name="connsiteY3" fmla="*/ 845574 h 1691148"/>
              <a:gd name="connsiteX4" fmla="*/ 845574 w 1691148"/>
              <a:gd name="connsiteY4" fmla="*/ 0 h 1691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1148" h="1691148">
                <a:moveTo>
                  <a:pt x="845574" y="0"/>
                </a:moveTo>
                <a:cubicBezTo>
                  <a:pt x="1312572" y="0"/>
                  <a:pt x="1691148" y="378576"/>
                  <a:pt x="1691148" y="845574"/>
                </a:cubicBezTo>
                <a:cubicBezTo>
                  <a:pt x="1691148" y="1312572"/>
                  <a:pt x="1312572" y="1691148"/>
                  <a:pt x="845574" y="1691148"/>
                </a:cubicBezTo>
                <a:cubicBezTo>
                  <a:pt x="378576" y="1691148"/>
                  <a:pt x="0" y="1312572"/>
                  <a:pt x="0" y="845574"/>
                </a:cubicBezTo>
                <a:cubicBezTo>
                  <a:pt x="0" y="378576"/>
                  <a:pt x="378576" y="0"/>
                  <a:pt x="845574" y="0"/>
                </a:cubicBezTo>
                <a:close/>
              </a:path>
            </a:pathLst>
          </a:custGeom>
        </p:spPr>
        <p:txBody>
          <a:bodyPr wrap="square" anchor="ctr">
            <a:noAutofit/>
          </a:bodyPr>
          <a:lstStyle>
            <a:lvl1pPr marL="0" indent="0" algn="ctr">
              <a:buFontTx/>
              <a:buNone/>
              <a:defRPr sz="2400"/>
            </a:lvl1pPr>
          </a:lstStyle>
          <a:p>
            <a:endParaRPr lang="en-US"/>
          </a:p>
        </p:txBody>
      </p:sp>
      <p:sp>
        <p:nvSpPr>
          <p:cNvPr id="3" name="Picture Placeholder 14">
            <a:extLst>
              <a:ext uri="{FF2B5EF4-FFF2-40B4-BE49-F238E27FC236}">
                <a16:creationId xmlns:a16="http://schemas.microsoft.com/office/drawing/2014/main" id="{769836EF-E50C-1D80-7BC5-2C1FCB443C2A}"/>
              </a:ext>
            </a:extLst>
          </p:cNvPr>
          <p:cNvSpPr>
            <a:spLocks noGrp="1"/>
          </p:cNvSpPr>
          <p:nvPr>
            <p:ph type="pic" sz="quarter" idx="13"/>
          </p:nvPr>
        </p:nvSpPr>
        <p:spPr>
          <a:xfrm>
            <a:off x="6661748" y="2782859"/>
            <a:ext cx="1691148" cy="1691148"/>
          </a:xfrm>
          <a:custGeom>
            <a:avLst/>
            <a:gdLst>
              <a:gd name="connsiteX0" fmla="*/ 845574 w 1691148"/>
              <a:gd name="connsiteY0" fmla="*/ 0 h 1691148"/>
              <a:gd name="connsiteX1" fmla="*/ 1691148 w 1691148"/>
              <a:gd name="connsiteY1" fmla="*/ 845574 h 1691148"/>
              <a:gd name="connsiteX2" fmla="*/ 845574 w 1691148"/>
              <a:gd name="connsiteY2" fmla="*/ 1691148 h 1691148"/>
              <a:gd name="connsiteX3" fmla="*/ 0 w 1691148"/>
              <a:gd name="connsiteY3" fmla="*/ 845574 h 1691148"/>
              <a:gd name="connsiteX4" fmla="*/ 845574 w 1691148"/>
              <a:gd name="connsiteY4" fmla="*/ 0 h 1691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1148" h="1691148">
                <a:moveTo>
                  <a:pt x="845574" y="0"/>
                </a:moveTo>
                <a:cubicBezTo>
                  <a:pt x="1312572" y="0"/>
                  <a:pt x="1691148" y="378576"/>
                  <a:pt x="1691148" y="845574"/>
                </a:cubicBezTo>
                <a:cubicBezTo>
                  <a:pt x="1691148" y="1312572"/>
                  <a:pt x="1312572" y="1691148"/>
                  <a:pt x="845574" y="1691148"/>
                </a:cubicBezTo>
                <a:cubicBezTo>
                  <a:pt x="378576" y="1691148"/>
                  <a:pt x="0" y="1312572"/>
                  <a:pt x="0" y="845574"/>
                </a:cubicBezTo>
                <a:cubicBezTo>
                  <a:pt x="0" y="378576"/>
                  <a:pt x="378576" y="0"/>
                  <a:pt x="845574" y="0"/>
                </a:cubicBezTo>
                <a:close/>
              </a:path>
            </a:pathLst>
          </a:custGeom>
        </p:spPr>
        <p:txBody>
          <a:bodyPr wrap="square" anchor="ctr">
            <a:noAutofit/>
          </a:bodyPr>
          <a:lstStyle>
            <a:lvl1pPr marL="0" indent="0" algn="ctr">
              <a:buFontTx/>
              <a:buNone/>
              <a:defRPr sz="2400"/>
            </a:lvl1pPr>
          </a:lstStyle>
          <a:p>
            <a:endParaRPr lang="en-US"/>
          </a:p>
        </p:txBody>
      </p:sp>
      <p:sp>
        <p:nvSpPr>
          <p:cNvPr id="4" name="Picture Placeholder 14">
            <a:extLst>
              <a:ext uri="{FF2B5EF4-FFF2-40B4-BE49-F238E27FC236}">
                <a16:creationId xmlns:a16="http://schemas.microsoft.com/office/drawing/2014/main" id="{B3EB6BE3-0B1D-874E-F694-CFFDA07BFA26}"/>
              </a:ext>
            </a:extLst>
          </p:cNvPr>
          <p:cNvSpPr>
            <a:spLocks noGrp="1"/>
          </p:cNvSpPr>
          <p:nvPr>
            <p:ph type="pic" sz="quarter" idx="14"/>
          </p:nvPr>
        </p:nvSpPr>
        <p:spPr>
          <a:xfrm>
            <a:off x="9222068" y="2782859"/>
            <a:ext cx="1691148" cy="1691148"/>
          </a:xfrm>
          <a:custGeom>
            <a:avLst/>
            <a:gdLst>
              <a:gd name="connsiteX0" fmla="*/ 845574 w 1691148"/>
              <a:gd name="connsiteY0" fmla="*/ 0 h 1691148"/>
              <a:gd name="connsiteX1" fmla="*/ 1691148 w 1691148"/>
              <a:gd name="connsiteY1" fmla="*/ 845574 h 1691148"/>
              <a:gd name="connsiteX2" fmla="*/ 845574 w 1691148"/>
              <a:gd name="connsiteY2" fmla="*/ 1691148 h 1691148"/>
              <a:gd name="connsiteX3" fmla="*/ 0 w 1691148"/>
              <a:gd name="connsiteY3" fmla="*/ 845574 h 1691148"/>
              <a:gd name="connsiteX4" fmla="*/ 845574 w 1691148"/>
              <a:gd name="connsiteY4" fmla="*/ 0 h 1691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1148" h="1691148">
                <a:moveTo>
                  <a:pt x="845574" y="0"/>
                </a:moveTo>
                <a:cubicBezTo>
                  <a:pt x="1312572" y="0"/>
                  <a:pt x="1691148" y="378576"/>
                  <a:pt x="1691148" y="845574"/>
                </a:cubicBezTo>
                <a:cubicBezTo>
                  <a:pt x="1691148" y="1312572"/>
                  <a:pt x="1312572" y="1691148"/>
                  <a:pt x="845574" y="1691148"/>
                </a:cubicBezTo>
                <a:cubicBezTo>
                  <a:pt x="378576" y="1691148"/>
                  <a:pt x="0" y="1312572"/>
                  <a:pt x="0" y="845574"/>
                </a:cubicBezTo>
                <a:cubicBezTo>
                  <a:pt x="0" y="378576"/>
                  <a:pt x="378576" y="0"/>
                  <a:pt x="845574" y="0"/>
                </a:cubicBezTo>
                <a:close/>
              </a:path>
            </a:pathLst>
          </a:custGeom>
        </p:spPr>
        <p:txBody>
          <a:bodyPr wrap="square" anchor="ctr">
            <a:noAutofit/>
          </a:bodyPr>
          <a:lstStyle>
            <a:lvl1pPr marL="0" indent="0" algn="ctr">
              <a:buFontTx/>
              <a:buNone/>
              <a:defRPr sz="2400"/>
            </a:lvl1pPr>
          </a:lstStyle>
          <a:p>
            <a:endParaRPr lang="en-US"/>
          </a:p>
        </p:txBody>
      </p:sp>
      <p:pic>
        <p:nvPicPr>
          <p:cNvPr id="5" name="Picture 4">
            <a:extLst>
              <a:ext uri="{FF2B5EF4-FFF2-40B4-BE49-F238E27FC236}">
                <a16:creationId xmlns:a16="http://schemas.microsoft.com/office/drawing/2014/main" id="{3E283EC2-3176-C1E7-9CC6-336F2EC894A7}"/>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Tree>
    <p:extLst>
      <p:ext uri="{BB962C8B-B14F-4D97-AF65-F5344CB8AC3E}">
        <p14:creationId xmlns:p14="http://schemas.microsoft.com/office/powerpoint/2010/main" val="17557962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CEO">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6BE378A-3BBD-B7A6-DB49-A891DDC42A54}"/>
              </a:ext>
            </a:extLst>
          </p:cNvPr>
          <p:cNvSpPr>
            <a:spLocks noGrp="1"/>
          </p:cNvSpPr>
          <p:nvPr>
            <p:ph type="title"/>
          </p:nvPr>
        </p:nvSpPr>
        <p:spPr>
          <a:xfrm>
            <a:off x="1024128" y="831720"/>
            <a:ext cx="6150404" cy="509048"/>
          </a:xfrm>
        </p:spPr>
        <p:txBody>
          <a:bodyPr>
            <a:noAutofit/>
          </a:bodyPr>
          <a:lstStyle>
            <a:lvl1pPr>
              <a:defRPr sz="3600" b="1">
                <a:latin typeface="+mn-lt"/>
              </a:defRPr>
            </a:lvl1pPr>
          </a:lstStyle>
          <a:p>
            <a:r>
              <a:rPr lang="en-US" dirty="0"/>
              <a:t>Click to edit</a:t>
            </a:r>
          </a:p>
        </p:txBody>
      </p:sp>
      <p:sp>
        <p:nvSpPr>
          <p:cNvPr id="4" name="Text Placeholder 3">
            <a:extLst>
              <a:ext uri="{FF2B5EF4-FFF2-40B4-BE49-F238E27FC236}">
                <a16:creationId xmlns:a16="http://schemas.microsoft.com/office/drawing/2014/main" id="{CB0770F5-62F7-D971-F2E0-3D95B8950A24}"/>
              </a:ext>
            </a:extLst>
          </p:cNvPr>
          <p:cNvSpPr>
            <a:spLocks noGrp="1"/>
          </p:cNvSpPr>
          <p:nvPr>
            <p:ph type="body" sz="quarter" idx="11"/>
          </p:nvPr>
        </p:nvSpPr>
        <p:spPr>
          <a:xfrm>
            <a:off x="1030147" y="1468760"/>
            <a:ext cx="6134241" cy="371615"/>
          </a:xfrm>
        </p:spPr>
        <p:txBody>
          <a:bodyPr anchor="ctr">
            <a:noAutofit/>
          </a:bodyPr>
          <a:lstStyle>
            <a:lvl1pPr marL="0" indent="0">
              <a:buFontTx/>
              <a:buNone/>
              <a:defRPr sz="1800">
                <a:solidFill>
                  <a:schemeClr val="tx1">
                    <a:lumMod val="50000"/>
                    <a:lumOff val="50000"/>
                  </a:schemeClr>
                </a:solidFill>
                <a:latin typeface="+mn-lt"/>
              </a:defRPr>
            </a:lvl1pPr>
            <a:lvl2pPr marL="609494" indent="0">
              <a:buFontTx/>
              <a:buNone/>
              <a:defRPr/>
            </a:lvl2pPr>
            <a:lvl3pPr marL="1218986" indent="0">
              <a:buFontTx/>
              <a:buNone/>
              <a:defRPr/>
            </a:lvl3pPr>
            <a:lvl4pPr marL="1828480" indent="0">
              <a:buFontTx/>
              <a:buNone/>
              <a:defRPr/>
            </a:lvl4pPr>
            <a:lvl5pPr marL="2437973" indent="0">
              <a:buFontTx/>
              <a:buNone/>
              <a:defRPr/>
            </a:lvl5pPr>
          </a:lstStyle>
          <a:p>
            <a:pPr lvl="0"/>
            <a:r>
              <a:rPr lang="en-US" dirty="0"/>
              <a:t>Click to edit</a:t>
            </a:r>
          </a:p>
        </p:txBody>
      </p:sp>
      <p:sp>
        <p:nvSpPr>
          <p:cNvPr id="13" name="Picture Placeholder 12">
            <a:extLst>
              <a:ext uri="{FF2B5EF4-FFF2-40B4-BE49-F238E27FC236}">
                <a16:creationId xmlns:a16="http://schemas.microsoft.com/office/drawing/2014/main" id="{B6395716-0E22-8C6D-2F09-AB6CE421CA06}"/>
              </a:ext>
            </a:extLst>
          </p:cNvPr>
          <p:cNvSpPr>
            <a:spLocks noGrp="1"/>
          </p:cNvSpPr>
          <p:nvPr>
            <p:ph type="pic" sz="quarter" idx="12"/>
          </p:nvPr>
        </p:nvSpPr>
        <p:spPr>
          <a:xfrm>
            <a:off x="1030144" y="2564904"/>
            <a:ext cx="4786856" cy="2088232"/>
          </a:xfrm>
          <a:custGeom>
            <a:avLst/>
            <a:gdLst>
              <a:gd name="connsiteX0" fmla="*/ 0 w 4786856"/>
              <a:gd name="connsiteY0" fmla="*/ 0 h 2088232"/>
              <a:gd name="connsiteX1" fmla="*/ 4786856 w 4786856"/>
              <a:gd name="connsiteY1" fmla="*/ 0 h 2088232"/>
              <a:gd name="connsiteX2" fmla="*/ 4786856 w 4786856"/>
              <a:gd name="connsiteY2" fmla="*/ 2088232 h 2088232"/>
              <a:gd name="connsiteX3" fmla="*/ 0 w 4786856"/>
              <a:gd name="connsiteY3" fmla="*/ 2088232 h 2088232"/>
            </a:gdLst>
            <a:ahLst/>
            <a:cxnLst>
              <a:cxn ang="0">
                <a:pos x="connsiteX0" y="connsiteY0"/>
              </a:cxn>
              <a:cxn ang="0">
                <a:pos x="connsiteX1" y="connsiteY1"/>
              </a:cxn>
              <a:cxn ang="0">
                <a:pos x="connsiteX2" y="connsiteY2"/>
              </a:cxn>
              <a:cxn ang="0">
                <a:pos x="connsiteX3" y="connsiteY3"/>
              </a:cxn>
            </a:cxnLst>
            <a:rect l="l" t="t" r="r" b="b"/>
            <a:pathLst>
              <a:path w="4786856" h="2088232">
                <a:moveTo>
                  <a:pt x="0" y="0"/>
                </a:moveTo>
                <a:lnTo>
                  <a:pt x="4786856" y="0"/>
                </a:lnTo>
                <a:lnTo>
                  <a:pt x="4786856" y="2088232"/>
                </a:lnTo>
                <a:lnTo>
                  <a:pt x="0" y="2088232"/>
                </a:lnTo>
                <a:close/>
              </a:path>
            </a:pathLst>
          </a:custGeom>
        </p:spPr>
        <p:txBody>
          <a:bodyPr wrap="square" anchor="ctr">
            <a:noAutofit/>
          </a:bodyPr>
          <a:lstStyle>
            <a:lvl1pPr marL="0" indent="0" algn="ctr">
              <a:buFontTx/>
              <a:buNone/>
              <a:defRPr sz="2800"/>
            </a:lvl1pPr>
          </a:lstStyle>
          <a:p>
            <a:endParaRPr lang="en-US"/>
          </a:p>
        </p:txBody>
      </p:sp>
      <p:sp>
        <p:nvSpPr>
          <p:cNvPr id="12" name="Picture Placeholder 11">
            <a:extLst>
              <a:ext uri="{FF2B5EF4-FFF2-40B4-BE49-F238E27FC236}">
                <a16:creationId xmlns:a16="http://schemas.microsoft.com/office/drawing/2014/main" id="{A581B83D-31CE-3BFF-D9DF-C48FD812AAB6}"/>
              </a:ext>
            </a:extLst>
          </p:cNvPr>
          <p:cNvSpPr>
            <a:spLocks noGrp="1"/>
          </p:cNvSpPr>
          <p:nvPr>
            <p:ph type="pic" sz="quarter" idx="13"/>
          </p:nvPr>
        </p:nvSpPr>
        <p:spPr>
          <a:xfrm>
            <a:off x="6371137" y="2564904"/>
            <a:ext cx="4786856" cy="2088232"/>
          </a:xfrm>
          <a:custGeom>
            <a:avLst/>
            <a:gdLst>
              <a:gd name="connsiteX0" fmla="*/ 0 w 4786856"/>
              <a:gd name="connsiteY0" fmla="*/ 0 h 2088232"/>
              <a:gd name="connsiteX1" fmla="*/ 4786856 w 4786856"/>
              <a:gd name="connsiteY1" fmla="*/ 0 h 2088232"/>
              <a:gd name="connsiteX2" fmla="*/ 4786856 w 4786856"/>
              <a:gd name="connsiteY2" fmla="*/ 2088232 h 2088232"/>
              <a:gd name="connsiteX3" fmla="*/ 0 w 4786856"/>
              <a:gd name="connsiteY3" fmla="*/ 2088232 h 2088232"/>
            </a:gdLst>
            <a:ahLst/>
            <a:cxnLst>
              <a:cxn ang="0">
                <a:pos x="connsiteX0" y="connsiteY0"/>
              </a:cxn>
              <a:cxn ang="0">
                <a:pos x="connsiteX1" y="connsiteY1"/>
              </a:cxn>
              <a:cxn ang="0">
                <a:pos x="connsiteX2" y="connsiteY2"/>
              </a:cxn>
              <a:cxn ang="0">
                <a:pos x="connsiteX3" y="connsiteY3"/>
              </a:cxn>
            </a:cxnLst>
            <a:rect l="l" t="t" r="r" b="b"/>
            <a:pathLst>
              <a:path w="4786856" h="2088232">
                <a:moveTo>
                  <a:pt x="0" y="0"/>
                </a:moveTo>
                <a:lnTo>
                  <a:pt x="4786856" y="0"/>
                </a:lnTo>
                <a:lnTo>
                  <a:pt x="4786856" y="2088232"/>
                </a:lnTo>
                <a:lnTo>
                  <a:pt x="0" y="2088232"/>
                </a:lnTo>
                <a:close/>
              </a:path>
            </a:pathLst>
          </a:custGeom>
        </p:spPr>
        <p:txBody>
          <a:bodyPr wrap="square" anchor="ctr">
            <a:noAutofit/>
          </a:bodyPr>
          <a:lstStyle>
            <a:lvl1pPr marL="0" indent="0" algn="ctr">
              <a:buFontTx/>
              <a:buNone/>
              <a:defRPr sz="2800"/>
            </a:lvl1pPr>
          </a:lstStyle>
          <a:p>
            <a:endParaRPr lang="en-US"/>
          </a:p>
        </p:txBody>
      </p:sp>
      <p:pic>
        <p:nvPicPr>
          <p:cNvPr id="3" name="Picture 2">
            <a:extLst>
              <a:ext uri="{FF2B5EF4-FFF2-40B4-BE49-F238E27FC236}">
                <a16:creationId xmlns:a16="http://schemas.microsoft.com/office/drawing/2014/main" id="{E7ADD001-3A33-5930-4A10-F3801EAF1F76}"/>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Tree>
    <p:extLst>
      <p:ext uri="{BB962C8B-B14F-4D97-AF65-F5344CB8AC3E}">
        <p14:creationId xmlns:p14="http://schemas.microsoft.com/office/powerpoint/2010/main" val="1906608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Why Choose Us">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8ECA82BE-AC51-50C1-6A5A-D410D1073406}"/>
              </a:ext>
            </a:extLst>
          </p:cNvPr>
          <p:cNvSpPr>
            <a:spLocks noGrp="1"/>
          </p:cNvSpPr>
          <p:nvPr>
            <p:ph type="pic" sz="quarter" idx="10"/>
          </p:nvPr>
        </p:nvSpPr>
        <p:spPr>
          <a:xfrm>
            <a:off x="-1" y="-1"/>
            <a:ext cx="8065009" cy="6858000"/>
          </a:xfrm>
          <a:custGeom>
            <a:avLst/>
            <a:gdLst>
              <a:gd name="connsiteX0" fmla="*/ 0 w 8254652"/>
              <a:gd name="connsiteY0" fmla="*/ 0 h 6858000"/>
              <a:gd name="connsiteX1" fmla="*/ 8254652 w 8254652"/>
              <a:gd name="connsiteY1" fmla="*/ 0 h 6858000"/>
              <a:gd name="connsiteX2" fmla="*/ 8254652 w 8254652"/>
              <a:gd name="connsiteY2" fmla="*/ 6858000 h 6858000"/>
              <a:gd name="connsiteX3" fmla="*/ 0 w 825465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254652" h="6858000">
                <a:moveTo>
                  <a:pt x="0" y="0"/>
                </a:moveTo>
                <a:lnTo>
                  <a:pt x="8254652" y="0"/>
                </a:lnTo>
                <a:lnTo>
                  <a:pt x="8254652" y="6858000"/>
                </a:lnTo>
                <a:lnTo>
                  <a:pt x="0" y="6858000"/>
                </a:lnTo>
                <a:close/>
              </a:path>
            </a:pathLst>
          </a:custGeom>
        </p:spPr>
        <p:txBody>
          <a:bodyPr wrap="square" anchor="ctr">
            <a:noAutofit/>
          </a:bodyPr>
          <a:lstStyle>
            <a:lvl1pPr marL="0" indent="0" algn="ctr">
              <a:buFontTx/>
              <a:buNone/>
              <a:defRPr/>
            </a:lvl1pPr>
          </a:lstStyle>
          <a:p>
            <a:endParaRPr lang="en-US"/>
          </a:p>
        </p:txBody>
      </p:sp>
      <p:pic>
        <p:nvPicPr>
          <p:cNvPr id="3" name="Picture 2">
            <a:extLst>
              <a:ext uri="{FF2B5EF4-FFF2-40B4-BE49-F238E27FC236}">
                <a16:creationId xmlns:a16="http://schemas.microsoft.com/office/drawing/2014/main" id="{00646A92-0BB3-6023-777C-EAD7FE48680F}"/>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Tree>
    <p:extLst>
      <p:ext uri="{BB962C8B-B14F-4D97-AF65-F5344CB8AC3E}">
        <p14:creationId xmlns:p14="http://schemas.microsoft.com/office/powerpoint/2010/main" val="5378228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anks">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676FD07D-8E99-6464-FC01-0FA14F253D48}"/>
              </a:ext>
            </a:extLst>
          </p:cNvPr>
          <p:cNvSpPr>
            <a:spLocks noGrp="1"/>
          </p:cNvSpPr>
          <p:nvPr>
            <p:ph type="pic" sz="quarter" idx="10"/>
          </p:nvPr>
        </p:nvSpPr>
        <p:spPr>
          <a:xfrm>
            <a:off x="2133972" y="0"/>
            <a:ext cx="5760640" cy="6858000"/>
          </a:xfrm>
          <a:custGeom>
            <a:avLst/>
            <a:gdLst>
              <a:gd name="connsiteX0" fmla="*/ 0 w 5760640"/>
              <a:gd name="connsiteY0" fmla="*/ 0 h 6858000"/>
              <a:gd name="connsiteX1" fmla="*/ 5760640 w 5760640"/>
              <a:gd name="connsiteY1" fmla="*/ 0 h 6858000"/>
              <a:gd name="connsiteX2" fmla="*/ 5760640 w 5760640"/>
              <a:gd name="connsiteY2" fmla="*/ 6858000 h 6858000"/>
              <a:gd name="connsiteX3" fmla="*/ 0 w 576064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760640" h="6858000">
                <a:moveTo>
                  <a:pt x="0" y="0"/>
                </a:moveTo>
                <a:lnTo>
                  <a:pt x="5760640" y="0"/>
                </a:lnTo>
                <a:lnTo>
                  <a:pt x="5760640" y="6858000"/>
                </a:lnTo>
                <a:lnTo>
                  <a:pt x="0" y="6858000"/>
                </a:lnTo>
                <a:close/>
              </a:path>
            </a:pathLst>
          </a:custGeom>
        </p:spPr>
        <p:txBody>
          <a:bodyPr wrap="square" anchor="ctr">
            <a:noAutofit/>
          </a:bodyPr>
          <a:lstStyle>
            <a:lvl1pPr marL="0" indent="0" algn="ctr">
              <a:buFontTx/>
              <a:buNone/>
              <a:defRPr/>
            </a:lvl1pPr>
          </a:lstStyle>
          <a:p>
            <a:endParaRPr lang="en-US"/>
          </a:p>
        </p:txBody>
      </p:sp>
      <p:pic>
        <p:nvPicPr>
          <p:cNvPr id="2" name="Picture 1">
            <a:extLst>
              <a:ext uri="{FF2B5EF4-FFF2-40B4-BE49-F238E27FC236}">
                <a16:creationId xmlns:a16="http://schemas.microsoft.com/office/drawing/2014/main" id="{FA9FD158-A786-2AAC-9D5D-2615B0E99FFD}"/>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Tree>
    <p:extLst>
      <p:ext uri="{BB962C8B-B14F-4D97-AF65-F5344CB8AC3E}">
        <p14:creationId xmlns:p14="http://schemas.microsoft.com/office/powerpoint/2010/main" val="38191871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1/8/2024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9" name="Content Placeholder 6"/>
          <p:cNvSpPr>
            <a:spLocks noGrp="1"/>
          </p:cNvSpPr>
          <p:nvPr>
            <p:ph sz="quarter" idx="13"/>
          </p:nvPr>
        </p:nvSpPr>
        <p:spPr>
          <a:xfrm>
            <a:off x="608012" y="932701"/>
            <a:ext cx="10972800" cy="484187"/>
          </a:xfrm>
        </p:spPr>
        <p:txBody>
          <a:bodyPr>
            <a:noAutofit/>
          </a:bodyPr>
          <a:lstStyle>
            <a:lvl1pPr marL="0" indent="0">
              <a:buFontTx/>
              <a:buNone/>
              <a:defRPr sz="22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Tree>
    <p:extLst>
      <p:ext uri="{BB962C8B-B14F-4D97-AF65-F5344CB8AC3E}">
        <p14:creationId xmlns:p14="http://schemas.microsoft.com/office/powerpoint/2010/main" val="30708801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441" y="274639"/>
            <a:ext cx="10597539" cy="711081"/>
          </a:xfrm>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1/8/2024</a:t>
            </a:fld>
            <a:endParaRPr lang="en-US"/>
          </a:p>
        </p:txBody>
      </p:sp>
      <p:sp>
        <p:nvSpPr>
          <p:cNvPr id="4" name="Footer Placeholder 3"/>
          <p:cNvSpPr>
            <a:spLocks noGrp="1"/>
          </p:cNvSpPr>
          <p:nvPr>
            <p:ph type="ftr" sz="quarter" idx="11"/>
          </p:nvPr>
        </p:nvSpPr>
        <p:spPr/>
        <p:txBody>
          <a:bodyPr/>
          <a:lstStyle/>
          <a:p>
            <a:r>
              <a:rPr lang="en-US" dirty="0"/>
              <a:t>www.anubhavtrainings.com</a:t>
            </a:r>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1429874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Agenda">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8CAD9AC-C446-73A1-A83E-3588A6643FAE}"/>
              </a:ext>
            </a:extLst>
          </p:cNvPr>
          <p:cNvSpPr/>
          <p:nvPr userDrawn="1"/>
        </p:nvSpPr>
        <p:spPr>
          <a:xfrm>
            <a:off x="499937" y="3429000"/>
            <a:ext cx="11188950" cy="2971800"/>
          </a:xfrm>
          <a:prstGeom prst="rect">
            <a:avLst/>
          </a:prstGeom>
          <a:noFill/>
          <a:ln w="3175">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Picture Placeholder 13">
            <a:extLst>
              <a:ext uri="{FF2B5EF4-FFF2-40B4-BE49-F238E27FC236}">
                <a16:creationId xmlns:a16="http://schemas.microsoft.com/office/drawing/2014/main" id="{B9DA78E8-E588-591E-0087-B179CF9C6C40}"/>
              </a:ext>
            </a:extLst>
          </p:cNvPr>
          <p:cNvSpPr>
            <a:spLocks noGrp="1"/>
          </p:cNvSpPr>
          <p:nvPr>
            <p:ph type="pic" sz="quarter" idx="10"/>
          </p:nvPr>
        </p:nvSpPr>
        <p:spPr>
          <a:xfrm>
            <a:off x="780288" y="2304287"/>
            <a:ext cx="2769460" cy="2230760"/>
          </a:xfrm>
          <a:custGeom>
            <a:avLst/>
            <a:gdLst>
              <a:gd name="connsiteX0" fmla="*/ 0 w 2769460"/>
              <a:gd name="connsiteY0" fmla="*/ 0 h 2230760"/>
              <a:gd name="connsiteX1" fmla="*/ 2769460 w 2769460"/>
              <a:gd name="connsiteY1" fmla="*/ 0 h 2230760"/>
              <a:gd name="connsiteX2" fmla="*/ 2769460 w 2769460"/>
              <a:gd name="connsiteY2" fmla="*/ 2230760 h 2230760"/>
              <a:gd name="connsiteX3" fmla="*/ 0 w 2769460"/>
              <a:gd name="connsiteY3" fmla="*/ 2230760 h 2230760"/>
            </a:gdLst>
            <a:ahLst/>
            <a:cxnLst>
              <a:cxn ang="0">
                <a:pos x="connsiteX0" y="connsiteY0"/>
              </a:cxn>
              <a:cxn ang="0">
                <a:pos x="connsiteX1" y="connsiteY1"/>
              </a:cxn>
              <a:cxn ang="0">
                <a:pos x="connsiteX2" y="connsiteY2"/>
              </a:cxn>
              <a:cxn ang="0">
                <a:pos x="connsiteX3" y="connsiteY3"/>
              </a:cxn>
            </a:cxnLst>
            <a:rect l="l" t="t" r="r" b="b"/>
            <a:pathLst>
              <a:path w="2769460" h="2230760">
                <a:moveTo>
                  <a:pt x="0" y="0"/>
                </a:moveTo>
                <a:lnTo>
                  <a:pt x="2769460" y="0"/>
                </a:lnTo>
                <a:lnTo>
                  <a:pt x="2769460" y="2230760"/>
                </a:lnTo>
                <a:lnTo>
                  <a:pt x="0" y="2230760"/>
                </a:lnTo>
                <a:close/>
              </a:path>
            </a:pathLst>
          </a:custGeom>
          <a:noFill/>
          <a:ln>
            <a:noFill/>
          </a:ln>
        </p:spPr>
        <p:txBody>
          <a:bodyPr wrap="square" anchor="ctr">
            <a:noAutofit/>
          </a:bodyPr>
          <a:lstStyle>
            <a:lvl1pPr marL="0" indent="0" algn="ctr">
              <a:buFontTx/>
              <a:buNone/>
              <a:defRPr sz="2000">
                <a:latin typeface="+mn-lt"/>
              </a:defRPr>
            </a:lvl1pPr>
          </a:lstStyle>
          <a:p>
            <a:endParaRPr lang="en-US"/>
          </a:p>
        </p:txBody>
      </p:sp>
      <p:sp>
        <p:nvSpPr>
          <p:cNvPr id="15" name="Picture Placeholder 14">
            <a:extLst>
              <a:ext uri="{FF2B5EF4-FFF2-40B4-BE49-F238E27FC236}">
                <a16:creationId xmlns:a16="http://schemas.microsoft.com/office/drawing/2014/main" id="{4E099A52-B0F7-7BF6-EA1A-28737D84105D}"/>
              </a:ext>
            </a:extLst>
          </p:cNvPr>
          <p:cNvSpPr>
            <a:spLocks noGrp="1"/>
          </p:cNvSpPr>
          <p:nvPr>
            <p:ph type="pic" sz="quarter" idx="11"/>
          </p:nvPr>
        </p:nvSpPr>
        <p:spPr>
          <a:xfrm>
            <a:off x="8619744" y="2304287"/>
            <a:ext cx="2769460" cy="2230760"/>
          </a:xfrm>
          <a:custGeom>
            <a:avLst/>
            <a:gdLst>
              <a:gd name="connsiteX0" fmla="*/ 0 w 2769460"/>
              <a:gd name="connsiteY0" fmla="*/ 0 h 2230760"/>
              <a:gd name="connsiteX1" fmla="*/ 2769460 w 2769460"/>
              <a:gd name="connsiteY1" fmla="*/ 0 h 2230760"/>
              <a:gd name="connsiteX2" fmla="*/ 2769460 w 2769460"/>
              <a:gd name="connsiteY2" fmla="*/ 2230760 h 2230760"/>
              <a:gd name="connsiteX3" fmla="*/ 0 w 2769460"/>
              <a:gd name="connsiteY3" fmla="*/ 2230760 h 2230760"/>
            </a:gdLst>
            <a:ahLst/>
            <a:cxnLst>
              <a:cxn ang="0">
                <a:pos x="connsiteX0" y="connsiteY0"/>
              </a:cxn>
              <a:cxn ang="0">
                <a:pos x="connsiteX1" y="connsiteY1"/>
              </a:cxn>
              <a:cxn ang="0">
                <a:pos x="connsiteX2" y="connsiteY2"/>
              </a:cxn>
              <a:cxn ang="0">
                <a:pos x="connsiteX3" y="connsiteY3"/>
              </a:cxn>
            </a:cxnLst>
            <a:rect l="l" t="t" r="r" b="b"/>
            <a:pathLst>
              <a:path w="2769460" h="2230760">
                <a:moveTo>
                  <a:pt x="0" y="0"/>
                </a:moveTo>
                <a:lnTo>
                  <a:pt x="2769460" y="0"/>
                </a:lnTo>
                <a:lnTo>
                  <a:pt x="2769460" y="2230760"/>
                </a:lnTo>
                <a:lnTo>
                  <a:pt x="0" y="2230760"/>
                </a:lnTo>
                <a:close/>
              </a:path>
            </a:pathLst>
          </a:custGeom>
          <a:noFill/>
          <a:ln>
            <a:noFill/>
          </a:ln>
        </p:spPr>
        <p:txBody>
          <a:bodyPr wrap="square" anchor="ctr">
            <a:noAutofit/>
          </a:bodyPr>
          <a:lstStyle>
            <a:lvl1pPr marL="0" indent="0" algn="ctr">
              <a:buFontTx/>
              <a:buNone/>
              <a:defRPr sz="2000">
                <a:latin typeface="+mn-lt"/>
              </a:defRPr>
            </a:lvl1pPr>
          </a:lstStyle>
          <a:p>
            <a:endParaRPr lang="en-US"/>
          </a:p>
        </p:txBody>
      </p:sp>
      <p:sp>
        <p:nvSpPr>
          <p:cNvPr id="13" name="Picture Placeholder 12">
            <a:extLst>
              <a:ext uri="{FF2B5EF4-FFF2-40B4-BE49-F238E27FC236}">
                <a16:creationId xmlns:a16="http://schemas.microsoft.com/office/drawing/2014/main" id="{FF84AB13-C9D3-4053-7C5E-865A3CBF2113}"/>
              </a:ext>
            </a:extLst>
          </p:cNvPr>
          <p:cNvSpPr>
            <a:spLocks noGrp="1"/>
          </p:cNvSpPr>
          <p:nvPr>
            <p:ph type="pic" sz="quarter" idx="12"/>
          </p:nvPr>
        </p:nvSpPr>
        <p:spPr>
          <a:xfrm>
            <a:off x="3861688" y="-1"/>
            <a:ext cx="4465448" cy="6858000"/>
          </a:xfrm>
          <a:custGeom>
            <a:avLst/>
            <a:gdLst>
              <a:gd name="connsiteX0" fmla="*/ 0 w 4465448"/>
              <a:gd name="connsiteY0" fmla="*/ 0 h 6858000"/>
              <a:gd name="connsiteX1" fmla="*/ 4465448 w 4465448"/>
              <a:gd name="connsiteY1" fmla="*/ 0 h 6858000"/>
              <a:gd name="connsiteX2" fmla="*/ 4465448 w 4465448"/>
              <a:gd name="connsiteY2" fmla="*/ 6858000 h 6858000"/>
              <a:gd name="connsiteX3" fmla="*/ 0 w 446544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465448" h="6858000">
                <a:moveTo>
                  <a:pt x="0" y="0"/>
                </a:moveTo>
                <a:lnTo>
                  <a:pt x="4465448" y="0"/>
                </a:lnTo>
                <a:lnTo>
                  <a:pt x="4465448" y="6858000"/>
                </a:lnTo>
                <a:lnTo>
                  <a:pt x="0" y="6858000"/>
                </a:lnTo>
                <a:close/>
              </a:path>
            </a:pathLst>
          </a:custGeom>
        </p:spPr>
        <p:txBody>
          <a:bodyPr wrap="square" anchor="ctr">
            <a:noAutofit/>
          </a:bodyPr>
          <a:lstStyle>
            <a:lvl1pPr marL="0" indent="0" algn="ctr">
              <a:buFontTx/>
              <a:buNone/>
              <a:defRPr sz="2000">
                <a:latin typeface="+mn-lt"/>
              </a:defRPr>
            </a:lvl1pPr>
          </a:lstStyle>
          <a:p>
            <a:endParaRPr lang="en-US"/>
          </a:p>
        </p:txBody>
      </p:sp>
    </p:spTree>
    <p:extLst>
      <p:ext uri="{BB962C8B-B14F-4D97-AF65-F5344CB8AC3E}">
        <p14:creationId xmlns:p14="http://schemas.microsoft.com/office/powerpoint/2010/main" val="31317811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1/8/2024</a:t>
            </a:fld>
            <a:endParaRPr lang="en-US"/>
          </a:p>
        </p:txBody>
      </p:sp>
      <p:sp>
        <p:nvSpPr>
          <p:cNvPr id="3" name="Footer Placeholder 2"/>
          <p:cNvSpPr>
            <a:spLocks noGrp="1"/>
          </p:cNvSpPr>
          <p:nvPr>
            <p:ph type="ftr" sz="quarter" idx="11"/>
          </p:nvPr>
        </p:nvSpPr>
        <p:spPr>
          <a:xfrm>
            <a:off x="4164515" y="6356351"/>
            <a:ext cx="3859795" cy="365125"/>
          </a:xfrm>
        </p:spPr>
        <p:txBody>
          <a:bodyPr/>
          <a:lstStyle/>
          <a:p>
            <a:r>
              <a:rPr lang="en-US" dirty="0"/>
              <a:t>www.anubhavtrainings.com</a:t>
            </a:r>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pic>
        <p:nvPicPr>
          <p:cNvPr id="6" name="Picture 5">
            <a:extLst>
              <a:ext uri="{FF2B5EF4-FFF2-40B4-BE49-F238E27FC236}">
                <a16:creationId xmlns:a16="http://schemas.microsoft.com/office/drawing/2014/main" id="{156D8408-9967-1388-5252-E942F46B111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Tree>
    <p:extLst>
      <p:ext uri="{BB962C8B-B14F-4D97-AF65-F5344CB8AC3E}">
        <p14:creationId xmlns:p14="http://schemas.microsoft.com/office/powerpoint/2010/main" val="16812494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6BE378A-3BBD-B7A6-DB49-A891DDC42A54}"/>
              </a:ext>
            </a:extLst>
          </p:cNvPr>
          <p:cNvSpPr>
            <a:spLocks noGrp="1"/>
          </p:cNvSpPr>
          <p:nvPr>
            <p:ph type="title"/>
          </p:nvPr>
        </p:nvSpPr>
        <p:spPr>
          <a:xfrm>
            <a:off x="1024128" y="728462"/>
            <a:ext cx="3918156" cy="509048"/>
          </a:xfrm>
        </p:spPr>
        <p:txBody>
          <a:bodyPr>
            <a:noAutofit/>
          </a:bodyPr>
          <a:lstStyle>
            <a:lvl1pPr>
              <a:defRPr sz="3600" b="1">
                <a:latin typeface="+mn-lt"/>
              </a:defRPr>
            </a:lvl1pPr>
          </a:lstStyle>
          <a:p>
            <a:r>
              <a:rPr lang="en-US" dirty="0"/>
              <a:t>Click to edit</a:t>
            </a:r>
          </a:p>
        </p:txBody>
      </p:sp>
      <p:sp>
        <p:nvSpPr>
          <p:cNvPr id="10" name="Picture Placeholder 9">
            <a:extLst>
              <a:ext uri="{FF2B5EF4-FFF2-40B4-BE49-F238E27FC236}">
                <a16:creationId xmlns:a16="http://schemas.microsoft.com/office/drawing/2014/main" id="{0D0DE786-062C-9D51-A762-4F9A15889E4B}"/>
              </a:ext>
            </a:extLst>
          </p:cNvPr>
          <p:cNvSpPr>
            <a:spLocks noGrp="1"/>
          </p:cNvSpPr>
          <p:nvPr>
            <p:ph type="pic" sz="quarter" idx="10"/>
          </p:nvPr>
        </p:nvSpPr>
        <p:spPr>
          <a:xfrm>
            <a:off x="0" y="1575025"/>
            <a:ext cx="4942284" cy="4230238"/>
          </a:xfrm>
          <a:custGeom>
            <a:avLst/>
            <a:gdLst>
              <a:gd name="connsiteX0" fmla="*/ 0 w 4942284"/>
              <a:gd name="connsiteY0" fmla="*/ 0 h 4230238"/>
              <a:gd name="connsiteX1" fmla="*/ 4942284 w 4942284"/>
              <a:gd name="connsiteY1" fmla="*/ 0 h 4230238"/>
              <a:gd name="connsiteX2" fmla="*/ 4942284 w 4942284"/>
              <a:gd name="connsiteY2" fmla="*/ 4230238 h 4230238"/>
              <a:gd name="connsiteX3" fmla="*/ 0 w 4942284"/>
              <a:gd name="connsiteY3" fmla="*/ 4230238 h 4230238"/>
            </a:gdLst>
            <a:ahLst/>
            <a:cxnLst>
              <a:cxn ang="0">
                <a:pos x="connsiteX0" y="connsiteY0"/>
              </a:cxn>
              <a:cxn ang="0">
                <a:pos x="connsiteX1" y="connsiteY1"/>
              </a:cxn>
              <a:cxn ang="0">
                <a:pos x="connsiteX2" y="connsiteY2"/>
              </a:cxn>
              <a:cxn ang="0">
                <a:pos x="connsiteX3" y="connsiteY3"/>
              </a:cxn>
            </a:cxnLst>
            <a:rect l="l" t="t" r="r" b="b"/>
            <a:pathLst>
              <a:path w="4942284" h="4230238">
                <a:moveTo>
                  <a:pt x="0" y="0"/>
                </a:moveTo>
                <a:lnTo>
                  <a:pt x="4942284" y="0"/>
                </a:lnTo>
                <a:lnTo>
                  <a:pt x="4942284" y="4230238"/>
                </a:lnTo>
                <a:lnTo>
                  <a:pt x="0" y="4230238"/>
                </a:lnTo>
                <a:close/>
              </a:path>
            </a:pathLst>
          </a:custGeom>
        </p:spPr>
        <p:txBody>
          <a:bodyPr wrap="square" anchor="ctr">
            <a:noAutofit/>
          </a:bodyPr>
          <a:lstStyle>
            <a:lvl1pPr marL="0" indent="0" algn="ctr">
              <a:buFontTx/>
              <a:buNone/>
              <a:defRPr sz="2400"/>
            </a:lvl1pPr>
          </a:lstStyle>
          <a:p>
            <a:endParaRPr lang="en-US"/>
          </a:p>
        </p:txBody>
      </p:sp>
      <p:pic>
        <p:nvPicPr>
          <p:cNvPr id="3" name="Picture 2">
            <a:extLst>
              <a:ext uri="{FF2B5EF4-FFF2-40B4-BE49-F238E27FC236}">
                <a16:creationId xmlns:a16="http://schemas.microsoft.com/office/drawing/2014/main" id="{BBFCA7EA-CD3C-75DE-B80B-8D5D76F4EF6D}"/>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Tree>
    <p:extLst>
      <p:ext uri="{BB962C8B-B14F-4D97-AF65-F5344CB8AC3E}">
        <p14:creationId xmlns:p14="http://schemas.microsoft.com/office/powerpoint/2010/main" val="33657188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bout Us">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9F8B66F8-1441-9B07-8102-5C2ADDD32D5D}"/>
              </a:ext>
            </a:extLst>
          </p:cNvPr>
          <p:cNvSpPr>
            <a:spLocks noGrp="1"/>
          </p:cNvSpPr>
          <p:nvPr>
            <p:ph type="pic" sz="quarter" idx="12"/>
          </p:nvPr>
        </p:nvSpPr>
        <p:spPr>
          <a:xfrm>
            <a:off x="5230316" y="0"/>
            <a:ext cx="6958509" cy="6858000"/>
          </a:xfrm>
          <a:custGeom>
            <a:avLst/>
            <a:gdLst>
              <a:gd name="connsiteX0" fmla="*/ 0 w 3814597"/>
              <a:gd name="connsiteY0" fmla="*/ 0 h 5943600"/>
              <a:gd name="connsiteX1" fmla="*/ 3814597 w 3814597"/>
              <a:gd name="connsiteY1" fmla="*/ 0 h 5943600"/>
              <a:gd name="connsiteX2" fmla="*/ 3814597 w 3814597"/>
              <a:gd name="connsiteY2" fmla="*/ 5943600 h 5943600"/>
              <a:gd name="connsiteX3" fmla="*/ 0 w 3814597"/>
              <a:gd name="connsiteY3" fmla="*/ 5943600 h 5943600"/>
            </a:gdLst>
            <a:ahLst/>
            <a:cxnLst>
              <a:cxn ang="0">
                <a:pos x="connsiteX0" y="connsiteY0"/>
              </a:cxn>
              <a:cxn ang="0">
                <a:pos x="connsiteX1" y="connsiteY1"/>
              </a:cxn>
              <a:cxn ang="0">
                <a:pos x="connsiteX2" y="connsiteY2"/>
              </a:cxn>
              <a:cxn ang="0">
                <a:pos x="connsiteX3" y="connsiteY3"/>
              </a:cxn>
            </a:cxnLst>
            <a:rect l="l" t="t" r="r" b="b"/>
            <a:pathLst>
              <a:path w="3814597" h="5943600">
                <a:moveTo>
                  <a:pt x="0" y="0"/>
                </a:moveTo>
                <a:lnTo>
                  <a:pt x="3814597" y="0"/>
                </a:lnTo>
                <a:lnTo>
                  <a:pt x="3814597" y="5943600"/>
                </a:lnTo>
                <a:lnTo>
                  <a:pt x="0" y="5943600"/>
                </a:lnTo>
                <a:close/>
              </a:path>
            </a:pathLst>
          </a:custGeom>
        </p:spPr>
        <p:txBody>
          <a:bodyPr wrap="square" anchor="ctr">
            <a:noAutofit/>
          </a:bodyPr>
          <a:lstStyle>
            <a:lvl1pPr marL="0" indent="0" algn="ctr">
              <a:buFontTx/>
              <a:buNone/>
              <a:defRPr/>
            </a:lvl1pPr>
          </a:lstStyle>
          <a:p>
            <a:endParaRPr lang="en-US"/>
          </a:p>
        </p:txBody>
      </p:sp>
      <p:sp>
        <p:nvSpPr>
          <p:cNvPr id="4" name="Title 1">
            <a:extLst>
              <a:ext uri="{FF2B5EF4-FFF2-40B4-BE49-F238E27FC236}">
                <a16:creationId xmlns:a16="http://schemas.microsoft.com/office/drawing/2014/main" id="{F247F5E5-6CAA-6377-54DD-1B5B0CC19BF1}"/>
              </a:ext>
            </a:extLst>
          </p:cNvPr>
          <p:cNvSpPr>
            <a:spLocks noGrp="1"/>
          </p:cNvSpPr>
          <p:nvPr>
            <p:ph type="title"/>
          </p:nvPr>
        </p:nvSpPr>
        <p:spPr>
          <a:xfrm>
            <a:off x="1024128" y="728462"/>
            <a:ext cx="3267456" cy="1404394"/>
          </a:xfrm>
        </p:spPr>
        <p:txBody>
          <a:bodyPr anchor="b">
            <a:noAutofit/>
          </a:bodyPr>
          <a:lstStyle>
            <a:lvl1pPr>
              <a:defRPr sz="3600" b="1">
                <a:latin typeface="+mn-lt"/>
              </a:defRPr>
            </a:lvl1pPr>
          </a:lstStyle>
          <a:p>
            <a:r>
              <a:rPr lang="en-US" dirty="0"/>
              <a:t>Click to edit</a:t>
            </a:r>
          </a:p>
        </p:txBody>
      </p:sp>
      <p:pic>
        <p:nvPicPr>
          <p:cNvPr id="5" name="Picture 4">
            <a:extLst>
              <a:ext uri="{FF2B5EF4-FFF2-40B4-BE49-F238E27FC236}">
                <a16:creationId xmlns:a16="http://schemas.microsoft.com/office/drawing/2014/main" id="{F4AAFEAD-3918-9081-9009-1291C2E73D5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Tree>
    <p:extLst>
      <p:ext uri="{BB962C8B-B14F-4D97-AF65-F5344CB8AC3E}">
        <p14:creationId xmlns:p14="http://schemas.microsoft.com/office/powerpoint/2010/main" val="38119994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ayout 01">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9F8B66F8-1441-9B07-8102-5C2ADDD32D5D}"/>
              </a:ext>
            </a:extLst>
          </p:cNvPr>
          <p:cNvSpPr>
            <a:spLocks noGrp="1"/>
          </p:cNvSpPr>
          <p:nvPr>
            <p:ph type="pic" sz="quarter" idx="12"/>
          </p:nvPr>
        </p:nvSpPr>
        <p:spPr>
          <a:xfrm>
            <a:off x="0" y="2206752"/>
            <a:ext cx="12188825" cy="3182112"/>
          </a:xfrm>
          <a:custGeom>
            <a:avLst/>
            <a:gdLst>
              <a:gd name="connsiteX0" fmla="*/ 0 w 3814597"/>
              <a:gd name="connsiteY0" fmla="*/ 0 h 5943600"/>
              <a:gd name="connsiteX1" fmla="*/ 3814597 w 3814597"/>
              <a:gd name="connsiteY1" fmla="*/ 0 h 5943600"/>
              <a:gd name="connsiteX2" fmla="*/ 3814597 w 3814597"/>
              <a:gd name="connsiteY2" fmla="*/ 5943600 h 5943600"/>
              <a:gd name="connsiteX3" fmla="*/ 0 w 3814597"/>
              <a:gd name="connsiteY3" fmla="*/ 5943600 h 5943600"/>
            </a:gdLst>
            <a:ahLst/>
            <a:cxnLst>
              <a:cxn ang="0">
                <a:pos x="connsiteX0" y="connsiteY0"/>
              </a:cxn>
              <a:cxn ang="0">
                <a:pos x="connsiteX1" y="connsiteY1"/>
              </a:cxn>
              <a:cxn ang="0">
                <a:pos x="connsiteX2" y="connsiteY2"/>
              </a:cxn>
              <a:cxn ang="0">
                <a:pos x="connsiteX3" y="connsiteY3"/>
              </a:cxn>
            </a:cxnLst>
            <a:rect l="l" t="t" r="r" b="b"/>
            <a:pathLst>
              <a:path w="3814597" h="5943600">
                <a:moveTo>
                  <a:pt x="0" y="0"/>
                </a:moveTo>
                <a:lnTo>
                  <a:pt x="3814597" y="0"/>
                </a:lnTo>
                <a:lnTo>
                  <a:pt x="3814597" y="5943600"/>
                </a:lnTo>
                <a:lnTo>
                  <a:pt x="0" y="5943600"/>
                </a:lnTo>
                <a:close/>
              </a:path>
            </a:pathLst>
          </a:custGeom>
        </p:spPr>
        <p:txBody>
          <a:bodyPr wrap="square" anchor="ctr">
            <a:noAutofit/>
          </a:bodyPr>
          <a:lstStyle>
            <a:lvl1pPr marL="0" indent="0" algn="ctr">
              <a:buFontTx/>
              <a:buNone/>
              <a:defRPr/>
            </a:lvl1pPr>
          </a:lstStyle>
          <a:p>
            <a:endParaRPr lang="en-US"/>
          </a:p>
        </p:txBody>
      </p:sp>
      <p:sp>
        <p:nvSpPr>
          <p:cNvPr id="4" name="Title 1">
            <a:extLst>
              <a:ext uri="{FF2B5EF4-FFF2-40B4-BE49-F238E27FC236}">
                <a16:creationId xmlns:a16="http://schemas.microsoft.com/office/drawing/2014/main" id="{F247F5E5-6CAA-6377-54DD-1B5B0CC19BF1}"/>
              </a:ext>
            </a:extLst>
          </p:cNvPr>
          <p:cNvSpPr>
            <a:spLocks noGrp="1"/>
          </p:cNvSpPr>
          <p:nvPr>
            <p:ph type="title"/>
          </p:nvPr>
        </p:nvSpPr>
        <p:spPr>
          <a:xfrm>
            <a:off x="1651058" y="728462"/>
            <a:ext cx="8886708" cy="1188370"/>
          </a:xfrm>
        </p:spPr>
        <p:txBody>
          <a:bodyPr anchor="b">
            <a:noAutofit/>
          </a:bodyPr>
          <a:lstStyle>
            <a:lvl1pPr algn="ctr">
              <a:defRPr sz="3600" b="1">
                <a:latin typeface="+mn-lt"/>
              </a:defRPr>
            </a:lvl1pPr>
          </a:lstStyle>
          <a:p>
            <a:r>
              <a:rPr lang="en-US" dirty="0"/>
              <a:t>Click to edit</a:t>
            </a:r>
          </a:p>
        </p:txBody>
      </p:sp>
      <p:pic>
        <p:nvPicPr>
          <p:cNvPr id="5" name="Picture 4">
            <a:extLst>
              <a:ext uri="{FF2B5EF4-FFF2-40B4-BE49-F238E27FC236}">
                <a16:creationId xmlns:a16="http://schemas.microsoft.com/office/drawing/2014/main" id="{062D6D96-71EC-D78B-4FEF-3D48739F2EE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Tree>
    <p:extLst>
      <p:ext uri="{BB962C8B-B14F-4D97-AF65-F5344CB8AC3E}">
        <p14:creationId xmlns:p14="http://schemas.microsoft.com/office/powerpoint/2010/main" val="42269278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ayout 02">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7766C1C5-F12C-8B5D-CA9B-857BD1216258}"/>
              </a:ext>
            </a:extLst>
          </p:cNvPr>
          <p:cNvSpPr>
            <a:spLocks noGrp="1"/>
          </p:cNvSpPr>
          <p:nvPr>
            <p:ph type="pic" sz="quarter" idx="10"/>
          </p:nvPr>
        </p:nvSpPr>
        <p:spPr>
          <a:xfrm>
            <a:off x="0" y="-1"/>
            <a:ext cx="12188825" cy="3931921"/>
          </a:xfrm>
          <a:custGeom>
            <a:avLst/>
            <a:gdLst>
              <a:gd name="connsiteX0" fmla="*/ 0 w 12188825"/>
              <a:gd name="connsiteY0" fmla="*/ 0 h 4293096"/>
              <a:gd name="connsiteX1" fmla="*/ 12188825 w 12188825"/>
              <a:gd name="connsiteY1" fmla="*/ 0 h 4293096"/>
              <a:gd name="connsiteX2" fmla="*/ 12188825 w 12188825"/>
              <a:gd name="connsiteY2" fmla="*/ 4293096 h 4293096"/>
              <a:gd name="connsiteX3" fmla="*/ 0 w 12188825"/>
              <a:gd name="connsiteY3" fmla="*/ 4293096 h 4293096"/>
            </a:gdLst>
            <a:ahLst/>
            <a:cxnLst>
              <a:cxn ang="0">
                <a:pos x="connsiteX0" y="connsiteY0"/>
              </a:cxn>
              <a:cxn ang="0">
                <a:pos x="connsiteX1" y="connsiteY1"/>
              </a:cxn>
              <a:cxn ang="0">
                <a:pos x="connsiteX2" y="connsiteY2"/>
              </a:cxn>
              <a:cxn ang="0">
                <a:pos x="connsiteX3" y="connsiteY3"/>
              </a:cxn>
            </a:cxnLst>
            <a:rect l="l" t="t" r="r" b="b"/>
            <a:pathLst>
              <a:path w="12188825" h="4293096">
                <a:moveTo>
                  <a:pt x="0" y="0"/>
                </a:moveTo>
                <a:lnTo>
                  <a:pt x="12188825" y="0"/>
                </a:lnTo>
                <a:lnTo>
                  <a:pt x="12188825" y="4293096"/>
                </a:lnTo>
                <a:lnTo>
                  <a:pt x="0" y="4293096"/>
                </a:lnTo>
                <a:close/>
              </a:path>
            </a:pathLst>
          </a:custGeom>
        </p:spPr>
        <p:txBody>
          <a:bodyPr wrap="square" anchor="ctr">
            <a:noAutofit/>
          </a:bodyPr>
          <a:lstStyle>
            <a:lvl1pPr marL="0" indent="0" algn="ctr">
              <a:buFontTx/>
              <a:buNone/>
              <a:defRPr/>
            </a:lvl1pPr>
          </a:lstStyle>
          <a:p>
            <a:endParaRPr lang="en-US"/>
          </a:p>
        </p:txBody>
      </p:sp>
      <p:sp>
        <p:nvSpPr>
          <p:cNvPr id="8" name="Title 1">
            <a:extLst>
              <a:ext uri="{FF2B5EF4-FFF2-40B4-BE49-F238E27FC236}">
                <a16:creationId xmlns:a16="http://schemas.microsoft.com/office/drawing/2014/main" id="{5F542FDF-2114-2A7E-242B-975B04F462E3}"/>
              </a:ext>
            </a:extLst>
          </p:cNvPr>
          <p:cNvSpPr>
            <a:spLocks noGrp="1"/>
          </p:cNvSpPr>
          <p:nvPr>
            <p:ph type="title"/>
          </p:nvPr>
        </p:nvSpPr>
        <p:spPr>
          <a:xfrm>
            <a:off x="1651058" y="5157192"/>
            <a:ext cx="8886708" cy="769613"/>
          </a:xfrm>
        </p:spPr>
        <p:txBody>
          <a:bodyPr anchor="b">
            <a:noAutofit/>
          </a:bodyPr>
          <a:lstStyle>
            <a:lvl1pPr algn="ctr">
              <a:defRPr sz="3600" b="1">
                <a:latin typeface="+mn-lt"/>
              </a:defRPr>
            </a:lvl1pPr>
          </a:lstStyle>
          <a:p>
            <a:r>
              <a:rPr lang="en-US" dirty="0"/>
              <a:t>Click to edit</a:t>
            </a:r>
          </a:p>
        </p:txBody>
      </p:sp>
      <p:sp>
        <p:nvSpPr>
          <p:cNvPr id="14" name="Picture Placeholder 13">
            <a:extLst>
              <a:ext uri="{FF2B5EF4-FFF2-40B4-BE49-F238E27FC236}">
                <a16:creationId xmlns:a16="http://schemas.microsoft.com/office/drawing/2014/main" id="{404E0CF2-40E1-611A-64BA-7925E9F6C413}"/>
              </a:ext>
            </a:extLst>
          </p:cNvPr>
          <p:cNvSpPr>
            <a:spLocks noGrp="1"/>
          </p:cNvSpPr>
          <p:nvPr>
            <p:ph type="pic" sz="quarter" idx="11"/>
          </p:nvPr>
        </p:nvSpPr>
        <p:spPr>
          <a:xfrm>
            <a:off x="2764561" y="1236406"/>
            <a:ext cx="1691148" cy="1691148"/>
          </a:xfrm>
          <a:custGeom>
            <a:avLst/>
            <a:gdLst>
              <a:gd name="connsiteX0" fmla="*/ 845574 w 1691148"/>
              <a:gd name="connsiteY0" fmla="*/ 0 h 1691148"/>
              <a:gd name="connsiteX1" fmla="*/ 1691148 w 1691148"/>
              <a:gd name="connsiteY1" fmla="*/ 845574 h 1691148"/>
              <a:gd name="connsiteX2" fmla="*/ 845574 w 1691148"/>
              <a:gd name="connsiteY2" fmla="*/ 1691148 h 1691148"/>
              <a:gd name="connsiteX3" fmla="*/ 0 w 1691148"/>
              <a:gd name="connsiteY3" fmla="*/ 845574 h 1691148"/>
              <a:gd name="connsiteX4" fmla="*/ 845574 w 1691148"/>
              <a:gd name="connsiteY4" fmla="*/ 0 h 1691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1148" h="1691148">
                <a:moveTo>
                  <a:pt x="845574" y="0"/>
                </a:moveTo>
                <a:cubicBezTo>
                  <a:pt x="1312572" y="0"/>
                  <a:pt x="1691148" y="378576"/>
                  <a:pt x="1691148" y="845574"/>
                </a:cubicBezTo>
                <a:cubicBezTo>
                  <a:pt x="1691148" y="1312572"/>
                  <a:pt x="1312572" y="1691148"/>
                  <a:pt x="845574" y="1691148"/>
                </a:cubicBezTo>
                <a:cubicBezTo>
                  <a:pt x="378576" y="1691148"/>
                  <a:pt x="0" y="1312572"/>
                  <a:pt x="0" y="845574"/>
                </a:cubicBezTo>
                <a:cubicBezTo>
                  <a:pt x="0" y="378576"/>
                  <a:pt x="378576" y="0"/>
                  <a:pt x="845574" y="0"/>
                </a:cubicBezTo>
                <a:close/>
              </a:path>
            </a:pathLst>
          </a:custGeom>
        </p:spPr>
        <p:txBody>
          <a:bodyPr wrap="square" anchor="ctr">
            <a:noAutofit/>
          </a:bodyPr>
          <a:lstStyle>
            <a:lvl1pPr marL="0" indent="0" algn="ctr">
              <a:buFontTx/>
              <a:buNone/>
              <a:defRPr sz="2400"/>
            </a:lvl1pPr>
          </a:lstStyle>
          <a:p>
            <a:endParaRPr lang="en-US"/>
          </a:p>
        </p:txBody>
      </p:sp>
      <p:sp>
        <p:nvSpPr>
          <p:cNvPr id="15" name="Picture Placeholder 14">
            <a:extLst>
              <a:ext uri="{FF2B5EF4-FFF2-40B4-BE49-F238E27FC236}">
                <a16:creationId xmlns:a16="http://schemas.microsoft.com/office/drawing/2014/main" id="{DCE93B67-3990-3409-2AAA-BF381DEE59D4}"/>
              </a:ext>
            </a:extLst>
          </p:cNvPr>
          <p:cNvSpPr>
            <a:spLocks noGrp="1"/>
          </p:cNvSpPr>
          <p:nvPr>
            <p:ph type="pic" sz="quarter" idx="12"/>
          </p:nvPr>
        </p:nvSpPr>
        <p:spPr>
          <a:xfrm>
            <a:off x="7739683" y="1236406"/>
            <a:ext cx="1691148" cy="1691148"/>
          </a:xfrm>
          <a:custGeom>
            <a:avLst/>
            <a:gdLst>
              <a:gd name="connsiteX0" fmla="*/ 845574 w 1691148"/>
              <a:gd name="connsiteY0" fmla="*/ 0 h 1691148"/>
              <a:gd name="connsiteX1" fmla="*/ 1691148 w 1691148"/>
              <a:gd name="connsiteY1" fmla="*/ 845574 h 1691148"/>
              <a:gd name="connsiteX2" fmla="*/ 845574 w 1691148"/>
              <a:gd name="connsiteY2" fmla="*/ 1691148 h 1691148"/>
              <a:gd name="connsiteX3" fmla="*/ 0 w 1691148"/>
              <a:gd name="connsiteY3" fmla="*/ 845574 h 1691148"/>
              <a:gd name="connsiteX4" fmla="*/ 845574 w 1691148"/>
              <a:gd name="connsiteY4" fmla="*/ 0 h 1691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1148" h="1691148">
                <a:moveTo>
                  <a:pt x="845574" y="0"/>
                </a:moveTo>
                <a:cubicBezTo>
                  <a:pt x="1312572" y="0"/>
                  <a:pt x="1691148" y="378576"/>
                  <a:pt x="1691148" y="845574"/>
                </a:cubicBezTo>
                <a:cubicBezTo>
                  <a:pt x="1691148" y="1312572"/>
                  <a:pt x="1312572" y="1691148"/>
                  <a:pt x="845574" y="1691148"/>
                </a:cubicBezTo>
                <a:cubicBezTo>
                  <a:pt x="378576" y="1691148"/>
                  <a:pt x="0" y="1312572"/>
                  <a:pt x="0" y="845574"/>
                </a:cubicBezTo>
                <a:cubicBezTo>
                  <a:pt x="0" y="378576"/>
                  <a:pt x="378576" y="0"/>
                  <a:pt x="845574" y="0"/>
                </a:cubicBezTo>
                <a:close/>
              </a:path>
            </a:pathLst>
          </a:custGeom>
        </p:spPr>
        <p:txBody>
          <a:bodyPr wrap="square" anchor="ctr">
            <a:noAutofit/>
          </a:bodyPr>
          <a:lstStyle>
            <a:lvl1pPr marL="0" indent="0" algn="ctr">
              <a:buFontTx/>
              <a:buNone/>
              <a:defRPr sz="2400"/>
            </a:lvl1pPr>
          </a:lstStyle>
          <a:p>
            <a:endParaRPr lang="en-US"/>
          </a:p>
        </p:txBody>
      </p:sp>
      <p:pic>
        <p:nvPicPr>
          <p:cNvPr id="3" name="Picture 2">
            <a:extLst>
              <a:ext uri="{FF2B5EF4-FFF2-40B4-BE49-F238E27FC236}">
                <a16:creationId xmlns:a16="http://schemas.microsoft.com/office/drawing/2014/main" id="{F1528EFC-3E01-A526-0AA4-3357F345207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Tree>
    <p:extLst>
      <p:ext uri="{BB962C8B-B14F-4D97-AF65-F5344CB8AC3E}">
        <p14:creationId xmlns:p14="http://schemas.microsoft.com/office/powerpoint/2010/main" val="18902393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EO">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6BE378A-3BBD-B7A6-DB49-A891DDC42A54}"/>
              </a:ext>
            </a:extLst>
          </p:cNvPr>
          <p:cNvSpPr>
            <a:spLocks noGrp="1"/>
          </p:cNvSpPr>
          <p:nvPr>
            <p:ph type="title"/>
          </p:nvPr>
        </p:nvSpPr>
        <p:spPr>
          <a:xfrm>
            <a:off x="1024128" y="831720"/>
            <a:ext cx="3918156" cy="509048"/>
          </a:xfrm>
        </p:spPr>
        <p:txBody>
          <a:bodyPr>
            <a:noAutofit/>
          </a:bodyPr>
          <a:lstStyle>
            <a:lvl1pPr>
              <a:defRPr sz="3600" b="1">
                <a:latin typeface="+mn-lt"/>
              </a:defRPr>
            </a:lvl1pPr>
          </a:lstStyle>
          <a:p>
            <a:r>
              <a:rPr lang="en-US" dirty="0"/>
              <a:t>Click to edit</a:t>
            </a:r>
          </a:p>
        </p:txBody>
      </p:sp>
      <p:sp>
        <p:nvSpPr>
          <p:cNvPr id="5" name="Picture Placeholder 4">
            <a:extLst>
              <a:ext uri="{FF2B5EF4-FFF2-40B4-BE49-F238E27FC236}">
                <a16:creationId xmlns:a16="http://schemas.microsoft.com/office/drawing/2014/main" id="{3E7514AD-E87C-CA2A-D879-42F95D8DB31C}"/>
              </a:ext>
            </a:extLst>
          </p:cNvPr>
          <p:cNvSpPr>
            <a:spLocks noGrp="1"/>
          </p:cNvSpPr>
          <p:nvPr>
            <p:ph type="pic" sz="quarter" idx="10"/>
          </p:nvPr>
        </p:nvSpPr>
        <p:spPr>
          <a:xfrm>
            <a:off x="3142084" y="2780927"/>
            <a:ext cx="2448272" cy="5472608"/>
          </a:xfrm>
          <a:custGeom>
            <a:avLst/>
            <a:gdLst>
              <a:gd name="connsiteX0" fmla="*/ 1224136 w 2448272"/>
              <a:gd name="connsiteY0" fmla="*/ 0 h 5472608"/>
              <a:gd name="connsiteX1" fmla="*/ 2448272 w 2448272"/>
              <a:gd name="connsiteY1" fmla="*/ 1224136 h 5472608"/>
              <a:gd name="connsiteX2" fmla="*/ 2448272 w 2448272"/>
              <a:gd name="connsiteY2" fmla="*/ 4248472 h 5472608"/>
              <a:gd name="connsiteX3" fmla="*/ 1224136 w 2448272"/>
              <a:gd name="connsiteY3" fmla="*/ 5472608 h 5472608"/>
              <a:gd name="connsiteX4" fmla="*/ 0 w 2448272"/>
              <a:gd name="connsiteY4" fmla="*/ 4248472 h 5472608"/>
              <a:gd name="connsiteX5" fmla="*/ 0 w 2448272"/>
              <a:gd name="connsiteY5" fmla="*/ 1224136 h 5472608"/>
              <a:gd name="connsiteX6" fmla="*/ 1224136 w 2448272"/>
              <a:gd name="connsiteY6" fmla="*/ 0 h 5472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48272" h="5472608">
                <a:moveTo>
                  <a:pt x="1224136" y="0"/>
                </a:moveTo>
                <a:cubicBezTo>
                  <a:pt x="1900208" y="0"/>
                  <a:pt x="2448272" y="548064"/>
                  <a:pt x="2448272" y="1224136"/>
                </a:cubicBezTo>
                <a:lnTo>
                  <a:pt x="2448272" y="4248472"/>
                </a:lnTo>
                <a:cubicBezTo>
                  <a:pt x="2448272" y="4924544"/>
                  <a:pt x="1900208" y="5472608"/>
                  <a:pt x="1224136" y="5472608"/>
                </a:cubicBezTo>
                <a:cubicBezTo>
                  <a:pt x="548064" y="5472608"/>
                  <a:pt x="0" y="4924544"/>
                  <a:pt x="0" y="4248472"/>
                </a:cubicBezTo>
                <a:lnTo>
                  <a:pt x="0" y="1224136"/>
                </a:lnTo>
                <a:cubicBezTo>
                  <a:pt x="0" y="548064"/>
                  <a:pt x="548064" y="0"/>
                  <a:pt x="1224136" y="0"/>
                </a:cubicBezTo>
                <a:close/>
              </a:path>
            </a:pathLst>
          </a:custGeom>
        </p:spPr>
        <p:txBody>
          <a:bodyPr wrap="square" anchor="ctr">
            <a:noAutofit/>
          </a:bodyPr>
          <a:lstStyle>
            <a:lvl1pPr marL="0" indent="0" algn="ctr">
              <a:buFontTx/>
              <a:buNone/>
              <a:defRPr sz="2400"/>
            </a:lvl1pPr>
          </a:lstStyle>
          <a:p>
            <a:endParaRPr lang="en-US"/>
          </a:p>
        </p:txBody>
      </p:sp>
      <p:pic>
        <p:nvPicPr>
          <p:cNvPr id="3" name="Picture 2">
            <a:extLst>
              <a:ext uri="{FF2B5EF4-FFF2-40B4-BE49-F238E27FC236}">
                <a16:creationId xmlns:a16="http://schemas.microsoft.com/office/drawing/2014/main" id="{3D4DFDC2-A0C9-CF19-4767-0181F6952784}"/>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Tree>
    <p:extLst>
      <p:ext uri="{BB962C8B-B14F-4D97-AF65-F5344CB8AC3E}">
        <p14:creationId xmlns:p14="http://schemas.microsoft.com/office/powerpoint/2010/main" val="28385881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274639"/>
            <a:ext cx="10969943" cy="711081"/>
          </a:xfrm>
          <a:prstGeom prst="rect">
            <a:avLst/>
          </a:prstGeom>
        </p:spPr>
        <p:txBody>
          <a:bodyPr vert="horz" lIns="0" tIns="60949" rIns="0" bIns="60949" rtlCol="0" anchor="ctr">
            <a:normAutofit/>
          </a:bodyPr>
          <a:lstStyle/>
          <a:p>
            <a:r>
              <a:rPr lang="en-US"/>
              <a:t>Click to edit Master title style</a:t>
            </a:r>
          </a:p>
        </p:txBody>
      </p:sp>
      <p:sp>
        <p:nvSpPr>
          <p:cNvPr id="3" name="Text Placeholder 2"/>
          <p:cNvSpPr>
            <a:spLocks noGrp="1"/>
          </p:cNvSpPr>
          <p:nvPr>
            <p:ph type="body" idx="1"/>
          </p:nvPr>
        </p:nvSpPr>
        <p:spPr>
          <a:xfrm>
            <a:off x="609441" y="1138425"/>
            <a:ext cx="10969943" cy="4987739"/>
          </a:xfrm>
          <a:prstGeom prst="rect">
            <a:avLst/>
          </a:prstGeom>
        </p:spPr>
        <p:txBody>
          <a:bodyPr vert="horz" lIns="0" tIns="60949" rIns="0"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441" y="6356351"/>
            <a:ext cx="2844059" cy="365125"/>
          </a:xfrm>
          <a:prstGeom prst="rect">
            <a:avLst/>
          </a:prstGeom>
        </p:spPr>
        <p:txBody>
          <a:bodyPr vert="horz" lIns="0" tIns="60949" rIns="0" bIns="60949" rtlCol="0" anchor="ctr"/>
          <a:lstStyle>
            <a:lvl1pPr algn="l">
              <a:defRPr sz="1600">
                <a:solidFill>
                  <a:schemeClr val="tx1">
                    <a:tint val="75000"/>
                  </a:schemeClr>
                </a:solidFill>
              </a:defRPr>
            </a:lvl1pPr>
          </a:lstStyle>
          <a:p>
            <a:fld id="{425404F2-BE9A-4460-8815-8F645183555F}" type="datetimeFigureOut">
              <a:rPr lang="en-US" smtClean="0"/>
              <a:pPr/>
              <a:t>1/8/2024</a:t>
            </a:fld>
            <a:endParaRPr lang="en-US"/>
          </a:p>
        </p:txBody>
      </p:sp>
      <p:sp>
        <p:nvSpPr>
          <p:cNvPr id="5" name="Footer Placeholder 4"/>
          <p:cNvSpPr>
            <a:spLocks noGrp="1"/>
          </p:cNvSpPr>
          <p:nvPr>
            <p:ph type="ftr" sz="quarter" idx="3"/>
          </p:nvPr>
        </p:nvSpPr>
        <p:spPr>
          <a:xfrm>
            <a:off x="4164515" y="6356351"/>
            <a:ext cx="3859795" cy="365125"/>
          </a:xfrm>
          <a:prstGeom prst="rect">
            <a:avLst/>
          </a:prstGeom>
        </p:spPr>
        <p:txBody>
          <a:bodyPr vert="horz" lIns="0" tIns="60949" rIns="0" bIns="60949" rtlCol="0" anchor="ctr"/>
          <a:lstStyle>
            <a:lvl1pPr algn="ctr">
              <a:defRPr sz="1600">
                <a:solidFill>
                  <a:schemeClr val="tx1">
                    <a:tint val="75000"/>
                  </a:schemeClr>
                </a:solidFill>
              </a:defRPr>
            </a:lvl1pPr>
          </a:lstStyle>
          <a:p>
            <a:r>
              <a:rPr lang="en-US" dirty="0"/>
              <a:t>www.anubhavtrainings.com</a:t>
            </a:r>
          </a:p>
        </p:txBody>
      </p:sp>
      <p:sp>
        <p:nvSpPr>
          <p:cNvPr id="6" name="Slide Number Placeholder 5"/>
          <p:cNvSpPr>
            <a:spLocks noGrp="1"/>
          </p:cNvSpPr>
          <p:nvPr>
            <p:ph type="sldNum" sz="quarter" idx="4"/>
          </p:nvPr>
        </p:nvSpPr>
        <p:spPr>
          <a:xfrm>
            <a:off x="8735325" y="6356351"/>
            <a:ext cx="2844059" cy="365125"/>
          </a:xfrm>
          <a:prstGeom prst="rect">
            <a:avLst/>
          </a:prstGeom>
        </p:spPr>
        <p:txBody>
          <a:bodyPr vert="horz" lIns="0" tIns="60949" rIns="0" bIns="60949" rtlCol="0" anchor="ctr"/>
          <a:lstStyle>
            <a:lvl1pPr algn="r">
              <a:defRPr sz="1600">
                <a:solidFill>
                  <a:schemeClr val="tx1">
                    <a:tint val="75000"/>
                  </a:schemeClr>
                </a:solidFill>
              </a:defRPr>
            </a:lvl1pPr>
          </a:lstStyle>
          <a:p>
            <a:fld id="{96E69268-9C8B-4EBF-A9EE-DC5DC2D48DC3}" type="slidenum">
              <a:rPr lang="en-US" smtClean="0"/>
              <a:pPr/>
              <a:t>‹#›</a:t>
            </a:fld>
            <a:endParaRPr lang="en-US"/>
          </a:p>
        </p:txBody>
      </p:sp>
      <p:pic>
        <p:nvPicPr>
          <p:cNvPr id="8" name="Picture 7">
            <a:extLst>
              <a:ext uri="{FF2B5EF4-FFF2-40B4-BE49-F238E27FC236}">
                <a16:creationId xmlns:a16="http://schemas.microsoft.com/office/drawing/2014/main" id="{DB2F0CBB-0DC1-7F2A-D522-1AA5EECA7227}"/>
              </a:ext>
            </a:extLst>
          </p:cNvPr>
          <p:cNvPicPr>
            <a:picLocks noChangeAspect="1"/>
          </p:cNvPicPr>
          <p:nvPr userDrawn="1"/>
        </p:nvPicPr>
        <p:blipFill>
          <a:blip r:embed="rId16"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Tree>
    <p:extLst>
      <p:ext uri="{BB962C8B-B14F-4D97-AF65-F5344CB8AC3E}">
        <p14:creationId xmlns:p14="http://schemas.microsoft.com/office/powerpoint/2010/main" val="1974508044"/>
      </p:ext>
    </p:extLst>
  </p:cSld>
  <p:clrMap bg1="lt1" tx1="dk1" bg2="lt2" tx2="dk2" accent1="accent1" accent2="accent2" accent3="accent3" accent4="accent4" accent5="accent5" accent6="accent6" hlink="hlink" folHlink="folHlink"/>
  <p:sldLayoutIdLst>
    <p:sldLayoutId id="2147483661" r:id="rId1"/>
    <p:sldLayoutId id="2147483654" r:id="rId2"/>
    <p:sldLayoutId id="2147483663" r:id="rId3"/>
    <p:sldLayoutId id="2147483655" r:id="rId4"/>
    <p:sldLayoutId id="2147483662" r:id="rId5"/>
    <p:sldLayoutId id="2147483664" r:id="rId6"/>
    <p:sldLayoutId id="2147483665" r:id="rId7"/>
    <p:sldLayoutId id="2147483666" r:id="rId8"/>
    <p:sldLayoutId id="2147483667" r:id="rId9"/>
    <p:sldLayoutId id="2147483668" r:id="rId10"/>
    <p:sldLayoutId id="2147483669" r:id="rId11"/>
    <p:sldLayoutId id="2147483671" r:id="rId12"/>
    <p:sldLayoutId id="2147483670" r:id="rId13"/>
    <p:sldLayoutId id="2147483672" r:id="rId14"/>
  </p:sldLayoutIdLst>
  <p:txStyles>
    <p:titleStyle>
      <a:lvl1pPr algn="l" defTabSz="1218987" rtl="0" eaLnBrk="1" latinLnBrk="0" hangingPunct="1">
        <a:spcBef>
          <a:spcPct val="0"/>
        </a:spcBef>
        <a:buNone/>
        <a:defRPr sz="3600" kern="1200">
          <a:solidFill>
            <a:schemeClr val="tx1"/>
          </a:solidFill>
          <a:latin typeface="+mj-lt"/>
          <a:ea typeface="+mj-ea"/>
          <a:cs typeface="+mj-cs"/>
        </a:defRPr>
      </a:lvl1pPr>
    </p:titleStyle>
    <p:bodyStyle>
      <a:lvl1pPr marL="457120" indent="-457120" algn="l" defTabSz="1218987" rtl="0" eaLnBrk="1" latinLnBrk="0" hangingPunct="1">
        <a:spcBef>
          <a:spcPct val="20000"/>
        </a:spcBef>
        <a:buFont typeface="Arial" pitchFamily="34" charset="0"/>
        <a:buChar char="•"/>
        <a:defRPr sz="36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32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24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svg"/><Relationship Id="rId5" Type="http://schemas.openxmlformats.org/officeDocument/2006/relationships/image" Target="../media/image3.png"/><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117" Type="http://schemas.openxmlformats.org/officeDocument/2006/relationships/customXml" Target="../ink/ink586.xml"/><Relationship Id="rId299" Type="http://schemas.openxmlformats.org/officeDocument/2006/relationships/image" Target="../media/image670.png"/><Relationship Id="rId21" Type="http://schemas.openxmlformats.org/officeDocument/2006/relationships/customXml" Target="../ink/ink538.xml"/><Relationship Id="rId63" Type="http://schemas.openxmlformats.org/officeDocument/2006/relationships/customXml" Target="../ink/ink559.xml"/><Relationship Id="rId159" Type="http://schemas.openxmlformats.org/officeDocument/2006/relationships/customXml" Target="../ink/ink607.xml"/><Relationship Id="rId324" Type="http://schemas.openxmlformats.org/officeDocument/2006/relationships/customXml" Target="../ink/ink691.xml"/><Relationship Id="rId366" Type="http://schemas.openxmlformats.org/officeDocument/2006/relationships/customXml" Target="../ink/ink712.xml"/><Relationship Id="rId170" Type="http://schemas.openxmlformats.org/officeDocument/2006/relationships/image" Target="../media/image607.png"/><Relationship Id="rId226" Type="http://schemas.openxmlformats.org/officeDocument/2006/relationships/image" Target="../media/image635.png"/><Relationship Id="rId433" Type="http://schemas.openxmlformats.org/officeDocument/2006/relationships/image" Target="../media/image737.png"/><Relationship Id="rId268" Type="http://schemas.openxmlformats.org/officeDocument/2006/relationships/image" Target="../media/image656.png"/><Relationship Id="rId32" Type="http://schemas.openxmlformats.org/officeDocument/2006/relationships/image" Target="../media/image538.png"/><Relationship Id="rId74" Type="http://schemas.openxmlformats.org/officeDocument/2006/relationships/image" Target="../media/image559.png"/><Relationship Id="rId128" Type="http://schemas.openxmlformats.org/officeDocument/2006/relationships/image" Target="../media/image586.png"/><Relationship Id="rId335" Type="http://schemas.openxmlformats.org/officeDocument/2006/relationships/image" Target="../media/image688.png"/><Relationship Id="rId377" Type="http://schemas.openxmlformats.org/officeDocument/2006/relationships/image" Target="../media/image709.png"/><Relationship Id="rId5" Type="http://schemas.openxmlformats.org/officeDocument/2006/relationships/customXml" Target="../ink/ink530.xml"/><Relationship Id="rId181" Type="http://schemas.openxmlformats.org/officeDocument/2006/relationships/customXml" Target="../ink/ink618.xml"/><Relationship Id="rId237" Type="http://schemas.openxmlformats.org/officeDocument/2006/relationships/customXml" Target="../ink/ink646.xml"/><Relationship Id="rId402" Type="http://schemas.openxmlformats.org/officeDocument/2006/relationships/customXml" Target="../ink/ink730.xml"/><Relationship Id="rId279" Type="http://schemas.openxmlformats.org/officeDocument/2006/relationships/customXml" Target="../ink/ink667.xml"/><Relationship Id="rId43" Type="http://schemas.openxmlformats.org/officeDocument/2006/relationships/customXml" Target="../ink/ink549.xml"/><Relationship Id="rId139" Type="http://schemas.openxmlformats.org/officeDocument/2006/relationships/customXml" Target="../ink/ink597.xml"/><Relationship Id="rId290" Type="http://schemas.openxmlformats.org/officeDocument/2006/relationships/image" Target="../media/image666.png"/><Relationship Id="rId304" Type="http://schemas.openxmlformats.org/officeDocument/2006/relationships/customXml" Target="../ink/ink681.xml"/><Relationship Id="rId346" Type="http://schemas.openxmlformats.org/officeDocument/2006/relationships/customXml" Target="../ink/ink702.xml"/><Relationship Id="rId388" Type="http://schemas.openxmlformats.org/officeDocument/2006/relationships/customXml" Target="../ink/ink723.xml"/><Relationship Id="rId85" Type="http://schemas.openxmlformats.org/officeDocument/2006/relationships/customXml" Target="../ink/ink570.xml"/><Relationship Id="rId150" Type="http://schemas.openxmlformats.org/officeDocument/2006/relationships/image" Target="../media/image597.png"/><Relationship Id="rId192" Type="http://schemas.openxmlformats.org/officeDocument/2006/relationships/image" Target="../media/image618.png"/><Relationship Id="rId206" Type="http://schemas.openxmlformats.org/officeDocument/2006/relationships/image" Target="../media/image625.png"/><Relationship Id="rId413" Type="http://schemas.openxmlformats.org/officeDocument/2006/relationships/image" Target="../media/image727.png"/><Relationship Id="rId248" Type="http://schemas.openxmlformats.org/officeDocument/2006/relationships/image" Target="../media/image646.png"/><Relationship Id="rId12" Type="http://schemas.openxmlformats.org/officeDocument/2006/relationships/image" Target="../media/image529.png"/><Relationship Id="rId108" Type="http://schemas.openxmlformats.org/officeDocument/2006/relationships/image" Target="../media/image576.png"/><Relationship Id="rId315" Type="http://schemas.openxmlformats.org/officeDocument/2006/relationships/image" Target="../media/image678.png"/><Relationship Id="rId357" Type="http://schemas.openxmlformats.org/officeDocument/2006/relationships/image" Target="../media/image699.png"/><Relationship Id="rId54" Type="http://schemas.openxmlformats.org/officeDocument/2006/relationships/image" Target="../media/image549.png"/><Relationship Id="rId96" Type="http://schemas.openxmlformats.org/officeDocument/2006/relationships/image" Target="../media/image570.png"/><Relationship Id="rId161" Type="http://schemas.openxmlformats.org/officeDocument/2006/relationships/customXml" Target="../ink/ink608.xml"/><Relationship Id="rId217" Type="http://schemas.openxmlformats.org/officeDocument/2006/relationships/customXml" Target="../ink/ink636.xml"/><Relationship Id="rId399" Type="http://schemas.openxmlformats.org/officeDocument/2006/relationships/image" Target="../media/image720.png"/><Relationship Id="rId259" Type="http://schemas.openxmlformats.org/officeDocument/2006/relationships/customXml" Target="../ink/ink657.xml"/><Relationship Id="rId424" Type="http://schemas.openxmlformats.org/officeDocument/2006/relationships/customXml" Target="../ink/ink741.xml"/><Relationship Id="rId23" Type="http://schemas.openxmlformats.org/officeDocument/2006/relationships/customXml" Target="../ink/ink539.xml"/><Relationship Id="rId119" Type="http://schemas.openxmlformats.org/officeDocument/2006/relationships/customXml" Target="../ink/ink587.xml"/><Relationship Id="rId270" Type="http://schemas.openxmlformats.org/officeDocument/2006/relationships/image" Target="../media/image657.png"/><Relationship Id="rId326" Type="http://schemas.openxmlformats.org/officeDocument/2006/relationships/customXml" Target="../ink/ink692.xml"/><Relationship Id="rId65" Type="http://schemas.openxmlformats.org/officeDocument/2006/relationships/customXml" Target="../ink/ink560.xml"/><Relationship Id="rId130" Type="http://schemas.openxmlformats.org/officeDocument/2006/relationships/image" Target="../media/image587.png"/><Relationship Id="rId368" Type="http://schemas.openxmlformats.org/officeDocument/2006/relationships/customXml" Target="../ink/ink713.xml"/><Relationship Id="rId172" Type="http://schemas.openxmlformats.org/officeDocument/2006/relationships/image" Target="../media/image608.png"/><Relationship Id="rId228" Type="http://schemas.openxmlformats.org/officeDocument/2006/relationships/image" Target="../media/image636.png"/><Relationship Id="rId435" Type="http://schemas.openxmlformats.org/officeDocument/2006/relationships/image" Target="../media/image738.png"/><Relationship Id="rId281" Type="http://schemas.openxmlformats.org/officeDocument/2006/relationships/customXml" Target="../ink/ink668.xml"/><Relationship Id="rId337" Type="http://schemas.openxmlformats.org/officeDocument/2006/relationships/image" Target="../media/image689.png"/><Relationship Id="rId34" Type="http://schemas.openxmlformats.org/officeDocument/2006/relationships/image" Target="../media/image539.png"/><Relationship Id="rId76" Type="http://schemas.openxmlformats.org/officeDocument/2006/relationships/image" Target="../media/image560.png"/><Relationship Id="rId141" Type="http://schemas.openxmlformats.org/officeDocument/2006/relationships/customXml" Target="../ink/ink598.xml"/><Relationship Id="rId379" Type="http://schemas.openxmlformats.org/officeDocument/2006/relationships/image" Target="../media/image710.png"/><Relationship Id="rId7" Type="http://schemas.openxmlformats.org/officeDocument/2006/relationships/customXml" Target="../ink/ink531.xml"/><Relationship Id="rId183" Type="http://schemas.openxmlformats.org/officeDocument/2006/relationships/customXml" Target="../ink/ink619.xml"/><Relationship Id="rId239" Type="http://schemas.openxmlformats.org/officeDocument/2006/relationships/customXml" Target="../ink/ink647.xml"/><Relationship Id="rId390" Type="http://schemas.openxmlformats.org/officeDocument/2006/relationships/customXml" Target="../ink/ink724.xml"/><Relationship Id="rId404" Type="http://schemas.openxmlformats.org/officeDocument/2006/relationships/customXml" Target="../ink/ink731.xml"/><Relationship Id="rId250" Type="http://schemas.openxmlformats.org/officeDocument/2006/relationships/image" Target="../media/image647.png"/><Relationship Id="rId292" Type="http://schemas.openxmlformats.org/officeDocument/2006/relationships/image" Target="../media/image667.png"/><Relationship Id="rId306" Type="http://schemas.openxmlformats.org/officeDocument/2006/relationships/customXml" Target="../ink/ink682.xml"/><Relationship Id="rId45" Type="http://schemas.openxmlformats.org/officeDocument/2006/relationships/customXml" Target="../ink/ink550.xml"/><Relationship Id="rId87" Type="http://schemas.openxmlformats.org/officeDocument/2006/relationships/customXml" Target="../ink/ink571.xml"/><Relationship Id="rId110" Type="http://schemas.openxmlformats.org/officeDocument/2006/relationships/image" Target="../media/image577.png"/><Relationship Id="rId348" Type="http://schemas.openxmlformats.org/officeDocument/2006/relationships/customXml" Target="../ink/ink703.xml"/><Relationship Id="rId152" Type="http://schemas.openxmlformats.org/officeDocument/2006/relationships/image" Target="../media/image598.png"/><Relationship Id="rId194" Type="http://schemas.openxmlformats.org/officeDocument/2006/relationships/image" Target="../media/image619.png"/><Relationship Id="rId208" Type="http://schemas.openxmlformats.org/officeDocument/2006/relationships/image" Target="../media/image626.png"/><Relationship Id="rId415" Type="http://schemas.openxmlformats.org/officeDocument/2006/relationships/image" Target="../media/image728.png"/><Relationship Id="rId261" Type="http://schemas.openxmlformats.org/officeDocument/2006/relationships/customXml" Target="../ink/ink658.xml"/><Relationship Id="rId14" Type="http://schemas.openxmlformats.org/officeDocument/2006/relationships/image" Target="../media/image530.png"/><Relationship Id="rId56" Type="http://schemas.openxmlformats.org/officeDocument/2006/relationships/image" Target="../media/image550.png"/><Relationship Id="rId317" Type="http://schemas.openxmlformats.org/officeDocument/2006/relationships/image" Target="../media/image679.png"/><Relationship Id="rId359" Type="http://schemas.openxmlformats.org/officeDocument/2006/relationships/image" Target="../media/image700.png"/><Relationship Id="rId98" Type="http://schemas.openxmlformats.org/officeDocument/2006/relationships/image" Target="../media/image571.png"/><Relationship Id="rId121" Type="http://schemas.openxmlformats.org/officeDocument/2006/relationships/customXml" Target="../ink/ink588.xml"/><Relationship Id="rId163" Type="http://schemas.openxmlformats.org/officeDocument/2006/relationships/customXml" Target="../ink/ink609.xml"/><Relationship Id="rId219" Type="http://schemas.openxmlformats.org/officeDocument/2006/relationships/customXml" Target="../ink/ink637.xml"/><Relationship Id="rId370" Type="http://schemas.openxmlformats.org/officeDocument/2006/relationships/customXml" Target="../ink/ink714.xml"/><Relationship Id="rId426" Type="http://schemas.openxmlformats.org/officeDocument/2006/relationships/customXml" Target="../ink/ink742.xml"/><Relationship Id="rId230" Type="http://schemas.openxmlformats.org/officeDocument/2006/relationships/image" Target="../media/image637.png"/><Relationship Id="rId25" Type="http://schemas.openxmlformats.org/officeDocument/2006/relationships/customXml" Target="../ink/ink540.xml"/><Relationship Id="rId67" Type="http://schemas.openxmlformats.org/officeDocument/2006/relationships/customXml" Target="../ink/ink561.xml"/><Relationship Id="rId272" Type="http://schemas.openxmlformats.org/officeDocument/2006/relationships/image" Target="../media/image658.png"/><Relationship Id="rId328" Type="http://schemas.openxmlformats.org/officeDocument/2006/relationships/customXml" Target="../ink/ink693.xml"/><Relationship Id="rId132" Type="http://schemas.openxmlformats.org/officeDocument/2006/relationships/image" Target="../media/image588.png"/><Relationship Id="rId174" Type="http://schemas.openxmlformats.org/officeDocument/2006/relationships/image" Target="../media/image609.png"/><Relationship Id="rId381" Type="http://schemas.openxmlformats.org/officeDocument/2006/relationships/image" Target="../media/image711.png"/><Relationship Id="rId241" Type="http://schemas.openxmlformats.org/officeDocument/2006/relationships/customXml" Target="../ink/ink648.xml"/><Relationship Id="rId437" Type="http://schemas.openxmlformats.org/officeDocument/2006/relationships/image" Target="../media/image739.png"/><Relationship Id="rId36" Type="http://schemas.openxmlformats.org/officeDocument/2006/relationships/image" Target="../media/image540.png"/><Relationship Id="rId283" Type="http://schemas.openxmlformats.org/officeDocument/2006/relationships/customXml" Target="../ink/ink669.xml"/><Relationship Id="rId339" Type="http://schemas.openxmlformats.org/officeDocument/2006/relationships/image" Target="../media/image690.png"/><Relationship Id="rId78" Type="http://schemas.openxmlformats.org/officeDocument/2006/relationships/image" Target="../media/image561.png"/><Relationship Id="rId101" Type="http://schemas.openxmlformats.org/officeDocument/2006/relationships/customXml" Target="../ink/ink578.xml"/><Relationship Id="rId143" Type="http://schemas.openxmlformats.org/officeDocument/2006/relationships/customXml" Target="../ink/ink599.xml"/><Relationship Id="rId185" Type="http://schemas.openxmlformats.org/officeDocument/2006/relationships/customXml" Target="../ink/ink620.xml"/><Relationship Id="rId350" Type="http://schemas.openxmlformats.org/officeDocument/2006/relationships/customXml" Target="../ink/ink704.xml"/><Relationship Id="rId406" Type="http://schemas.openxmlformats.org/officeDocument/2006/relationships/customXml" Target="../ink/ink732.xml"/><Relationship Id="rId9" Type="http://schemas.openxmlformats.org/officeDocument/2006/relationships/customXml" Target="../ink/ink532.xml"/><Relationship Id="rId210" Type="http://schemas.openxmlformats.org/officeDocument/2006/relationships/image" Target="../media/image627.png"/><Relationship Id="rId392" Type="http://schemas.openxmlformats.org/officeDocument/2006/relationships/customXml" Target="../ink/ink725.xml"/><Relationship Id="rId252" Type="http://schemas.openxmlformats.org/officeDocument/2006/relationships/image" Target="../media/image648.png"/><Relationship Id="rId294" Type="http://schemas.openxmlformats.org/officeDocument/2006/relationships/image" Target="../media/image668.png"/><Relationship Id="rId308" Type="http://schemas.openxmlformats.org/officeDocument/2006/relationships/customXml" Target="../ink/ink683.xml"/><Relationship Id="rId47" Type="http://schemas.openxmlformats.org/officeDocument/2006/relationships/customXml" Target="../ink/ink551.xml"/><Relationship Id="rId89" Type="http://schemas.openxmlformats.org/officeDocument/2006/relationships/customXml" Target="../ink/ink572.xml"/><Relationship Id="rId112" Type="http://schemas.openxmlformats.org/officeDocument/2006/relationships/image" Target="../media/image578.png"/><Relationship Id="rId154" Type="http://schemas.openxmlformats.org/officeDocument/2006/relationships/image" Target="../media/image599.png"/><Relationship Id="rId361" Type="http://schemas.openxmlformats.org/officeDocument/2006/relationships/image" Target="../media/image701.png"/><Relationship Id="rId196" Type="http://schemas.openxmlformats.org/officeDocument/2006/relationships/image" Target="../media/image620.png"/><Relationship Id="rId417" Type="http://schemas.openxmlformats.org/officeDocument/2006/relationships/image" Target="../media/image729.png"/><Relationship Id="rId16" Type="http://schemas.openxmlformats.org/officeDocument/2006/relationships/image" Target="../media/image531.png"/><Relationship Id="rId221" Type="http://schemas.openxmlformats.org/officeDocument/2006/relationships/customXml" Target="../ink/ink638.xml"/><Relationship Id="rId263" Type="http://schemas.openxmlformats.org/officeDocument/2006/relationships/customXml" Target="../ink/ink659.xml"/><Relationship Id="rId319" Type="http://schemas.openxmlformats.org/officeDocument/2006/relationships/image" Target="../media/image680.png"/><Relationship Id="rId58" Type="http://schemas.openxmlformats.org/officeDocument/2006/relationships/image" Target="../media/image551.png"/><Relationship Id="rId123" Type="http://schemas.openxmlformats.org/officeDocument/2006/relationships/customXml" Target="../ink/ink589.xml"/><Relationship Id="rId330" Type="http://schemas.openxmlformats.org/officeDocument/2006/relationships/customXml" Target="../ink/ink694.xml"/><Relationship Id="rId165" Type="http://schemas.openxmlformats.org/officeDocument/2006/relationships/customXml" Target="../ink/ink610.xml"/><Relationship Id="rId372" Type="http://schemas.openxmlformats.org/officeDocument/2006/relationships/customXml" Target="../ink/ink715.xml"/><Relationship Id="rId428" Type="http://schemas.openxmlformats.org/officeDocument/2006/relationships/customXml" Target="../ink/ink743.xml"/><Relationship Id="rId232" Type="http://schemas.openxmlformats.org/officeDocument/2006/relationships/image" Target="../media/image638.png"/><Relationship Id="rId274" Type="http://schemas.openxmlformats.org/officeDocument/2006/relationships/image" Target="../media/image659.png"/><Relationship Id="rId27" Type="http://schemas.openxmlformats.org/officeDocument/2006/relationships/customXml" Target="../ink/ink541.xml"/><Relationship Id="rId69" Type="http://schemas.openxmlformats.org/officeDocument/2006/relationships/customXml" Target="../ink/ink562.xml"/><Relationship Id="rId134" Type="http://schemas.openxmlformats.org/officeDocument/2006/relationships/image" Target="../media/image589.png"/><Relationship Id="rId80" Type="http://schemas.openxmlformats.org/officeDocument/2006/relationships/image" Target="../media/image562.png"/><Relationship Id="rId176" Type="http://schemas.openxmlformats.org/officeDocument/2006/relationships/image" Target="../media/image610.png"/><Relationship Id="rId341" Type="http://schemas.openxmlformats.org/officeDocument/2006/relationships/image" Target="../media/image691.png"/><Relationship Id="rId383" Type="http://schemas.openxmlformats.org/officeDocument/2006/relationships/image" Target="../media/image712.png"/><Relationship Id="rId439" Type="http://schemas.openxmlformats.org/officeDocument/2006/relationships/image" Target="../media/image740.png"/><Relationship Id="rId201" Type="http://schemas.openxmlformats.org/officeDocument/2006/relationships/customXml" Target="../ink/ink628.xml"/><Relationship Id="rId243" Type="http://schemas.openxmlformats.org/officeDocument/2006/relationships/customXml" Target="../ink/ink649.xml"/><Relationship Id="rId285" Type="http://schemas.openxmlformats.org/officeDocument/2006/relationships/customXml" Target="../ink/ink670.xml"/><Relationship Id="rId38" Type="http://schemas.openxmlformats.org/officeDocument/2006/relationships/image" Target="../media/image541.png"/><Relationship Id="rId103" Type="http://schemas.openxmlformats.org/officeDocument/2006/relationships/customXml" Target="../ink/ink579.xml"/><Relationship Id="rId310" Type="http://schemas.openxmlformats.org/officeDocument/2006/relationships/customXml" Target="../ink/ink684.xml"/><Relationship Id="rId91" Type="http://schemas.openxmlformats.org/officeDocument/2006/relationships/customXml" Target="../ink/ink573.xml"/><Relationship Id="rId145" Type="http://schemas.openxmlformats.org/officeDocument/2006/relationships/customXml" Target="../ink/ink600.xml"/><Relationship Id="rId187" Type="http://schemas.openxmlformats.org/officeDocument/2006/relationships/customXml" Target="../ink/ink621.xml"/><Relationship Id="rId352" Type="http://schemas.openxmlformats.org/officeDocument/2006/relationships/customXml" Target="../ink/ink705.xml"/><Relationship Id="rId394" Type="http://schemas.openxmlformats.org/officeDocument/2006/relationships/customXml" Target="../ink/ink726.xml"/><Relationship Id="rId408" Type="http://schemas.openxmlformats.org/officeDocument/2006/relationships/customXml" Target="../ink/ink733.xml"/><Relationship Id="rId212" Type="http://schemas.openxmlformats.org/officeDocument/2006/relationships/image" Target="../media/image628.png"/><Relationship Id="rId254" Type="http://schemas.openxmlformats.org/officeDocument/2006/relationships/image" Target="../media/image649.png"/><Relationship Id="rId49" Type="http://schemas.openxmlformats.org/officeDocument/2006/relationships/customXml" Target="../ink/ink552.xml"/><Relationship Id="rId114" Type="http://schemas.openxmlformats.org/officeDocument/2006/relationships/image" Target="../media/image579.png"/><Relationship Id="rId296" Type="http://schemas.openxmlformats.org/officeDocument/2006/relationships/customXml" Target="../ink/ink677.xml"/><Relationship Id="rId60" Type="http://schemas.openxmlformats.org/officeDocument/2006/relationships/image" Target="../media/image552.png"/><Relationship Id="rId156" Type="http://schemas.openxmlformats.org/officeDocument/2006/relationships/image" Target="../media/image600.png"/><Relationship Id="rId198" Type="http://schemas.openxmlformats.org/officeDocument/2006/relationships/image" Target="../media/image621.png"/><Relationship Id="rId321" Type="http://schemas.openxmlformats.org/officeDocument/2006/relationships/image" Target="../media/image681.png"/><Relationship Id="rId363" Type="http://schemas.openxmlformats.org/officeDocument/2006/relationships/image" Target="../media/image702.png"/><Relationship Id="rId419" Type="http://schemas.openxmlformats.org/officeDocument/2006/relationships/image" Target="../media/image730.png"/><Relationship Id="rId202" Type="http://schemas.openxmlformats.org/officeDocument/2006/relationships/image" Target="../media/image623.png"/><Relationship Id="rId223" Type="http://schemas.openxmlformats.org/officeDocument/2006/relationships/customXml" Target="../ink/ink639.xml"/><Relationship Id="rId244" Type="http://schemas.openxmlformats.org/officeDocument/2006/relationships/image" Target="../media/image644.png"/><Relationship Id="rId430" Type="http://schemas.openxmlformats.org/officeDocument/2006/relationships/customXml" Target="../ink/ink744.xml"/><Relationship Id="rId18" Type="http://schemas.openxmlformats.org/officeDocument/2006/relationships/image" Target="../media/image56.png"/><Relationship Id="rId39" Type="http://schemas.openxmlformats.org/officeDocument/2006/relationships/customXml" Target="../ink/ink547.xml"/><Relationship Id="rId265" Type="http://schemas.openxmlformats.org/officeDocument/2006/relationships/customXml" Target="../ink/ink660.xml"/><Relationship Id="rId286" Type="http://schemas.openxmlformats.org/officeDocument/2006/relationships/image" Target="../media/image665.png"/><Relationship Id="rId50" Type="http://schemas.openxmlformats.org/officeDocument/2006/relationships/image" Target="../media/image547.png"/><Relationship Id="rId104" Type="http://schemas.openxmlformats.org/officeDocument/2006/relationships/image" Target="../media/image574.png"/><Relationship Id="rId125" Type="http://schemas.openxmlformats.org/officeDocument/2006/relationships/customXml" Target="../ink/ink590.xml"/><Relationship Id="rId146" Type="http://schemas.openxmlformats.org/officeDocument/2006/relationships/image" Target="../media/image595.png"/><Relationship Id="rId167" Type="http://schemas.openxmlformats.org/officeDocument/2006/relationships/customXml" Target="../ink/ink611.xml"/><Relationship Id="rId188" Type="http://schemas.openxmlformats.org/officeDocument/2006/relationships/image" Target="../media/image616.png"/><Relationship Id="rId311" Type="http://schemas.openxmlformats.org/officeDocument/2006/relationships/image" Target="../media/image676.png"/><Relationship Id="rId332" Type="http://schemas.openxmlformats.org/officeDocument/2006/relationships/customXml" Target="../ink/ink695.xml"/><Relationship Id="rId353" Type="http://schemas.openxmlformats.org/officeDocument/2006/relationships/image" Target="../media/image697.png"/><Relationship Id="rId374" Type="http://schemas.openxmlformats.org/officeDocument/2006/relationships/customXml" Target="../ink/ink716.xml"/><Relationship Id="rId395" Type="http://schemas.openxmlformats.org/officeDocument/2006/relationships/image" Target="../media/image718.png"/><Relationship Id="rId409" Type="http://schemas.openxmlformats.org/officeDocument/2006/relationships/image" Target="../media/image725.png"/><Relationship Id="rId71" Type="http://schemas.openxmlformats.org/officeDocument/2006/relationships/customXml" Target="../ink/ink563.xml"/><Relationship Id="rId92" Type="http://schemas.openxmlformats.org/officeDocument/2006/relationships/image" Target="../media/image568.png"/><Relationship Id="rId213" Type="http://schemas.openxmlformats.org/officeDocument/2006/relationships/customXml" Target="../ink/ink634.xml"/><Relationship Id="rId234" Type="http://schemas.openxmlformats.org/officeDocument/2006/relationships/image" Target="../media/image639.png"/><Relationship Id="rId420" Type="http://schemas.openxmlformats.org/officeDocument/2006/relationships/customXml" Target="../ink/ink739.xml"/><Relationship Id="rId2" Type="http://schemas.openxmlformats.org/officeDocument/2006/relationships/customXml" Target="../ink/ink528.xml"/><Relationship Id="rId29" Type="http://schemas.openxmlformats.org/officeDocument/2006/relationships/customXml" Target="../ink/ink542.xml"/><Relationship Id="rId255" Type="http://schemas.openxmlformats.org/officeDocument/2006/relationships/customXml" Target="../ink/ink655.xml"/><Relationship Id="rId276" Type="http://schemas.openxmlformats.org/officeDocument/2006/relationships/image" Target="../media/image660.png"/><Relationship Id="rId297" Type="http://schemas.openxmlformats.org/officeDocument/2006/relationships/image" Target="../media/image669.png"/><Relationship Id="rId441" Type="http://schemas.openxmlformats.org/officeDocument/2006/relationships/image" Target="../media/image741.png"/><Relationship Id="rId40" Type="http://schemas.openxmlformats.org/officeDocument/2006/relationships/image" Target="../media/image542.png"/><Relationship Id="rId115" Type="http://schemas.openxmlformats.org/officeDocument/2006/relationships/customXml" Target="../ink/ink585.xml"/><Relationship Id="rId136" Type="http://schemas.openxmlformats.org/officeDocument/2006/relationships/image" Target="../media/image590.png"/><Relationship Id="rId157" Type="http://schemas.openxmlformats.org/officeDocument/2006/relationships/customXml" Target="../ink/ink606.xml"/><Relationship Id="rId178" Type="http://schemas.openxmlformats.org/officeDocument/2006/relationships/image" Target="../media/image611.png"/><Relationship Id="rId301" Type="http://schemas.openxmlformats.org/officeDocument/2006/relationships/image" Target="../media/image671.png"/><Relationship Id="rId322" Type="http://schemas.openxmlformats.org/officeDocument/2006/relationships/customXml" Target="../ink/ink690.xml"/><Relationship Id="rId343" Type="http://schemas.openxmlformats.org/officeDocument/2006/relationships/image" Target="../media/image692.png"/><Relationship Id="rId364" Type="http://schemas.openxmlformats.org/officeDocument/2006/relationships/customXml" Target="../ink/ink711.xml"/><Relationship Id="rId61" Type="http://schemas.openxmlformats.org/officeDocument/2006/relationships/customXml" Target="../ink/ink558.xml"/><Relationship Id="rId82" Type="http://schemas.openxmlformats.org/officeDocument/2006/relationships/image" Target="../media/image563.png"/><Relationship Id="rId199" Type="http://schemas.openxmlformats.org/officeDocument/2006/relationships/customXml" Target="../ink/ink627.xml"/><Relationship Id="rId203" Type="http://schemas.openxmlformats.org/officeDocument/2006/relationships/customXml" Target="../ink/ink629.xml"/><Relationship Id="rId385" Type="http://schemas.openxmlformats.org/officeDocument/2006/relationships/image" Target="../media/image713.png"/><Relationship Id="rId19" Type="http://schemas.openxmlformats.org/officeDocument/2006/relationships/customXml" Target="../ink/ink537.xml"/><Relationship Id="rId224" Type="http://schemas.openxmlformats.org/officeDocument/2006/relationships/image" Target="../media/image634.png"/><Relationship Id="rId245" Type="http://schemas.openxmlformats.org/officeDocument/2006/relationships/customXml" Target="../ink/ink650.xml"/><Relationship Id="rId266" Type="http://schemas.openxmlformats.org/officeDocument/2006/relationships/image" Target="../media/image655.png"/><Relationship Id="rId287" Type="http://schemas.openxmlformats.org/officeDocument/2006/relationships/customXml" Target="../ink/ink671.xml"/><Relationship Id="rId410" Type="http://schemas.openxmlformats.org/officeDocument/2006/relationships/customXml" Target="../ink/ink734.xml"/><Relationship Id="rId431" Type="http://schemas.openxmlformats.org/officeDocument/2006/relationships/image" Target="../media/image736.png"/><Relationship Id="rId30" Type="http://schemas.openxmlformats.org/officeDocument/2006/relationships/image" Target="../media/image537.png"/><Relationship Id="rId105" Type="http://schemas.openxmlformats.org/officeDocument/2006/relationships/customXml" Target="../ink/ink580.xml"/><Relationship Id="rId126" Type="http://schemas.openxmlformats.org/officeDocument/2006/relationships/image" Target="../media/image585.png"/><Relationship Id="rId147" Type="http://schemas.openxmlformats.org/officeDocument/2006/relationships/customXml" Target="../ink/ink601.xml"/><Relationship Id="rId168" Type="http://schemas.openxmlformats.org/officeDocument/2006/relationships/image" Target="../media/image606.png"/><Relationship Id="rId312" Type="http://schemas.openxmlformats.org/officeDocument/2006/relationships/customXml" Target="../ink/ink685.xml"/><Relationship Id="rId333" Type="http://schemas.openxmlformats.org/officeDocument/2006/relationships/image" Target="../media/image687.png"/><Relationship Id="rId354" Type="http://schemas.openxmlformats.org/officeDocument/2006/relationships/customXml" Target="../ink/ink706.xml"/><Relationship Id="rId51" Type="http://schemas.openxmlformats.org/officeDocument/2006/relationships/customXml" Target="../ink/ink553.xml"/><Relationship Id="rId72" Type="http://schemas.openxmlformats.org/officeDocument/2006/relationships/image" Target="../media/image558.png"/><Relationship Id="rId93" Type="http://schemas.openxmlformats.org/officeDocument/2006/relationships/customXml" Target="../ink/ink574.xml"/><Relationship Id="rId189" Type="http://schemas.openxmlformats.org/officeDocument/2006/relationships/customXml" Target="../ink/ink622.xml"/><Relationship Id="rId375" Type="http://schemas.openxmlformats.org/officeDocument/2006/relationships/image" Target="../media/image708.png"/><Relationship Id="rId396" Type="http://schemas.openxmlformats.org/officeDocument/2006/relationships/customXml" Target="../ink/ink727.xml"/><Relationship Id="rId3" Type="http://schemas.openxmlformats.org/officeDocument/2006/relationships/image" Target="../media/image6.png"/><Relationship Id="rId214" Type="http://schemas.openxmlformats.org/officeDocument/2006/relationships/image" Target="../media/image629.png"/><Relationship Id="rId235" Type="http://schemas.openxmlformats.org/officeDocument/2006/relationships/customXml" Target="../ink/ink645.xml"/><Relationship Id="rId256" Type="http://schemas.openxmlformats.org/officeDocument/2006/relationships/image" Target="../media/image650.png"/><Relationship Id="rId277" Type="http://schemas.openxmlformats.org/officeDocument/2006/relationships/customXml" Target="../ink/ink666.xml"/><Relationship Id="rId298" Type="http://schemas.openxmlformats.org/officeDocument/2006/relationships/customXml" Target="../ink/ink678.xml"/><Relationship Id="rId400" Type="http://schemas.openxmlformats.org/officeDocument/2006/relationships/customXml" Target="../ink/ink729.xml"/><Relationship Id="rId421" Type="http://schemas.openxmlformats.org/officeDocument/2006/relationships/image" Target="../media/image731.png"/><Relationship Id="rId116" Type="http://schemas.openxmlformats.org/officeDocument/2006/relationships/image" Target="../media/image580.png"/><Relationship Id="rId137" Type="http://schemas.openxmlformats.org/officeDocument/2006/relationships/customXml" Target="../ink/ink596.xml"/><Relationship Id="rId158" Type="http://schemas.openxmlformats.org/officeDocument/2006/relationships/image" Target="../media/image601.png"/><Relationship Id="rId302" Type="http://schemas.openxmlformats.org/officeDocument/2006/relationships/customXml" Target="../ink/ink680.xml"/><Relationship Id="rId323" Type="http://schemas.openxmlformats.org/officeDocument/2006/relationships/image" Target="../media/image682.png"/><Relationship Id="rId344" Type="http://schemas.openxmlformats.org/officeDocument/2006/relationships/customXml" Target="../ink/ink701.xml"/><Relationship Id="rId20" Type="http://schemas.openxmlformats.org/officeDocument/2006/relationships/image" Target="../media/image532.png"/><Relationship Id="rId41" Type="http://schemas.openxmlformats.org/officeDocument/2006/relationships/customXml" Target="../ink/ink548.xml"/><Relationship Id="rId62" Type="http://schemas.openxmlformats.org/officeDocument/2006/relationships/image" Target="../media/image553.png"/><Relationship Id="rId83" Type="http://schemas.openxmlformats.org/officeDocument/2006/relationships/customXml" Target="../ink/ink569.xml"/><Relationship Id="rId179" Type="http://schemas.openxmlformats.org/officeDocument/2006/relationships/customXml" Target="../ink/ink617.xml"/><Relationship Id="rId365" Type="http://schemas.openxmlformats.org/officeDocument/2006/relationships/image" Target="../media/image703.png"/><Relationship Id="rId386" Type="http://schemas.openxmlformats.org/officeDocument/2006/relationships/customXml" Target="../ink/ink722.xml"/><Relationship Id="rId190" Type="http://schemas.openxmlformats.org/officeDocument/2006/relationships/image" Target="../media/image617.png"/><Relationship Id="rId204" Type="http://schemas.openxmlformats.org/officeDocument/2006/relationships/image" Target="../media/image624.png"/><Relationship Id="rId225" Type="http://schemas.openxmlformats.org/officeDocument/2006/relationships/customXml" Target="../ink/ink640.xml"/><Relationship Id="rId246" Type="http://schemas.openxmlformats.org/officeDocument/2006/relationships/image" Target="../media/image645.png"/><Relationship Id="rId267" Type="http://schemas.openxmlformats.org/officeDocument/2006/relationships/customXml" Target="../ink/ink661.xml"/><Relationship Id="rId288" Type="http://schemas.openxmlformats.org/officeDocument/2006/relationships/customXml" Target="../ink/ink672.xml"/><Relationship Id="rId411" Type="http://schemas.openxmlformats.org/officeDocument/2006/relationships/image" Target="../media/image726.png"/><Relationship Id="rId432" Type="http://schemas.openxmlformats.org/officeDocument/2006/relationships/customXml" Target="../ink/ink745.xml"/><Relationship Id="rId106" Type="http://schemas.openxmlformats.org/officeDocument/2006/relationships/image" Target="../media/image575.png"/><Relationship Id="rId127" Type="http://schemas.openxmlformats.org/officeDocument/2006/relationships/customXml" Target="../ink/ink591.xml"/><Relationship Id="rId313" Type="http://schemas.openxmlformats.org/officeDocument/2006/relationships/image" Target="../media/image677.png"/><Relationship Id="rId10" Type="http://schemas.openxmlformats.org/officeDocument/2006/relationships/image" Target="../media/image528.png"/><Relationship Id="rId31" Type="http://schemas.openxmlformats.org/officeDocument/2006/relationships/customXml" Target="../ink/ink543.xml"/><Relationship Id="rId52" Type="http://schemas.openxmlformats.org/officeDocument/2006/relationships/image" Target="../media/image548.png"/><Relationship Id="rId73" Type="http://schemas.openxmlformats.org/officeDocument/2006/relationships/customXml" Target="../ink/ink564.xml"/><Relationship Id="rId94" Type="http://schemas.openxmlformats.org/officeDocument/2006/relationships/image" Target="../media/image569.png"/><Relationship Id="rId148" Type="http://schemas.openxmlformats.org/officeDocument/2006/relationships/image" Target="../media/image596.png"/><Relationship Id="rId169" Type="http://schemas.openxmlformats.org/officeDocument/2006/relationships/customXml" Target="../ink/ink612.xml"/><Relationship Id="rId334" Type="http://schemas.openxmlformats.org/officeDocument/2006/relationships/customXml" Target="../ink/ink696.xml"/><Relationship Id="rId355" Type="http://schemas.openxmlformats.org/officeDocument/2006/relationships/image" Target="../media/image698.png"/><Relationship Id="rId376" Type="http://schemas.openxmlformats.org/officeDocument/2006/relationships/customXml" Target="../ink/ink717.xml"/><Relationship Id="rId397" Type="http://schemas.openxmlformats.org/officeDocument/2006/relationships/image" Target="../media/image719.png"/><Relationship Id="rId4" Type="http://schemas.openxmlformats.org/officeDocument/2006/relationships/customXml" Target="../ink/ink529.xml"/><Relationship Id="rId180" Type="http://schemas.openxmlformats.org/officeDocument/2006/relationships/image" Target="../media/image612.png"/><Relationship Id="rId215" Type="http://schemas.openxmlformats.org/officeDocument/2006/relationships/customXml" Target="../ink/ink635.xml"/><Relationship Id="rId236" Type="http://schemas.openxmlformats.org/officeDocument/2006/relationships/image" Target="../media/image640.png"/><Relationship Id="rId257" Type="http://schemas.openxmlformats.org/officeDocument/2006/relationships/customXml" Target="../ink/ink656.xml"/><Relationship Id="rId278" Type="http://schemas.openxmlformats.org/officeDocument/2006/relationships/image" Target="../media/image661.png"/><Relationship Id="rId401" Type="http://schemas.openxmlformats.org/officeDocument/2006/relationships/image" Target="../media/image721.png"/><Relationship Id="rId422" Type="http://schemas.openxmlformats.org/officeDocument/2006/relationships/customXml" Target="../ink/ink740.xml"/><Relationship Id="rId303" Type="http://schemas.openxmlformats.org/officeDocument/2006/relationships/image" Target="../media/image672.png"/><Relationship Id="rId42" Type="http://schemas.openxmlformats.org/officeDocument/2006/relationships/image" Target="../media/image543.png"/><Relationship Id="rId84" Type="http://schemas.openxmlformats.org/officeDocument/2006/relationships/image" Target="../media/image564.png"/><Relationship Id="rId138" Type="http://schemas.openxmlformats.org/officeDocument/2006/relationships/image" Target="../media/image591.png"/><Relationship Id="rId345" Type="http://schemas.openxmlformats.org/officeDocument/2006/relationships/image" Target="../media/image693.png"/><Relationship Id="rId387" Type="http://schemas.openxmlformats.org/officeDocument/2006/relationships/image" Target="../media/image714.png"/><Relationship Id="rId191" Type="http://schemas.openxmlformats.org/officeDocument/2006/relationships/customXml" Target="../ink/ink623.xml"/><Relationship Id="rId205" Type="http://schemas.openxmlformats.org/officeDocument/2006/relationships/customXml" Target="../ink/ink630.xml"/><Relationship Id="rId247" Type="http://schemas.openxmlformats.org/officeDocument/2006/relationships/customXml" Target="../ink/ink651.xml"/><Relationship Id="rId412" Type="http://schemas.openxmlformats.org/officeDocument/2006/relationships/customXml" Target="../ink/ink735.xml"/><Relationship Id="rId107" Type="http://schemas.openxmlformats.org/officeDocument/2006/relationships/customXml" Target="../ink/ink581.xml"/><Relationship Id="rId289" Type="http://schemas.openxmlformats.org/officeDocument/2006/relationships/customXml" Target="../ink/ink673.xml"/><Relationship Id="rId11" Type="http://schemas.openxmlformats.org/officeDocument/2006/relationships/customXml" Target="../ink/ink533.xml"/><Relationship Id="rId53" Type="http://schemas.openxmlformats.org/officeDocument/2006/relationships/customXml" Target="../ink/ink554.xml"/><Relationship Id="rId149" Type="http://schemas.openxmlformats.org/officeDocument/2006/relationships/customXml" Target="../ink/ink602.xml"/><Relationship Id="rId314" Type="http://schemas.openxmlformats.org/officeDocument/2006/relationships/customXml" Target="../ink/ink686.xml"/><Relationship Id="rId356" Type="http://schemas.openxmlformats.org/officeDocument/2006/relationships/customXml" Target="../ink/ink707.xml"/><Relationship Id="rId398" Type="http://schemas.openxmlformats.org/officeDocument/2006/relationships/customXml" Target="../ink/ink728.xml"/><Relationship Id="rId95" Type="http://schemas.openxmlformats.org/officeDocument/2006/relationships/customXml" Target="../ink/ink575.xml"/><Relationship Id="rId160" Type="http://schemas.openxmlformats.org/officeDocument/2006/relationships/image" Target="../media/image602.png"/><Relationship Id="rId216" Type="http://schemas.openxmlformats.org/officeDocument/2006/relationships/image" Target="../media/image630.png"/><Relationship Id="rId423" Type="http://schemas.openxmlformats.org/officeDocument/2006/relationships/image" Target="../media/image732.png"/><Relationship Id="rId258" Type="http://schemas.openxmlformats.org/officeDocument/2006/relationships/image" Target="../media/image651.png"/><Relationship Id="rId22" Type="http://schemas.openxmlformats.org/officeDocument/2006/relationships/image" Target="../media/image533.png"/><Relationship Id="rId64" Type="http://schemas.openxmlformats.org/officeDocument/2006/relationships/image" Target="../media/image554.png"/><Relationship Id="rId118" Type="http://schemas.openxmlformats.org/officeDocument/2006/relationships/image" Target="../media/image581.png"/><Relationship Id="rId325" Type="http://schemas.openxmlformats.org/officeDocument/2006/relationships/image" Target="../media/image683.png"/><Relationship Id="rId367" Type="http://schemas.openxmlformats.org/officeDocument/2006/relationships/image" Target="../media/image704.png"/><Relationship Id="rId171" Type="http://schemas.openxmlformats.org/officeDocument/2006/relationships/customXml" Target="../ink/ink613.xml"/><Relationship Id="rId227" Type="http://schemas.openxmlformats.org/officeDocument/2006/relationships/customXml" Target="../ink/ink641.xml"/><Relationship Id="rId269" Type="http://schemas.openxmlformats.org/officeDocument/2006/relationships/customXml" Target="../ink/ink662.xml"/><Relationship Id="rId434" Type="http://schemas.openxmlformats.org/officeDocument/2006/relationships/customXml" Target="../ink/ink746.xml"/><Relationship Id="rId33" Type="http://schemas.openxmlformats.org/officeDocument/2006/relationships/customXml" Target="../ink/ink544.xml"/><Relationship Id="rId129" Type="http://schemas.openxmlformats.org/officeDocument/2006/relationships/customXml" Target="../ink/ink592.xml"/><Relationship Id="rId280" Type="http://schemas.openxmlformats.org/officeDocument/2006/relationships/image" Target="../media/image662.png"/><Relationship Id="rId336" Type="http://schemas.openxmlformats.org/officeDocument/2006/relationships/customXml" Target="../ink/ink697.xml"/><Relationship Id="rId75" Type="http://schemas.openxmlformats.org/officeDocument/2006/relationships/customXml" Target="../ink/ink565.xml"/><Relationship Id="rId140" Type="http://schemas.openxmlformats.org/officeDocument/2006/relationships/image" Target="../media/image592.png"/><Relationship Id="rId182" Type="http://schemas.openxmlformats.org/officeDocument/2006/relationships/image" Target="../media/image613.png"/><Relationship Id="rId378" Type="http://schemas.openxmlformats.org/officeDocument/2006/relationships/customXml" Target="../ink/ink718.xml"/><Relationship Id="rId403" Type="http://schemas.openxmlformats.org/officeDocument/2006/relationships/image" Target="../media/image722.png"/><Relationship Id="rId6" Type="http://schemas.openxmlformats.org/officeDocument/2006/relationships/image" Target="../media/image526.png"/><Relationship Id="rId238" Type="http://schemas.openxmlformats.org/officeDocument/2006/relationships/image" Target="../media/image641.png"/><Relationship Id="rId291" Type="http://schemas.openxmlformats.org/officeDocument/2006/relationships/customXml" Target="../ink/ink674.xml"/><Relationship Id="rId305" Type="http://schemas.openxmlformats.org/officeDocument/2006/relationships/image" Target="../media/image673.png"/><Relationship Id="rId347" Type="http://schemas.openxmlformats.org/officeDocument/2006/relationships/image" Target="../media/image694.png"/><Relationship Id="rId44" Type="http://schemas.openxmlformats.org/officeDocument/2006/relationships/image" Target="../media/image544.png"/><Relationship Id="rId86" Type="http://schemas.openxmlformats.org/officeDocument/2006/relationships/image" Target="../media/image565.png"/><Relationship Id="rId151" Type="http://schemas.openxmlformats.org/officeDocument/2006/relationships/customXml" Target="../ink/ink603.xml"/><Relationship Id="rId389" Type="http://schemas.openxmlformats.org/officeDocument/2006/relationships/image" Target="../media/image715.png"/><Relationship Id="rId193" Type="http://schemas.openxmlformats.org/officeDocument/2006/relationships/customXml" Target="../ink/ink624.xml"/><Relationship Id="rId207" Type="http://schemas.openxmlformats.org/officeDocument/2006/relationships/customXml" Target="../ink/ink631.xml"/><Relationship Id="rId249" Type="http://schemas.openxmlformats.org/officeDocument/2006/relationships/customXml" Target="../ink/ink652.xml"/><Relationship Id="rId414" Type="http://schemas.openxmlformats.org/officeDocument/2006/relationships/customXml" Target="../ink/ink736.xml"/><Relationship Id="rId13" Type="http://schemas.openxmlformats.org/officeDocument/2006/relationships/customXml" Target="../ink/ink534.xml"/><Relationship Id="rId109" Type="http://schemas.openxmlformats.org/officeDocument/2006/relationships/customXml" Target="../ink/ink582.xml"/><Relationship Id="rId260" Type="http://schemas.openxmlformats.org/officeDocument/2006/relationships/image" Target="../media/image652.png"/><Relationship Id="rId316" Type="http://schemas.openxmlformats.org/officeDocument/2006/relationships/customXml" Target="../ink/ink687.xml"/><Relationship Id="rId55" Type="http://schemas.openxmlformats.org/officeDocument/2006/relationships/customXml" Target="../ink/ink555.xml"/><Relationship Id="rId97" Type="http://schemas.openxmlformats.org/officeDocument/2006/relationships/customXml" Target="../ink/ink576.xml"/><Relationship Id="rId120" Type="http://schemas.openxmlformats.org/officeDocument/2006/relationships/image" Target="../media/image582.png"/><Relationship Id="rId358" Type="http://schemas.openxmlformats.org/officeDocument/2006/relationships/customXml" Target="../ink/ink708.xml"/><Relationship Id="rId162" Type="http://schemas.openxmlformats.org/officeDocument/2006/relationships/image" Target="../media/image603.png"/><Relationship Id="rId218" Type="http://schemas.openxmlformats.org/officeDocument/2006/relationships/image" Target="../media/image631.png"/><Relationship Id="rId425" Type="http://schemas.openxmlformats.org/officeDocument/2006/relationships/image" Target="../media/image733.png"/><Relationship Id="rId271" Type="http://schemas.openxmlformats.org/officeDocument/2006/relationships/customXml" Target="../ink/ink663.xml"/><Relationship Id="rId24" Type="http://schemas.openxmlformats.org/officeDocument/2006/relationships/image" Target="../media/image534.png"/><Relationship Id="rId66" Type="http://schemas.openxmlformats.org/officeDocument/2006/relationships/image" Target="../media/image555.png"/><Relationship Id="rId131" Type="http://schemas.openxmlformats.org/officeDocument/2006/relationships/customXml" Target="../ink/ink593.xml"/><Relationship Id="rId327" Type="http://schemas.openxmlformats.org/officeDocument/2006/relationships/image" Target="../media/image684.png"/><Relationship Id="rId369" Type="http://schemas.openxmlformats.org/officeDocument/2006/relationships/image" Target="../media/image705.png"/><Relationship Id="rId173" Type="http://schemas.openxmlformats.org/officeDocument/2006/relationships/customXml" Target="../ink/ink614.xml"/><Relationship Id="rId229" Type="http://schemas.openxmlformats.org/officeDocument/2006/relationships/customXml" Target="../ink/ink642.xml"/><Relationship Id="rId380" Type="http://schemas.openxmlformats.org/officeDocument/2006/relationships/customXml" Target="../ink/ink719.xml"/><Relationship Id="rId436" Type="http://schemas.openxmlformats.org/officeDocument/2006/relationships/customXml" Target="../ink/ink747.xml"/><Relationship Id="rId240" Type="http://schemas.openxmlformats.org/officeDocument/2006/relationships/image" Target="../media/image642.png"/><Relationship Id="rId35" Type="http://schemas.openxmlformats.org/officeDocument/2006/relationships/customXml" Target="../ink/ink545.xml"/><Relationship Id="rId77" Type="http://schemas.openxmlformats.org/officeDocument/2006/relationships/customXml" Target="../ink/ink566.xml"/><Relationship Id="rId100" Type="http://schemas.openxmlformats.org/officeDocument/2006/relationships/image" Target="../media/image572.png"/><Relationship Id="rId282" Type="http://schemas.openxmlformats.org/officeDocument/2006/relationships/image" Target="../media/image663.png"/><Relationship Id="rId338" Type="http://schemas.openxmlformats.org/officeDocument/2006/relationships/customXml" Target="../ink/ink698.xml"/><Relationship Id="rId8" Type="http://schemas.openxmlformats.org/officeDocument/2006/relationships/image" Target="../media/image527.png"/><Relationship Id="rId142" Type="http://schemas.openxmlformats.org/officeDocument/2006/relationships/image" Target="../media/image593.png"/><Relationship Id="rId184" Type="http://schemas.openxmlformats.org/officeDocument/2006/relationships/image" Target="../media/image614.png"/><Relationship Id="rId391" Type="http://schemas.openxmlformats.org/officeDocument/2006/relationships/image" Target="../media/image716.png"/><Relationship Id="rId405" Type="http://schemas.openxmlformats.org/officeDocument/2006/relationships/image" Target="../media/image723.png"/><Relationship Id="rId251" Type="http://schemas.openxmlformats.org/officeDocument/2006/relationships/customXml" Target="../ink/ink653.xml"/><Relationship Id="rId46" Type="http://schemas.openxmlformats.org/officeDocument/2006/relationships/image" Target="../media/image545.png"/><Relationship Id="rId293" Type="http://schemas.openxmlformats.org/officeDocument/2006/relationships/customXml" Target="../ink/ink675.xml"/><Relationship Id="rId307" Type="http://schemas.openxmlformats.org/officeDocument/2006/relationships/image" Target="../media/image674.png"/><Relationship Id="rId349" Type="http://schemas.openxmlformats.org/officeDocument/2006/relationships/image" Target="../media/image695.png"/><Relationship Id="rId88" Type="http://schemas.openxmlformats.org/officeDocument/2006/relationships/image" Target="../media/image566.png"/><Relationship Id="rId111" Type="http://schemas.openxmlformats.org/officeDocument/2006/relationships/customXml" Target="../ink/ink583.xml"/><Relationship Id="rId153" Type="http://schemas.openxmlformats.org/officeDocument/2006/relationships/customXml" Target="../ink/ink604.xml"/><Relationship Id="rId195" Type="http://schemas.openxmlformats.org/officeDocument/2006/relationships/customXml" Target="../ink/ink625.xml"/><Relationship Id="rId209" Type="http://schemas.openxmlformats.org/officeDocument/2006/relationships/customXml" Target="../ink/ink632.xml"/><Relationship Id="rId360" Type="http://schemas.openxmlformats.org/officeDocument/2006/relationships/customXml" Target="../ink/ink709.xml"/><Relationship Id="rId416" Type="http://schemas.openxmlformats.org/officeDocument/2006/relationships/customXml" Target="../ink/ink737.xml"/><Relationship Id="rId220" Type="http://schemas.openxmlformats.org/officeDocument/2006/relationships/image" Target="../media/image632.png"/><Relationship Id="rId15" Type="http://schemas.openxmlformats.org/officeDocument/2006/relationships/customXml" Target="../ink/ink535.xml"/><Relationship Id="rId57" Type="http://schemas.openxmlformats.org/officeDocument/2006/relationships/customXml" Target="../ink/ink556.xml"/><Relationship Id="rId262" Type="http://schemas.openxmlformats.org/officeDocument/2006/relationships/image" Target="../media/image653.png"/><Relationship Id="rId318" Type="http://schemas.openxmlformats.org/officeDocument/2006/relationships/customXml" Target="../ink/ink688.xml"/><Relationship Id="rId99" Type="http://schemas.openxmlformats.org/officeDocument/2006/relationships/customXml" Target="../ink/ink577.xml"/><Relationship Id="rId122" Type="http://schemas.openxmlformats.org/officeDocument/2006/relationships/image" Target="../media/image583.png"/><Relationship Id="rId164" Type="http://schemas.openxmlformats.org/officeDocument/2006/relationships/image" Target="../media/image604.png"/><Relationship Id="rId371" Type="http://schemas.openxmlformats.org/officeDocument/2006/relationships/image" Target="../media/image706.png"/><Relationship Id="rId427" Type="http://schemas.openxmlformats.org/officeDocument/2006/relationships/image" Target="../media/image734.png"/><Relationship Id="rId26" Type="http://schemas.openxmlformats.org/officeDocument/2006/relationships/image" Target="../media/image535.png"/><Relationship Id="rId231" Type="http://schemas.openxmlformats.org/officeDocument/2006/relationships/customXml" Target="../ink/ink643.xml"/><Relationship Id="rId273" Type="http://schemas.openxmlformats.org/officeDocument/2006/relationships/customXml" Target="../ink/ink664.xml"/><Relationship Id="rId329" Type="http://schemas.openxmlformats.org/officeDocument/2006/relationships/image" Target="../media/image685.png"/><Relationship Id="rId68" Type="http://schemas.openxmlformats.org/officeDocument/2006/relationships/image" Target="../media/image556.png"/><Relationship Id="rId133" Type="http://schemas.openxmlformats.org/officeDocument/2006/relationships/customXml" Target="../ink/ink594.xml"/><Relationship Id="rId175" Type="http://schemas.openxmlformats.org/officeDocument/2006/relationships/customXml" Target="../ink/ink615.xml"/><Relationship Id="rId340" Type="http://schemas.openxmlformats.org/officeDocument/2006/relationships/customXml" Target="../ink/ink699.xml"/><Relationship Id="rId200" Type="http://schemas.openxmlformats.org/officeDocument/2006/relationships/image" Target="../media/image622.png"/><Relationship Id="rId382" Type="http://schemas.openxmlformats.org/officeDocument/2006/relationships/customXml" Target="../ink/ink720.xml"/><Relationship Id="rId438" Type="http://schemas.openxmlformats.org/officeDocument/2006/relationships/customXml" Target="../ink/ink748.xml"/><Relationship Id="rId242" Type="http://schemas.openxmlformats.org/officeDocument/2006/relationships/image" Target="../media/image643.png"/><Relationship Id="rId284" Type="http://schemas.openxmlformats.org/officeDocument/2006/relationships/image" Target="../media/image664.png"/><Relationship Id="rId37" Type="http://schemas.openxmlformats.org/officeDocument/2006/relationships/customXml" Target="../ink/ink546.xml"/><Relationship Id="rId79" Type="http://schemas.openxmlformats.org/officeDocument/2006/relationships/customXml" Target="../ink/ink567.xml"/><Relationship Id="rId102" Type="http://schemas.openxmlformats.org/officeDocument/2006/relationships/image" Target="../media/image573.png"/><Relationship Id="rId144" Type="http://schemas.openxmlformats.org/officeDocument/2006/relationships/image" Target="../media/image594.png"/><Relationship Id="rId90" Type="http://schemas.openxmlformats.org/officeDocument/2006/relationships/image" Target="../media/image567.png"/><Relationship Id="rId186" Type="http://schemas.openxmlformats.org/officeDocument/2006/relationships/image" Target="../media/image615.png"/><Relationship Id="rId351" Type="http://schemas.openxmlformats.org/officeDocument/2006/relationships/image" Target="../media/image696.png"/><Relationship Id="rId393" Type="http://schemas.openxmlformats.org/officeDocument/2006/relationships/image" Target="../media/image717.png"/><Relationship Id="rId407" Type="http://schemas.openxmlformats.org/officeDocument/2006/relationships/image" Target="../media/image724.png"/><Relationship Id="rId211" Type="http://schemas.openxmlformats.org/officeDocument/2006/relationships/customXml" Target="../ink/ink633.xml"/><Relationship Id="rId253" Type="http://schemas.openxmlformats.org/officeDocument/2006/relationships/customXml" Target="../ink/ink654.xml"/><Relationship Id="rId295" Type="http://schemas.openxmlformats.org/officeDocument/2006/relationships/customXml" Target="../ink/ink676.xml"/><Relationship Id="rId309" Type="http://schemas.openxmlformats.org/officeDocument/2006/relationships/image" Target="../media/image675.png"/><Relationship Id="rId48" Type="http://schemas.openxmlformats.org/officeDocument/2006/relationships/image" Target="../media/image546.png"/><Relationship Id="rId113" Type="http://schemas.openxmlformats.org/officeDocument/2006/relationships/customXml" Target="../ink/ink584.xml"/><Relationship Id="rId320" Type="http://schemas.openxmlformats.org/officeDocument/2006/relationships/customXml" Target="../ink/ink689.xml"/><Relationship Id="rId155" Type="http://schemas.openxmlformats.org/officeDocument/2006/relationships/customXml" Target="../ink/ink605.xml"/><Relationship Id="rId197" Type="http://schemas.openxmlformats.org/officeDocument/2006/relationships/customXml" Target="../ink/ink626.xml"/><Relationship Id="rId362" Type="http://schemas.openxmlformats.org/officeDocument/2006/relationships/customXml" Target="../ink/ink710.xml"/><Relationship Id="rId418" Type="http://schemas.openxmlformats.org/officeDocument/2006/relationships/customXml" Target="../ink/ink738.xml"/><Relationship Id="rId222" Type="http://schemas.openxmlformats.org/officeDocument/2006/relationships/image" Target="../media/image633.png"/><Relationship Id="rId264" Type="http://schemas.openxmlformats.org/officeDocument/2006/relationships/image" Target="../media/image654.png"/><Relationship Id="rId17" Type="http://schemas.openxmlformats.org/officeDocument/2006/relationships/customXml" Target="../ink/ink536.xml"/><Relationship Id="rId59" Type="http://schemas.openxmlformats.org/officeDocument/2006/relationships/customXml" Target="../ink/ink557.xml"/><Relationship Id="rId124" Type="http://schemas.openxmlformats.org/officeDocument/2006/relationships/image" Target="../media/image584.png"/><Relationship Id="rId70" Type="http://schemas.openxmlformats.org/officeDocument/2006/relationships/image" Target="../media/image557.png"/><Relationship Id="rId166" Type="http://schemas.openxmlformats.org/officeDocument/2006/relationships/image" Target="../media/image605.png"/><Relationship Id="rId331" Type="http://schemas.openxmlformats.org/officeDocument/2006/relationships/image" Target="../media/image686.png"/><Relationship Id="rId373" Type="http://schemas.openxmlformats.org/officeDocument/2006/relationships/image" Target="../media/image707.png"/><Relationship Id="rId429" Type="http://schemas.openxmlformats.org/officeDocument/2006/relationships/image" Target="../media/image735.png"/><Relationship Id="rId1" Type="http://schemas.openxmlformats.org/officeDocument/2006/relationships/slideLayout" Target="../slideLayouts/slideLayout2.xml"/><Relationship Id="rId233" Type="http://schemas.openxmlformats.org/officeDocument/2006/relationships/customXml" Target="../ink/ink644.xml"/><Relationship Id="rId440" Type="http://schemas.openxmlformats.org/officeDocument/2006/relationships/customXml" Target="../ink/ink749.xml"/><Relationship Id="rId28" Type="http://schemas.openxmlformats.org/officeDocument/2006/relationships/image" Target="../media/image536.png"/><Relationship Id="rId275" Type="http://schemas.openxmlformats.org/officeDocument/2006/relationships/customXml" Target="../ink/ink665.xml"/><Relationship Id="rId300" Type="http://schemas.openxmlformats.org/officeDocument/2006/relationships/customXml" Target="../ink/ink679.xml"/><Relationship Id="rId81" Type="http://schemas.openxmlformats.org/officeDocument/2006/relationships/customXml" Target="../ink/ink568.xml"/><Relationship Id="rId135" Type="http://schemas.openxmlformats.org/officeDocument/2006/relationships/customXml" Target="../ink/ink595.xml"/><Relationship Id="rId177" Type="http://schemas.openxmlformats.org/officeDocument/2006/relationships/customXml" Target="../ink/ink616.xml"/><Relationship Id="rId342" Type="http://schemas.openxmlformats.org/officeDocument/2006/relationships/customXml" Target="../ink/ink700.xml"/><Relationship Id="rId384" Type="http://schemas.openxmlformats.org/officeDocument/2006/relationships/customXml" Target="../ink/ink721.xml"/></Relationships>
</file>

<file path=ppt/slides/_rels/slide11.xml.rels><?xml version="1.0" encoding="UTF-8" standalone="yes"?>
<Relationships xmlns="http://schemas.openxmlformats.org/package/2006/relationships"><Relationship Id="rId3" Type="http://schemas.openxmlformats.org/officeDocument/2006/relationships/image" Target="../media/image36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67.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hyperlink" Target="https://www.pexels.com/photo/automotive-car-engine-1792236/" TargetMode="External"/><Relationship Id="rId4" Type="http://schemas.openxmlformats.org/officeDocument/2006/relationships/image" Target="../media/image368.jpeg"/></Relationships>
</file>

<file path=ppt/slides/_rels/slide13.xml.rels><?xml version="1.0" encoding="UTF-8" standalone="yes"?>
<Relationships xmlns="http://schemas.openxmlformats.org/package/2006/relationships"><Relationship Id="rId3" Type="http://schemas.openxmlformats.org/officeDocument/2006/relationships/image" Target="../media/image36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67.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hyperlink" Target="https://www.youtube.com/watch?v=C9MWowuCxis&amp;list=PLcxqFaocb9WLtnq-rpXbRy5hnKECxr95G&amp;index=88" TargetMode="Externa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74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743.png"/><Relationship Id="rId2" Type="http://schemas.openxmlformats.org/officeDocument/2006/relationships/notesSlide" Target="../notesSlides/notesSlide9.xml"/><Relationship Id="rId1" Type="http://schemas.openxmlformats.org/officeDocument/2006/relationships/slideLayout" Target="../slideLayouts/slideLayout13.xml"/><Relationship Id="rId5" Type="http://schemas.openxmlformats.org/officeDocument/2006/relationships/image" Target="../media/image1.png"/><Relationship Id="rId4" Type="http://schemas.microsoft.com/office/2007/relationships/hdphoto" Target="../media/hdphoto4.wdp"/></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5.xml"/><Relationship Id="rId4" Type="http://schemas.microsoft.com/office/2007/relationships/hdphoto" Target="../media/hdphoto2.wdp"/></Relationships>
</file>

<file path=ppt/slides/_rels/slide3.xml.rels><?xml version="1.0" encoding="UTF-8" standalone="yes"?>
<Relationships xmlns="http://schemas.openxmlformats.org/package/2006/relationships"><Relationship Id="rId117" Type="http://schemas.openxmlformats.org/officeDocument/2006/relationships/image" Target="../media/image63.png"/><Relationship Id="rId299" Type="http://schemas.openxmlformats.org/officeDocument/2006/relationships/customXml" Target="../ink/ink151.xml"/><Relationship Id="rId21" Type="http://schemas.openxmlformats.org/officeDocument/2006/relationships/image" Target="../media/image15.png"/><Relationship Id="rId63" Type="http://schemas.openxmlformats.org/officeDocument/2006/relationships/image" Target="../media/image36.png"/><Relationship Id="rId159" Type="http://schemas.openxmlformats.org/officeDocument/2006/relationships/image" Target="../media/image83.png"/><Relationship Id="rId324" Type="http://schemas.openxmlformats.org/officeDocument/2006/relationships/image" Target="../media/image165.png"/><Relationship Id="rId366" Type="http://schemas.openxmlformats.org/officeDocument/2006/relationships/customXml" Target="../ink/ink185.xml"/><Relationship Id="rId170" Type="http://schemas.openxmlformats.org/officeDocument/2006/relationships/image" Target="../media/image88.png"/><Relationship Id="rId226" Type="http://schemas.openxmlformats.org/officeDocument/2006/relationships/image" Target="../media/image116.png"/><Relationship Id="rId268" Type="http://schemas.openxmlformats.org/officeDocument/2006/relationships/image" Target="../media/image137.png"/><Relationship Id="rId32" Type="http://schemas.openxmlformats.org/officeDocument/2006/relationships/customXml" Target="../ink/ink16.xml"/><Relationship Id="rId74" Type="http://schemas.openxmlformats.org/officeDocument/2006/relationships/customXml" Target="../ink/ink37.xml"/><Relationship Id="rId128" Type="http://schemas.openxmlformats.org/officeDocument/2006/relationships/customXml" Target="../ink/ink64.xml"/><Relationship Id="rId335" Type="http://schemas.openxmlformats.org/officeDocument/2006/relationships/customXml" Target="../ink/ink169.xml"/><Relationship Id="rId5" Type="http://schemas.openxmlformats.org/officeDocument/2006/relationships/image" Target="../media/image7.png"/><Relationship Id="rId181" Type="http://schemas.openxmlformats.org/officeDocument/2006/relationships/customXml" Target="../ink/ink92.xml"/><Relationship Id="rId237" Type="http://schemas.openxmlformats.org/officeDocument/2006/relationships/customXml" Target="../ink/ink120.xml"/><Relationship Id="rId279" Type="http://schemas.openxmlformats.org/officeDocument/2006/relationships/customXml" Target="../ink/ink141.xml"/><Relationship Id="rId43" Type="http://schemas.openxmlformats.org/officeDocument/2006/relationships/image" Target="../media/image26.png"/><Relationship Id="rId139" Type="http://schemas.openxmlformats.org/officeDocument/2006/relationships/image" Target="../media/image74.png"/><Relationship Id="rId290" Type="http://schemas.openxmlformats.org/officeDocument/2006/relationships/image" Target="../media/image148.png"/><Relationship Id="rId304" Type="http://schemas.openxmlformats.org/officeDocument/2006/relationships/image" Target="../media/image155.png"/><Relationship Id="rId346" Type="http://schemas.openxmlformats.org/officeDocument/2006/relationships/image" Target="../media/image176.png"/><Relationship Id="rId85" Type="http://schemas.openxmlformats.org/officeDocument/2006/relationships/image" Target="../media/image47.png"/><Relationship Id="rId150" Type="http://schemas.openxmlformats.org/officeDocument/2006/relationships/image" Target="../media/image79.png"/><Relationship Id="rId192" Type="http://schemas.openxmlformats.org/officeDocument/2006/relationships/image" Target="../media/image99.png"/><Relationship Id="rId206" Type="http://schemas.openxmlformats.org/officeDocument/2006/relationships/image" Target="../media/image106.png"/><Relationship Id="rId248" Type="http://schemas.openxmlformats.org/officeDocument/2006/relationships/image" Target="../media/image127.png"/><Relationship Id="rId12" Type="http://schemas.openxmlformats.org/officeDocument/2006/relationships/customXml" Target="../ink/ink6.xml"/><Relationship Id="rId108" Type="http://schemas.openxmlformats.org/officeDocument/2006/relationships/customXml" Target="../ink/ink54.xml"/><Relationship Id="rId315" Type="http://schemas.openxmlformats.org/officeDocument/2006/relationships/customXml" Target="../ink/ink159.xml"/><Relationship Id="rId357" Type="http://schemas.openxmlformats.org/officeDocument/2006/relationships/customXml" Target="../ink/ink180.xml"/><Relationship Id="rId54" Type="http://schemas.openxmlformats.org/officeDocument/2006/relationships/customXml" Target="../ink/ink27.xml"/><Relationship Id="rId96" Type="http://schemas.openxmlformats.org/officeDocument/2006/relationships/customXml" Target="../ink/ink48.xml"/><Relationship Id="rId161" Type="http://schemas.openxmlformats.org/officeDocument/2006/relationships/customXml" Target="../ink/ink82.xml"/><Relationship Id="rId217" Type="http://schemas.openxmlformats.org/officeDocument/2006/relationships/customXml" Target="../ink/ink110.xml"/><Relationship Id="rId259" Type="http://schemas.openxmlformats.org/officeDocument/2006/relationships/customXml" Target="../ink/ink131.xml"/><Relationship Id="rId23" Type="http://schemas.openxmlformats.org/officeDocument/2006/relationships/image" Target="../media/image16.png"/><Relationship Id="rId119" Type="http://schemas.openxmlformats.org/officeDocument/2006/relationships/image" Target="../media/image64.png"/><Relationship Id="rId270" Type="http://schemas.openxmlformats.org/officeDocument/2006/relationships/image" Target="../media/image138.png"/><Relationship Id="rId326" Type="http://schemas.openxmlformats.org/officeDocument/2006/relationships/image" Target="../media/image166.png"/><Relationship Id="rId65" Type="http://schemas.openxmlformats.org/officeDocument/2006/relationships/image" Target="../media/image37.png"/><Relationship Id="rId130" Type="http://schemas.openxmlformats.org/officeDocument/2006/relationships/customXml" Target="../ink/ink65.xml"/><Relationship Id="rId368" Type="http://schemas.openxmlformats.org/officeDocument/2006/relationships/customXml" Target="../ink/ink186.xml"/><Relationship Id="rId172" Type="http://schemas.openxmlformats.org/officeDocument/2006/relationships/image" Target="../media/image89.png"/><Relationship Id="rId228" Type="http://schemas.openxmlformats.org/officeDocument/2006/relationships/image" Target="../media/image117.png"/><Relationship Id="rId281" Type="http://schemas.openxmlformats.org/officeDocument/2006/relationships/customXml" Target="../ink/ink142.xml"/><Relationship Id="rId337" Type="http://schemas.openxmlformats.org/officeDocument/2006/relationships/customXml" Target="../ink/ink170.xml"/><Relationship Id="rId34" Type="http://schemas.openxmlformats.org/officeDocument/2006/relationships/customXml" Target="../ink/ink17.xml"/><Relationship Id="rId76" Type="http://schemas.openxmlformats.org/officeDocument/2006/relationships/customXml" Target="../ink/ink38.xml"/><Relationship Id="rId141" Type="http://schemas.openxmlformats.org/officeDocument/2006/relationships/image" Target="../media/image75.png"/><Relationship Id="rId7" Type="http://schemas.openxmlformats.org/officeDocument/2006/relationships/image" Target="../media/image8.png"/><Relationship Id="rId183" Type="http://schemas.openxmlformats.org/officeDocument/2006/relationships/customXml" Target="../ink/ink93.xml"/><Relationship Id="rId239" Type="http://schemas.openxmlformats.org/officeDocument/2006/relationships/customXml" Target="../ink/ink121.xml"/><Relationship Id="rId250" Type="http://schemas.openxmlformats.org/officeDocument/2006/relationships/image" Target="../media/image128.png"/><Relationship Id="rId292" Type="http://schemas.openxmlformats.org/officeDocument/2006/relationships/image" Target="../media/image149.png"/><Relationship Id="rId306" Type="http://schemas.openxmlformats.org/officeDocument/2006/relationships/image" Target="../media/image156.png"/><Relationship Id="rId45" Type="http://schemas.openxmlformats.org/officeDocument/2006/relationships/image" Target="../media/image27.png"/><Relationship Id="rId87" Type="http://schemas.openxmlformats.org/officeDocument/2006/relationships/image" Target="../media/image48.png"/><Relationship Id="rId110" Type="http://schemas.openxmlformats.org/officeDocument/2006/relationships/customXml" Target="../ink/ink55.xml"/><Relationship Id="rId348" Type="http://schemas.openxmlformats.org/officeDocument/2006/relationships/image" Target="../media/image177.png"/><Relationship Id="rId152" Type="http://schemas.openxmlformats.org/officeDocument/2006/relationships/image" Target="../media/image80.png"/><Relationship Id="rId194" Type="http://schemas.openxmlformats.org/officeDocument/2006/relationships/image" Target="../media/image100.png"/><Relationship Id="rId208" Type="http://schemas.openxmlformats.org/officeDocument/2006/relationships/image" Target="../media/image107.png"/><Relationship Id="rId261" Type="http://schemas.openxmlformats.org/officeDocument/2006/relationships/customXml" Target="../ink/ink132.xml"/><Relationship Id="rId14" Type="http://schemas.openxmlformats.org/officeDocument/2006/relationships/customXml" Target="../ink/ink7.xml"/><Relationship Id="rId56" Type="http://schemas.openxmlformats.org/officeDocument/2006/relationships/customXml" Target="../ink/ink28.xml"/><Relationship Id="rId317" Type="http://schemas.openxmlformats.org/officeDocument/2006/relationships/customXml" Target="../ink/ink160.xml"/><Relationship Id="rId359" Type="http://schemas.openxmlformats.org/officeDocument/2006/relationships/customXml" Target="../ink/ink181.xml"/><Relationship Id="rId98" Type="http://schemas.openxmlformats.org/officeDocument/2006/relationships/customXml" Target="../ink/ink49.xml"/><Relationship Id="rId121" Type="http://schemas.openxmlformats.org/officeDocument/2006/relationships/image" Target="../media/image65.png"/><Relationship Id="rId163" Type="http://schemas.openxmlformats.org/officeDocument/2006/relationships/customXml" Target="../ink/ink83.xml"/><Relationship Id="rId219" Type="http://schemas.openxmlformats.org/officeDocument/2006/relationships/customXml" Target="../ink/ink111.xml"/><Relationship Id="rId370" Type="http://schemas.openxmlformats.org/officeDocument/2006/relationships/customXml" Target="../ink/ink187.xml"/><Relationship Id="rId230" Type="http://schemas.openxmlformats.org/officeDocument/2006/relationships/image" Target="../media/image118.png"/><Relationship Id="rId25" Type="http://schemas.openxmlformats.org/officeDocument/2006/relationships/image" Target="../media/image17.png"/><Relationship Id="rId67" Type="http://schemas.openxmlformats.org/officeDocument/2006/relationships/image" Target="../media/image38.png"/><Relationship Id="rId272" Type="http://schemas.openxmlformats.org/officeDocument/2006/relationships/image" Target="../media/image139.png"/><Relationship Id="rId328" Type="http://schemas.openxmlformats.org/officeDocument/2006/relationships/image" Target="../media/image167.png"/><Relationship Id="rId132" Type="http://schemas.openxmlformats.org/officeDocument/2006/relationships/customXml" Target="../ink/ink66.xml"/><Relationship Id="rId174" Type="http://schemas.openxmlformats.org/officeDocument/2006/relationships/image" Target="../media/image90.png"/><Relationship Id="rId241" Type="http://schemas.openxmlformats.org/officeDocument/2006/relationships/customXml" Target="../ink/ink122.xml"/><Relationship Id="rId15" Type="http://schemas.openxmlformats.org/officeDocument/2006/relationships/image" Target="../media/image12.png"/><Relationship Id="rId36" Type="http://schemas.openxmlformats.org/officeDocument/2006/relationships/customXml" Target="../ink/ink18.xml"/><Relationship Id="rId57" Type="http://schemas.openxmlformats.org/officeDocument/2006/relationships/image" Target="../media/image33.png"/><Relationship Id="rId262" Type="http://schemas.openxmlformats.org/officeDocument/2006/relationships/image" Target="../media/image134.png"/><Relationship Id="rId283" Type="http://schemas.openxmlformats.org/officeDocument/2006/relationships/customXml" Target="../ink/ink143.xml"/><Relationship Id="rId318" Type="http://schemas.openxmlformats.org/officeDocument/2006/relationships/image" Target="../media/image162.png"/><Relationship Id="rId339" Type="http://schemas.openxmlformats.org/officeDocument/2006/relationships/customXml" Target="../ink/ink171.xml"/><Relationship Id="rId78" Type="http://schemas.openxmlformats.org/officeDocument/2006/relationships/customXml" Target="../ink/ink39.xml"/><Relationship Id="rId99" Type="http://schemas.openxmlformats.org/officeDocument/2006/relationships/image" Target="../media/image54.png"/><Relationship Id="rId101" Type="http://schemas.openxmlformats.org/officeDocument/2006/relationships/image" Target="../media/image55.png"/><Relationship Id="rId122" Type="http://schemas.openxmlformats.org/officeDocument/2006/relationships/customXml" Target="../ink/ink61.xml"/><Relationship Id="rId143" Type="http://schemas.openxmlformats.org/officeDocument/2006/relationships/image" Target="../media/image76.png"/><Relationship Id="rId164" Type="http://schemas.openxmlformats.org/officeDocument/2006/relationships/image" Target="../media/image85.png"/><Relationship Id="rId185" Type="http://schemas.openxmlformats.org/officeDocument/2006/relationships/customXml" Target="../ink/ink94.xml"/><Relationship Id="rId350" Type="http://schemas.openxmlformats.org/officeDocument/2006/relationships/image" Target="../media/image178.png"/><Relationship Id="rId371" Type="http://schemas.openxmlformats.org/officeDocument/2006/relationships/image" Target="../media/image188.png"/><Relationship Id="rId9" Type="http://schemas.openxmlformats.org/officeDocument/2006/relationships/image" Target="../media/image9.png"/><Relationship Id="rId210" Type="http://schemas.openxmlformats.org/officeDocument/2006/relationships/image" Target="../media/image108.png"/><Relationship Id="rId26" Type="http://schemas.openxmlformats.org/officeDocument/2006/relationships/customXml" Target="../ink/ink13.xml"/><Relationship Id="rId231" Type="http://schemas.openxmlformats.org/officeDocument/2006/relationships/customXml" Target="../ink/ink117.xml"/><Relationship Id="rId252" Type="http://schemas.openxmlformats.org/officeDocument/2006/relationships/image" Target="../media/image129.png"/><Relationship Id="rId273" Type="http://schemas.openxmlformats.org/officeDocument/2006/relationships/customXml" Target="../ink/ink138.xml"/><Relationship Id="rId294" Type="http://schemas.openxmlformats.org/officeDocument/2006/relationships/image" Target="../media/image150.png"/><Relationship Id="rId308" Type="http://schemas.openxmlformats.org/officeDocument/2006/relationships/image" Target="../media/image157.png"/><Relationship Id="rId329" Type="http://schemas.openxmlformats.org/officeDocument/2006/relationships/customXml" Target="../ink/ink166.xml"/><Relationship Id="rId47" Type="http://schemas.openxmlformats.org/officeDocument/2006/relationships/image" Target="../media/image28.png"/><Relationship Id="rId68" Type="http://schemas.openxmlformats.org/officeDocument/2006/relationships/customXml" Target="../ink/ink34.xml"/><Relationship Id="rId89" Type="http://schemas.openxmlformats.org/officeDocument/2006/relationships/image" Target="../media/image49.png"/><Relationship Id="rId112" Type="http://schemas.openxmlformats.org/officeDocument/2006/relationships/customXml" Target="../ink/ink56.xml"/><Relationship Id="rId133" Type="http://schemas.openxmlformats.org/officeDocument/2006/relationships/image" Target="../media/image71.png"/><Relationship Id="rId154" Type="http://schemas.openxmlformats.org/officeDocument/2006/relationships/customXml" Target="../ink/ink78.xml"/><Relationship Id="rId175" Type="http://schemas.openxmlformats.org/officeDocument/2006/relationships/customXml" Target="../ink/ink89.xml"/><Relationship Id="rId340" Type="http://schemas.openxmlformats.org/officeDocument/2006/relationships/image" Target="../media/image173.png"/><Relationship Id="rId361" Type="http://schemas.openxmlformats.org/officeDocument/2006/relationships/image" Target="../media/image183.png"/><Relationship Id="rId196" Type="http://schemas.openxmlformats.org/officeDocument/2006/relationships/image" Target="../media/image101.png"/><Relationship Id="rId200" Type="http://schemas.openxmlformats.org/officeDocument/2006/relationships/image" Target="../media/image103.png"/><Relationship Id="rId16" Type="http://schemas.openxmlformats.org/officeDocument/2006/relationships/customXml" Target="../ink/ink8.xml"/><Relationship Id="rId221" Type="http://schemas.openxmlformats.org/officeDocument/2006/relationships/customXml" Target="../ink/ink112.xml"/><Relationship Id="rId242" Type="http://schemas.openxmlformats.org/officeDocument/2006/relationships/image" Target="../media/image124.png"/><Relationship Id="rId263" Type="http://schemas.openxmlformats.org/officeDocument/2006/relationships/customXml" Target="../ink/ink133.xml"/><Relationship Id="rId284" Type="http://schemas.openxmlformats.org/officeDocument/2006/relationships/image" Target="../media/image145.png"/><Relationship Id="rId319" Type="http://schemas.openxmlformats.org/officeDocument/2006/relationships/customXml" Target="../ink/ink161.xml"/><Relationship Id="rId37" Type="http://schemas.openxmlformats.org/officeDocument/2006/relationships/image" Target="../media/image23.png"/><Relationship Id="rId58" Type="http://schemas.openxmlformats.org/officeDocument/2006/relationships/customXml" Target="../ink/ink29.xml"/><Relationship Id="rId79" Type="http://schemas.openxmlformats.org/officeDocument/2006/relationships/image" Target="../media/image44.png"/><Relationship Id="rId102" Type="http://schemas.openxmlformats.org/officeDocument/2006/relationships/customXml" Target="../ink/ink51.xml"/><Relationship Id="rId123" Type="http://schemas.openxmlformats.org/officeDocument/2006/relationships/image" Target="../media/image66.png"/><Relationship Id="rId144" Type="http://schemas.openxmlformats.org/officeDocument/2006/relationships/customXml" Target="../ink/ink72.xml"/><Relationship Id="rId330" Type="http://schemas.openxmlformats.org/officeDocument/2006/relationships/image" Target="../media/image168.png"/><Relationship Id="rId90" Type="http://schemas.openxmlformats.org/officeDocument/2006/relationships/customXml" Target="../ink/ink45.xml"/><Relationship Id="rId165" Type="http://schemas.openxmlformats.org/officeDocument/2006/relationships/customXml" Target="../ink/ink84.xml"/><Relationship Id="rId186" Type="http://schemas.openxmlformats.org/officeDocument/2006/relationships/image" Target="../media/image96.png"/><Relationship Id="rId351" Type="http://schemas.openxmlformats.org/officeDocument/2006/relationships/customXml" Target="../ink/ink177.xml"/><Relationship Id="rId211" Type="http://schemas.openxmlformats.org/officeDocument/2006/relationships/customXml" Target="../ink/ink107.xml"/><Relationship Id="rId232" Type="http://schemas.openxmlformats.org/officeDocument/2006/relationships/image" Target="../media/image119.png"/><Relationship Id="rId253" Type="http://schemas.openxmlformats.org/officeDocument/2006/relationships/customXml" Target="../ink/ink128.xml"/><Relationship Id="rId274" Type="http://schemas.openxmlformats.org/officeDocument/2006/relationships/image" Target="../media/image140.png"/><Relationship Id="rId295" Type="http://schemas.openxmlformats.org/officeDocument/2006/relationships/customXml" Target="../ink/ink149.xml"/><Relationship Id="rId309" Type="http://schemas.openxmlformats.org/officeDocument/2006/relationships/customXml" Target="../ink/ink156.xml"/><Relationship Id="rId27" Type="http://schemas.openxmlformats.org/officeDocument/2006/relationships/image" Target="../media/image18.png"/><Relationship Id="rId48" Type="http://schemas.openxmlformats.org/officeDocument/2006/relationships/customXml" Target="../ink/ink24.xml"/><Relationship Id="rId69" Type="http://schemas.openxmlformats.org/officeDocument/2006/relationships/image" Target="../media/image39.png"/><Relationship Id="rId113" Type="http://schemas.openxmlformats.org/officeDocument/2006/relationships/image" Target="../media/image61.png"/><Relationship Id="rId134" Type="http://schemas.openxmlformats.org/officeDocument/2006/relationships/customXml" Target="../ink/ink67.xml"/><Relationship Id="rId320" Type="http://schemas.openxmlformats.org/officeDocument/2006/relationships/image" Target="../media/image163.png"/><Relationship Id="rId80" Type="http://schemas.openxmlformats.org/officeDocument/2006/relationships/customXml" Target="../ink/ink40.xml"/><Relationship Id="rId155" Type="http://schemas.openxmlformats.org/officeDocument/2006/relationships/image" Target="../media/image81.png"/><Relationship Id="rId176" Type="http://schemas.openxmlformats.org/officeDocument/2006/relationships/image" Target="../media/image91.png"/><Relationship Id="rId197" Type="http://schemas.openxmlformats.org/officeDocument/2006/relationships/customXml" Target="../ink/ink100.xml"/><Relationship Id="rId341" Type="http://schemas.openxmlformats.org/officeDocument/2006/relationships/customXml" Target="../ink/ink172.xml"/><Relationship Id="rId362" Type="http://schemas.openxmlformats.org/officeDocument/2006/relationships/customXml" Target="../ink/ink183.xml"/><Relationship Id="rId201" Type="http://schemas.openxmlformats.org/officeDocument/2006/relationships/customXml" Target="../ink/ink102.xml"/><Relationship Id="rId222" Type="http://schemas.openxmlformats.org/officeDocument/2006/relationships/image" Target="../media/image114.png"/><Relationship Id="rId243" Type="http://schemas.openxmlformats.org/officeDocument/2006/relationships/customXml" Target="../ink/ink123.xml"/><Relationship Id="rId264" Type="http://schemas.openxmlformats.org/officeDocument/2006/relationships/image" Target="../media/image135.png"/><Relationship Id="rId285" Type="http://schemas.openxmlformats.org/officeDocument/2006/relationships/customXml" Target="../ink/ink144.xml"/><Relationship Id="rId17" Type="http://schemas.openxmlformats.org/officeDocument/2006/relationships/image" Target="../media/image13.png"/><Relationship Id="rId38" Type="http://schemas.openxmlformats.org/officeDocument/2006/relationships/customXml" Target="../ink/ink19.xml"/><Relationship Id="rId59" Type="http://schemas.openxmlformats.org/officeDocument/2006/relationships/image" Target="../media/image34.png"/><Relationship Id="rId103" Type="http://schemas.openxmlformats.org/officeDocument/2006/relationships/image" Target="../media/image56.png"/><Relationship Id="rId124" Type="http://schemas.openxmlformats.org/officeDocument/2006/relationships/customXml" Target="../ink/ink62.xml"/><Relationship Id="rId310" Type="http://schemas.openxmlformats.org/officeDocument/2006/relationships/image" Target="../media/image158.png"/><Relationship Id="rId70" Type="http://schemas.openxmlformats.org/officeDocument/2006/relationships/customXml" Target="../ink/ink35.xml"/><Relationship Id="rId91" Type="http://schemas.openxmlformats.org/officeDocument/2006/relationships/image" Target="../media/image50.png"/><Relationship Id="rId145" Type="http://schemas.openxmlformats.org/officeDocument/2006/relationships/customXml" Target="../ink/ink73.xml"/><Relationship Id="rId166" Type="http://schemas.openxmlformats.org/officeDocument/2006/relationships/image" Target="../media/image86.png"/><Relationship Id="rId187" Type="http://schemas.openxmlformats.org/officeDocument/2006/relationships/customXml" Target="../ink/ink95.xml"/><Relationship Id="rId331" Type="http://schemas.openxmlformats.org/officeDocument/2006/relationships/customXml" Target="../ink/ink167.xml"/><Relationship Id="rId352" Type="http://schemas.openxmlformats.org/officeDocument/2006/relationships/image" Target="../media/image179.png"/><Relationship Id="rId1" Type="http://schemas.openxmlformats.org/officeDocument/2006/relationships/slideLayout" Target="../slideLayouts/slideLayout5.xml"/><Relationship Id="rId212" Type="http://schemas.openxmlformats.org/officeDocument/2006/relationships/image" Target="../media/image109.png"/><Relationship Id="rId233" Type="http://schemas.openxmlformats.org/officeDocument/2006/relationships/customXml" Target="../ink/ink118.xml"/><Relationship Id="rId254" Type="http://schemas.openxmlformats.org/officeDocument/2006/relationships/image" Target="../media/image130.png"/><Relationship Id="rId28" Type="http://schemas.openxmlformats.org/officeDocument/2006/relationships/customXml" Target="../ink/ink14.xml"/><Relationship Id="rId49" Type="http://schemas.openxmlformats.org/officeDocument/2006/relationships/image" Target="../media/image29.png"/><Relationship Id="rId114" Type="http://schemas.openxmlformats.org/officeDocument/2006/relationships/customXml" Target="../ink/ink57.xml"/><Relationship Id="rId275" Type="http://schemas.openxmlformats.org/officeDocument/2006/relationships/customXml" Target="../ink/ink139.xml"/><Relationship Id="rId296" Type="http://schemas.openxmlformats.org/officeDocument/2006/relationships/image" Target="../media/image151.png"/><Relationship Id="rId300" Type="http://schemas.openxmlformats.org/officeDocument/2006/relationships/image" Target="../media/image153.png"/><Relationship Id="rId60" Type="http://schemas.openxmlformats.org/officeDocument/2006/relationships/customXml" Target="../ink/ink30.xml"/><Relationship Id="rId81" Type="http://schemas.openxmlformats.org/officeDocument/2006/relationships/image" Target="../media/image45.png"/><Relationship Id="rId135" Type="http://schemas.openxmlformats.org/officeDocument/2006/relationships/image" Target="../media/image72.png"/><Relationship Id="rId156" Type="http://schemas.openxmlformats.org/officeDocument/2006/relationships/customXml" Target="../ink/ink79.xml"/><Relationship Id="rId177" Type="http://schemas.openxmlformats.org/officeDocument/2006/relationships/customXml" Target="../ink/ink90.xml"/><Relationship Id="rId198" Type="http://schemas.openxmlformats.org/officeDocument/2006/relationships/image" Target="../media/image102.png"/><Relationship Id="rId321" Type="http://schemas.openxmlformats.org/officeDocument/2006/relationships/customXml" Target="../ink/ink162.xml"/><Relationship Id="rId342" Type="http://schemas.openxmlformats.org/officeDocument/2006/relationships/image" Target="../media/image174.png"/><Relationship Id="rId363" Type="http://schemas.openxmlformats.org/officeDocument/2006/relationships/image" Target="../media/image184.png"/><Relationship Id="rId202" Type="http://schemas.openxmlformats.org/officeDocument/2006/relationships/image" Target="../media/image104.png"/><Relationship Id="rId223" Type="http://schemas.openxmlformats.org/officeDocument/2006/relationships/customXml" Target="../ink/ink113.xml"/><Relationship Id="rId244" Type="http://schemas.openxmlformats.org/officeDocument/2006/relationships/image" Target="../media/image125.png"/><Relationship Id="rId18" Type="http://schemas.openxmlformats.org/officeDocument/2006/relationships/customXml" Target="../ink/ink9.xml"/><Relationship Id="rId39" Type="http://schemas.openxmlformats.org/officeDocument/2006/relationships/image" Target="../media/image24.png"/><Relationship Id="rId265" Type="http://schemas.openxmlformats.org/officeDocument/2006/relationships/customXml" Target="../ink/ink134.xml"/><Relationship Id="rId286" Type="http://schemas.openxmlformats.org/officeDocument/2006/relationships/image" Target="../media/image146.png"/><Relationship Id="rId50" Type="http://schemas.openxmlformats.org/officeDocument/2006/relationships/customXml" Target="../ink/ink25.xml"/><Relationship Id="rId104" Type="http://schemas.openxmlformats.org/officeDocument/2006/relationships/customXml" Target="../ink/ink52.xml"/><Relationship Id="rId125" Type="http://schemas.openxmlformats.org/officeDocument/2006/relationships/image" Target="../media/image67.png"/><Relationship Id="rId146" Type="http://schemas.openxmlformats.org/officeDocument/2006/relationships/image" Target="../media/image77.png"/><Relationship Id="rId167" Type="http://schemas.openxmlformats.org/officeDocument/2006/relationships/customXml" Target="../ink/ink85.xml"/><Relationship Id="rId188" Type="http://schemas.openxmlformats.org/officeDocument/2006/relationships/image" Target="../media/image97.png"/><Relationship Id="rId311" Type="http://schemas.openxmlformats.org/officeDocument/2006/relationships/customXml" Target="../ink/ink157.xml"/><Relationship Id="rId332" Type="http://schemas.openxmlformats.org/officeDocument/2006/relationships/image" Target="../media/image169.png"/><Relationship Id="rId353" Type="http://schemas.openxmlformats.org/officeDocument/2006/relationships/customXml" Target="../ink/ink178.xml"/><Relationship Id="rId71" Type="http://schemas.openxmlformats.org/officeDocument/2006/relationships/image" Target="../media/image40.png"/><Relationship Id="rId92" Type="http://schemas.openxmlformats.org/officeDocument/2006/relationships/customXml" Target="../ink/ink46.xml"/><Relationship Id="rId213" Type="http://schemas.openxmlformats.org/officeDocument/2006/relationships/customXml" Target="../ink/ink108.xml"/><Relationship Id="rId234" Type="http://schemas.openxmlformats.org/officeDocument/2006/relationships/image" Target="../media/image120.png"/><Relationship Id="rId2" Type="http://schemas.openxmlformats.org/officeDocument/2006/relationships/customXml" Target="../ink/ink1.xml"/><Relationship Id="rId29" Type="http://schemas.openxmlformats.org/officeDocument/2006/relationships/image" Target="../media/image19.png"/><Relationship Id="rId255" Type="http://schemas.openxmlformats.org/officeDocument/2006/relationships/customXml" Target="../ink/ink129.xml"/><Relationship Id="rId276" Type="http://schemas.openxmlformats.org/officeDocument/2006/relationships/image" Target="../media/image141.png"/><Relationship Id="rId297" Type="http://schemas.openxmlformats.org/officeDocument/2006/relationships/customXml" Target="../ink/ink150.xml"/><Relationship Id="rId40" Type="http://schemas.openxmlformats.org/officeDocument/2006/relationships/customXml" Target="../ink/ink20.xml"/><Relationship Id="rId115" Type="http://schemas.openxmlformats.org/officeDocument/2006/relationships/image" Target="../media/image62.png"/><Relationship Id="rId136" Type="http://schemas.openxmlformats.org/officeDocument/2006/relationships/customXml" Target="../ink/ink68.xml"/><Relationship Id="rId157" Type="http://schemas.openxmlformats.org/officeDocument/2006/relationships/image" Target="../media/image82.png"/><Relationship Id="rId178" Type="http://schemas.openxmlformats.org/officeDocument/2006/relationships/image" Target="../media/image92.png"/><Relationship Id="rId301" Type="http://schemas.openxmlformats.org/officeDocument/2006/relationships/customXml" Target="../ink/ink152.xml"/><Relationship Id="rId322" Type="http://schemas.openxmlformats.org/officeDocument/2006/relationships/image" Target="../media/image164.png"/><Relationship Id="rId343" Type="http://schemas.openxmlformats.org/officeDocument/2006/relationships/customXml" Target="../ink/ink173.xml"/><Relationship Id="rId364" Type="http://schemas.openxmlformats.org/officeDocument/2006/relationships/customXml" Target="../ink/ink184.xml"/><Relationship Id="rId61" Type="http://schemas.openxmlformats.org/officeDocument/2006/relationships/image" Target="../media/image35.png"/><Relationship Id="rId82" Type="http://schemas.openxmlformats.org/officeDocument/2006/relationships/customXml" Target="../ink/ink41.xml"/><Relationship Id="rId199" Type="http://schemas.openxmlformats.org/officeDocument/2006/relationships/customXml" Target="../ink/ink101.xml"/><Relationship Id="rId203" Type="http://schemas.openxmlformats.org/officeDocument/2006/relationships/customXml" Target="../ink/ink103.xml"/><Relationship Id="rId19" Type="http://schemas.openxmlformats.org/officeDocument/2006/relationships/image" Target="../media/image14.png"/><Relationship Id="rId224" Type="http://schemas.openxmlformats.org/officeDocument/2006/relationships/image" Target="../media/image115.png"/><Relationship Id="rId245" Type="http://schemas.openxmlformats.org/officeDocument/2006/relationships/customXml" Target="../ink/ink124.xml"/><Relationship Id="rId266" Type="http://schemas.openxmlformats.org/officeDocument/2006/relationships/image" Target="../media/image136.png"/><Relationship Id="rId287" Type="http://schemas.openxmlformats.org/officeDocument/2006/relationships/customXml" Target="../ink/ink145.xml"/><Relationship Id="rId30" Type="http://schemas.openxmlformats.org/officeDocument/2006/relationships/customXml" Target="../ink/ink15.xml"/><Relationship Id="rId105" Type="http://schemas.openxmlformats.org/officeDocument/2006/relationships/image" Target="../media/image57.png"/><Relationship Id="rId126" Type="http://schemas.openxmlformats.org/officeDocument/2006/relationships/customXml" Target="../ink/ink63.xml"/><Relationship Id="rId147" Type="http://schemas.openxmlformats.org/officeDocument/2006/relationships/customXml" Target="../ink/ink74.xml"/><Relationship Id="rId168" Type="http://schemas.openxmlformats.org/officeDocument/2006/relationships/image" Target="../media/image87.png"/><Relationship Id="rId312" Type="http://schemas.openxmlformats.org/officeDocument/2006/relationships/image" Target="../media/image159.png"/><Relationship Id="rId333" Type="http://schemas.openxmlformats.org/officeDocument/2006/relationships/customXml" Target="../ink/ink168.xml"/><Relationship Id="rId354" Type="http://schemas.openxmlformats.org/officeDocument/2006/relationships/image" Target="../media/image180.png"/><Relationship Id="rId51" Type="http://schemas.openxmlformats.org/officeDocument/2006/relationships/image" Target="../media/image30.png"/><Relationship Id="rId72" Type="http://schemas.openxmlformats.org/officeDocument/2006/relationships/customXml" Target="../ink/ink36.xml"/><Relationship Id="rId93" Type="http://schemas.openxmlformats.org/officeDocument/2006/relationships/image" Target="../media/image51.png"/><Relationship Id="rId189" Type="http://schemas.openxmlformats.org/officeDocument/2006/relationships/customXml" Target="../ink/ink96.xml"/><Relationship Id="rId3" Type="http://schemas.openxmlformats.org/officeDocument/2006/relationships/image" Target="../media/image6.png"/><Relationship Id="rId214" Type="http://schemas.openxmlformats.org/officeDocument/2006/relationships/image" Target="../media/image110.png"/><Relationship Id="rId235" Type="http://schemas.openxmlformats.org/officeDocument/2006/relationships/customXml" Target="../ink/ink119.xml"/><Relationship Id="rId256" Type="http://schemas.openxmlformats.org/officeDocument/2006/relationships/image" Target="../media/image131.png"/><Relationship Id="rId277" Type="http://schemas.openxmlformats.org/officeDocument/2006/relationships/customXml" Target="../ink/ink140.xml"/><Relationship Id="rId298" Type="http://schemas.openxmlformats.org/officeDocument/2006/relationships/image" Target="../media/image152.png"/><Relationship Id="rId116" Type="http://schemas.openxmlformats.org/officeDocument/2006/relationships/customXml" Target="../ink/ink58.xml"/><Relationship Id="rId137" Type="http://schemas.openxmlformats.org/officeDocument/2006/relationships/image" Target="../media/image73.png"/><Relationship Id="rId158" Type="http://schemas.openxmlformats.org/officeDocument/2006/relationships/customXml" Target="../ink/ink80.xml"/><Relationship Id="rId302" Type="http://schemas.openxmlformats.org/officeDocument/2006/relationships/image" Target="../media/image154.png"/><Relationship Id="rId323" Type="http://schemas.openxmlformats.org/officeDocument/2006/relationships/customXml" Target="../ink/ink163.xml"/><Relationship Id="rId344" Type="http://schemas.openxmlformats.org/officeDocument/2006/relationships/image" Target="../media/image175.png"/><Relationship Id="rId20" Type="http://schemas.openxmlformats.org/officeDocument/2006/relationships/customXml" Target="../ink/ink10.xml"/><Relationship Id="rId41" Type="http://schemas.openxmlformats.org/officeDocument/2006/relationships/image" Target="../media/image25.png"/><Relationship Id="rId62" Type="http://schemas.openxmlformats.org/officeDocument/2006/relationships/customXml" Target="../ink/ink31.xml"/><Relationship Id="rId83" Type="http://schemas.openxmlformats.org/officeDocument/2006/relationships/image" Target="../media/image46.png"/><Relationship Id="rId179" Type="http://schemas.openxmlformats.org/officeDocument/2006/relationships/customXml" Target="../ink/ink91.xml"/><Relationship Id="rId365" Type="http://schemas.openxmlformats.org/officeDocument/2006/relationships/image" Target="../media/image185.png"/><Relationship Id="rId190" Type="http://schemas.openxmlformats.org/officeDocument/2006/relationships/image" Target="../media/image98.png"/><Relationship Id="rId204" Type="http://schemas.openxmlformats.org/officeDocument/2006/relationships/image" Target="../media/image105.png"/><Relationship Id="rId225" Type="http://schemas.openxmlformats.org/officeDocument/2006/relationships/customXml" Target="../ink/ink114.xml"/><Relationship Id="rId246" Type="http://schemas.openxmlformats.org/officeDocument/2006/relationships/image" Target="../media/image126.png"/><Relationship Id="rId267" Type="http://schemas.openxmlformats.org/officeDocument/2006/relationships/customXml" Target="../ink/ink135.xml"/><Relationship Id="rId288" Type="http://schemas.openxmlformats.org/officeDocument/2006/relationships/image" Target="../media/image147.png"/><Relationship Id="rId106" Type="http://schemas.openxmlformats.org/officeDocument/2006/relationships/customXml" Target="../ink/ink53.xml"/><Relationship Id="rId127" Type="http://schemas.openxmlformats.org/officeDocument/2006/relationships/image" Target="../media/image68.png"/><Relationship Id="rId313" Type="http://schemas.openxmlformats.org/officeDocument/2006/relationships/customXml" Target="../ink/ink158.xml"/><Relationship Id="rId10" Type="http://schemas.openxmlformats.org/officeDocument/2006/relationships/customXml" Target="../ink/ink5.xml"/><Relationship Id="rId31" Type="http://schemas.openxmlformats.org/officeDocument/2006/relationships/image" Target="../media/image20.png"/><Relationship Id="rId52" Type="http://schemas.openxmlformats.org/officeDocument/2006/relationships/customXml" Target="../ink/ink26.xml"/><Relationship Id="rId73" Type="http://schemas.openxmlformats.org/officeDocument/2006/relationships/image" Target="../media/image41.png"/><Relationship Id="rId94" Type="http://schemas.openxmlformats.org/officeDocument/2006/relationships/customXml" Target="../ink/ink47.xml"/><Relationship Id="rId148" Type="http://schemas.openxmlformats.org/officeDocument/2006/relationships/image" Target="../media/image78.png"/><Relationship Id="rId169" Type="http://schemas.openxmlformats.org/officeDocument/2006/relationships/customXml" Target="../ink/ink86.xml"/><Relationship Id="rId334" Type="http://schemas.openxmlformats.org/officeDocument/2006/relationships/image" Target="../media/image170.png"/><Relationship Id="rId355" Type="http://schemas.openxmlformats.org/officeDocument/2006/relationships/customXml" Target="../ink/ink179.xml"/><Relationship Id="rId4" Type="http://schemas.openxmlformats.org/officeDocument/2006/relationships/customXml" Target="../ink/ink2.xml"/><Relationship Id="rId180" Type="http://schemas.openxmlformats.org/officeDocument/2006/relationships/image" Target="../media/image93.png"/><Relationship Id="rId215" Type="http://schemas.openxmlformats.org/officeDocument/2006/relationships/customXml" Target="../ink/ink109.xml"/><Relationship Id="rId236" Type="http://schemas.openxmlformats.org/officeDocument/2006/relationships/image" Target="../media/image121.png"/><Relationship Id="rId257" Type="http://schemas.openxmlformats.org/officeDocument/2006/relationships/customXml" Target="../ink/ink130.xml"/><Relationship Id="rId278" Type="http://schemas.openxmlformats.org/officeDocument/2006/relationships/image" Target="../media/image142.png"/><Relationship Id="rId303" Type="http://schemas.openxmlformats.org/officeDocument/2006/relationships/customXml" Target="../ink/ink153.xml"/><Relationship Id="rId42" Type="http://schemas.openxmlformats.org/officeDocument/2006/relationships/customXml" Target="../ink/ink21.xml"/><Relationship Id="rId84" Type="http://schemas.openxmlformats.org/officeDocument/2006/relationships/customXml" Target="../ink/ink42.xml"/><Relationship Id="rId138" Type="http://schemas.openxmlformats.org/officeDocument/2006/relationships/customXml" Target="../ink/ink69.xml"/><Relationship Id="rId345" Type="http://schemas.openxmlformats.org/officeDocument/2006/relationships/customXml" Target="../ink/ink174.xml"/><Relationship Id="rId191" Type="http://schemas.openxmlformats.org/officeDocument/2006/relationships/customXml" Target="../ink/ink97.xml"/><Relationship Id="rId205" Type="http://schemas.openxmlformats.org/officeDocument/2006/relationships/customXml" Target="../ink/ink104.xml"/><Relationship Id="rId247" Type="http://schemas.openxmlformats.org/officeDocument/2006/relationships/customXml" Target="../ink/ink125.xml"/><Relationship Id="rId107" Type="http://schemas.openxmlformats.org/officeDocument/2006/relationships/image" Target="../media/image58.png"/><Relationship Id="rId289" Type="http://schemas.openxmlformats.org/officeDocument/2006/relationships/customXml" Target="../ink/ink146.xml"/><Relationship Id="rId11" Type="http://schemas.openxmlformats.org/officeDocument/2006/relationships/image" Target="../media/image10.png"/><Relationship Id="rId53" Type="http://schemas.openxmlformats.org/officeDocument/2006/relationships/image" Target="../media/image31.png"/><Relationship Id="rId149" Type="http://schemas.openxmlformats.org/officeDocument/2006/relationships/customXml" Target="../ink/ink75.xml"/><Relationship Id="rId314" Type="http://schemas.openxmlformats.org/officeDocument/2006/relationships/image" Target="../media/image160.png"/><Relationship Id="rId356" Type="http://schemas.openxmlformats.org/officeDocument/2006/relationships/image" Target="../media/image181.png"/><Relationship Id="rId95" Type="http://schemas.openxmlformats.org/officeDocument/2006/relationships/image" Target="../media/image52.png"/><Relationship Id="rId160" Type="http://schemas.openxmlformats.org/officeDocument/2006/relationships/customXml" Target="../ink/ink81.xml"/><Relationship Id="rId216" Type="http://schemas.openxmlformats.org/officeDocument/2006/relationships/image" Target="../media/image111.png"/><Relationship Id="rId258" Type="http://schemas.openxmlformats.org/officeDocument/2006/relationships/image" Target="../media/image132.png"/><Relationship Id="rId22" Type="http://schemas.openxmlformats.org/officeDocument/2006/relationships/customXml" Target="../ink/ink11.xml"/><Relationship Id="rId64" Type="http://schemas.openxmlformats.org/officeDocument/2006/relationships/customXml" Target="../ink/ink32.xml"/><Relationship Id="rId118" Type="http://schemas.openxmlformats.org/officeDocument/2006/relationships/customXml" Target="../ink/ink59.xml"/><Relationship Id="rId325" Type="http://schemas.openxmlformats.org/officeDocument/2006/relationships/customXml" Target="../ink/ink164.xml"/><Relationship Id="rId367" Type="http://schemas.openxmlformats.org/officeDocument/2006/relationships/image" Target="../media/image186.png"/><Relationship Id="rId171" Type="http://schemas.openxmlformats.org/officeDocument/2006/relationships/customXml" Target="../ink/ink87.xml"/><Relationship Id="rId227" Type="http://schemas.openxmlformats.org/officeDocument/2006/relationships/customXml" Target="../ink/ink115.xml"/><Relationship Id="rId269" Type="http://schemas.openxmlformats.org/officeDocument/2006/relationships/customXml" Target="../ink/ink136.xml"/><Relationship Id="rId33" Type="http://schemas.openxmlformats.org/officeDocument/2006/relationships/image" Target="../media/image21.png"/><Relationship Id="rId129" Type="http://schemas.openxmlformats.org/officeDocument/2006/relationships/image" Target="../media/image69.png"/><Relationship Id="rId280" Type="http://schemas.openxmlformats.org/officeDocument/2006/relationships/image" Target="../media/image143.png"/><Relationship Id="rId336" Type="http://schemas.openxmlformats.org/officeDocument/2006/relationships/image" Target="../media/image171.png"/><Relationship Id="rId75" Type="http://schemas.openxmlformats.org/officeDocument/2006/relationships/image" Target="../media/image42.png"/><Relationship Id="rId140" Type="http://schemas.openxmlformats.org/officeDocument/2006/relationships/customXml" Target="../ink/ink70.xml"/><Relationship Id="rId182" Type="http://schemas.openxmlformats.org/officeDocument/2006/relationships/image" Target="../media/image94.png"/><Relationship Id="rId6" Type="http://schemas.openxmlformats.org/officeDocument/2006/relationships/customXml" Target="../ink/ink3.xml"/><Relationship Id="rId238" Type="http://schemas.openxmlformats.org/officeDocument/2006/relationships/image" Target="../media/image122.png"/><Relationship Id="rId291" Type="http://schemas.openxmlformats.org/officeDocument/2006/relationships/customXml" Target="../ink/ink147.xml"/><Relationship Id="rId305" Type="http://schemas.openxmlformats.org/officeDocument/2006/relationships/customXml" Target="../ink/ink154.xml"/><Relationship Id="rId347" Type="http://schemas.openxmlformats.org/officeDocument/2006/relationships/customXml" Target="../ink/ink175.xml"/><Relationship Id="rId44" Type="http://schemas.openxmlformats.org/officeDocument/2006/relationships/customXml" Target="../ink/ink22.xml"/><Relationship Id="rId86" Type="http://schemas.openxmlformats.org/officeDocument/2006/relationships/customXml" Target="../ink/ink43.xml"/><Relationship Id="rId151" Type="http://schemas.openxmlformats.org/officeDocument/2006/relationships/customXml" Target="../ink/ink76.xml"/><Relationship Id="rId193" Type="http://schemas.openxmlformats.org/officeDocument/2006/relationships/customXml" Target="../ink/ink98.xml"/><Relationship Id="rId207" Type="http://schemas.openxmlformats.org/officeDocument/2006/relationships/customXml" Target="../ink/ink105.xml"/><Relationship Id="rId249" Type="http://schemas.openxmlformats.org/officeDocument/2006/relationships/customXml" Target="../ink/ink126.xml"/><Relationship Id="rId13" Type="http://schemas.openxmlformats.org/officeDocument/2006/relationships/image" Target="../media/image11.png"/><Relationship Id="rId109" Type="http://schemas.openxmlformats.org/officeDocument/2006/relationships/image" Target="../media/image59.png"/><Relationship Id="rId260" Type="http://schemas.openxmlformats.org/officeDocument/2006/relationships/image" Target="../media/image133.png"/><Relationship Id="rId316" Type="http://schemas.openxmlformats.org/officeDocument/2006/relationships/image" Target="../media/image161.png"/><Relationship Id="rId55" Type="http://schemas.openxmlformats.org/officeDocument/2006/relationships/image" Target="../media/image32.png"/><Relationship Id="rId97" Type="http://schemas.openxmlformats.org/officeDocument/2006/relationships/image" Target="../media/image53.png"/><Relationship Id="rId120" Type="http://schemas.openxmlformats.org/officeDocument/2006/relationships/customXml" Target="../ink/ink60.xml"/><Relationship Id="rId358" Type="http://schemas.openxmlformats.org/officeDocument/2006/relationships/image" Target="../media/image182.png"/><Relationship Id="rId162" Type="http://schemas.openxmlformats.org/officeDocument/2006/relationships/image" Target="../media/image84.png"/><Relationship Id="rId218" Type="http://schemas.openxmlformats.org/officeDocument/2006/relationships/image" Target="../media/image112.png"/><Relationship Id="rId271" Type="http://schemas.openxmlformats.org/officeDocument/2006/relationships/customXml" Target="../ink/ink137.xml"/><Relationship Id="rId24" Type="http://schemas.openxmlformats.org/officeDocument/2006/relationships/customXml" Target="../ink/ink12.xml"/><Relationship Id="rId66" Type="http://schemas.openxmlformats.org/officeDocument/2006/relationships/customXml" Target="../ink/ink33.xml"/><Relationship Id="rId131" Type="http://schemas.openxmlformats.org/officeDocument/2006/relationships/image" Target="../media/image70.png"/><Relationship Id="rId327" Type="http://schemas.openxmlformats.org/officeDocument/2006/relationships/customXml" Target="../ink/ink165.xml"/><Relationship Id="rId369" Type="http://schemas.openxmlformats.org/officeDocument/2006/relationships/image" Target="../media/image187.png"/><Relationship Id="rId173" Type="http://schemas.openxmlformats.org/officeDocument/2006/relationships/customXml" Target="../ink/ink88.xml"/><Relationship Id="rId229" Type="http://schemas.openxmlformats.org/officeDocument/2006/relationships/customXml" Target="../ink/ink116.xml"/><Relationship Id="rId240" Type="http://schemas.openxmlformats.org/officeDocument/2006/relationships/image" Target="../media/image123.png"/><Relationship Id="rId35" Type="http://schemas.openxmlformats.org/officeDocument/2006/relationships/image" Target="../media/image22.png"/><Relationship Id="rId77" Type="http://schemas.openxmlformats.org/officeDocument/2006/relationships/image" Target="../media/image43.png"/><Relationship Id="rId100" Type="http://schemas.openxmlformats.org/officeDocument/2006/relationships/customXml" Target="../ink/ink50.xml"/><Relationship Id="rId282" Type="http://schemas.openxmlformats.org/officeDocument/2006/relationships/image" Target="../media/image144.png"/><Relationship Id="rId338" Type="http://schemas.openxmlformats.org/officeDocument/2006/relationships/image" Target="../media/image172.png"/><Relationship Id="rId8" Type="http://schemas.openxmlformats.org/officeDocument/2006/relationships/customXml" Target="../ink/ink4.xml"/><Relationship Id="rId142" Type="http://schemas.openxmlformats.org/officeDocument/2006/relationships/customXml" Target="../ink/ink71.xml"/><Relationship Id="rId184" Type="http://schemas.openxmlformats.org/officeDocument/2006/relationships/image" Target="../media/image95.png"/><Relationship Id="rId251" Type="http://schemas.openxmlformats.org/officeDocument/2006/relationships/customXml" Target="../ink/ink127.xml"/><Relationship Id="rId46" Type="http://schemas.openxmlformats.org/officeDocument/2006/relationships/customXml" Target="../ink/ink23.xml"/><Relationship Id="rId293" Type="http://schemas.openxmlformats.org/officeDocument/2006/relationships/customXml" Target="../ink/ink148.xml"/><Relationship Id="rId307" Type="http://schemas.openxmlformats.org/officeDocument/2006/relationships/customXml" Target="../ink/ink155.xml"/><Relationship Id="rId349" Type="http://schemas.openxmlformats.org/officeDocument/2006/relationships/customXml" Target="../ink/ink176.xml"/><Relationship Id="rId88" Type="http://schemas.openxmlformats.org/officeDocument/2006/relationships/customXml" Target="../ink/ink44.xml"/><Relationship Id="rId111" Type="http://schemas.openxmlformats.org/officeDocument/2006/relationships/image" Target="../media/image60.png"/><Relationship Id="rId153" Type="http://schemas.openxmlformats.org/officeDocument/2006/relationships/customXml" Target="../ink/ink77.xml"/><Relationship Id="rId195" Type="http://schemas.openxmlformats.org/officeDocument/2006/relationships/customXml" Target="../ink/ink99.xml"/><Relationship Id="rId209" Type="http://schemas.openxmlformats.org/officeDocument/2006/relationships/customXml" Target="../ink/ink106.xml"/><Relationship Id="rId360" Type="http://schemas.openxmlformats.org/officeDocument/2006/relationships/customXml" Target="../ink/ink182.xml"/><Relationship Id="rId220" Type="http://schemas.openxmlformats.org/officeDocument/2006/relationships/image" Target="../media/image113.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customXml" Target="../ink/ink188.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hyperlink" Target="https://www.youtube.com/watch?v=KLgTI1J5d3E&amp;pp=ygUccGVyZm9ybWFuY2UgYW5hbHlzaXMgb2YgYW1kcA%3D%3D" TargetMode="External"/><Relationship Id="rId7" Type="http://schemas.openxmlformats.org/officeDocument/2006/relationships/hyperlink" Target="https://www.youtube.com/watch?v=hbtnWi032Z8&amp;pp=ygUTc2VsZWN0IG9wdGlvbnMgYW1kcA%3D%3D" TargetMode="External"/><Relationship Id="rId2" Type="http://schemas.openxmlformats.org/officeDocument/2006/relationships/hyperlink" Target="https://www.youtube.com/watch?v=fpXoTqHLeSo&amp;pp=ygUKZGVidWcgYW1kcA%3D%3D" TargetMode="External"/><Relationship Id="rId1" Type="http://schemas.openxmlformats.org/officeDocument/2006/relationships/slideLayout" Target="../slideLayouts/slideLayout5.xml"/><Relationship Id="rId6" Type="http://schemas.openxmlformats.org/officeDocument/2006/relationships/hyperlink" Target="https://www.youtube.com/watch?v=dIMPMNlT7jQ&amp;pp=ygUccGVyZm9ybWFuY2UgYW5hbHlzaXMgb2YgYW1kcA%3D%3D" TargetMode="External"/><Relationship Id="rId5" Type="http://schemas.openxmlformats.org/officeDocument/2006/relationships/hyperlink" Target="https://www.youtube.com/watch?v=Tm1RFOt0KMY&amp;pp=ygUccGVyZm9ybWFuY2UgYW5hbHlzaXMgb2YgYW1kcA%3D%3D" TargetMode="External"/><Relationship Id="rId4" Type="http://schemas.openxmlformats.org/officeDocument/2006/relationships/hyperlink" Target="https://www.youtube.com/watch?v=r2LsDROiJ90&amp;pp=ygUccGVyZm9ybWFuY2UgYW5hbHlzaXMgb2YgYW1kcA%3D%3D" TargetMode="External"/></Relationships>
</file>

<file path=ppt/slides/_rels/slide6.xml.rels><?xml version="1.0" encoding="UTF-8" standalone="yes"?>
<Relationships xmlns="http://schemas.openxmlformats.org/package/2006/relationships"><Relationship Id="rId117" Type="http://schemas.openxmlformats.org/officeDocument/2006/relationships/image" Target="../media/image246.png"/><Relationship Id="rId299" Type="http://schemas.openxmlformats.org/officeDocument/2006/relationships/customXml" Target="../ink/ink338.xml"/><Relationship Id="rId21" Type="http://schemas.openxmlformats.org/officeDocument/2006/relationships/image" Target="../media/image198.png"/><Relationship Id="rId63" Type="http://schemas.openxmlformats.org/officeDocument/2006/relationships/image" Target="../media/image219.png"/><Relationship Id="rId159" Type="http://schemas.openxmlformats.org/officeDocument/2006/relationships/image" Target="../media/image267.png"/><Relationship Id="rId324" Type="http://schemas.openxmlformats.org/officeDocument/2006/relationships/image" Target="../media/image348.png"/><Relationship Id="rId170" Type="http://schemas.openxmlformats.org/officeDocument/2006/relationships/customXml" Target="../ink/ink273.xml"/><Relationship Id="rId226" Type="http://schemas.openxmlformats.org/officeDocument/2006/relationships/image" Target="../media/image299.png"/><Relationship Id="rId268" Type="http://schemas.openxmlformats.org/officeDocument/2006/relationships/image" Target="../media/image320.png"/><Relationship Id="rId32" Type="http://schemas.openxmlformats.org/officeDocument/2006/relationships/customXml" Target="../ink/ink204.xml"/><Relationship Id="rId74" Type="http://schemas.openxmlformats.org/officeDocument/2006/relationships/customXml" Target="../ink/ink225.xml"/><Relationship Id="rId128" Type="http://schemas.openxmlformats.org/officeDocument/2006/relationships/customXml" Target="../ink/ink252.xml"/><Relationship Id="rId335" Type="http://schemas.openxmlformats.org/officeDocument/2006/relationships/customXml" Target="../ink/ink356.xml"/><Relationship Id="rId5" Type="http://schemas.openxmlformats.org/officeDocument/2006/relationships/image" Target="../media/image190.png"/><Relationship Id="rId181" Type="http://schemas.openxmlformats.org/officeDocument/2006/relationships/image" Target="../media/image278.png"/><Relationship Id="rId237" Type="http://schemas.openxmlformats.org/officeDocument/2006/relationships/customXml" Target="../ink/ink307.xml"/><Relationship Id="rId279" Type="http://schemas.openxmlformats.org/officeDocument/2006/relationships/customXml" Target="../ink/ink328.xml"/><Relationship Id="rId43" Type="http://schemas.openxmlformats.org/officeDocument/2006/relationships/image" Target="../media/image209.png"/><Relationship Id="rId139" Type="http://schemas.openxmlformats.org/officeDocument/2006/relationships/image" Target="../media/image257.png"/><Relationship Id="rId290" Type="http://schemas.openxmlformats.org/officeDocument/2006/relationships/image" Target="../media/image331.png"/><Relationship Id="rId304" Type="http://schemas.openxmlformats.org/officeDocument/2006/relationships/image" Target="../media/image338.png"/><Relationship Id="rId346" Type="http://schemas.openxmlformats.org/officeDocument/2006/relationships/image" Target="../media/image359.png"/><Relationship Id="rId85" Type="http://schemas.openxmlformats.org/officeDocument/2006/relationships/image" Target="../media/image230.png"/><Relationship Id="rId150" Type="http://schemas.openxmlformats.org/officeDocument/2006/relationships/customXml" Target="../ink/ink263.xml"/><Relationship Id="rId192" Type="http://schemas.openxmlformats.org/officeDocument/2006/relationships/customXml" Target="../ink/ink284.xml"/><Relationship Id="rId206" Type="http://schemas.openxmlformats.org/officeDocument/2006/relationships/image" Target="../media/image289.png"/><Relationship Id="rId248" Type="http://schemas.openxmlformats.org/officeDocument/2006/relationships/image" Target="../media/image310.png"/><Relationship Id="rId12" Type="http://schemas.openxmlformats.org/officeDocument/2006/relationships/customXml" Target="../ink/ink194.xml"/><Relationship Id="rId108" Type="http://schemas.openxmlformats.org/officeDocument/2006/relationships/customXml" Target="../ink/ink242.xml"/><Relationship Id="rId315" Type="http://schemas.openxmlformats.org/officeDocument/2006/relationships/customXml" Target="../ink/ink346.xml"/><Relationship Id="rId357" Type="http://schemas.openxmlformats.org/officeDocument/2006/relationships/customXml" Target="../ink/ink367.xml"/><Relationship Id="rId54" Type="http://schemas.openxmlformats.org/officeDocument/2006/relationships/customXml" Target="../ink/ink215.xml"/><Relationship Id="rId96" Type="http://schemas.openxmlformats.org/officeDocument/2006/relationships/customXml" Target="../ink/ink236.xml"/><Relationship Id="rId161" Type="http://schemas.openxmlformats.org/officeDocument/2006/relationships/image" Target="../media/image268.png"/><Relationship Id="rId217" Type="http://schemas.openxmlformats.org/officeDocument/2006/relationships/customXml" Target="../ink/ink297.xml"/><Relationship Id="rId259" Type="http://schemas.openxmlformats.org/officeDocument/2006/relationships/customXml" Target="../ink/ink318.xml"/><Relationship Id="rId23" Type="http://schemas.openxmlformats.org/officeDocument/2006/relationships/image" Target="../media/image199.png"/><Relationship Id="rId119" Type="http://schemas.openxmlformats.org/officeDocument/2006/relationships/image" Target="../media/image247.png"/><Relationship Id="rId270" Type="http://schemas.openxmlformats.org/officeDocument/2006/relationships/image" Target="../media/image321.png"/><Relationship Id="rId326" Type="http://schemas.openxmlformats.org/officeDocument/2006/relationships/image" Target="../media/image349.png"/><Relationship Id="rId65" Type="http://schemas.openxmlformats.org/officeDocument/2006/relationships/image" Target="../media/image220.png"/><Relationship Id="rId130" Type="http://schemas.openxmlformats.org/officeDocument/2006/relationships/customXml" Target="../ink/ink253.xml"/><Relationship Id="rId172" Type="http://schemas.openxmlformats.org/officeDocument/2006/relationships/customXml" Target="../ink/ink274.xml"/><Relationship Id="rId228" Type="http://schemas.openxmlformats.org/officeDocument/2006/relationships/image" Target="../media/image300.png"/><Relationship Id="rId281" Type="http://schemas.openxmlformats.org/officeDocument/2006/relationships/customXml" Target="../ink/ink329.xml"/><Relationship Id="rId337" Type="http://schemas.openxmlformats.org/officeDocument/2006/relationships/customXml" Target="../ink/ink357.xml"/><Relationship Id="rId34" Type="http://schemas.openxmlformats.org/officeDocument/2006/relationships/customXml" Target="../ink/ink205.xml"/><Relationship Id="rId76" Type="http://schemas.openxmlformats.org/officeDocument/2006/relationships/customXml" Target="../ink/ink226.xml"/><Relationship Id="rId141" Type="http://schemas.openxmlformats.org/officeDocument/2006/relationships/image" Target="../media/image258.png"/><Relationship Id="rId7" Type="http://schemas.openxmlformats.org/officeDocument/2006/relationships/image" Target="../media/image191.png"/><Relationship Id="rId183" Type="http://schemas.openxmlformats.org/officeDocument/2006/relationships/image" Target="../media/image279.png"/><Relationship Id="rId239" Type="http://schemas.openxmlformats.org/officeDocument/2006/relationships/customXml" Target="../ink/ink308.xml"/><Relationship Id="rId250" Type="http://schemas.openxmlformats.org/officeDocument/2006/relationships/image" Target="../media/image311.png"/><Relationship Id="rId292" Type="http://schemas.openxmlformats.org/officeDocument/2006/relationships/image" Target="../media/image332.png"/><Relationship Id="rId306" Type="http://schemas.openxmlformats.org/officeDocument/2006/relationships/image" Target="../media/image339.png"/><Relationship Id="rId45" Type="http://schemas.openxmlformats.org/officeDocument/2006/relationships/image" Target="../media/image210.png"/><Relationship Id="rId87" Type="http://schemas.openxmlformats.org/officeDocument/2006/relationships/image" Target="../media/image231.png"/><Relationship Id="rId110" Type="http://schemas.openxmlformats.org/officeDocument/2006/relationships/customXml" Target="../ink/ink243.xml"/><Relationship Id="rId348" Type="http://schemas.openxmlformats.org/officeDocument/2006/relationships/image" Target="../media/image360.png"/><Relationship Id="rId152" Type="http://schemas.openxmlformats.org/officeDocument/2006/relationships/customXml" Target="../ink/ink264.xml"/><Relationship Id="rId194" Type="http://schemas.openxmlformats.org/officeDocument/2006/relationships/customXml" Target="../ink/ink285.xml"/><Relationship Id="rId208" Type="http://schemas.openxmlformats.org/officeDocument/2006/relationships/image" Target="../media/image290.png"/><Relationship Id="rId261" Type="http://schemas.openxmlformats.org/officeDocument/2006/relationships/customXml" Target="../ink/ink319.xml"/><Relationship Id="rId14" Type="http://schemas.openxmlformats.org/officeDocument/2006/relationships/customXml" Target="../ink/ink195.xml"/><Relationship Id="rId56" Type="http://schemas.openxmlformats.org/officeDocument/2006/relationships/customXml" Target="../ink/ink216.xml"/><Relationship Id="rId317" Type="http://schemas.openxmlformats.org/officeDocument/2006/relationships/customXml" Target="../ink/ink347.xml"/><Relationship Id="rId359" Type="http://schemas.openxmlformats.org/officeDocument/2006/relationships/customXml" Target="../ink/ink368.xml"/><Relationship Id="rId98" Type="http://schemas.openxmlformats.org/officeDocument/2006/relationships/customXml" Target="../ink/ink237.xml"/><Relationship Id="rId121" Type="http://schemas.openxmlformats.org/officeDocument/2006/relationships/image" Target="../media/image248.png"/><Relationship Id="rId163" Type="http://schemas.openxmlformats.org/officeDocument/2006/relationships/image" Target="../media/image269.png"/><Relationship Id="rId219" Type="http://schemas.openxmlformats.org/officeDocument/2006/relationships/customXml" Target="../ink/ink298.xml"/><Relationship Id="rId230" Type="http://schemas.openxmlformats.org/officeDocument/2006/relationships/image" Target="../media/image301.png"/><Relationship Id="rId25" Type="http://schemas.openxmlformats.org/officeDocument/2006/relationships/image" Target="../media/image200.png"/><Relationship Id="rId46" Type="http://schemas.openxmlformats.org/officeDocument/2006/relationships/customXml" Target="../ink/ink211.xml"/><Relationship Id="rId67" Type="http://schemas.openxmlformats.org/officeDocument/2006/relationships/image" Target="../media/image221.png"/><Relationship Id="rId272" Type="http://schemas.openxmlformats.org/officeDocument/2006/relationships/image" Target="../media/image322.png"/><Relationship Id="rId293" Type="http://schemas.openxmlformats.org/officeDocument/2006/relationships/customXml" Target="../ink/ink335.xml"/><Relationship Id="rId307" Type="http://schemas.openxmlformats.org/officeDocument/2006/relationships/customXml" Target="../ink/ink342.xml"/><Relationship Id="rId328" Type="http://schemas.openxmlformats.org/officeDocument/2006/relationships/image" Target="../media/image350.png"/><Relationship Id="rId349" Type="http://schemas.openxmlformats.org/officeDocument/2006/relationships/customXml" Target="../ink/ink363.xml"/><Relationship Id="rId88" Type="http://schemas.openxmlformats.org/officeDocument/2006/relationships/customXml" Target="../ink/ink232.xml"/><Relationship Id="rId111" Type="http://schemas.openxmlformats.org/officeDocument/2006/relationships/image" Target="../media/image243.png"/><Relationship Id="rId132" Type="http://schemas.openxmlformats.org/officeDocument/2006/relationships/customXml" Target="../ink/ink254.xml"/><Relationship Id="rId153" Type="http://schemas.openxmlformats.org/officeDocument/2006/relationships/image" Target="../media/image264.png"/><Relationship Id="rId174" Type="http://schemas.openxmlformats.org/officeDocument/2006/relationships/customXml" Target="../ink/ink275.xml"/><Relationship Id="rId195" Type="http://schemas.openxmlformats.org/officeDocument/2006/relationships/customXml" Target="../ink/ink286.xml"/><Relationship Id="rId209" Type="http://schemas.openxmlformats.org/officeDocument/2006/relationships/customXml" Target="../ink/ink293.xml"/><Relationship Id="rId360" Type="http://schemas.openxmlformats.org/officeDocument/2006/relationships/image" Target="../media/image366.png"/><Relationship Id="rId220" Type="http://schemas.openxmlformats.org/officeDocument/2006/relationships/image" Target="../media/image296.png"/><Relationship Id="rId241" Type="http://schemas.openxmlformats.org/officeDocument/2006/relationships/customXml" Target="../ink/ink309.xml"/><Relationship Id="rId15" Type="http://schemas.openxmlformats.org/officeDocument/2006/relationships/image" Target="../media/image195.png"/><Relationship Id="rId36" Type="http://schemas.openxmlformats.org/officeDocument/2006/relationships/customXml" Target="../ink/ink206.xml"/><Relationship Id="rId57" Type="http://schemas.openxmlformats.org/officeDocument/2006/relationships/image" Target="../media/image216.png"/><Relationship Id="rId262" Type="http://schemas.openxmlformats.org/officeDocument/2006/relationships/image" Target="../media/image317.png"/><Relationship Id="rId283" Type="http://schemas.openxmlformats.org/officeDocument/2006/relationships/customXml" Target="../ink/ink330.xml"/><Relationship Id="rId318" Type="http://schemas.openxmlformats.org/officeDocument/2006/relationships/image" Target="../media/image345.png"/><Relationship Id="rId339" Type="http://schemas.openxmlformats.org/officeDocument/2006/relationships/customXml" Target="../ink/ink358.xml"/><Relationship Id="rId78" Type="http://schemas.openxmlformats.org/officeDocument/2006/relationships/customXml" Target="../ink/ink227.xml"/><Relationship Id="rId99" Type="http://schemas.openxmlformats.org/officeDocument/2006/relationships/image" Target="../media/image237.png"/><Relationship Id="rId101" Type="http://schemas.openxmlformats.org/officeDocument/2006/relationships/image" Target="../media/image238.png"/><Relationship Id="rId122" Type="http://schemas.openxmlformats.org/officeDocument/2006/relationships/customXml" Target="../ink/ink249.xml"/><Relationship Id="rId143" Type="http://schemas.openxmlformats.org/officeDocument/2006/relationships/image" Target="../media/image259.png"/><Relationship Id="rId164" Type="http://schemas.openxmlformats.org/officeDocument/2006/relationships/customXml" Target="../ink/ink270.xml"/><Relationship Id="rId185" Type="http://schemas.openxmlformats.org/officeDocument/2006/relationships/image" Target="../media/image280.png"/><Relationship Id="rId350" Type="http://schemas.openxmlformats.org/officeDocument/2006/relationships/image" Target="../media/image361.png"/><Relationship Id="rId9" Type="http://schemas.openxmlformats.org/officeDocument/2006/relationships/image" Target="../media/image192.png"/><Relationship Id="rId210" Type="http://schemas.openxmlformats.org/officeDocument/2006/relationships/image" Target="../media/image291.png"/><Relationship Id="rId26" Type="http://schemas.openxmlformats.org/officeDocument/2006/relationships/customXml" Target="../ink/ink201.xml"/><Relationship Id="rId231" Type="http://schemas.openxmlformats.org/officeDocument/2006/relationships/customXml" Target="../ink/ink304.xml"/><Relationship Id="rId252" Type="http://schemas.openxmlformats.org/officeDocument/2006/relationships/image" Target="../media/image312.png"/><Relationship Id="rId273" Type="http://schemas.openxmlformats.org/officeDocument/2006/relationships/customXml" Target="../ink/ink325.xml"/><Relationship Id="rId294" Type="http://schemas.openxmlformats.org/officeDocument/2006/relationships/image" Target="../media/image333.png"/><Relationship Id="rId308" Type="http://schemas.openxmlformats.org/officeDocument/2006/relationships/image" Target="../media/image340.png"/><Relationship Id="rId329" Type="http://schemas.openxmlformats.org/officeDocument/2006/relationships/customXml" Target="../ink/ink353.xml"/><Relationship Id="rId47" Type="http://schemas.openxmlformats.org/officeDocument/2006/relationships/image" Target="../media/image211.png"/><Relationship Id="rId68" Type="http://schemas.openxmlformats.org/officeDocument/2006/relationships/customXml" Target="../ink/ink222.xml"/><Relationship Id="rId89" Type="http://schemas.openxmlformats.org/officeDocument/2006/relationships/image" Target="../media/image232.png"/><Relationship Id="rId112" Type="http://schemas.openxmlformats.org/officeDocument/2006/relationships/customXml" Target="../ink/ink244.xml"/><Relationship Id="rId133" Type="http://schemas.openxmlformats.org/officeDocument/2006/relationships/image" Target="../media/image254.png"/><Relationship Id="rId154" Type="http://schemas.openxmlformats.org/officeDocument/2006/relationships/customXml" Target="../ink/ink265.xml"/><Relationship Id="rId175" Type="http://schemas.openxmlformats.org/officeDocument/2006/relationships/image" Target="../media/image275.png"/><Relationship Id="rId340" Type="http://schemas.openxmlformats.org/officeDocument/2006/relationships/image" Target="../media/image356.png"/><Relationship Id="rId196" Type="http://schemas.openxmlformats.org/officeDocument/2006/relationships/image" Target="../media/image284.png"/><Relationship Id="rId200" Type="http://schemas.openxmlformats.org/officeDocument/2006/relationships/image" Target="../media/image286.png"/><Relationship Id="rId16" Type="http://schemas.openxmlformats.org/officeDocument/2006/relationships/customXml" Target="../ink/ink196.xml"/><Relationship Id="rId221" Type="http://schemas.openxmlformats.org/officeDocument/2006/relationships/customXml" Target="../ink/ink299.xml"/><Relationship Id="rId242" Type="http://schemas.openxmlformats.org/officeDocument/2006/relationships/image" Target="../media/image307.png"/><Relationship Id="rId263" Type="http://schemas.openxmlformats.org/officeDocument/2006/relationships/customXml" Target="../ink/ink320.xml"/><Relationship Id="rId284" Type="http://schemas.openxmlformats.org/officeDocument/2006/relationships/image" Target="../media/image328.png"/><Relationship Id="rId319" Type="http://schemas.openxmlformats.org/officeDocument/2006/relationships/customXml" Target="../ink/ink348.xml"/><Relationship Id="rId37" Type="http://schemas.openxmlformats.org/officeDocument/2006/relationships/image" Target="../media/image206.png"/><Relationship Id="rId58" Type="http://schemas.openxmlformats.org/officeDocument/2006/relationships/customXml" Target="../ink/ink217.xml"/><Relationship Id="rId79" Type="http://schemas.openxmlformats.org/officeDocument/2006/relationships/image" Target="../media/image227.png"/><Relationship Id="rId102" Type="http://schemas.openxmlformats.org/officeDocument/2006/relationships/customXml" Target="../ink/ink239.xml"/><Relationship Id="rId123" Type="http://schemas.openxmlformats.org/officeDocument/2006/relationships/image" Target="../media/image249.png"/><Relationship Id="rId144" Type="http://schemas.openxmlformats.org/officeDocument/2006/relationships/customXml" Target="../ink/ink260.xml"/><Relationship Id="rId330" Type="http://schemas.openxmlformats.org/officeDocument/2006/relationships/image" Target="../media/image351.png"/><Relationship Id="rId90" Type="http://schemas.openxmlformats.org/officeDocument/2006/relationships/customXml" Target="../ink/ink233.xml"/><Relationship Id="rId165" Type="http://schemas.openxmlformats.org/officeDocument/2006/relationships/image" Target="../media/image270.png"/><Relationship Id="rId186" Type="http://schemas.openxmlformats.org/officeDocument/2006/relationships/customXml" Target="../ink/ink281.xml"/><Relationship Id="rId351" Type="http://schemas.openxmlformats.org/officeDocument/2006/relationships/customXml" Target="../ink/ink364.xml"/><Relationship Id="rId211" Type="http://schemas.openxmlformats.org/officeDocument/2006/relationships/customXml" Target="../ink/ink294.xml"/><Relationship Id="rId232" Type="http://schemas.openxmlformats.org/officeDocument/2006/relationships/image" Target="../media/image302.png"/><Relationship Id="rId253" Type="http://schemas.openxmlformats.org/officeDocument/2006/relationships/customXml" Target="../ink/ink315.xml"/><Relationship Id="rId274" Type="http://schemas.openxmlformats.org/officeDocument/2006/relationships/image" Target="../media/image323.png"/><Relationship Id="rId295" Type="http://schemas.openxmlformats.org/officeDocument/2006/relationships/customXml" Target="../ink/ink336.xml"/><Relationship Id="rId309" Type="http://schemas.openxmlformats.org/officeDocument/2006/relationships/customXml" Target="../ink/ink343.xml"/><Relationship Id="rId27" Type="http://schemas.openxmlformats.org/officeDocument/2006/relationships/image" Target="../media/image201.png"/><Relationship Id="rId48" Type="http://schemas.openxmlformats.org/officeDocument/2006/relationships/customXml" Target="../ink/ink212.xml"/><Relationship Id="rId69" Type="http://schemas.openxmlformats.org/officeDocument/2006/relationships/image" Target="../media/image222.png"/><Relationship Id="rId113" Type="http://schemas.openxmlformats.org/officeDocument/2006/relationships/image" Target="../media/image244.png"/><Relationship Id="rId134" Type="http://schemas.openxmlformats.org/officeDocument/2006/relationships/customXml" Target="../ink/ink255.xml"/><Relationship Id="rId320" Type="http://schemas.openxmlformats.org/officeDocument/2006/relationships/image" Target="../media/image346.png"/><Relationship Id="rId80" Type="http://schemas.openxmlformats.org/officeDocument/2006/relationships/customXml" Target="../ink/ink228.xml"/><Relationship Id="rId155" Type="http://schemas.openxmlformats.org/officeDocument/2006/relationships/image" Target="../media/image265.png"/><Relationship Id="rId176" Type="http://schemas.openxmlformats.org/officeDocument/2006/relationships/customXml" Target="../ink/ink276.xml"/><Relationship Id="rId197" Type="http://schemas.openxmlformats.org/officeDocument/2006/relationships/customXml" Target="../ink/ink287.xml"/><Relationship Id="rId341" Type="http://schemas.openxmlformats.org/officeDocument/2006/relationships/customXml" Target="../ink/ink359.xml"/><Relationship Id="rId201" Type="http://schemas.openxmlformats.org/officeDocument/2006/relationships/customXml" Target="../ink/ink289.xml"/><Relationship Id="rId222" Type="http://schemas.openxmlformats.org/officeDocument/2006/relationships/image" Target="../media/image297.png"/><Relationship Id="rId243" Type="http://schemas.openxmlformats.org/officeDocument/2006/relationships/customXml" Target="../ink/ink310.xml"/><Relationship Id="rId264" Type="http://schemas.openxmlformats.org/officeDocument/2006/relationships/image" Target="../media/image318.png"/><Relationship Id="rId285" Type="http://schemas.openxmlformats.org/officeDocument/2006/relationships/customXml" Target="../ink/ink331.xml"/><Relationship Id="rId17" Type="http://schemas.openxmlformats.org/officeDocument/2006/relationships/image" Target="../media/image196.png"/><Relationship Id="rId38" Type="http://schemas.openxmlformats.org/officeDocument/2006/relationships/customXml" Target="../ink/ink207.xml"/><Relationship Id="rId59" Type="http://schemas.openxmlformats.org/officeDocument/2006/relationships/image" Target="../media/image217.png"/><Relationship Id="rId103" Type="http://schemas.openxmlformats.org/officeDocument/2006/relationships/image" Target="../media/image239.png"/><Relationship Id="rId124" Type="http://schemas.openxmlformats.org/officeDocument/2006/relationships/customXml" Target="../ink/ink250.xml"/><Relationship Id="rId310" Type="http://schemas.openxmlformats.org/officeDocument/2006/relationships/image" Target="../media/image341.png"/><Relationship Id="rId70" Type="http://schemas.openxmlformats.org/officeDocument/2006/relationships/customXml" Target="../ink/ink223.xml"/><Relationship Id="rId91" Type="http://schemas.openxmlformats.org/officeDocument/2006/relationships/image" Target="../media/image233.png"/><Relationship Id="rId145" Type="http://schemas.openxmlformats.org/officeDocument/2006/relationships/image" Target="../media/image260.png"/><Relationship Id="rId166" Type="http://schemas.openxmlformats.org/officeDocument/2006/relationships/customXml" Target="../ink/ink271.xml"/><Relationship Id="rId187" Type="http://schemas.openxmlformats.org/officeDocument/2006/relationships/image" Target="../media/image6.png"/><Relationship Id="rId331" Type="http://schemas.openxmlformats.org/officeDocument/2006/relationships/customXml" Target="../ink/ink354.xml"/><Relationship Id="rId352" Type="http://schemas.openxmlformats.org/officeDocument/2006/relationships/image" Target="../media/image362.png"/><Relationship Id="rId1" Type="http://schemas.openxmlformats.org/officeDocument/2006/relationships/slideLayout" Target="../slideLayouts/slideLayout5.xml"/><Relationship Id="rId212" Type="http://schemas.openxmlformats.org/officeDocument/2006/relationships/image" Target="../media/image292.png"/><Relationship Id="rId233" Type="http://schemas.openxmlformats.org/officeDocument/2006/relationships/customXml" Target="../ink/ink305.xml"/><Relationship Id="rId254" Type="http://schemas.openxmlformats.org/officeDocument/2006/relationships/image" Target="../media/image313.png"/><Relationship Id="rId28" Type="http://schemas.openxmlformats.org/officeDocument/2006/relationships/customXml" Target="../ink/ink202.xml"/><Relationship Id="rId49" Type="http://schemas.openxmlformats.org/officeDocument/2006/relationships/image" Target="../media/image212.png"/><Relationship Id="rId114" Type="http://schemas.openxmlformats.org/officeDocument/2006/relationships/customXml" Target="../ink/ink245.xml"/><Relationship Id="rId275" Type="http://schemas.openxmlformats.org/officeDocument/2006/relationships/customXml" Target="../ink/ink326.xml"/><Relationship Id="rId296" Type="http://schemas.openxmlformats.org/officeDocument/2006/relationships/image" Target="../media/image334.png"/><Relationship Id="rId300" Type="http://schemas.openxmlformats.org/officeDocument/2006/relationships/image" Target="../media/image336.png"/><Relationship Id="rId60" Type="http://schemas.openxmlformats.org/officeDocument/2006/relationships/customXml" Target="../ink/ink218.xml"/><Relationship Id="rId81" Type="http://schemas.openxmlformats.org/officeDocument/2006/relationships/image" Target="../media/image228.png"/><Relationship Id="rId135" Type="http://schemas.openxmlformats.org/officeDocument/2006/relationships/image" Target="../media/image255.png"/><Relationship Id="rId156" Type="http://schemas.openxmlformats.org/officeDocument/2006/relationships/customXml" Target="../ink/ink266.xml"/><Relationship Id="rId177" Type="http://schemas.openxmlformats.org/officeDocument/2006/relationships/image" Target="../media/image276.png"/><Relationship Id="rId198" Type="http://schemas.openxmlformats.org/officeDocument/2006/relationships/image" Target="../media/image285.png"/><Relationship Id="rId321" Type="http://schemas.openxmlformats.org/officeDocument/2006/relationships/customXml" Target="../ink/ink349.xml"/><Relationship Id="rId342" Type="http://schemas.openxmlformats.org/officeDocument/2006/relationships/image" Target="../media/image357.png"/><Relationship Id="rId202" Type="http://schemas.openxmlformats.org/officeDocument/2006/relationships/image" Target="../media/image287.png"/><Relationship Id="rId223" Type="http://schemas.openxmlformats.org/officeDocument/2006/relationships/customXml" Target="../ink/ink300.xml"/><Relationship Id="rId244" Type="http://schemas.openxmlformats.org/officeDocument/2006/relationships/image" Target="../media/image308.png"/><Relationship Id="rId18" Type="http://schemas.openxmlformats.org/officeDocument/2006/relationships/customXml" Target="../ink/ink197.xml"/><Relationship Id="rId39" Type="http://schemas.openxmlformats.org/officeDocument/2006/relationships/image" Target="../media/image207.png"/><Relationship Id="rId265" Type="http://schemas.openxmlformats.org/officeDocument/2006/relationships/customXml" Target="../ink/ink321.xml"/><Relationship Id="rId286" Type="http://schemas.openxmlformats.org/officeDocument/2006/relationships/image" Target="../media/image329.png"/><Relationship Id="rId50" Type="http://schemas.openxmlformats.org/officeDocument/2006/relationships/customXml" Target="../ink/ink213.xml"/><Relationship Id="rId104" Type="http://schemas.openxmlformats.org/officeDocument/2006/relationships/customXml" Target="../ink/ink240.xml"/><Relationship Id="rId125" Type="http://schemas.openxmlformats.org/officeDocument/2006/relationships/image" Target="../media/image250.png"/><Relationship Id="rId146" Type="http://schemas.openxmlformats.org/officeDocument/2006/relationships/customXml" Target="../ink/ink261.xml"/><Relationship Id="rId167" Type="http://schemas.openxmlformats.org/officeDocument/2006/relationships/image" Target="../media/image271.png"/><Relationship Id="rId188" Type="http://schemas.openxmlformats.org/officeDocument/2006/relationships/customXml" Target="../ink/ink282.xml"/><Relationship Id="rId311" Type="http://schemas.openxmlformats.org/officeDocument/2006/relationships/customXml" Target="../ink/ink344.xml"/><Relationship Id="rId332" Type="http://schemas.openxmlformats.org/officeDocument/2006/relationships/image" Target="../media/image352.png"/><Relationship Id="rId353" Type="http://schemas.openxmlformats.org/officeDocument/2006/relationships/customXml" Target="../ink/ink365.xml"/><Relationship Id="rId71" Type="http://schemas.openxmlformats.org/officeDocument/2006/relationships/image" Target="../media/image223.png"/><Relationship Id="rId92" Type="http://schemas.openxmlformats.org/officeDocument/2006/relationships/customXml" Target="../ink/ink234.xml"/><Relationship Id="rId213" Type="http://schemas.openxmlformats.org/officeDocument/2006/relationships/customXml" Target="../ink/ink295.xml"/><Relationship Id="rId234" Type="http://schemas.openxmlformats.org/officeDocument/2006/relationships/image" Target="../media/image303.png"/><Relationship Id="rId2" Type="http://schemas.openxmlformats.org/officeDocument/2006/relationships/customXml" Target="../ink/ink189.xml"/><Relationship Id="rId29" Type="http://schemas.openxmlformats.org/officeDocument/2006/relationships/image" Target="../media/image202.png"/><Relationship Id="rId255" Type="http://schemas.openxmlformats.org/officeDocument/2006/relationships/customXml" Target="../ink/ink316.xml"/><Relationship Id="rId276" Type="http://schemas.openxmlformats.org/officeDocument/2006/relationships/image" Target="../media/image324.png"/><Relationship Id="rId297" Type="http://schemas.openxmlformats.org/officeDocument/2006/relationships/customXml" Target="../ink/ink337.xml"/><Relationship Id="rId40" Type="http://schemas.openxmlformats.org/officeDocument/2006/relationships/customXml" Target="../ink/ink208.xml"/><Relationship Id="rId115" Type="http://schemas.openxmlformats.org/officeDocument/2006/relationships/image" Target="../media/image245.png"/><Relationship Id="rId136" Type="http://schemas.openxmlformats.org/officeDocument/2006/relationships/customXml" Target="../ink/ink256.xml"/><Relationship Id="rId157" Type="http://schemas.openxmlformats.org/officeDocument/2006/relationships/image" Target="../media/image266.png"/><Relationship Id="rId178" Type="http://schemas.openxmlformats.org/officeDocument/2006/relationships/customXml" Target="../ink/ink277.xml"/><Relationship Id="rId301" Type="http://schemas.openxmlformats.org/officeDocument/2006/relationships/customXml" Target="../ink/ink339.xml"/><Relationship Id="rId322" Type="http://schemas.openxmlformats.org/officeDocument/2006/relationships/image" Target="../media/image347.png"/><Relationship Id="rId343" Type="http://schemas.openxmlformats.org/officeDocument/2006/relationships/customXml" Target="../ink/ink360.xml"/><Relationship Id="rId61" Type="http://schemas.openxmlformats.org/officeDocument/2006/relationships/image" Target="../media/image218.png"/><Relationship Id="rId82" Type="http://schemas.openxmlformats.org/officeDocument/2006/relationships/customXml" Target="../ink/ink229.xml"/><Relationship Id="rId199" Type="http://schemas.openxmlformats.org/officeDocument/2006/relationships/customXml" Target="../ink/ink288.xml"/><Relationship Id="rId203" Type="http://schemas.openxmlformats.org/officeDocument/2006/relationships/customXml" Target="../ink/ink290.xml"/><Relationship Id="rId19" Type="http://schemas.openxmlformats.org/officeDocument/2006/relationships/image" Target="../media/image197.png"/><Relationship Id="rId224" Type="http://schemas.openxmlformats.org/officeDocument/2006/relationships/image" Target="../media/image298.png"/><Relationship Id="rId245" Type="http://schemas.openxmlformats.org/officeDocument/2006/relationships/customXml" Target="../ink/ink311.xml"/><Relationship Id="rId266" Type="http://schemas.openxmlformats.org/officeDocument/2006/relationships/image" Target="../media/image319.png"/><Relationship Id="rId287" Type="http://schemas.openxmlformats.org/officeDocument/2006/relationships/customXml" Target="../ink/ink332.xml"/><Relationship Id="rId30" Type="http://schemas.openxmlformats.org/officeDocument/2006/relationships/customXml" Target="../ink/ink203.xml"/><Relationship Id="rId105" Type="http://schemas.openxmlformats.org/officeDocument/2006/relationships/image" Target="../media/image240.png"/><Relationship Id="rId126" Type="http://schemas.openxmlformats.org/officeDocument/2006/relationships/customXml" Target="../ink/ink251.xml"/><Relationship Id="rId147" Type="http://schemas.openxmlformats.org/officeDocument/2006/relationships/image" Target="../media/image261.png"/><Relationship Id="rId168" Type="http://schemas.openxmlformats.org/officeDocument/2006/relationships/customXml" Target="../ink/ink272.xml"/><Relationship Id="rId312" Type="http://schemas.openxmlformats.org/officeDocument/2006/relationships/image" Target="../media/image342.png"/><Relationship Id="rId333" Type="http://schemas.openxmlformats.org/officeDocument/2006/relationships/customXml" Target="../ink/ink355.xml"/><Relationship Id="rId354" Type="http://schemas.openxmlformats.org/officeDocument/2006/relationships/image" Target="../media/image363.png"/><Relationship Id="rId51" Type="http://schemas.openxmlformats.org/officeDocument/2006/relationships/image" Target="../media/image213.png"/><Relationship Id="rId72" Type="http://schemas.openxmlformats.org/officeDocument/2006/relationships/customXml" Target="../ink/ink224.xml"/><Relationship Id="rId93" Type="http://schemas.openxmlformats.org/officeDocument/2006/relationships/image" Target="../media/image234.png"/><Relationship Id="rId189" Type="http://schemas.openxmlformats.org/officeDocument/2006/relationships/image" Target="../media/image281.png"/><Relationship Id="rId3" Type="http://schemas.openxmlformats.org/officeDocument/2006/relationships/image" Target="../media/image189.png"/><Relationship Id="rId214" Type="http://schemas.openxmlformats.org/officeDocument/2006/relationships/image" Target="../media/image293.png"/><Relationship Id="rId235" Type="http://schemas.openxmlformats.org/officeDocument/2006/relationships/customXml" Target="../ink/ink306.xml"/><Relationship Id="rId256" Type="http://schemas.openxmlformats.org/officeDocument/2006/relationships/image" Target="../media/image314.png"/><Relationship Id="rId277" Type="http://schemas.openxmlformats.org/officeDocument/2006/relationships/customXml" Target="../ink/ink327.xml"/><Relationship Id="rId298" Type="http://schemas.openxmlformats.org/officeDocument/2006/relationships/image" Target="../media/image335.png"/><Relationship Id="rId116" Type="http://schemas.openxmlformats.org/officeDocument/2006/relationships/customXml" Target="../ink/ink246.xml"/><Relationship Id="rId137" Type="http://schemas.openxmlformats.org/officeDocument/2006/relationships/image" Target="../media/image256.png"/><Relationship Id="rId158" Type="http://schemas.openxmlformats.org/officeDocument/2006/relationships/customXml" Target="../ink/ink267.xml"/><Relationship Id="rId302" Type="http://schemas.openxmlformats.org/officeDocument/2006/relationships/image" Target="../media/image337.png"/><Relationship Id="rId323" Type="http://schemas.openxmlformats.org/officeDocument/2006/relationships/customXml" Target="../ink/ink350.xml"/><Relationship Id="rId344" Type="http://schemas.openxmlformats.org/officeDocument/2006/relationships/image" Target="../media/image358.png"/><Relationship Id="rId20" Type="http://schemas.openxmlformats.org/officeDocument/2006/relationships/customXml" Target="../ink/ink198.xml"/><Relationship Id="rId41" Type="http://schemas.openxmlformats.org/officeDocument/2006/relationships/image" Target="../media/image208.png"/><Relationship Id="rId62" Type="http://schemas.openxmlformats.org/officeDocument/2006/relationships/customXml" Target="../ink/ink219.xml"/><Relationship Id="rId83" Type="http://schemas.openxmlformats.org/officeDocument/2006/relationships/image" Target="../media/image229.png"/><Relationship Id="rId179" Type="http://schemas.openxmlformats.org/officeDocument/2006/relationships/image" Target="../media/image277.png"/><Relationship Id="rId190" Type="http://schemas.openxmlformats.org/officeDocument/2006/relationships/customXml" Target="../ink/ink283.xml"/><Relationship Id="rId204" Type="http://schemas.openxmlformats.org/officeDocument/2006/relationships/image" Target="../media/image288.png"/><Relationship Id="rId225" Type="http://schemas.openxmlformats.org/officeDocument/2006/relationships/customXml" Target="../ink/ink301.xml"/><Relationship Id="rId246" Type="http://schemas.openxmlformats.org/officeDocument/2006/relationships/image" Target="../media/image309.png"/><Relationship Id="rId267" Type="http://schemas.openxmlformats.org/officeDocument/2006/relationships/customXml" Target="../ink/ink322.xml"/><Relationship Id="rId288" Type="http://schemas.openxmlformats.org/officeDocument/2006/relationships/image" Target="../media/image330.png"/><Relationship Id="rId106" Type="http://schemas.openxmlformats.org/officeDocument/2006/relationships/customXml" Target="../ink/ink241.xml"/><Relationship Id="rId127" Type="http://schemas.openxmlformats.org/officeDocument/2006/relationships/image" Target="../media/image251.png"/><Relationship Id="rId313" Type="http://schemas.openxmlformats.org/officeDocument/2006/relationships/customXml" Target="../ink/ink345.xml"/><Relationship Id="rId10" Type="http://schemas.openxmlformats.org/officeDocument/2006/relationships/customXml" Target="../ink/ink193.xml"/><Relationship Id="rId31" Type="http://schemas.openxmlformats.org/officeDocument/2006/relationships/image" Target="../media/image203.png"/><Relationship Id="rId52" Type="http://schemas.openxmlformats.org/officeDocument/2006/relationships/customXml" Target="../ink/ink214.xml"/><Relationship Id="rId73" Type="http://schemas.openxmlformats.org/officeDocument/2006/relationships/image" Target="../media/image224.png"/><Relationship Id="rId94" Type="http://schemas.openxmlformats.org/officeDocument/2006/relationships/customXml" Target="../ink/ink235.xml"/><Relationship Id="rId148" Type="http://schemas.openxmlformats.org/officeDocument/2006/relationships/customXml" Target="../ink/ink262.xml"/><Relationship Id="rId169" Type="http://schemas.openxmlformats.org/officeDocument/2006/relationships/image" Target="../media/image272.png"/><Relationship Id="rId334" Type="http://schemas.openxmlformats.org/officeDocument/2006/relationships/image" Target="../media/image353.png"/><Relationship Id="rId355" Type="http://schemas.openxmlformats.org/officeDocument/2006/relationships/customXml" Target="../ink/ink366.xml"/><Relationship Id="rId4" Type="http://schemas.openxmlformats.org/officeDocument/2006/relationships/customXml" Target="../ink/ink190.xml"/><Relationship Id="rId180" Type="http://schemas.openxmlformats.org/officeDocument/2006/relationships/customXml" Target="../ink/ink278.xml"/><Relationship Id="rId215" Type="http://schemas.openxmlformats.org/officeDocument/2006/relationships/customXml" Target="../ink/ink296.xml"/><Relationship Id="rId236" Type="http://schemas.openxmlformats.org/officeDocument/2006/relationships/image" Target="../media/image304.png"/><Relationship Id="rId257" Type="http://schemas.openxmlformats.org/officeDocument/2006/relationships/customXml" Target="../ink/ink317.xml"/><Relationship Id="rId278" Type="http://schemas.openxmlformats.org/officeDocument/2006/relationships/image" Target="../media/image325.png"/><Relationship Id="rId303" Type="http://schemas.openxmlformats.org/officeDocument/2006/relationships/customXml" Target="../ink/ink340.xml"/><Relationship Id="rId42" Type="http://schemas.openxmlformats.org/officeDocument/2006/relationships/customXml" Target="../ink/ink209.xml"/><Relationship Id="rId84" Type="http://schemas.openxmlformats.org/officeDocument/2006/relationships/customXml" Target="../ink/ink230.xml"/><Relationship Id="rId138" Type="http://schemas.openxmlformats.org/officeDocument/2006/relationships/customXml" Target="../ink/ink257.xml"/><Relationship Id="rId345" Type="http://schemas.openxmlformats.org/officeDocument/2006/relationships/customXml" Target="../ink/ink361.xml"/><Relationship Id="rId191" Type="http://schemas.openxmlformats.org/officeDocument/2006/relationships/image" Target="../media/image282.png"/><Relationship Id="rId205" Type="http://schemas.openxmlformats.org/officeDocument/2006/relationships/customXml" Target="../ink/ink291.xml"/><Relationship Id="rId247" Type="http://schemas.openxmlformats.org/officeDocument/2006/relationships/customXml" Target="../ink/ink312.xml"/><Relationship Id="rId107" Type="http://schemas.openxmlformats.org/officeDocument/2006/relationships/image" Target="../media/image241.png"/><Relationship Id="rId289" Type="http://schemas.openxmlformats.org/officeDocument/2006/relationships/customXml" Target="../ink/ink333.xml"/><Relationship Id="rId11" Type="http://schemas.openxmlformats.org/officeDocument/2006/relationships/image" Target="../media/image193.png"/><Relationship Id="rId53" Type="http://schemas.openxmlformats.org/officeDocument/2006/relationships/image" Target="../media/image214.png"/><Relationship Id="rId149" Type="http://schemas.openxmlformats.org/officeDocument/2006/relationships/image" Target="../media/image262.png"/><Relationship Id="rId314" Type="http://schemas.openxmlformats.org/officeDocument/2006/relationships/image" Target="../media/image343.png"/><Relationship Id="rId356" Type="http://schemas.openxmlformats.org/officeDocument/2006/relationships/image" Target="../media/image364.png"/><Relationship Id="rId95" Type="http://schemas.openxmlformats.org/officeDocument/2006/relationships/image" Target="../media/image235.png"/><Relationship Id="rId160" Type="http://schemas.openxmlformats.org/officeDocument/2006/relationships/customXml" Target="../ink/ink268.xml"/><Relationship Id="rId216" Type="http://schemas.openxmlformats.org/officeDocument/2006/relationships/image" Target="../media/image294.png"/><Relationship Id="rId258" Type="http://schemas.openxmlformats.org/officeDocument/2006/relationships/image" Target="../media/image315.png"/><Relationship Id="rId22" Type="http://schemas.openxmlformats.org/officeDocument/2006/relationships/customXml" Target="../ink/ink199.xml"/><Relationship Id="rId64" Type="http://schemas.openxmlformats.org/officeDocument/2006/relationships/customXml" Target="../ink/ink220.xml"/><Relationship Id="rId118" Type="http://schemas.openxmlformats.org/officeDocument/2006/relationships/customXml" Target="../ink/ink247.xml"/><Relationship Id="rId325" Type="http://schemas.openxmlformats.org/officeDocument/2006/relationships/customXml" Target="../ink/ink351.xml"/><Relationship Id="rId171" Type="http://schemas.openxmlformats.org/officeDocument/2006/relationships/image" Target="../media/image273.png"/><Relationship Id="rId227" Type="http://schemas.openxmlformats.org/officeDocument/2006/relationships/customXml" Target="../ink/ink302.xml"/><Relationship Id="rId269" Type="http://schemas.openxmlformats.org/officeDocument/2006/relationships/customXml" Target="../ink/ink323.xml"/><Relationship Id="rId33" Type="http://schemas.openxmlformats.org/officeDocument/2006/relationships/image" Target="../media/image204.png"/><Relationship Id="rId129" Type="http://schemas.openxmlformats.org/officeDocument/2006/relationships/image" Target="../media/image252.png"/><Relationship Id="rId280" Type="http://schemas.openxmlformats.org/officeDocument/2006/relationships/image" Target="../media/image326.png"/><Relationship Id="rId336" Type="http://schemas.openxmlformats.org/officeDocument/2006/relationships/image" Target="../media/image354.png"/><Relationship Id="rId75" Type="http://schemas.openxmlformats.org/officeDocument/2006/relationships/image" Target="../media/image225.png"/><Relationship Id="rId140" Type="http://schemas.openxmlformats.org/officeDocument/2006/relationships/customXml" Target="../ink/ink258.xml"/><Relationship Id="rId182" Type="http://schemas.openxmlformats.org/officeDocument/2006/relationships/customXml" Target="../ink/ink279.xml"/><Relationship Id="rId6" Type="http://schemas.openxmlformats.org/officeDocument/2006/relationships/customXml" Target="../ink/ink191.xml"/><Relationship Id="rId238" Type="http://schemas.openxmlformats.org/officeDocument/2006/relationships/image" Target="../media/image305.png"/><Relationship Id="rId291" Type="http://schemas.openxmlformats.org/officeDocument/2006/relationships/customXml" Target="../ink/ink334.xml"/><Relationship Id="rId305" Type="http://schemas.openxmlformats.org/officeDocument/2006/relationships/customXml" Target="../ink/ink341.xml"/><Relationship Id="rId347" Type="http://schemas.openxmlformats.org/officeDocument/2006/relationships/customXml" Target="../ink/ink362.xml"/><Relationship Id="rId44" Type="http://schemas.openxmlformats.org/officeDocument/2006/relationships/customXml" Target="../ink/ink210.xml"/><Relationship Id="rId86" Type="http://schemas.openxmlformats.org/officeDocument/2006/relationships/customXml" Target="../ink/ink231.xml"/><Relationship Id="rId151" Type="http://schemas.openxmlformats.org/officeDocument/2006/relationships/image" Target="../media/image263.png"/><Relationship Id="rId193" Type="http://schemas.openxmlformats.org/officeDocument/2006/relationships/image" Target="../media/image283.png"/><Relationship Id="rId207" Type="http://schemas.openxmlformats.org/officeDocument/2006/relationships/customXml" Target="../ink/ink292.xml"/><Relationship Id="rId249" Type="http://schemas.openxmlformats.org/officeDocument/2006/relationships/customXml" Target="../ink/ink313.xml"/><Relationship Id="rId13" Type="http://schemas.openxmlformats.org/officeDocument/2006/relationships/image" Target="../media/image194.png"/><Relationship Id="rId109" Type="http://schemas.openxmlformats.org/officeDocument/2006/relationships/image" Target="../media/image242.png"/><Relationship Id="rId260" Type="http://schemas.openxmlformats.org/officeDocument/2006/relationships/image" Target="../media/image316.png"/><Relationship Id="rId316" Type="http://schemas.openxmlformats.org/officeDocument/2006/relationships/image" Target="../media/image344.png"/><Relationship Id="rId55" Type="http://schemas.openxmlformats.org/officeDocument/2006/relationships/image" Target="../media/image215.png"/><Relationship Id="rId97" Type="http://schemas.openxmlformats.org/officeDocument/2006/relationships/image" Target="../media/image236.png"/><Relationship Id="rId120" Type="http://schemas.openxmlformats.org/officeDocument/2006/relationships/customXml" Target="../ink/ink248.xml"/><Relationship Id="rId358" Type="http://schemas.openxmlformats.org/officeDocument/2006/relationships/image" Target="../media/image365.png"/><Relationship Id="rId162" Type="http://schemas.openxmlformats.org/officeDocument/2006/relationships/customXml" Target="../ink/ink269.xml"/><Relationship Id="rId218" Type="http://schemas.openxmlformats.org/officeDocument/2006/relationships/image" Target="../media/image295.png"/><Relationship Id="rId271" Type="http://schemas.openxmlformats.org/officeDocument/2006/relationships/customXml" Target="../ink/ink324.xml"/><Relationship Id="rId24" Type="http://schemas.openxmlformats.org/officeDocument/2006/relationships/customXml" Target="../ink/ink200.xml"/><Relationship Id="rId66" Type="http://schemas.openxmlformats.org/officeDocument/2006/relationships/customXml" Target="../ink/ink221.xml"/><Relationship Id="rId131" Type="http://schemas.openxmlformats.org/officeDocument/2006/relationships/image" Target="../media/image253.png"/><Relationship Id="rId327" Type="http://schemas.openxmlformats.org/officeDocument/2006/relationships/customXml" Target="../ink/ink352.xml"/><Relationship Id="rId173" Type="http://schemas.openxmlformats.org/officeDocument/2006/relationships/image" Target="../media/image274.png"/><Relationship Id="rId229" Type="http://schemas.openxmlformats.org/officeDocument/2006/relationships/customXml" Target="../ink/ink303.xml"/><Relationship Id="rId240" Type="http://schemas.openxmlformats.org/officeDocument/2006/relationships/image" Target="../media/image306.png"/><Relationship Id="rId35" Type="http://schemas.openxmlformats.org/officeDocument/2006/relationships/image" Target="../media/image205.png"/><Relationship Id="rId77" Type="http://schemas.openxmlformats.org/officeDocument/2006/relationships/image" Target="../media/image226.png"/><Relationship Id="rId100" Type="http://schemas.openxmlformats.org/officeDocument/2006/relationships/customXml" Target="../ink/ink238.xml"/><Relationship Id="rId282" Type="http://schemas.openxmlformats.org/officeDocument/2006/relationships/image" Target="../media/image327.png"/><Relationship Id="rId338" Type="http://schemas.openxmlformats.org/officeDocument/2006/relationships/image" Target="../media/image355.png"/><Relationship Id="rId8" Type="http://schemas.openxmlformats.org/officeDocument/2006/relationships/customXml" Target="../ink/ink192.xml"/><Relationship Id="rId142" Type="http://schemas.openxmlformats.org/officeDocument/2006/relationships/customXml" Target="../ink/ink259.xml"/><Relationship Id="rId184" Type="http://schemas.openxmlformats.org/officeDocument/2006/relationships/customXml" Target="../ink/ink280.xml"/><Relationship Id="rId251" Type="http://schemas.openxmlformats.org/officeDocument/2006/relationships/customXml" Target="../ink/ink314.xml"/></Relationships>
</file>

<file path=ppt/slides/_rels/slide7.xml.rels><?xml version="1.0" encoding="UTF-8" standalone="yes"?>
<Relationships xmlns="http://schemas.openxmlformats.org/package/2006/relationships"><Relationship Id="rId26" Type="http://schemas.openxmlformats.org/officeDocument/2006/relationships/customXml" Target="../ink/ink380.xml"/><Relationship Id="rId21" Type="http://schemas.openxmlformats.org/officeDocument/2006/relationships/image" Target="../media/image376.png"/><Relationship Id="rId42" Type="http://schemas.openxmlformats.org/officeDocument/2006/relationships/customXml" Target="../ink/ink388.xml"/><Relationship Id="rId47" Type="http://schemas.openxmlformats.org/officeDocument/2006/relationships/image" Target="../media/image389.png"/><Relationship Id="rId63" Type="http://schemas.openxmlformats.org/officeDocument/2006/relationships/image" Target="../media/image397.png"/><Relationship Id="rId68" Type="http://schemas.openxmlformats.org/officeDocument/2006/relationships/customXml" Target="../ink/ink401.xml"/><Relationship Id="rId84" Type="http://schemas.openxmlformats.org/officeDocument/2006/relationships/customXml" Target="../ink/ink409.xml"/><Relationship Id="rId89" Type="http://schemas.openxmlformats.org/officeDocument/2006/relationships/image" Target="../media/image410.png"/><Relationship Id="rId16" Type="http://schemas.openxmlformats.org/officeDocument/2006/relationships/customXml" Target="../ink/ink375.xml"/><Relationship Id="rId11" Type="http://schemas.openxmlformats.org/officeDocument/2006/relationships/image" Target="../media/image371.png"/><Relationship Id="rId32" Type="http://schemas.openxmlformats.org/officeDocument/2006/relationships/customXml" Target="../ink/ink383.xml"/><Relationship Id="rId37" Type="http://schemas.openxmlformats.org/officeDocument/2006/relationships/image" Target="../media/image384.png"/><Relationship Id="rId53" Type="http://schemas.openxmlformats.org/officeDocument/2006/relationships/image" Target="../media/image392.png"/><Relationship Id="rId58" Type="http://schemas.openxmlformats.org/officeDocument/2006/relationships/customXml" Target="../ink/ink396.xml"/><Relationship Id="rId74" Type="http://schemas.openxmlformats.org/officeDocument/2006/relationships/customXml" Target="../ink/ink404.xml"/><Relationship Id="rId79" Type="http://schemas.openxmlformats.org/officeDocument/2006/relationships/image" Target="../media/image405.png"/><Relationship Id="rId5" Type="http://schemas.openxmlformats.org/officeDocument/2006/relationships/image" Target="../media/image368.png"/><Relationship Id="rId90" Type="http://schemas.openxmlformats.org/officeDocument/2006/relationships/customXml" Target="../ink/ink412.xml"/><Relationship Id="rId95" Type="http://schemas.openxmlformats.org/officeDocument/2006/relationships/image" Target="../media/image413.png"/><Relationship Id="rId22" Type="http://schemas.openxmlformats.org/officeDocument/2006/relationships/customXml" Target="../ink/ink378.xml"/><Relationship Id="rId27" Type="http://schemas.openxmlformats.org/officeDocument/2006/relationships/image" Target="../media/image379.png"/><Relationship Id="rId43" Type="http://schemas.openxmlformats.org/officeDocument/2006/relationships/image" Target="../media/image387.png"/><Relationship Id="rId48" Type="http://schemas.openxmlformats.org/officeDocument/2006/relationships/customXml" Target="../ink/ink391.xml"/><Relationship Id="rId64" Type="http://schemas.openxmlformats.org/officeDocument/2006/relationships/customXml" Target="../ink/ink399.xml"/><Relationship Id="rId69" Type="http://schemas.openxmlformats.org/officeDocument/2006/relationships/image" Target="../media/image400.png"/><Relationship Id="rId8" Type="http://schemas.openxmlformats.org/officeDocument/2006/relationships/customXml" Target="../ink/ink371.xml"/><Relationship Id="rId51" Type="http://schemas.openxmlformats.org/officeDocument/2006/relationships/image" Target="../media/image391.png"/><Relationship Id="rId72" Type="http://schemas.openxmlformats.org/officeDocument/2006/relationships/customXml" Target="../ink/ink403.xml"/><Relationship Id="rId80" Type="http://schemas.openxmlformats.org/officeDocument/2006/relationships/customXml" Target="../ink/ink407.xml"/><Relationship Id="rId85" Type="http://schemas.openxmlformats.org/officeDocument/2006/relationships/image" Target="../media/image408.png"/><Relationship Id="rId93" Type="http://schemas.openxmlformats.org/officeDocument/2006/relationships/image" Target="../media/image412.png"/><Relationship Id="rId3" Type="http://schemas.openxmlformats.org/officeDocument/2006/relationships/image" Target="../media/image367.png"/><Relationship Id="rId12" Type="http://schemas.openxmlformats.org/officeDocument/2006/relationships/customXml" Target="../ink/ink373.xml"/><Relationship Id="rId17" Type="http://schemas.openxmlformats.org/officeDocument/2006/relationships/image" Target="../media/image374.png"/><Relationship Id="rId25" Type="http://schemas.openxmlformats.org/officeDocument/2006/relationships/image" Target="../media/image378.png"/><Relationship Id="rId33" Type="http://schemas.openxmlformats.org/officeDocument/2006/relationships/image" Target="../media/image382.png"/><Relationship Id="rId38" Type="http://schemas.openxmlformats.org/officeDocument/2006/relationships/customXml" Target="../ink/ink386.xml"/><Relationship Id="rId46" Type="http://schemas.openxmlformats.org/officeDocument/2006/relationships/customXml" Target="../ink/ink390.xml"/><Relationship Id="rId59" Type="http://schemas.openxmlformats.org/officeDocument/2006/relationships/image" Target="../media/image395.png"/><Relationship Id="rId67" Type="http://schemas.openxmlformats.org/officeDocument/2006/relationships/image" Target="../media/image399.png"/><Relationship Id="rId20" Type="http://schemas.openxmlformats.org/officeDocument/2006/relationships/customXml" Target="../ink/ink377.xml"/><Relationship Id="rId41" Type="http://schemas.openxmlformats.org/officeDocument/2006/relationships/image" Target="../media/image386.png"/><Relationship Id="rId54" Type="http://schemas.openxmlformats.org/officeDocument/2006/relationships/customXml" Target="../ink/ink394.xml"/><Relationship Id="rId62" Type="http://schemas.openxmlformats.org/officeDocument/2006/relationships/customXml" Target="../ink/ink398.xml"/><Relationship Id="rId70" Type="http://schemas.openxmlformats.org/officeDocument/2006/relationships/customXml" Target="../ink/ink402.xml"/><Relationship Id="rId75" Type="http://schemas.openxmlformats.org/officeDocument/2006/relationships/image" Target="../media/image403.png"/><Relationship Id="rId83" Type="http://schemas.openxmlformats.org/officeDocument/2006/relationships/image" Target="../media/image407.png"/><Relationship Id="rId88" Type="http://schemas.openxmlformats.org/officeDocument/2006/relationships/customXml" Target="../ink/ink411.xml"/><Relationship Id="rId91" Type="http://schemas.openxmlformats.org/officeDocument/2006/relationships/image" Target="../media/image411.png"/><Relationship Id="rId1" Type="http://schemas.openxmlformats.org/officeDocument/2006/relationships/slideLayout" Target="../slideLayouts/slideLayout2.xml"/><Relationship Id="rId6" Type="http://schemas.openxmlformats.org/officeDocument/2006/relationships/customXml" Target="../ink/ink370.xml"/><Relationship Id="rId15" Type="http://schemas.openxmlformats.org/officeDocument/2006/relationships/image" Target="../media/image373.png"/><Relationship Id="rId23" Type="http://schemas.openxmlformats.org/officeDocument/2006/relationships/image" Target="../media/image377.png"/><Relationship Id="rId28" Type="http://schemas.openxmlformats.org/officeDocument/2006/relationships/customXml" Target="../ink/ink381.xml"/><Relationship Id="rId36" Type="http://schemas.openxmlformats.org/officeDocument/2006/relationships/customXml" Target="../ink/ink385.xml"/><Relationship Id="rId49" Type="http://schemas.openxmlformats.org/officeDocument/2006/relationships/image" Target="../media/image390.png"/><Relationship Id="rId57" Type="http://schemas.openxmlformats.org/officeDocument/2006/relationships/image" Target="../media/image394.png"/><Relationship Id="rId10" Type="http://schemas.openxmlformats.org/officeDocument/2006/relationships/customXml" Target="../ink/ink372.xml"/><Relationship Id="rId31" Type="http://schemas.openxmlformats.org/officeDocument/2006/relationships/image" Target="../media/image381.png"/><Relationship Id="rId44" Type="http://schemas.openxmlformats.org/officeDocument/2006/relationships/customXml" Target="../ink/ink389.xml"/><Relationship Id="rId52" Type="http://schemas.openxmlformats.org/officeDocument/2006/relationships/customXml" Target="../ink/ink393.xml"/><Relationship Id="rId60" Type="http://schemas.openxmlformats.org/officeDocument/2006/relationships/customXml" Target="../ink/ink397.xml"/><Relationship Id="rId65" Type="http://schemas.openxmlformats.org/officeDocument/2006/relationships/image" Target="../media/image398.png"/><Relationship Id="rId73" Type="http://schemas.openxmlformats.org/officeDocument/2006/relationships/image" Target="../media/image402.png"/><Relationship Id="rId78" Type="http://schemas.openxmlformats.org/officeDocument/2006/relationships/customXml" Target="../ink/ink406.xml"/><Relationship Id="rId81" Type="http://schemas.openxmlformats.org/officeDocument/2006/relationships/image" Target="../media/image406.png"/><Relationship Id="rId86" Type="http://schemas.openxmlformats.org/officeDocument/2006/relationships/customXml" Target="../ink/ink410.xml"/><Relationship Id="rId94" Type="http://schemas.openxmlformats.org/officeDocument/2006/relationships/customXml" Target="../ink/ink414.xml"/><Relationship Id="rId4" Type="http://schemas.openxmlformats.org/officeDocument/2006/relationships/customXml" Target="../ink/ink369.xml"/><Relationship Id="rId9" Type="http://schemas.openxmlformats.org/officeDocument/2006/relationships/image" Target="../media/image370.png"/><Relationship Id="rId13" Type="http://schemas.openxmlformats.org/officeDocument/2006/relationships/image" Target="../media/image372.png"/><Relationship Id="rId18" Type="http://schemas.openxmlformats.org/officeDocument/2006/relationships/customXml" Target="../ink/ink376.xml"/><Relationship Id="rId39" Type="http://schemas.openxmlformats.org/officeDocument/2006/relationships/image" Target="../media/image385.png"/><Relationship Id="rId34" Type="http://schemas.openxmlformats.org/officeDocument/2006/relationships/customXml" Target="../ink/ink384.xml"/><Relationship Id="rId50" Type="http://schemas.openxmlformats.org/officeDocument/2006/relationships/customXml" Target="../ink/ink392.xml"/><Relationship Id="rId55" Type="http://schemas.openxmlformats.org/officeDocument/2006/relationships/image" Target="../media/image393.png"/><Relationship Id="rId76" Type="http://schemas.openxmlformats.org/officeDocument/2006/relationships/customXml" Target="../ink/ink405.xml"/><Relationship Id="rId7" Type="http://schemas.openxmlformats.org/officeDocument/2006/relationships/image" Target="../media/image369.png"/><Relationship Id="rId71" Type="http://schemas.openxmlformats.org/officeDocument/2006/relationships/image" Target="../media/image401.png"/><Relationship Id="rId92" Type="http://schemas.openxmlformats.org/officeDocument/2006/relationships/customXml" Target="../ink/ink413.xml"/><Relationship Id="rId2" Type="http://schemas.openxmlformats.org/officeDocument/2006/relationships/notesSlide" Target="../notesSlides/notesSlide3.xml"/><Relationship Id="rId29" Type="http://schemas.openxmlformats.org/officeDocument/2006/relationships/image" Target="../media/image380.png"/><Relationship Id="rId24" Type="http://schemas.openxmlformats.org/officeDocument/2006/relationships/customXml" Target="../ink/ink379.xml"/><Relationship Id="rId40" Type="http://schemas.openxmlformats.org/officeDocument/2006/relationships/customXml" Target="../ink/ink387.xml"/><Relationship Id="rId45" Type="http://schemas.openxmlformats.org/officeDocument/2006/relationships/image" Target="../media/image388.png"/><Relationship Id="rId66" Type="http://schemas.openxmlformats.org/officeDocument/2006/relationships/customXml" Target="../ink/ink400.xml"/><Relationship Id="rId87" Type="http://schemas.openxmlformats.org/officeDocument/2006/relationships/image" Target="../media/image409.png"/><Relationship Id="rId61" Type="http://schemas.openxmlformats.org/officeDocument/2006/relationships/image" Target="../media/image396.png"/><Relationship Id="rId82" Type="http://schemas.openxmlformats.org/officeDocument/2006/relationships/customXml" Target="../ink/ink408.xml"/><Relationship Id="rId19" Type="http://schemas.openxmlformats.org/officeDocument/2006/relationships/image" Target="../media/image375.png"/><Relationship Id="rId14" Type="http://schemas.openxmlformats.org/officeDocument/2006/relationships/customXml" Target="../ink/ink374.xml"/><Relationship Id="rId30" Type="http://schemas.openxmlformats.org/officeDocument/2006/relationships/customXml" Target="../ink/ink382.xml"/><Relationship Id="rId35" Type="http://schemas.openxmlformats.org/officeDocument/2006/relationships/image" Target="../media/image383.png"/><Relationship Id="rId56" Type="http://schemas.openxmlformats.org/officeDocument/2006/relationships/customXml" Target="../ink/ink395.xml"/><Relationship Id="rId77" Type="http://schemas.openxmlformats.org/officeDocument/2006/relationships/image" Target="../media/image40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17" Type="http://schemas.openxmlformats.org/officeDocument/2006/relationships/image" Target="../media/image470.png"/><Relationship Id="rId21" Type="http://schemas.openxmlformats.org/officeDocument/2006/relationships/image" Target="../media/image422.png"/><Relationship Id="rId42" Type="http://schemas.openxmlformats.org/officeDocument/2006/relationships/customXml" Target="../ink/ink434.xml"/><Relationship Id="rId63" Type="http://schemas.openxmlformats.org/officeDocument/2006/relationships/image" Target="../media/image443.png"/><Relationship Id="rId84" Type="http://schemas.openxmlformats.org/officeDocument/2006/relationships/customXml" Target="../ink/ink455.xml"/><Relationship Id="rId138" Type="http://schemas.openxmlformats.org/officeDocument/2006/relationships/customXml" Target="../ink/ink482.xml"/><Relationship Id="rId159" Type="http://schemas.openxmlformats.org/officeDocument/2006/relationships/image" Target="../media/image491.png"/><Relationship Id="rId170" Type="http://schemas.openxmlformats.org/officeDocument/2006/relationships/customXml" Target="../ink/ink498.xml"/><Relationship Id="rId191" Type="http://schemas.openxmlformats.org/officeDocument/2006/relationships/image" Target="../media/image507.png"/><Relationship Id="rId205" Type="http://schemas.openxmlformats.org/officeDocument/2006/relationships/image" Target="../media/image514.png"/><Relationship Id="rId226" Type="http://schemas.openxmlformats.org/officeDocument/2006/relationships/customXml" Target="../ink/ink526.xml"/><Relationship Id="rId107" Type="http://schemas.openxmlformats.org/officeDocument/2006/relationships/image" Target="../media/image465.png"/><Relationship Id="rId11" Type="http://schemas.openxmlformats.org/officeDocument/2006/relationships/image" Target="../media/image417.png"/><Relationship Id="rId32" Type="http://schemas.openxmlformats.org/officeDocument/2006/relationships/customXml" Target="../ink/ink429.xml"/><Relationship Id="rId53" Type="http://schemas.openxmlformats.org/officeDocument/2006/relationships/image" Target="../media/image438.png"/><Relationship Id="rId74" Type="http://schemas.openxmlformats.org/officeDocument/2006/relationships/customXml" Target="../ink/ink450.xml"/><Relationship Id="rId128" Type="http://schemas.openxmlformats.org/officeDocument/2006/relationships/customXml" Target="../ink/ink477.xml"/><Relationship Id="rId149" Type="http://schemas.openxmlformats.org/officeDocument/2006/relationships/image" Target="../media/image486.png"/><Relationship Id="rId5" Type="http://schemas.openxmlformats.org/officeDocument/2006/relationships/image" Target="../media/image414.png"/><Relationship Id="rId95" Type="http://schemas.openxmlformats.org/officeDocument/2006/relationships/image" Target="../media/image459.png"/><Relationship Id="rId160" Type="http://schemas.openxmlformats.org/officeDocument/2006/relationships/customXml" Target="../ink/ink493.xml"/><Relationship Id="rId181" Type="http://schemas.openxmlformats.org/officeDocument/2006/relationships/image" Target="../media/image502.png"/><Relationship Id="rId216" Type="http://schemas.openxmlformats.org/officeDocument/2006/relationships/customXml" Target="../ink/ink521.xml"/><Relationship Id="rId22" Type="http://schemas.openxmlformats.org/officeDocument/2006/relationships/customXml" Target="../ink/ink424.xml"/><Relationship Id="rId43" Type="http://schemas.openxmlformats.org/officeDocument/2006/relationships/image" Target="../media/image433.png"/><Relationship Id="rId64" Type="http://schemas.openxmlformats.org/officeDocument/2006/relationships/customXml" Target="../ink/ink445.xml"/><Relationship Id="rId118" Type="http://schemas.openxmlformats.org/officeDocument/2006/relationships/customXml" Target="../ink/ink472.xml"/><Relationship Id="rId139" Type="http://schemas.openxmlformats.org/officeDocument/2006/relationships/image" Target="../media/image481.png"/><Relationship Id="rId85" Type="http://schemas.openxmlformats.org/officeDocument/2006/relationships/image" Target="../media/image454.png"/><Relationship Id="rId150" Type="http://schemas.openxmlformats.org/officeDocument/2006/relationships/customXml" Target="../ink/ink488.xml"/><Relationship Id="rId171" Type="http://schemas.openxmlformats.org/officeDocument/2006/relationships/image" Target="../media/image497.png"/><Relationship Id="rId192" Type="http://schemas.openxmlformats.org/officeDocument/2006/relationships/customXml" Target="../ink/ink509.xml"/><Relationship Id="rId206" Type="http://schemas.openxmlformats.org/officeDocument/2006/relationships/customXml" Target="../ink/ink516.xml"/><Relationship Id="rId227" Type="http://schemas.openxmlformats.org/officeDocument/2006/relationships/image" Target="../media/image524.png"/><Relationship Id="rId12" Type="http://schemas.openxmlformats.org/officeDocument/2006/relationships/customXml" Target="../ink/ink419.xml"/><Relationship Id="rId33" Type="http://schemas.openxmlformats.org/officeDocument/2006/relationships/image" Target="../media/image428.png"/><Relationship Id="rId108" Type="http://schemas.openxmlformats.org/officeDocument/2006/relationships/customXml" Target="../ink/ink467.xml"/><Relationship Id="rId129" Type="http://schemas.openxmlformats.org/officeDocument/2006/relationships/image" Target="../media/image476.png"/><Relationship Id="rId54" Type="http://schemas.openxmlformats.org/officeDocument/2006/relationships/customXml" Target="../ink/ink440.xml"/><Relationship Id="rId75" Type="http://schemas.openxmlformats.org/officeDocument/2006/relationships/image" Target="../media/image449.png"/><Relationship Id="rId96" Type="http://schemas.openxmlformats.org/officeDocument/2006/relationships/customXml" Target="../ink/ink461.xml"/><Relationship Id="rId140" Type="http://schemas.openxmlformats.org/officeDocument/2006/relationships/customXml" Target="../ink/ink483.xml"/><Relationship Id="rId161" Type="http://schemas.openxmlformats.org/officeDocument/2006/relationships/image" Target="../media/image492.png"/><Relationship Id="rId182" Type="http://schemas.openxmlformats.org/officeDocument/2006/relationships/customXml" Target="../ink/ink504.xml"/><Relationship Id="rId217" Type="http://schemas.openxmlformats.org/officeDocument/2006/relationships/image" Target="../media/image520.png"/><Relationship Id="rId6" Type="http://schemas.openxmlformats.org/officeDocument/2006/relationships/customXml" Target="../ink/ink416.xml"/><Relationship Id="rId23" Type="http://schemas.openxmlformats.org/officeDocument/2006/relationships/image" Target="../media/image423.png"/><Relationship Id="rId119" Type="http://schemas.openxmlformats.org/officeDocument/2006/relationships/image" Target="../media/image471.png"/><Relationship Id="rId44" Type="http://schemas.openxmlformats.org/officeDocument/2006/relationships/customXml" Target="../ink/ink435.xml"/><Relationship Id="rId65" Type="http://schemas.openxmlformats.org/officeDocument/2006/relationships/image" Target="../media/image444.png"/><Relationship Id="rId86" Type="http://schemas.openxmlformats.org/officeDocument/2006/relationships/customXml" Target="../ink/ink456.xml"/><Relationship Id="rId130" Type="http://schemas.openxmlformats.org/officeDocument/2006/relationships/customXml" Target="../ink/ink478.xml"/><Relationship Id="rId151" Type="http://schemas.openxmlformats.org/officeDocument/2006/relationships/image" Target="../media/image487.png"/><Relationship Id="rId172" Type="http://schemas.openxmlformats.org/officeDocument/2006/relationships/customXml" Target="../ink/ink499.xml"/><Relationship Id="rId193" Type="http://schemas.openxmlformats.org/officeDocument/2006/relationships/image" Target="../media/image508.png"/><Relationship Id="rId207" Type="http://schemas.openxmlformats.org/officeDocument/2006/relationships/image" Target="../media/image515.png"/><Relationship Id="rId228" Type="http://schemas.openxmlformats.org/officeDocument/2006/relationships/customXml" Target="../ink/ink527.xml"/><Relationship Id="rId13" Type="http://schemas.openxmlformats.org/officeDocument/2006/relationships/image" Target="../media/image418.png"/><Relationship Id="rId109" Type="http://schemas.openxmlformats.org/officeDocument/2006/relationships/image" Target="../media/image466.png"/><Relationship Id="rId34" Type="http://schemas.openxmlformats.org/officeDocument/2006/relationships/customXml" Target="../ink/ink430.xml"/><Relationship Id="rId55" Type="http://schemas.openxmlformats.org/officeDocument/2006/relationships/image" Target="../media/image439.png"/><Relationship Id="rId76" Type="http://schemas.openxmlformats.org/officeDocument/2006/relationships/customXml" Target="../ink/ink451.xml"/><Relationship Id="rId97" Type="http://schemas.openxmlformats.org/officeDocument/2006/relationships/image" Target="../media/image460.png"/><Relationship Id="rId120" Type="http://schemas.openxmlformats.org/officeDocument/2006/relationships/customXml" Target="../ink/ink473.xml"/><Relationship Id="rId141" Type="http://schemas.openxmlformats.org/officeDocument/2006/relationships/image" Target="../media/image482.png"/><Relationship Id="rId7" Type="http://schemas.openxmlformats.org/officeDocument/2006/relationships/image" Target="../media/image415.png"/><Relationship Id="rId162" Type="http://schemas.openxmlformats.org/officeDocument/2006/relationships/customXml" Target="../ink/ink494.xml"/><Relationship Id="rId183" Type="http://schemas.openxmlformats.org/officeDocument/2006/relationships/image" Target="../media/image503.png"/><Relationship Id="rId218" Type="http://schemas.openxmlformats.org/officeDocument/2006/relationships/customXml" Target="../ink/ink522.xml"/><Relationship Id="rId24" Type="http://schemas.openxmlformats.org/officeDocument/2006/relationships/customXml" Target="../ink/ink425.xml"/><Relationship Id="rId45" Type="http://schemas.openxmlformats.org/officeDocument/2006/relationships/image" Target="../media/image434.png"/><Relationship Id="rId66" Type="http://schemas.openxmlformats.org/officeDocument/2006/relationships/customXml" Target="../ink/ink446.xml"/><Relationship Id="rId87" Type="http://schemas.openxmlformats.org/officeDocument/2006/relationships/image" Target="../media/image455.png"/><Relationship Id="rId110" Type="http://schemas.openxmlformats.org/officeDocument/2006/relationships/customXml" Target="../ink/ink468.xml"/><Relationship Id="rId131" Type="http://schemas.openxmlformats.org/officeDocument/2006/relationships/image" Target="../media/image477.png"/><Relationship Id="rId152" Type="http://schemas.openxmlformats.org/officeDocument/2006/relationships/customXml" Target="../ink/ink489.xml"/><Relationship Id="rId173" Type="http://schemas.openxmlformats.org/officeDocument/2006/relationships/image" Target="../media/image498.png"/><Relationship Id="rId194" Type="http://schemas.openxmlformats.org/officeDocument/2006/relationships/customXml" Target="../ink/ink510.xml"/><Relationship Id="rId208" Type="http://schemas.openxmlformats.org/officeDocument/2006/relationships/customXml" Target="../ink/ink517.xml"/><Relationship Id="rId229" Type="http://schemas.openxmlformats.org/officeDocument/2006/relationships/image" Target="../media/image525.png"/><Relationship Id="rId14" Type="http://schemas.openxmlformats.org/officeDocument/2006/relationships/customXml" Target="../ink/ink420.xml"/><Relationship Id="rId35" Type="http://schemas.openxmlformats.org/officeDocument/2006/relationships/image" Target="../media/image429.png"/><Relationship Id="rId56" Type="http://schemas.openxmlformats.org/officeDocument/2006/relationships/customXml" Target="../ink/ink441.xml"/><Relationship Id="rId77" Type="http://schemas.openxmlformats.org/officeDocument/2006/relationships/image" Target="../media/image450.png"/><Relationship Id="rId100" Type="http://schemas.openxmlformats.org/officeDocument/2006/relationships/customXml" Target="../ink/ink463.xml"/><Relationship Id="rId8" Type="http://schemas.openxmlformats.org/officeDocument/2006/relationships/customXml" Target="../ink/ink417.xml"/><Relationship Id="rId98" Type="http://schemas.openxmlformats.org/officeDocument/2006/relationships/customXml" Target="../ink/ink462.xml"/><Relationship Id="rId121" Type="http://schemas.openxmlformats.org/officeDocument/2006/relationships/image" Target="../media/image472.png"/><Relationship Id="rId142" Type="http://schemas.openxmlformats.org/officeDocument/2006/relationships/customXml" Target="../ink/ink484.xml"/><Relationship Id="rId163" Type="http://schemas.openxmlformats.org/officeDocument/2006/relationships/image" Target="../media/image493.png"/><Relationship Id="rId184" Type="http://schemas.openxmlformats.org/officeDocument/2006/relationships/customXml" Target="../ink/ink505.xml"/><Relationship Id="rId219" Type="http://schemas.openxmlformats.org/officeDocument/2006/relationships/image" Target="../media/image521.png"/><Relationship Id="rId25" Type="http://schemas.openxmlformats.org/officeDocument/2006/relationships/image" Target="../media/image424.png"/><Relationship Id="rId46" Type="http://schemas.openxmlformats.org/officeDocument/2006/relationships/customXml" Target="../ink/ink436.xml"/><Relationship Id="rId67" Type="http://schemas.openxmlformats.org/officeDocument/2006/relationships/image" Target="../media/image445.png"/><Relationship Id="rId116" Type="http://schemas.openxmlformats.org/officeDocument/2006/relationships/customXml" Target="../ink/ink471.xml"/><Relationship Id="rId137" Type="http://schemas.openxmlformats.org/officeDocument/2006/relationships/image" Target="../media/image480.png"/><Relationship Id="rId158" Type="http://schemas.openxmlformats.org/officeDocument/2006/relationships/customXml" Target="../ink/ink492.xml"/><Relationship Id="rId20" Type="http://schemas.openxmlformats.org/officeDocument/2006/relationships/customXml" Target="../ink/ink423.xml"/><Relationship Id="rId41" Type="http://schemas.openxmlformats.org/officeDocument/2006/relationships/image" Target="../media/image432.png"/><Relationship Id="rId62" Type="http://schemas.openxmlformats.org/officeDocument/2006/relationships/customXml" Target="../ink/ink444.xml"/><Relationship Id="rId83" Type="http://schemas.openxmlformats.org/officeDocument/2006/relationships/image" Target="../media/image453.png"/><Relationship Id="rId88" Type="http://schemas.openxmlformats.org/officeDocument/2006/relationships/customXml" Target="../ink/ink457.xml"/><Relationship Id="rId111" Type="http://schemas.openxmlformats.org/officeDocument/2006/relationships/image" Target="../media/image467.png"/><Relationship Id="rId132" Type="http://schemas.openxmlformats.org/officeDocument/2006/relationships/customXml" Target="../ink/ink479.xml"/><Relationship Id="rId153" Type="http://schemas.openxmlformats.org/officeDocument/2006/relationships/image" Target="../media/image488.png"/><Relationship Id="rId174" Type="http://schemas.openxmlformats.org/officeDocument/2006/relationships/customXml" Target="../ink/ink500.xml"/><Relationship Id="rId179" Type="http://schemas.openxmlformats.org/officeDocument/2006/relationships/image" Target="../media/image501.png"/><Relationship Id="rId195" Type="http://schemas.openxmlformats.org/officeDocument/2006/relationships/image" Target="../media/image509.png"/><Relationship Id="rId209" Type="http://schemas.openxmlformats.org/officeDocument/2006/relationships/image" Target="../media/image516.png"/><Relationship Id="rId190" Type="http://schemas.openxmlformats.org/officeDocument/2006/relationships/customXml" Target="../ink/ink508.xml"/><Relationship Id="rId204" Type="http://schemas.openxmlformats.org/officeDocument/2006/relationships/customXml" Target="../ink/ink515.xml"/><Relationship Id="rId220" Type="http://schemas.openxmlformats.org/officeDocument/2006/relationships/customXml" Target="../ink/ink523.xml"/><Relationship Id="rId225" Type="http://schemas.openxmlformats.org/officeDocument/2006/relationships/image" Target="../media/image523.png"/><Relationship Id="rId15" Type="http://schemas.openxmlformats.org/officeDocument/2006/relationships/image" Target="../media/image419.png"/><Relationship Id="rId36" Type="http://schemas.openxmlformats.org/officeDocument/2006/relationships/customXml" Target="../ink/ink431.xml"/><Relationship Id="rId57" Type="http://schemas.openxmlformats.org/officeDocument/2006/relationships/image" Target="../media/image440.png"/><Relationship Id="rId106" Type="http://schemas.openxmlformats.org/officeDocument/2006/relationships/customXml" Target="../ink/ink466.xml"/><Relationship Id="rId127" Type="http://schemas.openxmlformats.org/officeDocument/2006/relationships/image" Target="../media/image475.png"/><Relationship Id="rId10" Type="http://schemas.openxmlformats.org/officeDocument/2006/relationships/customXml" Target="../ink/ink418.xml"/><Relationship Id="rId31" Type="http://schemas.openxmlformats.org/officeDocument/2006/relationships/image" Target="../media/image427.png"/><Relationship Id="rId52" Type="http://schemas.openxmlformats.org/officeDocument/2006/relationships/customXml" Target="../ink/ink439.xml"/><Relationship Id="rId73" Type="http://schemas.openxmlformats.org/officeDocument/2006/relationships/image" Target="../media/image448.png"/><Relationship Id="rId78" Type="http://schemas.openxmlformats.org/officeDocument/2006/relationships/customXml" Target="../ink/ink452.xml"/><Relationship Id="rId94" Type="http://schemas.openxmlformats.org/officeDocument/2006/relationships/customXml" Target="../ink/ink460.xml"/><Relationship Id="rId99" Type="http://schemas.openxmlformats.org/officeDocument/2006/relationships/image" Target="../media/image461.png"/><Relationship Id="rId101" Type="http://schemas.openxmlformats.org/officeDocument/2006/relationships/image" Target="../media/image462.png"/><Relationship Id="rId122" Type="http://schemas.openxmlformats.org/officeDocument/2006/relationships/customXml" Target="../ink/ink474.xml"/><Relationship Id="rId143" Type="http://schemas.openxmlformats.org/officeDocument/2006/relationships/image" Target="../media/image483.png"/><Relationship Id="rId148" Type="http://schemas.openxmlformats.org/officeDocument/2006/relationships/customXml" Target="../ink/ink487.xml"/><Relationship Id="rId164" Type="http://schemas.openxmlformats.org/officeDocument/2006/relationships/customXml" Target="../ink/ink495.xml"/><Relationship Id="rId169" Type="http://schemas.openxmlformats.org/officeDocument/2006/relationships/image" Target="../media/image496.png"/><Relationship Id="rId185" Type="http://schemas.openxmlformats.org/officeDocument/2006/relationships/image" Target="../media/image504.png"/><Relationship Id="rId4" Type="http://schemas.openxmlformats.org/officeDocument/2006/relationships/customXml" Target="../ink/ink415.xml"/><Relationship Id="rId9" Type="http://schemas.openxmlformats.org/officeDocument/2006/relationships/image" Target="../media/image416.png"/><Relationship Id="rId180" Type="http://schemas.openxmlformats.org/officeDocument/2006/relationships/customXml" Target="../ink/ink503.xml"/><Relationship Id="rId210" Type="http://schemas.openxmlformats.org/officeDocument/2006/relationships/customXml" Target="../ink/ink518.xml"/><Relationship Id="rId215" Type="http://schemas.openxmlformats.org/officeDocument/2006/relationships/image" Target="../media/image519.png"/><Relationship Id="rId26" Type="http://schemas.openxmlformats.org/officeDocument/2006/relationships/customXml" Target="../ink/ink426.xml"/><Relationship Id="rId47" Type="http://schemas.openxmlformats.org/officeDocument/2006/relationships/image" Target="../media/image435.png"/><Relationship Id="rId68" Type="http://schemas.openxmlformats.org/officeDocument/2006/relationships/customXml" Target="../ink/ink447.xml"/><Relationship Id="rId89" Type="http://schemas.openxmlformats.org/officeDocument/2006/relationships/image" Target="../media/image456.png"/><Relationship Id="rId112" Type="http://schemas.openxmlformats.org/officeDocument/2006/relationships/customXml" Target="../ink/ink469.xml"/><Relationship Id="rId133" Type="http://schemas.openxmlformats.org/officeDocument/2006/relationships/image" Target="../media/image478.png"/><Relationship Id="rId154" Type="http://schemas.openxmlformats.org/officeDocument/2006/relationships/customXml" Target="../ink/ink490.xml"/><Relationship Id="rId175" Type="http://schemas.openxmlformats.org/officeDocument/2006/relationships/image" Target="../media/image499.png"/><Relationship Id="rId196" Type="http://schemas.openxmlformats.org/officeDocument/2006/relationships/customXml" Target="../ink/ink511.xml"/><Relationship Id="rId200" Type="http://schemas.openxmlformats.org/officeDocument/2006/relationships/customXml" Target="../ink/ink513.xml"/><Relationship Id="rId16" Type="http://schemas.openxmlformats.org/officeDocument/2006/relationships/customXml" Target="../ink/ink421.xml"/><Relationship Id="rId221" Type="http://schemas.openxmlformats.org/officeDocument/2006/relationships/image" Target="../media/image522.png"/><Relationship Id="rId37" Type="http://schemas.openxmlformats.org/officeDocument/2006/relationships/image" Target="../media/image430.png"/><Relationship Id="rId58" Type="http://schemas.openxmlformats.org/officeDocument/2006/relationships/customXml" Target="../ink/ink442.xml"/><Relationship Id="rId79" Type="http://schemas.openxmlformats.org/officeDocument/2006/relationships/image" Target="../media/image451.png"/><Relationship Id="rId102" Type="http://schemas.openxmlformats.org/officeDocument/2006/relationships/customXml" Target="../ink/ink464.xml"/><Relationship Id="rId123" Type="http://schemas.openxmlformats.org/officeDocument/2006/relationships/image" Target="../media/image473.png"/><Relationship Id="rId144" Type="http://schemas.openxmlformats.org/officeDocument/2006/relationships/customXml" Target="../ink/ink485.xml"/><Relationship Id="rId90" Type="http://schemas.openxmlformats.org/officeDocument/2006/relationships/customXml" Target="../ink/ink458.xml"/><Relationship Id="rId165" Type="http://schemas.openxmlformats.org/officeDocument/2006/relationships/image" Target="../media/image494.png"/><Relationship Id="rId186" Type="http://schemas.openxmlformats.org/officeDocument/2006/relationships/customXml" Target="../ink/ink506.xml"/><Relationship Id="rId211" Type="http://schemas.openxmlformats.org/officeDocument/2006/relationships/image" Target="../media/image517.png"/><Relationship Id="rId27" Type="http://schemas.openxmlformats.org/officeDocument/2006/relationships/image" Target="../media/image425.png"/><Relationship Id="rId48" Type="http://schemas.openxmlformats.org/officeDocument/2006/relationships/customXml" Target="../ink/ink437.xml"/><Relationship Id="rId69" Type="http://schemas.openxmlformats.org/officeDocument/2006/relationships/image" Target="../media/image446.png"/><Relationship Id="rId113" Type="http://schemas.openxmlformats.org/officeDocument/2006/relationships/image" Target="../media/image468.png"/><Relationship Id="rId134" Type="http://schemas.openxmlformats.org/officeDocument/2006/relationships/customXml" Target="../ink/ink480.xml"/><Relationship Id="rId80" Type="http://schemas.openxmlformats.org/officeDocument/2006/relationships/customXml" Target="../ink/ink453.xml"/><Relationship Id="rId155" Type="http://schemas.openxmlformats.org/officeDocument/2006/relationships/image" Target="../media/image489.png"/><Relationship Id="rId176" Type="http://schemas.openxmlformats.org/officeDocument/2006/relationships/customXml" Target="../ink/ink501.xml"/><Relationship Id="rId197" Type="http://schemas.openxmlformats.org/officeDocument/2006/relationships/image" Target="../media/image510.png"/><Relationship Id="rId201" Type="http://schemas.openxmlformats.org/officeDocument/2006/relationships/image" Target="../media/image512.png"/><Relationship Id="rId222" Type="http://schemas.openxmlformats.org/officeDocument/2006/relationships/customXml" Target="../ink/ink524.xml"/><Relationship Id="rId17" Type="http://schemas.openxmlformats.org/officeDocument/2006/relationships/image" Target="../media/image420.png"/><Relationship Id="rId38" Type="http://schemas.openxmlformats.org/officeDocument/2006/relationships/customXml" Target="../ink/ink432.xml"/><Relationship Id="rId59" Type="http://schemas.openxmlformats.org/officeDocument/2006/relationships/image" Target="../media/image441.png"/><Relationship Id="rId103" Type="http://schemas.openxmlformats.org/officeDocument/2006/relationships/image" Target="../media/image463.png"/><Relationship Id="rId124" Type="http://schemas.openxmlformats.org/officeDocument/2006/relationships/customXml" Target="../ink/ink475.xml"/><Relationship Id="rId70" Type="http://schemas.openxmlformats.org/officeDocument/2006/relationships/customXml" Target="../ink/ink448.xml"/><Relationship Id="rId91" Type="http://schemas.openxmlformats.org/officeDocument/2006/relationships/image" Target="../media/image457.png"/><Relationship Id="rId145" Type="http://schemas.openxmlformats.org/officeDocument/2006/relationships/image" Target="../media/image484.png"/><Relationship Id="rId166" Type="http://schemas.openxmlformats.org/officeDocument/2006/relationships/customXml" Target="../ink/ink496.xml"/><Relationship Id="rId187" Type="http://schemas.openxmlformats.org/officeDocument/2006/relationships/image" Target="../media/image505.png"/><Relationship Id="rId1" Type="http://schemas.openxmlformats.org/officeDocument/2006/relationships/slideLayout" Target="../slideLayouts/slideLayout2.xml"/><Relationship Id="rId212" Type="http://schemas.openxmlformats.org/officeDocument/2006/relationships/customXml" Target="../ink/ink519.xml"/><Relationship Id="rId28" Type="http://schemas.openxmlformats.org/officeDocument/2006/relationships/customXml" Target="../ink/ink427.xml"/><Relationship Id="rId49" Type="http://schemas.openxmlformats.org/officeDocument/2006/relationships/image" Target="../media/image436.png"/><Relationship Id="rId114" Type="http://schemas.openxmlformats.org/officeDocument/2006/relationships/customXml" Target="../ink/ink470.xml"/><Relationship Id="rId60" Type="http://schemas.openxmlformats.org/officeDocument/2006/relationships/customXml" Target="../ink/ink443.xml"/><Relationship Id="rId81" Type="http://schemas.openxmlformats.org/officeDocument/2006/relationships/image" Target="../media/image452.png"/><Relationship Id="rId135" Type="http://schemas.openxmlformats.org/officeDocument/2006/relationships/image" Target="../media/image479.png"/><Relationship Id="rId156" Type="http://schemas.openxmlformats.org/officeDocument/2006/relationships/customXml" Target="../ink/ink491.xml"/><Relationship Id="rId177" Type="http://schemas.openxmlformats.org/officeDocument/2006/relationships/image" Target="../media/image500.png"/><Relationship Id="rId198" Type="http://schemas.openxmlformats.org/officeDocument/2006/relationships/customXml" Target="../ink/ink512.xml"/><Relationship Id="rId202" Type="http://schemas.openxmlformats.org/officeDocument/2006/relationships/customXml" Target="../ink/ink514.xml"/><Relationship Id="rId223" Type="http://schemas.openxmlformats.org/officeDocument/2006/relationships/image" Target="../media/image279.png"/><Relationship Id="rId18" Type="http://schemas.openxmlformats.org/officeDocument/2006/relationships/customXml" Target="../ink/ink422.xml"/><Relationship Id="rId39" Type="http://schemas.openxmlformats.org/officeDocument/2006/relationships/image" Target="../media/image431.png"/><Relationship Id="rId50" Type="http://schemas.openxmlformats.org/officeDocument/2006/relationships/customXml" Target="../ink/ink438.xml"/><Relationship Id="rId104" Type="http://schemas.openxmlformats.org/officeDocument/2006/relationships/customXml" Target="../ink/ink465.xml"/><Relationship Id="rId125" Type="http://schemas.openxmlformats.org/officeDocument/2006/relationships/image" Target="../media/image474.png"/><Relationship Id="rId146" Type="http://schemas.openxmlformats.org/officeDocument/2006/relationships/customXml" Target="../ink/ink486.xml"/><Relationship Id="rId167" Type="http://schemas.openxmlformats.org/officeDocument/2006/relationships/image" Target="../media/image495.png"/><Relationship Id="rId188" Type="http://schemas.openxmlformats.org/officeDocument/2006/relationships/customXml" Target="../ink/ink507.xml"/><Relationship Id="rId71" Type="http://schemas.openxmlformats.org/officeDocument/2006/relationships/image" Target="../media/image447.png"/><Relationship Id="rId92" Type="http://schemas.openxmlformats.org/officeDocument/2006/relationships/customXml" Target="../ink/ink459.xml"/><Relationship Id="rId213" Type="http://schemas.openxmlformats.org/officeDocument/2006/relationships/image" Target="../media/image518.png"/><Relationship Id="rId2" Type="http://schemas.openxmlformats.org/officeDocument/2006/relationships/notesSlide" Target="../notesSlides/notesSlide4.xml"/><Relationship Id="rId29" Type="http://schemas.openxmlformats.org/officeDocument/2006/relationships/image" Target="../media/image426.png"/><Relationship Id="rId40" Type="http://schemas.openxmlformats.org/officeDocument/2006/relationships/customXml" Target="../ink/ink433.xml"/><Relationship Id="rId115" Type="http://schemas.openxmlformats.org/officeDocument/2006/relationships/image" Target="../media/image469.png"/><Relationship Id="rId136" Type="http://schemas.openxmlformats.org/officeDocument/2006/relationships/customXml" Target="../ink/ink481.xml"/><Relationship Id="rId157" Type="http://schemas.openxmlformats.org/officeDocument/2006/relationships/image" Target="../media/image490.png"/><Relationship Id="rId178" Type="http://schemas.openxmlformats.org/officeDocument/2006/relationships/customXml" Target="../ink/ink502.xml"/><Relationship Id="rId61" Type="http://schemas.openxmlformats.org/officeDocument/2006/relationships/image" Target="../media/image442.png"/><Relationship Id="rId82" Type="http://schemas.openxmlformats.org/officeDocument/2006/relationships/customXml" Target="../ink/ink454.xml"/><Relationship Id="rId199" Type="http://schemas.openxmlformats.org/officeDocument/2006/relationships/image" Target="../media/image511.png"/><Relationship Id="rId203" Type="http://schemas.openxmlformats.org/officeDocument/2006/relationships/image" Target="../media/image513.png"/><Relationship Id="rId19" Type="http://schemas.openxmlformats.org/officeDocument/2006/relationships/image" Target="../media/image421.png"/><Relationship Id="rId224" Type="http://schemas.openxmlformats.org/officeDocument/2006/relationships/customXml" Target="../ink/ink525.xml"/><Relationship Id="rId30" Type="http://schemas.openxmlformats.org/officeDocument/2006/relationships/customXml" Target="../ink/ink428.xml"/><Relationship Id="rId105" Type="http://schemas.openxmlformats.org/officeDocument/2006/relationships/image" Target="../media/image464.png"/><Relationship Id="rId126" Type="http://schemas.openxmlformats.org/officeDocument/2006/relationships/customXml" Target="../ink/ink476.xml"/><Relationship Id="rId147" Type="http://schemas.openxmlformats.org/officeDocument/2006/relationships/image" Target="../media/image485.png"/><Relationship Id="rId168" Type="http://schemas.openxmlformats.org/officeDocument/2006/relationships/customXml" Target="../ink/ink497.xml"/><Relationship Id="rId51" Type="http://schemas.openxmlformats.org/officeDocument/2006/relationships/image" Target="../media/image437.png"/><Relationship Id="rId72" Type="http://schemas.openxmlformats.org/officeDocument/2006/relationships/customXml" Target="../ink/ink449.xml"/><Relationship Id="rId93" Type="http://schemas.openxmlformats.org/officeDocument/2006/relationships/image" Target="../media/image458.png"/><Relationship Id="rId189" Type="http://schemas.openxmlformats.org/officeDocument/2006/relationships/image" Target="../media/image506.png"/><Relationship Id="rId3" Type="http://schemas.openxmlformats.org/officeDocument/2006/relationships/image" Target="../media/image367.png"/><Relationship Id="rId214" Type="http://schemas.openxmlformats.org/officeDocument/2006/relationships/customXml" Target="../ink/ink5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 name="Picture Placeholder 39" descr="A person sitting on the floor using a computer&#10;&#10;Description automatically generated with medium confidence">
            <a:extLst>
              <a:ext uri="{FF2B5EF4-FFF2-40B4-BE49-F238E27FC236}">
                <a16:creationId xmlns:a16="http://schemas.microsoft.com/office/drawing/2014/main" id="{163910DD-E4DC-EB5C-1DC5-26A4E9F6135E}"/>
              </a:ext>
            </a:extLst>
          </p:cNvPr>
          <p:cNvPicPr>
            <a:picLocks noGrp="1" noChangeAspect="1"/>
          </p:cNvPicPr>
          <p:nvPr>
            <p:ph type="pic" sz="quarter" idx="12"/>
          </p:nvPr>
        </p:nvPicPr>
        <p:blipFill rotWithShape="1">
          <a:blip r:embed="rId3" cstate="screen">
            <a:extLst>
              <a:ext uri="{BEBA8EAE-BF5A-486C-A8C5-ECC9F3942E4B}">
                <a14:imgProps xmlns:a14="http://schemas.microsoft.com/office/drawing/2010/main">
                  <a14:imgLayer r:embed="rId4">
                    <a14:imgEffect>
                      <a14:colorTemperature colorTemp="4700"/>
                    </a14:imgEffect>
                    <a14:imgEffect>
                      <a14:saturation sat="0"/>
                    </a14:imgEffect>
                  </a14:imgLayer>
                </a14:imgProps>
              </a:ext>
              <a:ext uri="{28A0092B-C50C-407E-A947-70E740481C1C}">
                <a14:useLocalDpi xmlns:a14="http://schemas.microsoft.com/office/drawing/2010/main"/>
              </a:ext>
            </a:extLst>
          </a:blip>
          <a:srcRect/>
          <a:stretch/>
        </p:blipFill>
        <p:spPr>
          <a:xfrm>
            <a:off x="7874289" y="457200"/>
            <a:ext cx="3814597" cy="5943600"/>
          </a:xfrm>
        </p:spPr>
      </p:pic>
      <p:sp>
        <p:nvSpPr>
          <p:cNvPr id="23" name="Title 22">
            <a:extLst>
              <a:ext uri="{FF2B5EF4-FFF2-40B4-BE49-F238E27FC236}">
                <a16:creationId xmlns:a16="http://schemas.microsoft.com/office/drawing/2014/main" id="{46CB52B3-4EAB-0A19-8364-27ADBDC7AF4A}"/>
              </a:ext>
            </a:extLst>
          </p:cNvPr>
          <p:cNvSpPr>
            <a:spLocks noGrp="1"/>
          </p:cNvSpPr>
          <p:nvPr>
            <p:ph type="ctrTitle"/>
          </p:nvPr>
        </p:nvSpPr>
        <p:spPr>
          <a:xfrm>
            <a:off x="2863242" y="182764"/>
            <a:ext cx="5040560" cy="5492080"/>
          </a:xfrm>
        </p:spPr>
        <p:txBody>
          <a:bodyPr>
            <a:normAutofit/>
          </a:bodyPr>
          <a:lstStyle/>
          <a:p>
            <a:r>
              <a:rPr lang="en-US" sz="6600" b="1" dirty="0">
                <a:gradFill>
                  <a:gsLst>
                    <a:gs pos="4000">
                      <a:schemeClr val="accent2"/>
                    </a:gs>
                    <a:gs pos="100000">
                      <a:schemeClr val="accent1"/>
                    </a:gs>
                  </a:gsLst>
                  <a:lin ang="6000000" scaled="0"/>
                </a:gradFill>
                <a:latin typeface="Cooper Black" panose="0208090404030B020404" pitchFamily="18" charset="0"/>
              </a:rPr>
              <a:t>SAP S/4HANA CDS, SAC Training</a:t>
            </a:r>
            <a:br>
              <a:rPr lang="en-US" sz="6600" b="1" dirty="0">
                <a:gradFill>
                  <a:gsLst>
                    <a:gs pos="4000">
                      <a:schemeClr val="accent2"/>
                    </a:gs>
                    <a:gs pos="100000">
                      <a:schemeClr val="accent1"/>
                    </a:gs>
                  </a:gsLst>
                  <a:lin ang="6000000" scaled="0"/>
                </a:gradFill>
              </a:rPr>
            </a:br>
            <a:r>
              <a:rPr lang="en-US" sz="4800" b="1" dirty="0">
                <a:solidFill>
                  <a:schemeClr val="accent1">
                    <a:lumMod val="60000"/>
                    <a:lumOff val="40000"/>
                  </a:schemeClr>
                </a:solidFill>
              </a:rPr>
              <a:t>Day 6</a:t>
            </a:r>
            <a:endParaRPr lang="en-US" sz="6600" b="1" dirty="0">
              <a:solidFill>
                <a:schemeClr val="accent1">
                  <a:lumMod val="60000"/>
                  <a:lumOff val="40000"/>
                </a:schemeClr>
              </a:solidFill>
            </a:endParaRPr>
          </a:p>
        </p:txBody>
      </p:sp>
      <p:sp>
        <p:nvSpPr>
          <p:cNvPr id="24" name="Subtitle 23">
            <a:extLst>
              <a:ext uri="{FF2B5EF4-FFF2-40B4-BE49-F238E27FC236}">
                <a16:creationId xmlns:a16="http://schemas.microsoft.com/office/drawing/2014/main" id="{6CFDB45A-0897-FF2D-1B30-8B859BC11928}"/>
              </a:ext>
            </a:extLst>
          </p:cNvPr>
          <p:cNvSpPr>
            <a:spLocks noGrp="1"/>
          </p:cNvSpPr>
          <p:nvPr>
            <p:ph type="subTitle" idx="1"/>
          </p:nvPr>
        </p:nvSpPr>
        <p:spPr>
          <a:xfrm>
            <a:off x="2854050" y="5400408"/>
            <a:ext cx="4465623" cy="440969"/>
          </a:xfrm>
        </p:spPr>
        <p:txBody>
          <a:bodyPr>
            <a:normAutofit fontScale="92500" lnSpcReduction="10000"/>
          </a:bodyPr>
          <a:lstStyle/>
          <a:p>
            <a:r>
              <a:rPr lang="en-US" sz="2400" b="1" spc="70" dirty="0">
                <a:solidFill>
                  <a:schemeClr val="accent3">
                    <a:lumMod val="25000"/>
                  </a:schemeClr>
                </a:solidFill>
              </a:rPr>
              <a:t>Anubhav Oberoy</a:t>
            </a:r>
          </a:p>
        </p:txBody>
      </p:sp>
      <p:sp>
        <p:nvSpPr>
          <p:cNvPr id="26" name="Footer Placeholder 25">
            <a:extLst>
              <a:ext uri="{FF2B5EF4-FFF2-40B4-BE49-F238E27FC236}">
                <a16:creationId xmlns:a16="http://schemas.microsoft.com/office/drawing/2014/main" id="{925DB5B4-7E1C-3D2C-9F9C-01006A4C5D84}"/>
              </a:ext>
            </a:extLst>
          </p:cNvPr>
          <p:cNvSpPr>
            <a:spLocks noGrp="1"/>
          </p:cNvSpPr>
          <p:nvPr>
            <p:ph type="ftr" sz="quarter" idx="14"/>
          </p:nvPr>
        </p:nvSpPr>
        <p:spPr>
          <a:xfrm>
            <a:off x="621804" y="5947357"/>
            <a:ext cx="3043906" cy="365125"/>
          </a:xfrm>
        </p:spPr>
        <p:txBody>
          <a:bodyPr/>
          <a:lstStyle/>
          <a:p>
            <a:r>
              <a:rPr lang="en-US" dirty="0"/>
              <a:t>AnubhavTrainings.com</a:t>
            </a:r>
          </a:p>
        </p:txBody>
      </p:sp>
      <p:sp>
        <p:nvSpPr>
          <p:cNvPr id="41" name="Rectangle 40">
            <a:extLst>
              <a:ext uri="{FF2B5EF4-FFF2-40B4-BE49-F238E27FC236}">
                <a16:creationId xmlns:a16="http://schemas.microsoft.com/office/drawing/2014/main" id="{CD4009DB-85F1-7667-6D05-F1074DA9C281}"/>
              </a:ext>
            </a:extLst>
          </p:cNvPr>
          <p:cNvSpPr/>
          <p:nvPr/>
        </p:nvSpPr>
        <p:spPr>
          <a:xfrm>
            <a:off x="499937" y="457200"/>
            <a:ext cx="11188950" cy="5943600"/>
          </a:xfrm>
          <a:prstGeom prst="rect">
            <a:avLst/>
          </a:prstGeom>
          <a:noFill/>
          <a:ln w="3175">
            <a:solidFill>
              <a:schemeClr val="tx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Graphic 2" descr="Anchor with solid fill">
            <a:extLst>
              <a:ext uri="{FF2B5EF4-FFF2-40B4-BE49-F238E27FC236}">
                <a16:creationId xmlns:a16="http://schemas.microsoft.com/office/drawing/2014/main" id="{42403D08-73F6-329F-2B78-0A3EF69F4F2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341884" y="2403414"/>
            <a:ext cx="787858" cy="787858"/>
          </a:xfrm>
          <a:prstGeom prst="rect">
            <a:avLst/>
          </a:prstGeom>
        </p:spPr>
      </p:pic>
    </p:spTree>
    <p:extLst>
      <p:ext uri="{BB962C8B-B14F-4D97-AF65-F5344CB8AC3E}">
        <p14:creationId xmlns:p14="http://schemas.microsoft.com/office/powerpoint/2010/main" val="6864161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3" name="Ink 2">
                <a:extLst>
                  <a:ext uri="{FF2B5EF4-FFF2-40B4-BE49-F238E27FC236}">
                    <a16:creationId xmlns:a16="http://schemas.microsoft.com/office/drawing/2014/main" id="{4C3BC7FA-AA56-3AC7-6D2B-1BC7005A02FD}"/>
                  </a:ext>
                </a:extLst>
              </p14:cNvPr>
              <p14:cNvContentPartPr/>
              <p14:nvPr/>
            </p14:nvContentPartPr>
            <p14:xfrm>
              <a:off x="2887751" y="2222121"/>
              <a:ext cx="360" cy="360"/>
            </p14:xfrm>
          </p:contentPart>
        </mc:Choice>
        <mc:Fallback xmlns="">
          <p:pic>
            <p:nvPicPr>
              <p:cNvPr id="3" name="Ink 2">
                <a:extLst>
                  <a:ext uri="{FF2B5EF4-FFF2-40B4-BE49-F238E27FC236}">
                    <a16:creationId xmlns:a16="http://schemas.microsoft.com/office/drawing/2014/main" id="{4C3BC7FA-AA56-3AC7-6D2B-1BC7005A02FD}"/>
                  </a:ext>
                </a:extLst>
              </p:cNvPr>
              <p:cNvPicPr/>
              <p:nvPr/>
            </p:nvPicPr>
            <p:blipFill>
              <a:blip r:embed="rId3"/>
              <a:stretch>
                <a:fillRect/>
              </a:stretch>
            </p:blipFill>
            <p:spPr>
              <a:xfrm>
                <a:off x="2878751" y="2213121"/>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4" name="Ink 3">
                <a:extLst>
                  <a:ext uri="{FF2B5EF4-FFF2-40B4-BE49-F238E27FC236}">
                    <a16:creationId xmlns:a16="http://schemas.microsoft.com/office/drawing/2014/main" id="{C12655FE-830F-5131-46EB-1346FAF916E5}"/>
                  </a:ext>
                </a:extLst>
              </p14:cNvPr>
              <p14:cNvContentPartPr/>
              <p14:nvPr/>
            </p14:nvContentPartPr>
            <p14:xfrm>
              <a:off x="4994471" y="768636"/>
              <a:ext cx="360" cy="1440"/>
            </p14:xfrm>
          </p:contentPart>
        </mc:Choice>
        <mc:Fallback xmlns="">
          <p:pic>
            <p:nvPicPr>
              <p:cNvPr id="4" name="Ink 3">
                <a:extLst>
                  <a:ext uri="{FF2B5EF4-FFF2-40B4-BE49-F238E27FC236}">
                    <a16:creationId xmlns:a16="http://schemas.microsoft.com/office/drawing/2014/main" id="{C12655FE-830F-5131-46EB-1346FAF916E5}"/>
                  </a:ext>
                </a:extLst>
              </p:cNvPr>
              <p:cNvPicPr/>
              <p:nvPr/>
            </p:nvPicPr>
            <p:blipFill>
              <a:blip r:embed="rId3"/>
              <a:stretch>
                <a:fillRect/>
              </a:stretch>
            </p:blipFill>
            <p:spPr>
              <a:xfrm>
                <a:off x="4985471" y="759636"/>
                <a:ext cx="18000" cy="19080"/>
              </a:xfrm>
              <a:prstGeom prst="rect">
                <a:avLst/>
              </a:prstGeom>
            </p:spPr>
          </p:pic>
        </mc:Fallback>
      </mc:AlternateContent>
      <p:grpSp>
        <p:nvGrpSpPr>
          <p:cNvPr id="157" name="Group 156">
            <a:extLst>
              <a:ext uri="{FF2B5EF4-FFF2-40B4-BE49-F238E27FC236}">
                <a16:creationId xmlns:a16="http://schemas.microsoft.com/office/drawing/2014/main" id="{4BD6103C-EAA8-4861-4949-8E016D7434BC}"/>
              </a:ext>
            </a:extLst>
          </p:cNvPr>
          <p:cNvGrpSpPr/>
          <p:nvPr/>
        </p:nvGrpSpPr>
        <p:grpSpPr>
          <a:xfrm>
            <a:off x="758711" y="76881"/>
            <a:ext cx="10575360" cy="6379200"/>
            <a:chOff x="758711" y="76881"/>
            <a:chExt cx="10575360" cy="6379200"/>
          </a:xfrm>
        </p:grpSpPr>
        <mc:AlternateContent xmlns:mc="http://schemas.openxmlformats.org/markup-compatibility/2006" xmlns:p14="http://schemas.microsoft.com/office/powerpoint/2010/main">
          <mc:Choice Requires="p14">
            <p:contentPart p14:bwMode="auto" r:id="rId5">
              <p14:nvContentPartPr>
                <p14:cNvPr id="82" name="Ink 81">
                  <a:extLst>
                    <a:ext uri="{FF2B5EF4-FFF2-40B4-BE49-F238E27FC236}">
                      <a16:creationId xmlns:a16="http://schemas.microsoft.com/office/drawing/2014/main" id="{65F8CB24-41EE-ED42-30D3-58DDDA7CE7ED}"/>
                    </a:ext>
                  </a:extLst>
                </p14:cNvPr>
                <p14:cNvContentPartPr/>
                <p14:nvPr/>
              </p14:nvContentPartPr>
              <p14:xfrm>
                <a:off x="7369031" y="1327521"/>
                <a:ext cx="81000" cy="316800"/>
              </p14:xfrm>
            </p:contentPart>
          </mc:Choice>
          <mc:Fallback xmlns="">
            <p:pic>
              <p:nvPicPr>
                <p:cNvPr id="82" name="Ink 81">
                  <a:extLst>
                    <a:ext uri="{FF2B5EF4-FFF2-40B4-BE49-F238E27FC236}">
                      <a16:creationId xmlns:a16="http://schemas.microsoft.com/office/drawing/2014/main" id="{65F8CB24-41EE-ED42-30D3-58DDDA7CE7ED}"/>
                    </a:ext>
                  </a:extLst>
                </p:cNvPr>
                <p:cNvPicPr/>
                <p:nvPr/>
              </p:nvPicPr>
              <p:blipFill>
                <a:blip r:embed="rId6"/>
                <a:stretch>
                  <a:fillRect/>
                </a:stretch>
              </p:blipFill>
              <p:spPr>
                <a:xfrm>
                  <a:off x="7360031" y="1318521"/>
                  <a:ext cx="98640" cy="33444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83" name="Ink 82">
                  <a:extLst>
                    <a:ext uri="{FF2B5EF4-FFF2-40B4-BE49-F238E27FC236}">
                      <a16:creationId xmlns:a16="http://schemas.microsoft.com/office/drawing/2014/main" id="{47079A79-75B9-D166-0D4F-A42CD9157127}"/>
                    </a:ext>
                  </a:extLst>
                </p14:cNvPr>
                <p14:cNvContentPartPr/>
                <p14:nvPr/>
              </p14:nvContentPartPr>
              <p14:xfrm>
                <a:off x="7236551" y="1318161"/>
                <a:ext cx="260280" cy="198720"/>
              </p14:xfrm>
            </p:contentPart>
          </mc:Choice>
          <mc:Fallback xmlns="">
            <p:pic>
              <p:nvPicPr>
                <p:cNvPr id="83" name="Ink 82">
                  <a:extLst>
                    <a:ext uri="{FF2B5EF4-FFF2-40B4-BE49-F238E27FC236}">
                      <a16:creationId xmlns:a16="http://schemas.microsoft.com/office/drawing/2014/main" id="{47079A79-75B9-D166-0D4F-A42CD9157127}"/>
                    </a:ext>
                  </a:extLst>
                </p:cNvPr>
                <p:cNvPicPr/>
                <p:nvPr/>
              </p:nvPicPr>
              <p:blipFill>
                <a:blip r:embed="rId8"/>
                <a:stretch>
                  <a:fillRect/>
                </a:stretch>
              </p:blipFill>
              <p:spPr>
                <a:xfrm>
                  <a:off x="7227911" y="1309161"/>
                  <a:ext cx="277920" cy="21636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09" name="Ink 108">
                  <a:extLst>
                    <a:ext uri="{FF2B5EF4-FFF2-40B4-BE49-F238E27FC236}">
                      <a16:creationId xmlns:a16="http://schemas.microsoft.com/office/drawing/2014/main" id="{B356FA28-97C1-1BA6-98AF-7B2BB1F9DB21}"/>
                    </a:ext>
                  </a:extLst>
                </p14:cNvPr>
                <p14:cNvContentPartPr/>
                <p14:nvPr/>
              </p14:nvContentPartPr>
              <p14:xfrm>
                <a:off x="9190271" y="340041"/>
                <a:ext cx="294120" cy="366120"/>
              </p14:xfrm>
            </p:contentPart>
          </mc:Choice>
          <mc:Fallback xmlns="">
            <p:pic>
              <p:nvPicPr>
                <p:cNvPr id="109" name="Ink 108">
                  <a:extLst>
                    <a:ext uri="{FF2B5EF4-FFF2-40B4-BE49-F238E27FC236}">
                      <a16:creationId xmlns:a16="http://schemas.microsoft.com/office/drawing/2014/main" id="{B356FA28-97C1-1BA6-98AF-7B2BB1F9DB21}"/>
                    </a:ext>
                  </a:extLst>
                </p:cNvPr>
                <p:cNvPicPr/>
                <p:nvPr/>
              </p:nvPicPr>
              <p:blipFill>
                <a:blip r:embed="rId10"/>
                <a:stretch>
                  <a:fillRect/>
                </a:stretch>
              </p:blipFill>
              <p:spPr>
                <a:xfrm>
                  <a:off x="9181631" y="331041"/>
                  <a:ext cx="311760" cy="38376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10" name="Ink 109">
                  <a:extLst>
                    <a:ext uri="{FF2B5EF4-FFF2-40B4-BE49-F238E27FC236}">
                      <a16:creationId xmlns:a16="http://schemas.microsoft.com/office/drawing/2014/main" id="{73DEA8D4-ACAE-587F-0C5E-1C32A578E308}"/>
                    </a:ext>
                  </a:extLst>
                </p14:cNvPr>
                <p14:cNvContentPartPr/>
                <p14:nvPr/>
              </p14:nvContentPartPr>
              <p14:xfrm>
                <a:off x="9557471" y="291801"/>
                <a:ext cx="727200" cy="474840"/>
              </p14:xfrm>
            </p:contentPart>
          </mc:Choice>
          <mc:Fallback xmlns="">
            <p:pic>
              <p:nvPicPr>
                <p:cNvPr id="110" name="Ink 109">
                  <a:extLst>
                    <a:ext uri="{FF2B5EF4-FFF2-40B4-BE49-F238E27FC236}">
                      <a16:creationId xmlns:a16="http://schemas.microsoft.com/office/drawing/2014/main" id="{73DEA8D4-ACAE-587F-0C5E-1C32A578E308}"/>
                    </a:ext>
                  </a:extLst>
                </p:cNvPr>
                <p:cNvPicPr/>
                <p:nvPr/>
              </p:nvPicPr>
              <p:blipFill>
                <a:blip r:embed="rId12"/>
                <a:stretch>
                  <a:fillRect/>
                </a:stretch>
              </p:blipFill>
              <p:spPr>
                <a:xfrm>
                  <a:off x="9548471" y="283161"/>
                  <a:ext cx="744840" cy="49248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11" name="Ink 110">
                  <a:extLst>
                    <a:ext uri="{FF2B5EF4-FFF2-40B4-BE49-F238E27FC236}">
                      <a16:creationId xmlns:a16="http://schemas.microsoft.com/office/drawing/2014/main" id="{32E3176D-88C4-2726-A618-011D66465209}"/>
                    </a:ext>
                  </a:extLst>
                </p14:cNvPr>
                <p14:cNvContentPartPr/>
                <p14:nvPr/>
              </p14:nvContentPartPr>
              <p14:xfrm>
                <a:off x="10283591" y="329601"/>
                <a:ext cx="29520" cy="258840"/>
              </p14:xfrm>
            </p:contentPart>
          </mc:Choice>
          <mc:Fallback xmlns="">
            <p:pic>
              <p:nvPicPr>
                <p:cNvPr id="111" name="Ink 110">
                  <a:extLst>
                    <a:ext uri="{FF2B5EF4-FFF2-40B4-BE49-F238E27FC236}">
                      <a16:creationId xmlns:a16="http://schemas.microsoft.com/office/drawing/2014/main" id="{32E3176D-88C4-2726-A618-011D66465209}"/>
                    </a:ext>
                  </a:extLst>
                </p:cNvPr>
                <p:cNvPicPr/>
                <p:nvPr/>
              </p:nvPicPr>
              <p:blipFill>
                <a:blip r:embed="rId14"/>
                <a:stretch>
                  <a:fillRect/>
                </a:stretch>
              </p:blipFill>
              <p:spPr>
                <a:xfrm>
                  <a:off x="10274951" y="320961"/>
                  <a:ext cx="47160" cy="27648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12" name="Ink 111">
                  <a:extLst>
                    <a:ext uri="{FF2B5EF4-FFF2-40B4-BE49-F238E27FC236}">
                      <a16:creationId xmlns:a16="http://schemas.microsoft.com/office/drawing/2014/main" id="{F69A8DCE-D1AB-592D-DA3A-AC073AEA4328}"/>
                    </a:ext>
                  </a:extLst>
                </p14:cNvPr>
                <p14:cNvContentPartPr/>
                <p14:nvPr/>
              </p14:nvContentPartPr>
              <p14:xfrm>
                <a:off x="10286111" y="421401"/>
                <a:ext cx="176760" cy="150840"/>
              </p14:xfrm>
            </p:contentPart>
          </mc:Choice>
          <mc:Fallback xmlns="">
            <p:pic>
              <p:nvPicPr>
                <p:cNvPr id="112" name="Ink 111">
                  <a:extLst>
                    <a:ext uri="{FF2B5EF4-FFF2-40B4-BE49-F238E27FC236}">
                      <a16:creationId xmlns:a16="http://schemas.microsoft.com/office/drawing/2014/main" id="{F69A8DCE-D1AB-592D-DA3A-AC073AEA4328}"/>
                    </a:ext>
                  </a:extLst>
                </p:cNvPr>
                <p:cNvPicPr/>
                <p:nvPr/>
              </p:nvPicPr>
              <p:blipFill>
                <a:blip r:embed="rId16"/>
                <a:stretch>
                  <a:fillRect/>
                </a:stretch>
              </p:blipFill>
              <p:spPr>
                <a:xfrm>
                  <a:off x="10277111" y="412401"/>
                  <a:ext cx="194400" cy="16848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13" name="Ink 112">
                  <a:extLst>
                    <a:ext uri="{FF2B5EF4-FFF2-40B4-BE49-F238E27FC236}">
                      <a16:creationId xmlns:a16="http://schemas.microsoft.com/office/drawing/2014/main" id="{CA2466B0-5C2B-3364-71A4-32B88CF5BB38}"/>
                    </a:ext>
                  </a:extLst>
                </p14:cNvPr>
                <p14:cNvContentPartPr/>
                <p14:nvPr/>
              </p14:nvContentPartPr>
              <p14:xfrm>
                <a:off x="10440191" y="265881"/>
                <a:ext cx="5760" cy="23040"/>
              </p14:xfrm>
            </p:contentPart>
          </mc:Choice>
          <mc:Fallback xmlns="">
            <p:pic>
              <p:nvPicPr>
                <p:cNvPr id="113" name="Ink 112">
                  <a:extLst>
                    <a:ext uri="{FF2B5EF4-FFF2-40B4-BE49-F238E27FC236}">
                      <a16:creationId xmlns:a16="http://schemas.microsoft.com/office/drawing/2014/main" id="{CA2466B0-5C2B-3364-71A4-32B88CF5BB38}"/>
                    </a:ext>
                  </a:extLst>
                </p:cNvPr>
                <p:cNvPicPr/>
                <p:nvPr/>
              </p:nvPicPr>
              <p:blipFill>
                <a:blip r:embed="rId18"/>
                <a:stretch>
                  <a:fillRect/>
                </a:stretch>
              </p:blipFill>
              <p:spPr>
                <a:xfrm>
                  <a:off x="10431551" y="257241"/>
                  <a:ext cx="23400" cy="4068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14" name="Ink 113">
                  <a:extLst>
                    <a:ext uri="{FF2B5EF4-FFF2-40B4-BE49-F238E27FC236}">
                      <a16:creationId xmlns:a16="http://schemas.microsoft.com/office/drawing/2014/main" id="{49B80050-9C40-9BEB-819E-3FBC17111EE7}"/>
                    </a:ext>
                  </a:extLst>
                </p14:cNvPr>
                <p14:cNvContentPartPr/>
                <p14:nvPr/>
              </p14:nvContentPartPr>
              <p14:xfrm>
                <a:off x="10521191" y="348321"/>
                <a:ext cx="142920" cy="189720"/>
              </p14:xfrm>
            </p:contentPart>
          </mc:Choice>
          <mc:Fallback xmlns="">
            <p:pic>
              <p:nvPicPr>
                <p:cNvPr id="114" name="Ink 113">
                  <a:extLst>
                    <a:ext uri="{FF2B5EF4-FFF2-40B4-BE49-F238E27FC236}">
                      <a16:creationId xmlns:a16="http://schemas.microsoft.com/office/drawing/2014/main" id="{49B80050-9C40-9BEB-819E-3FBC17111EE7}"/>
                    </a:ext>
                  </a:extLst>
                </p:cNvPr>
                <p:cNvPicPr/>
                <p:nvPr/>
              </p:nvPicPr>
              <p:blipFill>
                <a:blip r:embed="rId20"/>
                <a:stretch>
                  <a:fillRect/>
                </a:stretch>
              </p:blipFill>
              <p:spPr>
                <a:xfrm>
                  <a:off x="10512551" y="339681"/>
                  <a:ext cx="160560" cy="20736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115" name="Ink 114">
                  <a:extLst>
                    <a:ext uri="{FF2B5EF4-FFF2-40B4-BE49-F238E27FC236}">
                      <a16:creationId xmlns:a16="http://schemas.microsoft.com/office/drawing/2014/main" id="{E6A40210-A97A-DDC8-ACB9-4FA2447085CC}"/>
                    </a:ext>
                  </a:extLst>
                </p14:cNvPr>
                <p14:cNvContentPartPr/>
                <p14:nvPr/>
              </p14:nvContentPartPr>
              <p14:xfrm>
                <a:off x="10700831" y="239241"/>
                <a:ext cx="181440" cy="767880"/>
              </p14:xfrm>
            </p:contentPart>
          </mc:Choice>
          <mc:Fallback xmlns="">
            <p:pic>
              <p:nvPicPr>
                <p:cNvPr id="115" name="Ink 114">
                  <a:extLst>
                    <a:ext uri="{FF2B5EF4-FFF2-40B4-BE49-F238E27FC236}">
                      <a16:creationId xmlns:a16="http://schemas.microsoft.com/office/drawing/2014/main" id="{E6A40210-A97A-DDC8-ACB9-4FA2447085CC}"/>
                    </a:ext>
                  </a:extLst>
                </p:cNvPr>
                <p:cNvPicPr/>
                <p:nvPr/>
              </p:nvPicPr>
              <p:blipFill>
                <a:blip r:embed="rId22"/>
                <a:stretch>
                  <a:fillRect/>
                </a:stretch>
              </p:blipFill>
              <p:spPr>
                <a:xfrm>
                  <a:off x="10692191" y="230241"/>
                  <a:ext cx="199080" cy="78552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16" name="Ink 115">
                  <a:extLst>
                    <a:ext uri="{FF2B5EF4-FFF2-40B4-BE49-F238E27FC236}">
                      <a16:creationId xmlns:a16="http://schemas.microsoft.com/office/drawing/2014/main" id="{451BFDD3-2123-042A-436C-7A73AA2B21A2}"/>
                    </a:ext>
                  </a:extLst>
                </p14:cNvPr>
                <p14:cNvContentPartPr/>
                <p14:nvPr/>
              </p14:nvContentPartPr>
              <p14:xfrm>
                <a:off x="10874711" y="354441"/>
                <a:ext cx="459360" cy="497160"/>
              </p14:xfrm>
            </p:contentPart>
          </mc:Choice>
          <mc:Fallback xmlns="">
            <p:pic>
              <p:nvPicPr>
                <p:cNvPr id="116" name="Ink 115">
                  <a:extLst>
                    <a:ext uri="{FF2B5EF4-FFF2-40B4-BE49-F238E27FC236}">
                      <a16:creationId xmlns:a16="http://schemas.microsoft.com/office/drawing/2014/main" id="{451BFDD3-2123-042A-436C-7A73AA2B21A2}"/>
                    </a:ext>
                  </a:extLst>
                </p:cNvPr>
                <p:cNvPicPr/>
                <p:nvPr/>
              </p:nvPicPr>
              <p:blipFill>
                <a:blip r:embed="rId24"/>
                <a:stretch>
                  <a:fillRect/>
                </a:stretch>
              </p:blipFill>
              <p:spPr>
                <a:xfrm>
                  <a:off x="10866071" y="345801"/>
                  <a:ext cx="477000" cy="51480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5" name="Ink 4">
                  <a:extLst>
                    <a:ext uri="{FF2B5EF4-FFF2-40B4-BE49-F238E27FC236}">
                      <a16:creationId xmlns:a16="http://schemas.microsoft.com/office/drawing/2014/main" id="{34EBC98C-4A18-3770-B5FD-DD18A4F24441}"/>
                    </a:ext>
                  </a:extLst>
                </p14:cNvPr>
                <p14:cNvContentPartPr/>
                <p14:nvPr/>
              </p14:nvContentPartPr>
              <p14:xfrm>
                <a:off x="758711" y="5704401"/>
                <a:ext cx="3220560" cy="666720"/>
              </p14:xfrm>
            </p:contentPart>
          </mc:Choice>
          <mc:Fallback xmlns="">
            <p:pic>
              <p:nvPicPr>
                <p:cNvPr id="5" name="Ink 4">
                  <a:extLst>
                    <a:ext uri="{FF2B5EF4-FFF2-40B4-BE49-F238E27FC236}">
                      <a16:creationId xmlns:a16="http://schemas.microsoft.com/office/drawing/2014/main" id="{34EBC98C-4A18-3770-B5FD-DD18A4F24441}"/>
                    </a:ext>
                  </a:extLst>
                </p:cNvPr>
                <p:cNvPicPr/>
                <p:nvPr/>
              </p:nvPicPr>
              <p:blipFill>
                <a:blip r:embed="rId26"/>
                <a:stretch>
                  <a:fillRect/>
                </a:stretch>
              </p:blipFill>
              <p:spPr>
                <a:xfrm>
                  <a:off x="750071" y="5695761"/>
                  <a:ext cx="3238200" cy="68436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6" name="Ink 5">
                  <a:extLst>
                    <a:ext uri="{FF2B5EF4-FFF2-40B4-BE49-F238E27FC236}">
                      <a16:creationId xmlns:a16="http://schemas.microsoft.com/office/drawing/2014/main" id="{B8AC7A4B-B131-FB11-CBE8-3BD0EFACDEF1}"/>
                    </a:ext>
                  </a:extLst>
                </p14:cNvPr>
                <p14:cNvContentPartPr/>
                <p14:nvPr/>
              </p14:nvContentPartPr>
              <p14:xfrm>
                <a:off x="1227791" y="5856681"/>
                <a:ext cx="186480" cy="303840"/>
              </p14:xfrm>
            </p:contentPart>
          </mc:Choice>
          <mc:Fallback xmlns="">
            <p:pic>
              <p:nvPicPr>
                <p:cNvPr id="6" name="Ink 5">
                  <a:extLst>
                    <a:ext uri="{FF2B5EF4-FFF2-40B4-BE49-F238E27FC236}">
                      <a16:creationId xmlns:a16="http://schemas.microsoft.com/office/drawing/2014/main" id="{B8AC7A4B-B131-FB11-CBE8-3BD0EFACDEF1}"/>
                    </a:ext>
                  </a:extLst>
                </p:cNvPr>
                <p:cNvPicPr/>
                <p:nvPr/>
              </p:nvPicPr>
              <p:blipFill>
                <a:blip r:embed="rId28"/>
                <a:stretch>
                  <a:fillRect/>
                </a:stretch>
              </p:blipFill>
              <p:spPr>
                <a:xfrm>
                  <a:off x="1219151" y="5847681"/>
                  <a:ext cx="204120" cy="32148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7" name="Ink 6">
                  <a:extLst>
                    <a:ext uri="{FF2B5EF4-FFF2-40B4-BE49-F238E27FC236}">
                      <a16:creationId xmlns:a16="http://schemas.microsoft.com/office/drawing/2014/main" id="{8DB43DB7-3E3A-B3B7-D625-2C29AF955356}"/>
                    </a:ext>
                  </a:extLst>
                </p14:cNvPr>
                <p14:cNvContentPartPr/>
                <p14:nvPr/>
              </p14:nvContentPartPr>
              <p14:xfrm>
                <a:off x="1481231" y="5906361"/>
                <a:ext cx="319680" cy="181080"/>
              </p14:xfrm>
            </p:contentPart>
          </mc:Choice>
          <mc:Fallback xmlns="">
            <p:pic>
              <p:nvPicPr>
                <p:cNvPr id="7" name="Ink 6">
                  <a:extLst>
                    <a:ext uri="{FF2B5EF4-FFF2-40B4-BE49-F238E27FC236}">
                      <a16:creationId xmlns:a16="http://schemas.microsoft.com/office/drawing/2014/main" id="{8DB43DB7-3E3A-B3B7-D625-2C29AF955356}"/>
                    </a:ext>
                  </a:extLst>
                </p:cNvPr>
                <p:cNvPicPr/>
                <p:nvPr/>
              </p:nvPicPr>
              <p:blipFill>
                <a:blip r:embed="rId30"/>
                <a:stretch>
                  <a:fillRect/>
                </a:stretch>
              </p:blipFill>
              <p:spPr>
                <a:xfrm>
                  <a:off x="1472591" y="5897361"/>
                  <a:ext cx="337320" cy="19872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8" name="Ink 7">
                  <a:extLst>
                    <a:ext uri="{FF2B5EF4-FFF2-40B4-BE49-F238E27FC236}">
                      <a16:creationId xmlns:a16="http://schemas.microsoft.com/office/drawing/2014/main" id="{42039F22-D1CC-1BA1-EE2E-E239F939798A}"/>
                    </a:ext>
                  </a:extLst>
                </p14:cNvPr>
                <p14:cNvContentPartPr/>
                <p14:nvPr/>
              </p14:nvContentPartPr>
              <p14:xfrm>
                <a:off x="1880831" y="5831841"/>
                <a:ext cx="120600" cy="236160"/>
              </p14:xfrm>
            </p:contentPart>
          </mc:Choice>
          <mc:Fallback xmlns="">
            <p:pic>
              <p:nvPicPr>
                <p:cNvPr id="8" name="Ink 7">
                  <a:extLst>
                    <a:ext uri="{FF2B5EF4-FFF2-40B4-BE49-F238E27FC236}">
                      <a16:creationId xmlns:a16="http://schemas.microsoft.com/office/drawing/2014/main" id="{42039F22-D1CC-1BA1-EE2E-E239F939798A}"/>
                    </a:ext>
                  </a:extLst>
                </p:cNvPr>
                <p:cNvPicPr/>
                <p:nvPr/>
              </p:nvPicPr>
              <p:blipFill>
                <a:blip r:embed="rId32"/>
                <a:stretch>
                  <a:fillRect/>
                </a:stretch>
              </p:blipFill>
              <p:spPr>
                <a:xfrm>
                  <a:off x="1871831" y="5823201"/>
                  <a:ext cx="138240" cy="25380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9" name="Ink 8">
                  <a:extLst>
                    <a:ext uri="{FF2B5EF4-FFF2-40B4-BE49-F238E27FC236}">
                      <a16:creationId xmlns:a16="http://schemas.microsoft.com/office/drawing/2014/main" id="{9F86CB12-688F-AAE0-6C38-676A2DBF4F06}"/>
                    </a:ext>
                  </a:extLst>
                </p14:cNvPr>
                <p14:cNvContentPartPr/>
                <p14:nvPr/>
              </p14:nvContentPartPr>
              <p14:xfrm>
                <a:off x="2095031" y="6015801"/>
                <a:ext cx="113760" cy="13320"/>
              </p14:xfrm>
            </p:contentPart>
          </mc:Choice>
          <mc:Fallback xmlns="">
            <p:pic>
              <p:nvPicPr>
                <p:cNvPr id="9" name="Ink 8">
                  <a:extLst>
                    <a:ext uri="{FF2B5EF4-FFF2-40B4-BE49-F238E27FC236}">
                      <a16:creationId xmlns:a16="http://schemas.microsoft.com/office/drawing/2014/main" id="{9F86CB12-688F-AAE0-6C38-676A2DBF4F06}"/>
                    </a:ext>
                  </a:extLst>
                </p:cNvPr>
                <p:cNvPicPr/>
                <p:nvPr/>
              </p:nvPicPr>
              <p:blipFill>
                <a:blip r:embed="rId34"/>
                <a:stretch>
                  <a:fillRect/>
                </a:stretch>
              </p:blipFill>
              <p:spPr>
                <a:xfrm>
                  <a:off x="2086031" y="6007161"/>
                  <a:ext cx="13140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10" name="Ink 9">
                  <a:extLst>
                    <a:ext uri="{FF2B5EF4-FFF2-40B4-BE49-F238E27FC236}">
                      <a16:creationId xmlns:a16="http://schemas.microsoft.com/office/drawing/2014/main" id="{F5F5F60E-1379-2126-3A36-EFBA1BD04F97}"/>
                    </a:ext>
                  </a:extLst>
                </p14:cNvPr>
                <p14:cNvContentPartPr/>
                <p14:nvPr/>
              </p14:nvContentPartPr>
              <p14:xfrm>
                <a:off x="2356031" y="5853801"/>
                <a:ext cx="257400" cy="210600"/>
              </p14:xfrm>
            </p:contentPart>
          </mc:Choice>
          <mc:Fallback xmlns="">
            <p:pic>
              <p:nvPicPr>
                <p:cNvPr id="10" name="Ink 9">
                  <a:extLst>
                    <a:ext uri="{FF2B5EF4-FFF2-40B4-BE49-F238E27FC236}">
                      <a16:creationId xmlns:a16="http://schemas.microsoft.com/office/drawing/2014/main" id="{F5F5F60E-1379-2126-3A36-EFBA1BD04F97}"/>
                    </a:ext>
                  </a:extLst>
                </p:cNvPr>
                <p:cNvPicPr/>
                <p:nvPr/>
              </p:nvPicPr>
              <p:blipFill>
                <a:blip r:embed="rId36"/>
                <a:stretch>
                  <a:fillRect/>
                </a:stretch>
              </p:blipFill>
              <p:spPr>
                <a:xfrm>
                  <a:off x="2347031" y="5845161"/>
                  <a:ext cx="275040" cy="22824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11" name="Ink 10">
                  <a:extLst>
                    <a:ext uri="{FF2B5EF4-FFF2-40B4-BE49-F238E27FC236}">
                      <a16:creationId xmlns:a16="http://schemas.microsoft.com/office/drawing/2014/main" id="{03D5A7DB-CD77-AA4E-C88D-A9B252C51DAE}"/>
                    </a:ext>
                  </a:extLst>
                </p14:cNvPr>
                <p14:cNvContentPartPr/>
                <p14:nvPr/>
              </p14:nvContentPartPr>
              <p14:xfrm>
                <a:off x="2703791" y="5813121"/>
                <a:ext cx="316440" cy="253080"/>
              </p14:xfrm>
            </p:contentPart>
          </mc:Choice>
          <mc:Fallback xmlns="">
            <p:pic>
              <p:nvPicPr>
                <p:cNvPr id="11" name="Ink 10">
                  <a:extLst>
                    <a:ext uri="{FF2B5EF4-FFF2-40B4-BE49-F238E27FC236}">
                      <a16:creationId xmlns:a16="http://schemas.microsoft.com/office/drawing/2014/main" id="{03D5A7DB-CD77-AA4E-C88D-A9B252C51DAE}"/>
                    </a:ext>
                  </a:extLst>
                </p:cNvPr>
                <p:cNvPicPr/>
                <p:nvPr/>
              </p:nvPicPr>
              <p:blipFill>
                <a:blip r:embed="rId38"/>
                <a:stretch>
                  <a:fillRect/>
                </a:stretch>
              </p:blipFill>
              <p:spPr>
                <a:xfrm>
                  <a:off x="2694791" y="5804481"/>
                  <a:ext cx="334080" cy="27072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12" name="Ink 11">
                  <a:extLst>
                    <a:ext uri="{FF2B5EF4-FFF2-40B4-BE49-F238E27FC236}">
                      <a16:creationId xmlns:a16="http://schemas.microsoft.com/office/drawing/2014/main" id="{D7CF50DC-9F6B-E945-FDD4-E00650BBC8F1}"/>
                    </a:ext>
                  </a:extLst>
                </p14:cNvPr>
                <p14:cNvContentPartPr/>
                <p14:nvPr/>
              </p14:nvContentPartPr>
              <p14:xfrm>
                <a:off x="3078551" y="5800521"/>
                <a:ext cx="192240" cy="261000"/>
              </p14:xfrm>
            </p:contentPart>
          </mc:Choice>
          <mc:Fallback xmlns="">
            <p:pic>
              <p:nvPicPr>
                <p:cNvPr id="12" name="Ink 11">
                  <a:extLst>
                    <a:ext uri="{FF2B5EF4-FFF2-40B4-BE49-F238E27FC236}">
                      <a16:creationId xmlns:a16="http://schemas.microsoft.com/office/drawing/2014/main" id="{D7CF50DC-9F6B-E945-FDD4-E00650BBC8F1}"/>
                    </a:ext>
                  </a:extLst>
                </p:cNvPr>
                <p:cNvPicPr/>
                <p:nvPr/>
              </p:nvPicPr>
              <p:blipFill>
                <a:blip r:embed="rId40"/>
                <a:stretch>
                  <a:fillRect/>
                </a:stretch>
              </p:blipFill>
              <p:spPr>
                <a:xfrm>
                  <a:off x="3069551" y="5791521"/>
                  <a:ext cx="209880" cy="27864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13" name="Ink 12">
                  <a:extLst>
                    <a:ext uri="{FF2B5EF4-FFF2-40B4-BE49-F238E27FC236}">
                      <a16:creationId xmlns:a16="http://schemas.microsoft.com/office/drawing/2014/main" id="{5FAD713F-052D-3994-1D0F-92C6FD65B42E}"/>
                    </a:ext>
                  </a:extLst>
                </p14:cNvPr>
                <p14:cNvContentPartPr/>
                <p14:nvPr/>
              </p14:nvContentPartPr>
              <p14:xfrm>
                <a:off x="1521911" y="4390401"/>
                <a:ext cx="2598120" cy="703080"/>
              </p14:xfrm>
            </p:contentPart>
          </mc:Choice>
          <mc:Fallback xmlns="">
            <p:pic>
              <p:nvPicPr>
                <p:cNvPr id="13" name="Ink 12">
                  <a:extLst>
                    <a:ext uri="{FF2B5EF4-FFF2-40B4-BE49-F238E27FC236}">
                      <a16:creationId xmlns:a16="http://schemas.microsoft.com/office/drawing/2014/main" id="{5FAD713F-052D-3994-1D0F-92C6FD65B42E}"/>
                    </a:ext>
                  </a:extLst>
                </p:cNvPr>
                <p:cNvPicPr/>
                <p:nvPr/>
              </p:nvPicPr>
              <p:blipFill>
                <a:blip r:embed="rId42"/>
                <a:stretch>
                  <a:fillRect/>
                </a:stretch>
              </p:blipFill>
              <p:spPr>
                <a:xfrm>
                  <a:off x="1513271" y="4381401"/>
                  <a:ext cx="2615760" cy="72072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14" name="Ink 13">
                  <a:extLst>
                    <a:ext uri="{FF2B5EF4-FFF2-40B4-BE49-F238E27FC236}">
                      <a16:creationId xmlns:a16="http://schemas.microsoft.com/office/drawing/2014/main" id="{5B8733D6-BBF4-C845-19D2-72C6DB38EC17}"/>
                    </a:ext>
                  </a:extLst>
                </p14:cNvPr>
                <p14:cNvContentPartPr/>
                <p14:nvPr/>
              </p14:nvContentPartPr>
              <p14:xfrm>
                <a:off x="2011511" y="4571121"/>
                <a:ext cx="168480" cy="311760"/>
              </p14:xfrm>
            </p:contentPart>
          </mc:Choice>
          <mc:Fallback xmlns="">
            <p:pic>
              <p:nvPicPr>
                <p:cNvPr id="14" name="Ink 13">
                  <a:extLst>
                    <a:ext uri="{FF2B5EF4-FFF2-40B4-BE49-F238E27FC236}">
                      <a16:creationId xmlns:a16="http://schemas.microsoft.com/office/drawing/2014/main" id="{5B8733D6-BBF4-C845-19D2-72C6DB38EC17}"/>
                    </a:ext>
                  </a:extLst>
                </p:cNvPr>
                <p:cNvPicPr/>
                <p:nvPr/>
              </p:nvPicPr>
              <p:blipFill>
                <a:blip r:embed="rId44"/>
                <a:stretch>
                  <a:fillRect/>
                </a:stretch>
              </p:blipFill>
              <p:spPr>
                <a:xfrm>
                  <a:off x="2002871" y="4562121"/>
                  <a:ext cx="186120" cy="32940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15" name="Ink 14">
                  <a:extLst>
                    <a:ext uri="{FF2B5EF4-FFF2-40B4-BE49-F238E27FC236}">
                      <a16:creationId xmlns:a16="http://schemas.microsoft.com/office/drawing/2014/main" id="{3FCE0B92-2AC8-5888-7525-C1FD3A8B25E9}"/>
                    </a:ext>
                  </a:extLst>
                </p14:cNvPr>
                <p14:cNvContentPartPr/>
                <p14:nvPr/>
              </p14:nvContentPartPr>
              <p14:xfrm>
                <a:off x="2280071" y="4883601"/>
                <a:ext cx="284040" cy="7560"/>
              </p14:xfrm>
            </p:contentPart>
          </mc:Choice>
          <mc:Fallback xmlns="">
            <p:pic>
              <p:nvPicPr>
                <p:cNvPr id="15" name="Ink 14">
                  <a:extLst>
                    <a:ext uri="{FF2B5EF4-FFF2-40B4-BE49-F238E27FC236}">
                      <a16:creationId xmlns:a16="http://schemas.microsoft.com/office/drawing/2014/main" id="{3FCE0B92-2AC8-5888-7525-C1FD3A8B25E9}"/>
                    </a:ext>
                  </a:extLst>
                </p:cNvPr>
                <p:cNvPicPr/>
                <p:nvPr/>
              </p:nvPicPr>
              <p:blipFill>
                <a:blip r:embed="rId46"/>
                <a:stretch>
                  <a:fillRect/>
                </a:stretch>
              </p:blipFill>
              <p:spPr>
                <a:xfrm>
                  <a:off x="2271071" y="4874961"/>
                  <a:ext cx="301680" cy="2520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16" name="Ink 15">
                  <a:extLst>
                    <a:ext uri="{FF2B5EF4-FFF2-40B4-BE49-F238E27FC236}">
                      <a16:creationId xmlns:a16="http://schemas.microsoft.com/office/drawing/2014/main" id="{77CA2337-EABB-B586-E4D0-12092EF4FEF4}"/>
                    </a:ext>
                  </a:extLst>
                </p14:cNvPr>
                <p14:cNvContentPartPr/>
                <p14:nvPr/>
              </p14:nvContentPartPr>
              <p14:xfrm>
                <a:off x="2724311" y="4589121"/>
                <a:ext cx="471960" cy="268200"/>
              </p14:xfrm>
            </p:contentPart>
          </mc:Choice>
          <mc:Fallback xmlns="">
            <p:pic>
              <p:nvPicPr>
                <p:cNvPr id="16" name="Ink 15">
                  <a:extLst>
                    <a:ext uri="{FF2B5EF4-FFF2-40B4-BE49-F238E27FC236}">
                      <a16:creationId xmlns:a16="http://schemas.microsoft.com/office/drawing/2014/main" id="{77CA2337-EABB-B586-E4D0-12092EF4FEF4}"/>
                    </a:ext>
                  </a:extLst>
                </p:cNvPr>
                <p:cNvPicPr/>
                <p:nvPr/>
              </p:nvPicPr>
              <p:blipFill>
                <a:blip r:embed="rId48"/>
                <a:stretch>
                  <a:fillRect/>
                </a:stretch>
              </p:blipFill>
              <p:spPr>
                <a:xfrm>
                  <a:off x="2715671" y="4580121"/>
                  <a:ext cx="489600" cy="285840"/>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17" name="Ink 16">
                  <a:extLst>
                    <a:ext uri="{FF2B5EF4-FFF2-40B4-BE49-F238E27FC236}">
                      <a16:creationId xmlns:a16="http://schemas.microsoft.com/office/drawing/2014/main" id="{5E9551B1-0FA1-46DB-69C4-33A2368F44DB}"/>
                    </a:ext>
                  </a:extLst>
                </p14:cNvPr>
                <p14:cNvContentPartPr/>
                <p14:nvPr/>
              </p14:nvContentPartPr>
              <p14:xfrm>
                <a:off x="3229031" y="4589121"/>
                <a:ext cx="93240" cy="285480"/>
              </p14:xfrm>
            </p:contentPart>
          </mc:Choice>
          <mc:Fallback xmlns="">
            <p:pic>
              <p:nvPicPr>
                <p:cNvPr id="17" name="Ink 16">
                  <a:extLst>
                    <a:ext uri="{FF2B5EF4-FFF2-40B4-BE49-F238E27FC236}">
                      <a16:creationId xmlns:a16="http://schemas.microsoft.com/office/drawing/2014/main" id="{5E9551B1-0FA1-46DB-69C4-33A2368F44DB}"/>
                    </a:ext>
                  </a:extLst>
                </p:cNvPr>
                <p:cNvPicPr/>
                <p:nvPr/>
              </p:nvPicPr>
              <p:blipFill>
                <a:blip r:embed="rId50"/>
                <a:stretch>
                  <a:fillRect/>
                </a:stretch>
              </p:blipFill>
              <p:spPr>
                <a:xfrm>
                  <a:off x="3220031" y="4580121"/>
                  <a:ext cx="110880" cy="303120"/>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18" name="Ink 17">
                  <a:extLst>
                    <a:ext uri="{FF2B5EF4-FFF2-40B4-BE49-F238E27FC236}">
                      <a16:creationId xmlns:a16="http://schemas.microsoft.com/office/drawing/2014/main" id="{AF778070-ED90-DC5C-69BC-E34C4EC5102D}"/>
                    </a:ext>
                  </a:extLst>
                </p14:cNvPr>
                <p14:cNvContentPartPr/>
                <p14:nvPr/>
              </p14:nvContentPartPr>
              <p14:xfrm>
                <a:off x="3350711" y="4647441"/>
                <a:ext cx="162720" cy="230400"/>
              </p14:xfrm>
            </p:contentPart>
          </mc:Choice>
          <mc:Fallback xmlns="">
            <p:pic>
              <p:nvPicPr>
                <p:cNvPr id="18" name="Ink 17">
                  <a:extLst>
                    <a:ext uri="{FF2B5EF4-FFF2-40B4-BE49-F238E27FC236}">
                      <a16:creationId xmlns:a16="http://schemas.microsoft.com/office/drawing/2014/main" id="{AF778070-ED90-DC5C-69BC-E34C4EC5102D}"/>
                    </a:ext>
                  </a:extLst>
                </p:cNvPr>
                <p:cNvPicPr/>
                <p:nvPr/>
              </p:nvPicPr>
              <p:blipFill>
                <a:blip r:embed="rId52"/>
                <a:stretch>
                  <a:fillRect/>
                </a:stretch>
              </p:blipFill>
              <p:spPr>
                <a:xfrm>
                  <a:off x="3341711" y="4638801"/>
                  <a:ext cx="180360" cy="248040"/>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19" name="Ink 18">
                  <a:extLst>
                    <a:ext uri="{FF2B5EF4-FFF2-40B4-BE49-F238E27FC236}">
                      <a16:creationId xmlns:a16="http://schemas.microsoft.com/office/drawing/2014/main" id="{1904ED8D-53BF-2366-D0E5-A8F31D084DCD}"/>
                    </a:ext>
                  </a:extLst>
                </p14:cNvPr>
                <p14:cNvContentPartPr/>
                <p14:nvPr/>
              </p14:nvContentPartPr>
              <p14:xfrm>
                <a:off x="3548351" y="4606401"/>
                <a:ext cx="119160" cy="201240"/>
              </p14:xfrm>
            </p:contentPart>
          </mc:Choice>
          <mc:Fallback xmlns="">
            <p:pic>
              <p:nvPicPr>
                <p:cNvPr id="19" name="Ink 18">
                  <a:extLst>
                    <a:ext uri="{FF2B5EF4-FFF2-40B4-BE49-F238E27FC236}">
                      <a16:creationId xmlns:a16="http://schemas.microsoft.com/office/drawing/2014/main" id="{1904ED8D-53BF-2366-D0E5-A8F31D084DCD}"/>
                    </a:ext>
                  </a:extLst>
                </p:cNvPr>
                <p:cNvPicPr/>
                <p:nvPr/>
              </p:nvPicPr>
              <p:blipFill>
                <a:blip r:embed="rId54"/>
                <a:stretch>
                  <a:fillRect/>
                </a:stretch>
              </p:blipFill>
              <p:spPr>
                <a:xfrm>
                  <a:off x="3539351" y="4597401"/>
                  <a:ext cx="136800" cy="218880"/>
                </a:xfrm>
                <a:prstGeom prst="rect">
                  <a:avLst/>
                </a:prstGeom>
              </p:spPr>
            </p:pic>
          </mc:Fallback>
        </mc:AlternateContent>
        <mc:AlternateContent xmlns:mc="http://schemas.openxmlformats.org/markup-compatibility/2006" xmlns:p14="http://schemas.microsoft.com/office/powerpoint/2010/main">
          <mc:Choice Requires="p14">
            <p:contentPart p14:bwMode="auto" r:id="rId55">
              <p14:nvContentPartPr>
                <p14:cNvPr id="20" name="Ink 19">
                  <a:extLst>
                    <a:ext uri="{FF2B5EF4-FFF2-40B4-BE49-F238E27FC236}">
                      <a16:creationId xmlns:a16="http://schemas.microsoft.com/office/drawing/2014/main" id="{BDCBBD04-F245-4518-36E6-0C863B92474E}"/>
                    </a:ext>
                  </a:extLst>
                </p14:cNvPr>
                <p14:cNvContentPartPr/>
                <p14:nvPr/>
              </p14:nvContentPartPr>
              <p14:xfrm>
                <a:off x="3714311" y="4584441"/>
                <a:ext cx="81360" cy="230400"/>
              </p14:xfrm>
            </p:contentPart>
          </mc:Choice>
          <mc:Fallback xmlns="">
            <p:pic>
              <p:nvPicPr>
                <p:cNvPr id="20" name="Ink 19">
                  <a:extLst>
                    <a:ext uri="{FF2B5EF4-FFF2-40B4-BE49-F238E27FC236}">
                      <a16:creationId xmlns:a16="http://schemas.microsoft.com/office/drawing/2014/main" id="{BDCBBD04-F245-4518-36E6-0C863B92474E}"/>
                    </a:ext>
                  </a:extLst>
                </p:cNvPr>
                <p:cNvPicPr/>
                <p:nvPr/>
              </p:nvPicPr>
              <p:blipFill>
                <a:blip r:embed="rId56"/>
                <a:stretch>
                  <a:fillRect/>
                </a:stretch>
              </p:blipFill>
              <p:spPr>
                <a:xfrm>
                  <a:off x="3705311" y="4575801"/>
                  <a:ext cx="99000" cy="248040"/>
                </a:xfrm>
                <a:prstGeom prst="rect">
                  <a:avLst/>
                </a:prstGeom>
              </p:spPr>
            </p:pic>
          </mc:Fallback>
        </mc:AlternateContent>
        <mc:AlternateContent xmlns:mc="http://schemas.openxmlformats.org/markup-compatibility/2006" xmlns:p14="http://schemas.microsoft.com/office/powerpoint/2010/main">
          <mc:Choice Requires="p14">
            <p:contentPart p14:bwMode="auto" r:id="rId57">
              <p14:nvContentPartPr>
                <p14:cNvPr id="21" name="Ink 20">
                  <a:extLst>
                    <a:ext uri="{FF2B5EF4-FFF2-40B4-BE49-F238E27FC236}">
                      <a16:creationId xmlns:a16="http://schemas.microsoft.com/office/drawing/2014/main" id="{D355AF41-EEF5-4038-71D1-8AD1E817768F}"/>
                    </a:ext>
                  </a:extLst>
                </p14:cNvPr>
                <p14:cNvContentPartPr/>
                <p14:nvPr/>
              </p14:nvContentPartPr>
              <p14:xfrm>
                <a:off x="2944631" y="5038761"/>
                <a:ext cx="93600" cy="713520"/>
              </p14:xfrm>
            </p:contentPart>
          </mc:Choice>
          <mc:Fallback xmlns="">
            <p:pic>
              <p:nvPicPr>
                <p:cNvPr id="21" name="Ink 20">
                  <a:extLst>
                    <a:ext uri="{FF2B5EF4-FFF2-40B4-BE49-F238E27FC236}">
                      <a16:creationId xmlns:a16="http://schemas.microsoft.com/office/drawing/2014/main" id="{D355AF41-EEF5-4038-71D1-8AD1E817768F}"/>
                    </a:ext>
                  </a:extLst>
                </p:cNvPr>
                <p:cNvPicPr/>
                <p:nvPr/>
              </p:nvPicPr>
              <p:blipFill>
                <a:blip r:embed="rId58"/>
                <a:stretch>
                  <a:fillRect/>
                </a:stretch>
              </p:blipFill>
              <p:spPr>
                <a:xfrm>
                  <a:off x="2935631" y="5030121"/>
                  <a:ext cx="111240" cy="731160"/>
                </a:xfrm>
                <a:prstGeom prst="rect">
                  <a:avLst/>
                </a:prstGeom>
              </p:spPr>
            </p:pic>
          </mc:Fallback>
        </mc:AlternateContent>
        <mc:AlternateContent xmlns:mc="http://schemas.openxmlformats.org/markup-compatibility/2006" xmlns:p14="http://schemas.microsoft.com/office/powerpoint/2010/main">
          <mc:Choice Requires="p14">
            <p:contentPart p14:bwMode="auto" r:id="rId59">
              <p14:nvContentPartPr>
                <p14:cNvPr id="22" name="Ink 21">
                  <a:extLst>
                    <a:ext uri="{FF2B5EF4-FFF2-40B4-BE49-F238E27FC236}">
                      <a16:creationId xmlns:a16="http://schemas.microsoft.com/office/drawing/2014/main" id="{BFCA3803-0119-06F8-8D6C-86CDC31C15DD}"/>
                    </a:ext>
                  </a:extLst>
                </p14:cNvPr>
                <p14:cNvContentPartPr/>
                <p14:nvPr/>
              </p14:nvContentPartPr>
              <p14:xfrm>
                <a:off x="2864711" y="5025081"/>
                <a:ext cx="247320" cy="176400"/>
              </p14:xfrm>
            </p:contentPart>
          </mc:Choice>
          <mc:Fallback xmlns="">
            <p:pic>
              <p:nvPicPr>
                <p:cNvPr id="22" name="Ink 21">
                  <a:extLst>
                    <a:ext uri="{FF2B5EF4-FFF2-40B4-BE49-F238E27FC236}">
                      <a16:creationId xmlns:a16="http://schemas.microsoft.com/office/drawing/2014/main" id="{BFCA3803-0119-06F8-8D6C-86CDC31C15DD}"/>
                    </a:ext>
                  </a:extLst>
                </p:cNvPr>
                <p:cNvPicPr/>
                <p:nvPr/>
              </p:nvPicPr>
              <p:blipFill>
                <a:blip r:embed="rId60"/>
                <a:stretch>
                  <a:fillRect/>
                </a:stretch>
              </p:blipFill>
              <p:spPr>
                <a:xfrm>
                  <a:off x="2856071" y="5016441"/>
                  <a:ext cx="264960" cy="194040"/>
                </a:xfrm>
                <a:prstGeom prst="rect">
                  <a:avLst/>
                </a:prstGeom>
              </p:spPr>
            </p:pic>
          </mc:Fallback>
        </mc:AlternateContent>
        <mc:AlternateContent xmlns:mc="http://schemas.openxmlformats.org/markup-compatibility/2006" xmlns:p14="http://schemas.microsoft.com/office/powerpoint/2010/main">
          <mc:Choice Requires="p14">
            <p:contentPart p14:bwMode="auto" r:id="rId61">
              <p14:nvContentPartPr>
                <p14:cNvPr id="23" name="Ink 22">
                  <a:extLst>
                    <a:ext uri="{FF2B5EF4-FFF2-40B4-BE49-F238E27FC236}">
                      <a16:creationId xmlns:a16="http://schemas.microsoft.com/office/drawing/2014/main" id="{44EB3465-4A7C-4648-2F63-C1CF45F8F8C5}"/>
                    </a:ext>
                  </a:extLst>
                </p14:cNvPr>
                <p14:cNvContentPartPr/>
                <p14:nvPr/>
              </p14:nvContentPartPr>
              <p14:xfrm>
                <a:off x="2907551" y="4857681"/>
                <a:ext cx="9360" cy="9360"/>
              </p14:xfrm>
            </p:contentPart>
          </mc:Choice>
          <mc:Fallback xmlns="">
            <p:pic>
              <p:nvPicPr>
                <p:cNvPr id="23" name="Ink 22">
                  <a:extLst>
                    <a:ext uri="{FF2B5EF4-FFF2-40B4-BE49-F238E27FC236}">
                      <a16:creationId xmlns:a16="http://schemas.microsoft.com/office/drawing/2014/main" id="{44EB3465-4A7C-4648-2F63-C1CF45F8F8C5}"/>
                    </a:ext>
                  </a:extLst>
                </p:cNvPr>
                <p:cNvPicPr/>
                <p:nvPr/>
              </p:nvPicPr>
              <p:blipFill>
                <a:blip r:embed="rId62"/>
                <a:stretch>
                  <a:fillRect/>
                </a:stretch>
              </p:blipFill>
              <p:spPr>
                <a:xfrm>
                  <a:off x="2898551" y="4849041"/>
                  <a:ext cx="27000" cy="27000"/>
                </a:xfrm>
                <a:prstGeom prst="rect">
                  <a:avLst/>
                </a:prstGeom>
              </p:spPr>
            </p:pic>
          </mc:Fallback>
        </mc:AlternateContent>
        <mc:AlternateContent xmlns:mc="http://schemas.openxmlformats.org/markup-compatibility/2006" xmlns:p14="http://schemas.microsoft.com/office/powerpoint/2010/main">
          <mc:Choice Requires="p14">
            <p:contentPart p14:bwMode="auto" r:id="rId63">
              <p14:nvContentPartPr>
                <p14:cNvPr id="25" name="Ink 24">
                  <a:extLst>
                    <a:ext uri="{FF2B5EF4-FFF2-40B4-BE49-F238E27FC236}">
                      <a16:creationId xmlns:a16="http://schemas.microsoft.com/office/drawing/2014/main" id="{939C8DEA-3CFA-828D-AB0B-22B6C9C256CF}"/>
                    </a:ext>
                  </a:extLst>
                </p14:cNvPr>
                <p14:cNvContentPartPr/>
                <p14:nvPr/>
              </p14:nvContentPartPr>
              <p14:xfrm>
                <a:off x="2794511" y="3564921"/>
                <a:ext cx="1540080" cy="859680"/>
              </p14:xfrm>
            </p:contentPart>
          </mc:Choice>
          <mc:Fallback xmlns="">
            <p:pic>
              <p:nvPicPr>
                <p:cNvPr id="25" name="Ink 24">
                  <a:extLst>
                    <a:ext uri="{FF2B5EF4-FFF2-40B4-BE49-F238E27FC236}">
                      <a16:creationId xmlns:a16="http://schemas.microsoft.com/office/drawing/2014/main" id="{939C8DEA-3CFA-828D-AB0B-22B6C9C256CF}"/>
                    </a:ext>
                  </a:extLst>
                </p:cNvPr>
                <p:cNvPicPr/>
                <p:nvPr/>
              </p:nvPicPr>
              <p:blipFill>
                <a:blip r:embed="rId64"/>
                <a:stretch>
                  <a:fillRect/>
                </a:stretch>
              </p:blipFill>
              <p:spPr>
                <a:xfrm>
                  <a:off x="2785511" y="3555921"/>
                  <a:ext cx="1557720" cy="877320"/>
                </a:xfrm>
                <a:prstGeom prst="rect">
                  <a:avLst/>
                </a:prstGeom>
              </p:spPr>
            </p:pic>
          </mc:Fallback>
        </mc:AlternateContent>
        <mc:AlternateContent xmlns:mc="http://schemas.openxmlformats.org/markup-compatibility/2006" xmlns:p14="http://schemas.microsoft.com/office/powerpoint/2010/main">
          <mc:Choice Requires="p14">
            <p:contentPart p14:bwMode="auto" r:id="rId65">
              <p14:nvContentPartPr>
                <p14:cNvPr id="26" name="Ink 25">
                  <a:extLst>
                    <a:ext uri="{FF2B5EF4-FFF2-40B4-BE49-F238E27FC236}">
                      <a16:creationId xmlns:a16="http://schemas.microsoft.com/office/drawing/2014/main" id="{19FE2F1D-3A76-9CE8-8F51-6E4DD87F10FB}"/>
                    </a:ext>
                  </a:extLst>
                </p14:cNvPr>
                <p14:cNvContentPartPr/>
                <p14:nvPr/>
              </p14:nvContentPartPr>
              <p14:xfrm>
                <a:off x="4081511" y="3508041"/>
                <a:ext cx="291600" cy="157680"/>
              </p14:xfrm>
            </p:contentPart>
          </mc:Choice>
          <mc:Fallback xmlns="">
            <p:pic>
              <p:nvPicPr>
                <p:cNvPr id="26" name="Ink 25">
                  <a:extLst>
                    <a:ext uri="{FF2B5EF4-FFF2-40B4-BE49-F238E27FC236}">
                      <a16:creationId xmlns:a16="http://schemas.microsoft.com/office/drawing/2014/main" id="{19FE2F1D-3A76-9CE8-8F51-6E4DD87F10FB}"/>
                    </a:ext>
                  </a:extLst>
                </p:cNvPr>
                <p:cNvPicPr/>
                <p:nvPr/>
              </p:nvPicPr>
              <p:blipFill>
                <a:blip r:embed="rId66"/>
                <a:stretch>
                  <a:fillRect/>
                </a:stretch>
              </p:blipFill>
              <p:spPr>
                <a:xfrm>
                  <a:off x="4072511" y="3499041"/>
                  <a:ext cx="309240" cy="175320"/>
                </a:xfrm>
                <a:prstGeom prst="rect">
                  <a:avLst/>
                </a:prstGeom>
              </p:spPr>
            </p:pic>
          </mc:Fallback>
        </mc:AlternateContent>
        <mc:AlternateContent xmlns:mc="http://schemas.openxmlformats.org/markup-compatibility/2006" xmlns:p14="http://schemas.microsoft.com/office/powerpoint/2010/main">
          <mc:Choice Requires="p14">
            <p:contentPart p14:bwMode="auto" r:id="rId67">
              <p14:nvContentPartPr>
                <p14:cNvPr id="27" name="Ink 26">
                  <a:extLst>
                    <a:ext uri="{FF2B5EF4-FFF2-40B4-BE49-F238E27FC236}">
                      <a16:creationId xmlns:a16="http://schemas.microsoft.com/office/drawing/2014/main" id="{945B0973-15C9-A24B-6090-98D9712BE456}"/>
                    </a:ext>
                  </a:extLst>
                </p14:cNvPr>
                <p14:cNvContentPartPr/>
                <p14:nvPr/>
              </p14:nvContentPartPr>
              <p14:xfrm>
                <a:off x="2845271" y="2779041"/>
                <a:ext cx="3474720" cy="714600"/>
              </p14:xfrm>
            </p:contentPart>
          </mc:Choice>
          <mc:Fallback xmlns="">
            <p:pic>
              <p:nvPicPr>
                <p:cNvPr id="27" name="Ink 26">
                  <a:extLst>
                    <a:ext uri="{FF2B5EF4-FFF2-40B4-BE49-F238E27FC236}">
                      <a16:creationId xmlns:a16="http://schemas.microsoft.com/office/drawing/2014/main" id="{945B0973-15C9-A24B-6090-98D9712BE456}"/>
                    </a:ext>
                  </a:extLst>
                </p:cNvPr>
                <p:cNvPicPr/>
                <p:nvPr/>
              </p:nvPicPr>
              <p:blipFill>
                <a:blip r:embed="rId68"/>
                <a:stretch>
                  <a:fillRect/>
                </a:stretch>
              </p:blipFill>
              <p:spPr>
                <a:xfrm>
                  <a:off x="2836631" y="2770041"/>
                  <a:ext cx="3492360" cy="732240"/>
                </a:xfrm>
                <a:prstGeom prst="rect">
                  <a:avLst/>
                </a:prstGeom>
              </p:spPr>
            </p:pic>
          </mc:Fallback>
        </mc:AlternateContent>
        <mc:AlternateContent xmlns:mc="http://schemas.openxmlformats.org/markup-compatibility/2006" xmlns:p14="http://schemas.microsoft.com/office/powerpoint/2010/main">
          <mc:Choice Requires="p14">
            <p:contentPart p14:bwMode="auto" r:id="rId69">
              <p14:nvContentPartPr>
                <p14:cNvPr id="28" name="Ink 27">
                  <a:extLst>
                    <a:ext uri="{FF2B5EF4-FFF2-40B4-BE49-F238E27FC236}">
                      <a16:creationId xmlns:a16="http://schemas.microsoft.com/office/drawing/2014/main" id="{873F4A27-2207-4706-F4F8-BE8BA365CD27}"/>
                    </a:ext>
                  </a:extLst>
                </p14:cNvPr>
                <p14:cNvContentPartPr/>
                <p14:nvPr/>
              </p14:nvContentPartPr>
              <p14:xfrm>
                <a:off x="2716751" y="2771121"/>
                <a:ext cx="3714840" cy="59400"/>
              </p14:xfrm>
            </p:contentPart>
          </mc:Choice>
          <mc:Fallback xmlns="">
            <p:pic>
              <p:nvPicPr>
                <p:cNvPr id="28" name="Ink 27">
                  <a:extLst>
                    <a:ext uri="{FF2B5EF4-FFF2-40B4-BE49-F238E27FC236}">
                      <a16:creationId xmlns:a16="http://schemas.microsoft.com/office/drawing/2014/main" id="{873F4A27-2207-4706-F4F8-BE8BA365CD27}"/>
                    </a:ext>
                  </a:extLst>
                </p:cNvPr>
                <p:cNvPicPr/>
                <p:nvPr/>
              </p:nvPicPr>
              <p:blipFill>
                <a:blip r:embed="rId70"/>
                <a:stretch>
                  <a:fillRect/>
                </a:stretch>
              </p:blipFill>
              <p:spPr>
                <a:xfrm>
                  <a:off x="2707751" y="2762481"/>
                  <a:ext cx="3732480" cy="77040"/>
                </a:xfrm>
                <a:prstGeom prst="rect">
                  <a:avLst/>
                </a:prstGeom>
              </p:spPr>
            </p:pic>
          </mc:Fallback>
        </mc:AlternateContent>
        <mc:AlternateContent xmlns:mc="http://schemas.openxmlformats.org/markup-compatibility/2006" xmlns:p14="http://schemas.microsoft.com/office/powerpoint/2010/main">
          <mc:Choice Requires="p14">
            <p:contentPart p14:bwMode="auto" r:id="rId71">
              <p14:nvContentPartPr>
                <p14:cNvPr id="29" name="Ink 28">
                  <a:extLst>
                    <a:ext uri="{FF2B5EF4-FFF2-40B4-BE49-F238E27FC236}">
                      <a16:creationId xmlns:a16="http://schemas.microsoft.com/office/drawing/2014/main" id="{840BBC30-2BDC-EA95-0993-B0FBE79E4229}"/>
                    </a:ext>
                  </a:extLst>
                </p14:cNvPr>
                <p14:cNvContentPartPr/>
                <p14:nvPr/>
              </p14:nvContentPartPr>
              <p14:xfrm>
                <a:off x="6278951" y="2824041"/>
                <a:ext cx="48240" cy="641880"/>
              </p14:xfrm>
            </p:contentPart>
          </mc:Choice>
          <mc:Fallback xmlns="">
            <p:pic>
              <p:nvPicPr>
                <p:cNvPr id="29" name="Ink 28">
                  <a:extLst>
                    <a:ext uri="{FF2B5EF4-FFF2-40B4-BE49-F238E27FC236}">
                      <a16:creationId xmlns:a16="http://schemas.microsoft.com/office/drawing/2014/main" id="{840BBC30-2BDC-EA95-0993-B0FBE79E4229}"/>
                    </a:ext>
                  </a:extLst>
                </p:cNvPr>
                <p:cNvPicPr/>
                <p:nvPr/>
              </p:nvPicPr>
              <p:blipFill>
                <a:blip r:embed="rId72"/>
                <a:stretch>
                  <a:fillRect/>
                </a:stretch>
              </p:blipFill>
              <p:spPr>
                <a:xfrm>
                  <a:off x="6270311" y="2815401"/>
                  <a:ext cx="65880" cy="659520"/>
                </a:xfrm>
                <a:prstGeom prst="rect">
                  <a:avLst/>
                </a:prstGeom>
              </p:spPr>
            </p:pic>
          </mc:Fallback>
        </mc:AlternateContent>
        <mc:AlternateContent xmlns:mc="http://schemas.openxmlformats.org/markup-compatibility/2006" xmlns:p14="http://schemas.microsoft.com/office/powerpoint/2010/main">
          <mc:Choice Requires="p14">
            <p:contentPart p14:bwMode="auto" r:id="rId73">
              <p14:nvContentPartPr>
                <p14:cNvPr id="31" name="Ink 30">
                  <a:extLst>
                    <a:ext uri="{FF2B5EF4-FFF2-40B4-BE49-F238E27FC236}">
                      <a16:creationId xmlns:a16="http://schemas.microsoft.com/office/drawing/2014/main" id="{A861EAB1-A4EA-2FDC-AF63-2C9551283C71}"/>
                    </a:ext>
                  </a:extLst>
                </p14:cNvPr>
                <p14:cNvContentPartPr/>
                <p14:nvPr/>
              </p14:nvContentPartPr>
              <p14:xfrm>
                <a:off x="3249191" y="3015201"/>
                <a:ext cx="369720" cy="354600"/>
              </p14:xfrm>
            </p:contentPart>
          </mc:Choice>
          <mc:Fallback xmlns="">
            <p:pic>
              <p:nvPicPr>
                <p:cNvPr id="31" name="Ink 30">
                  <a:extLst>
                    <a:ext uri="{FF2B5EF4-FFF2-40B4-BE49-F238E27FC236}">
                      <a16:creationId xmlns:a16="http://schemas.microsoft.com/office/drawing/2014/main" id="{A861EAB1-A4EA-2FDC-AF63-2C9551283C71}"/>
                    </a:ext>
                  </a:extLst>
                </p:cNvPr>
                <p:cNvPicPr/>
                <p:nvPr/>
              </p:nvPicPr>
              <p:blipFill>
                <a:blip r:embed="rId74"/>
                <a:stretch>
                  <a:fillRect/>
                </a:stretch>
              </p:blipFill>
              <p:spPr>
                <a:xfrm>
                  <a:off x="3240551" y="3006201"/>
                  <a:ext cx="387360" cy="372240"/>
                </a:xfrm>
                <a:prstGeom prst="rect">
                  <a:avLst/>
                </a:prstGeom>
              </p:spPr>
            </p:pic>
          </mc:Fallback>
        </mc:AlternateContent>
        <mc:AlternateContent xmlns:mc="http://schemas.openxmlformats.org/markup-compatibility/2006" xmlns:p14="http://schemas.microsoft.com/office/powerpoint/2010/main">
          <mc:Choice Requires="p14">
            <p:contentPart p14:bwMode="auto" r:id="rId75">
              <p14:nvContentPartPr>
                <p14:cNvPr id="32" name="Ink 31">
                  <a:extLst>
                    <a:ext uri="{FF2B5EF4-FFF2-40B4-BE49-F238E27FC236}">
                      <a16:creationId xmlns:a16="http://schemas.microsoft.com/office/drawing/2014/main" id="{BB758E92-520E-C2A6-6CFA-E79FE7B60C5C}"/>
                    </a:ext>
                  </a:extLst>
                </p14:cNvPr>
                <p14:cNvContentPartPr/>
                <p14:nvPr/>
              </p14:nvContentPartPr>
              <p14:xfrm>
                <a:off x="3351071" y="3243081"/>
                <a:ext cx="204480" cy="26280"/>
              </p14:xfrm>
            </p:contentPart>
          </mc:Choice>
          <mc:Fallback xmlns="">
            <p:pic>
              <p:nvPicPr>
                <p:cNvPr id="32" name="Ink 31">
                  <a:extLst>
                    <a:ext uri="{FF2B5EF4-FFF2-40B4-BE49-F238E27FC236}">
                      <a16:creationId xmlns:a16="http://schemas.microsoft.com/office/drawing/2014/main" id="{BB758E92-520E-C2A6-6CFA-E79FE7B60C5C}"/>
                    </a:ext>
                  </a:extLst>
                </p:cNvPr>
                <p:cNvPicPr/>
                <p:nvPr/>
              </p:nvPicPr>
              <p:blipFill>
                <a:blip r:embed="rId76"/>
                <a:stretch>
                  <a:fillRect/>
                </a:stretch>
              </p:blipFill>
              <p:spPr>
                <a:xfrm>
                  <a:off x="3342431" y="3234081"/>
                  <a:ext cx="222120" cy="43920"/>
                </a:xfrm>
                <a:prstGeom prst="rect">
                  <a:avLst/>
                </a:prstGeom>
              </p:spPr>
            </p:pic>
          </mc:Fallback>
        </mc:AlternateContent>
        <mc:AlternateContent xmlns:mc="http://schemas.openxmlformats.org/markup-compatibility/2006" xmlns:p14="http://schemas.microsoft.com/office/powerpoint/2010/main">
          <mc:Choice Requires="p14">
            <p:contentPart p14:bwMode="auto" r:id="rId77">
              <p14:nvContentPartPr>
                <p14:cNvPr id="33" name="Ink 32">
                  <a:extLst>
                    <a:ext uri="{FF2B5EF4-FFF2-40B4-BE49-F238E27FC236}">
                      <a16:creationId xmlns:a16="http://schemas.microsoft.com/office/drawing/2014/main" id="{C8BF1662-1713-824F-C873-CF1B46C2CBD2}"/>
                    </a:ext>
                  </a:extLst>
                </p14:cNvPr>
                <p14:cNvContentPartPr/>
                <p14:nvPr/>
              </p14:nvContentPartPr>
              <p14:xfrm>
                <a:off x="3706751" y="3361161"/>
                <a:ext cx="131040" cy="29880"/>
              </p14:xfrm>
            </p:contentPart>
          </mc:Choice>
          <mc:Fallback xmlns="">
            <p:pic>
              <p:nvPicPr>
                <p:cNvPr id="33" name="Ink 32">
                  <a:extLst>
                    <a:ext uri="{FF2B5EF4-FFF2-40B4-BE49-F238E27FC236}">
                      <a16:creationId xmlns:a16="http://schemas.microsoft.com/office/drawing/2014/main" id="{C8BF1662-1713-824F-C873-CF1B46C2CBD2}"/>
                    </a:ext>
                  </a:extLst>
                </p:cNvPr>
                <p:cNvPicPr/>
                <p:nvPr/>
              </p:nvPicPr>
              <p:blipFill>
                <a:blip r:embed="rId78"/>
                <a:stretch>
                  <a:fillRect/>
                </a:stretch>
              </p:blipFill>
              <p:spPr>
                <a:xfrm>
                  <a:off x="3698111" y="3352161"/>
                  <a:ext cx="148680" cy="47520"/>
                </a:xfrm>
                <a:prstGeom prst="rect">
                  <a:avLst/>
                </a:prstGeom>
              </p:spPr>
            </p:pic>
          </mc:Fallback>
        </mc:AlternateContent>
        <mc:AlternateContent xmlns:mc="http://schemas.openxmlformats.org/markup-compatibility/2006" xmlns:p14="http://schemas.microsoft.com/office/powerpoint/2010/main">
          <mc:Choice Requires="p14">
            <p:contentPart p14:bwMode="auto" r:id="rId79">
              <p14:nvContentPartPr>
                <p14:cNvPr id="34" name="Ink 33">
                  <a:extLst>
                    <a:ext uri="{FF2B5EF4-FFF2-40B4-BE49-F238E27FC236}">
                      <a16:creationId xmlns:a16="http://schemas.microsoft.com/office/drawing/2014/main" id="{9B6F0414-6FBA-3D7F-D483-CC9D8831EB56}"/>
                    </a:ext>
                  </a:extLst>
                </p14:cNvPr>
                <p14:cNvContentPartPr/>
                <p14:nvPr/>
              </p14:nvContentPartPr>
              <p14:xfrm>
                <a:off x="3900791" y="3069201"/>
                <a:ext cx="217080" cy="254160"/>
              </p14:xfrm>
            </p:contentPart>
          </mc:Choice>
          <mc:Fallback xmlns="">
            <p:pic>
              <p:nvPicPr>
                <p:cNvPr id="34" name="Ink 33">
                  <a:extLst>
                    <a:ext uri="{FF2B5EF4-FFF2-40B4-BE49-F238E27FC236}">
                      <a16:creationId xmlns:a16="http://schemas.microsoft.com/office/drawing/2014/main" id="{9B6F0414-6FBA-3D7F-D483-CC9D8831EB56}"/>
                    </a:ext>
                  </a:extLst>
                </p:cNvPr>
                <p:cNvPicPr/>
                <p:nvPr/>
              </p:nvPicPr>
              <p:blipFill>
                <a:blip r:embed="rId80"/>
                <a:stretch>
                  <a:fillRect/>
                </a:stretch>
              </p:blipFill>
              <p:spPr>
                <a:xfrm>
                  <a:off x="3892151" y="3060201"/>
                  <a:ext cx="234720" cy="271800"/>
                </a:xfrm>
                <a:prstGeom prst="rect">
                  <a:avLst/>
                </a:prstGeom>
              </p:spPr>
            </p:pic>
          </mc:Fallback>
        </mc:AlternateContent>
        <mc:AlternateContent xmlns:mc="http://schemas.openxmlformats.org/markup-compatibility/2006" xmlns:p14="http://schemas.microsoft.com/office/powerpoint/2010/main">
          <mc:Choice Requires="p14">
            <p:contentPart p14:bwMode="auto" r:id="rId81">
              <p14:nvContentPartPr>
                <p14:cNvPr id="35" name="Ink 34">
                  <a:extLst>
                    <a:ext uri="{FF2B5EF4-FFF2-40B4-BE49-F238E27FC236}">
                      <a16:creationId xmlns:a16="http://schemas.microsoft.com/office/drawing/2014/main" id="{08866401-14E5-C9A4-B48F-50015630B81B}"/>
                    </a:ext>
                  </a:extLst>
                </p14:cNvPr>
                <p14:cNvContentPartPr/>
                <p14:nvPr/>
              </p14:nvContentPartPr>
              <p14:xfrm>
                <a:off x="4120751" y="3073161"/>
                <a:ext cx="249840" cy="234720"/>
              </p14:xfrm>
            </p:contentPart>
          </mc:Choice>
          <mc:Fallback xmlns="">
            <p:pic>
              <p:nvPicPr>
                <p:cNvPr id="35" name="Ink 34">
                  <a:extLst>
                    <a:ext uri="{FF2B5EF4-FFF2-40B4-BE49-F238E27FC236}">
                      <a16:creationId xmlns:a16="http://schemas.microsoft.com/office/drawing/2014/main" id="{08866401-14E5-C9A4-B48F-50015630B81B}"/>
                    </a:ext>
                  </a:extLst>
                </p:cNvPr>
                <p:cNvPicPr/>
                <p:nvPr/>
              </p:nvPicPr>
              <p:blipFill>
                <a:blip r:embed="rId82"/>
                <a:stretch>
                  <a:fillRect/>
                </a:stretch>
              </p:blipFill>
              <p:spPr>
                <a:xfrm>
                  <a:off x="4111751" y="3064161"/>
                  <a:ext cx="267480" cy="252360"/>
                </a:xfrm>
                <a:prstGeom prst="rect">
                  <a:avLst/>
                </a:prstGeom>
              </p:spPr>
            </p:pic>
          </mc:Fallback>
        </mc:AlternateContent>
        <mc:AlternateContent xmlns:mc="http://schemas.openxmlformats.org/markup-compatibility/2006" xmlns:p14="http://schemas.microsoft.com/office/powerpoint/2010/main">
          <mc:Choice Requires="p14">
            <p:contentPart p14:bwMode="auto" r:id="rId83">
              <p14:nvContentPartPr>
                <p14:cNvPr id="36" name="Ink 35">
                  <a:extLst>
                    <a:ext uri="{FF2B5EF4-FFF2-40B4-BE49-F238E27FC236}">
                      <a16:creationId xmlns:a16="http://schemas.microsoft.com/office/drawing/2014/main" id="{30B9281A-59BA-5924-C727-E61711C84CF4}"/>
                    </a:ext>
                  </a:extLst>
                </p14:cNvPr>
                <p14:cNvContentPartPr/>
                <p14:nvPr/>
              </p14:nvContentPartPr>
              <p14:xfrm>
                <a:off x="4427111" y="3042921"/>
                <a:ext cx="92520" cy="297000"/>
              </p14:xfrm>
            </p:contentPart>
          </mc:Choice>
          <mc:Fallback xmlns="">
            <p:pic>
              <p:nvPicPr>
                <p:cNvPr id="36" name="Ink 35">
                  <a:extLst>
                    <a:ext uri="{FF2B5EF4-FFF2-40B4-BE49-F238E27FC236}">
                      <a16:creationId xmlns:a16="http://schemas.microsoft.com/office/drawing/2014/main" id="{30B9281A-59BA-5924-C727-E61711C84CF4}"/>
                    </a:ext>
                  </a:extLst>
                </p:cNvPr>
                <p:cNvPicPr/>
                <p:nvPr/>
              </p:nvPicPr>
              <p:blipFill>
                <a:blip r:embed="rId84"/>
                <a:stretch>
                  <a:fillRect/>
                </a:stretch>
              </p:blipFill>
              <p:spPr>
                <a:xfrm>
                  <a:off x="4418111" y="3034281"/>
                  <a:ext cx="110160" cy="314640"/>
                </a:xfrm>
                <a:prstGeom prst="rect">
                  <a:avLst/>
                </a:prstGeom>
              </p:spPr>
            </p:pic>
          </mc:Fallback>
        </mc:AlternateContent>
        <mc:AlternateContent xmlns:mc="http://schemas.openxmlformats.org/markup-compatibility/2006" xmlns:p14="http://schemas.microsoft.com/office/powerpoint/2010/main">
          <mc:Choice Requires="p14">
            <p:contentPart p14:bwMode="auto" r:id="rId85">
              <p14:nvContentPartPr>
                <p14:cNvPr id="37" name="Ink 36">
                  <a:extLst>
                    <a:ext uri="{FF2B5EF4-FFF2-40B4-BE49-F238E27FC236}">
                      <a16:creationId xmlns:a16="http://schemas.microsoft.com/office/drawing/2014/main" id="{0771104E-AC86-BCCC-D0CA-6A15131FBE11}"/>
                    </a:ext>
                  </a:extLst>
                </p14:cNvPr>
                <p14:cNvContentPartPr/>
                <p14:nvPr/>
              </p14:nvContentPartPr>
              <p14:xfrm>
                <a:off x="4606391" y="3042201"/>
                <a:ext cx="279000" cy="278640"/>
              </p14:xfrm>
            </p:contentPart>
          </mc:Choice>
          <mc:Fallback xmlns="">
            <p:pic>
              <p:nvPicPr>
                <p:cNvPr id="37" name="Ink 36">
                  <a:extLst>
                    <a:ext uri="{FF2B5EF4-FFF2-40B4-BE49-F238E27FC236}">
                      <a16:creationId xmlns:a16="http://schemas.microsoft.com/office/drawing/2014/main" id="{0771104E-AC86-BCCC-D0CA-6A15131FBE11}"/>
                    </a:ext>
                  </a:extLst>
                </p:cNvPr>
                <p:cNvPicPr/>
                <p:nvPr/>
              </p:nvPicPr>
              <p:blipFill>
                <a:blip r:embed="rId86"/>
                <a:stretch>
                  <a:fillRect/>
                </a:stretch>
              </p:blipFill>
              <p:spPr>
                <a:xfrm>
                  <a:off x="4597391" y="3033561"/>
                  <a:ext cx="296640" cy="296280"/>
                </a:xfrm>
                <a:prstGeom prst="rect">
                  <a:avLst/>
                </a:prstGeom>
              </p:spPr>
            </p:pic>
          </mc:Fallback>
        </mc:AlternateContent>
        <mc:AlternateContent xmlns:mc="http://schemas.openxmlformats.org/markup-compatibility/2006" xmlns:p14="http://schemas.microsoft.com/office/powerpoint/2010/main">
          <mc:Choice Requires="p14">
            <p:contentPart p14:bwMode="auto" r:id="rId87">
              <p14:nvContentPartPr>
                <p14:cNvPr id="38" name="Ink 37">
                  <a:extLst>
                    <a:ext uri="{FF2B5EF4-FFF2-40B4-BE49-F238E27FC236}">
                      <a16:creationId xmlns:a16="http://schemas.microsoft.com/office/drawing/2014/main" id="{68CCAE06-CB60-90C3-EE58-C1B649029D3B}"/>
                    </a:ext>
                  </a:extLst>
                </p14:cNvPr>
                <p14:cNvContentPartPr/>
                <p14:nvPr/>
              </p14:nvContentPartPr>
              <p14:xfrm>
                <a:off x="4946591" y="3062361"/>
                <a:ext cx="188640" cy="244440"/>
              </p14:xfrm>
            </p:contentPart>
          </mc:Choice>
          <mc:Fallback xmlns="">
            <p:pic>
              <p:nvPicPr>
                <p:cNvPr id="38" name="Ink 37">
                  <a:extLst>
                    <a:ext uri="{FF2B5EF4-FFF2-40B4-BE49-F238E27FC236}">
                      <a16:creationId xmlns:a16="http://schemas.microsoft.com/office/drawing/2014/main" id="{68CCAE06-CB60-90C3-EE58-C1B649029D3B}"/>
                    </a:ext>
                  </a:extLst>
                </p:cNvPr>
                <p:cNvPicPr/>
                <p:nvPr/>
              </p:nvPicPr>
              <p:blipFill>
                <a:blip r:embed="rId88"/>
                <a:stretch>
                  <a:fillRect/>
                </a:stretch>
              </p:blipFill>
              <p:spPr>
                <a:xfrm>
                  <a:off x="4937591" y="3053361"/>
                  <a:ext cx="206280" cy="262080"/>
                </a:xfrm>
                <a:prstGeom prst="rect">
                  <a:avLst/>
                </a:prstGeom>
              </p:spPr>
            </p:pic>
          </mc:Fallback>
        </mc:AlternateContent>
        <mc:AlternateContent xmlns:mc="http://schemas.openxmlformats.org/markup-compatibility/2006" xmlns:p14="http://schemas.microsoft.com/office/powerpoint/2010/main">
          <mc:Choice Requires="p14">
            <p:contentPart p14:bwMode="auto" r:id="rId89">
              <p14:nvContentPartPr>
                <p14:cNvPr id="39" name="Ink 38">
                  <a:extLst>
                    <a:ext uri="{FF2B5EF4-FFF2-40B4-BE49-F238E27FC236}">
                      <a16:creationId xmlns:a16="http://schemas.microsoft.com/office/drawing/2014/main" id="{39D2BE8F-0F5B-F080-B719-3837C707A740}"/>
                    </a:ext>
                  </a:extLst>
                </p14:cNvPr>
                <p14:cNvContentPartPr/>
                <p14:nvPr/>
              </p14:nvContentPartPr>
              <p14:xfrm>
                <a:off x="5184911" y="2984961"/>
                <a:ext cx="302400" cy="365760"/>
              </p14:xfrm>
            </p:contentPart>
          </mc:Choice>
          <mc:Fallback xmlns="">
            <p:pic>
              <p:nvPicPr>
                <p:cNvPr id="39" name="Ink 38">
                  <a:extLst>
                    <a:ext uri="{FF2B5EF4-FFF2-40B4-BE49-F238E27FC236}">
                      <a16:creationId xmlns:a16="http://schemas.microsoft.com/office/drawing/2014/main" id="{39D2BE8F-0F5B-F080-B719-3837C707A740}"/>
                    </a:ext>
                  </a:extLst>
                </p:cNvPr>
                <p:cNvPicPr/>
                <p:nvPr/>
              </p:nvPicPr>
              <p:blipFill>
                <a:blip r:embed="rId90"/>
                <a:stretch>
                  <a:fillRect/>
                </a:stretch>
              </p:blipFill>
              <p:spPr>
                <a:xfrm>
                  <a:off x="5176271" y="2975961"/>
                  <a:ext cx="320040" cy="383400"/>
                </a:xfrm>
                <a:prstGeom prst="rect">
                  <a:avLst/>
                </a:prstGeom>
              </p:spPr>
            </p:pic>
          </mc:Fallback>
        </mc:AlternateContent>
        <mc:AlternateContent xmlns:mc="http://schemas.openxmlformats.org/markup-compatibility/2006" xmlns:p14="http://schemas.microsoft.com/office/powerpoint/2010/main">
          <mc:Choice Requires="p14">
            <p:contentPart p14:bwMode="auto" r:id="rId91">
              <p14:nvContentPartPr>
                <p14:cNvPr id="41" name="Ink 40">
                  <a:extLst>
                    <a:ext uri="{FF2B5EF4-FFF2-40B4-BE49-F238E27FC236}">
                      <a16:creationId xmlns:a16="http://schemas.microsoft.com/office/drawing/2014/main" id="{0A63FF04-50EA-3A2C-D648-CEBD55F16B9A}"/>
                    </a:ext>
                  </a:extLst>
                </p14:cNvPr>
                <p14:cNvContentPartPr/>
                <p14:nvPr/>
              </p14:nvContentPartPr>
              <p14:xfrm>
                <a:off x="3495431" y="4594521"/>
                <a:ext cx="1531080" cy="875880"/>
              </p14:xfrm>
            </p:contentPart>
          </mc:Choice>
          <mc:Fallback xmlns="">
            <p:pic>
              <p:nvPicPr>
                <p:cNvPr id="41" name="Ink 40">
                  <a:extLst>
                    <a:ext uri="{FF2B5EF4-FFF2-40B4-BE49-F238E27FC236}">
                      <a16:creationId xmlns:a16="http://schemas.microsoft.com/office/drawing/2014/main" id="{0A63FF04-50EA-3A2C-D648-CEBD55F16B9A}"/>
                    </a:ext>
                  </a:extLst>
                </p:cNvPr>
                <p:cNvPicPr/>
                <p:nvPr/>
              </p:nvPicPr>
              <p:blipFill>
                <a:blip r:embed="rId92"/>
                <a:stretch>
                  <a:fillRect/>
                </a:stretch>
              </p:blipFill>
              <p:spPr>
                <a:xfrm>
                  <a:off x="3486431" y="4585521"/>
                  <a:ext cx="1548720" cy="893520"/>
                </a:xfrm>
                <a:prstGeom prst="rect">
                  <a:avLst/>
                </a:prstGeom>
              </p:spPr>
            </p:pic>
          </mc:Fallback>
        </mc:AlternateContent>
        <mc:AlternateContent xmlns:mc="http://schemas.openxmlformats.org/markup-compatibility/2006" xmlns:p14="http://schemas.microsoft.com/office/powerpoint/2010/main">
          <mc:Choice Requires="p14">
            <p:contentPart p14:bwMode="auto" r:id="rId93">
              <p14:nvContentPartPr>
                <p14:cNvPr id="42" name="Ink 41">
                  <a:extLst>
                    <a:ext uri="{FF2B5EF4-FFF2-40B4-BE49-F238E27FC236}">
                      <a16:creationId xmlns:a16="http://schemas.microsoft.com/office/drawing/2014/main" id="{2520BF7F-C7BC-10E9-90A9-95F71BB77DE9}"/>
                    </a:ext>
                  </a:extLst>
                </p14:cNvPr>
                <p14:cNvContentPartPr/>
                <p14:nvPr/>
              </p14:nvContentPartPr>
              <p14:xfrm>
                <a:off x="3709631" y="5134881"/>
                <a:ext cx="11520" cy="118440"/>
              </p14:xfrm>
            </p:contentPart>
          </mc:Choice>
          <mc:Fallback xmlns="">
            <p:pic>
              <p:nvPicPr>
                <p:cNvPr id="42" name="Ink 41">
                  <a:extLst>
                    <a:ext uri="{FF2B5EF4-FFF2-40B4-BE49-F238E27FC236}">
                      <a16:creationId xmlns:a16="http://schemas.microsoft.com/office/drawing/2014/main" id="{2520BF7F-C7BC-10E9-90A9-95F71BB77DE9}"/>
                    </a:ext>
                  </a:extLst>
                </p:cNvPr>
                <p:cNvPicPr/>
                <p:nvPr/>
              </p:nvPicPr>
              <p:blipFill>
                <a:blip r:embed="rId94"/>
                <a:stretch>
                  <a:fillRect/>
                </a:stretch>
              </p:blipFill>
              <p:spPr>
                <a:xfrm>
                  <a:off x="3700631" y="5125881"/>
                  <a:ext cx="29160" cy="136080"/>
                </a:xfrm>
                <a:prstGeom prst="rect">
                  <a:avLst/>
                </a:prstGeom>
              </p:spPr>
            </p:pic>
          </mc:Fallback>
        </mc:AlternateContent>
        <mc:AlternateContent xmlns:mc="http://schemas.openxmlformats.org/markup-compatibility/2006" xmlns:p14="http://schemas.microsoft.com/office/powerpoint/2010/main">
          <mc:Choice Requires="p14">
            <p:contentPart p14:bwMode="auto" r:id="rId95">
              <p14:nvContentPartPr>
                <p14:cNvPr id="43" name="Ink 42">
                  <a:extLst>
                    <a:ext uri="{FF2B5EF4-FFF2-40B4-BE49-F238E27FC236}">
                      <a16:creationId xmlns:a16="http://schemas.microsoft.com/office/drawing/2014/main" id="{199A19D5-D183-361F-E454-35A6F3FED9E9}"/>
                    </a:ext>
                  </a:extLst>
                </p14:cNvPr>
                <p14:cNvContentPartPr/>
                <p14:nvPr/>
              </p14:nvContentPartPr>
              <p14:xfrm>
                <a:off x="4103111" y="4410561"/>
                <a:ext cx="208800" cy="40680"/>
              </p14:xfrm>
            </p:contentPart>
          </mc:Choice>
          <mc:Fallback xmlns="">
            <p:pic>
              <p:nvPicPr>
                <p:cNvPr id="43" name="Ink 42">
                  <a:extLst>
                    <a:ext uri="{FF2B5EF4-FFF2-40B4-BE49-F238E27FC236}">
                      <a16:creationId xmlns:a16="http://schemas.microsoft.com/office/drawing/2014/main" id="{199A19D5-D183-361F-E454-35A6F3FED9E9}"/>
                    </a:ext>
                  </a:extLst>
                </p:cNvPr>
                <p:cNvPicPr/>
                <p:nvPr/>
              </p:nvPicPr>
              <p:blipFill>
                <a:blip r:embed="rId96"/>
                <a:stretch>
                  <a:fillRect/>
                </a:stretch>
              </p:blipFill>
              <p:spPr>
                <a:xfrm>
                  <a:off x="4094111" y="4401921"/>
                  <a:ext cx="226440" cy="58320"/>
                </a:xfrm>
                <a:prstGeom prst="rect">
                  <a:avLst/>
                </a:prstGeom>
              </p:spPr>
            </p:pic>
          </mc:Fallback>
        </mc:AlternateContent>
        <mc:AlternateContent xmlns:mc="http://schemas.openxmlformats.org/markup-compatibility/2006" xmlns:p14="http://schemas.microsoft.com/office/powerpoint/2010/main">
          <mc:Choice Requires="p14">
            <p:contentPart p14:bwMode="auto" r:id="rId97">
              <p14:nvContentPartPr>
                <p14:cNvPr id="44" name="Ink 43">
                  <a:extLst>
                    <a:ext uri="{FF2B5EF4-FFF2-40B4-BE49-F238E27FC236}">
                      <a16:creationId xmlns:a16="http://schemas.microsoft.com/office/drawing/2014/main" id="{C995D8B2-4CD1-67C6-5EAB-05CA90411B10}"/>
                    </a:ext>
                  </a:extLst>
                </p14:cNvPr>
                <p14:cNvContentPartPr/>
                <p14:nvPr/>
              </p14:nvContentPartPr>
              <p14:xfrm>
                <a:off x="4139111" y="4351521"/>
                <a:ext cx="65160" cy="196560"/>
              </p14:xfrm>
            </p:contentPart>
          </mc:Choice>
          <mc:Fallback xmlns="">
            <p:pic>
              <p:nvPicPr>
                <p:cNvPr id="44" name="Ink 43">
                  <a:extLst>
                    <a:ext uri="{FF2B5EF4-FFF2-40B4-BE49-F238E27FC236}">
                      <a16:creationId xmlns:a16="http://schemas.microsoft.com/office/drawing/2014/main" id="{C995D8B2-4CD1-67C6-5EAB-05CA90411B10}"/>
                    </a:ext>
                  </a:extLst>
                </p:cNvPr>
                <p:cNvPicPr/>
                <p:nvPr/>
              </p:nvPicPr>
              <p:blipFill>
                <a:blip r:embed="rId98"/>
                <a:stretch>
                  <a:fillRect/>
                </a:stretch>
              </p:blipFill>
              <p:spPr>
                <a:xfrm>
                  <a:off x="4130471" y="4342521"/>
                  <a:ext cx="82800" cy="214200"/>
                </a:xfrm>
                <a:prstGeom prst="rect">
                  <a:avLst/>
                </a:prstGeom>
              </p:spPr>
            </p:pic>
          </mc:Fallback>
        </mc:AlternateContent>
        <mc:AlternateContent xmlns:mc="http://schemas.openxmlformats.org/markup-compatibility/2006" xmlns:p14="http://schemas.microsoft.com/office/powerpoint/2010/main">
          <mc:Choice Requires="p14">
            <p:contentPart p14:bwMode="auto" r:id="rId99">
              <p14:nvContentPartPr>
                <p14:cNvPr id="45" name="Ink 44">
                  <a:extLst>
                    <a:ext uri="{FF2B5EF4-FFF2-40B4-BE49-F238E27FC236}">
                      <a16:creationId xmlns:a16="http://schemas.microsoft.com/office/drawing/2014/main" id="{8A18DF29-8293-DC1A-8E32-F4CA6AA2D45F}"/>
                    </a:ext>
                  </a:extLst>
                </p14:cNvPr>
                <p14:cNvContentPartPr/>
                <p14:nvPr/>
              </p14:nvContentPartPr>
              <p14:xfrm>
                <a:off x="4137671" y="4349361"/>
                <a:ext cx="177480" cy="161640"/>
              </p14:xfrm>
            </p:contentPart>
          </mc:Choice>
          <mc:Fallback xmlns="">
            <p:pic>
              <p:nvPicPr>
                <p:cNvPr id="45" name="Ink 44">
                  <a:extLst>
                    <a:ext uri="{FF2B5EF4-FFF2-40B4-BE49-F238E27FC236}">
                      <a16:creationId xmlns:a16="http://schemas.microsoft.com/office/drawing/2014/main" id="{8A18DF29-8293-DC1A-8E32-F4CA6AA2D45F}"/>
                    </a:ext>
                  </a:extLst>
                </p:cNvPr>
                <p:cNvPicPr/>
                <p:nvPr/>
              </p:nvPicPr>
              <p:blipFill>
                <a:blip r:embed="rId100"/>
                <a:stretch>
                  <a:fillRect/>
                </a:stretch>
              </p:blipFill>
              <p:spPr>
                <a:xfrm>
                  <a:off x="4129031" y="4340361"/>
                  <a:ext cx="195120" cy="179280"/>
                </a:xfrm>
                <a:prstGeom prst="rect">
                  <a:avLst/>
                </a:prstGeom>
              </p:spPr>
            </p:pic>
          </mc:Fallback>
        </mc:AlternateContent>
        <mc:AlternateContent xmlns:mc="http://schemas.openxmlformats.org/markup-compatibility/2006" xmlns:p14="http://schemas.microsoft.com/office/powerpoint/2010/main">
          <mc:Choice Requires="p14">
            <p:contentPart p14:bwMode="auto" r:id="rId101">
              <p14:nvContentPartPr>
                <p14:cNvPr id="47" name="Ink 46">
                  <a:extLst>
                    <a:ext uri="{FF2B5EF4-FFF2-40B4-BE49-F238E27FC236}">
                      <a16:creationId xmlns:a16="http://schemas.microsoft.com/office/drawing/2014/main" id="{A47751D3-3291-7DA8-959B-FFB6AC681580}"/>
                    </a:ext>
                  </a:extLst>
                </p14:cNvPr>
                <p14:cNvContentPartPr/>
                <p14:nvPr/>
              </p14:nvContentPartPr>
              <p14:xfrm>
                <a:off x="5568311" y="3338841"/>
                <a:ext cx="180000" cy="18360"/>
              </p14:xfrm>
            </p:contentPart>
          </mc:Choice>
          <mc:Fallback xmlns="">
            <p:pic>
              <p:nvPicPr>
                <p:cNvPr id="47" name="Ink 46">
                  <a:extLst>
                    <a:ext uri="{FF2B5EF4-FFF2-40B4-BE49-F238E27FC236}">
                      <a16:creationId xmlns:a16="http://schemas.microsoft.com/office/drawing/2014/main" id="{A47751D3-3291-7DA8-959B-FFB6AC681580}"/>
                    </a:ext>
                  </a:extLst>
                </p:cNvPr>
                <p:cNvPicPr/>
                <p:nvPr/>
              </p:nvPicPr>
              <p:blipFill>
                <a:blip r:embed="rId102"/>
                <a:stretch>
                  <a:fillRect/>
                </a:stretch>
              </p:blipFill>
              <p:spPr>
                <a:xfrm>
                  <a:off x="5559671" y="3329841"/>
                  <a:ext cx="19764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103">
              <p14:nvContentPartPr>
                <p14:cNvPr id="48" name="Ink 47">
                  <a:extLst>
                    <a:ext uri="{FF2B5EF4-FFF2-40B4-BE49-F238E27FC236}">
                      <a16:creationId xmlns:a16="http://schemas.microsoft.com/office/drawing/2014/main" id="{A1DEDBC3-F4CD-3ACB-2DE4-48DE18AD3A4E}"/>
                    </a:ext>
                  </a:extLst>
                </p14:cNvPr>
                <p14:cNvContentPartPr/>
                <p14:nvPr/>
              </p14:nvContentPartPr>
              <p14:xfrm>
                <a:off x="5739311" y="3052641"/>
                <a:ext cx="17280" cy="223200"/>
              </p14:xfrm>
            </p:contentPart>
          </mc:Choice>
          <mc:Fallback xmlns="">
            <p:pic>
              <p:nvPicPr>
                <p:cNvPr id="48" name="Ink 47">
                  <a:extLst>
                    <a:ext uri="{FF2B5EF4-FFF2-40B4-BE49-F238E27FC236}">
                      <a16:creationId xmlns:a16="http://schemas.microsoft.com/office/drawing/2014/main" id="{A1DEDBC3-F4CD-3ACB-2DE4-48DE18AD3A4E}"/>
                    </a:ext>
                  </a:extLst>
                </p:cNvPr>
                <p:cNvPicPr/>
                <p:nvPr/>
              </p:nvPicPr>
              <p:blipFill>
                <a:blip r:embed="rId104"/>
                <a:stretch>
                  <a:fillRect/>
                </a:stretch>
              </p:blipFill>
              <p:spPr>
                <a:xfrm>
                  <a:off x="5730671" y="3043641"/>
                  <a:ext cx="34920" cy="240840"/>
                </a:xfrm>
                <a:prstGeom prst="rect">
                  <a:avLst/>
                </a:prstGeom>
              </p:spPr>
            </p:pic>
          </mc:Fallback>
        </mc:AlternateContent>
        <mc:AlternateContent xmlns:mc="http://schemas.openxmlformats.org/markup-compatibility/2006" xmlns:p14="http://schemas.microsoft.com/office/powerpoint/2010/main">
          <mc:Choice Requires="p14">
            <p:contentPart p14:bwMode="auto" r:id="rId105">
              <p14:nvContentPartPr>
                <p14:cNvPr id="49" name="Ink 48">
                  <a:extLst>
                    <a:ext uri="{FF2B5EF4-FFF2-40B4-BE49-F238E27FC236}">
                      <a16:creationId xmlns:a16="http://schemas.microsoft.com/office/drawing/2014/main" id="{969A5B7D-358C-C393-3F61-1D5FA23C730F}"/>
                    </a:ext>
                  </a:extLst>
                </p14:cNvPr>
                <p14:cNvContentPartPr/>
                <p14:nvPr/>
              </p14:nvContentPartPr>
              <p14:xfrm>
                <a:off x="5756231" y="3030681"/>
                <a:ext cx="168120" cy="282960"/>
              </p14:xfrm>
            </p:contentPart>
          </mc:Choice>
          <mc:Fallback xmlns="">
            <p:pic>
              <p:nvPicPr>
                <p:cNvPr id="49" name="Ink 48">
                  <a:extLst>
                    <a:ext uri="{FF2B5EF4-FFF2-40B4-BE49-F238E27FC236}">
                      <a16:creationId xmlns:a16="http://schemas.microsoft.com/office/drawing/2014/main" id="{969A5B7D-358C-C393-3F61-1D5FA23C730F}"/>
                    </a:ext>
                  </a:extLst>
                </p:cNvPr>
                <p:cNvPicPr/>
                <p:nvPr/>
              </p:nvPicPr>
              <p:blipFill>
                <a:blip r:embed="rId106"/>
                <a:stretch>
                  <a:fillRect/>
                </a:stretch>
              </p:blipFill>
              <p:spPr>
                <a:xfrm>
                  <a:off x="5747591" y="3022041"/>
                  <a:ext cx="185760" cy="300600"/>
                </a:xfrm>
                <a:prstGeom prst="rect">
                  <a:avLst/>
                </a:prstGeom>
              </p:spPr>
            </p:pic>
          </mc:Fallback>
        </mc:AlternateContent>
        <mc:AlternateContent xmlns:mc="http://schemas.openxmlformats.org/markup-compatibility/2006" xmlns:p14="http://schemas.microsoft.com/office/powerpoint/2010/main">
          <mc:Choice Requires="p14">
            <p:contentPart p14:bwMode="auto" r:id="rId107">
              <p14:nvContentPartPr>
                <p14:cNvPr id="51" name="Ink 50">
                  <a:extLst>
                    <a:ext uri="{FF2B5EF4-FFF2-40B4-BE49-F238E27FC236}">
                      <a16:creationId xmlns:a16="http://schemas.microsoft.com/office/drawing/2014/main" id="{3490A52C-7BE8-8511-8E20-188F9FBB2C2D}"/>
                    </a:ext>
                  </a:extLst>
                </p14:cNvPr>
                <p14:cNvContentPartPr/>
                <p14:nvPr/>
              </p14:nvContentPartPr>
              <p14:xfrm>
                <a:off x="1544231" y="2670321"/>
                <a:ext cx="437400" cy="375840"/>
              </p14:xfrm>
            </p:contentPart>
          </mc:Choice>
          <mc:Fallback xmlns="">
            <p:pic>
              <p:nvPicPr>
                <p:cNvPr id="51" name="Ink 50">
                  <a:extLst>
                    <a:ext uri="{FF2B5EF4-FFF2-40B4-BE49-F238E27FC236}">
                      <a16:creationId xmlns:a16="http://schemas.microsoft.com/office/drawing/2014/main" id="{3490A52C-7BE8-8511-8E20-188F9FBB2C2D}"/>
                    </a:ext>
                  </a:extLst>
                </p:cNvPr>
                <p:cNvPicPr/>
                <p:nvPr/>
              </p:nvPicPr>
              <p:blipFill>
                <a:blip r:embed="rId108"/>
                <a:stretch>
                  <a:fillRect/>
                </a:stretch>
              </p:blipFill>
              <p:spPr>
                <a:xfrm>
                  <a:off x="1535231" y="2661681"/>
                  <a:ext cx="455040" cy="393480"/>
                </a:xfrm>
                <a:prstGeom prst="rect">
                  <a:avLst/>
                </a:prstGeom>
              </p:spPr>
            </p:pic>
          </mc:Fallback>
        </mc:AlternateContent>
        <mc:AlternateContent xmlns:mc="http://schemas.openxmlformats.org/markup-compatibility/2006" xmlns:p14="http://schemas.microsoft.com/office/powerpoint/2010/main">
          <mc:Choice Requires="p14">
            <p:contentPart p14:bwMode="auto" r:id="rId109">
              <p14:nvContentPartPr>
                <p14:cNvPr id="52" name="Ink 51">
                  <a:extLst>
                    <a:ext uri="{FF2B5EF4-FFF2-40B4-BE49-F238E27FC236}">
                      <a16:creationId xmlns:a16="http://schemas.microsoft.com/office/drawing/2014/main" id="{BD204F8C-DC50-C6A6-ABC6-9BDE11F1A374}"/>
                    </a:ext>
                  </a:extLst>
                </p14:cNvPr>
                <p14:cNvContentPartPr/>
                <p14:nvPr/>
              </p14:nvContentPartPr>
              <p14:xfrm>
                <a:off x="5758391" y="2212761"/>
                <a:ext cx="817920" cy="610560"/>
              </p14:xfrm>
            </p:contentPart>
          </mc:Choice>
          <mc:Fallback xmlns="">
            <p:pic>
              <p:nvPicPr>
                <p:cNvPr id="52" name="Ink 51">
                  <a:extLst>
                    <a:ext uri="{FF2B5EF4-FFF2-40B4-BE49-F238E27FC236}">
                      <a16:creationId xmlns:a16="http://schemas.microsoft.com/office/drawing/2014/main" id="{BD204F8C-DC50-C6A6-ABC6-9BDE11F1A374}"/>
                    </a:ext>
                  </a:extLst>
                </p:cNvPr>
                <p:cNvPicPr/>
                <p:nvPr/>
              </p:nvPicPr>
              <p:blipFill>
                <a:blip r:embed="rId110"/>
                <a:stretch>
                  <a:fillRect/>
                </a:stretch>
              </p:blipFill>
              <p:spPr>
                <a:xfrm>
                  <a:off x="5749391" y="2204121"/>
                  <a:ext cx="835560" cy="628200"/>
                </a:xfrm>
                <a:prstGeom prst="rect">
                  <a:avLst/>
                </a:prstGeom>
              </p:spPr>
            </p:pic>
          </mc:Fallback>
        </mc:AlternateContent>
        <mc:AlternateContent xmlns:mc="http://schemas.openxmlformats.org/markup-compatibility/2006" xmlns:p14="http://schemas.microsoft.com/office/powerpoint/2010/main">
          <mc:Choice Requires="p14">
            <p:contentPart p14:bwMode="auto" r:id="rId111">
              <p14:nvContentPartPr>
                <p14:cNvPr id="53" name="Ink 52">
                  <a:extLst>
                    <a:ext uri="{FF2B5EF4-FFF2-40B4-BE49-F238E27FC236}">
                      <a16:creationId xmlns:a16="http://schemas.microsoft.com/office/drawing/2014/main" id="{35798F88-E4A4-F5FF-CD6B-DDAFE2061A13}"/>
                    </a:ext>
                  </a:extLst>
                </p14:cNvPr>
                <p14:cNvContentPartPr/>
                <p14:nvPr/>
              </p14:nvContentPartPr>
              <p14:xfrm>
                <a:off x="6337631" y="2108001"/>
                <a:ext cx="219240" cy="165600"/>
              </p14:xfrm>
            </p:contentPart>
          </mc:Choice>
          <mc:Fallback xmlns="">
            <p:pic>
              <p:nvPicPr>
                <p:cNvPr id="53" name="Ink 52">
                  <a:extLst>
                    <a:ext uri="{FF2B5EF4-FFF2-40B4-BE49-F238E27FC236}">
                      <a16:creationId xmlns:a16="http://schemas.microsoft.com/office/drawing/2014/main" id="{35798F88-E4A4-F5FF-CD6B-DDAFE2061A13}"/>
                    </a:ext>
                  </a:extLst>
                </p:cNvPr>
                <p:cNvPicPr/>
                <p:nvPr/>
              </p:nvPicPr>
              <p:blipFill>
                <a:blip r:embed="rId112"/>
                <a:stretch>
                  <a:fillRect/>
                </a:stretch>
              </p:blipFill>
              <p:spPr>
                <a:xfrm>
                  <a:off x="6328991" y="2099001"/>
                  <a:ext cx="236880" cy="183240"/>
                </a:xfrm>
                <a:prstGeom prst="rect">
                  <a:avLst/>
                </a:prstGeom>
              </p:spPr>
            </p:pic>
          </mc:Fallback>
        </mc:AlternateContent>
        <mc:AlternateContent xmlns:mc="http://schemas.openxmlformats.org/markup-compatibility/2006" xmlns:p14="http://schemas.microsoft.com/office/powerpoint/2010/main">
          <mc:Choice Requires="p14">
            <p:contentPart p14:bwMode="auto" r:id="rId113">
              <p14:nvContentPartPr>
                <p14:cNvPr id="54" name="Ink 53">
                  <a:extLst>
                    <a:ext uri="{FF2B5EF4-FFF2-40B4-BE49-F238E27FC236}">
                      <a16:creationId xmlns:a16="http://schemas.microsoft.com/office/drawing/2014/main" id="{7869F146-F3D7-310C-BFB1-B267E55A8A03}"/>
                    </a:ext>
                  </a:extLst>
                </p14:cNvPr>
                <p14:cNvContentPartPr/>
                <p14:nvPr/>
              </p14:nvContentPartPr>
              <p14:xfrm>
                <a:off x="6686831" y="2146881"/>
                <a:ext cx="222120" cy="119520"/>
              </p14:xfrm>
            </p:contentPart>
          </mc:Choice>
          <mc:Fallback xmlns="">
            <p:pic>
              <p:nvPicPr>
                <p:cNvPr id="54" name="Ink 53">
                  <a:extLst>
                    <a:ext uri="{FF2B5EF4-FFF2-40B4-BE49-F238E27FC236}">
                      <a16:creationId xmlns:a16="http://schemas.microsoft.com/office/drawing/2014/main" id="{7869F146-F3D7-310C-BFB1-B267E55A8A03}"/>
                    </a:ext>
                  </a:extLst>
                </p:cNvPr>
                <p:cNvPicPr/>
                <p:nvPr/>
              </p:nvPicPr>
              <p:blipFill>
                <a:blip r:embed="rId114"/>
                <a:stretch>
                  <a:fillRect/>
                </a:stretch>
              </p:blipFill>
              <p:spPr>
                <a:xfrm>
                  <a:off x="6678191" y="2138241"/>
                  <a:ext cx="239760" cy="137160"/>
                </a:xfrm>
                <a:prstGeom prst="rect">
                  <a:avLst/>
                </a:prstGeom>
              </p:spPr>
            </p:pic>
          </mc:Fallback>
        </mc:AlternateContent>
        <mc:AlternateContent xmlns:mc="http://schemas.openxmlformats.org/markup-compatibility/2006" xmlns:p14="http://schemas.microsoft.com/office/powerpoint/2010/main">
          <mc:Choice Requires="p14">
            <p:contentPart p14:bwMode="auto" r:id="rId115">
              <p14:nvContentPartPr>
                <p14:cNvPr id="55" name="Ink 54">
                  <a:extLst>
                    <a:ext uri="{FF2B5EF4-FFF2-40B4-BE49-F238E27FC236}">
                      <a16:creationId xmlns:a16="http://schemas.microsoft.com/office/drawing/2014/main" id="{A4023D30-C826-27C6-1715-DDB245C50996}"/>
                    </a:ext>
                  </a:extLst>
                </p14:cNvPr>
                <p14:cNvContentPartPr/>
                <p14:nvPr/>
              </p14:nvContentPartPr>
              <p14:xfrm>
                <a:off x="6619151" y="2146881"/>
                <a:ext cx="272880" cy="3418560"/>
              </p14:xfrm>
            </p:contentPart>
          </mc:Choice>
          <mc:Fallback xmlns="">
            <p:pic>
              <p:nvPicPr>
                <p:cNvPr id="55" name="Ink 54">
                  <a:extLst>
                    <a:ext uri="{FF2B5EF4-FFF2-40B4-BE49-F238E27FC236}">
                      <a16:creationId xmlns:a16="http://schemas.microsoft.com/office/drawing/2014/main" id="{A4023D30-C826-27C6-1715-DDB245C50996}"/>
                    </a:ext>
                  </a:extLst>
                </p:cNvPr>
                <p:cNvPicPr/>
                <p:nvPr/>
              </p:nvPicPr>
              <p:blipFill>
                <a:blip r:embed="rId116"/>
                <a:stretch>
                  <a:fillRect/>
                </a:stretch>
              </p:blipFill>
              <p:spPr>
                <a:xfrm>
                  <a:off x="6610151" y="2138241"/>
                  <a:ext cx="290520" cy="3436200"/>
                </a:xfrm>
                <a:prstGeom prst="rect">
                  <a:avLst/>
                </a:prstGeom>
              </p:spPr>
            </p:pic>
          </mc:Fallback>
        </mc:AlternateContent>
        <mc:AlternateContent xmlns:mc="http://schemas.openxmlformats.org/markup-compatibility/2006" xmlns:p14="http://schemas.microsoft.com/office/powerpoint/2010/main">
          <mc:Choice Requires="p14">
            <p:contentPart p14:bwMode="auto" r:id="rId117">
              <p14:nvContentPartPr>
                <p14:cNvPr id="56" name="Ink 55">
                  <a:extLst>
                    <a:ext uri="{FF2B5EF4-FFF2-40B4-BE49-F238E27FC236}">
                      <a16:creationId xmlns:a16="http://schemas.microsoft.com/office/drawing/2014/main" id="{00E92F4C-D316-C4B2-BAE7-8E60809184D8}"/>
                    </a:ext>
                  </a:extLst>
                </p14:cNvPr>
                <p14:cNvContentPartPr/>
                <p14:nvPr/>
              </p14:nvContentPartPr>
              <p14:xfrm>
                <a:off x="5937311" y="5609001"/>
                <a:ext cx="2164680" cy="847080"/>
              </p14:xfrm>
            </p:contentPart>
          </mc:Choice>
          <mc:Fallback xmlns="">
            <p:pic>
              <p:nvPicPr>
                <p:cNvPr id="56" name="Ink 55">
                  <a:extLst>
                    <a:ext uri="{FF2B5EF4-FFF2-40B4-BE49-F238E27FC236}">
                      <a16:creationId xmlns:a16="http://schemas.microsoft.com/office/drawing/2014/main" id="{00E92F4C-D316-C4B2-BAE7-8E60809184D8}"/>
                    </a:ext>
                  </a:extLst>
                </p:cNvPr>
                <p:cNvPicPr/>
                <p:nvPr/>
              </p:nvPicPr>
              <p:blipFill>
                <a:blip r:embed="rId118"/>
                <a:stretch>
                  <a:fillRect/>
                </a:stretch>
              </p:blipFill>
              <p:spPr>
                <a:xfrm>
                  <a:off x="5928311" y="5600001"/>
                  <a:ext cx="2182320" cy="864720"/>
                </a:xfrm>
                <a:prstGeom prst="rect">
                  <a:avLst/>
                </a:prstGeom>
              </p:spPr>
            </p:pic>
          </mc:Fallback>
        </mc:AlternateContent>
        <mc:AlternateContent xmlns:mc="http://schemas.openxmlformats.org/markup-compatibility/2006" xmlns:p14="http://schemas.microsoft.com/office/powerpoint/2010/main">
          <mc:Choice Requires="p14">
            <p:contentPart p14:bwMode="auto" r:id="rId119">
              <p14:nvContentPartPr>
                <p14:cNvPr id="57" name="Ink 56">
                  <a:extLst>
                    <a:ext uri="{FF2B5EF4-FFF2-40B4-BE49-F238E27FC236}">
                      <a16:creationId xmlns:a16="http://schemas.microsoft.com/office/drawing/2014/main" id="{E8DB3A69-E46D-BA4F-2A8F-53BAA31934FB}"/>
                    </a:ext>
                  </a:extLst>
                </p14:cNvPr>
                <p14:cNvContentPartPr/>
                <p14:nvPr/>
              </p14:nvContentPartPr>
              <p14:xfrm>
                <a:off x="6127751" y="5858481"/>
                <a:ext cx="136080" cy="289800"/>
              </p14:xfrm>
            </p:contentPart>
          </mc:Choice>
          <mc:Fallback xmlns="">
            <p:pic>
              <p:nvPicPr>
                <p:cNvPr id="57" name="Ink 56">
                  <a:extLst>
                    <a:ext uri="{FF2B5EF4-FFF2-40B4-BE49-F238E27FC236}">
                      <a16:creationId xmlns:a16="http://schemas.microsoft.com/office/drawing/2014/main" id="{E8DB3A69-E46D-BA4F-2A8F-53BAA31934FB}"/>
                    </a:ext>
                  </a:extLst>
                </p:cNvPr>
                <p:cNvPicPr/>
                <p:nvPr/>
              </p:nvPicPr>
              <p:blipFill>
                <a:blip r:embed="rId120"/>
                <a:stretch>
                  <a:fillRect/>
                </a:stretch>
              </p:blipFill>
              <p:spPr>
                <a:xfrm>
                  <a:off x="6119111" y="5849481"/>
                  <a:ext cx="153720" cy="307440"/>
                </a:xfrm>
                <a:prstGeom prst="rect">
                  <a:avLst/>
                </a:prstGeom>
              </p:spPr>
            </p:pic>
          </mc:Fallback>
        </mc:AlternateContent>
        <mc:AlternateContent xmlns:mc="http://schemas.openxmlformats.org/markup-compatibility/2006" xmlns:p14="http://schemas.microsoft.com/office/powerpoint/2010/main">
          <mc:Choice Requires="p14">
            <p:contentPart p14:bwMode="auto" r:id="rId121">
              <p14:nvContentPartPr>
                <p14:cNvPr id="58" name="Ink 57">
                  <a:extLst>
                    <a:ext uri="{FF2B5EF4-FFF2-40B4-BE49-F238E27FC236}">
                      <a16:creationId xmlns:a16="http://schemas.microsoft.com/office/drawing/2014/main" id="{22DD45CA-5C00-8A4F-22C9-6983C03BEC97}"/>
                    </a:ext>
                  </a:extLst>
                </p14:cNvPr>
                <p14:cNvContentPartPr/>
                <p14:nvPr/>
              </p14:nvContentPartPr>
              <p14:xfrm>
                <a:off x="6352751" y="5845881"/>
                <a:ext cx="217440" cy="256320"/>
              </p14:xfrm>
            </p:contentPart>
          </mc:Choice>
          <mc:Fallback xmlns="">
            <p:pic>
              <p:nvPicPr>
                <p:cNvPr id="58" name="Ink 57">
                  <a:extLst>
                    <a:ext uri="{FF2B5EF4-FFF2-40B4-BE49-F238E27FC236}">
                      <a16:creationId xmlns:a16="http://schemas.microsoft.com/office/drawing/2014/main" id="{22DD45CA-5C00-8A4F-22C9-6983C03BEC97}"/>
                    </a:ext>
                  </a:extLst>
                </p:cNvPr>
                <p:cNvPicPr/>
                <p:nvPr/>
              </p:nvPicPr>
              <p:blipFill>
                <a:blip r:embed="rId122"/>
                <a:stretch>
                  <a:fillRect/>
                </a:stretch>
              </p:blipFill>
              <p:spPr>
                <a:xfrm>
                  <a:off x="6343751" y="5836881"/>
                  <a:ext cx="235080" cy="273960"/>
                </a:xfrm>
                <a:prstGeom prst="rect">
                  <a:avLst/>
                </a:prstGeom>
              </p:spPr>
            </p:pic>
          </mc:Fallback>
        </mc:AlternateContent>
        <mc:AlternateContent xmlns:mc="http://schemas.openxmlformats.org/markup-compatibility/2006" xmlns:p14="http://schemas.microsoft.com/office/powerpoint/2010/main">
          <mc:Choice Requires="p14">
            <p:contentPart p14:bwMode="auto" r:id="rId123">
              <p14:nvContentPartPr>
                <p14:cNvPr id="59" name="Ink 58">
                  <a:extLst>
                    <a:ext uri="{FF2B5EF4-FFF2-40B4-BE49-F238E27FC236}">
                      <a16:creationId xmlns:a16="http://schemas.microsoft.com/office/drawing/2014/main" id="{0BA99542-106F-15D2-85F2-EDCCB245709E}"/>
                    </a:ext>
                  </a:extLst>
                </p14:cNvPr>
                <p14:cNvContentPartPr/>
                <p14:nvPr/>
              </p14:nvContentPartPr>
              <p14:xfrm>
                <a:off x="6654791" y="5809881"/>
                <a:ext cx="128880" cy="304920"/>
              </p14:xfrm>
            </p:contentPart>
          </mc:Choice>
          <mc:Fallback xmlns="">
            <p:pic>
              <p:nvPicPr>
                <p:cNvPr id="59" name="Ink 58">
                  <a:extLst>
                    <a:ext uri="{FF2B5EF4-FFF2-40B4-BE49-F238E27FC236}">
                      <a16:creationId xmlns:a16="http://schemas.microsoft.com/office/drawing/2014/main" id="{0BA99542-106F-15D2-85F2-EDCCB245709E}"/>
                    </a:ext>
                  </a:extLst>
                </p:cNvPr>
                <p:cNvPicPr/>
                <p:nvPr/>
              </p:nvPicPr>
              <p:blipFill>
                <a:blip r:embed="rId124"/>
                <a:stretch>
                  <a:fillRect/>
                </a:stretch>
              </p:blipFill>
              <p:spPr>
                <a:xfrm>
                  <a:off x="6646151" y="5801241"/>
                  <a:ext cx="146520" cy="322560"/>
                </a:xfrm>
                <a:prstGeom prst="rect">
                  <a:avLst/>
                </a:prstGeom>
              </p:spPr>
            </p:pic>
          </mc:Fallback>
        </mc:AlternateContent>
        <mc:AlternateContent xmlns:mc="http://schemas.openxmlformats.org/markup-compatibility/2006" xmlns:p14="http://schemas.microsoft.com/office/powerpoint/2010/main">
          <mc:Choice Requires="p14">
            <p:contentPart p14:bwMode="auto" r:id="rId125">
              <p14:nvContentPartPr>
                <p14:cNvPr id="60" name="Ink 59">
                  <a:extLst>
                    <a:ext uri="{FF2B5EF4-FFF2-40B4-BE49-F238E27FC236}">
                      <a16:creationId xmlns:a16="http://schemas.microsoft.com/office/drawing/2014/main" id="{AB811809-69DC-D4A4-6A20-22F1A3BA3237}"/>
                    </a:ext>
                  </a:extLst>
                </p14:cNvPr>
                <p14:cNvContentPartPr/>
                <p14:nvPr/>
              </p14:nvContentPartPr>
              <p14:xfrm>
                <a:off x="6681431" y="6002121"/>
                <a:ext cx="72720" cy="17640"/>
              </p14:xfrm>
            </p:contentPart>
          </mc:Choice>
          <mc:Fallback xmlns="">
            <p:pic>
              <p:nvPicPr>
                <p:cNvPr id="60" name="Ink 59">
                  <a:extLst>
                    <a:ext uri="{FF2B5EF4-FFF2-40B4-BE49-F238E27FC236}">
                      <a16:creationId xmlns:a16="http://schemas.microsoft.com/office/drawing/2014/main" id="{AB811809-69DC-D4A4-6A20-22F1A3BA3237}"/>
                    </a:ext>
                  </a:extLst>
                </p:cNvPr>
                <p:cNvPicPr/>
                <p:nvPr/>
              </p:nvPicPr>
              <p:blipFill>
                <a:blip r:embed="rId126"/>
                <a:stretch>
                  <a:fillRect/>
                </a:stretch>
              </p:blipFill>
              <p:spPr>
                <a:xfrm>
                  <a:off x="6672431" y="5993121"/>
                  <a:ext cx="90360" cy="35280"/>
                </a:xfrm>
                <a:prstGeom prst="rect">
                  <a:avLst/>
                </a:prstGeom>
              </p:spPr>
            </p:pic>
          </mc:Fallback>
        </mc:AlternateContent>
        <mc:AlternateContent xmlns:mc="http://schemas.openxmlformats.org/markup-compatibility/2006" xmlns:p14="http://schemas.microsoft.com/office/powerpoint/2010/main">
          <mc:Choice Requires="p14">
            <p:contentPart p14:bwMode="auto" r:id="rId127">
              <p14:nvContentPartPr>
                <p14:cNvPr id="61" name="Ink 60">
                  <a:extLst>
                    <a:ext uri="{FF2B5EF4-FFF2-40B4-BE49-F238E27FC236}">
                      <a16:creationId xmlns:a16="http://schemas.microsoft.com/office/drawing/2014/main" id="{E25C1493-6ADF-844D-AD05-E769FD5D91A9}"/>
                    </a:ext>
                  </a:extLst>
                </p14:cNvPr>
                <p14:cNvContentPartPr/>
                <p14:nvPr/>
              </p14:nvContentPartPr>
              <p14:xfrm>
                <a:off x="6835511" y="6100401"/>
                <a:ext cx="210600" cy="40320"/>
              </p14:xfrm>
            </p:contentPart>
          </mc:Choice>
          <mc:Fallback xmlns="">
            <p:pic>
              <p:nvPicPr>
                <p:cNvPr id="61" name="Ink 60">
                  <a:extLst>
                    <a:ext uri="{FF2B5EF4-FFF2-40B4-BE49-F238E27FC236}">
                      <a16:creationId xmlns:a16="http://schemas.microsoft.com/office/drawing/2014/main" id="{E25C1493-6ADF-844D-AD05-E769FD5D91A9}"/>
                    </a:ext>
                  </a:extLst>
                </p:cNvPr>
                <p:cNvPicPr/>
                <p:nvPr/>
              </p:nvPicPr>
              <p:blipFill>
                <a:blip r:embed="rId128"/>
                <a:stretch>
                  <a:fillRect/>
                </a:stretch>
              </p:blipFill>
              <p:spPr>
                <a:xfrm>
                  <a:off x="6826511" y="6091401"/>
                  <a:ext cx="228240" cy="57960"/>
                </a:xfrm>
                <a:prstGeom prst="rect">
                  <a:avLst/>
                </a:prstGeom>
              </p:spPr>
            </p:pic>
          </mc:Fallback>
        </mc:AlternateContent>
        <mc:AlternateContent xmlns:mc="http://schemas.openxmlformats.org/markup-compatibility/2006" xmlns:p14="http://schemas.microsoft.com/office/powerpoint/2010/main">
          <mc:Choice Requires="p14">
            <p:contentPart p14:bwMode="auto" r:id="rId129">
              <p14:nvContentPartPr>
                <p14:cNvPr id="62" name="Ink 61">
                  <a:extLst>
                    <a:ext uri="{FF2B5EF4-FFF2-40B4-BE49-F238E27FC236}">
                      <a16:creationId xmlns:a16="http://schemas.microsoft.com/office/drawing/2014/main" id="{70CC7FDD-6400-E232-BBDE-6C7A2173755C}"/>
                    </a:ext>
                  </a:extLst>
                </p14:cNvPr>
                <p14:cNvContentPartPr/>
                <p14:nvPr/>
              </p14:nvContentPartPr>
              <p14:xfrm>
                <a:off x="7045031" y="5867481"/>
                <a:ext cx="170640" cy="162720"/>
              </p14:xfrm>
            </p:contentPart>
          </mc:Choice>
          <mc:Fallback xmlns="">
            <p:pic>
              <p:nvPicPr>
                <p:cNvPr id="62" name="Ink 61">
                  <a:extLst>
                    <a:ext uri="{FF2B5EF4-FFF2-40B4-BE49-F238E27FC236}">
                      <a16:creationId xmlns:a16="http://schemas.microsoft.com/office/drawing/2014/main" id="{70CC7FDD-6400-E232-BBDE-6C7A2173755C}"/>
                    </a:ext>
                  </a:extLst>
                </p:cNvPr>
                <p:cNvPicPr/>
                <p:nvPr/>
              </p:nvPicPr>
              <p:blipFill>
                <a:blip r:embed="rId130"/>
                <a:stretch>
                  <a:fillRect/>
                </a:stretch>
              </p:blipFill>
              <p:spPr>
                <a:xfrm>
                  <a:off x="7036031" y="5858481"/>
                  <a:ext cx="188280" cy="180360"/>
                </a:xfrm>
                <a:prstGeom prst="rect">
                  <a:avLst/>
                </a:prstGeom>
              </p:spPr>
            </p:pic>
          </mc:Fallback>
        </mc:AlternateContent>
        <mc:AlternateContent xmlns:mc="http://schemas.openxmlformats.org/markup-compatibility/2006" xmlns:p14="http://schemas.microsoft.com/office/powerpoint/2010/main">
          <mc:Choice Requires="p14">
            <p:contentPart p14:bwMode="auto" r:id="rId131">
              <p14:nvContentPartPr>
                <p14:cNvPr id="63" name="Ink 62">
                  <a:extLst>
                    <a:ext uri="{FF2B5EF4-FFF2-40B4-BE49-F238E27FC236}">
                      <a16:creationId xmlns:a16="http://schemas.microsoft.com/office/drawing/2014/main" id="{8F91A1BC-CE04-EFF6-8414-4A5B2BF680AD}"/>
                    </a:ext>
                  </a:extLst>
                </p14:cNvPr>
                <p14:cNvContentPartPr/>
                <p14:nvPr/>
              </p14:nvContentPartPr>
              <p14:xfrm>
                <a:off x="7037831" y="5828601"/>
                <a:ext cx="267480" cy="328680"/>
              </p14:xfrm>
            </p:contentPart>
          </mc:Choice>
          <mc:Fallback xmlns="">
            <p:pic>
              <p:nvPicPr>
                <p:cNvPr id="63" name="Ink 62">
                  <a:extLst>
                    <a:ext uri="{FF2B5EF4-FFF2-40B4-BE49-F238E27FC236}">
                      <a16:creationId xmlns:a16="http://schemas.microsoft.com/office/drawing/2014/main" id="{8F91A1BC-CE04-EFF6-8414-4A5B2BF680AD}"/>
                    </a:ext>
                  </a:extLst>
                </p:cNvPr>
                <p:cNvPicPr/>
                <p:nvPr/>
              </p:nvPicPr>
              <p:blipFill>
                <a:blip r:embed="rId132"/>
                <a:stretch>
                  <a:fillRect/>
                </a:stretch>
              </p:blipFill>
              <p:spPr>
                <a:xfrm>
                  <a:off x="7028831" y="5819601"/>
                  <a:ext cx="285120" cy="346320"/>
                </a:xfrm>
                <a:prstGeom prst="rect">
                  <a:avLst/>
                </a:prstGeom>
              </p:spPr>
            </p:pic>
          </mc:Fallback>
        </mc:AlternateContent>
        <mc:AlternateContent xmlns:mc="http://schemas.openxmlformats.org/markup-compatibility/2006" xmlns:p14="http://schemas.microsoft.com/office/powerpoint/2010/main">
          <mc:Choice Requires="p14">
            <p:contentPart p14:bwMode="auto" r:id="rId133">
              <p14:nvContentPartPr>
                <p14:cNvPr id="64" name="Ink 63">
                  <a:extLst>
                    <a:ext uri="{FF2B5EF4-FFF2-40B4-BE49-F238E27FC236}">
                      <a16:creationId xmlns:a16="http://schemas.microsoft.com/office/drawing/2014/main" id="{36C810A0-DFE1-6E04-A974-86735A8C2F41}"/>
                    </a:ext>
                  </a:extLst>
                </p14:cNvPr>
                <p14:cNvContentPartPr/>
                <p14:nvPr/>
              </p14:nvContentPartPr>
              <p14:xfrm>
                <a:off x="7384151" y="5798721"/>
                <a:ext cx="162360" cy="291240"/>
              </p14:xfrm>
            </p:contentPart>
          </mc:Choice>
          <mc:Fallback xmlns="">
            <p:pic>
              <p:nvPicPr>
                <p:cNvPr id="64" name="Ink 63">
                  <a:extLst>
                    <a:ext uri="{FF2B5EF4-FFF2-40B4-BE49-F238E27FC236}">
                      <a16:creationId xmlns:a16="http://schemas.microsoft.com/office/drawing/2014/main" id="{36C810A0-DFE1-6E04-A974-86735A8C2F41}"/>
                    </a:ext>
                  </a:extLst>
                </p:cNvPr>
                <p:cNvPicPr/>
                <p:nvPr/>
              </p:nvPicPr>
              <p:blipFill>
                <a:blip r:embed="rId134"/>
                <a:stretch>
                  <a:fillRect/>
                </a:stretch>
              </p:blipFill>
              <p:spPr>
                <a:xfrm>
                  <a:off x="7375511" y="5789721"/>
                  <a:ext cx="180000" cy="308880"/>
                </a:xfrm>
                <a:prstGeom prst="rect">
                  <a:avLst/>
                </a:prstGeom>
              </p:spPr>
            </p:pic>
          </mc:Fallback>
        </mc:AlternateContent>
        <mc:AlternateContent xmlns:mc="http://schemas.openxmlformats.org/markup-compatibility/2006" xmlns:p14="http://schemas.microsoft.com/office/powerpoint/2010/main">
          <mc:Choice Requires="p14">
            <p:contentPart p14:bwMode="auto" r:id="rId135">
              <p14:nvContentPartPr>
                <p14:cNvPr id="65" name="Ink 64">
                  <a:extLst>
                    <a:ext uri="{FF2B5EF4-FFF2-40B4-BE49-F238E27FC236}">
                      <a16:creationId xmlns:a16="http://schemas.microsoft.com/office/drawing/2014/main" id="{5C0533CF-15D0-4B79-8200-5C221801DEDC}"/>
                    </a:ext>
                  </a:extLst>
                </p14:cNvPr>
                <p14:cNvContentPartPr/>
                <p14:nvPr/>
              </p14:nvContentPartPr>
              <p14:xfrm>
                <a:off x="7539311" y="5810241"/>
                <a:ext cx="220320" cy="262440"/>
              </p14:xfrm>
            </p:contentPart>
          </mc:Choice>
          <mc:Fallback xmlns="">
            <p:pic>
              <p:nvPicPr>
                <p:cNvPr id="65" name="Ink 64">
                  <a:extLst>
                    <a:ext uri="{FF2B5EF4-FFF2-40B4-BE49-F238E27FC236}">
                      <a16:creationId xmlns:a16="http://schemas.microsoft.com/office/drawing/2014/main" id="{5C0533CF-15D0-4B79-8200-5C221801DEDC}"/>
                    </a:ext>
                  </a:extLst>
                </p:cNvPr>
                <p:cNvPicPr/>
                <p:nvPr/>
              </p:nvPicPr>
              <p:blipFill>
                <a:blip r:embed="rId136"/>
                <a:stretch>
                  <a:fillRect/>
                </a:stretch>
              </p:blipFill>
              <p:spPr>
                <a:xfrm>
                  <a:off x="7530671" y="5801601"/>
                  <a:ext cx="237960" cy="280080"/>
                </a:xfrm>
                <a:prstGeom prst="rect">
                  <a:avLst/>
                </a:prstGeom>
              </p:spPr>
            </p:pic>
          </mc:Fallback>
        </mc:AlternateContent>
        <mc:AlternateContent xmlns:mc="http://schemas.openxmlformats.org/markup-compatibility/2006" xmlns:p14="http://schemas.microsoft.com/office/powerpoint/2010/main">
          <mc:Choice Requires="p14">
            <p:contentPart p14:bwMode="auto" r:id="rId137">
              <p14:nvContentPartPr>
                <p14:cNvPr id="67" name="Ink 66">
                  <a:extLst>
                    <a:ext uri="{FF2B5EF4-FFF2-40B4-BE49-F238E27FC236}">
                      <a16:creationId xmlns:a16="http://schemas.microsoft.com/office/drawing/2014/main" id="{4FB5AF8D-6B3C-760A-5D64-F080CA24ECB4}"/>
                    </a:ext>
                  </a:extLst>
                </p14:cNvPr>
                <p14:cNvContentPartPr/>
                <p14:nvPr/>
              </p14:nvContentPartPr>
              <p14:xfrm>
                <a:off x="5572991" y="1799841"/>
                <a:ext cx="3107880" cy="457920"/>
              </p14:xfrm>
            </p:contentPart>
          </mc:Choice>
          <mc:Fallback xmlns="">
            <p:pic>
              <p:nvPicPr>
                <p:cNvPr id="67" name="Ink 66">
                  <a:extLst>
                    <a:ext uri="{FF2B5EF4-FFF2-40B4-BE49-F238E27FC236}">
                      <a16:creationId xmlns:a16="http://schemas.microsoft.com/office/drawing/2014/main" id="{4FB5AF8D-6B3C-760A-5D64-F080CA24ECB4}"/>
                    </a:ext>
                  </a:extLst>
                </p:cNvPr>
                <p:cNvPicPr/>
                <p:nvPr/>
              </p:nvPicPr>
              <p:blipFill>
                <a:blip r:embed="rId138"/>
                <a:stretch>
                  <a:fillRect/>
                </a:stretch>
              </p:blipFill>
              <p:spPr>
                <a:xfrm>
                  <a:off x="5564351" y="1790841"/>
                  <a:ext cx="3125520" cy="475560"/>
                </a:xfrm>
                <a:prstGeom prst="rect">
                  <a:avLst/>
                </a:prstGeom>
              </p:spPr>
            </p:pic>
          </mc:Fallback>
        </mc:AlternateContent>
        <mc:AlternateContent xmlns:mc="http://schemas.openxmlformats.org/markup-compatibility/2006" xmlns:p14="http://schemas.microsoft.com/office/powerpoint/2010/main">
          <mc:Choice Requires="p14">
            <p:contentPart p14:bwMode="auto" r:id="rId139">
              <p14:nvContentPartPr>
                <p14:cNvPr id="68" name="Ink 67">
                  <a:extLst>
                    <a:ext uri="{FF2B5EF4-FFF2-40B4-BE49-F238E27FC236}">
                      <a16:creationId xmlns:a16="http://schemas.microsoft.com/office/drawing/2014/main" id="{361808FF-ABCB-0F6A-1DEA-281A3E48C7E8}"/>
                    </a:ext>
                  </a:extLst>
                </p14:cNvPr>
                <p14:cNvContentPartPr/>
                <p14:nvPr/>
              </p14:nvContentPartPr>
              <p14:xfrm>
                <a:off x="5646791" y="1713081"/>
                <a:ext cx="3568320" cy="579960"/>
              </p14:xfrm>
            </p:contentPart>
          </mc:Choice>
          <mc:Fallback xmlns="">
            <p:pic>
              <p:nvPicPr>
                <p:cNvPr id="68" name="Ink 67">
                  <a:extLst>
                    <a:ext uri="{FF2B5EF4-FFF2-40B4-BE49-F238E27FC236}">
                      <a16:creationId xmlns:a16="http://schemas.microsoft.com/office/drawing/2014/main" id="{361808FF-ABCB-0F6A-1DEA-281A3E48C7E8}"/>
                    </a:ext>
                  </a:extLst>
                </p:cNvPr>
                <p:cNvPicPr/>
                <p:nvPr/>
              </p:nvPicPr>
              <p:blipFill>
                <a:blip r:embed="rId140"/>
                <a:stretch>
                  <a:fillRect/>
                </a:stretch>
              </p:blipFill>
              <p:spPr>
                <a:xfrm>
                  <a:off x="5637791" y="1704081"/>
                  <a:ext cx="3585960" cy="597600"/>
                </a:xfrm>
                <a:prstGeom prst="rect">
                  <a:avLst/>
                </a:prstGeom>
              </p:spPr>
            </p:pic>
          </mc:Fallback>
        </mc:AlternateContent>
        <mc:AlternateContent xmlns:mc="http://schemas.openxmlformats.org/markup-compatibility/2006" xmlns:p14="http://schemas.microsoft.com/office/powerpoint/2010/main">
          <mc:Choice Requires="p14">
            <p:contentPart p14:bwMode="auto" r:id="rId141">
              <p14:nvContentPartPr>
                <p14:cNvPr id="69" name="Ink 68">
                  <a:extLst>
                    <a:ext uri="{FF2B5EF4-FFF2-40B4-BE49-F238E27FC236}">
                      <a16:creationId xmlns:a16="http://schemas.microsoft.com/office/drawing/2014/main" id="{1A7AB033-AC93-DDEA-C348-856C95830195}"/>
                    </a:ext>
                  </a:extLst>
                </p14:cNvPr>
                <p14:cNvContentPartPr/>
                <p14:nvPr/>
              </p14:nvContentPartPr>
              <p14:xfrm>
                <a:off x="5902751" y="1880481"/>
                <a:ext cx="275400" cy="250200"/>
              </p14:xfrm>
            </p:contentPart>
          </mc:Choice>
          <mc:Fallback xmlns="">
            <p:pic>
              <p:nvPicPr>
                <p:cNvPr id="69" name="Ink 68">
                  <a:extLst>
                    <a:ext uri="{FF2B5EF4-FFF2-40B4-BE49-F238E27FC236}">
                      <a16:creationId xmlns:a16="http://schemas.microsoft.com/office/drawing/2014/main" id="{1A7AB033-AC93-DDEA-C348-856C95830195}"/>
                    </a:ext>
                  </a:extLst>
                </p:cNvPr>
                <p:cNvPicPr/>
                <p:nvPr/>
              </p:nvPicPr>
              <p:blipFill>
                <a:blip r:embed="rId142"/>
                <a:stretch>
                  <a:fillRect/>
                </a:stretch>
              </p:blipFill>
              <p:spPr>
                <a:xfrm>
                  <a:off x="5894111" y="1871481"/>
                  <a:ext cx="293040" cy="267840"/>
                </a:xfrm>
                <a:prstGeom prst="rect">
                  <a:avLst/>
                </a:prstGeom>
              </p:spPr>
            </p:pic>
          </mc:Fallback>
        </mc:AlternateContent>
        <mc:AlternateContent xmlns:mc="http://schemas.openxmlformats.org/markup-compatibility/2006" xmlns:p14="http://schemas.microsoft.com/office/powerpoint/2010/main">
          <mc:Choice Requires="p14">
            <p:contentPart p14:bwMode="auto" r:id="rId143">
              <p14:nvContentPartPr>
                <p14:cNvPr id="70" name="Ink 69">
                  <a:extLst>
                    <a:ext uri="{FF2B5EF4-FFF2-40B4-BE49-F238E27FC236}">
                      <a16:creationId xmlns:a16="http://schemas.microsoft.com/office/drawing/2014/main" id="{F8BE8641-5627-4721-B413-EA40BF637A56}"/>
                    </a:ext>
                  </a:extLst>
                </p14:cNvPr>
                <p14:cNvContentPartPr/>
                <p14:nvPr/>
              </p14:nvContentPartPr>
              <p14:xfrm>
                <a:off x="5969711" y="2002881"/>
                <a:ext cx="165240" cy="38880"/>
              </p14:xfrm>
            </p:contentPart>
          </mc:Choice>
          <mc:Fallback xmlns="">
            <p:pic>
              <p:nvPicPr>
                <p:cNvPr id="70" name="Ink 69">
                  <a:extLst>
                    <a:ext uri="{FF2B5EF4-FFF2-40B4-BE49-F238E27FC236}">
                      <a16:creationId xmlns:a16="http://schemas.microsoft.com/office/drawing/2014/main" id="{F8BE8641-5627-4721-B413-EA40BF637A56}"/>
                    </a:ext>
                  </a:extLst>
                </p:cNvPr>
                <p:cNvPicPr/>
                <p:nvPr/>
              </p:nvPicPr>
              <p:blipFill>
                <a:blip r:embed="rId144"/>
                <a:stretch>
                  <a:fillRect/>
                </a:stretch>
              </p:blipFill>
              <p:spPr>
                <a:xfrm>
                  <a:off x="5961071" y="1993881"/>
                  <a:ext cx="182880" cy="56520"/>
                </a:xfrm>
                <a:prstGeom prst="rect">
                  <a:avLst/>
                </a:prstGeom>
              </p:spPr>
            </p:pic>
          </mc:Fallback>
        </mc:AlternateContent>
        <mc:AlternateContent xmlns:mc="http://schemas.openxmlformats.org/markup-compatibility/2006" xmlns:p14="http://schemas.microsoft.com/office/powerpoint/2010/main">
          <mc:Choice Requires="p14">
            <p:contentPart p14:bwMode="auto" r:id="rId145">
              <p14:nvContentPartPr>
                <p14:cNvPr id="71" name="Ink 70">
                  <a:extLst>
                    <a:ext uri="{FF2B5EF4-FFF2-40B4-BE49-F238E27FC236}">
                      <a16:creationId xmlns:a16="http://schemas.microsoft.com/office/drawing/2014/main" id="{5C42F9A8-A61B-C987-32EF-9230E371FC2E}"/>
                    </a:ext>
                  </a:extLst>
                </p14:cNvPr>
                <p14:cNvContentPartPr/>
                <p14:nvPr/>
              </p14:nvContentPartPr>
              <p14:xfrm>
                <a:off x="6200831" y="2071641"/>
                <a:ext cx="148680" cy="33840"/>
              </p14:xfrm>
            </p:contentPart>
          </mc:Choice>
          <mc:Fallback xmlns="">
            <p:pic>
              <p:nvPicPr>
                <p:cNvPr id="71" name="Ink 70">
                  <a:extLst>
                    <a:ext uri="{FF2B5EF4-FFF2-40B4-BE49-F238E27FC236}">
                      <a16:creationId xmlns:a16="http://schemas.microsoft.com/office/drawing/2014/main" id="{5C42F9A8-A61B-C987-32EF-9230E371FC2E}"/>
                    </a:ext>
                  </a:extLst>
                </p:cNvPr>
                <p:cNvPicPr/>
                <p:nvPr/>
              </p:nvPicPr>
              <p:blipFill>
                <a:blip r:embed="rId146"/>
                <a:stretch>
                  <a:fillRect/>
                </a:stretch>
              </p:blipFill>
              <p:spPr>
                <a:xfrm>
                  <a:off x="6191831" y="2063001"/>
                  <a:ext cx="166320" cy="51480"/>
                </a:xfrm>
                <a:prstGeom prst="rect">
                  <a:avLst/>
                </a:prstGeom>
              </p:spPr>
            </p:pic>
          </mc:Fallback>
        </mc:AlternateContent>
        <mc:AlternateContent xmlns:mc="http://schemas.openxmlformats.org/markup-compatibility/2006" xmlns:p14="http://schemas.microsoft.com/office/powerpoint/2010/main">
          <mc:Choice Requires="p14">
            <p:contentPart p14:bwMode="auto" r:id="rId147">
              <p14:nvContentPartPr>
                <p14:cNvPr id="72" name="Ink 71">
                  <a:extLst>
                    <a:ext uri="{FF2B5EF4-FFF2-40B4-BE49-F238E27FC236}">
                      <a16:creationId xmlns:a16="http://schemas.microsoft.com/office/drawing/2014/main" id="{D616F60C-B1DC-48AE-6518-E33777E50D2A}"/>
                    </a:ext>
                  </a:extLst>
                </p14:cNvPr>
                <p14:cNvContentPartPr/>
                <p14:nvPr/>
              </p14:nvContentPartPr>
              <p14:xfrm>
                <a:off x="6407471" y="1839441"/>
                <a:ext cx="217440" cy="267480"/>
              </p14:xfrm>
            </p:contentPart>
          </mc:Choice>
          <mc:Fallback xmlns="">
            <p:pic>
              <p:nvPicPr>
                <p:cNvPr id="72" name="Ink 71">
                  <a:extLst>
                    <a:ext uri="{FF2B5EF4-FFF2-40B4-BE49-F238E27FC236}">
                      <a16:creationId xmlns:a16="http://schemas.microsoft.com/office/drawing/2014/main" id="{D616F60C-B1DC-48AE-6518-E33777E50D2A}"/>
                    </a:ext>
                  </a:extLst>
                </p:cNvPr>
                <p:cNvPicPr/>
                <p:nvPr/>
              </p:nvPicPr>
              <p:blipFill>
                <a:blip r:embed="rId148"/>
                <a:stretch>
                  <a:fillRect/>
                </a:stretch>
              </p:blipFill>
              <p:spPr>
                <a:xfrm>
                  <a:off x="6398831" y="1830441"/>
                  <a:ext cx="235080" cy="285120"/>
                </a:xfrm>
                <a:prstGeom prst="rect">
                  <a:avLst/>
                </a:prstGeom>
              </p:spPr>
            </p:pic>
          </mc:Fallback>
        </mc:AlternateContent>
        <mc:AlternateContent xmlns:mc="http://schemas.openxmlformats.org/markup-compatibility/2006" xmlns:p14="http://schemas.microsoft.com/office/powerpoint/2010/main">
          <mc:Choice Requires="p14">
            <p:contentPart p14:bwMode="auto" r:id="rId149">
              <p14:nvContentPartPr>
                <p14:cNvPr id="73" name="Ink 72">
                  <a:extLst>
                    <a:ext uri="{FF2B5EF4-FFF2-40B4-BE49-F238E27FC236}">
                      <a16:creationId xmlns:a16="http://schemas.microsoft.com/office/drawing/2014/main" id="{B3C0AAB9-B948-4E19-1CA6-EEB68AB9AD9D}"/>
                    </a:ext>
                  </a:extLst>
                </p14:cNvPr>
                <p14:cNvContentPartPr/>
                <p14:nvPr/>
              </p14:nvContentPartPr>
              <p14:xfrm>
                <a:off x="6643991" y="1878321"/>
                <a:ext cx="237960" cy="208080"/>
              </p14:xfrm>
            </p:contentPart>
          </mc:Choice>
          <mc:Fallback xmlns="">
            <p:pic>
              <p:nvPicPr>
                <p:cNvPr id="73" name="Ink 72">
                  <a:extLst>
                    <a:ext uri="{FF2B5EF4-FFF2-40B4-BE49-F238E27FC236}">
                      <a16:creationId xmlns:a16="http://schemas.microsoft.com/office/drawing/2014/main" id="{B3C0AAB9-B948-4E19-1CA6-EEB68AB9AD9D}"/>
                    </a:ext>
                  </a:extLst>
                </p:cNvPr>
                <p:cNvPicPr/>
                <p:nvPr/>
              </p:nvPicPr>
              <p:blipFill>
                <a:blip r:embed="rId150"/>
                <a:stretch>
                  <a:fillRect/>
                </a:stretch>
              </p:blipFill>
              <p:spPr>
                <a:xfrm>
                  <a:off x="6635351" y="1869681"/>
                  <a:ext cx="255600" cy="225720"/>
                </a:xfrm>
                <a:prstGeom prst="rect">
                  <a:avLst/>
                </a:prstGeom>
              </p:spPr>
            </p:pic>
          </mc:Fallback>
        </mc:AlternateContent>
        <mc:AlternateContent xmlns:mc="http://schemas.openxmlformats.org/markup-compatibility/2006" xmlns:p14="http://schemas.microsoft.com/office/powerpoint/2010/main">
          <mc:Choice Requires="p14">
            <p:contentPart p14:bwMode="auto" r:id="rId151">
              <p14:nvContentPartPr>
                <p14:cNvPr id="74" name="Ink 73">
                  <a:extLst>
                    <a:ext uri="{FF2B5EF4-FFF2-40B4-BE49-F238E27FC236}">
                      <a16:creationId xmlns:a16="http://schemas.microsoft.com/office/drawing/2014/main" id="{85C01556-40C0-2D99-7985-9068C981A953}"/>
                    </a:ext>
                  </a:extLst>
                </p14:cNvPr>
                <p14:cNvContentPartPr/>
                <p14:nvPr/>
              </p14:nvContentPartPr>
              <p14:xfrm>
                <a:off x="6915431" y="1832601"/>
                <a:ext cx="109800" cy="266040"/>
              </p14:xfrm>
            </p:contentPart>
          </mc:Choice>
          <mc:Fallback xmlns="">
            <p:pic>
              <p:nvPicPr>
                <p:cNvPr id="74" name="Ink 73">
                  <a:extLst>
                    <a:ext uri="{FF2B5EF4-FFF2-40B4-BE49-F238E27FC236}">
                      <a16:creationId xmlns:a16="http://schemas.microsoft.com/office/drawing/2014/main" id="{85C01556-40C0-2D99-7985-9068C981A953}"/>
                    </a:ext>
                  </a:extLst>
                </p:cNvPr>
                <p:cNvPicPr/>
                <p:nvPr/>
              </p:nvPicPr>
              <p:blipFill>
                <a:blip r:embed="rId152"/>
                <a:stretch>
                  <a:fillRect/>
                </a:stretch>
              </p:blipFill>
              <p:spPr>
                <a:xfrm>
                  <a:off x="6906431" y="1823961"/>
                  <a:ext cx="127440" cy="283680"/>
                </a:xfrm>
                <a:prstGeom prst="rect">
                  <a:avLst/>
                </a:prstGeom>
              </p:spPr>
            </p:pic>
          </mc:Fallback>
        </mc:AlternateContent>
        <mc:AlternateContent xmlns:mc="http://schemas.openxmlformats.org/markup-compatibility/2006" xmlns:p14="http://schemas.microsoft.com/office/powerpoint/2010/main">
          <mc:Choice Requires="p14">
            <p:contentPart p14:bwMode="auto" r:id="rId153">
              <p14:nvContentPartPr>
                <p14:cNvPr id="75" name="Ink 74">
                  <a:extLst>
                    <a:ext uri="{FF2B5EF4-FFF2-40B4-BE49-F238E27FC236}">
                      <a16:creationId xmlns:a16="http://schemas.microsoft.com/office/drawing/2014/main" id="{490A4736-8056-9777-FD4A-D40D8EF065D1}"/>
                    </a:ext>
                  </a:extLst>
                </p14:cNvPr>
                <p14:cNvContentPartPr/>
                <p14:nvPr/>
              </p14:nvContentPartPr>
              <p14:xfrm>
                <a:off x="7032791" y="1878681"/>
                <a:ext cx="254520" cy="254160"/>
              </p14:xfrm>
            </p:contentPart>
          </mc:Choice>
          <mc:Fallback xmlns="">
            <p:pic>
              <p:nvPicPr>
                <p:cNvPr id="75" name="Ink 74">
                  <a:extLst>
                    <a:ext uri="{FF2B5EF4-FFF2-40B4-BE49-F238E27FC236}">
                      <a16:creationId xmlns:a16="http://schemas.microsoft.com/office/drawing/2014/main" id="{490A4736-8056-9777-FD4A-D40D8EF065D1}"/>
                    </a:ext>
                  </a:extLst>
                </p:cNvPr>
                <p:cNvPicPr/>
                <p:nvPr/>
              </p:nvPicPr>
              <p:blipFill>
                <a:blip r:embed="rId154"/>
                <a:stretch>
                  <a:fillRect/>
                </a:stretch>
              </p:blipFill>
              <p:spPr>
                <a:xfrm>
                  <a:off x="7023791" y="1870041"/>
                  <a:ext cx="272160" cy="271800"/>
                </a:xfrm>
                <a:prstGeom prst="rect">
                  <a:avLst/>
                </a:prstGeom>
              </p:spPr>
            </p:pic>
          </mc:Fallback>
        </mc:AlternateContent>
        <mc:AlternateContent xmlns:mc="http://schemas.openxmlformats.org/markup-compatibility/2006" xmlns:p14="http://schemas.microsoft.com/office/powerpoint/2010/main">
          <mc:Choice Requires="p14">
            <p:contentPart p14:bwMode="auto" r:id="rId155">
              <p14:nvContentPartPr>
                <p14:cNvPr id="76" name="Ink 75">
                  <a:extLst>
                    <a:ext uri="{FF2B5EF4-FFF2-40B4-BE49-F238E27FC236}">
                      <a16:creationId xmlns:a16="http://schemas.microsoft.com/office/drawing/2014/main" id="{328F1B47-9063-2CE4-94E4-145271977624}"/>
                    </a:ext>
                  </a:extLst>
                </p14:cNvPr>
                <p14:cNvContentPartPr/>
                <p14:nvPr/>
              </p14:nvContentPartPr>
              <p14:xfrm>
                <a:off x="7320431" y="1866441"/>
                <a:ext cx="148320" cy="207720"/>
              </p14:xfrm>
            </p:contentPart>
          </mc:Choice>
          <mc:Fallback xmlns="">
            <p:pic>
              <p:nvPicPr>
                <p:cNvPr id="76" name="Ink 75">
                  <a:extLst>
                    <a:ext uri="{FF2B5EF4-FFF2-40B4-BE49-F238E27FC236}">
                      <a16:creationId xmlns:a16="http://schemas.microsoft.com/office/drawing/2014/main" id="{328F1B47-9063-2CE4-94E4-145271977624}"/>
                    </a:ext>
                  </a:extLst>
                </p:cNvPr>
                <p:cNvPicPr/>
                <p:nvPr/>
              </p:nvPicPr>
              <p:blipFill>
                <a:blip r:embed="rId156"/>
                <a:stretch>
                  <a:fillRect/>
                </a:stretch>
              </p:blipFill>
              <p:spPr>
                <a:xfrm>
                  <a:off x="7311431" y="1857801"/>
                  <a:ext cx="165960" cy="225360"/>
                </a:xfrm>
                <a:prstGeom prst="rect">
                  <a:avLst/>
                </a:prstGeom>
              </p:spPr>
            </p:pic>
          </mc:Fallback>
        </mc:AlternateContent>
        <mc:AlternateContent xmlns:mc="http://schemas.openxmlformats.org/markup-compatibility/2006" xmlns:p14="http://schemas.microsoft.com/office/powerpoint/2010/main">
          <mc:Choice Requires="p14">
            <p:contentPart p14:bwMode="auto" r:id="rId157">
              <p14:nvContentPartPr>
                <p14:cNvPr id="77" name="Ink 76">
                  <a:extLst>
                    <a:ext uri="{FF2B5EF4-FFF2-40B4-BE49-F238E27FC236}">
                      <a16:creationId xmlns:a16="http://schemas.microsoft.com/office/drawing/2014/main" id="{44209B31-A77F-D378-D81B-235B8C6C66AF}"/>
                    </a:ext>
                  </a:extLst>
                </p14:cNvPr>
                <p14:cNvContentPartPr/>
                <p14:nvPr/>
              </p14:nvContentPartPr>
              <p14:xfrm>
                <a:off x="7540751" y="1814601"/>
                <a:ext cx="183600" cy="281520"/>
              </p14:xfrm>
            </p:contentPart>
          </mc:Choice>
          <mc:Fallback xmlns="">
            <p:pic>
              <p:nvPicPr>
                <p:cNvPr id="77" name="Ink 76">
                  <a:extLst>
                    <a:ext uri="{FF2B5EF4-FFF2-40B4-BE49-F238E27FC236}">
                      <a16:creationId xmlns:a16="http://schemas.microsoft.com/office/drawing/2014/main" id="{44209B31-A77F-D378-D81B-235B8C6C66AF}"/>
                    </a:ext>
                  </a:extLst>
                </p:cNvPr>
                <p:cNvPicPr/>
                <p:nvPr/>
              </p:nvPicPr>
              <p:blipFill>
                <a:blip r:embed="rId158"/>
                <a:stretch>
                  <a:fillRect/>
                </a:stretch>
              </p:blipFill>
              <p:spPr>
                <a:xfrm>
                  <a:off x="7532111" y="1805961"/>
                  <a:ext cx="201240" cy="299160"/>
                </a:xfrm>
                <a:prstGeom prst="rect">
                  <a:avLst/>
                </a:prstGeom>
              </p:spPr>
            </p:pic>
          </mc:Fallback>
        </mc:AlternateContent>
        <mc:AlternateContent xmlns:mc="http://schemas.openxmlformats.org/markup-compatibility/2006" xmlns:p14="http://schemas.microsoft.com/office/powerpoint/2010/main">
          <mc:Choice Requires="p14">
            <p:contentPart p14:bwMode="auto" r:id="rId159">
              <p14:nvContentPartPr>
                <p14:cNvPr id="78" name="Ink 77">
                  <a:extLst>
                    <a:ext uri="{FF2B5EF4-FFF2-40B4-BE49-F238E27FC236}">
                      <a16:creationId xmlns:a16="http://schemas.microsoft.com/office/drawing/2014/main" id="{27EC008A-ECE5-7901-491F-AEBC22F7F74B}"/>
                    </a:ext>
                  </a:extLst>
                </p14:cNvPr>
                <p14:cNvContentPartPr/>
                <p14:nvPr/>
              </p14:nvContentPartPr>
              <p14:xfrm>
                <a:off x="7769711" y="2078841"/>
                <a:ext cx="109800" cy="15840"/>
              </p14:xfrm>
            </p:contentPart>
          </mc:Choice>
          <mc:Fallback xmlns="">
            <p:pic>
              <p:nvPicPr>
                <p:cNvPr id="78" name="Ink 77">
                  <a:extLst>
                    <a:ext uri="{FF2B5EF4-FFF2-40B4-BE49-F238E27FC236}">
                      <a16:creationId xmlns:a16="http://schemas.microsoft.com/office/drawing/2014/main" id="{27EC008A-ECE5-7901-491F-AEBC22F7F74B}"/>
                    </a:ext>
                  </a:extLst>
                </p:cNvPr>
                <p:cNvPicPr/>
                <p:nvPr/>
              </p:nvPicPr>
              <p:blipFill>
                <a:blip r:embed="rId160"/>
                <a:stretch>
                  <a:fillRect/>
                </a:stretch>
              </p:blipFill>
              <p:spPr>
                <a:xfrm>
                  <a:off x="7760711" y="2070201"/>
                  <a:ext cx="127440" cy="33480"/>
                </a:xfrm>
                <a:prstGeom prst="rect">
                  <a:avLst/>
                </a:prstGeom>
              </p:spPr>
            </p:pic>
          </mc:Fallback>
        </mc:AlternateContent>
        <mc:AlternateContent xmlns:mc="http://schemas.openxmlformats.org/markup-compatibility/2006" xmlns:p14="http://schemas.microsoft.com/office/powerpoint/2010/main">
          <mc:Choice Requires="p14">
            <p:contentPart p14:bwMode="auto" r:id="rId161">
              <p14:nvContentPartPr>
                <p14:cNvPr id="79" name="Ink 78">
                  <a:extLst>
                    <a:ext uri="{FF2B5EF4-FFF2-40B4-BE49-F238E27FC236}">
                      <a16:creationId xmlns:a16="http://schemas.microsoft.com/office/drawing/2014/main" id="{97AC059A-E892-57C3-11A4-6F200BA2C973}"/>
                    </a:ext>
                  </a:extLst>
                </p14:cNvPr>
                <p14:cNvContentPartPr/>
                <p14:nvPr/>
              </p14:nvContentPartPr>
              <p14:xfrm>
                <a:off x="7932071" y="1825041"/>
                <a:ext cx="192960" cy="281520"/>
              </p14:xfrm>
            </p:contentPart>
          </mc:Choice>
          <mc:Fallback xmlns="">
            <p:pic>
              <p:nvPicPr>
                <p:cNvPr id="79" name="Ink 78">
                  <a:extLst>
                    <a:ext uri="{FF2B5EF4-FFF2-40B4-BE49-F238E27FC236}">
                      <a16:creationId xmlns:a16="http://schemas.microsoft.com/office/drawing/2014/main" id="{97AC059A-E892-57C3-11A4-6F200BA2C973}"/>
                    </a:ext>
                  </a:extLst>
                </p:cNvPr>
                <p:cNvPicPr/>
                <p:nvPr/>
              </p:nvPicPr>
              <p:blipFill>
                <a:blip r:embed="rId162"/>
                <a:stretch>
                  <a:fillRect/>
                </a:stretch>
              </p:blipFill>
              <p:spPr>
                <a:xfrm>
                  <a:off x="7923431" y="1816041"/>
                  <a:ext cx="210600" cy="299160"/>
                </a:xfrm>
                <a:prstGeom prst="rect">
                  <a:avLst/>
                </a:prstGeom>
              </p:spPr>
            </p:pic>
          </mc:Fallback>
        </mc:AlternateContent>
        <mc:AlternateContent xmlns:mc="http://schemas.openxmlformats.org/markup-compatibility/2006" xmlns:p14="http://schemas.microsoft.com/office/powerpoint/2010/main">
          <mc:Choice Requires="p14">
            <p:contentPart p14:bwMode="auto" r:id="rId163">
              <p14:nvContentPartPr>
                <p14:cNvPr id="80" name="Ink 79">
                  <a:extLst>
                    <a:ext uri="{FF2B5EF4-FFF2-40B4-BE49-F238E27FC236}">
                      <a16:creationId xmlns:a16="http://schemas.microsoft.com/office/drawing/2014/main" id="{A7DBB258-514B-47C9-4E5C-FD9D10AC6DB2}"/>
                    </a:ext>
                  </a:extLst>
                </p14:cNvPr>
                <p14:cNvContentPartPr/>
                <p14:nvPr/>
              </p14:nvContentPartPr>
              <p14:xfrm>
                <a:off x="8179391" y="1849161"/>
                <a:ext cx="120600" cy="217440"/>
              </p14:xfrm>
            </p:contentPart>
          </mc:Choice>
          <mc:Fallback xmlns="">
            <p:pic>
              <p:nvPicPr>
                <p:cNvPr id="80" name="Ink 79">
                  <a:extLst>
                    <a:ext uri="{FF2B5EF4-FFF2-40B4-BE49-F238E27FC236}">
                      <a16:creationId xmlns:a16="http://schemas.microsoft.com/office/drawing/2014/main" id="{A7DBB258-514B-47C9-4E5C-FD9D10AC6DB2}"/>
                    </a:ext>
                  </a:extLst>
                </p:cNvPr>
                <p:cNvPicPr/>
                <p:nvPr/>
              </p:nvPicPr>
              <p:blipFill>
                <a:blip r:embed="rId164"/>
                <a:stretch>
                  <a:fillRect/>
                </a:stretch>
              </p:blipFill>
              <p:spPr>
                <a:xfrm>
                  <a:off x="8170751" y="1840521"/>
                  <a:ext cx="138240" cy="235080"/>
                </a:xfrm>
                <a:prstGeom prst="rect">
                  <a:avLst/>
                </a:prstGeom>
              </p:spPr>
            </p:pic>
          </mc:Fallback>
        </mc:AlternateContent>
        <mc:AlternateContent xmlns:mc="http://schemas.openxmlformats.org/markup-compatibility/2006" xmlns:p14="http://schemas.microsoft.com/office/powerpoint/2010/main">
          <mc:Choice Requires="p14">
            <p:contentPart p14:bwMode="auto" r:id="rId165">
              <p14:nvContentPartPr>
                <p14:cNvPr id="96" name="Ink 95">
                  <a:extLst>
                    <a:ext uri="{FF2B5EF4-FFF2-40B4-BE49-F238E27FC236}">
                      <a16:creationId xmlns:a16="http://schemas.microsoft.com/office/drawing/2014/main" id="{58917166-6DA5-0633-AFC0-68149987DC78}"/>
                    </a:ext>
                  </a:extLst>
                </p14:cNvPr>
                <p14:cNvContentPartPr/>
                <p14:nvPr/>
              </p14:nvContentPartPr>
              <p14:xfrm>
                <a:off x="9414551" y="1953201"/>
                <a:ext cx="23760" cy="271080"/>
              </p14:xfrm>
            </p:contentPart>
          </mc:Choice>
          <mc:Fallback xmlns="">
            <p:pic>
              <p:nvPicPr>
                <p:cNvPr id="96" name="Ink 95">
                  <a:extLst>
                    <a:ext uri="{FF2B5EF4-FFF2-40B4-BE49-F238E27FC236}">
                      <a16:creationId xmlns:a16="http://schemas.microsoft.com/office/drawing/2014/main" id="{58917166-6DA5-0633-AFC0-68149987DC78}"/>
                    </a:ext>
                  </a:extLst>
                </p:cNvPr>
                <p:cNvPicPr/>
                <p:nvPr/>
              </p:nvPicPr>
              <p:blipFill>
                <a:blip r:embed="rId166"/>
                <a:stretch>
                  <a:fillRect/>
                </a:stretch>
              </p:blipFill>
              <p:spPr>
                <a:xfrm>
                  <a:off x="9405911" y="1944561"/>
                  <a:ext cx="41400" cy="288720"/>
                </a:xfrm>
                <a:prstGeom prst="rect">
                  <a:avLst/>
                </a:prstGeom>
              </p:spPr>
            </p:pic>
          </mc:Fallback>
        </mc:AlternateContent>
        <mc:AlternateContent xmlns:mc="http://schemas.openxmlformats.org/markup-compatibility/2006" xmlns:p14="http://schemas.microsoft.com/office/powerpoint/2010/main">
          <mc:Choice Requires="p14">
            <p:contentPart p14:bwMode="auto" r:id="rId167">
              <p14:nvContentPartPr>
                <p14:cNvPr id="97" name="Ink 96">
                  <a:extLst>
                    <a:ext uri="{FF2B5EF4-FFF2-40B4-BE49-F238E27FC236}">
                      <a16:creationId xmlns:a16="http://schemas.microsoft.com/office/drawing/2014/main" id="{3299B3DB-4EF8-E165-93BA-B0F5CDF6FE8A}"/>
                    </a:ext>
                  </a:extLst>
                </p14:cNvPr>
                <p14:cNvContentPartPr/>
                <p14:nvPr/>
              </p14:nvContentPartPr>
              <p14:xfrm>
                <a:off x="9485111" y="1910721"/>
                <a:ext cx="23760" cy="282600"/>
              </p14:xfrm>
            </p:contentPart>
          </mc:Choice>
          <mc:Fallback xmlns="">
            <p:pic>
              <p:nvPicPr>
                <p:cNvPr id="97" name="Ink 96">
                  <a:extLst>
                    <a:ext uri="{FF2B5EF4-FFF2-40B4-BE49-F238E27FC236}">
                      <a16:creationId xmlns:a16="http://schemas.microsoft.com/office/drawing/2014/main" id="{3299B3DB-4EF8-E165-93BA-B0F5CDF6FE8A}"/>
                    </a:ext>
                  </a:extLst>
                </p:cNvPr>
                <p:cNvPicPr/>
                <p:nvPr/>
              </p:nvPicPr>
              <p:blipFill>
                <a:blip r:embed="rId168"/>
                <a:stretch>
                  <a:fillRect/>
                </a:stretch>
              </p:blipFill>
              <p:spPr>
                <a:xfrm>
                  <a:off x="9476471" y="1901721"/>
                  <a:ext cx="41400" cy="300240"/>
                </a:xfrm>
                <a:prstGeom prst="rect">
                  <a:avLst/>
                </a:prstGeom>
              </p:spPr>
            </p:pic>
          </mc:Fallback>
        </mc:AlternateContent>
        <mc:AlternateContent xmlns:mc="http://schemas.openxmlformats.org/markup-compatibility/2006" xmlns:p14="http://schemas.microsoft.com/office/powerpoint/2010/main">
          <mc:Choice Requires="p14">
            <p:contentPart p14:bwMode="auto" r:id="rId169">
              <p14:nvContentPartPr>
                <p14:cNvPr id="98" name="Ink 97">
                  <a:extLst>
                    <a:ext uri="{FF2B5EF4-FFF2-40B4-BE49-F238E27FC236}">
                      <a16:creationId xmlns:a16="http://schemas.microsoft.com/office/drawing/2014/main" id="{3F909739-78EA-CE33-B616-C98B5C622E72}"/>
                    </a:ext>
                  </a:extLst>
                </p14:cNvPr>
                <p14:cNvContentPartPr/>
                <p14:nvPr/>
              </p14:nvContentPartPr>
              <p14:xfrm>
                <a:off x="9308711" y="2019801"/>
                <a:ext cx="251640" cy="132840"/>
              </p14:xfrm>
            </p:contentPart>
          </mc:Choice>
          <mc:Fallback xmlns="">
            <p:pic>
              <p:nvPicPr>
                <p:cNvPr id="98" name="Ink 97">
                  <a:extLst>
                    <a:ext uri="{FF2B5EF4-FFF2-40B4-BE49-F238E27FC236}">
                      <a16:creationId xmlns:a16="http://schemas.microsoft.com/office/drawing/2014/main" id="{3F909739-78EA-CE33-B616-C98B5C622E72}"/>
                    </a:ext>
                  </a:extLst>
                </p:cNvPr>
                <p:cNvPicPr/>
                <p:nvPr/>
              </p:nvPicPr>
              <p:blipFill>
                <a:blip r:embed="rId170"/>
                <a:stretch>
                  <a:fillRect/>
                </a:stretch>
              </p:blipFill>
              <p:spPr>
                <a:xfrm>
                  <a:off x="9299711" y="2010801"/>
                  <a:ext cx="269280" cy="150480"/>
                </a:xfrm>
                <a:prstGeom prst="rect">
                  <a:avLst/>
                </a:prstGeom>
              </p:spPr>
            </p:pic>
          </mc:Fallback>
        </mc:AlternateContent>
        <mc:AlternateContent xmlns:mc="http://schemas.openxmlformats.org/markup-compatibility/2006" xmlns:p14="http://schemas.microsoft.com/office/powerpoint/2010/main">
          <mc:Choice Requires="p14">
            <p:contentPart p14:bwMode="auto" r:id="rId171">
              <p14:nvContentPartPr>
                <p14:cNvPr id="99" name="Ink 98">
                  <a:extLst>
                    <a:ext uri="{FF2B5EF4-FFF2-40B4-BE49-F238E27FC236}">
                      <a16:creationId xmlns:a16="http://schemas.microsoft.com/office/drawing/2014/main" id="{7E4023EB-08E4-FAC7-3F3A-A61EEB18B718}"/>
                    </a:ext>
                  </a:extLst>
                </p14:cNvPr>
                <p14:cNvContentPartPr/>
                <p14:nvPr/>
              </p14:nvContentPartPr>
              <p14:xfrm>
                <a:off x="9669431" y="1947441"/>
                <a:ext cx="196560" cy="215640"/>
              </p14:xfrm>
            </p:contentPart>
          </mc:Choice>
          <mc:Fallback xmlns="">
            <p:pic>
              <p:nvPicPr>
                <p:cNvPr id="99" name="Ink 98">
                  <a:extLst>
                    <a:ext uri="{FF2B5EF4-FFF2-40B4-BE49-F238E27FC236}">
                      <a16:creationId xmlns:a16="http://schemas.microsoft.com/office/drawing/2014/main" id="{7E4023EB-08E4-FAC7-3F3A-A61EEB18B718}"/>
                    </a:ext>
                  </a:extLst>
                </p:cNvPr>
                <p:cNvPicPr/>
                <p:nvPr/>
              </p:nvPicPr>
              <p:blipFill>
                <a:blip r:embed="rId172"/>
                <a:stretch>
                  <a:fillRect/>
                </a:stretch>
              </p:blipFill>
              <p:spPr>
                <a:xfrm>
                  <a:off x="9660791" y="1938801"/>
                  <a:ext cx="214200" cy="233280"/>
                </a:xfrm>
                <a:prstGeom prst="rect">
                  <a:avLst/>
                </a:prstGeom>
              </p:spPr>
            </p:pic>
          </mc:Fallback>
        </mc:AlternateContent>
        <mc:AlternateContent xmlns:mc="http://schemas.openxmlformats.org/markup-compatibility/2006" xmlns:p14="http://schemas.microsoft.com/office/powerpoint/2010/main">
          <mc:Choice Requires="p14">
            <p:contentPart p14:bwMode="auto" r:id="rId173">
              <p14:nvContentPartPr>
                <p14:cNvPr id="100" name="Ink 99">
                  <a:extLst>
                    <a:ext uri="{FF2B5EF4-FFF2-40B4-BE49-F238E27FC236}">
                      <a16:creationId xmlns:a16="http://schemas.microsoft.com/office/drawing/2014/main" id="{ECD3327A-0F34-8F37-DEE5-A941F3C15FA1}"/>
                    </a:ext>
                  </a:extLst>
                </p14:cNvPr>
                <p14:cNvContentPartPr/>
                <p14:nvPr/>
              </p14:nvContentPartPr>
              <p14:xfrm>
                <a:off x="9879671" y="1885521"/>
                <a:ext cx="150480" cy="219960"/>
              </p14:xfrm>
            </p:contentPart>
          </mc:Choice>
          <mc:Fallback xmlns="">
            <p:pic>
              <p:nvPicPr>
                <p:cNvPr id="100" name="Ink 99">
                  <a:extLst>
                    <a:ext uri="{FF2B5EF4-FFF2-40B4-BE49-F238E27FC236}">
                      <a16:creationId xmlns:a16="http://schemas.microsoft.com/office/drawing/2014/main" id="{ECD3327A-0F34-8F37-DEE5-A941F3C15FA1}"/>
                    </a:ext>
                  </a:extLst>
                </p:cNvPr>
                <p:cNvPicPr/>
                <p:nvPr/>
              </p:nvPicPr>
              <p:blipFill>
                <a:blip r:embed="rId174"/>
                <a:stretch>
                  <a:fillRect/>
                </a:stretch>
              </p:blipFill>
              <p:spPr>
                <a:xfrm>
                  <a:off x="9870671" y="1876881"/>
                  <a:ext cx="168120" cy="237600"/>
                </a:xfrm>
                <a:prstGeom prst="rect">
                  <a:avLst/>
                </a:prstGeom>
              </p:spPr>
            </p:pic>
          </mc:Fallback>
        </mc:AlternateContent>
        <mc:AlternateContent xmlns:mc="http://schemas.openxmlformats.org/markup-compatibility/2006" xmlns:p14="http://schemas.microsoft.com/office/powerpoint/2010/main">
          <mc:Choice Requires="p14">
            <p:contentPart p14:bwMode="auto" r:id="rId175">
              <p14:nvContentPartPr>
                <p14:cNvPr id="101" name="Ink 100">
                  <a:extLst>
                    <a:ext uri="{FF2B5EF4-FFF2-40B4-BE49-F238E27FC236}">
                      <a16:creationId xmlns:a16="http://schemas.microsoft.com/office/drawing/2014/main" id="{02281CD6-FF20-7D1A-BEEB-E80353446E0E}"/>
                    </a:ext>
                  </a:extLst>
                </p14:cNvPr>
                <p14:cNvContentPartPr/>
                <p14:nvPr/>
              </p14:nvContentPartPr>
              <p14:xfrm>
                <a:off x="10058231" y="1855641"/>
                <a:ext cx="185040" cy="230760"/>
              </p14:xfrm>
            </p:contentPart>
          </mc:Choice>
          <mc:Fallback xmlns="">
            <p:pic>
              <p:nvPicPr>
                <p:cNvPr id="101" name="Ink 100">
                  <a:extLst>
                    <a:ext uri="{FF2B5EF4-FFF2-40B4-BE49-F238E27FC236}">
                      <a16:creationId xmlns:a16="http://schemas.microsoft.com/office/drawing/2014/main" id="{02281CD6-FF20-7D1A-BEEB-E80353446E0E}"/>
                    </a:ext>
                  </a:extLst>
                </p:cNvPr>
                <p:cNvPicPr/>
                <p:nvPr/>
              </p:nvPicPr>
              <p:blipFill>
                <a:blip r:embed="rId176"/>
                <a:stretch>
                  <a:fillRect/>
                </a:stretch>
              </p:blipFill>
              <p:spPr>
                <a:xfrm>
                  <a:off x="10049591" y="1846641"/>
                  <a:ext cx="202680" cy="248400"/>
                </a:xfrm>
                <a:prstGeom prst="rect">
                  <a:avLst/>
                </a:prstGeom>
              </p:spPr>
            </p:pic>
          </mc:Fallback>
        </mc:AlternateContent>
        <mc:AlternateContent xmlns:mc="http://schemas.openxmlformats.org/markup-compatibility/2006" xmlns:p14="http://schemas.microsoft.com/office/powerpoint/2010/main">
          <mc:Choice Requires="p14">
            <p:contentPart p14:bwMode="auto" r:id="rId177">
              <p14:nvContentPartPr>
                <p14:cNvPr id="102" name="Ink 101">
                  <a:extLst>
                    <a:ext uri="{FF2B5EF4-FFF2-40B4-BE49-F238E27FC236}">
                      <a16:creationId xmlns:a16="http://schemas.microsoft.com/office/drawing/2014/main" id="{021373AA-2429-D52B-29AE-05F5D155A524}"/>
                    </a:ext>
                  </a:extLst>
                </p14:cNvPr>
                <p14:cNvContentPartPr/>
                <p14:nvPr/>
              </p14:nvContentPartPr>
              <p14:xfrm>
                <a:off x="10271711" y="1837281"/>
                <a:ext cx="120600" cy="202680"/>
              </p14:xfrm>
            </p:contentPart>
          </mc:Choice>
          <mc:Fallback xmlns="">
            <p:pic>
              <p:nvPicPr>
                <p:cNvPr id="102" name="Ink 101">
                  <a:extLst>
                    <a:ext uri="{FF2B5EF4-FFF2-40B4-BE49-F238E27FC236}">
                      <a16:creationId xmlns:a16="http://schemas.microsoft.com/office/drawing/2014/main" id="{021373AA-2429-D52B-29AE-05F5D155A524}"/>
                    </a:ext>
                  </a:extLst>
                </p:cNvPr>
                <p:cNvPicPr/>
                <p:nvPr/>
              </p:nvPicPr>
              <p:blipFill>
                <a:blip r:embed="rId178"/>
                <a:stretch>
                  <a:fillRect/>
                </a:stretch>
              </p:blipFill>
              <p:spPr>
                <a:xfrm>
                  <a:off x="10263071" y="1828281"/>
                  <a:ext cx="138240" cy="220320"/>
                </a:xfrm>
                <a:prstGeom prst="rect">
                  <a:avLst/>
                </a:prstGeom>
              </p:spPr>
            </p:pic>
          </mc:Fallback>
        </mc:AlternateContent>
        <mc:AlternateContent xmlns:mc="http://schemas.openxmlformats.org/markup-compatibility/2006" xmlns:p14="http://schemas.microsoft.com/office/powerpoint/2010/main">
          <mc:Choice Requires="p14">
            <p:contentPart p14:bwMode="auto" r:id="rId179">
              <p14:nvContentPartPr>
                <p14:cNvPr id="103" name="Ink 102">
                  <a:extLst>
                    <a:ext uri="{FF2B5EF4-FFF2-40B4-BE49-F238E27FC236}">
                      <a16:creationId xmlns:a16="http://schemas.microsoft.com/office/drawing/2014/main" id="{73D01456-EE1A-E7F2-6D4D-2DA50EDEBE95}"/>
                    </a:ext>
                  </a:extLst>
                </p14:cNvPr>
                <p14:cNvContentPartPr/>
                <p14:nvPr/>
              </p14:nvContentPartPr>
              <p14:xfrm>
                <a:off x="10234991" y="1956441"/>
                <a:ext cx="123840" cy="17280"/>
              </p14:xfrm>
            </p:contentPart>
          </mc:Choice>
          <mc:Fallback xmlns="">
            <p:pic>
              <p:nvPicPr>
                <p:cNvPr id="103" name="Ink 102">
                  <a:extLst>
                    <a:ext uri="{FF2B5EF4-FFF2-40B4-BE49-F238E27FC236}">
                      <a16:creationId xmlns:a16="http://schemas.microsoft.com/office/drawing/2014/main" id="{73D01456-EE1A-E7F2-6D4D-2DA50EDEBE95}"/>
                    </a:ext>
                  </a:extLst>
                </p:cNvPr>
                <p:cNvPicPr/>
                <p:nvPr/>
              </p:nvPicPr>
              <p:blipFill>
                <a:blip r:embed="rId180"/>
                <a:stretch>
                  <a:fillRect/>
                </a:stretch>
              </p:blipFill>
              <p:spPr>
                <a:xfrm>
                  <a:off x="10225991" y="1947441"/>
                  <a:ext cx="141480" cy="34920"/>
                </a:xfrm>
                <a:prstGeom prst="rect">
                  <a:avLst/>
                </a:prstGeom>
              </p:spPr>
            </p:pic>
          </mc:Fallback>
        </mc:AlternateContent>
        <mc:AlternateContent xmlns:mc="http://schemas.openxmlformats.org/markup-compatibility/2006" xmlns:p14="http://schemas.microsoft.com/office/powerpoint/2010/main">
          <mc:Choice Requires="p14">
            <p:contentPart p14:bwMode="auto" r:id="rId181">
              <p14:nvContentPartPr>
                <p14:cNvPr id="104" name="Ink 103">
                  <a:extLst>
                    <a:ext uri="{FF2B5EF4-FFF2-40B4-BE49-F238E27FC236}">
                      <a16:creationId xmlns:a16="http://schemas.microsoft.com/office/drawing/2014/main" id="{A1328406-101F-C4B3-AE92-7512C615A64B}"/>
                    </a:ext>
                  </a:extLst>
                </p14:cNvPr>
                <p14:cNvContentPartPr/>
                <p14:nvPr/>
              </p14:nvContentPartPr>
              <p14:xfrm>
                <a:off x="9321671" y="2329761"/>
                <a:ext cx="331200" cy="375120"/>
              </p14:xfrm>
            </p:contentPart>
          </mc:Choice>
          <mc:Fallback xmlns="">
            <p:pic>
              <p:nvPicPr>
                <p:cNvPr id="104" name="Ink 103">
                  <a:extLst>
                    <a:ext uri="{FF2B5EF4-FFF2-40B4-BE49-F238E27FC236}">
                      <a16:creationId xmlns:a16="http://schemas.microsoft.com/office/drawing/2014/main" id="{A1328406-101F-C4B3-AE92-7512C615A64B}"/>
                    </a:ext>
                  </a:extLst>
                </p:cNvPr>
                <p:cNvPicPr/>
                <p:nvPr/>
              </p:nvPicPr>
              <p:blipFill>
                <a:blip r:embed="rId182"/>
                <a:stretch>
                  <a:fillRect/>
                </a:stretch>
              </p:blipFill>
              <p:spPr>
                <a:xfrm>
                  <a:off x="9312671" y="2321121"/>
                  <a:ext cx="348840" cy="392760"/>
                </a:xfrm>
                <a:prstGeom prst="rect">
                  <a:avLst/>
                </a:prstGeom>
              </p:spPr>
            </p:pic>
          </mc:Fallback>
        </mc:AlternateContent>
        <mc:AlternateContent xmlns:mc="http://schemas.openxmlformats.org/markup-compatibility/2006" xmlns:p14="http://schemas.microsoft.com/office/powerpoint/2010/main">
          <mc:Choice Requires="p14">
            <p:contentPart p14:bwMode="auto" r:id="rId183">
              <p14:nvContentPartPr>
                <p14:cNvPr id="105" name="Ink 104">
                  <a:extLst>
                    <a:ext uri="{FF2B5EF4-FFF2-40B4-BE49-F238E27FC236}">
                      <a16:creationId xmlns:a16="http://schemas.microsoft.com/office/drawing/2014/main" id="{690A11DC-B787-DA46-CE23-EA940DE70555}"/>
                    </a:ext>
                  </a:extLst>
                </p14:cNvPr>
                <p14:cNvContentPartPr/>
                <p14:nvPr/>
              </p14:nvContentPartPr>
              <p14:xfrm>
                <a:off x="9699671" y="2320041"/>
                <a:ext cx="139320" cy="300240"/>
              </p14:xfrm>
            </p:contentPart>
          </mc:Choice>
          <mc:Fallback xmlns="">
            <p:pic>
              <p:nvPicPr>
                <p:cNvPr id="105" name="Ink 104">
                  <a:extLst>
                    <a:ext uri="{FF2B5EF4-FFF2-40B4-BE49-F238E27FC236}">
                      <a16:creationId xmlns:a16="http://schemas.microsoft.com/office/drawing/2014/main" id="{690A11DC-B787-DA46-CE23-EA940DE70555}"/>
                    </a:ext>
                  </a:extLst>
                </p:cNvPr>
                <p:cNvPicPr/>
                <p:nvPr/>
              </p:nvPicPr>
              <p:blipFill>
                <a:blip r:embed="rId184"/>
                <a:stretch>
                  <a:fillRect/>
                </a:stretch>
              </p:blipFill>
              <p:spPr>
                <a:xfrm>
                  <a:off x="9691031" y="2311041"/>
                  <a:ext cx="156960" cy="317880"/>
                </a:xfrm>
                <a:prstGeom prst="rect">
                  <a:avLst/>
                </a:prstGeom>
              </p:spPr>
            </p:pic>
          </mc:Fallback>
        </mc:AlternateContent>
        <mc:AlternateContent xmlns:mc="http://schemas.openxmlformats.org/markup-compatibility/2006" xmlns:p14="http://schemas.microsoft.com/office/powerpoint/2010/main">
          <mc:Choice Requires="p14">
            <p:contentPart p14:bwMode="auto" r:id="rId185">
              <p14:nvContentPartPr>
                <p14:cNvPr id="106" name="Ink 105">
                  <a:extLst>
                    <a:ext uri="{FF2B5EF4-FFF2-40B4-BE49-F238E27FC236}">
                      <a16:creationId xmlns:a16="http://schemas.microsoft.com/office/drawing/2014/main" id="{40AE0ECB-D824-01DD-3B5A-F78E8E966DA6}"/>
                    </a:ext>
                  </a:extLst>
                </p14:cNvPr>
                <p14:cNvContentPartPr/>
                <p14:nvPr/>
              </p14:nvContentPartPr>
              <p14:xfrm>
                <a:off x="9727751" y="2357841"/>
                <a:ext cx="382320" cy="415080"/>
              </p14:xfrm>
            </p:contentPart>
          </mc:Choice>
          <mc:Fallback xmlns="">
            <p:pic>
              <p:nvPicPr>
                <p:cNvPr id="106" name="Ink 105">
                  <a:extLst>
                    <a:ext uri="{FF2B5EF4-FFF2-40B4-BE49-F238E27FC236}">
                      <a16:creationId xmlns:a16="http://schemas.microsoft.com/office/drawing/2014/main" id="{40AE0ECB-D824-01DD-3B5A-F78E8E966DA6}"/>
                    </a:ext>
                  </a:extLst>
                </p:cNvPr>
                <p:cNvPicPr/>
                <p:nvPr/>
              </p:nvPicPr>
              <p:blipFill>
                <a:blip r:embed="rId186"/>
                <a:stretch>
                  <a:fillRect/>
                </a:stretch>
              </p:blipFill>
              <p:spPr>
                <a:xfrm>
                  <a:off x="9719111" y="2348841"/>
                  <a:ext cx="399960" cy="432720"/>
                </a:xfrm>
                <a:prstGeom prst="rect">
                  <a:avLst/>
                </a:prstGeom>
              </p:spPr>
            </p:pic>
          </mc:Fallback>
        </mc:AlternateContent>
        <mc:AlternateContent xmlns:mc="http://schemas.openxmlformats.org/markup-compatibility/2006" xmlns:p14="http://schemas.microsoft.com/office/powerpoint/2010/main">
          <mc:Choice Requires="p14">
            <p:contentPart p14:bwMode="auto" r:id="rId187">
              <p14:nvContentPartPr>
                <p14:cNvPr id="107" name="Ink 106">
                  <a:extLst>
                    <a:ext uri="{FF2B5EF4-FFF2-40B4-BE49-F238E27FC236}">
                      <a16:creationId xmlns:a16="http://schemas.microsoft.com/office/drawing/2014/main" id="{ADC5B386-8565-3D3B-9E49-27C5BE0E5C84}"/>
                    </a:ext>
                  </a:extLst>
                </p14:cNvPr>
                <p14:cNvContentPartPr/>
                <p14:nvPr/>
              </p14:nvContentPartPr>
              <p14:xfrm>
                <a:off x="10116551" y="2293401"/>
                <a:ext cx="259920" cy="399240"/>
              </p14:xfrm>
            </p:contentPart>
          </mc:Choice>
          <mc:Fallback xmlns="">
            <p:pic>
              <p:nvPicPr>
                <p:cNvPr id="107" name="Ink 106">
                  <a:extLst>
                    <a:ext uri="{FF2B5EF4-FFF2-40B4-BE49-F238E27FC236}">
                      <a16:creationId xmlns:a16="http://schemas.microsoft.com/office/drawing/2014/main" id="{ADC5B386-8565-3D3B-9E49-27C5BE0E5C84}"/>
                    </a:ext>
                  </a:extLst>
                </p:cNvPr>
                <p:cNvPicPr/>
                <p:nvPr/>
              </p:nvPicPr>
              <p:blipFill>
                <a:blip r:embed="rId188"/>
                <a:stretch>
                  <a:fillRect/>
                </a:stretch>
              </p:blipFill>
              <p:spPr>
                <a:xfrm>
                  <a:off x="10107911" y="2284761"/>
                  <a:ext cx="277560" cy="416880"/>
                </a:xfrm>
                <a:prstGeom prst="rect">
                  <a:avLst/>
                </a:prstGeom>
              </p:spPr>
            </p:pic>
          </mc:Fallback>
        </mc:AlternateContent>
        <mc:AlternateContent xmlns:mc="http://schemas.openxmlformats.org/markup-compatibility/2006" xmlns:p14="http://schemas.microsoft.com/office/powerpoint/2010/main">
          <mc:Choice Requires="p14">
            <p:contentPart p14:bwMode="auto" r:id="rId189">
              <p14:nvContentPartPr>
                <p14:cNvPr id="118" name="Ink 117">
                  <a:extLst>
                    <a:ext uri="{FF2B5EF4-FFF2-40B4-BE49-F238E27FC236}">
                      <a16:creationId xmlns:a16="http://schemas.microsoft.com/office/drawing/2014/main" id="{BB47F6CD-6274-77EF-4500-398BACC6059B}"/>
                    </a:ext>
                  </a:extLst>
                </p14:cNvPr>
                <p14:cNvContentPartPr/>
                <p14:nvPr/>
              </p14:nvContentPartPr>
              <p14:xfrm>
                <a:off x="3042911" y="2893521"/>
                <a:ext cx="18720" cy="149760"/>
              </p14:xfrm>
            </p:contentPart>
          </mc:Choice>
          <mc:Fallback xmlns="">
            <p:pic>
              <p:nvPicPr>
                <p:cNvPr id="118" name="Ink 117">
                  <a:extLst>
                    <a:ext uri="{FF2B5EF4-FFF2-40B4-BE49-F238E27FC236}">
                      <a16:creationId xmlns:a16="http://schemas.microsoft.com/office/drawing/2014/main" id="{BB47F6CD-6274-77EF-4500-398BACC6059B}"/>
                    </a:ext>
                  </a:extLst>
                </p:cNvPr>
                <p:cNvPicPr/>
                <p:nvPr/>
              </p:nvPicPr>
              <p:blipFill>
                <a:blip r:embed="rId190"/>
                <a:stretch>
                  <a:fillRect/>
                </a:stretch>
              </p:blipFill>
              <p:spPr>
                <a:xfrm>
                  <a:off x="3033911" y="2884521"/>
                  <a:ext cx="36360" cy="167400"/>
                </a:xfrm>
                <a:prstGeom prst="rect">
                  <a:avLst/>
                </a:prstGeom>
              </p:spPr>
            </p:pic>
          </mc:Fallback>
        </mc:AlternateContent>
        <mc:AlternateContent xmlns:mc="http://schemas.openxmlformats.org/markup-compatibility/2006" xmlns:p14="http://schemas.microsoft.com/office/powerpoint/2010/main">
          <mc:Choice Requires="p14">
            <p:contentPart p14:bwMode="auto" r:id="rId191">
              <p14:nvContentPartPr>
                <p14:cNvPr id="119" name="Ink 118">
                  <a:extLst>
                    <a:ext uri="{FF2B5EF4-FFF2-40B4-BE49-F238E27FC236}">
                      <a16:creationId xmlns:a16="http://schemas.microsoft.com/office/drawing/2014/main" id="{E3EEC078-B074-715E-1E6C-36CC608466EE}"/>
                    </a:ext>
                  </a:extLst>
                </p14:cNvPr>
                <p14:cNvContentPartPr/>
                <p14:nvPr/>
              </p14:nvContentPartPr>
              <p14:xfrm>
                <a:off x="3050111" y="2900001"/>
                <a:ext cx="98280" cy="120960"/>
              </p14:xfrm>
            </p:contentPart>
          </mc:Choice>
          <mc:Fallback xmlns="">
            <p:pic>
              <p:nvPicPr>
                <p:cNvPr id="119" name="Ink 118">
                  <a:extLst>
                    <a:ext uri="{FF2B5EF4-FFF2-40B4-BE49-F238E27FC236}">
                      <a16:creationId xmlns:a16="http://schemas.microsoft.com/office/drawing/2014/main" id="{E3EEC078-B074-715E-1E6C-36CC608466EE}"/>
                    </a:ext>
                  </a:extLst>
                </p:cNvPr>
                <p:cNvPicPr/>
                <p:nvPr/>
              </p:nvPicPr>
              <p:blipFill>
                <a:blip r:embed="rId192"/>
                <a:stretch>
                  <a:fillRect/>
                </a:stretch>
              </p:blipFill>
              <p:spPr>
                <a:xfrm>
                  <a:off x="3041111" y="2891361"/>
                  <a:ext cx="115920" cy="138600"/>
                </a:xfrm>
                <a:prstGeom prst="rect">
                  <a:avLst/>
                </a:prstGeom>
              </p:spPr>
            </p:pic>
          </mc:Fallback>
        </mc:AlternateContent>
        <mc:AlternateContent xmlns:mc="http://schemas.openxmlformats.org/markup-compatibility/2006" xmlns:p14="http://schemas.microsoft.com/office/powerpoint/2010/main">
          <mc:Choice Requires="p14">
            <p:contentPart p14:bwMode="auto" r:id="rId193">
              <p14:nvContentPartPr>
                <p14:cNvPr id="120" name="Ink 119">
                  <a:extLst>
                    <a:ext uri="{FF2B5EF4-FFF2-40B4-BE49-F238E27FC236}">
                      <a16:creationId xmlns:a16="http://schemas.microsoft.com/office/drawing/2014/main" id="{FAEFD49C-3755-129B-847F-55AF7624CA55}"/>
                    </a:ext>
                  </a:extLst>
                </p14:cNvPr>
                <p14:cNvContentPartPr/>
                <p14:nvPr/>
              </p14:nvContentPartPr>
              <p14:xfrm>
                <a:off x="3097991" y="3032481"/>
                <a:ext cx="231480" cy="231480"/>
              </p14:xfrm>
            </p:contentPart>
          </mc:Choice>
          <mc:Fallback xmlns="">
            <p:pic>
              <p:nvPicPr>
                <p:cNvPr id="120" name="Ink 119">
                  <a:extLst>
                    <a:ext uri="{FF2B5EF4-FFF2-40B4-BE49-F238E27FC236}">
                      <a16:creationId xmlns:a16="http://schemas.microsoft.com/office/drawing/2014/main" id="{FAEFD49C-3755-129B-847F-55AF7624CA55}"/>
                    </a:ext>
                  </a:extLst>
                </p:cNvPr>
                <p:cNvPicPr/>
                <p:nvPr/>
              </p:nvPicPr>
              <p:blipFill>
                <a:blip r:embed="rId194"/>
                <a:stretch>
                  <a:fillRect/>
                </a:stretch>
              </p:blipFill>
              <p:spPr>
                <a:xfrm>
                  <a:off x="3088991" y="3023481"/>
                  <a:ext cx="249120" cy="249120"/>
                </a:xfrm>
                <a:prstGeom prst="rect">
                  <a:avLst/>
                </a:prstGeom>
              </p:spPr>
            </p:pic>
          </mc:Fallback>
        </mc:AlternateContent>
        <mc:AlternateContent xmlns:mc="http://schemas.openxmlformats.org/markup-compatibility/2006" xmlns:p14="http://schemas.microsoft.com/office/powerpoint/2010/main">
          <mc:Choice Requires="p14">
            <p:contentPart p14:bwMode="auto" r:id="rId195">
              <p14:nvContentPartPr>
                <p14:cNvPr id="121" name="Ink 120">
                  <a:extLst>
                    <a:ext uri="{FF2B5EF4-FFF2-40B4-BE49-F238E27FC236}">
                      <a16:creationId xmlns:a16="http://schemas.microsoft.com/office/drawing/2014/main" id="{D11CE4FD-8E60-3093-B83B-B5D83F0757BA}"/>
                    </a:ext>
                  </a:extLst>
                </p14:cNvPr>
                <p14:cNvContentPartPr/>
                <p14:nvPr/>
              </p14:nvContentPartPr>
              <p14:xfrm>
                <a:off x="3094391" y="3163521"/>
                <a:ext cx="19440" cy="144720"/>
              </p14:xfrm>
            </p:contentPart>
          </mc:Choice>
          <mc:Fallback xmlns="">
            <p:pic>
              <p:nvPicPr>
                <p:cNvPr id="121" name="Ink 120">
                  <a:extLst>
                    <a:ext uri="{FF2B5EF4-FFF2-40B4-BE49-F238E27FC236}">
                      <a16:creationId xmlns:a16="http://schemas.microsoft.com/office/drawing/2014/main" id="{D11CE4FD-8E60-3093-B83B-B5D83F0757BA}"/>
                    </a:ext>
                  </a:extLst>
                </p:cNvPr>
                <p:cNvPicPr/>
                <p:nvPr/>
              </p:nvPicPr>
              <p:blipFill>
                <a:blip r:embed="rId196"/>
                <a:stretch>
                  <a:fillRect/>
                </a:stretch>
              </p:blipFill>
              <p:spPr>
                <a:xfrm>
                  <a:off x="3085391" y="3154881"/>
                  <a:ext cx="37080" cy="162360"/>
                </a:xfrm>
                <a:prstGeom prst="rect">
                  <a:avLst/>
                </a:prstGeom>
              </p:spPr>
            </p:pic>
          </mc:Fallback>
        </mc:AlternateContent>
        <mc:AlternateContent xmlns:mc="http://schemas.openxmlformats.org/markup-compatibility/2006" xmlns:p14="http://schemas.microsoft.com/office/powerpoint/2010/main">
          <mc:Choice Requires="p14">
            <p:contentPart p14:bwMode="auto" r:id="rId197">
              <p14:nvContentPartPr>
                <p14:cNvPr id="122" name="Ink 121">
                  <a:extLst>
                    <a:ext uri="{FF2B5EF4-FFF2-40B4-BE49-F238E27FC236}">
                      <a16:creationId xmlns:a16="http://schemas.microsoft.com/office/drawing/2014/main" id="{C337034D-3381-9A96-9119-887DA6A9CDF4}"/>
                    </a:ext>
                  </a:extLst>
                </p14:cNvPr>
                <p14:cNvContentPartPr/>
                <p14:nvPr/>
              </p14:nvContentPartPr>
              <p14:xfrm>
                <a:off x="3061631" y="3262521"/>
                <a:ext cx="132840" cy="88920"/>
              </p14:xfrm>
            </p:contentPart>
          </mc:Choice>
          <mc:Fallback xmlns="">
            <p:pic>
              <p:nvPicPr>
                <p:cNvPr id="122" name="Ink 121">
                  <a:extLst>
                    <a:ext uri="{FF2B5EF4-FFF2-40B4-BE49-F238E27FC236}">
                      <a16:creationId xmlns:a16="http://schemas.microsoft.com/office/drawing/2014/main" id="{C337034D-3381-9A96-9119-887DA6A9CDF4}"/>
                    </a:ext>
                  </a:extLst>
                </p:cNvPr>
                <p:cNvPicPr/>
                <p:nvPr/>
              </p:nvPicPr>
              <p:blipFill>
                <a:blip r:embed="rId198"/>
                <a:stretch>
                  <a:fillRect/>
                </a:stretch>
              </p:blipFill>
              <p:spPr>
                <a:xfrm>
                  <a:off x="3052991" y="3253881"/>
                  <a:ext cx="150480" cy="106560"/>
                </a:xfrm>
                <a:prstGeom prst="rect">
                  <a:avLst/>
                </a:prstGeom>
              </p:spPr>
            </p:pic>
          </mc:Fallback>
        </mc:AlternateContent>
        <mc:AlternateContent xmlns:mc="http://schemas.openxmlformats.org/markup-compatibility/2006" xmlns:p14="http://schemas.microsoft.com/office/powerpoint/2010/main">
          <mc:Choice Requires="p14">
            <p:contentPart p14:bwMode="auto" r:id="rId199">
              <p14:nvContentPartPr>
                <p14:cNvPr id="124" name="Ink 123">
                  <a:extLst>
                    <a:ext uri="{FF2B5EF4-FFF2-40B4-BE49-F238E27FC236}">
                      <a16:creationId xmlns:a16="http://schemas.microsoft.com/office/drawing/2014/main" id="{D643668C-03B0-154C-2352-4F06C2DB5DC0}"/>
                    </a:ext>
                  </a:extLst>
                </p14:cNvPr>
                <p14:cNvContentPartPr/>
                <p14:nvPr/>
              </p14:nvContentPartPr>
              <p14:xfrm>
                <a:off x="2038871" y="2510121"/>
                <a:ext cx="79560" cy="303840"/>
              </p14:xfrm>
            </p:contentPart>
          </mc:Choice>
          <mc:Fallback xmlns="">
            <p:pic>
              <p:nvPicPr>
                <p:cNvPr id="124" name="Ink 123">
                  <a:extLst>
                    <a:ext uri="{FF2B5EF4-FFF2-40B4-BE49-F238E27FC236}">
                      <a16:creationId xmlns:a16="http://schemas.microsoft.com/office/drawing/2014/main" id="{D643668C-03B0-154C-2352-4F06C2DB5DC0}"/>
                    </a:ext>
                  </a:extLst>
                </p:cNvPr>
                <p:cNvPicPr/>
                <p:nvPr/>
              </p:nvPicPr>
              <p:blipFill>
                <a:blip r:embed="rId200"/>
                <a:stretch>
                  <a:fillRect/>
                </a:stretch>
              </p:blipFill>
              <p:spPr>
                <a:xfrm>
                  <a:off x="2030231" y="2501481"/>
                  <a:ext cx="97200" cy="321480"/>
                </a:xfrm>
                <a:prstGeom prst="rect">
                  <a:avLst/>
                </a:prstGeom>
              </p:spPr>
            </p:pic>
          </mc:Fallback>
        </mc:AlternateContent>
        <mc:AlternateContent xmlns:mc="http://schemas.openxmlformats.org/markup-compatibility/2006" xmlns:p14="http://schemas.microsoft.com/office/powerpoint/2010/main">
          <mc:Choice Requires="p14">
            <p:contentPart p14:bwMode="auto" r:id="rId201">
              <p14:nvContentPartPr>
                <p14:cNvPr id="125" name="Ink 124">
                  <a:extLst>
                    <a:ext uri="{FF2B5EF4-FFF2-40B4-BE49-F238E27FC236}">
                      <a16:creationId xmlns:a16="http://schemas.microsoft.com/office/drawing/2014/main" id="{8755BA69-EEA9-DE96-71B6-7871A81C4442}"/>
                    </a:ext>
                  </a:extLst>
                </p14:cNvPr>
                <p14:cNvContentPartPr/>
                <p14:nvPr/>
              </p14:nvContentPartPr>
              <p14:xfrm>
                <a:off x="2095031" y="2554041"/>
                <a:ext cx="186120" cy="220680"/>
              </p14:xfrm>
            </p:contentPart>
          </mc:Choice>
          <mc:Fallback xmlns="">
            <p:pic>
              <p:nvPicPr>
                <p:cNvPr id="125" name="Ink 124">
                  <a:extLst>
                    <a:ext uri="{FF2B5EF4-FFF2-40B4-BE49-F238E27FC236}">
                      <a16:creationId xmlns:a16="http://schemas.microsoft.com/office/drawing/2014/main" id="{8755BA69-EEA9-DE96-71B6-7871A81C4442}"/>
                    </a:ext>
                  </a:extLst>
                </p:cNvPr>
                <p:cNvPicPr/>
                <p:nvPr/>
              </p:nvPicPr>
              <p:blipFill>
                <a:blip r:embed="rId202"/>
                <a:stretch>
                  <a:fillRect/>
                </a:stretch>
              </p:blipFill>
              <p:spPr>
                <a:xfrm>
                  <a:off x="2086031" y="2545401"/>
                  <a:ext cx="203760" cy="238320"/>
                </a:xfrm>
                <a:prstGeom prst="rect">
                  <a:avLst/>
                </a:prstGeom>
              </p:spPr>
            </p:pic>
          </mc:Fallback>
        </mc:AlternateContent>
        <mc:AlternateContent xmlns:mc="http://schemas.openxmlformats.org/markup-compatibility/2006" xmlns:p14="http://schemas.microsoft.com/office/powerpoint/2010/main">
          <mc:Choice Requires="p14">
            <p:contentPart p14:bwMode="auto" r:id="rId203">
              <p14:nvContentPartPr>
                <p14:cNvPr id="126" name="Ink 125">
                  <a:extLst>
                    <a:ext uri="{FF2B5EF4-FFF2-40B4-BE49-F238E27FC236}">
                      <a16:creationId xmlns:a16="http://schemas.microsoft.com/office/drawing/2014/main" id="{EA3B370C-92BE-FB2C-E08B-12E4545DB9C2}"/>
                    </a:ext>
                  </a:extLst>
                </p14:cNvPr>
                <p14:cNvContentPartPr/>
                <p14:nvPr/>
              </p14:nvContentPartPr>
              <p14:xfrm>
                <a:off x="2314631" y="2604081"/>
                <a:ext cx="39960" cy="169200"/>
              </p14:xfrm>
            </p:contentPart>
          </mc:Choice>
          <mc:Fallback xmlns="">
            <p:pic>
              <p:nvPicPr>
                <p:cNvPr id="126" name="Ink 125">
                  <a:extLst>
                    <a:ext uri="{FF2B5EF4-FFF2-40B4-BE49-F238E27FC236}">
                      <a16:creationId xmlns:a16="http://schemas.microsoft.com/office/drawing/2014/main" id="{EA3B370C-92BE-FB2C-E08B-12E4545DB9C2}"/>
                    </a:ext>
                  </a:extLst>
                </p:cNvPr>
                <p:cNvPicPr/>
                <p:nvPr/>
              </p:nvPicPr>
              <p:blipFill>
                <a:blip r:embed="rId204"/>
                <a:stretch>
                  <a:fillRect/>
                </a:stretch>
              </p:blipFill>
              <p:spPr>
                <a:xfrm>
                  <a:off x="2305991" y="2595081"/>
                  <a:ext cx="57600" cy="186840"/>
                </a:xfrm>
                <a:prstGeom prst="rect">
                  <a:avLst/>
                </a:prstGeom>
              </p:spPr>
            </p:pic>
          </mc:Fallback>
        </mc:AlternateContent>
        <mc:AlternateContent xmlns:mc="http://schemas.openxmlformats.org/markup-compatibility/2006" xmlns:p14="http://schemas.microsoft.com/office/powerpoint/2010/main">
          <mc:Choice Requires="p14">
            <p:contentPart p14:bwMode="auto" r:id="rId205">
              <p14:nvContentPartPr>
                <p14:cNvPr id="127" name="Ink 126">
                  <a:extLst>
                    <a:ext uri="{FF2B5EF4-FFF2-40B4-BE49-F238E27FC236}">
                      <a16:creationId xmlns:a16="http://schemas.microsoft.com/office/drawing/2014/main" id="{4693738A-1A10-6603-24E2-6ED2C44DB3AA}"/>
                    </a:ext>
                  </a:extLst>
                </p14:cNvPr>
                <p14:cNvContentPartPr/>
                <p14:nvPr/>
              </p14:nvContentPartPr>
              <p14:xfrm>
                <a:off x="2317151" y="2523081"/>
                <a:ext cx="9360" cy="21960"/>
              </p14:xfrm>
            </p:contentPart>
          </mc:Choice>
          <mc:Fallback xmlns="">
            <p:pic>
              <p:nvPicPr>
                <p:cNvPr id="127" name="Ink 126">
                  <a:extLst>
                    <a:ext uri="{FF2B5EF4-FFF2-40B4-BE49-F238E27FC236}">
                      <a16:creationId xmlns:a16="http://schemas.microsoft.com/office/drawing/2014/main" id="{4693738A-1A10-6603-24E2-6ED2C44DB3AA}"/>
                    </a:ext>
                  </a:extLst>
                </p:cNvPr>
                <p:cNvPicPr/>
                <p:nvPr/>
              </p:nvPicPr>
              <p:blipFill>
                <a:blip r:embed="rId206"/>
                <a:stretch>
                  <a:fillRect/>
                </a:stretch>
              </p:blipFill>
              <p:spPr>
                <a:xfrm>
                  <a:off x="2308151" y="2514081"/>
                  <a:ext cx="27000" cy="39600"/>
                </a:xfrm>
                <a:prstGeom prst="rect">
                  <a:avLst/>
                </a:prstGeom>
              </p:spPr>
            </p:pic>
          </mc:Fallback>
        </mc:AlternateContent>
        <mc:AlternateContent xmlns:mc="http://schemas.openxmlformats.org/markup-compatibility/2006" xmlns:p14="http://schemas.microsoft.com/office/powerpoint/2010/main">
          <mc:Choice Requires="p14">
            <p:contentPart p14:bwMode="auto" r:id="rId207">
              <p14:nvContentPartPr>
                <p14:cNvPr id="128" name="Ink 127">
                  <a:extLst>
                    <a:ext uri="{FF2B5EF4-FFF2-40B4-BE49-F238E27FC236}">
                      <a16:creationId xmlns:a16="http://schemas.microsoft.com/office/drawing/2014/main" id="{36407F7B-DFEF-61E4-F7A7-42B6349336F5}"/>
                    </a:ext>
                  </a:extLst>
                </p14:cNvPr>
                <p14:cNvContentPartPr/>
                <p14:nvPr/>
              </p14:nvContentPartPr>
              <p14:xfrm>
                <a:off x="2418311" y="2592201"/>
                <a:ext cx="106560" cy="135360"/>
              </p14:xfrm>
            </p:contentPart>
          </mc:Choice>
          <mc:Fallback xmlns="">
            <p:pic>
              <p:nvPicPr>
                <p:cNvPr id="128" name="Ink 127">
                  <a:extLst>
                    <a:ext uri="{FF2B5EF4-FFF2-40B4-BE49-F238E27FC236}">
                      <a16:creationId xmlns:a16="http://schemas.microsoft.com/office/drawing/2014/main" id="{36407F7B-DFEF-61E4-F7A7-42B6349336F5}"/>
                    </a:ext>
                  </a:extLst>
                </p:cNvPr>
                <p:cNvPicPr/>
                <p:nvPr/>
              </p:nvPicPr>
              <p:blipFill>
                <a:blip r:embed="rId208"/>
                <a:stretch>
                  <a:fillRect/>
                </a:stretch>
              </p:blipFill>
              <p:spPr>
                <a:xfrm>
                  <a:off x="2409311" y="2583201"/>
                  <a:ext cx="124200" cy="153000"/>
                </a:xfrm>
                <a:prstGeom prst="rect">
                  <a:avLst/>
                </a:prstGeom>
              </p:spPr>
            </p:pic>
          </mc:Fallback>
        </mc:AlternateContent>
        <mc:AlternateContent xmlns:mc="http://schemas.openxmlformats.org/markup-compatibility/2006" xmlns:p14="http://schemas.microsoft.com/office/powerpoint/2010/main">
          <mc:Choice Requires="p14">
            <p:contentPart p14:bwMode="auto" r:id="rId209">
              <p14:nvContentPartPr>
                <p14:cNvPr id="129" name="Ink 128">
                  <a:extLst>
                    <a:ext uri="{FF2B5EF4-FFF2-40B4-BE49-F238E27FC236}">
                      <a16:creationId xmlns:a16="http://schemas.microsoft.com/office/drawing/2014/main" id="{2C8140AA-4182-B5F7-FB84-2F6E510BD3FD}"/>
                    </a:ext>
                  </a:extLst>
                </p14:cNvPr>
                <p14:cNvContentPartPr/>
                <p14:nvPr/>
              </p14:nvContentPartPr>
              <p14:xfrm>
                <a:off x="2562311" y="2474481"/>
                <a:ext cx="111600" cy="221760"/>
              </p14:xfrm>
            </p:contentPart>
          </mc:Choice>
          <mc:Fallback xmlns="">
            <p:pic>
              <p:nvPicPr>
                <p:cNvPr id="129" name="Ink 128">
                  <a:extLst>
                    <a:ext uri="{FF2B5EF4-FFF2-40B4-BE49-F238E27FC236}">
                      <a16:creationId xmlns:a16="http://schemas.microsoft.com/office/drawing/2014/main" id="{2C8140AA-4182-B5F7-FB84-2F6E510BD3FD}"/>
                    </a:ext>
                  </a:extLst>
                </p:cNvPr>
                <p:cNvPicPr/>
                <p:nvPr/>
              </p:nvPicPr>
              <p:blipFill>
                <a:blip r:embed="rId210"/>
                <a:stretch>
                  <a:fillRect/>
                </a:stretch>
              </p:blipFill>
              <p:spPr>
                <a:xfrm>
                  <a:off x="2553311" y="2465841"/>
                  <a:ext cx="129240" cy="239400"/>
                </a:xfrm>
                <a:prstGeom prst="rect">
                  <a:avLst/>
                </a:prstGeom>
              </p:spPr>
            </p:pic>
          </mc:Fallback>
        </mc:AlternateContent>
        <mc:AlternateContent xmlns:mc="http://schemas.openxmlformats.org/markup-compatibility/2006" xmlns:p14="http://schemas.microsoft.com/office/powerpoint/2010/main">
          <mc:Choice Requires="p14">
            <p:contentPart p14:bwMode="auto" r:id="rId211">
              <p14:nvContentPartPr>
                <p14:cNvPr id="130" name="Ink 129">
                  <a:extLst>
                    <a:ext uri="{FF2B5EF4-FFF2-40B4-BE49-F238E27FC236}">
                      <a16:creationId xmlns:a16="http://schemas.microsoft.com/office/drawing/2014/main" id="{39C19DA1-5F43-F9E5-1BCF-7913C39DE1A8}"/>
                    </a:ext>
                  </a:extLst>
                </p14:cNvPr>
                <p14:cNvContentPartPr/>
                <p14:nvPr/>
              </p14:nvContentPartPr>
              <p14:xfrm>
                <a:off x="2706671" y="2468721"/>
                <a:ext cx="155880" cy="182520"/>
              </p14:xfrm>
            </p:contentPart>
          </mc:Choice>
          <mc:Fallback xmlns="">
            <p:pic>
              <p:nvPicPr>
                <p:cNvPr id="130" name="Ink 129">
                  <a:extLst>
                    <a:ext uri="{FF2B5EF4-FFF2-40B4-BE49-F238E27FC236}">
                      <a16:creationId xmlns:a16="http://schemas.microsoft.com/office/drawing/2014/main" id="{39C19DA1-5F43-F9E5-1BCF-7913C39DE1A8}"/>
                    </a:ext>
                  </a:extLst>
                </p:cNvPr>
                <p:cNvPicPr/>
                <p:nvPr/>
              </p:nvPicPr>
              <p:blipFill>
                <a:blip r:embed="rId212"/>
                <a:stretch>
                  <a:fillRect/>
                </a:stretch>
              </p:blipFill>
              <p:spPr>
                <a:xfrm>
                  <a:off x="2698031" y="2460081"/>
                  <a:ext cx="173520" cy="200160"/>
                </a:xfrm>
                <a:prstGeom prst="rect">
                  <a:avLst/>
                </a:prstGeom>
              </p:spPr>
            </p:pic>
          </mc:Fallback>
        </mc:AlternateContent>
        <mc:AlternateContent xmlns:mc="http://schemas.openxmlformats.org/markup-compatibility/2006" xmlns:p14="http://schemas.microsoft.com/office/powerpoint/2010/main">
          <mc:Choice Requires="p14">
            <p:contentPart p14:bwMode="auto" r:id="rId213">
              <p14:nvContentPartPr>
                <p14:cNvPr id="131" name="Ink 130">
                  <a:extLst>
                    <a:ext uri="{FF2B5EF4-FFF2-40B4-BE49-F238E27FC236}">
                      <a16:creationId xmlns:a16="http://schemas.microsoft.com/office/drawing/2014/main" id="{518A38B7-8AF0-774A-070E-FFDEC5685A0B}"/>
                    </a:ext>
                  </a:extLst>
                </p14:cNvPr>
                <p14:cNvContentPartPr/>
                <p14:nvPr/>
              </p14:nvContentPartPr>
              <p14:xfrm>
                <a:off x="2855711" y="2447121"/>
                <a:ext cx="102600" cy="163440"/>
              </p14:xfrm>
            </p:contentPart>
          </mc:Choice>
          <mc:Fallback xmlns="">
            <p:pic>
              <p:nvPicPr>
                <p:cNvPr id="131" name="Ink 130">
                  <a:extLst>
                    <a:ext uri="{FF2B5EF4-FFF2-40B4-BE49-F238E27FC236}">
                      <a16:creationId xmlns:a16="http://schemas.microsoft.com/office/drawing/2014/main" id="{518A38B7-8AF0-774A-070E-FFDEC5685A0B}"/>
                    </a:ext>
                  </a:extLst>
                </p:cNvPr>
                <p:cNvPicPr/>
                <p:nvPr/>
              </p:nvPicPr>
              <p:blipFill>
                <a:blip r:embed="rId214"/>
                <a:stretch>
                  <a:fillRect/>
                </a:stretch>
              </p:blipFill>
              <p:spPr>
                <a:xfrm>
                  <a:off x="2846711" y="2438481"/>
                  <a:ext cx="120240" cy="181080"/>
                </a:xfrm>
                <a:prstGeom prst="rect">
                  <a:avLst/>
                </a:prstGeom>
              </p:spPr>
            </p:pic>
          </mc:Fallback>
        </mc:AlternateContent>
        <mc:AlternateContent xmlns:mc="http://schemas.openxmlformats.org/markup-compatibility/2006" xmlns:p14="http://schemas.microsoft.com/office/powerpoint/2010/main">
          <mc:Choice Requires="p14">
            <p:contentPart p14:bwMode="auto" r:id="rId215">
              <p14:nvContentPartPr>
                <p14:cNvPr id="132" name="Ink 131">
                  <a:extLst>
                    <a:ext uri="{FF2B5EF4-FFF2-40B4-BE49-F238E27FC236}">
                      <a16:creationId xmlns:a16="http://schemas.microsoft.com/office/drawing/2014/main" id="{D76E414A-4F46-5CB6-6BED-93C9C725D35D}"/>
                    </a:ext>
                  </a:extLst>
                </p14:cNvPr>
                <p14:cNvContentPartPr/>
                <p14:nvPr/>
              </p14:nvContentPartPr>
              <p14:xfrm>
                <a:off x="3007631" y="2277561"/>
                <a:ext cx="664200" cy="582480"/>
              </p14:xfrm>
            </p:contentPart>
          </mc:Choice>
          <mc:Fallback xmlns="">
            <p:pic>
              <p:nvPicPr>
                <p:cNvPr id="132" name="Ink 131">
                  <a:extLst>
                    <a:ext uri="{FF2B5EF4-FFF2-40B4-BE49-F238E27FC236}">
                      <a16:creationId xmlns:a16="http://schemas.microsoft.com/office/drawing/2014/main" id="{D76E414A-4F46-5CB6-6BED-93C9C725D35D}"/>
                    </a:ext>
                  </a:extLst>
                </p:cNvPr>
                <p:cNvPicPr/>
                <p:nvPr/>
              </p:nvPicPr>
              <p:blipFill>
                <a:blip r:embed="rId216"/>
                <a:stretch>
                  <a:fillRect/>
                </a:stretch>
              </p:blipFill>
              <p:spPr>
                <a:xfrm>
                  <a:off x="2998991" y="2268561"/>
                  <a:ext cx="681840" cy="600120"/>
                </a:xfrm>
                <a:prstGeom prst="rect">
                  <a:avLst/>
                </a:prstGeom>
              </p:spPr>
            </p:pic>
          </mc:Fallback>
        </mc:AlternateContent>
        <mc:AlternateContent xmlns:mc="http://schemas.openxmlformats.org/markup-compatibility/2006" xmlns:p14="http://schemas.microsoft.com/office/powerpoint/2010/main">
          <mc:Choice Requires="p14">
            <p:contentPart p14:bwMode="auto" r:id="rId217">
              <p14:nvContentPartPr>
                <p14:cNvPr id="84" name="Ink 83">
                  <a:extLst>
                    <a:ext uri="{FF2B5EF4-FFF2-40B4-BE49-F238E27FC236}">
                      <a16:creationId xmlns:a16="http://schemas.microsoft.com/office/drawing/2014/main" id="{E65D6483-EBED-C08C-6C8E-92ED6A4991D5}"/>
                    </a:ext>
                  </a:extLst>
                </p14:cNvPr>
                <p14:cNvContentPartPr/>
                <p14:nvPr/>
              </p14:nvContentPartPr>
              <p14:xfrm>
                <a:off x="6344831" y="409161"/>
                <a:ext cx="2722320" cy="766800"/>
              </p14:xfrm>
            </p:contentPart>
          </mc:Choice>
          <mc:Fallback xmlns="">
            <p:pic>
              <p:nvPicPr>
                <p:cNvPr id="84" name="Ink 83">
                  <a:extLst>
                    <a:ext uri="{FF2B5EF4-FFF2-40B4-BE49-F238E27FC236}">
                      <a16:creationId xmlns:a16="http://schemas.microsoft.com/office/drawing/2014/main" id="{E65D6483-EBED-C08C-6C8E-92ED6A4991D5}"/>
                    </a:ext>
                  </a:extLst>
                </p:cNvPr>
                <p:cNvPicPr/>
                <p:nvPr/>
              </p:nvPicPr>
              <p:blipFill>
                <a:blip r:embed="rId218"/>
                <a:stretch>
                  <a:fillRect/>
                </a:stretch>
              </p:blipFill>
              <p:spPr>
                <a:xfrm>
                  <a:off x="6335831" y="400161"/>
                  <a:ext cx="2739960" cy="784440"/>
                </a:xfrm>
                <a:prstGeom prst="rect">
                  <a:avLst/>
                </a:prstGeom>
              </p:spPr>
            </p:pic>
          </mc:Fallback>
        </mc:AlternateContent>
        <mc:AlternateContent xmlns:mc="http://schemas.openxmlformats.org/markup-compatibility/2006" xmlns:p14="http://schemas.microsoft.com/office/powerpoint/2010/main">
          <mc:Choice Requires="p14">
            <p:contentPart p14:bwMode="auto" r:id="rId219">
              <p14:nvContentPartPr>
                <p14:cNvPr id="85" name="Ink 84">
                  <a:extLst>
                    <a:ext uri="{FF2B5EF4-FFF2-40B4-BE49-F238E27FC236}">
                      <a16:creationId xmlns:a16="http://schemas.microsoft.com/office/drawing/2014/main" id="{F545FA8F-C302-4B19-127C-27B1F9FAA170}"/>
                    </a:ext>
                  </a:extLst>
                </p14:cNvPr>
                <p14:cNvContentPartPr/>
                <p14:nvPr/>
              </p14:nvContentPartPr>
              <p14:xfrm>
                <a:off x="6741191" y="718041"/>
                <a:ext cx="244440" cy="260640"/>
              </p14:xfrm>
            </p:contentPart>
          </mc:Choice>
          <mc:Fallback xmlns="">
            <p:pic>
              <p:nvPicPr>
                <p:cNvPr id="85" name="Ink 84">
                  <a:extLst>
                    <a:ext uri="{FF2B5EF4-FFF2-40B4-BE49-F238E27FC236}">
                      <a16:creationId xmlns:a16="http://schemas.microsoft.com/office/drawing/2014/main" id="{F545FA8F-C302-4B19-127C-27B1F9FAA170}"/>
                    </a:ext>
                  </a:extLst>
                </p:cNvPr>
                <p:cNvPicPr/>
                <p:nvPr/>
              </p:nvPicPr>
              <p:blipFill>
                <a:blip r:embed="rId220"/>
                <a:stretch>
                  <a:fillRect/>
                </a:stretch>
              </p:blipFill>
              <p:spPr>
                <a:xfrm>
                  <a:off x="6732551" y="709041"/>
                  <a:ext cx="262080" cy="278280"/>
                </a:xfrm>
                <a:prstGeom prst="rect">
                  <a:avLst/>
                </a:prstGeom>
              </p:spPr>
            </p:pic>
          </mc:Fallback>
        </mc:AlternateContent>
        <mc:AlternateContent xmlns:mc="http://schemas.openxmlformats.org/markup-compatibility/2006" xmlns:p14="http://schemas.microsoft.com/office/powerpoint/2010/main">
          <mc:Choice Requires="p14">
            <p:contentPart p14:bwMode="auto" r:id="rId221">
              <p14:nvContentPartPr>
                <p14:cNvPr id="86" name="Ink 85">
                  <a:extLst>
                    <a:ext uri="{FF2B5EF4-FFF2-40B4-BE49-F238E27FC236}">
                      <a16:creationId xmlns:a16="http://schemas.microsoft.com/office/drawing/2014/main" id="{8F6072D3-0071-6960-1467-1119E7CCD97E}"/>
                    </a:ext>
                  </a:extLst>
                </p14:cNvPr>
                <p14:cNvContentPartPr/>
                <p14:nvPr/>
              </p14:nvContentPartPr>
              <p14:xfrm>
                <a:off x="7000031" y="950961"/>
                <a:ext cx="153000" cy="43200"/>
              </p14:xfrm>
            </p:contentPart>
          </mc:Choice>
          <mc:Fallback xmlns="">
            <p:pic>
              <p:nvPicPr>
                <p:cNvPr id="86" name="Ink 85">
                  <a:extLst>
                    <a:ext uri="{FF2B5EF4-FFF2-40B4-BE49-F238E27FC236}">
                      <a16:creationId xmlns:a16="http://schemas.microsoft.com/office/drawing/2014/main" id="{8F6072D3-0071-6960-1467-1119E7CCD97E}"/>
                    </a:ext>
                  </a:extLst>
                </p:cNvPr>
                <p:cNvPicPr/>
                <p:nvPr/>
              </p:nvPicPr>
              <p:blipFill>
                <a:blip r:embed="rId222"/>
                <a:stretch>
                  <a:fillRect/>
                </a:stretch>
              </p:blipFill>
              <p:spPr>
                <a:xfrm>
                  <a:off x="6991031" y="941961"/>
                  <a:ext cx="170640" cy="60840"/>
                </a:xfrm>
                <a:prstGeom prst="rect">
                  <a:avLst/>
                </a:prstGeom>
              </p:spPr>
            </p:pic>
          </mc:Fallback>
        </mc:AlternateContent>
        <mc:AlternateContent xmlns:mc="http://schemas.openxmlformats.org/markup-compatibility/2006" xmlns:p14="http://schemas.microsoft.com/office/powerpoint/2010/main">
          <mc:Choice Requires="p14">
            <p:contentPart p14:bwMode="auto" r:id="rId223">
              <p14:nvContentPartPr>
                <p14:cNvPr id="87" name="Ink 86">
                  <a:extLst>
                    <a:ext uri="{FF2B5EF4-FFF2-40B4-BE49-F238E27FC236}">
                      <a16:creationId xmlns:a16="http://schemas.microsoft.com/office/drawing/2014/main" id="{B26F5A85-078D-B812-F2F5-2A2D4C88C103}"/>
                    </a:ext>
                  </a:extLst>
                </p14:cNvPr>
                <p14:cNvContentPartPr/>
                <p14:nvPr/>
              </p14:nvContentPartPr>
              <p14:xfrm>
                <a:off x="7215671" y="672681"/>
                <a:ext cx="259200" cy="219960"/>
              </p14:xfrm>
            </p:contentPart>
          </mc:Choice>
          <mc:Fallback xmlns="">
            <p:pic>
              <p:nvPicPr>
                <p:cNvPr id="87" name="Ink 86">
                  <a:extLst>
                    <a:ext uri="{FF2B5EF4-FFF2-40B4-BE49-F238E27FC236}">
                      <a16:creationId xmlns:a16="http://schemas.microsoft.com/office/drawing/2014/main" id="{B26F5A85-078D-B812-F2F5-2A2D4C88C103}"/>
                    </a:ext>
                  </a:extLst>
                </p:cNvPr>
                <p:cNvPicPr/>
                <p:nvPr/>
              </p:nvPicPr>
              <p:blipFill>
                <a:blip r:embed="rId224"/>
                <a:stretch>
                  <a:fillRect/>
                </a:stretch>
              </p:blipFill>
              <p:spPr>
                <a:xfrm>
                  <a:off x="7207031" y="664041"/>
                  <a:ext cx="276840" cy="237600"/>
                </a:xfrm>
                <a:prstGeom prst="rect">
                  <a:avLst/>
                </a:prstGeom>
              </p:spPr>
            </p:pic>
          </mc:Fallback>
        </mc:AlternateContent>
        <mc:AlternateContent xmlns:mc="http://schemas.openxmlformats.org/markup-compatibility/2006" xmlns:p14="http://schemas.microsoft.com/office/powerpoint/2010/main">
          <mc:Choice Requires="p14">
            <p:contentPart p14:bwMode="auto" r:id="rId225">
              <p14:nvContentPartPr>
                <p14:cNvPr id="88" name="Ink 87">
                  <a:extLst>
                    <a:ext uri="{FF2B5EF4-FFF2-40B4-BE49-F238E27FC236}">
                      <a16:creationId xmlns:a16="http://schemas.microsoft.com/office/drawing/2014/main" id="{5A5660C3-E41C-2A1F-2F08-45C74D8678AB}"/>
                    </a:ext>
                  </a:extLst>
                </p14:cNvPr>
                <p14:cNvContentPartPr/>
                <p14:nvPr/>
              </p14:nvContentPartPr>
              <p14:xfrm>
                <a:off x="7477751" y="636681"/>
                <a:ext cx="237960" cy="226440"/>
              </p14:xfrm>
            </p:contentPart>
          </mc:Choice>
          <mc:Fallback xmlns="">
            <p:pic>
              <p:nvPicPr>
                <p:cNvPr id="88" name="Ink 87">
                  <a:extLst>
                    <a:ext uri="{FF2B5EF4-FFF2-40B4-BE49-F238E27FC236}">
                      <a16:creationId xmlns:a16="http://schemas.microsoft.com/office/drawing/2014/main" id="{5A5660C3-E41C-2A1F-2F08-45C74D8678AB}"/>
                    </a:ext>
                  </a:extLst>
                </p:cNvPr>
                <p:cNvPicPr/>
                <p:nvPr/>
              </p:nvPicPr>
              <p:blipFill>
                <a:blip r:embed="rId226"/>
                <a:stretch>
                  <a:fillRect/>
                </a:stretch>
              </p:blipFill>
              <p:spPr>
                <a:xfrm>
                  <a:off x="7469111" y="628041"/>
                  <a:ext cx="255600" cy="244080"/>
                </a:xfrm>
                <a:prstGeom prst="rect">
                  <a:avLst/>
                </a:prstGeom>
              </p:spPr>
            </p:pic>
          </mc:Fallback>
        </mc:AlternateContent>
        <mc:AlternateContent xmlns:mc="http://schemas.openxmlformats.org/markup-compatibility/2006" xmlns:p14="http://schemas.microsoft.com/office/powerpoint/2010/main">
          <mc:Choice Requires="p14">
            <p:contentPart p14:bwMode="auto" r:id="rId227">
              <p14:nvContentPartPr>
                <p14:cNvPr id="89" name="Ink 88">
                  <a:extLst>
                    <a:ext uri="{FF2B5EF4-FFF2-40B4-BE49-F238E27FC236}">
                      <a16:creationId xmlns:a16="http://schemas.microsoft.com/office/drawing/2014/main" id="{1E5C8770-7D89-3302-469A-25987F38FBD1}"/>
                    </a:ext>
                  </a:extLst>
                </p14:cNvPr>
                <p14:cNvContentPartPr/>
                <p14:nvPr/>
              </p14:nvContentPartPr>
              <p14:xfrm>
                <a:off x="7743431" y="560001"/>
                <a:ext cx="145080" cy="300960"/>
              </p14:xfrm>
            </p:contentPart>
          </mc:Choice>
          <mc:Fallback xmlns="">
            <p:pic>
              <p:nvPicPr>
                <p:cNvPr id="89" name="Ink 88">
                  <a:extLst>
                    <a:ext uri="{FF2B5EF4-FFF2-40B4-BE49-F238E27FC236}">
                      <a16:creationId xmlns:a16="http://schemas.microsoft.com/office/drawing/2014/main" id="{1E5C8770-7D89-3302-469A-25987F38FBD1}"/>
                    </a:ext>
                  </a:extLst>
                </p:cNvPr>
                <p:cNvPicPr/>
                <p:nvPr/>
              </p:nvPicPr>
              <p:blipFill>
                <a:blip r:embed="rId228"/>
                <a:stretch>
                  <a:fillRect/>
                </a:stretch>
              </p:blipFill>
              <p:spPr>
                <a:xfrm>
                  <a:off x="7734431" y="551001"/>
                  <a:ext cx="162720" cy="318600"/>
                </a:xfrm>
                <a:prstGeom prst="rect">
                  <a:avLst/>
                </a:prstGeom>
              </p:spPr>
            </p:pic>
          </mc:Fallback>
        </mc:AlternateContent>
        <mc:AlternateContent xmlns:mc="http://schemas.openxmlformats.org/markup-compatibility/2006" xmlns:p14="http://schemas.microsoft.com/office/powerpoint/2010/main">
          <mc:Choice Requires="p14">
            <p:contentPart p14:bwMode="auto" r:id="rId229">
              <p14:nvContentPartPr>
                <p14:cNvPr id="90" name="Ink 89">
                  <a:extLst>
                    <a:ext uri="{FF2B5EF4-FFF2-40B4-BE49-F238E27FC236}">
                      <a16:creationId xmlns:a16="http://schemas.microsoft.com/office/drawing/2014/main" id="{5B1E5A4F-1568-A79C-F0DE-0D9799E13EC7}"/>
                    </a:ext>
                  </a:extLst>
                </p14:cNvPr>
                <p14:cNvContentPartPr/>
                <p14:nvPr/>
              </p14:nvContentPartPr>
              <p14:xfrm>
                <a:off x="7986071" y="594561"/>
                <a:ext cx="262800" cy="243720"/>
              </p14:xfrm>
            </p:contentPart>
          </mc:Choice>
          <mc:Fallback xmlns="">
            <p:pic>
              <p:nvPicPr>
                <p:cNvPr id="90" name="Ink 89">
                  <a:extLst>
                    <a:ext uri="{FF2B5EF4-FFF2-40B4-BE49-F238E27FC236}">
                      <a16:creationId xmlns:a16="http://schemas.microsoft.com/office/drawing/2014/main" id="{5B1E5A4F-1568-A79C-F0DE-0D9799E13EC7}"/>
                    </a:ext>
                  </a:extLst>
                </p:cNvPr>
                <p:cNvPicPr/>
                <p:nvPr/>
              </p:nvPicPr>
              <p:blipFill>
                <a:blip r:embed="rId230"/>
                <a:stretch>
                  <a:fillRect/>
                </a:stretch>
              </p:blipFill>
              <p:spPr>
                <a:xfrm>
                  <a:off x="7977431" y="585561"/>
                  <a:ext cx="280440" cy="261360"/>
                </a:xfrm>
                <a:prstGeom prst="rect">
                  <a:avLst/>
                </a:prstGeom>
              </p:spPr>
            </p:pic>
          </mc:Fallback>
        </mc:AlternateContent>
        <mc:AlternateContent xmlns:mc="http://schemas.openxmlformats.org/markup-compatibility/2006" xmlns:p14="http://schemas.microsoft.com/office/powerpoint/2010/main">
          <mc:Choice Requires="p14">
            <p:contentPart p14:bwMode="auto" r:id="rId231">
              <p14:nvContentPartPr>
                <p14:cNvPr id="91" name="Ink 90">
                  <a:extLst>
                    <a:ext uri="{FF2B5EF4-FFF2-40B4-BE49-F238E27FC236}">
                      <a16:creationId xmlns:a16="http://schemas.microsoft.com/office/drawing/2014/main" id="{1BFE80E4-1DB9-75E9-4109-1EB1DE8E375F}"/>
                    </a:ext>
                  </a:extLst>
                </p14:cNvPr>
                <p14:cNvContentPartPr/>
                <p14:nvPr/>
              </p14:nvContentPartPr>
              <p14:xfrm>
                <a:off x="8288831" y="555321"/>
                <a:ext cx="154800" cy="256680"/>
              </p14:xfrm>
            </p:contentPart>
          </mc:Choice>
          <mc:Fallback xmlns="">
            <p:pic>
              <p:nvPicPr>
                <p:cNvPr id="91" name="Ink 90">
                  <a:extLst>
                    <a:ext uri="{FF2B5EF4-FFF2-40B4-BE49-F238E27FC236}">
                      <a16:creationId xmlns:a16="http://schemas.microsoft.com/office/drawing/2014/main" id="{1BFE80E4-1DB9-75E9-4109-1EB1DE8E375F}"/>
                    </a:ext>
                  </a:extLst>
                </p:cNvPr>
                <p:cNvPicPr/>
                <p:nvPr/>
              </p:nvPicPr>
              <p:blipFill>
                <a:blip r:embed="rId232"/>
                <a:stretch>
                  <a:fillRect/>
                </a:stretch>
              </p:blipFill>
              <p:spPr>
                <a:xfrm>
                  <a:off x="8279831" y="546321"/>
                  <a:ext cx="172440" cy="274320"/>
                </a:xfrm>
                <a:prstGeom prst="rect">
                  <a:avLst/>
                </a:prstGeom>
              </p:spPr>
            </p:pic>
          </mc:Fallback>
        </mc:AlternateContent>
        <mc:AlternateContent xmlns:mc="http://schemas.openxmlformats.org/markup-compatibility/2006" xmlns:p14="http://schemas.microsoft.com/office/powerpoint/2010/main">
          <mc:Choice Requires="p14">
            <p:contentPart p14:bwMode="auto" r:id="rId233">
              <p14:nvContentPartPr>
                <p14:cNvPr id="92" name="Ink 91">
                  <a:extLst>
                    <a:ext uri="{FF2B5EF4-FFF2-40B4-BE49-F238E27FC236}">
                      <a16:creationId xmlns:a16="http://schemas.microsoft.com/office/drawing/2014/main" id="{41EE7129-653C-154A-2DC2-7F9D1D2ACA9B}"/>
                    </a:ext>
                  </a:extLst>
                </p14:cNvPr>
                <p14:cNvContentPartPr/>
                <p14:nvPr/>
              </p14:nvContentPartPr>
              <p14:xfrm>
                <a:off x="8507351" y="513561"/>
                <a:ext cx="123840" cy="285840"/>
              </p14:xfrm>
            </p:contentPart>
          </mc:Choice>
          <mc:Fallback xmlns="">
            <p:pic>
              <p:nvPicPr>
                <p:cNvPr id="92" name="Ink 91">
                  <a:extLst>
                    <a:ext uri="{FF2B5EF4-FFF2-40B4-BE49-F238E27FC236}">
                      <a16:creationId xmlns:a16="http://schemas.microsoft.com/office/drawing/2014/main" id="{41EE7129-653C-154A-2DC2-7F9D1D2ACA9B}"/>
                    </a:ext>
                  </a:extLst>
                </p:cNvPr>
                <p:cNvPicPr/>
                <p:nvPr/>
              </p:nvPicPr>
              <p:blipFill>
                <a:blip r:embed="rId234"/>
                <a:stretch>
                  <a:fillRect/>
                </a:stretch>
              </p:blipFill>
              <p:spPr>
                <a:xfrm>
                  <a:off x="8498351" y="504921"/>
                  <a:ext cx="141480" cy="303480"/>
                </a:xfrm>
                <a:prstGeom prst="rect">
                  <a:avLst/>
                </a:prstGeom>
              </p:spPr>
            </p:pic>
          </mc:Fallback>
        </mc:AlternateContent>
        <mc:AlternateContent xmlns:mc="http://schemas.openxmlformats.org/markup-compatibility/2006" xmlns:p14="http://schemas.microsoft.com/office/powerpoint/2010/main">
          <mc:Choice Requires="p14">
            <p:contentPart p14:bwMode="auto" r:id="rId235">
              <p14:nvContentPartPr>
                <p14:cNvPr id="93" name="Ink 92">
                  <a:extLst>
                    <a:ext uri="{FF2B5EF4-FFF2-40B4-BE49-F238E27FC236}">
                      <a16:creationId xmlns:a16="http://schemas.microsoft.com/office/drawing/2014/main" id="{27EAAB57-0FEC-0AF0-314A-4D8E6E8A5A6C}"/>
                    </a:ext>
                  </a:extLst>
                </p14:cNvPr>
                <p14:cNvContentPartPr/>
                <p14:nvPr/>
              </p14:nvContentPartPr>
              <p14:xfrm>
                <a:off x="8680871" y="542721"/>
                <a:ext cx="48960" cy="213120"/>
              </p14:xfrm>
            </p:contentPart>
          </mc:Choice>
          <mc:Fallback xmlns="">
            <p:pic>
              <p:nvPicPr>
                <p:cNvPr id="93" name="Ink 92">
                  <a:extLst>
                    <a:ext uri="{FF2B5EF4-FFF2-40B4-BE49-F238E27FC236}">
                      <a16:creationId xmlns:a16="http://schemas.microsoft.com/office/drawing/2014/main" id="{27EAAB57-0FEC-0AF0-314A-4D8E6E8A5A6C}"/>
                    </a:ext>
                  </a:extLst>
                </p:cNvPr>
                <p:cNvPicPr/>
                <p:nvPr/>
              </p:nvPicPr>
              <p:blipFill>
                <a:blip r:embed="rId236"/>
                <a:stretch>
                  <a:fillRect/>
                </a:stretch>
              </p:blipFill>
              <p:spPr>
                <a:xfrm>
                  <a:off x="8672231" y="534081"/>
                  <a:ext cx="66600" cy="230760"/>
                </a:xfrm>
                <a:prstGeom prst="rect">
                  <a:avLst/>
                </a:prstGeom>
              </p:spPr>
            </p:pic>
          </mc:Fallback>
        </mc:AlternateContent>
        <mc:AlternateContent xmlns:mc="http://schemas.openxmlformats.org/markup-compatibility/2006" xmlns:p14="http://schemas.microsoft.com/office/powerpoint/2010/main">
          <mc:Choice Requires="p14">
            <p:contentPart p14:bwMode="auto" r:id="rId237">
              <p14:nvContentPartPr>
                <p14:cNvPr id="94" name="Ink 93">
                  <a:extLst>
                    <a:ext uri="{FF2B5EF4-FFF2-40B4-BE49-F238E27FC236}">
                      <a16:creationId xmlns:a16="http://schemas.microsoft.com/office/drawing/2014/main" id="{EB66D174-8267-84BF-8459-85E2AEF5EDAA}"/>
                    </a:ext>
                  </a:extLst>
                </p14:cNvPr>
                <p14:cNvContentPartPr/>
                <p14:nvPr/>
              </p14:nvContentPartPr>
              <p14:xfrm>
                <a:off x="8710391" y="488001"/>
                <a:ext cx="147600" cy="305280"/>
              </p14:xfrm>
            </p:contentPart>
          </mc:Choice>
          <mc:Fallback xmlns="">
            <p:pic>
              <p:nvPicPr>
                <p:cNvPr id="94" name="Ink 93">
                  <a:extLst>
                    <a:ext uri="{FF2B5EF4-FFF2-40B4-BE49-F238E27FC236}">
                      <a16:creationId xmlns:a16="http://schemas.microsoft.com/office/drawing/2014/main" id="{EB66D174-8267-84BF-8459-85E2AEF5EDAA}"/>
                    </a:ext>
                  </a:extLst>
                </p:cNvPr>
                <p:cNvPicPr/>
                <p:nvPr/>
              </p:nvPicPr>
              <p:blipFill>
                <a:blip r:embed="rId238"/>
                <a:stretch>
                  <a:fillRect/>
                </a:stretch>
              </p:blipFill>
              <p:spPr>
                <a:xfrm>
                  <a:off x="8701391" y="479001"/>
                  <a:ext cx="165240" cy="322920"/>
                </a:xfrm>
                <a:prstGeom prst="rect">
                  <a:avLst/>
                </a:prstGeom>
              </p:spPr>
            </p:pic>
          </mc:Fallback>
        </mc:AlternateContent>
        <mc:AlternateContent xmlns:mc="http://schemas.openxmlformats.org/markup-compatibility/2006" xmlns:p14="http://schemas.microsoft.com/office/powerpoint/2010/main">
          <mc:Choice Requires="p14">
            <p:contentPart p14:bwMode="auto" r:id="rId239">
              <p14:nvContentPartPr>
                <p14:cNvPr id="134" name="Ink 133">
                  <a:extLst>
                    <a:ext uri="{FF2B5EF4-FFF2-40B4-BE49-F238E27FC236}">
                      <a16:creationId xmlns:a16="http://schemas.microsoft.com/office/drawing/2014/main" id="{D8949A49-B30B-4CF9-8EF9-E90814FA9A01}"/>
                    </a:ext>
                  </a:extLst>
                </p14:cNvPr>
                <p14:cNvContentPartPr/>
                <p14:nvPr/>
              </p14:nvContentPartPr>
              <p14:xfrm>
                <a:off x="5410991" y="720921"/>
                <a:ext cx="1011600" cy="95400"/>
              </p14:xfrm>
            </p:contentPart>
          </mc:Choice>
          <mc:Fallback xmlns="">
            <p:pic>
              <p:nvPicPr>
                <p:cNvPr id="134" name="Ink 133">
                  <a:extLst>
                    <a:ext uri="{FF2B5EF4-FFF2-40B4-BE49-F238E27FC236}">
                      <a16:creationId xmlns:a16="http://schemas.microsoft.com/office/drawing/2014/main" id="{D8949A49-B30B-4CF9-8EF9-E90814FA9A01}"/>
                    </a:ext>
                  </a:extLst>
                </p:cNvPr>
                <p:cNvPicPr/>
                <p:nvPr/>
              </p:nvPicPr>
              <p:blipFill>
                <a:blip r:embed="rId240"/>
                <a:stretch>
                  <a:fillRect/>
                </a:stretch>
              </p:blipFill>
              <p:spPr>
                <a:xfrm>
                  <a:off x="5401991" y="711921"/>
                  <a:ext cx="1029240" cy="113040"/>
                </a:xfrm>
                <a:prstGeom prst="rect">
                  <a:avLst/>
                </a:prstGeom>
              </p:spPr>
            </p:pic>
          </mc:Fallback>
        </mc:AlternateContent>
        <mc:AlternateContent xmlns:mc="http://schemas.openxmlformats.org/markup-compatibility/2006" xmlns:p14="http://schemas.microsoft.com/office/powerpoint/2010/main">
          <mc:Choice Requires="p14">
            <p:contentPart p14:bwMode="auto" r:id="rId241">
              <p14:nvContentPartPr>
                <p14:cNvPr id="135" name="Ink 134">
                  <a:extLst>
                    <a:ext uri="{FF2B5EF4-FFF2-40B4-BE49-F238E27FC236}">
                      <a16:creationId xmlns:a16="http://schemas.microsoft.com/office/drawing/2014/main" id="{606F5152-E0F6-B9F6-A03C-CF4224646D5B}"/>
                    </a:ext>
                  </a:extLst>
                </p14:cNvPr>
                <p14:cNvContentPartPr/>
                <p14:nvPr/>
              </p14:nvContentPartPr>
              <p14:xfrm>
                <a:off x="5417111" y="616521"/>
                <a:ext cx="208080" cy="261000"/>
              </p14:xfrm>
            </p:contentPart>
          </mc:Choice>
          <mc:Fallback xmlns="">
            <p:pic>
              <p:nvPicPr>
                <p:cNvPr id="135" name="Ink 134">
                  <a:extLst>
                    <a:ext uri="{FF2B5EF4-FFF2-40B4-BE49-F238E27FC236}">
                      <a16:creationId xmlns:a16="http://schemas.microsoft.com/office/drawing/2014/main" id="{606F5152-E0F6-B9F6-A03C-CF4224646D5B}"/>
                    </a:ext>
                  </a:extLst>
                </p:cNvPr>
                <p:cNvPicPr/>
                <p:nvPr/>
              </p:nvPicPr>
              <p:blipFill>
                <a:blip r:embed="rId242"/>
                <a:stretch>
                  <a:fillRect/>
                </a:stretch>
              </p:blipFill>
              <p:spPr>
                <a:xfrm>
                  <a:off x="5408471" y="607881"/>
                  <a:ext cx="225720" cy="278640"/>
                </a:xfrm>
                <a:prstGeom prst="rect">
                  <a:avLst/>
                </a:prstGeom>
              </p:spPr>
            </p:pic>
          </mc:Fallback>
        </mc:AlternateContent>
        <mc:AlternateContent xmlns:mc="http://schemas.openxmlformats.org/markup-compatibility/2006" xmlns:p14="http://schemas.microsoft.com/office/powerpoint/2010/main">
          <mc:Choice Requires="p14">
            <p:contentPart p14:bwMode="auto" r:id="rId243">
              <p14:nvContentPartPr>
                <p14:cNvPr id="136" name="Ink 135">
                  <a:extLst>
                    <a:ext uri="{FF2B5EF4-FFF2-40B4-BE49-F238E27FC236}">
                      <a16:creationId xmlns:a16="http://schemas.microsoft.com/office/drawing/2014/main" id="{E1E58064-6053-F706-55EE-A6683EFEA26B}"/>
                    </a:ext>
                  </a:extLst>
                </p14:cNvPr>
                <p14:cNvContentPartPr/>
                <p14:nvPr/>
              </p14:nvContentPartPr>
              <p14:xfrm>
                <a:off x="4347191" y="563961"/>
                <a:ext cx="236880" cy="242280"/>
              </p14:xfrm>
            </p:contentPart>
          </mc:Choice>
          <mc:Fallback xmlns="">
            <p:pic>
              <p:nvPicPr>
                <p:cNvPr id="136" name="Ink 135">
                  <a:extLst>
                    <a:ext uri="{FF2B5EF4-FFF2-40B4-BE49-F238E27FC236}">
                      <a16:creationId xmlns:a16="http://schemas.microsoft.com/office/drawing/2014/main" id="{E1E58064-6053-F706-55EE-A6683EFEA26B}"/>
                    </a:ext>
                  </a:extLst>
                </p:cNvPr>
                <p:cNvPicPr/>
                <p:nvPr/>
              </p:nvPicPr>
              <p:blipFill>
                <a:blip r:embed="rId244"/>
                <a:stretch>
                  <a:fillRect/>
                </a:stretch>
              </p:blipFill>
              <p:spPr>
                <a:xfrm>
                  <a:off x="4338551" y="555321"/>
                  <a:ext cx="254520" cy="259920"/>
                </a:xfrm>
                <a:prstGeom prst="rect">
                  <a:avLst/>
                </a:prstGeom>
              </p:spPr>
            </p:pic>
          </mc:Fallback>
        </mc:AlternateContent>
        <mc:AlternateContent xmlns:mc="http://schemas.openxmlformats.org/markup-compatibility/2006" xmlns:p14="http://schemas.microsoft.com/office/powerpoint/2010/main">
          <mc:Choice Requires="p14">
            <p:contentPart p14:bwMode="auto" r:id="rId245">
              <p14:nvContentPartPr>
                <p14:cNvPr id="137" name="Ink 136">
                  <a:extLst>
                    <a:ext uri="{FF2B5EF4-FFF2-40B4-BE49-F238E27FC236}">
                      <a16:creationId xmlns:a16="http://schemas.microsoft.com/office/drawing/2014/main" id="{236F3018-C8E3-33DF-E348-7444E86D3875}"/>
                    </a:ext>
                  </a:extLst>
                </p14:cNvPr>
                <p14:cNvContentPartPr/>
                <p14:nvPr/>
              </p14:nvContentPartPr>
              <p14:xfrm>
                <a:off x="4733831" y="538041"/>
                <a:ext cx="52920" cy="243720"/>
              </p14:xfrm>
            </p:contentPart>
          </mc:Choice>
          <mc:Fallback xmlns="">
            <p:pic>
              <p:nvPicPr>
                <p:cNvPr id="137" name="Ink 136">
                  <a:extLst>
                    <a:ext uri="{FF2B5EF4-FFF2-40B4-BE49-F238E27FC236}">
                      <a16:creationId xmlns:a16="http://schemas.microsoft.com/office/drawing/2014/main" id="{236F3018-C8E3-33DF-E348-7444E86D3875}"/>
                    </a:ext>
                  </a:extLst>
                </p:cNvPr>
                <p:cNvPicPr/>
                <p:nvPr/>
              </p:nvPicPr>
              <p:blipFill>
                <a:blip r:embed="rId246"/>
                <a:stretch>
                  <a:fillRect/>
                </a:stretch>
              </p:blipFill>
              <p:spPr>
                <a:xfrm>
                  <a:off x="4725191" y="529401"/>
                  <a:ext cx="70560" cy="261360"/>
                </a:xfrm>
                <a:prstGeom prst="rect">
                  <a:avLst/>
                </a:prstGeom>
              </p:spPr>
            </p:pic>
          </mc:Fallback>
        </mc:AlternateContent>
        <mc:AlternateContent xmlns:mc="http://schemas.openxmlformats.org/markup-compatibility/2006" xmlns:p14="http://schemas.microsoft.com/office/powerpoint/2010/main">
          <mc:Choice Requires="p14">
            <p:contentPart p14:bwMode="auto" r:id="rId247">
              <p14:nvContentPartPr>
                <p14:cNvPr id="138" name="Ink 137">
                  <a:extLst>
                    <a:ext uri="{FF2B5EF4-FFF2-40B4-BE49-F238E27FC236}">
                      <a16:creationId xmlns:a16="http://schemas.microsoft.com/office/drawing/2014/main" id="{B9BAE5C6-8B86-ED3D-DA45-726515F8E9D6}"/>
                    </a:ext>
                  </a:extLst>
                </p14:cNvPr>
                <p14:cNvContentPartPr/>
                <p14:nvPr/>
              </p14:nvContentPartPr>
              <p14:xfrm>
                <a:off x="4688471" y="497361"/>
                <a:ext cx="257400" cy="300960"/>
              </p14:xfrm>
            </p:contentPart>
          </mc:Choice>
          <mc:Fallback xmlns="">
            <p:pic>
              <p:nvPicPr>
                <p:cNvPr id="138" name="Ink 137">
                  <a:extLst>
                    <a:ext uri="{FF2B5EF4-FFF2-40B4-BE49-F238E27FC236}">
                      <a16:creationId xmlns:a16="http://schemas.microsoft.com/office/drawing/2014/main" id="{B9BAE5C6-8B86-ED3D-DA45-726515F8E9D6}"/>
                    </a:ext>
                  </a:extLst>
                </p:cNvPr>
                <p:cNvPicPr/>
                <p:nvPr/>
              </p:nvPicPr>
              <p:blipFill>
                <a:blip r:embed="rId248"/>
                <a:stretch>
                  <a:fillRect/>
                </a:stretch>
              </p:blipFill>
              <p:spPr>
                <a:xfrm>
                  <a:off x="4679471" y="488361"/>
                  <a:ext cx="275040" cy="318600"/>
                </a:xfrm>
                <a:prstGeom prst="rect">
                  <a:avLst/>
                </a:prstGeom>
              </p:spPr>
            </p:pic>
          </mc:Fallback>
        </mc:AlternateContent>
        <mc:AlternateContent xmlns:mc="http://schemas.openxmlformats.org/markup-compatibility/2006" xmlns:p14="http://schemas.microsoft.com/office/powerpoint/2010/main">
          <mc:Choice Requires="p14">
            <p:contentPart p14:bwMode="auto" r:id="rId249">
              <p14:nvContentPartPr>
                <p14:cNvPr id="139" name="Ink 138">
                  <a:extLst>
                    <a:ext uri="{FF2B5EF4-FFF2-40B4-BE49-F238E27FC236}">
                      <a16:creationId xmlns:a16="http://schemas.microsoft.com/office/drawing/2014/main" id="{8045B150-C9DF-8A52-6C49-B33A83680E66}"/>
                    </a:ext>
                  </a:extLst>
                </p14:cNvPr>
                <p14:cNvContentPartPr/>
                <p14:nvPr/>
              </p14:nvContentPartPr>
              <p14:xfrm>
                <a:off x="5004551" y="484761"/>
                <a:ext cx="276120" cy="269280"/>
              </p14:xfrm>
            </p:contentPart>
          </mc:Choice>
          <mc:Fallback xmlns="">
            <p:pic>
              <p:nvPicPr>
                <p:cNvPr id="139" name="Ink 138">
                  <a:extLst>
                    <a:ext uri="{FF2B5EF4-FFF2-40B4-BE49-F238E27FC236}">
                      <a16:creationId xmlns:a16="http://schemas.microsoft.com/office/drawing/2014/main" id="{8045B150-C9DF-8A52-6C49-B33A83680E66}"/>
                    </a:ext>
                  </a:extLst>
                </p:cNvPr>
                <p:cNvPicPr/>
                <p:nvPr/>
              </p:nvPicPr>
              <p:blipFill>
                <a:blip r:embed="rId250"/>
                <a:stretch>
                  <a:fillRect/>
                </a:stretch>
              </p:blipFill>
              <p:spPr>
                <a:xfrm>
                  <a:off x="4995551" y="476121"/>
                  <a:ext cx="293760" cy="286920"/>
                </a:xfrm>
                <a:prstGeom prst="rect">
                  <a:avLst/>
                </a:prstGeom>
              </p:spPr>
            </p:pic>
          </mc:Fallback>
        </mc:AlternateContent>
        <mc:AlternateContent xmlns:mc="http://schemas.openxmlformats.org/markup-compatibility/2006" xmlns:p14="http://schemas.microsoft.com/office/powerpoint/2010/main">
          <mc:Choice Requires="p14">
            <p:contentPart p14:bwMode="auto" r:id="rId251">
              <p14:nvContentPartPr>
                <p14:cNvPr id="140" name="Ink 139">
                  <a:extLst>
                    <a:ext uri="{FF2B5EF4-FFF2-40B4-BE49-F238E27FC236}">
                      <a16:creationId xmlns:a16="http://schemas.microsoft.com/office/drawing/2014/main" id="{4F64CF4C-2C69-A51C-8686-F8014D5D6561}"/>
                    </a:ext>
                  </a:extLst>
                </p14:cNvPr>
                <p14:cNvContentPartPr/>
                <p14:nvPr/>
              </p14:nvContentPartPr>
              <p14:xfrm>
                <a:off x="5208311" y="546681"/>
                <a:ext cx="253440" cy="185400"/>
              </p14:xfrm>
            </p:contentPart>
          </mc:Choice>
          <mc:Fallback xmlns="">
            <p:pic>
              <p:nvPicPr>
                <p:cNvPr id="140" name="Ink 139">
                  <a:extLst>
                    <a:ext uri="{FF2B5EF4-FFF2-40B4-BE49-F238E27FC236}">
                      <a16:creationId xmlns:a16="http://schemas.microsoft.com/office/drawing/2014/main" id="{4F64CF4C-2C69-A51C-8686-F8014D5D6561}"/>
                    </a:ext>
                  </a:extLst>
                </p:cNvPr>
                <p:cNvPicPr/>
                <p:nvPr/>
              </p:nvPicPr>
              <p:blipFill>
                <a:blip r:embed="rId252"/>
                <a:stretch>
                  <a:fillRect/>
                </a:stretch>
              </p:blipFill>
              <p:spPr>
                <a:xfrm>
                  <a:off x="5199311" y="537681"/>
                  <a:ext cx="271080" cy="203040"/>
                </a:xfrm>
                <a:prstGeom prst="rect">
                  <a:avLst/>
                </a:prstGeom>
              </p:spPr>
            </p:pic>
          </mc:Fallback>
        </mc:AlternateContent>
        <mc:AlternateContent xmlns:mc="http://schemas.openxmlformats.org/markup-compatibility/2006" xmlns:p14="http://schemas.microsoft.com/office/powerpoint/2010/main">
          <mc:Choice Requires="p14">
            <p:contentPart p14:bwMode="auto" r:id="rId253">
              <p14:nvContentPartPr>
                <p14:cNvPr id="141" name="Ink 140">
                  <a:extLst>
                    <a:ext uri="{FF2B5EF4-FFF2-40B4-BE49-F238E27FC236}">
                      <a16:creationId xmlns:a16="http://schemas.microsoft.com/office/drawing/2014/main" id="{8E8AECAB-BCD2-FFFE-7590-A9449A4AB44E}"/>
                    </a:ext>
                  </a:extLst>
                </p14:cNvPr>
                <p14:cNvContentPartPr/>
                <p14:nvPr/>
              </p14:nvContentPartPr>
              <p14:xfrm>
                <a:off x="4095911" y="250401"/>
                <a:ext cx="1490400" cy="907920"/>
              </p14:xfrm>
            </p:contentPart>
          </mc:Choice>
          <mc:Fallback xmlns="">
            <p:pic>
              <p:nvPicPr>
                <p:cNvPr id="141" name="Ink 140">
                  <a:extLst>
                    <a:ext uri="{FF2B5EF4-FFF2-40B4-BE49-F238E27FC236}">
                      <a16:creationId xmlns:a16="http://schemas.microsoft.com/office/drawing/2014/main" id="{8E8AECAB-BCD2-FFFE-7590-A9449A4AB44E}"/>
                    </a:ext>
                  </a:extLst>
                </p:cNvPr>
                <p:cNvPicPr/>
                <p:nvPr/>
              </p:nvPicPr>
              <p:blipFill>
                <a:blip r:embed="rId254"/>
                <a:stretch>
                  <a:fillRect/>
                </a:stretch>
              </p:blipFill>
              <p:spPr>
                <a:xfrm>
                  <a:off x="4086911" y="241401"/>
                  <a:ext cx="1508040" cy="925560"/>
                </a:xfrm>
                <a:prstGeom prst="rect">
                  <a:avLst/>
                </a:prstGeom>
              </p:spPr>
            </p:pic>
          </mc:Fallback>
        </mc:AlternateContent>
        <mc:AlternateContent xmlns:mc="http://schemas.openxmlformats.org/markup-compatibility/2006" xmlns:p14="http://schemas.microsoft.com/office/powerpoint/2010/main">
          <mc:Choice Requires="p14">
            <p:contentPart p14:bwMode="auto" r:id="rId255">
              <p14:nvContentPartPr>
                <p14:cNvPr id="143" name="Ink 142">
                  <a:extLst>
                    <a:ext uri="{FF2B5EF4-FFF2-40B4-BE49-F238E27FC236}">
                      <a16:creationId xmlns:a16="http://schemas.microsoft.com/office/drawing/2014/main" id="{D87FDC19-8024-3E9C-D093-219CB126C1F3}"/>
                    </a:ext>
                  </a:extLst>
                </p14:cNvPr>
                <p14:cNvContentPartPr/>
                <p14:nvPr/>
              </p14:nvContentPartPr>
              <p14:xfrm>
                <a:off x="3315071" y="764481"/>
                <a:ext cx="863640" cy="109440"/>
              </p14:xfrm>
            </p:contentPart>
          </mc:Choice>
          <mc:Fallback xmlns="">
            <p:pic>
              <p:nvPicPr>
                <p:cNvPr id="143" name="Ink 142">
                  <a:extLst>
                    <a:ext uri="{FF2B5EF4-FFF2-40B4-BE49-F238E27FC236}">
                      <a16:creationId xmlns:a16="http://schemas.microsoft.com/office/drawing/2014/main" id="{D87FDC19-8024-3E9C-D093-219CB126C1F3}"/>
                    </a:ext>
                  </a:extLst>
                </p:cNvPr>
                <p:cNvPicPr/>
                <p:nvPr/>
              </p:nvPicPr>
              <p:blipFill>
                <a:blip r:embed="rId256"/>
                <a:stretch>
                  <a:fillRect/>
                </a:stretch>
              </p:blipFill>
              <p:spPr>
                <a:xfrm>
                  <a:off x="3306431" y="755481"/>
                  <a:ext cx="881280" cy="127080"/>
                </a:xfrm>
                <a:prstGeom prst="rect">
                  <a:avLst/>
                </a:prstGeom>
              </p:spPr>
            </p:pic>
          </mc:Fallback>
        </mc:AlternateContent>
        <mc:AlternateContent xmlns:mc="http://schemas.openxmlformats.org/markup-compatibility/2006" xmlns:p14="http://schemas.microsoft.com/office/powerpoint/2010/main">
          <mc:Choice Requires="p14">
            <p:contentPart p14:bwMode="auto" r:id="rId257">
              <p14:nvContentPartPr>
                <p14:cNvPr id="144" name="Ink 143">
                  <a:extLst>
                    <a:ext uri="{FF2B5EF4-FFF2-40B4-BE49-F238E27FC236}">
                      <a16:creationId xmlns:a16="http://schemas.microsoft.com/office/drawing/2014/main" id="{DFAC8C3E-0CBA-83D7-A12D-F7D5AA277CA8}"/>
                    </a:ext>
                  </a:extLst>
                </p14:cNvPr>
                <p14:cNvContentPartPr/>
                <p14:nvPr/>
              </p14:nvContentPartPr>
              <p14:xfrm>
                <a:off x="3314711" y="656841"/>
                <a:ext cx="210600" cy="222120"/>
              </p14:xfrm>
            </p:contentPart>
          </mc:Choice>
          <mc:Fallback xmlns="">
            <p:pic>
              <p:nvPicPr>
                <p:cNvPr id="144" name="Ink 143">
                  <a:extLst>
                    <a:ext uri="{FF2B5EF4-FFF2-40B4-BE49-F238E27FC236}">
                      <a16:creationId xmlns:a16="http://schemas.microsoft.com/office/drawing/2014/main" id="{DFAC8C3E-0CBA-83D7-A12D-F7D5AA277CA8}"/>
                    </a:ext>
                  </a:extLst>
                </p:cNvPr>
                <p:cNvPicPr/>
                <p:nvPr/>
              </p:nvPicPr>
              <p:blipFill>
                <a:blip r:embed="rId258"/>
                <a:stretch>
                  <a:fillRect/>
                </a:stretch>
              </p:blipFill>
              <p:spPr>
                <a:xfrm>
                  <a:off x="3305711" y="647841"/>
                  <a:ext cx="228240" cy="239760"/>
                </a:xfrm>
                <a:prstGeom prst="rect">
                  <a:avLst/>
                </a:prstGeom>
              </p:spPr>
            </p:pic>
          </mc:Fallback>
        </mc:AlternateContent>
        <mc:AlternateContent xmlns:mc="http://schemas.openxmlformats.org/markup-compatibility/2006" xmlns:p14="http://schemas.microsoft.com/office/powerpoint/2010/main">
          <mc:Choice Requires="p14">
            <p:contentPart p14:bwMode="auto" r:id="rId259">
              <p14:nvContentPartPr>
                <p14:cNvPr id="145" name="Ink 144">
                  <a:extLst>
                    <a:ext uri="{FF2B5EF4-FFF2-40B4-BE49-F238E27FC236}">
                      <a16:creationId xmlns:a16="http://schemas.microsoft.com/office/drawing/2014/main" id="{67DF6BF0-F555-772F-13A6-03C05CD1DCA1}"/>
                    </a:ext>
                  </a:extLst>
                </p14:cNvPr>
                <p14:cNvContentPartPr/>
                <p14:nvPr/>
              </p14:nvContentPartPr>
              <p14:xfrm>
                <a:off x="1417511" y="76881"/>
                <a:ext cx="323280" cy="927000"/>
              </p14:xfrm>
            </p:contentPart>
          </mc:Choice>
          <mc:Fallback xmlns="">
            <p:pic>
              <p:nvPicPr>
                <p:cNvPr id="145" name="Ink 144">
                  <a:extLst>
                    <a:ext uri="{FF2B5EF4-FFF2-40B4-BE49-F238E27FC236}">
                      <a16:creationId xmlns:a16="http://schemas.microsoft.com/office/drawing/2014/main" id="{67DF6BF0-F555-772F-13A6-03C05CD1DCA1}"/>
                    </a:ext>
                  </a:extLst>
                </p:cNvPr>
                <p:cNvPicPr/>
                <p:nvPr/>
              </p:nvPicPr>
              <p:blipFill>
                <a:blip r:embed="rId260"/>
                <a:stretch>
                  <a:fillRect/>
                </a:stretch>
              </p:blipFill>
              <p:spPr>
                <a:xfrm>
                  <a:off x="1408511" y="68241"/>
                  <a:ext cx="340920" cy="944640"/>
                </a:xfrm>
                <a:prstGeom prst="rect">
                  <a:avLst/>
                </a:prstGeom>
              </p:spPr>
            </p:pic>
          </mc:Fallback>
        </mc:AlternateContent>
        <mc:AlternateContent xmlns:mc="http://schemas.openxmlformats.org/markup-compatibility/2006" xmlns:p14="http://schemas.microsoft.com/office/powerpoint/2010/main">
          <mc:Choice Requires="p14">
            <p:contentPart p14:bwMode="auto" r:id="rId261">
              <p14:nvContentPartPr>
                <p14:cNvPr id="146" name="Ink 145">
                  <a:extLst>
                    <a:ext uri="{FF2B5EF4-FFF2-40B4-BE49-F238E27FC236}">
                      <a16:creationId xmlns:a16="http://schemas.microsoft.com/office/drawing/2014/main" id="{E108F274-2C0E-DB30-22B6-4B8EC51BF3C3}"/>
                    </a:ext>
                  </a:extLst>
                </p14:cNvPr>
                <p14:cNvContentPartPr/>
                <p14:nvPr/>
              </p14:nvContentPartPr>
              <p14:xfrm>
                <a:off x="1342631" y="541641"/>
                <a:ext cx="330480" cy="210240"/>
              </p14:xfrm>
            </p:contentPart>
          </mc:Choice>
          <mc:Fallback xmlns="">
            <p:pic>
              <p:nvPicPr>
                <p:cNvPr id="146" name="Ink 145">
                  <a:extLst>
                    <a:ext uri="{FF2B5EF4-FFF2-40B4-BE49-F238E27FC236}">
                      <a16:creationId xmlns:a16="http://schemas.microsoft.com/office/drawing/2014/main" id="{E108F274-2C0E-DB30-22B6-4B8EC51BF3C3}"/>
                    </a:ext>
                  </a:extLst>
                </p:cNvPr>
                <p:cNvPicPr/>
                <p:nvPr/>
              </p:nvPicPr>
              <p:blipFill>
                <a:blip r:embed="rId262"/>
                <a:stretch>
                  <a:fillRect/>
                </a:stretch>
              </p:blipFill>
              <p:spPr>
                <a:xfrm>
                  <a:off x="1333631" y="533001"/>
                  <a:ext cx="348120" cy="227880"/>
                </a:xfrm>
                <a:prstGeom prst="rect">
                  <a:avLst/>
                </a:prstGeom>
              </p:spPr>
            </p:pic>
          </mc:Fallback>
        </mc:AlternateContent>
        <mc:AlternateContent xmlns:mc="http://schemas.openxmlformats.org/markup-compatibility/2006" xmlns:p14="http://schemas.microsoft.com/office/powerpoint/2010/main">
          <mc:Choice Requires="p14">
            <p:contentPart p14:bwMode="auto" r:id="rId263">
              <p14:nvContentPartPr>
                <p14:cNvPr id="147" name="Ink 146">
                  <a:extLst>
                    <a:ext uri="{FF2B5EF4-FFF2-40B4-BE49-F238E27FC236}">
                      <a16:creationId xmlns:a16="http://schemas.microsoft.com/office/drawing/2014/main" id="{11783DAA-2509-C612-98D1-436FB39BB1C9}"/>
                    </a:ext>
                  </a:extLst>
                </p14:cNvPr>
                <p14:cNvContentPartPr/>
                <p14:nvPr/>
              </p14:nvContentPartPr>
              <p14:xfrm>
                <a:off x="1770671" y="560721"/>
                <a:ext cx="419760" cy="174960"/>
              </p14:xfrm>
            </p:contentPart>
          </mc:Choice>
          <mc:Fallback xmlns="">
            <p:pic>
              <p:nvPicPr>
                <p:cNvPr id="147" name="Ink 146">
                  <a:extLst>
                    <a:ext uri="{FF2B5EF4-FFF2-40B4-BE49-F238E27FC236}">
                      <a16:creationId xmlns:a16="http://schemas.microsoft.com/office/drawing/2014/main" id="{11783DAA-2509-C612-98D1-436FB39BB1C9}"/>
                    </a:ext>
                  </a:extLst>
                </p:cNvPr>
                <p:cNvPicPr/>
                <p:nvPr/>
              </p:nvPicPr>
              <p:blipFill>
                <a:blip r:embed="rId264"/>
                <a:stretch>
                  <a:fillRect/>
                </a:stretch>
              </p:blipFill>
              <p:spPr>
                <a:xfrm>
                  <a:off x="1761671" y="552081"/>
                  <a:ext cx="437400" cy="192600"/>
                </a:xfrm>
                <a:prstGeom prst="rect">
                  <a:avLst/>
                </a:prstGeom>
              </p:spPr>
            </p:pic>
          </mc:Fallback>
        </mc:AlternateContent>
        <mc:AlternateContent xmlns:mc="http://schemas.openxmlformats.org/markup-compatibility/2006" xmlns:p14="http://schemas.microsoft.com/office/powerpoint/2010/main">
          <mc:Choice Requires="p14">
            <p:contentPart p14:bwMode="auto" r:id="rId265">
              <p14:nvContentPartPr>
                <p14:cNvPr id="148" name="Ink 147">
                  <a:extLst>
                    <a:ext uri="{FF2B5EF4-FFF2-40B4-BE49-F238E27FC236}">
                      <a16:creationId xmlns:a16="http://schemas.microsoft.com/office/drawing/2014/main" id="{3D0A9B11-8470-666C-EEC1-DCC1FBA16612}"/>
                    </a:ext>
                  </a:extLst>
                </p14:cNvPr>
                <p14:cNvContentPartPr/>
                <p14:nvPr/>
              </p14:nvContentPartPr>
              <p14:xfrm>
                <a:off x="2152631" y="378201"/>
                <a:ext cx="11520" cy="33840"/>
              </p14:xfrm>
            </p:contentPart>
          </mc:Choice>
          <mc:Fallback xmlns="">
            <p:pic>
              <p:nvPicPr>
                <p:cNvPr id="148" name="Ink 147">
                  <a:extLst>
                    <a:ext uri="{FF2B5EF4-FFF2-40B4-BE49-F238E27FC236}">
                      <a16:creationId xmlns:a16="http://schemas.microsoft.com/office/drawing/2014/main" id="{3D0A9B11-8470-666C-EEC1-DCC1FBA16612}"/>
                    </a:ext>
                  </a:extLst>
                </p:cNvPr>
                <p:cNvPicPr/>
                <p:nvPr/>
              </p:nvPicPr>
              <p:blipFill>
                <a:blip r:embed="rId266"/>
                <a:stretch>
                  <a:fillRect/>
                </a:stretch>
              </p:blipFill>
              <p:spPr>
                <a:xfrm>
                  <a:off x="2143991" y="369561"/>
                  <a:ext cx="29160" cy="51480"/>
                </a:xfrm>
                <a:prstGeom prst="rect">
                  <a:avLst/>
                </a:prstGeom>
              </p:spPr>
            </p:pic>
          </mc:Fallback>
        </mc:AlternateContent>
        <mc:AlternateContent xmlns:mc="http://schemas.openxmlformats.org/markup-compatibility/2006" xmlns:p14="http://schemas.microsoft.com/office/powerpoint/2010/main">
          <mc:Choice Requires="p14">
            <p:contentPart p14:bwMode="auto" r:id="rId267">
              <p14:nvContentPartPr>
                <p14:cNvPr id="149" name="Ink 148">
                  <a:extLst>
                    <a:ext uri="{FF2B5EF4-FFF2-40B4-BE49-F238E27FC236}">
                      <a16:creationId xmlns:a16="http://schemas.microsoft.com/office/drawing/2014/main" id="{92D5944E-29A6-0419-0B99-F53CB0A82AB1}"/>
                    </a:ext>
                  </a:extLst>
                </p14:cNvPr>
                <p14:cNvContentPartPr/>
                <p14:nvPr/>
              </p14:nvContentPartPr>
              <p14:xfrm>
                <a:off x="2291231" y="425001"/>
                <a:ext cx="194040" cy="273240"/>
              </p14:xfrm>
            </p:contentPart>
          </mc:Choice>
          <mc:Fallback xmlns="">
            <p:pic>
              <p:nvPicPr>
                <p:cNvPr id="149" name="Ink 148">
                  <a:extLst>
                    <a:ext uri="{FF2B5EF4-FFF2-40B4-BE49-F238E27FC236}">
                      <a16:creationId xmlns:a16="http://schemas.microsoft.com/office/drawing/2014/main" id="{92D5944E-29A6-0419-0B99-F53CB0A82AB1}"/>
                    </a:ext>
                  </a:extLst>
                </p:cNvPr>
                <p:cNvPicPr/>
                <p:nvPr/>
              </p:nvPicPr>
              <p:blipFill>
                <a:blip r:embed="rId268"/>
                <a:stretch>
                  <a:fillRect/>
                </a:stretch>
              </p:blipFill>
              <p:spPr>
                <a:xfrm>
                  <a:off x="2282591" y="416361"/>
                  <a:ext cx="211680" cy="290880"/>
                </a:xfrm>
                <a:prstGeom prst="rect">
                  <a:avLst/>
                </a:prstGeom>
              </p:spPr>
            </p:pic>
          </mc:Fallback>
        </mc:AlternateContent>
        <mc:AlternateContent xmlns:mc="http://schemas.openxmlformats.org/markup-compatibility/2006" xmlns:p14="http://schemas.microsoft.com/office/powerpoint/2010/main">
          <mc:Choice Requires="p14">
            <p:contentPart p14:bwMode="auto" r:id="rId269">
              <p14:nvContentPartPr>
                <p14:cNvPr id="150" name="Ink 149">
                  <a:extLst>
                    <a:ext uri="{FF2B5EF4-FFF2-40B4-BE49-F238E27FC236}">
                      <a16:creationId xmlns:a16="http://schemas.microsoft.com/office/drawing/2014/main" id="{359EF2E1-FF8A-456D-B241-9E76A91CCAD2}"/>
                    </a:ext>
                  </a:extLst>
                </p14:cNvPr>
                <p14:cNvContentPartPr/>
                <p14:nvPr/>
              </p14:nvContentPartPr>
              <p14:xfrm>
                <a:off x="2377271" y="481521"/>
                <a:ext cx="309240" cy="298080"/>
              </p14:xfrm>
            </p:contentPart>
          </mc:Choice>
          <mc:Fallback xmlns="">
            <p:pic>
              <p:nvPicPr>
                <p:cNvPr id="150" name="Ink 149">
                  <a:extLst>
                    <a:ext uri="{FF2B5EF4-FFF2-40B4-BE49-F238E27FC236}">
                      <a16:creationId xmlns:a16="http://schemas.microsoft.com/office/drawing/2014/main" id="{359EF2E1-FF8A-456D-B241-9E76A91CCAD2}"/>
                    </a:ext>
                  </a:extLst>
                </p:cNvPr>
                <p:cNvPicPr/>
                <p:nvPr/>
              </p:nvPicPr>
              <p:blipFill>
                <a:blip r:embed="rId270"/>
                <a:stretch>
                  <a:fillRect/>
                </a:stretch>
              </p:blipFill>
              <p:spPr>
                <a:xfrm>
                  <a:off x="2368271" y="472881"/>
                  <a:ext cx="326880" cy="315720"/>
                </a:xfrm>
                <a:prstGeom prst="rect">
                  <a:avLst/>
                </a:prstGeom>
              </p:spPr>
            </p:pic>
          </mc:Fallback>
        </mc:AlternateContent>
        <mc:AlternateContent xmlns:mc="http://schemas.openxmlformats.org/markup-compatibility/2006" xmlns:p14="http://schemas.microsoft.com/office/powerpoint/2010/main">
          <mc:Choice Requires="p14">
            <p:contentPart p14:bwMode="auto" r:id="rId271">
              <p14:nvContentPartPr>
                <p14:cNvPr id="151" name="Ink 150">
                  <a:extLst>
                    <a:ext uri="{FF2B5EF4-FFF2-40B4-BE49-F238E27FC236}">
                      <a16:creationId xmlns:a16="http://schemas.microsoft.com/office/drawing/2014/main" id="{E078DB3A-22C4-4529-D49B-3449AFFE49E8}"/>
                    </a:ext>
                  </a:extLst>
                </p14:cNvPr>
                <p14:cNvContentPartPr/>
                <p14:nvPr/>
              </p14:nvContentPartPr>
              <p14:xfrm>
                <a:off x="2806751" y="485841"/>
                <a:ext cx="120240" cy="291960"/>
              </p14:xfrm>
            </p:contentPart>
          </mc:Choice>
          <mc:Fallback xmlns="">
            <p:pic>
              <p:nvPicPr>
                <p:cNvPr id="151" name="Ink 150">
                  <a:extLst>
                    <a:ext uri="{FF2B5EF4-FFF2-40B4-BE49-F238E27FC236}">
                      <a16:creationId xmlns:a16="http://schemas.microsoft.com/office/drawing/2014/main" id="{E078DB3A-22C4-4529-D49B-3449AFFE49E8}"/>
                    </a:ext>
                  </a:extLst>
                </p:cNvPr>
                <p:cNvPicPr/>
                <p:nvPr/>
              </p:nvPicPr>
              <p:blipFill>
                <a:blip r:embed="rId272"/>
                <a:stretch>
                  <a:fillRect/>
                </a:stretch>
              </p:blipFill>
              <p:spPr>
                <a:xfrm>
                  <a:off x="2797751" y="477201"/>
                  <a:ext cx="137880" cy="309600"/>
                </a:xfrm>
                <a:prstGeom prst="rect">
                  <a:avLst/>
                </a:prstGeom>
              </p:spPr>
            </p:pic>
          </mc:Fallback>
        </mc:AlternateContent>
        <mc:AlternateContent xmlns:mc="http://schemas.openxmlformats.org/markup-compatibility/2006" xmlns:p14="http://schemas.microsoft.com/office/powerpoint/2010/main">
          <mc:Choice Requires="p14">
            <p:contentPart p14:bwMode="auto" r:id="rId273">
              <p14:nvContentPartPr>
                <p14:cNvPr id="152" name="Ink 151">
                  <a:extLst>
                    <a:ext uri="{FF2B5EF4-FFF2-40B4-BE49-F238E27FC236}">
                      <a16:creationId xmlns:a16="http://schemas.microsoft.com/office/drawing/2014/main" id="{847A6DF3-65FB-5362-EF36-7C880362DE10}"/>
                    </a:ext>
                  </a:extLst>
                </p14:cNvPr>
                <p14:cNvContentPartPr/>
                <p14:nvPr/>
              </p14:nvContentPartPr>
              <p14:xfrm>
                <a:off x="1174871" y="214761"/>
                <a:ext cx="1950120" cy="764640"/>
              </p14:xfrm>
            </p:contentPart>
          </mc:Choice>
          <mc:Fallback xmlns="">
            <p:pic>
              <p:nvPicPr>
                <p:cNvPr id="152" name="Ink 151">
                  <a:extLst>
                    <a:ext uri="{FF2B5EF4-FFF2-40B4-BE49-F238E27FC236}">
                      <a16:creationId xmlns:a16="http://schemas.microsoft.com/office/drawing/2014/main" id="{847A6DF3-65FB-5362-EF36-7C880362DE10}"/>
                    </a:ext>
                  </a:extLst>
                </p:cNvPr>
                <p:cNvPicPr/>
                <p:nvPr/>
              </p:nvPicPr>
              <p:blipFill>
                <a:blip r:embed="rId274"/>
                <a:stretch>
                  <a:fillRect/>
                </a:stretch>
              </p:blipFill>
              <p:spPr>
                <a:xfrm>
                  <a:off x="1166231" y="206121"/>
                  <a:ext cx="1967760" cy="782280"/>
                </a:xfrm>
                <a:prstGeom prst="rect">
                  <a:avLst/>
                </a:prstGeom>
              </p:spPr>
            </p:pic>
          </mc:Fallback>
        </mc:AlternateContent>
        <mc:AlternateContent xmlns:mc="http://schemas.openxmlformats.org/markup-compatibility/2006" xmlns:p14="http://schemas.microsoft.com/office/powerpoint/2010/main">
          <mc:Choice Requires="p14">
            <p:contentPart p14:bwMode="auto" r:id="rId275">
              <p14:nvContentPartPr>
                <p14:cNvPr id="153" name="Ink 152">
                  <a:extLst>
                    <a:ext uri="{FF2B5EF4-FFF2-40B4-BE49-F238E27FC236}">
                      <a16:creationId xmlns:a16="http://schemas.microsoft.com/office/drawing/2014/main" id="{E75307C1-BFBE-0FA8-F4CF-E2689B85B065}"/>
                    </a:ext>
                  </a:extLst>
                </p14:cNvPr>
                <p14:cNvContentPartPr/>
                <p14:nvPr/>
              </p14:nvContentPartPr>
              <p14:xfrm>
                <a:off x="1356311" y="976521"/>
                <a:ext cx="471240" cy="217440"/>
              </p14:xfrm>
            </p:contentPart>
          </mc:Choice>
          <mc:Fallback xmlns="">
            <p:pic>
              <p:nvPicPr>
                <p:cNvPr id="153" name="Ink 152">
                  <a:extLst>
                    <a:ext uri="{FF2B5EF4-FFF2-40B4-BE49-F238E27FC236}">
                      <a16:creationId xmlns:a16="http://schemas.microsoft.com/office/drawing/2014/main" id="{E75307C1-BFBE-0FA8-F4CF-E2689B85B065}"/>
                    </a:ext>
                  </a:extLst>
                </p:cNvPr>
                <p:cNvPicPr/>
                <p:nvPr/>
              </p:nvPicPr>
              <p:blipFill>
                <a:blip r:embed="rId276"/>
                <a:stretch>
                  <a:fillRect/>
                </a:stretch>
              </p:blipFill>
              <p:spPr>
                <a:xfrm>
                  <a:off x="1347311" y="967881"/>
                  <a:ext cx="488880" cy="235080"/>
                </a:xfrm>
                <a:prstGeom prst="rect">
                  <a:avLst/>
                </a:prstGeom>
              </p:spPr>
            </p:pic>
          </mc:Fallback>
        </mc:AlternateContent>
        <mc:AlternateContent xmlns:mc="http://schemas.openxmlformats.org/markup-compatibility/2006" xmlns:p14="http://schemas.microsoft.com/office/powerpoint/2010/main">
          <mc:Choice Requires="p14">
            <p:contentPart p14:bwMode="auto" r:id="rId277">
              <p14:nvContentPartPr>
                <p14:cNvPr id="154" name="Ink 153">
                  <a:extLst>
                    <a:ext uri="{FF2B5EF4-FFF2-40B4-BE49-F238E27FC236}">
                      <a16:creationId xmlns:a16="http://schemas.microsoft.com/office/drawing/2014/main" id="{E9EF4CAC-AD48-4043-AB14-EBC73D9C9625}"/>
                    </a:ext>
                  </a:extLst>
                </p14:cNvPr>
                <p14:cNvContentPartPr/>
                <p14:nvPr/>
              </p14:nvContentPartPr>
              <p14:xfrm>
                <a:off x="1504991" y="1177401"/>
                <a:ext cx="721800" cy="326520"/>
              </p14:xfrm>
            </p:contentPart>
          </mc:Choice>
          <mc:Fallback xmlns="">
            <p:pic>
              <p:nvPicPr>
                <p:cNvPr id="154" name="Ink 153">
                  <a:extLst>
                    <a:ext uri="{FF2B5EF4-FFF2-40B4-BE49-F238E27FC236}">
                      <a16:creationId xmlns:a16="http://schemas.microsoft.com/office/drawing/2014/main" id="{E9EF4CAC-AD48-4043-AB14-EBC73D9C9625}"/>
                    </a:ext>
                  </a:extLst>
                </p:cNvPr>
                <p:cNvPicPr/>
                <p:nvPr/>
              </p:nvPicPr>
              <p:blipFill>
                <a:blip r:embed="rId278"/>
                <a:stretch>
                  <a:fillRect/>
                </a:stretch>
              </p:blipFill>
              <p:spPr>
                <a:xfrm>
                  <a:off x="1496351" y="1168761"/>
                  <a:ext cx="739440" cy="344160"/>
                </a:xfrm>
                <a:prstGeom prst="rect">
                  <a:avLst/>
                </a:prstGeom>
              </p:spPr>
            </p:pic>
          </mc:Fallback>
        </mc:AlternateContent>
        <mc:AlternateContent xmlns:mc="http://schemas.openxmlformats.org/markup-compatibility/2006" xmlns:p14="http://schemas.microsoft.com/office/powerpoint/2010/main">
          <mc:Choice Requires="p14">
            <p:contentPart p14:bwMode="auto" r:id="rId279">
              <p14:nvContentPartPr>
                <p14:cNvPr id="155" name="Ink 154">
                  <a:extLst>
                    <a:ext uri="{FF2B5EF4-FFF2-40B4-BE49-F238E27FC236}">
                      <a16:creationId xmlns:a16="http://schemas.microsoft.com/office/drawing/2014/main" id="{ECFF68BF-EDB3-AF18-6894-F5B1B8CA2595}"/>
                    </a:ext>
                  </a:extLst>
                </p14:cNvPr>
                <p14:cNvContentPartPr/>
                <p14:nvPr/>
              </p14:nvContentPartPr>
              <p14:xfrm>
                <a:off x="1887311" y="1412121"/>
                <a:ext cx="950400" cy="345960"/>
              </p14:xfrm>
            </p:contentPart>
          </mc:Choice>
          <mc:Fallback xmlns="">
            <p:pic>
              <p:nvPicPr>
                <p:cNvPr id="155" name="Ink 154">
                  <a:extLst>
                    <a:ext uri="{FF2B5EF4-FFF2-40B4-BE49-F238E27FC236}">
                      <a16:creationId xmlns:a16="http://schemas.microsoft.com/office/drawing/2014/main" id="{ECFF68BF-EDB3-AF18-6894-F5B1B8CA2595}"/>
                    </a:ext>
                  </a:extLst>
                </p:cNvPr>
                <p:cNvPicPr/>
                <p:nvPr/>
              </p:nvPicPr>
              <p:blipFill>
                <a:blip r:embed="rId280"/>
                <a:stretch>
                  <a:fillRect/>
                </a:stretch>
              </p:blipFill>
              <p:spPr>
                <a:xfrm>
                  <a:off x="1878311" y="1403121"/>
                  <a:ext cx="968040" cy="363600"/>
                </a:xfrm>
                <a:prstGeom prst="rect">
                  <a:avLst/>
                </a:prstGeom>
              </p:spPr>
            </p:pic>
          </mc:Fallback>
        </mc:AlternateContent>
        <mc:AlternateContent xmlns:mc="http://schemas.openxmlformats.org/markup-compatibility/2006" xmlns:p14="http://schemas.microsoft.com/office/powerpoint/2010/main">
          <mc:Choice Requires="p14">
            <p:contentPart p14:bwMode="auto" r:id="rId281">
              <p14:nvContentPartPr>
                <p14:cNvPr id="156" name="Ink 155">
                  <a:extLst>
                    <a:ext uri="{FF2B5EF4-FFF2-40B4-BE49-F238E27FC236}">
                      <a16:creationId xmlns:a16="http://schemas.microsoft.com/office/drawing/2014/main" id="{52F72A62-8957-6261-A851-EAB1AB04EE3D}"/>
                    </a:ext>
                  </a:extLst>
                </p14:cNvPr>
                <p14:cNvContentPartPr/>
                <p14:nvPr/>
              </p14:nvContentPartPr>
              <p14:xfrm>
                <a:off x="1851671" y="1488801"/>
                <a:ext cx="956160" cy="579960"/>
              </p14:xfrm>
            </p:contentPart>
          </mc:Choice>
          <mc:Fallback xmlns="">
            <p:pic>
              <p:nvPicPr>
                <p:cNvPr id="156" name="Ink 155">
                  <a:extLst>
                    <a:ext uri="{FF2B5EF4-FFF2-40B4-BE49-F238E27FC236}">
                      <a16:creationId xmlns:a16="http://schemas.microsoft.com/office/drawing/2014/main" id="{52F72A62-8957-6261-A851-EAB1AB04EE3D}"/>
                    </a:ext>
                  </a:extLst>
                </p:cNvPr>
                <p:cNvPicPr/>
                <p:nvPr/>
              </p:nvPicPr>
              <p:blipFill>
                <a:blip r:embed="rId282"/>
                <a:stretch>
                  <a:fillRect/>
                </a:stretch>
              </p:blipFill>
              <p:spPr>
                <a:xfrm>
                  <a:off x="1843031" y="1479801"/>
                  <a:ext cx="973800" cy="597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83">
            <p14:nvContentPartPr>
              <p14:cNvPr id="158" name="Ink 157">
                <a:extLst>
                  <a:ext uri="{FF2B5EF4-FFF2-40B4-BE49-F238E27FC236}">
                    <a16:creationId xmlns:a16="http://schemas.microsoft.com/office/drawing/2014/main" id="{D17EE4AC-2430-6F16-E4D6-1FC3232D4B53}"/>
                  </a:ext>
                </a:extLst>
              </p14:cNvPr>
              <p14:cNvContentPartPr/>
              <p14:nvPr/>
            </p14:nvContentPartPr>
            <p14:xfrm>
              <a:off x="2760311" y="5989521"/>
              <a:ext cx="360" cy="360"/>
            </p14:xfrm>
          </p:contentPart>
        </mc:Choice>
        <mc:Fallback xmlns="">
          <p:pic>
            <p:nvPicPr>
              <p:cNvPr id="158" name="Ink 157">
                <a:extLst>
                  <a:ext uri="{FF2B5EF4-FFF2-40B4-BE49-F238E27FC236}">
                    <a16:creationId xmlns:a16="http://schemas.microsoft.com/office/drawing/2014/main" id="{D17EE4AC-2430-6F16-E4D6-1FC3232D4B53}"/>
                  </a:ext>
                </a:extLst>
              </p:cNvPr>
              <p:cNvPicPr/>
              <p:nvPr/>
            </p:nvPicPr>
            <p:blipFill>
              <a:blip r:embed="rId284"/>
              <a:stretch>
                <a:fillRect/>
              </a:stretch>
            </p:blipFill>
            <p:spPr>
              <a:xfrm>
                <a:off x="2751671" y="5980881"/>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285">
            <p14:nvContentPartPr>
              <p14:cNvPr id="159" name="Ink 158">
                <a:extLst>
                  <a:ext uri="{FF2B5EF4-FFF2-40B4-BE49-F238E27FC236}">
                    <a16:creationId xmlns:a16="http://schemas.microsoft.com/office/drawing/2014/main" id="{828D35BB-C88E-F8E3-1127-96D422A7B327}"/>
                  </a:ext>
                </a:extLst>
              </p14:cNvPr>
              <p14:cNvContentPartPr/>
              <p14:nvPr/>
            </p14:nvContentPartPr>
            <p14:xfrm>
              <a:off x="1498871" y="4504161"/>
              <a:ext cx="419040" cy="479160"/>
            </p14:xfrm>
          </p:contentPart>
        </mc:Choice>
        <mc:Fallback xmlns="">
          <p:pic>
            <p:nvPicPr>
              <p:cNvPr id="159" name="Ink 158">
                <a:extLst>
                  <a:ext uri="{FF2B5EF4-FFF2-40B4-BE49-F238E27FC236}">
                    <a16:creationId xmlns:a16="http://schemas.microsoft.com/office/drawing/2014/main" id="{828D35BB-C88E-F8E3-1127-96D422A7B327}"/>
                  </a:ext>
                </a:extLst>
              </p:cNvPr>
              <p:cNvPicPr/>
              <p:nvPr/>
            </p:nvPicPr>
            <p:blipFill>
              <a:blip r:embed="rId286"/>
              <a:stretch>
                <a:fillRect/>
              </a:stretch>
            </p:blipFill>
            <p:spPr>
              <a:xfrm>
                <a:off x="1489871" y="4495521"/>
                <a:ext cx="436680" cy="496800"/>
              </a:xfrm>
              <a:prstGeom prst="rect">
                <a:avLst/>
              </a:prstGeom>
            </p:spPr>
          </p:pic>
        </mc:Fallback>
      </mc:AlternateContent>
      <p:grpSp>
        <p:nvGrpSpPr>
          <p:cNvPr id="163" name="Group 162">
            <a:extLst>
              <a:ext uri="{FF2B5EF4-FFF2-40B4-BE49-F238E27FC236}">
                <a16:creationId xmlns:a16="http://schemas.microsoft.com/office/drawing/2014/main" id="{4C6F8065-6DDA-A034-95BA-C11DF3E17A65}"/>
              </a:ext>
            </a:extLst>
          </p:cNvPr>
          <p:cNvGrpSpPr/>
          <p:nvPr/>
        </p:nvGrpSpPr>
        <p:grpSpPr>
          <a:xfrm>
            <a:off x="2395631" y="2705241"/>
            <a:ext cx="924120" cy="604080"/>
            <a:chOff x="2395631" y="2705241"/>
            <a:chExt cx="924120" cy="604080"/>
          </a:xfrm>
        </p:grpSpPr>
        <mc:AlternateContent xmlns:mc="http://schemas.openxmlformats.org/markup-compatibility/2006" xmlns:p14="http://schemas.microsoft.com/office/powerpoint/2010/main">
          <mc:Choice Requires="p14">
            <p:contentPart p14:bwMode="auto" r:id="rId287">
              <p14:nvContentPartPr>
                <p14:cNvPr id="160" name="Ink 159">
                  <a:extLst>
                    <a:ext uri="{FF2B5EF4-FFF2-40B4-BE49-F238E27FC236}">
                      <a16:creationId xmlns:a16="http://schemas.microsoft.com/office/drawing/2014/main" id="{3D3CC25A-9972-8445-6776-BAEC26BC9203}"/>
                    </a:ext>
                  </a:extLst>
                </p14:cNvPr>
                <p14:cNvContentPartPr/>
                <p14:nvPr/>
              </p14:nvContentPartPr>
              <p14:xfrm>
                <a:off x="2395631" y="2829801"/>
                <a:ext cx="360" cy="360"/>
              </p14:xfrm>
            </p:contentPart>
          </mc:Choice>
          <mc:Fallback xmlns="">
            <p:pic>
              <p:nvPicPr>
                <p:cNvPr id="160" name="Ink 159">
                  <a:extLst>
                    <a:ext uri="{FF2B5EF4-FFF2-40B4-BE49-F238E27FC236}">
                      <a16:creationId xmlns:a16="http://schemas.microsoft.com/office/drawing/2014/main" id="{3D3CC25A-9972-8445-6776-BAEC26BC9203}"/>
                    </a:ext>
                  </a:extLst>
                </p:cNvPr>
                <p:cNvPicPr/>
                <p:nvPr/>
              </p:nvPicPr>
              <p:blipFill>
                <a:blip r:embed="rId284"/>
                <a:stretch>
                  <a:fillRect/>
                </a:stretch>
              </p:blipFill>
              <p:spPr>
                <a:xfrm>
                  <a:off x="2386991" y="2820801"/>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288">
              <p14:nvContentPartPr>
                <p14:cNvPr id="161" name="Ink 160">
                  <a:extLst>
                    <a:ext uri="{FF2B5EF4-FFF2-40B4-BE49-F238E27FC236}">
                      <a16:creationId xmlns:a16="http://schemas.microsoft.com/office/drawing/2014/main" id="{70ABD156-BB0B-2D08-1C7F-417260D124DC}"/>
                    </a:ext>
                  </a:extLst>
                </p14:cNvPr>
                <p14:cNvContentPartPr/>
                <p14:nvPr/>
              </p14:nvContentPartPr>
              <p14:xfrm>
                <a:off x="2395631" y="2829801"/>
                <a:ext cx="360" cy="360"/>
              </p14:xfrm>
            </p:contentPart>
          </mc:Choice>
          <mc:Fallback xmlns="">
            <p:pic>
              <p:nvPicPr>
                <p:cNvPr id="161" name="Ink 160">
                  <a:extLst>
                    <a:ext uri="{FF2B5EF4-FFF2-40B4-BE49-F238E27FC236}">
                      <a16:creationId xmlns:a16="http://schemas.microsoft.com/office/drawing/2014/main" id="{70ABD156-BB0B-2D08-1C7F-417260D124DC}"/>
                    </a:ext>
                  </a:extLst>
                </p:cNvPr>
                <p:cNvPicPr/>
                <p:nvPr/>
              </p:nvPicPr>
              <p:blipFill>
                <a:blip r:embed="rId284"/>
                <a:stretch>
                  <a:fillRect/>
                </a:stretch>
              </p:blipFill>
              <p:spPr>
                <a:xfrm>
                  <a:off x="2386991" y="2820801"/>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289">
              <p14:nvContentPartPr>
                <p14:cNvPr id="162" name="Ink 161">
                  <a:extLst>
                    <a:ext uri="{FF2B5EF4-FFF2-40B4-BE49-F238E27FC236}">
                      <a16:creationId xmlns:a16="http://schemas.microsoft.com/office/drawing/2014/main" id="{D8E0C1BC-D7A7-E8E3-647B-9A9E9A26FB40}"/>
                    </a:ext>
                  </a:extLst>
                </p14:cNvPr>
                <p14:cNvContentPartPr/>
                <p14:nvPr/>
              </p14:nvContentPartPr>
              <p14:xfrm>
                <a:off x="2517311" y="2705241"/>
                <a:ext cx="802440" cy="604080"/>
              </p14:xfrm>
            </p:contentPart>
          </mc:Choice>
          <mc:Fallback xmlns="">
            <p:pic>
              <p:nvPicPr>
                <p:cNvPr id="162" name="Ink 161">
                  <a:extLst>
                    <a:ext uri="{FF2B5EF4-FFF2-40B4-BE49-F238E27FC236}">
                      <a16:creationId xmlns:a16="http://schemas.microsoft.com/office/drawing/2014/main" id="{D8E0C1BC-D7A7-E8E3-647B-9A9E9A26FB40}"/>
                    </a:ext>
                  </a:extLst>
                </p:cNvPr>
                <p:cNvPicPr/>
                <p:nvPr/>
              </p:nvPicPr>
              <p:blipFill>
                <a:blip r:embed="rId290"/>
                <a:stretch>
                  <a:fillRect/>
                </a:stretch>
              </p:blipFill>
              <p:spPr>
                <a:xfrm>
                  <a:off x="2508311" y="2696601"/>
                  <a:ext cx="820080" cy="621720"/>
                </a:xfrm>
                <a:prstGeom prst="rect">
                  <a:avLst/>
                </a:prstGeom>
              </p:spPr>
            </p:pic>
          </mc:Fallback>
        </mc:AlternateContent>
      </p:grpSp>
      <p:grpSp>
        <p:nvGrpSpPr>
          <p:cNvPr id="166" name="Group 165">
            <a:extLst>
              <a:ext uri="{FF2B5EF4-FFF2-40B4-BE49-F238E27FC236}">
                <a16:creationId xmlns:a16="http://schemas.microsoft.com/office/drawing/2014/main" id="{B5ABFF11-C3FA-2D48-6E43-D30D12F873B1}"/>
              </a:ext>
            </a:extLst>
          </p:cNvPr>
          <p:cNvGrpSpPr/>
          <p:nvPr/>
        </p:nvGrpSpPr>
        <p:grpSpPr>
          <a:xfrm>
            <a:off x="5035511" y="3466641"/>
            <a:ext cx="1117440" cy="249480"/>
            <a:chOff x="5035511" y="3466641"/>
            <a:chExt cx="1117440" cy="249480"/>
          </a:xfrm>
        </p:grpSpPr>
        <mc:AlternateContent xmlns:mc="http://schemas.openxmlformats.org/markup-compatibility/2006" xmlns:p14="http://schemas.microsoft.com/office/powerpoint/2010/main">
          <mc:Choice Requires="p14">
            <p:contentPart p14:bwMode="auto" r:id="rId291">
              <p14:nvContentPartPr>
                <p14:cNvPr id="164" name="Ink 163">
                  <a:extLst>
                    <a:ext uri="{FF2B5EF4-FFF2-40B4-BE49-F238E27FC236}">
                      <a16:creationId xmlns:a16="http://schemas.microsoft.com/office/drawing/2014/main" id="{0DD7FAA5-4D5C-BF45-F171-B16A9AAF6CAC}"/>
                    </a:ext>
                  </a:extLst>
                </p14:cNvPr>
                <p14:cNvContentPartPr/>
                <p14:nvPr/>
              </p14:nvContentPartPr>
              <p14:xfrm>
                <a:off x="5035511" y="3466641"/>
                <a:ext cx="1034640" cy="249480"/>
              </p14:xfrm>
            </p:contentPart>
          </mc:Choice>
          <mc:Fallback xmlns="">
            <p:pic>
              <p:nvPicPr>
                <p:cNvPr id="164" name="Ink 163">
                  <a:extLst>
                    <a:ext uri="{FF2B5EF4-FFF2-40B4-BE49-F238E27FC236}">
                      <a16:creationId xmlns:a16="http://schemas.microsoft.com/office/drawing/2014/main" id="{0DD7FAA5-4D5C-BF45-F171-B16A9AAF6CAC}"/>
                    </a:ext>
                  </a:extLst>
                </p:cNvPr>
                <p:cNvPicPr/>
                <p:nvPr/>
              </p:nvPicPr>
              <p:blipFill>
                <a:blip r:embed="rId292"/>
                <a:stretch>
                  <a:fillRect/>
                </a:stretch>
              </p:blipFill>
              <p:spPr>
                <a:xfrm>
                  <a:off x="5026871" y="3457641"/>
                  <a:ext cx="1052280" cy="267120"/>
                </a:xfrm>
                <a:prstGeom prst="rect">
                  <a:avLst/>
                </a:prstGeom>
              </p:spPr>
            </p:pic>
          </mc:Fallback>
        </mc:AlternateContent>
        <mc:AlternateContent xmlns:mc="http://schemas.openxmlformats.org/markup-compatibility/2006" xmlns:p14="http://schemas.microsoft.com/office/powerpoint/2010/main">
          <mc:Choice Requires="p14">
            <p:contentPart p14:bwMode="auto" r:id="rId293">
              <p14:nvContentPartPr>
                <p14:cNvPr id="165" name="Ink 164">
                  <a:extLst>
                    <a:ext uri="{FF2B5EF4-FFF2-40B4-BE49-F238E27FC236}">
                      <a16:creationId xmlns:a16="http://schemas.microsoft.com/office/drawing/2014/main" id="{47F42407-8313-5568-8DDD-F5D8EAAF6C87}"/>
                    </a:ext>
                  </a:extLst>
                </p14:cNvPr>
                <p14:cNvContentPartPr/>
                <p14:nvPr/>
              </p14:nvContentPartPr>
              <p14:xfrm>
                <a:off x="5977991" y="3485361"/>
                <a:ext cx="174960" cy="108720"/>
              </p14:xfrm>
            </p:contentPart>
          </mc:Choice>
          <mc:Fallback xmlns="">
            <p:pic>
              <p:nvPicPr>
                <p:cNvPr id="165" name="Ink 164">
                  <a:extLst>
                    <a:ext uri="{FF2B5EF4-FFF2-40B4-BE49-F238E27FC236}">
                      <a16:creationId xmlns:a16="http://schemas.microsoft.com/office/drawing/2014/main" id="{47F42407-8313-5568-8DDD-F5D8EAAF6C87}"/>
                    </a:ext>
                  </a:extLst>
                </p:cNvPr>
                <p:cNvPicPr/>
                <p:nvPr/>
              </p:nvPicPr>
              <p:blipFill>
                <a:blip r:embed="rId294"/>
                <a:stretch>
                  <a:fillRect/>
                </a:stretch>
              </p:blipFill>
              <p:spPr>
                <a:xfrm>
                  <a:off x="5969351" y="3476361"/>
                  <a:ext cx="192600" cy="1263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95">
            <p14:nvContentPartPr>
              <p14:cNvPr id="167" name="Ink 166">
                <a:extLst>
                  <a:ext uri="{FF2B5EF4-FFF2-40B4-BE49-F238E27FC236}">
                    <a16:creationId xmlns:a16="http://schemas.microsoft.com/office/drawing/2014/main" id="{B210854E-8888-EFA7-27AF-017C71372932}"/>
                  </a:ext>
                </a:extLst>
              </p14:cNvPr>
              <p14:cNvContentPartPr/>
              <p14:nvPr/>
            </p14:nvContentPartPr>
            <p14:xfrm>
              <a:off x="3622511" y="1290081"/>
              <a:ext cx="360" cy="360"/>
            </p14:xfrm>
          </p:contentPart>
        </mc:Choice>
        <mc:Fallback xmlns="">
          <p:pic>
            <p:nvPicPr>
              <p:cNvPr id="167" name="Ink 166">
                <a:extLst>
                  <a:ext uri="{FF2B5EF4-FFF2-40B4-BE49-F238E27FC236}">
                    <a16:creationId xmlns:a16="http://schemas.microsoft.com/office/drawing/2014/main" id="{B210854E-8888-EFA7-27AF-017C71372932}"/>
                  </a:ext>
                </a:extLst>
              </p:cNvPr>
              <p:cNvPicPr/>
              <p:nvPr/>
            </p:nvPicPr>
            <p:blipFill>
              <a:blip r:embed="rId284"/>
              <a:stretch>
                <a:fillRect/>
              </a:stretch>
            </p:blipFill>
            <p:spPr>
              <a:xfrm>
                <a:off x="3613871" y="1281441"/>
                <a:ext cx="18000" cy="18000"/>
              </a:xfrm>
              <a:prstGeom prst="rect">
                <a:avLst/>
              </a:prstGeom>
            </p:spPr>
          </p:pic>
        </mc:Fallback>
      </mc:AlternateContent>
      <p:grpSp>
        <p:nvGrpSpPr>
          <p:cNvPr id="245" name="Group 244">
            <a:extLst>
              <a:ext uri="{FF2B5EF4-FFF2-40B4-BE49-F238E27FC236}">
                <a16:creationId xmlns:a16="http://schemas.microsoft.com/office/drawing/2014/main" id="{765034CE-ADB4-2D78-07D2-C8D9B5E4CF12}"/>
              </a:ext>
            </a:extLst>
          </p:cNvPr>
          <p:cNvGrpSpPr/>
          <p:nvPr/>
        </p:nvGrpSpPr>
        <p:grpSpPr>
          <a:xfrm>
            <a:off x="7266791" y="2549721"/>
            <a:ext cx="4541760" cy="2780280"/>
            <a:chOff x="7266791" y="2549721"/>
            <a:chExt cx="4541760" cy="2780280"/>
          </a:xfrm>
        </p:grpSpPr>
        <mc:AlternateContent xmlns:mc="http://schemas.openxmlformats.org/markup-compatibility/2006" xmlns:p14="http://schemas.microsoft.com/office/powerpoint/2010/main">
          <mc:Choice Requires="p14">
            <p:contentPart p14:bwMode="auto" r:id="rId296">
              <p14:nvContentPartPr>
                <p14:cNvPr id="168" name="Ink 167">
                  <a:extLst>
                    <a:ext uri="{FF2B5EF4-FFF2-40B4-BE49-F238E27FC236}">
                      <a16:creationId xmlns:a16="http://schemas.microsoft.com/office/drawing/2014/main" id="{48C05A94-1AE0-A95B-5ABB-F07F82D9EB58}"/>
                    </a:ext>
                  </a:extLst>
                </p14:cNvPr>
                <p14:cNvContentPartPr/>
                <p14:nvPr/>
              </p14:nvContentPartPr>
              <p14:xfrm>
                <a:off x="9664391" y="2917281"/>
                <a:ext cx="32040" cy="49680"/>
              </p14:xfrm>
            </p:contentPart>
          </mc:Choice>
          <mc:Fallback xmlns="">
            <p:pic>
              <p:nvPicPr>
                <p:cNvPr id="168" name="Ink 167">
                  <a:extLst>
                    <a:ext uri="{FF2B5EF4-FFF2-40B4-BE49-F238E27FC236}">
                      <a16:creationId xmlns:a16="http://schemas.microsoft.com/office/drawing/2014/main" id="{48C05A94-1AE0-A95B-5ABB-F07F82D9EB58}"/>
                    </a:ext>
                  </a:extLst>
                </p:cNvPr>
                <p:cNvPicPr/>
                <p:nvPr/>
              </p:nvPicPr>
              <p:blipFill>
                <a:blip r:embed="rId297"/>
                <a:stretch>
                  <a:fillRect/>
                </a:stretch>
              </p:blipFill>
              <p:spPr>
                <a:xfrm>
                  <a:off x="9655751" y="2908641"/>
                  <a:ext cx="49680" cy="67320"/>
                </a:xfrm>
                <a:prstGeom prst="rect">
                  <a:avLst/>
                </a:prstGeom>
              </p:spPr>
            </p:pic>
          </mc:Fallback>
        </mc:AlternateContent>
        <mc:AlternateContent xmlns:mc="http://schemas.openxmlformats.org/markup-compatibility/2006" xmlns:p14="http://schemas.microsoft.com/office/powerpoint/2010/main">
          <mc:Choice Requires="p14">
            <p:contentPart p14:bwMode="auto" r:id="rId298">
              <p14:nvContentPartPr>
                <p14:cNvPr id="169" name="Ink 168">
                  <a:extLst>
                    <a:ext uri="{FF2B5EF4-FFF2-40B4-BE49-F238E27FC236}">
                      <a16:creationId xmlns:a16="http://schemas.microsoft.com/office/drawing/2014/main" id="{00DABBB6-ECE3-0030-0066-8D41728FA2CA}"/>
                    </a:ext>
                  </a:extLst>
                </p14:cNvPr>
                <p14:cNvContentPartPr/>
                <p14:nvPr/>
              </p14:nvContentPartPr>
              <p14:xfrm>
                <a:off x="8461271" y="3229761"/>
                <a:ext cx="1459800" cy="219960"/>
              </p14:xfrm>
            </p:contentPart>
          </mc:Choice>
          <mc:Fallback xmlns="">
            <p:pic>
              <p:nvPicPr>
                <p:cNvPr id="169" name="Ink 168">
                  <a:extLst>
                    <a:ext uri="{FF2B5EF4-FFF2-40B4-BE49-F238E27FC236}">
                      <a16:creationId xmlns:a16="http://schemas.microsoft.com/office/drawing/2014/main" id="{00DABBB6-ECE3-0030-0066-8D41728FA2CA}"/>
                    </a:ext>
                  </a:extLst>
                </p:cNvPr>
                <p:cNvPicPr/>
                <p:nvPr/>
              </p:nvPicPr>
              <p:blipFill>
                <a:blip r:embed="rId299"/>
                <a:stretch>
                  <a:fillRect/>
                </a:stretch>
              </p:blipFill>
              <p:spPr>
                <a:xfrm>
                  <a:off x="8452271" y="3221121"/>
                  <a:ext cx="1477440" cy="237600"/>
                </a:xfrm>
                <a:prstGeom prst="rect">
                  <a:avLst/>
                </a:prstGeom>
              </p:spPr>
            </p:pic>
          </mc:Fallback>
        </mc:AlternateContent>
        <mc:AlternateContent xmlns:mc="http://schemas.openxmlformats.org/markup-compatibility/2006" xmlns:p14="http://schemas.microsoft.com/office/powerpoint/2010/main">
          <mc:Choice Requires="p14">
            <p:contentPart p14:bwMode="auto" r:id="rId300">
              <p14:nvContentPartPr>
                <p14:cNvPr id="170" name="Ink 169">
                  <a:extLst>
                    <a:ext uri="{FF2B5EF4-FFF2-40B4-BE49-F238E27FC236}">
                      <a16:creationId xmlns:a16="http://schemas.microsoft.com/office/drawing/2014/main" id="{92182E06-C787-D672-6E1C-22C9FC2DB731}"/>
                    </a:ext>
                  </a:extLst>
                </p14:cNvPr>
                <p14:cNvContentPartPr/>
                <p14:nvPr/>
              </p14:nvContentPartPr>
              <p14:xfrm>
                <a:off x="8478551" y="3217521"/>
                <a:ext cx="1614600" cy="213480"/>
              </p14:xfrm>
            </p:contentPart>
          </mc:Choice>
          <mc:Fallback xmlns="">
            <p:pic>
              <p:nvPicPr>
                <p:cNvPr id="170" name="Ink 169">
                  <a:extLst>
                    <a:ext uri="{FF2B5EF4-FFF2-40B4-BE49-F238E27FC236}">
                      <a16:creationId xmlns:a16="http://schemas.microsoft.com/office/drawing/2014/main" id="{92182E06-C787-D672-6E1C-22C9FC2DB731}"/>
                    </a:ext>
                  </a:extLst>
                </p:cNvPr>
                <p:cNvPicPr/>
                <p:nvPr/>
              </p:nvPicPr>
              <p:blipFill>
                <a:blip r:embed="rId301"/>
                <a:stretch>
                  <a:fillRect/>
                </a:stretch>
              </p:blipFill>
              <p:spPr>
                <a:xfrm>
                  <a:off x="8469551" y="3208881"/>
                  <a:ext cx="1632240" cy="231120"/>
                </a:xfrm>
                <a:prstGeom prst="rect">
                  <a:avLst/>
                </a:prstGeom>
              </p:spPr>
            </p:pic>
          </mc:Fallback>
        </mc:AlternateContent>
        <mc:AlternateContent xmlns:mc="http://schemas.openxmlformats.org/markup-compatibility/2006" xmlns:p14="http://schemas.microsoft.com/office/powerpoint/2010/main">
          <mc:Choice Requires="p14">
            <p:contentPart p14:bwMode="auto" r:id="rId302">
              <p14:nvContentPartPr>
                <p14:cNvPr id="172" name="Ink 171">
                  <a:extLst>
                    <a:ext uri="{FF2B5EF4-FFF2-40B4-BE49-F238E27FC236}">
                      <a16:creationId xmlns:a16="http://schemas.microsoft.com/office/drawing/2014/main" id="{EFE0EBE2-301B-3511-C556-051F58C60338}"/>
                    </a:ext>
                  </a:extLst>
                </p14:cNvPr>
                <p14:cNvContentPartPr/>
                <p14:nvPr/>
              </p14:nvContentPartPr>
              <p14:xfrm>
                <a:off x="8583311" y="3297801"/>
                <a:ext cx="97560" cy="83520"/>
              </p14:xfrm>
            </p:contentPart>
          </mc:Choice>
          <mc:Fallback xmlns="">
            <p:pic>
              <p:nvPicPr>
                <p:cNvPr id="172" name="Ink 171">
                  <a:extLst>
                    <a:ext uri="{FF2B5EF4-FFF2-40B4-BE49-F238E27FC236}">
                      <a16:creationId xmlns:a16="http://schemas.microsoft.com/office/drawing/2014/main" id="{EFE0EBE2-301B-3511-C556-051F58C60338}"/>
                    </a:ext>
                  </a:extLst>
                </p:cNvPr>
                <p:cNvPicPr/>
                <p:nvPr/>
              </p:nvPicPr>
              <p:blipFill>
                <a:blip r:embed="rId303"/>
                <a:stretch>
                  <a:fillRect/>
                </a:stretch>
              </p:blipFill>
              <p:spPr>
                <a:xfrm>
                  <a:off x="8574311" y="3289161"/>
                  <a:ext cx="115200" cy="101160"/>
                </a:xfrm>
                <a:prstGeom prst="rect">
                  <a:avLst/>
                </a:prstGeom>
              </p:spPr>
            </p:pic>
          </mc:Fallback>
        </mc:AlternateContent>
        <mc:AlternateContent xmlns:mc="http://schemas.openxmlformats.org/markup-compatibility/2006" xmlns:p14="http://schemas.microsoft.com/office/powerpoint/2010/main">
          <mc:Choice Requires="p14">
            <p:contentPart p14:bwMode="auto" r:id="rId304">
              <p14:nvContentPartPr>
                <p14:cNvPr id="173" name="Ink 172">
                  <a:extLst>
                    <a:ext uri="{FF2B5EF4-FFF2-40B4-BE49-F238E27FC236}">
                      <a16:creationId xmlns:a16="http://schemas.microsoft.com/office/drawing/2014/main" id="{06345D45-44AB-6532-0241-252729AD8EF9}"/>
                    </a:ext>
                  </a:extLst>
                </p14:cNvPr>
                <p14:cNvContentPartPr/>
                <p14:nvPr/>
              </p14:nvContentPartPr>
              <p14:xfrm>
                <a:off x="8749271" y="3306801"/>
                <a:ext cx="80280" cy="73080"/>
              </p14:xfrm>
            </p:contentPart>
          </mc:Choice>
          <mc:Fallback xmlns="">
            <p:pic>
              <p:nvPicPr>
                <p:cNvPr id="173" name="Ink 172">
                  <a:extLst>
                    <a:ext uri="{FF2B5EF4-FFF2-40B4-BE49-F238E27FC236}">
                      <a16:creationId xmlns:a16="http://schemas.microsoft.com/office/drawing/2014/main" id="{06345D45-44AB-6532-0241-252729AD8EF9}"/>
                    </a:ext>
                  </a:extLst>
                </p:cNvPr>
                <p:cNvPicPr/>
                <p:nvPr/>
              </p:nvPicPr>
              <p:blipFill>
                <a:blip r:embed="rId305"/>
                <a:stretch>
                  <a:fillRect/>
                </a:stretch>
              </p:blipFill>
              <p:spPr>
                <a:xfrm>
                  <a:off x="8740271" y="3298161"/>
                  <a:ext cx="97920" cy="90720"/>
                </a:xfrm>
                <a:prstGeom prst="rect">
                  <a:avLst/>
                </a:prstGeom>
              </p:spPr>
            </p:pic>
          </mc:Fallback>
        </mc:AlternateContent>
        <mc:AlternateContent xmlns:mc="http://schemas.openxmlformats.org/markup-compatibility/2006" xmlns:p14="http://schemas.microsoft.com/office/powerpoint/2010/main">
          <mc:Choice Requires="p14">
            <p:contentPart p14:bwMode="auto" r:id="rId306">
              <p14:nvContentPartPr>
                <p14:cNvPr id="174" name="Ink 173">
                  <a:extLst>
                    <a:ext uri="{FF2B5EF4-FFF2-40B4-BE49-F238E27FC236}">
                      <a16:creationId xmlns:a16="http://schemas.microsoft.com/office/drawing/2014/main" id="{906C1FD8-D9C0-4362-C66B-5B95DB065E5B}"/>
                    </a:ext>
                  </a:extLst>
                </p14:cNvPr>
                <p14:cNvContentPartPr/>
                <p14:nvPr/>
              </p14:nvContentPartPr>
              <p14:xfrm>
                <a:off x="8900831" y="3304281"/>
                <a:ext cx="91440" cy="79920"/>
              </p14:xfrm>
            </p:contentPart>
          </mc:Choice>
          <mc:Fallback xmlns="">
            <p:pic>
              <p:nvPicPr>
                <p:cNvPr id="174" name="Ink 173">
                  <a:extLst>
                    <a:ext uri="{FF2B5EF4-FFF2-40B4-BE49-F238E27FC236}">
                      <a16:creationId xmlns:a16="http://schemas.microsoft.com/office/drawing/2014/main" id="{906C1FD8-D9C0-4362-C66B-5B95DB065E5B}"/>
                    </a:ext>
                  </a:extLst>
                </p:cNvPr>
                <p:cNvPicPr/>
                <p:nvPr/>
              </p:nvPicPr>
              <p:blipFill>
                <a:blip r:embed="rId307"/>
                <a:stretch>
                  <a:fillRect/>
                </a:stretch>
              </p:blipFill>
              <p:spPr>
                <a:xfrm>
                  <a:off x="8892191" y="3295281"/>
                  <a:ext cx="109080" cy="97560"/>
                </a:xfrm>
                <a:prstGeom prst="rect">
                  <a:avLst/>
                </a:prstGeom>
              </p:spPr>
            </p:pic>
          </mc:Fallback>
        </mc:AlternateContent>
        <mc:AlternateContent xmlns:mc="http://schemas.openxmlformats.org/markup-compatibility/2006" xmlns:p14="http://schemas.microsoft.com/office/powerpoint/2010/main">
          <mc:Choice Requires="p14">
            <p:contentPart p14:bwMode="auto" r:id="rId308">
              <p14:nvContentPartPr>
                <p14:cNvPr id="175" name="Ink 174">
                  <a:extLst>
                    <a:ext uri="{FF2B5EF4-FFF2-40B4-BE49-F238E27FC236}">
                      <a16:creationId xmlns:a16="http://schemas.microsoft.com/office/drawing/2014/main" id="{51D98F1B-DA30-DF0D-03FE-CE26F7F0B3D5}"/>
                    </a:ext>
                  </a:extLst>
                </p14:cNvPr>
                <p14:cNvContentPartPr/>
                <p14:nvPr/>
              </p14:nvContentPartPr>
              <p14:xfrm>
                <a:off x="9063191" y="3297081"/>
                <a:ext cx="11520" cy="113400"/>
              </p14:xfrm>
            </p:contentPart>
          </mc:Choice>
          <mc:Fallback xmlns="">
            <p:pic>
              <p:nvPicPr>
                <p:cNvPr id="175" name="Ink 174">
                  <a:extLst>
                    <a:ext uri="{FF2B5EF4-FFF2-40B4-BE49-F238E27FC236}">
                      <a16:creationId xmlns:a16="http://schemas.microsoft.com/office/drawing/2014/main" id="{51D98F1B-DA30-DF0D-03FE-CE26F7F0B3D5}"/>
                    </a:ext>
                  </a:extLst>
                </p:cNvPr>
                <p:cNvPicPr/>
                <p:nvPr/>
              </p:nvPicPr>
              <p:blipFill>
                <a:blip r:embed="rId309"/>
                <a:stretch>
                  <a:fillRect/>
                </a:stretch>
              </p:blipFill>
              <p:spPr>
                <a:xfrm>
                  <a:off x="9054191" y="3288441"/>
                  <a:ext cx="29160" cy="131040"/>
                </a:xfrm>
                <a:prstGeom prst="rect">
                  <a:avLst/>
                </a:prstGeom>
              </p:spPr>
            </p:pic>
          </mc:Fallback>
        </mc:AlternateContent>
        <mc:AlternateContent xmlns:mc="http://schemas.openxmlformats.org/markup-compatibility/2006" xmlns:p14="http://schemas.microsoft.com/office/powerpoint/2010/main">
          <mc:Choice Requires="p14">
            <p:contentPart p14:bwMode="auto" r:id="rId310">
              <p14:nvContentPartPr>
                <p14:cNvPr id="176" name="Ink 175">
                  <a:extLst>
                    <a:ext uri="{FF2B5EF4-FFF2-40B4-BE49-F238E27FC236}">
                      <a16:creationId xmlns:a16="http://schemas.microsoft.com/office/drawing/2014/main" id="{6DEF6893-7468-ABA4-D8CC-4BF9580940A1}"/>
                    </a:ext>
                  </a:extLst>
                </p14:cNvPr>
                <p14:cNvContentPartPr/>
                <p14:nvPr/>
              </p14:nvContentPartPr>
              <p14:xfrm>
                <a:off x="8801831" y="3463761"/>
                <a:ext cx="582120" cy="294120"/>
              </p14:xfrm>
            </p:contentPart>
          </mc:Choice>
          <mc:Fallback xmlns="">
            <p:pic>
              <p:nvPicPr>
                <p:cNvPr id="176" name="Ink 175">
                  <a:extLst>
                    <a:ext uri="{FF2B5EF4-FFF2-40B4-BE49-F238E27FC236}">
                      <a16:creationId xmlns:a16="http://schemas.microsoft.com/office/drawing/2014/main" id="{6DEF6893-7468-ABA4-D8CC-4BF9580940A1}"/>
                    </a:ext>
                  </a:extLst>
                </p:cNvPr>
                <p:cNvPicPr/>
                <p:nvPr/>
              </p:nvPicPr>
              <p:blipFill>
                <a:blip r:embed="rId311"/>
                <a:stretch>
                  <a:fillRect/>
                </a:stretch>
              </p:blipFill>
              <p:spPr>
                <a:xfrm>
                  <a:off x="8792831" y="3454761"/>
                  <a:ext cx="599760" cy="311760"/>
                </a:xfrm>
                <a:prstGeom prst="rect">
                  <a:avLst/>
                </a:prstGeom>
              </p:spPr>
            </p:pic>
          </mc:Fallback>
        </mc:AlternateContent>
        <mc:AlternateContent xmlns:mc="http://schemas.openxmlformats.org/markup-compatibility/2006" xmlns:p14="http://schemas.microsoft.com/office/powerpoint/2010/main">
          <mc:Choice Requires="p14">
            <p:contentPart p14:bwMode="auto" r:id="rId312">
              <p14:nvContentPartPr>
                <p14:cNvPr id="177" name="Ink 176">
                  <a:extLst>
                    <a:ext uri="{FF2B5EF4-FFF2-40B4-BE49-F238E27FC236}">
                      <a16:creationId xmlns:a16="http://schemas.microsoft.com/office/drawing/2014/main" id="{3F40D8E0-C252-BDD4-2C23-2C7A2D41AEB5}"/>
                    </a:ext>
                  </a:extLst>
                </p14:cNvPr>
                <p14:cNvContentPartPr/>
                <p14:nvPr/>
              </p14:nvContentPartPr>
              <p14:xfrm>
                <a:off x="9340391" y="3673281"/>
                <a:ext cx="22320" cy="266760"/>
              </p14:xfrm>
            </p:contentPart>
          </mc:Choice>
          <mc:Fallback xmlns="">
            <p:pic>
              <p:nvPicPr>
                <p:cNvPr id="177" name="Ink 176">
                  <a:extLst>
                    <a:ext uri="{FF2B5EF4-FFF2-40B4-BE49-F238E27FC236}">
                      <a16:creationId xmlns:a16="http://schemas.microsoft.com/office/drawing/2014/main" id="{3F40D8E0-C252-BDD4-2C23-2C7A2D41AEB5}"/>
                    </a:ext>
                  </a:extLst>
                </p:cNvPr>
                <p:cNvPicPr/>
                <p:nvPr/>
              </p:nvPicPr>
              <p:blipFill>
                <a:blip r:embed="rId313"/>
                <a:stretch>
                  <a:fillRect/>
                </a:stretch>
              </p:blipFill>
              <p:spPr>
                <a:xfrm>
                  <a:off x="9331751" y="3664281"/>
                  <a:ext cx="39960" cy="284400"/>
                </a:xfrm>
                <a:prstGeom prst="rect">
                  <a:avLst/>
                </a:prstGeom>
              </p:spPr>
            </p:pic>
          </mc:Fallback>
        </mc:AlternateContent>
        <mc:AlternateContent xmlns:mc="http://schemas.openxmlformats.org/markup-compatibility/2006" xmlns:p14="http://schemas.microsoft.com/office/powerpoint/2010/main">
          <mc:Choice Requires="p14">
            <p:contentPart p14:bwMode="auto" r:id="rId314">
              <p14:nvContentPartPr>
                <p14:cNvPr id="178" name="Ink 177">
                  <a:extLst>
                    <a:ext uri="{FF2B5EF4-FFF2-40B4-BE49-F238E27FC236}">
                      <a16:creationId xmlns:a16="http://schemas.microsoft.com/office/drawing/2014/main" id="{4A96C03B-A394-A861-3E2F-1CB6873F7F2D}"/>
                    </a:ext>
                  </a:extLst>
                </p14:cNvPr>
                <p14:cNvContentPartPr/>
                <p14:nvPr/>
              </p14:nvContentPartPr>
              <p14:xfrm>
                <a:off x="9364871" y="3656721"/>
                <a:ext cx="1587240" cy="64080"/>
              </p14:xfrm>
            </p:contentPart>
          </mc:Choice>
          <mc:Fallback xmlns="">
            <p:pic>
              <p:nvPicPr>
                <p:cNvPr id="178" name="Ink 177">
                  <a:extLst>
                    <a:ext uri="{FF2B5EF4-FFF2-40B4-BE49-F238E27FC236}">
                      <a16:creationId xmlns:a16="http://schemas.microsoft.com/office/drawing/2014/main" id="{4A96C03B-A394-A861-3E2F-1CB6873F7F2D}"/>
                    </a:ext>
                  </a:extLst>
                </p:cNvPr>
                <p:cNvPicPr/>
                <p:nvPr/>
              </p:nvPicPr>
              <p:blipFill>
                <a:blip r:embed="rId315"/>
                <a:stretch>
                  <a:fillRect/>
                </a:stretch>
              </p:blipFill>
              <p:spPr>
                <a:xfrm>
                  <a:off x="9355871" y="3648081"/>
                  <a:ext cx="1604880" cy="81720"/>
                </a:xfrm>
                <a:prstGeom prst="rect">
                  <a:avLst/>
                </a:prstGeom>
              </p:spPr>
            </p:pic>
          </mc:Fallback>
        </mc:AlternateContent>
        <mc:AlternateContent xmlns:mc="http://schemas.openxmlformats.org/markup-compatibility/2006" xmlns:p14="http://schemas.microsoft.com/office/powerpoint/2010/main">
          <mc:Choice Requires="p14">
            <p:contentPart p14:bwMode="auto" r:id="rId316">
              <p14:nvContentPartPr>
                <p14:cNvPr id="179" name="Ink 178">
                  <a:extLst>
                    <a:ext uri="{FF2B5EF4-FFF2-40B4-BE49-F238E27FC236}">
                      <a16:creationId xmlns:a16="http://schemas.microsoft.com/office/drawing/2014/main" id="{8FE58B15-B568-D001-850D-037760FE5365}"/>
                    </a:ext>
                  </a:extLst>
                </p14:cNvPr>
                <p14:cNvContentPartPr/>
                <p14:nvPr/>
              </p14:nvContentPartPr>
              <p14:xfrm>
                <a:off x="9444791" y="3917721"/>
                <a:ext cx="1492560" cy="47160"/>
              </p14:xfrm>
            </p:contentPart>
          </mc:Choice>
          <mc:Fallback xmlns="">
            <p:pic>
              <p:nvPicPr>
                <p:cNvPr id="179" name="Ink 178">
                  <a:extLst>
                    <a:ext uri="{FF2B5EF4-FFF2-40B4-BE49-F238E27FC236}">
                      <a16:creationId xmlns:a16="http://schemas.microsoft.com/office/drawing/2014/main" id="{8FE58B15-B568-D001-850D-037760FE5365}"/>
                    </a:ext>
                  </a:extLst>
                </p:cNvPr>
                <p:cNvPicPr/>
                <p:nvPr/>
              </p:nvPicPr>
              <p:blipFill>
                <a:blip r:embed="rId317"/>
                <a:stretch>
                  <a:fillRect/>
                </a:stretch>
              </p:blipFill>
              <p:spPr>
                <a:xfrm>
                  <a:off x="9436151" y="3908721"/>
                  <a:ext cx="1510200" cy="64800"/>
                </a:xfrm>
                <a:prstGeom prst="rect">
                  <a:avLst/>
                </a:prstGeom>
              </p:spPr>
            </p:pic>
          </mc:Fallback>
        </mc:AlternateContent>
        <mc:AlternateContent xmlns:mc="http://schemas.openxmlformats.org/markup-compatibility/2006" xmlns:p14="http://schemas.microsoft.com/office/powerpoint/2010/main">
          <mc:Choice Requires="p14">
            <p:contentPart p14:bwMode="auto" r:id="rId318">
              <p14:nvContentPartPr>
                <p14:cNvPr id="180" name="Ink 179">
                  <a:extLst>
                    <a:ext uri="{FF2B5EF4-FFF2-40B4-BE49-F238E27FC236}">
                      <a16:creationId xmlns:a16="http://schemas.microsoft.com/office/drawing/2014/main" id="{6682ACFC-A05F-256F-8AF3-1898F4E4518B}"/>
                    </a:ext>
                  </a:extLst>
                </p14:cNvPr>
                <p14:cNvContentPartPr/>
                <p14:nvPr/>
              </p14:nvContentPartPr>
              <p14:xfrm>
                <a:off x="10844111" y="3742401"/>
                <a:ext cx="11880" cy="213480"/>
              </p14:xfrm>
            </p:contentPart>
          </mc:Choice>
          <mc:Fallback xmlns="">
            <p:pic>
              <p:nvPicPr>
                <p:cNvPr id="180" name="Ink 179">
                  <a:extLst>
                    <a:ext uri="{FF2B5EF4-FFF2-40B4-BE49-F238E27FC236}">
                      <a16:creationId xmlns:a16="http://schemas.microsoft.com/office/drawing/2014/main" id="{6682ACFC-A05F-256F-8AF3-1898F4E4518B}"/>
                    </a:ext>
                  </a:extLst>
                </p:cNvPr>
                <p:cNvPicPr/>
                <p:nvPr/>
              </p:nvPicPr>
              <p:blipFill>
                <a:blip r:embed="rId319"/>
                <a:stretch>
                  <a:fillRect/>
                </a:stretch>
              </p:blipFill>
              <p:spPr>
                <a:xfrm>
                  <a:off x="10835111" y="3733761"/>
                  <a:ext cx="29520" cy="231120"/>
                </a:xfrm>
                <a:prstGeom prst="rect">
                  <a:avLst/>
                </a:prstGeom>
              </p:spPr>
            </p:pic>
          </mc:Fallback>
        </mc:AlternateContent>
        <mc:AlternateContent xmlns:mc="http://schemas.openxmlformats.org/markup-compatibility/2006" xmlns:p14="http://schemas.microsoft.com/office/powerpoint/2010/main">
          <mc:Choice Requires="p14">
            <p:contentPart p14:bwMode="auto" r:id="rId320">
              <p14:nvContentPartPr>
                <p14:cNvPr id="181" name="Ink 180">
                  <a:extLst>
                    <a:ext uri="{FF2B5EF4-FFF2-40B4-BE49-F238E27FC236}">
                      <a16:creationId xmlns:a16="http://schemas.microsoft.com/office/drawing/2014/main" id="{5BA1A4A2-C892-CCCD-0E6C-C02A7408C729}"/>
                    </a:ext>
                  </a:extLst>
                </p14:cNvPr>
                <p14:cNvContentPartPr/>
                <p14:nvPr/>
              </p14:nvContentPartPr>
              <p14:xfrm>
                <a:off x="9578351" y="3766521"/>
                <a:ext cx="105480" cy="92880"/>
              </p14:xfrm>
            </p:contentPart>
          </mc:Choice>
          <mc:Fallback xmlns="">
            <p:pic>
              <p:nvPicPr>
                <p:cNvPr id="181" name="Ink 180">
                  <a:extLst>
                    <a:ext uri="{FF2B5EF4-FFF2-40B4-BE49-F238E27FC236}">
                      <a16:creationId xmlns:a16="http://schemas.microsoft.com/office/drawing/2014/main" id="{5BA1A4A2-C892-CCCD-0E6C-C02A7408C729}"/>
                    </a:ext>
                  </a:extLst>
                </p:cNvPr>
                <p:cNvPicPr/>
                <p:nvPr/>
              </p:nvPicPr>
              <p:blipFill>
                <a:blip r:embed="rId321"/>
                <a:stretch>
                  <a:fillRect/>
                </a:stretch>
              </p:blipFill>
              <p:spPr>
                <a:xfrm>
                  <a:off x="9569351" y="3757881"/>
                  <a:ext cx="123120" cy="110520"/>
                </a:xfrm>
                <a:prstGeom prst="rect">
                  <a:avLst/>
                </a:prstGeom>
              </p:spPr>
            </p:pic>
          </mc:Fallback>
        </mc:AlternateContent>
        <mc:AlternateContent xmlns:mc="http://schemas.openxmlformats.org/markup-compatibility/2006" xmlns:p14="http://schemas.microsoft.com/office/powerpoint/2010/main">
          <mc:Choice Requires="p14">
            <p:contentPart p14:bwMode="auto" r:id="rId322">
              <p14:nvContentPartPr>
                <p14:cNvPr id="182" name="Ink 181">
                  <a:extLst>
                    <a:ext uri="{FF2B5EF4-FFF2-40B4-BE49-F238E27FC236}">
                      <a16:creationId xmlns:a16="http://schemas.microsoft.com/office/drawing/2014/main" id="{32A6CEA7-A11C-9628-8EDB-17160A2DF7EA}"/>
                    </a:ext>
                  </a:extLst>
                </p14:cNvPr>
                <p14:cNvContentPartPr/>
                <p14:nvPr/>
              </p14:nvContentPartPr>
              <p14:xfrm>
                <a:off x="9729551" y="3783441"/>
                <a:ext cx="108720" cy="82080"/>
              </p14:xfrm>
            </p:contentPart>
          </mc:Choice>
          <mc:Fallback xmlns="">
            <p:pic>
              <p:nvPicPr>
                <p:cNvPr id="182" name="Ink 181">
                  <a:extLst>
                    <a:ext uri="{FF2B5EF4-FFF2-40B4-BE49-F238E27FC236}">
                      <a16:creationId xmlns:a16="http://schemas.microsoft.com/office/drawing/2014/main" id="{32A6CEA7-A11C-9628-8EDB-17160A2DF7EA}"/>
                    </a:ext>
                  </a:extLst>
                </p:cNvPr>
                <p:cNvPicPr/>
                <p:nvPr/>
              </p:nvPicPr>
              <p:blipFill>
                <a:blip r:embed="rId323"/>
                <a:stretch>
                  <a:fillRect/>
                </a:stretch>
              </p:blipFill>
              <p:spPr>
                <a:xfrm>
                  <a:off x="9720551" y="3774801"/>
                  <a:ext cx="126360" cy="99720"/>
                </a:xfrm>
                <a:prstGeom prst="rect">
                  <a:avLst/>
                </a:prstGeom>
              </p:spPr>
            </p:pic>
          </mc:Fallback>
        </mc:AlternateContent>
        <mc:AlternateContent xmlns:mc="http://schemas.openxmlformats.org/markup-compatibility/2006" xmlns:p14="http://schemas.microsoft.com/office/powerpoint/2010/main">
          <mc:Choice Requires="p14">
            <p:contentPart p14:bwMode="auto" r:id="rId324">
              <p14:nvContentPartPr>
                <p14:cNvPr id="183" name="Ink 182">
                  <a:extLst>
                    <a:ext uri="{FF2B5EF4-FFF2-40B4-BE49-F238E27FC236}">
                      <a16:creationId xmlns:a16="http://schemas.microsoft.com/office/drawing/2014/main" id="{B9DBFFF1-7180-2CFD-BBED-DC76E0AD33B3}"/>
                    </a:ext>
                  </a:extLst>
                </p14:cNvPr>
                <p14:cNvContentPartPr/>
                <p14:nvPr/>
              </p14:nvContentPartPr>
              <p14:xfrm>
                <a:off x="9890831" y="3767961"/>
                <a:ext cx="76320" cy="71280"/>
              </p14:xfrm>
            </p:contentPart>
          </mc:Choice>
          <mc:Fallback xmlns="">
            <p:pic>
              <p:nvPicPr>
                <p:cNvPr id="183" name="Ink 182">
                  <a:extLst>
                    <a:ext uri="{FF2B5EF4-FFF2-40B4-BE49-F238E27FC236}">
                      <a16:creationId xmlns:a16="http://schemas.microsoft.com/office/drawing/2014/main" id="{B9DBFFF1-7180-2CFD-BBED-DC76E0AD33B3}"/>
                    </a:ext>
                  </a:extLst>
                </p:cNvPr>
                <p:cNvPicPr/>
                <p:nvPr/>
              </p:nvPicPr>
              <p:blipFill>
                <a:blip r:embed="rId325"/>
                <a:stretch>
                  <a:fillRect/>
                </a:stretch>
              </p:blipFill>
              <p:spPr>
                <a:xfrm>
                  <a:off x="9881831" y="3759321"/>
                  <a:ext cx="93960" cy="88920"/>
                </a:xfrm>
                <a:prstGeom prst="rect">
                  <a:avLst/>
                </a:prstGeom>
              </p:spPr>
            </p:pic>
          </mc:Fallback>
        </mc:AlternateContent>
        <mc:AlternateContent xmlns:mc="http://schemas.openxmlformats.org/markup-compatibility/2006" xmlns:p14="http://schemas.microsoft.com/office/powerpoint/2010/main">
          <mc:Choice Requires="p14">
            <p:contentPart p14:bwMode="auto" r:id="rId326">
              <p14:nvContentPartPr>
                <p14:cNvPr id="184" name="Ink 183">
                  <a:extLst>
                    <a:ext uri="{FF2B5EF4-FFF2-40B4-BE49-F238E27FC236}">
                      <a16:creationId xmlns:a16="http://schemas.microsoft.com/office/drawing/2014/main" id="{DD8B6288-931C-CAC3-9D97-BB20093A5AFF}"/>
                    </a:ext>
                  </a:extLst>
                </p14:cNvPr>
                <p14:cNvContentPartPr/>
                <p14:nvPr/>
              </p14:nvContentPartPr>
              <p14:xfrm>
                <a:off x="10046711" y="3760041"/>
                <a:ext cx="158040" cy="100800"/>
              </p14:xfrm>
            </p:contentPart>
          </mc:Choice>
          <mc:Fallback xmlns="">
            <p:pic>
              <p:nvPicPr>
                <p:cNvPr id="184" name="Ink 183">
                  <a:extLst>
                    <a:ext uri="{FF2B5EF4-FFF2-40B4-BE49-F238E27FC236}">
                      <a16:creationId xmlns:a16="http://schemas.microsoft.com/office/drawing/2014/main" id="{DD8B6288-931C-CAC3-9D97-BB20093A5AFF}"/>
                    </a:ext>
                  </a:extLst>
                </p:cNvPr>
                <p:cNvPicPr/>
                <p:nvPr/>
              </p:nvPicPr>
              <p:blipFill>
                <a:blip r:embed="rId327"/>
                <a:stretch>
                  <a:fillRect/>
                </a:stretch>
              </p:blipFill>
              <p:spPr>
                <a:xfrm>
                  <a:off x="10037711" y="3751401"/>
                  <a:ext cx="175680" cy="118440"/>
                </a:xfrm>
                <a:prstGeom prst="rect">
                  <a:avLst/>
                </a:prstGeom>
              </p:spPr>
            </p:pic>
          </mc:Fallback>
        </mc:AlternateContent>
        <mc:AlternateContent xmlns:mc="http://schemas.openxmlformats.org/markup-compatibility/2006" xmlns:p14="http://schemas.microsoft.com/office/powerpoint/2010/main">
          <mc:Choice Requires="p14">
            <p:contentPart p14:bwMode="auto" r:id="rId328">
              <p14:nvContentPartPr>
                <p14:cNvPr id="185" name="Ink 184">
                  <a:extLst>
                    <a:ext uri="{FF2B5EF4-FFF2-40B4-BE49-F238E27FC236}">
                      <a16:creationId xmlns:a16="http://schemas.microsoft.com/office/drawing/2014/main" id="{0B24AA52-133F-49D4-9387-D215873D2E4F}"/>
                    </a:ext>
                  </a:extLst>
                </p14:cNvPr>
                <p14:cNvContentPartPr/>
                <p14:nvPr/>
              </p14:nvContentPartPr>
              <p14:xfrm>
                <a:off x="8801471" y="3709281"/>
                <a:ext cx="765000" cy="412920"/>
              </p14:xfrm>
            </p:contentPart>
          </mc:Choice>
          <mc:Fallback xmlns="">
            <p:pic>
              <p:nvPicPr>
                <p:cNvPr id="185" name="Ink 184">
                  <a:extLst>
                    <a:ext uri="{FF2B5EF4-FFF2-40B4-BE49-F238E27FC236}">
                      <a16:creationId xmlns:a16="http://schemas.microsoft.com/office/drawing/2014/main" id="{0B24AA52-133F-49D4-9387-D215873D2E4F}"/>
                    </a:ext>
                  </a:extLst>
                </p:cNvPr>
                <p:cNvPicPr/>
                <p:nvPr/>
              </p:nvPicPr>
              <p:blipFill>
                <a:blip r:embed="rId329"/>
                <a:stretch>
                  <a:fillRect/>
                </a:stretch>
              </p:blipFill>
              <p:spPr>
                <a:xfrm>
                  <a:off x="8792471" y="3700641"/>
                  <a:ext cx="782640" cy="430560"/>
                </a:xfrm>
                <a:prstGeom prst="rect">
                  <a:avLst/>
                </a:prstGeom>
              </p:spPr>
            </p:pic>
          </mc:Fallback>
        </mc:AlternateContent>
        <mc:AlternateContent xmlns:mc="http://schemas.openxmlformats.org/markup-compatibility/2006" xmlns:p14="http://schemas.microsoft.com/office/powerpoint/2010/main">
          <mc:Choice Requires="p14">
            <p:contentPart p14:bwMode="auto" r:id="rId330">
              <p14:nvContentPartPr>
                <p14:cNvPr id="186" name="Ink 185">
                  <a:extLst>
                    <a:ext uri="{FF2B5EF4-FFF2-40B4-BE49-F238E27FC236}">
                      <a16:creationId xmlns:a16="http://schemas.microsoft.com/office/drawing/2014/main" id="{1A5CC86D-120C-EEEE-D3FE-C60C2FF2E419}"/>
                    </a:ext>
                  </a:extLst>
                </p14:cNvPr>
                <p14:cNvContentPartPr/>
                <p14:nvPr/>
              </p14:nvContentPartPr>
              <p14:xfrm>
                <a:off x="9502031" y="4056681"/>
                <a:ext cx="6840" cy="208440"/>
              </p14:xfrm>
            </p:contentPart>
          </mc:Choice>
          <mc:Fallback xmlns="">
            <p:pic>
              <p:nvPicPr>
                <p:cNvPr id="186" name="Ink 185">
                  <a:extLst>
                    <a:ext uri="{FF2B5EF4-FFF2-40B4-BE49-F238E27FC236}">
                      <a16:creationId xmlns:a16="http://schemas.microsoft.com/office/drawing/2014/main" id="{1A5CC86D-120C-EEEE-D3FE-C60C2FF2E419}"/>
                    </a:ext>
                  </a:extLst>
                </p:cNvPr>
                <p:cNvPicPr/>
                <p:nvPr/>
              </p:nvPicPr>
              <p:blipFill>
                <a:blip r:embed="rId331"/>
                <a:stretch>
                  <a:fillRect/>
                </a:stretch>
              </p:blipFill>
              <p:spPr>
                <a:xfrm>
                  <a:off x="9493031" y="4048041"/>
                  <a:ext cx="24480" cy="226080"/>
                </a:xfrm>
                <a:prstGeom prst="rect">
                  <a:avLst/>
                </a:prstGeom>
              </p:spPr>
            </p:pic>
          </mc:Fallback>
        </mc:AlternateContent>
        <mc:AlternateContent xmlns:mc="http://schemas.openxmlformats.org/markup-compatibility/2006" xmlns:p14="http://schemas.microsoft.com/office/powerpoint/2010/main">
          <mc:Choice Requires="p14">
            <p:contentPart p14:bwMode="auto" r:id="rId332">
              <p14:nvContentPartPr>
                <p14:cNvPr id="187" name="Ink 186">
                  <a:extLst>
                    <a:ext uri="{FF2B5EF4-FFF2-40B4-BE49-F238E27FC236}">
                      <a16:creationId xmlns:a16="http://schemas.microsoft.com/office/drawing/2014/main" id="{76993912-BEB8-9016-3022-E84622D13067}"/>
                    </a:ext>
                  </a:extLst>
                </p14:cNvPr>
                <p14:cNvContentPartPr/>
                <p14:nvPr/>
              </p14:nvContentPartPr>
              <p14:xfrm>
                <a:off x="9356231" y="4027161"/>
                <a:ext cx="2065680" cy="360360"/>
              </p14:xfrm>
            </p:contentPart>
          </mc:Choice>
          <mc:Fallback xmlns="">
            <p:pic>
              <p:nvPicPr>
                <p:cNvPr id="187" name="Ink 186">
                  <a:extLst>
                    <a:ext uri="{FF2B5EF4-FFF2-40B4-BE49-F238E27FC236}">
                      <a16:creationId xmlns:a16="http://schemas.microsoft.com/office/drawing/2014/main" id="{76993912-BEB8-9016-3022-E84622D13067}"/>
                    </a:ext>
                  </a:extLst>
                </p:cNvPr>
                <p:cNvPicPr/>
                <p:nvPr/>
              </p:nvPicPr>
              <p:blipFill>
                <a:blip r:embed="rId333"/>
                <a:stretch>
                  <a:fillRect/>
                </a:stretch>
              </p:blipFill>
              <p:spPr>
                <a:xfrm>
                  <a:off x="9347591" y="4018521"/>
                  <a:ext cx="2083320" cy="378000"/>
                </a:xfrm>
                <a:prstGeom prst="rect">
                  <a:avLst/>
                </a:prstGeom>
              </p:spPr>
            </p:pic>
          </mc:Fallback>
        </mc:AlternateContent>
        <mc:AlternateContent xmlns:mc="http://schemas.openxmlformats.org/markup-compatibility/2006" xmlns:p14="http://schemas.microsoft.com/office/powerpoint/2010/main">
          <mc:Choice Requires="p14">
            <p:contentPart p14:bwMode="auto" r:id="rId334">
              <p14:nvContentPartPr>
                <p14:cNvPr id="189" name="Ink 188">
                  <a:extLst>
                    <a:ext uri="{FF2B5EF4-FFF2-40B4-BE49-F238E27FC236}">
                      <a16:creationId xmlns:a16="http://schemas.microsoft.com/office/drawing/2014/main" id="{B5D9CBF0-9687-D0A4-185C-795EFFD12DCB}"/>
                    </a:ext>
                  </a:extLst>
                </p14:cNvPr>
                <p14:cNvContentPartPr/>
                <p14:nvPr/>
              </p14:nvContentPartPr>
              <p14:xfrm>
                <a:off x="9751151" y="4115001"/>
                <a:ext cx="92520" cy="75960"/>
              </p14:xfrm>
            </p:contentPart>
          </mc:Choice>
          <mc:Fallback xmlns="">
            <p:pic>
              <p:nvPicPr>
                <p:cNvPr id="189" name="Ink 188">
                  <a:extLst>
                    <a:ext uri="{FF2B5EF4-FFF2-40B4-BE49-F238E27FC236}">
                      <a16:creationId xmlns:a16="http://schemas.microsoft.com/office/drawing/2014/main" id="{B5D9CBF0-9687-D0A4-185C-795EFFD12DCB}"/>
                    </a:ext>
                  </a:extLst>
                </p:cNvPr>
                <p:cNvPicPr/>
                <p:nvPr/>
              </p:nvPicPr>
              <p:blipFill>
                <a:blip r:embed="rId335"/>
                <a:stretch>
                  <a:fillRect/>
                </a:stretch>
              </p:blipFill>
              <p:spPr>
                <a:xfrm>
                  <a:off x="9742151" y="4106001"/>
                  <a:ext cx="110160" cy="93600"/>
                </a:xfrm>
                <a:prstGeom prst="rect">
                  <a:avLst/>
                </a:prstGeom>
              </p:spPr>
            </p:pic>
          </mc:Fallback>
        </mc:AlternateContent>
        <mc:AlternateContent xmlns:mc="http://schemas.openxmlformats.org/markup-compatibility/2006" xmlns:p14="http://schemas.microsoft.com/office/powerpoint/2010/main">
          <mc:Choice Requires="p14">
            <p:contentPart p14:bwMode="auto" r:id="rId336">
              <p14:nvContentPartPr>
                <p14:cNvPr id="190" name="Ink 189">
                  <a:extLst>
                    <a:ext uri="{FF2B5EF4-FFF2-40B4-BE49-F238E27FC236}">
                      <a16:creationId xmlns:a16="http://schemas.microsoft.com/office/drawing/2014/main" id="{33ABBE6D-132C-7A61-6D72-A822EF0C8CBC}"/>
                    </a:ext>
                  </a:extLst>
                </p14:cNvPr>
                <p14:cNvContentPartPr/>
                <p14:nvPr/>
              </p14:nvContentPartPr>
              <p14:xfrm>
                <a:off x="9913151" y="4119321"/>
                <a:ext cx="109080" cy="100800"/>
              </p14:xfrm>
            </p:contentPart>
          </mc:Choice>
          <mc:Fallback xmlns="">
            <p:pic>
              <p:nvPicPr>
                <p:cNvPr id="190" name="Ink 189">
                  <a:extLst>
                    <a:ext uri="{FF2B5EF4-FFF2-40B4-BE49-F238E27FC236}">
                      <a16:creationId xmlns:a16="http://schemas.microsoft.com/office/drawing/2014/main" id="{33ABBE6D-132C-7A61-6D72-A822EF0C8CBC}"/>
                    </a:ext>
                  </a:extLst>
                </p:cNvPr>
                <p:cNvPicPr/>
                <p:nvPr/>
              </p:nvPicPr>
              <p:blipFill>
                <a:blip r:embed="rId337"/>
                <a:stretch>
                  <a:fillRect/>
                </a:stretch>
              </p:blipFill>
              <p:spPr>
                <a:xfrm>
                  <a:off x="9904151" y="4110681"/>
                  <a:ext cx="126720" cy="118440"/>
                </a:xfrm>
                <a:prstGeom prst="rect">
                  <a:avLst/>
                </a:prstGeom>
              </p:spPr>
            </p:pic>
          </mc:Fallback>
        </mc:AlternateContent>
        <mc:AlternateContent xmlns:mc="http://schemas.openxmlformats.org/markup-compatibility/2006" xmlns:p14="http://schemas.microsoft.com/office/powerpoint/2010/main">
          <mc:Choice Requires="p14">
            <p:contentPart p14:bwMode="auto" r:id="rId338">
              <p14:nvContentPartPr>
                <p14:cNvPr id="191" name="Ink 190">
                  <a:extLst>
                    <a:ext uri="{FF2B5EF4-FFF2-40B4-BE49-F238E27FC236}">
                      <a16:creationId xmlns:a16="http://schemas.microsoft.com/office/drawing/2014/main" id="{5C008DD1-4877-0094-9A7A-3905FBF39B22}"/>
                    </a:ext>
                  </a:extLst>
                </p14:cNvPr>
                <p14:cNvContentPartPr/>
                <p14:nvPr/>
              </p14:nvContentPartPr>
              <p14:xfrm>
                <a:off x="10065431" y="4139121"/>
                <a:ext cx="102240" cy="98280"/>
              </p14:xfrm>
            </p:contentPart>
          </mc:Choice>
          <mc:Fallback xmlns="">
            <p:pic>
              <p:nvPicPr>
                <p:cNvPr id="191" name="Ink 190">
                  <a:extLst>
                    <a:ext uri="{FF2B5EF4-FFF2-40B4-BE49-F238E27FC236}">
                      <a16:creationId xmlns:a16="http://schemas.microsoft.com/office/drawing/2014/main" id="{5C008DD1-4877-0094-9A7A-3905FBF39B22}"/>
                    </a:ext>
                  </a:extLst>
                </p:cNvPr>
                <p:cNvPicPr/>
                <p:nvPr/>
              </p:nvPicPr>
              <p:blipFill>
                <a:blip r:embed="rId339"/>
                <a:stretch>
                  <a:fillRect/>
                </a:stretch>
              </p:blipFill>
              <p:spPr>
                <a:xfrm>
                  <a:off x="10056791" y="4130121"/>
                  <a:ext cx="119880" cy="115920"/>
                </a:xfrm>
                <a:prstGeom prst="rect">
                  <a:avLst/>
                </a:prstGeom>
              </p:spPr>
            </p:pic>
          </mc:Fallback>
        </mc:AlternateContent>
        <mc:AlternateContent xmlns:mc="http://schemas.openxmlformats.org/markup-compatibility/2006" xmlns:p14="http://schemas.microsoft.com/office/powerpoint/2010/main">
          <mc:Choice Requires="p14">
            <p:contentPart p14:bwMode="auto" r:id="rId340">
              <p14:nvContentPartPr>
                <p14:cNvPr id="192" name="Ink 191">
                  <a:extLst>
                    <a:ext uri="{FF2B5EF4-FFF2-40B4-BE49-F238E27FC236}">
                      <a16:creationId xmlns:a16="http://schemas.microsoft.com/office/drawing/2014/main" id="{899AEA23-DE68-9253-EF31-E1D68FF21F5C}"/>
                    </a:ext>
                  </a:extLst>
                </p14:cNvPr>
                <p14:cNvContentPartPr/>
                <p14:nvPr/>
              </p14:nvContentPartPr>
              <p14:xfrm>
                <a:off x="10244711" y="4119681"/>
                <a:ext cx="148320" cy="162000"/>
              </p14:xfrm>
            </p:contentPart>
          </mc:Choice>
          <mc:Fallback xmlns="">
            <p:pic>
              <p:nvPicPr>
                <p:cNvPr id="192" name="Ink 191">
                  <a:extLst>
                    <a:ext uri="{FF2B5EF4-FFF2-40B4-BE49-F238E27FC236}">
                      <a16:creationId xmlns:a16="http://schemas.microsoft.com/office/drawing/2014/main" id="{899AEA23-DE68-9253-EF31-E1D68FF21F5C}"/>
                    </a:ext>
                  </a:extLst>
                </p:cNvPr>
                <p:cNvPicPr/>
                <p:nvPr/>
              </p:nvPicPr>
              <p:blipFill>
                <a:blip r:embed="rId341"/>
                <a:stretch>
                  <a:fillRect/>
                </a:stretch>
              </p:blipFill>
              <p:spPr>
                <a:xfrm>
                  <a:off x="10235711" y="4111041"/>
                  <a:ext cx="165960" cy="179640"/>
                </a:xfrm>
                <a:prstGeom prst="rect">
                  <a:avLst/>
                </a:prstGeom>
              </p:spPr>
            </p:pic>
          </mc:Fallback>
        </mc:AlternateContent>
        <mc:AlternateContent xmlns:mc="http://schemas.openxmlformats.org/markup-compatibility/2006" xmlns:p14="http://schemas.microsoft.com/office/powerpoint/2010/main">
          <mc:Choice Requires="p14">
            <p:contentPart p14:bwMode="auto" r:id="rId342">
              <p14:nvContentPartPr>
                <p14:cNvPr id="193" name="Ink 192">
                  <a:extLst>
                    <a:ext uri="{FF2B5EF4-FFF2-40B4-BE49-F238E27FC236}">
                      <a16:creationId xmlns:a16="http://schemas.microsoft.com/office/drawing/2014/main" id="{74E09ED8-65F5-39EB-529D-F9DA627D3F8D}"/>
                    </a:ext>
                  </a:extLst>
                </p14:cNvPr>
                <p14:cNvContentPartPr/>
                <p14:nvPr/>
              </p14:nvContentPartPr>
              <p14:xfrm>
                <a:off x="10162271" y="4370241"/>
                <a:ext cx="649080" cy="220680"/>
              </p14:xfrm>
            </p:contentPart>
          </mc:Choice>
          <mc:Fallback xmlns="">
            <p:pic>
              <p:nvPicPr>
                <p:cNvPr id="193" name="Ink 192">
                  <a:extLst>
                    <a:ext uri="{FF2B5EF4-FFF2-40B4-BE49-F238E27FC236}">
                      <a16:creationId xmlns:a16="http://schemas.microsoft.com/office/drawing/2014/main" id="{74E09ED8-65F5-39EB-529D-F9DA627D3F8D}"/>
                    </a:ext>
                  </a:extLst>
                </p:cNvPr>
                <p:cNvPicPr/>
                <p:nvPr/>
              </p:nvPicPr>
              <p:blipFill>
                <a:blip r:embed="rId343"/>
                <a:stretch>
                  <a:fillRect/>
                </a:stretch>
              </p:blipFill>
              <p:spPr>
                <a:xfrm>
                  <a:off x="10153271" y="4361241"/>
                  <a:ext cx="666720" cy="238320"/>
                </a:xfrm>
                <a:prstGeom prst="rect">
                  <a:avLst/>
                </a:prstGeom>
              </p:spPr>
            </p:pic>
          </mc:Fallback>
        </mc:AlternateContent>
        <mc:AlternateContent xmlns:mc="http://schemas.openxmlformats.org/markup-compatibility/2006" xmlns:p14="http://schemas.microsoft.com/office/powerpoint/2010/main">
          <mc:Choice Requires="p14">
            <p:contentPart p14:bwMode="auto" r:id="rId344">
              <p14:nvContentPartPr>
                <p14:cNvPr id="194" name="Ink 193">
                  <a:extLst>
                    <a:ext uri="{FF2B5EF4-FFF2-40B4-BE49-F238E27FC236}">
                      <a16:creationId xmlns:a16="http://schemas.microsoft.com/office/drawing/2014/main" id="{FD3FFB61-8164-C0D9-DF92-27324436A818}"/>
                    </a:ext>
                  </a:extLst>
                </p14:cNvPr>
                <p14:cNvContentPartPr/>
                <p14:nvPr/>
              </p14:nvContentPartPr>
              <p14:xfrm>
                <a:off x="10764191" y="4511361"/>
                <a:ext cx="6120" cy="202320"/>
              </p14:xfrm>
            </p:contentPart>
          </mc:Choice>
          <mc:Fallback xmlns="">
            <p:pic>
              <p:nvPicPr>
                <p:cNvPr id="194" name="Ink 193">
                  <a:extLst>
                    <a:ext uri="{FF2B5EF4-FFF2-40B4-BE49-F238E27FC236}">
                      <a16:creationId xmlns:a16="http://schemas.microsoft.com/office/drawing/2014/main" id="{FD3FFB61-8164-C0D9-DF92-27324436A818}"/>
                    </a:ext>
                  </a:extLst>
                </p:cNvPr>
                <p:cNvPicPr/>
                <p:nvPr/>
              </p:nvPicPr>
              <p:blipFill>
                <a:blip r:embed="rId345"/>
                <a:stretch>
                  <a:fillRect/>
                </a:stretch>
              </p:blipFill>
              <p:spPr>
                <a:xfrm>
                  <a:off x="10755551" y="4502361"/>
                  <a:ext cx="23760" cy="219960"/>
                </a:xfrm>
                <a:prstGeom prst="rect">
                  <a:avLst/>
                </a:prstGeom>
              </p:spPr>
            </p:pic>
          </mc:Fallback>
        </mc:AlternateContent>
        <mc:AlternateContent xmlns:mc="http://schemas.openxmlformats.org/markup-compatibility/2006" xmlns:p14="http://schemas.microsoft.com/office/powerpoint/2010/main">
          <mc:Choice Requires="p14">
            <p:contentPart p14:bwMode="auto" r:id="rId346">
              <p14:nvContentPartPr>
                <p14:cNvPr id="195" name="Ink 194">
                  <a:extLst>
                    <a:ext uri="{FF2B5EF4-FFF2-40B4-BE49-F238E27FC236}">
                      <a16:creationId xmlns:a16="http://schemas.microsoft.com/office/drawing/2014/main" id="{EA089ED7-791E-09F8-3406-B049B24AB1E3}"/>
                    </a:ext>
                  </a:extLst>
                </p14:cNvPr>
                <p14:cNvContentPartPr/>
                <p14:nvPr/>
              </p14:nvContentPartPr>
              <p14:xfrm>
                <a:off x="10786511" y="4519641"/>
                <a:ext cx="901440" cy="260640"/>
              </p14:xfrm>
            </p:contentPart>
          </mc:Choice>
          <mc:Fallback xmlns="">
            <p:pic>
              <p:nvPicPr>
                <p:cNvPr id="195" name="Ink 194">
                  <a:extLst>
                    <a:ext uri="{FF2B5EF4-FFF2-40B4-BE49-F238E27FC236}">
                      <a16:creationId xmlns:a16="http://schemas.microsoft.com/office/drawing/2014/main" id="{EA089ED7-791E-09F8-3406-B049B24AB1E3}"/>
                    </a:ext>
                  </a:extLst>
                </p:cNvPr>
                <p:cNvPicPr/>
                <p:nvPr/>
              </p:nvPicPr>
              <p:blipFill>
                <a:blip r:embed="rId347"/>
                <a:stretch>
                  <a:fillRect/>
                </a:stretch>
              </p:blipFill>
              <p:spPr>
                <a:xfrm>
                  <a:off x="10777511" y="4511001"/>
                  <a:ext cx="919080" cy="278280"/>
                </a:xfrm>
                <a:prstGeom prst="rect">
                  <a:avLst/>
                </a:prstGeom>
              </p:spPr>
            </p:pic>
          </mc:Fallback>
        </mc:AlternateContent>
        <mc:AlternateContent xmlns:mc="http://schemas.openxmlformats.org/markup-compatibility/2006" xmlns:p14="http://schemas.microsoft.com/office/powerpoint/2010/main">
          <mc:Choice Requires="p14">
            <p:contentPart p14:bwMode="auto" r:id="rId348">
              <p14:nvContentPartPr>
                <p14:cNvPr id="196" name="Ink 195">
                  <a:extLst>
                    <a:ext uri="{FF2B5EF4-FFF2-40B4-BE49-F238E27FC236}">
                      <a16:creationId xmlns:a16="http://schemas.microsoft.com/office/drawing/2014/main" id="{F5579FAF-9C6D-9B48-6180-D86CE881A8D3}"/>
                    </a:ext>
                  </a:extLst>
                </p14:cNvPr>
                <p14:cNvContentPartPr/>
                <p14:nvPr/>
              </p14:nvContentPartPr>
              <p14:xfrm>
                <a:off x="11030231" y="4577241"/>
                <a:ext cx="122040" cy="92520"/>
              </p14:xfrm>
            </p:contentPart>
          </mc:Choice>
          <mc:Fallback xmlns="">
            <p:pic>
              <p:nvPicPr>
                <p:cNvPr id="196" name="Ink 195">
                  <a:extLst>
                    <a:ext uri="{FF2B5EF4-FFF2-40B4-BE49-F238E27FC236}">
                      <a16:creationId xmlns:a16="http://schemas.microsoft.com/office/drawing/2014/main" id="{F5579FAF-9C6D-9B48-6180-D86CE881A8D3}"/>
                    </a:ext>
                  </a:extLst>
                </p:cNvPr>
                <p:cNvPicPr/>
                <p:nvPr/>
              </p:nvPicPr>
              <p:blipFill>
                <a:blip r:embed="rId349"/>
                <a:stretch>
                  <a:fillRect/>
                </a:stretch>
              </p:blipFill>
              <p:spPr>
                <a:xfrm>
                  <a:off x="11021231" y="4568601"/>
                  <a:ext cx="139680" cy="110160"/>
                </a:xfrm>
                <a:prstGeom prst="rect">
                  <a:avLst/>
                </a:prstGeom>
              </p:spPr>
            </p:pic>
          </mc:Fallback>
        </mc:AlternateContent>
        <mc:AlternateContent xmlns:mc="http://schemas.openxmlformats.org/markup-compatibility/2006" xmlns:p14="http://schemas.microsoft.com/office/powerpoint/2010/main">
          <mc:Choice Requires="p14">
            <p:contentPart p14:bwMode="auto" r:id="rId350">
              <p14:nvContentPartPr>
                <p14:cNvPr id="197" name="Ink 196">
                  <a:extLst>
                    <a:ext uri="{FF2B5EF4-FFF2-40B4-BE49-F238E27FC236}">
                      <a16:creationId xmlns:a16="http://schemas.microsoft.com/office/drawing/2014/main" id="{9042792A-6AF6-2996-0748-21DEF5553A87}"/>
                    </a:ext>
                  </a:extLst>
                </p14:cNvPr>
                <p14:cNvContentPartPr/>
                <p14:nvPr/>
              </p14:nvContentPartPr>
              <p14:xfrm>
                <a:off x="10040231" y="4502361"/>
                <a:ext cx="965520" cy="388440"/>
              </p14:xfrm>
            </p:contentPart>
          </mc:Choice>
          <mc:Fallback xmlns="">
            <p:pic>
              <p:nvPicPr>
                <p:cNvPr id="197" name="Ink 196">
                  <a:extLst>
                    <a:ext uri="{FF2B5EF4-FFF2-40B4-BE49-F238E27FC236}">
                      <a16:creationId xmlns:a16="http://schemas.microsoft.com/office/drawing/2014/main" id="{9042792A-6AF6-2996-0748-21DEF5553A87}"/>
                    </a:ext>
                  </a:extLst>
                </p:cNvPr>
                <p:cNvPicPr/>
                <p:nvPr/>
              </p:nvPicPr>
              <p:blipFill>
                <a:blip r:embed="rId351"/>
                <a:stretch>
                  <a:fillRect/>
                </a:stretch>
              </p:blipFill>
              <p:spPr>
                <a:xfrm>
                  <a:off x="10031231" y="4493361"/>
                  <a:ext cx="983160" cy="406080"/>
                </a:xfrm>
                <a:prstGeom prst="rect">
                  <a:avLst/>
                </a:prstGeom>
              </p:spPr>
            </p:pic>
          </mc:Fallback>
        </mc:AlternateContent>
        <mc:AlternateContent xmlns:mc="http://schemas.openxmlformats.org/markup-compatibility/2006" xmlns:p14="http://schemas.microsoft.com/office/powerpoint/2010/main">
          <mc:Choice Requires="p14">
            <p:contentPart p14:bwMode="auto" r:id="rId352">
              <p14:nvContentPartPr>
                <p14:cNvPr id="198" name="Ink 197">
                  <a:extLst>
                    <a:ext uri="{FF2B5EF4-FFF2-40B4-BE49-F238E27FC236}">
                      <a16:creationId xmlns:a16="http://schemas.microsoft.com/office/drawing/2014/main" id="{8B24FECD-D456-6F4A-C451-3F55CD14491C}"/>
                    </a:ext>
                  </a:extLst>
                </p14:cNvPr>
                <p14:cNvContentPartPr/>
                <p14:nvPr/>
              </p14:nvContentPartPr>
              <p14:xfrm>
                <a:off x="10879391" y="4820601"/>
                <a:ext cx="863640" cy="262440"/>
              </p14:xfrm>
            </p:contentPart>
          </mc:Choice>
          <mc:Fallback xmlns="">
            <p:pic>
              <p:nvPicPr>
                <p:cNvPr id="198" name="Ink 197">
                  <a:extLst>
                    <a:ext uri="{FF2B5EF4-FFF2-40B4-BE49-F238E27FC236}">
                      <a16:creationId xmlns:a16="http://schemas.microsoft.com/office/drawing/2014/main" id="{8B24FECD-D456-6F4A-C451-3F55CD14491C}"/>
                    </a:ext>
                  </a:extLst>
                </p:cNvPr>
                <p:cNvPicPr/>
                <p:nvPr/>
              </p:nvPicPr>
              <p:blipFill>
                <a:blip r:embed="rId353"/>
                <a:stretch>
                  <a:fillRect/>
                </a:stretch>
              </p:blipFill>
              <p:spPr>
                <a:xfrm>
                  <a:off x="10870751" y="4811961"/>
                  <a:ext cx="881280" cy="280080"/>
                </a:xfrm>
                <a:prstGeom prst="rect">
                  <a:avLst/>
                </a:prstGeom>
              </p:spPr>
            </p:pic>
          </mc:Fallback>
        </mc:AlternateContent>
        <mc:AlternateContent xmlns:mc="http://schemas.openxmlformats.org/markup-compatibility/2006" xmlns:p14="http://schemas.microsoft.com/office/powerpoint/2010/main">
          <mc:Choice Requires="p14">
            <p:contentPart p14:bwMode="auto" r:id="rId354">
              <p14:nvContentPartPr>
                <p14:cNvPr id="199" name="Ink 198">
                  <a:extLst>
                    <a:ext uri="{FF2B5EF4-FFF2-40B4-BE49-F238E27FC236}">
                      <a16:creationId xmlns:a16="http://schemas.microsoft.com/office/drawing/2014/main" id="{88542DCB-C73F-D838-567F-183EBDF89F40}"/>
                    </a:ext>
                  </a:extLst>
                </p14:cNvPr>
                <p14:cNvContentPartPr/>
                <p14:nvPr/>
              </p14:nvContentPartPr>
              <p14:xfrm>
                <a:off x="11124191" y="4907721"/>
                <a:ext cx="161280" cy="99720"/>
              </p14:xfrm>
            </p:contentPart>
          </mc:Choice>
          <mc:Fallback xmlns="">
            <p:pic>
              <p:nvPicPr>
                <p:cNvPr id="199" name="Ink 198">
                  <a:extLst>
                    <a:ext uri="{FF2B5EF4-FFF2-40B4-BE49-F238E27FC236}">
                      <a16:creationId xmlns:a16="http://schemas.microsoft.com/office/drawing/2014/main" id="{88542DCB-C73F-D838-567F-183EBDF89F40}"/>
                    </a:ext>
                  </a:extLst>
                </p:cNvPr>
                <p:cNvPicPr/>
                <p:nvPr/>
              </p:nvPicPr>
              <p:blipFill>
                <a:blip r:embed="rId355"/>
                <a:stretch>
                  <a:fillRect/>
                </a:stretch>
              </p:blipFill>
              <p:spPr>
                <a:xfrm>
                  <a:off x="11115191" y="4898721"/>
                  <a:ext cx="178920" cy="117360"/>
                </a:xfrm>
                <a:prstGeom prst="rect">
                  <a:avLst/>
                </a:prstGeom>
              </p:spPr>
            </p:pic>
          </mc:Fallback>
        </mc:AlternateContent>
        <mc:AlternateContent xmlns:mc="http://schemas.openxmlformats.org/markup-compatibility/2006" xmlns:p14="http://schemas.microsoft.com/office/powerpoint/2010/main">
          <mc:Choice Requires="p14">
            <p:contentPart p14:bwMode="auto" r:id="rId356">
              <p14:nvContentPartPr>
                <p14:cNvPr id="200" name="Ink 199">
                  <a:extLst>
                    <a:ext uri="{FF2B5EF4-FFF2-40B4-BE49-F238E27FC236}">
                      <a16:creationId xmlns:a16="http://schemas.microsoft.com/office/drawing/2014/main" id="{3D3213E1-72D6-8A5C-D801-979539203BD2}"/>
                    </a:ext>
                  </a:extLst>
                </p14:cNvPr>
                <p14:cNvContentPartPr/>
                <p14:nvPr/>
              </p14:nvContentPartPr>
              <p14:xfrm>
                <a:off x="11151911" y="4895481"/>
                <a:ext cx="195840" cy="87840"/>
              </p14:xfrm>
            </p:contentPart>
          </mc:Choice>
          <mc:Fallback xmlns="">
            <p:pic>
              <p:nvPicPr>
                <p:cNvPr id="200" name="Ink 199">
                  <a:extLst>
                    <a:ext uri="{FF2B5EF4-FFF2-40B4-BE49-F238E27FC236}">
                      <a16:creationId xmlns:a16="http://schemas.microsoft.com/office/drawing/2014/main" id="{3D3213E1-72D6-8A5C-D801-979539203BD2}"/>
                    </a:ext>
                  </a:extLst>
                </p:cNvPr>
                <p:cNvPicPr/>
                <p:nvPr/>
              </p:nvPicPr>
              <p:blipFill>
                <a:blip r:embed="rId357"/>
                <a:stretch>
                  <a:fillRect/>
                </a:stretch>
              </p:blipFill>
              <p:spPr>
                <a:xfrm>
                  <a:off x="11143271" y="4886481"/>
                  <a:ext cx="213480" cy="105480"/>
                </a:xfrm>
                <a:prstGeom prst="rect">
                  <a:avLst/>
                </a:prstGeom>
              </p:spPr>
            </p:pic>
          </mc:Fallback>
        </mc:AlternateContent>
        <mc:AlternateContent xmlns:mc="http://schemas.openxmlformats.org/markup-compatibility/2006" xmlns:p14="http://schemas.microsoft.com/office/powerpoint/2010/main">
          <mc:Choice Requires="p14">
            <p:contentPart p14:bwMode="auto" r:id="rId358">
              <p14:nvContentPartPr>
                <p14:cNvPr id="202" name="Ink 201">
                  <a:extLst>
                    <a:ext uri="{FF2B5EF4-FFF2-40B4-BE49-F238E27FC236}">
                      <a16:creationId xmlns:a16="http://schemas.microsoft.com/office/drawing/2014/main" id="{E2A9BD3A-84CE-2944-8158-92A5438B3675}"/>
                    </a:ext>
                  </a:extLst>
                </p14:cNvPr>
                <p14:cNvContentPartPr/>
                <p14:nvPr/>
              </p14:nvContentPartPr>
              <p14:xfrm>
                <a:off x="9456311" y="3570681"/>
                <a:ext cx="2161080" cy="1518120"/>
              </p14:xfrm>
            </p:contentPart>
          </mc:Choice>
          <mc:Fallback xmlns="">
            <p:pic>
              <p:nvPicPr>
                <p:cNvPr id="202" name="Ink 201">
                  <a:extLst>
                    <a:ext uri="{FF2B5EF4-FFF2-40B4-BE49-F238E27FC236}">
                      <a16:creationId xmlns:a16="http://schemas.microsoft.com/office/drawing/2014/main" id="{E2A9BD3A-84CE-2944-8158-92A5438B3675}"/>
                    </a:ext>
                  </a:extLst>
                </p:cNvPr>
                <p:cNvPicPr/>
                <p:nvPr/>
              </p:nvPicPr>
              <p:blipFill>
                <a:blip r:embed="rId359"/>
                <a:stretch>
                  <a:fillRect/>
                </a:stretch>
              </p:blipFill>
              <p:spPr>
                <a:xfrm>
                  <a:off x="9447311" y="3561681"/>
                  <a:ext cx="2178720" cy="1535760"/>
                </a:xfrm>
                <a:prstGeom prst="rect">
                  <a:avLst/>
                </a:prstGeom>
              </p:spPr>
            </p:pic>
          </mc:Fallback>
        </mc:AlternateContent>
        <mc:AlternateContent xmlns:mc="http://schemas.openxmlformats.org/markup-compatibility/2006" xmlns:p14="http://schemas.microsoft.com/office/powerpoint/2010/main">
          <mc:Choice Requires="p14">
            <p:contentPart p14:bwMode="auto" r:id="rId360">
              <p14:nvContentPartPr>
                <p14:cNvPr id="203" name="Ink 202">
                  <a:extLst>
                    <a:ext uri="{FF2B5EF4-FFF2-40B4-BE49-F238E27FC236}">
                      <a16:creationId xmlns:a16="http://schemas.microsoft.com/office/drawing/2014/main" id="{DAD28CE4-0820-88A6-0CA1-45BA1F3ADE5E}"/>
                    </a:ext>
                  </a:extLst>
                </p14:cNvPr>
                <p14:cNvContentPartPr/>
                <p14:nvPr/>
              </p14:nvContentPartPr>
              <p14:xfrm>
                <a:off x="10083431" y="3888921"/>
                <a:ext cx="877680" cy="1296720"/>
              </p14:xfrm>
            </p:contentPart>
          </mc:Choice>
          <mc:Fallback xmlns="">
            <p:pic>
              <p:nvPicPr>
                <p:cNvPr id="203" name="Ink 202">
                  <a:extLst>
                    <a:ext uri="{FF2B5EF4-FFF2-40B4-BE49-F238E27FC236}">
                      <a16:creationId xmlns:a16="http://schemas.microsoft.com/office/drawing/2014/main" id="{DAD28CE4-0820-88A6-0CA1-45BA1F3ADE5E}"/>
                    </a:ext>
                  </a:extLst>
                </p:cNvPr>
                <p:cNvPicPr/>
                <p:nvPr/>
              </p:nvPicPr>
              <p:blipFill>
                <a:blip r:embed="rId361"/>
                <a:stretch>
                  <a:fillRect/>
                </a:stretch>
              </p:blipFill>
              <p:spPr>
                <a:xfrm>
                  <a:off x="10074791" y="3879921"/>
                  <a:ext cx="895320" cy="1314360"/>
                </a:xfrm>
                <a:prstGeom prst="rect">
                  <a:avLst/>
                </a:prstGeom>
              </p:spPr>
            </p:pic>
          </mc:Fallback>
        </mc:AlternateContent>
        <mc:AlternateContent xmlns:mc="http://schemas.openxmlformats.org/markup-compatibility/2006" xmlns:p14="http://schemas.microsoft.com/office/powerpoint/2010/main">
          <mc:Choice Requires="p14">
            <p:contentPart p14:bwMode="auto" r:id="rId362">
              <p14:nvContentPartPr>
                <p14:cNvPr id="205" name="Ink 204">
                  <a:extLst>
                    <a:ext uri="{FF2B5EF4-FFF2-40B4-BE49-F238E27FC236}">
                      <a16:creationId xmlns:a16="http://schemas.microsoft.com/office/drawing/2014/main" id="{DD199C97-502D-5FF1-B9DD-59289BDDD684}"/>
                    </a:ext>
                  </a:extLst>
                </p14:cNvPr>
                <p14:cNvContentPartPr/>
                <p14:nvPr/>
              </p14:nvContentPartPr>
              <p14:xfrm>
                <a:off x="11044991" y="2549721"/>
                <a:ext cx="365760" cy="427320"/>
              </p14:xfrm>
            </p:contentPart>
          </mc:Choice>
          <mc:Fallback xmlns="">
            <p:pic>
              <p:nvPicPr>
                <p:cNvPr id="205" name="Ink 204">
                  <a:extLst>
                    <a:ext uri="{FF2B5EF4-FFF2-40B4-BE49-F238E27FC236}">
                      <a16:creationId xmlns:a16="http://schemas.microsoft.com/office/drawing/2014/main" id="{DD199C97-502D-5FF1-B9DD-59289BDDD684}"/>
                    </a:ext>
                  </a:extLst>
                </p:cNvPr>
                <p:cNvPicPr/>
                <p:nvPr/>
              </p:nvPicPr>
              <p:blipFill>
                <a:blip r:embed="rId363"/>
                <a:stretch>
                  <a:fillRect/>
                </a:stretch>
              </p:blipFill>
              <p:spPr>
                <a:xfrm>
                  <a:off x="11036351" y="2541081"/>
                  <a:ext cx="383400" cy="444960"/>
                </a:xfrm>
                <a:prstGeom prst="rect">
                  <a:avLst/>
                </a:prstGeom>
              </p:spPr>
            </p:pic>
          </mc:Fallback>
        </mc:AlternateContent>
        <mc:AlternateContent xmlns:mc="http://schemas.openxmlformats.org/markup-compatibility/2006" xmlns:p14="http://schemas.microsoft.com/office/powerpoint/2010/main">
          <mc:Choice Requires="p14">
            <p:contentPart p14:bwMode="auto" r:id="rId364">
              <p14:nvContentPartPr>
                <p14:cNvPr id="206" name="Ink 205">
                  <a:extLst>
                    <a:ext uri="{FF2B5EF4-FFF2-40B4-BE49-F238E27FC236}">
                      <a16:creationId xmlns:a16="http://schemas.microsoft.com/office/drawing/2014/main" id="{9BB8CA03-402A-6138-F381-93B8D97EA4AE}"/>
                    </a:ext>
                  </a:extLst>
                </p14:cNvPr>
                <p14:cNvContentPartPr/>
                <p14:nvPr/>
              </p14:nvContentPartPr>
              <p14:xfrm>
                <a:off x="11025191" y="2864721"/>
                <a:ext cx="318240" cy="320040"/>
              </p14:xfrm>
            </p:contentPart>
          </mc:Choice>
          <mc:Fallback xmlns="">
            <p:pic>
              <p:nvPicPr>
                <p:cNvPr id="206" name="Ink 205">
                  <a:extLst>
                    <a:ext uri="{FF2B5EF4-FFF2-40B4-BE49-F238E27FC236}">
                      <a16:creationId xmlns:a16="http://schemas.microsoft.com/office/drawing/2014/main" id="{9BB8CA03-402A-6138-F381-93B8D97EA4AE}"/>
                    </a:ext>
                  </a:extLst>
                </p:cNvPr>
                <p:cNvPicPr/>
                <p:nvPr/>
              </p:nvPicPr>
              <p:blipFill>
                <a:blip r:embed="rId365"/>
                <a:stretch>
                  <a:fillRect/>
                </a:stretch>
              </p:blipFill>
              <p:spPr>
                <a:xfrm>
                  <a:off x="11016551" y="2856081"/>
                  <a:ext cx="335880" cy="337680"/>
                </a:xfrm>
                <a:prstGeom prst="rect">
                  <a:avLst/>
                </a:prstGeom>
              </p:spPr>
            </p:pic>
          </mc:Fallback>
        </mc:AlternateContent>
        <mc:AlternateContent xmlns:mc="http://schemas.openxmlformats.org/markup-compatibility/2006" xmlns:p14="http://schemas.microsoft.com/office/powerpoint/2010/main">
          <mc:Choice Requires="p14">
            <p:contentPart p14:bwMode="auto" r:id="rId366">
              <p14:nvContentPartPr>
                <p14:cNvPr id="207" name="Ink 206">
                  <a:extLst>
                    <a:ext uri="{FF2B5EF4-FFF2-40B4-BE49-F238E27FC236}">
                      <a16:creationId xmlns:a16="http://schemas.microsoft.com/office/drawing/2014/main" id="{0FDC0B14-948A-CEDF-43D2-FCBF9D0A9583}"/>
                    </a:ext>
                  </a:extLst>
                </p14:cNvPr>
                <p14:cNvContentPartPr/>
                <p14:nvPr/>
              </p14:nvContentPartPr>
              <p14:xfrm>
                <a:off x="11140751" y="2818281"/>
                <a:ext cx="134640" cy="76320"/>
              </p14:xfrm>
            </p:contentPart>
          </mc:Choice>
          <mc:Fallback xmlns="">
            <p:pic>
              <p:nvPicPr>
                <p:cNvPr id="207" name="Ink 206">
                  <a:extLst>
                    <a:ext uri="{FF2B5EF4-FFF2-40B4-BE49-F238E27FC236}">
                      <a16:creationId xmlns:a16="http://schemas.microsoft.com/office/drawing/2014/main" id="{0FDC0B14-948A-CEDF-43D2-FCBF9D0A9583}"/>
                    </a:ext>
                  </a:extLst>
                </p:cNvPr>
                <p:cNvPicPr/>
                <p:nvPr/>
              </p:nvPicPr>
              <p:blipFill>
                <a:blip r:embed="rId367"/>
                <a:stretch>
                  <a:fillRect/>
                </a:stretch>
              </p:blipFill>
              <p:spPr>
                <a:xfrm>
                  <a:off x="11131751" y="2809281"/>
                  <a:ext cx="152280" cy="93960"/>
                </a:xfrm>
                <a:prstGeom prst="rect">
                  <a:avLst/>
                </a:prstGeom>
              </p:spPr>
            </p:pic>
          </mc:Fallback>
        </mc:AlternateContent>
        <mc:AlternateContent xmlns:mc="http://schemas.openxmlformats.org/markup-compatibility/2006" xmlns:p14="http://schemas.microsoft.com/office/powerpoint/2010/main">
          <mc:Choice Requires="p14">
            <p:contentPart p14:bwMode="auto" r:id="rId368">
              <p14:nvContentPartPr>
                <p14:cNvPr id="208" name="Ink 207">
                  <a:extLst>
                    <a:ext uri="{FF2B5EF4-FFF2-40B4-BE49-F238E27FC236}">
                      <a16:creationId xmlns:a16="http://schemas.microsoft.com/office/drawing/2014/main" id="{05D514AB-8570-45C3-9A64-4C8683C9BF06}"/>
                    </a:ext>
                  </a:extLst>
                </p14:cNvPr>
                <p14:cNvContentPartPr/>
                <p14:nvPr/>
              </p14:nvContentPartPr>
              <p14:xfrm>
                <a:off x="11147231" y="2711361"/>
                <a:ext cx="45720" cy="51480"/>
              </p14:xfrm>
            </p:contentPart>
          </mc:Choice>
          <mc:Fallback xmlns="">
            <p:pic>
              <p:nvPicPr>
                <p:cNvPr id="208" name="Ink 207">
                  <a:extLst>
                    <a:ext uri="{FF2B5EF4-FFF2-40B4-BE49-F238E27FC236}">
                      <a16:creationId xmlns:a16="http://schemas.microsoft.com/office/drawing/2014/main" id="{05D514AB-8570-45C3-9A64-4C8683C9BF06}"/>
                    </a:ext>
                  </a:extLst>
                </p:cNvPr>
                <p:cNvPicPr/>
                <p:nvPr/>
              </p:nvPicPr>
              <p:blipFill>
                <a:blip r:embed="rId369"/>
                <a:stretch>
                  <a:fillRect/>
                </a:stretch>
              </p:blipFill>
              <p:spPr>
                <a:xfrm>
                  <a:off x="11138231" y="2702721"/>
                  <a:ext cx="63360" cy="69120"/>
                </a:xfrm>
                <a:prstGeom prst="rect">
                  <a:avLst/>
                </a:prstGeom>
              </p:spPr>
            </p:pic>
          </mc:Fallback>
        </mc:AlternateContent>
        <mc:AlternateContent xmlns:mc="http://schemas.openxmlformats.org/markup-compatibility/2006" xmlns:p14="http://schemas.microsoft.com/office/powerpoint/2010/main">
          <mc:Choice Requires="p14">
            <p:contentPart p14:bwMode="auto" r:id="rId370">
              <p14:nvContentPartPr>
                <p14:cNvPr id="209" name="Ink 208">
                  <a:extLst>
                    <a:ext uri="{FF2B5EF4-FFF2-40B4-BE49-F238E27FC236}">
                      <a16:creationId xmlns:a16="http://schemas.microsoft.com/office/drawing/2014/main" id="{EA28A271-D277-295C-8AC0-09EC4D5FD05F}"/>
                    </a:ext>
                  </a:extLst>
                </p14:cNvPr>
                <p14:cNvContentPartPr/>
                <p14:nvPr/>
              </p14:nvContentPartPr>
              <p14:xfrm>
                <a:off x="11273591" y="2719641"/>
                <a:ext cx="49320" cy="42120"/>
              </p14:xfrm>
            </p:contentPart>
          </mc:Choice>
          <mc:Fallback xmlns="">
            <p:pic>
              <p:nvPicPr>
                <p:cNvPr id="209" name="Ink 208">
                  <a:extLst>
                    <a:ext uri="{FF2B5EF4-FFF2-40B4-BE49-F238E27FC236}">
                      <a16:creationId xmlns:a16="http://schemas.microsoft.com/office/drawing/2014/main" id="{EA28A271-D277-295C-8AC0-09EC4D5FD05F}"/>
                    </a:ext>
                  </a:extLst>
                </p:cNvPr>
                <p:cNvPicPr/>
                <p:nvPr/>
              </p:nvPicPr>
              <p:blipFill>
                <a:blip r:embed="rId371"/>
                <a:stretch>
                  <a:fillRect/>
                </a:stretch>
              </p:blipFill>
              <p:spPr>
                <a:xfrm>
                  <a:off x="11264951" y="2711001"/>
                  <a:ext cx="66960" cy="59760"/>
                </a:xfrm>
                <a:prstGeom prst="rect">
                  <a:avLst/>
                </a:prstGeom>
              </p:spPr>
            </p:pic>
          </mc:Fallback>
        </mc:AlternateContent>
        <mc:AlternateContent xmlns:mc="http://schemas.openxmlformats.org/markup-compatibility/2006" xmlns:p14="http://schemas.microsoft.com/office/powerpoint/2010/main">
          <mc:Choice Requires="p14">
            <p:contentPart p14:bwMode="auto" r:id="rId372">
              <p14:nvContentPartPr>
                <p14:cNvPr id="210" name="Ink 209">
                  <a:extLst>
                    <a:ext uri="{FF2B5EF4-FFF2-40B4-BE49-F238E27FC236}">
                      <a16:creationId xmlns:a16="http://schemas.microsoft.com/office/drawing/2014/main" id="{36020AE5-1EE3-1A26-D57D-5E35E1A27776}"/>
                    </a:ext>
                  </a:extLst>
                </p14:cNvPr>
                <p14:cNvContentPartPr/>
                <p14:nvPr/>
              </p14:nvContentPartPr>
              <p14:xfrm>
                <a:off x="10988471" y="3074601"/>
                <a:ext cx="158400" cy="362160"/>
              </p14:xfrm>
            </p:contentPart>
          </mc:Choice>
          <mc:Fallback xmlns="">
            <p:pic>
              <p:nvPicPr>
                <p:cNvPr id="210" name="Ink 209">
                  <a:extLst>
                    <a:ext uri="{FF2B5EF4-FFF2-40B4-BE49-F238E27FC236}">
                      <a16:creationId xmlns:a16="http://schemas.microsoft.com/office/drawing/2014/main" id="{36020AE5-1EE3-1A26-D57D-5E35E1A27776}"/>
                    </a:ext>
                  </a:extLst>
                </p:cNvPr>
                <p:cNvPicPr/>
                <p:nvPr/>
              </p:nvPicPr>
              <p:blipFill>
                <a:blip r:embed="rId373"/>
                <a:stretch>
                  <a:fillRect/>
                </a:stretch>
              </p:blipFill>
              <p:spPr>
                <a:xfrm>
                  <a:off x="10979471" y="3065961"/>
                  <a:ext cx="176040" cy="379800"/>
                </a:xfrm>
                <a:prstGeom prst="rect">
                  <a:avLst/>
                </a:prstGeom>
              </p:spPr>
            </p:pic>
          </mc:Fallback>
        </mc:AlternateContent>
        <mc:AlternateContent xmlns:mc="http://schemas.openxmlformats.org/markup-compatibility/2006" xmlns:p14="http://schemas.microsoft.com/office/powerpoint/2010/main">
          <mc:Choice Requires="p14">
            <p:contentPart p14:bwMode="auto" r:id="rId374">
              <p14:nvContentPartPr>
                <p14:cNvPr id="211" name="Ink 210">
                  <a:extLst>
                    <a:ext uri="{FF2B5EF4-FFF2-40B4-BE49-F238E27FC236}">
                      <a16:creationId xmlns:a16="http://schemas.microsoft.com/office/drawing/2014/main" id="{D3D63A38-3BED-C50D-64BA-B8A66A1D8F23}"/>
                    </a:ext>
                  </a:extLst>
                </p14:cNvPr>
                <p14:cNvContentPartPr/>
                <p14:nvPr/>
              </p14:nvContentPartPr>
              <p14:xfrm>
                <a:off x="10925471" y="3385281"/>
                <a:ext cx="111240" cy="99720"/>
              </p14:xfrm>
            </p:contentPart>
          </mc:Choice>
          <mc:Fallback xmlns="">
            <p:pic>
              <p:nvPicPr>
                <p:cNvPr id="211" name="Ink 210">
                  <a:extLst>
                    <a:ext uri="{FF2B5EF4-FFF2-40B4-BE49-F238E27FC236}">
                      <a16:creationId xmlns:a16="http://schemas.microsoft.com/office/drawing/2014/main" id="{D3D63A38-3BED-C50D-64BA-B8A66A1D8F23}"/>
                    </a:ext>
                  </a:extLst>
                </p:cNvPr>
                <p:cNvPicPr/>
                <p:nvPr/>
              </p:nvPicPr>
              <p:blipFill>
                <a:blip r:embed="rId375"/>
                <a:stretch>
                  <a:fillRect/>
                </a:stretch>
              </p:blipFill>
              <p:spPr>
                <a:xfrm>
                  <a:off x="10916831" y="3376641"/>
                  <a:ext cx="128880" cy="117360"/>
                </a:xfrm>
                <a:prstGeom prst="rect">
                  <a:avLst/>
                </a:prstGeom>
              </p:spPr>
            </p:pic>
          </mc:Fallback>
        </mc:AlternateContent>
        <mc:AlternateContent xmlns:mc="http://schemas.openxmlformats.org/markup-compatibility/2006" xmlns:p14="http://schemas.microsoft.com/office/powerpoint/2010/main">
          <mc:Choice Requires="p14">
            <p:contentPart p14:bwMode="auto" r:id="rId376">
              <p14:nvContentPartPr>
                <p14:cNvPr id="212" name="Ink 211">
                  <a:extLst>
                    <a:ext uri="{FF2B5EF4-FFF2-40B4-BE49-F238E27FC236}">
                      <a16:creationId xmlns:a16="http://schemas.microsoft.com/office/drawing/2014/main" id="{B7F40488-3420-1F4B-6720-9261E7BA6399}"/>
                    </a:ext>
                  </a:extLst>
                </p14:cNvPr>
                <p14:cNvContentPartPr/>
                <p14:nvPr/>
              </p14:nvContentPartPr>
              <p14:xfrm>
                <a:off x="11258831" y="3402921"/>
                <a:ext cx="98640" cy="165240"/>
              </p14:xfrm>
            </p:contentPart>
          </mc:Choice>
          <mc:Fallback xmlns="">
            <p:pic>
              <p:nvPicPr>
                <p:cNvPr id="212" name="Ink 211">
                  <a:extLst>
                    <a:ext uri="{FF2B5EF4-FFF2-40B4-BE49-F238E27FC236}">
                      <a16:creationId xmlns:a16="http://schemas.microsoft.com/office/drawing/2014/main" id="{B7F40488-3420-1F4B-6720-9261E7BA6399}"/>
                    </a:ext>
                  </a:extLst>
                </p:cNvPr>
                <p:cNvPicPr/>
                <p:nvPr/>
              </p:nvPicPr>
              <p:blipFill>
                <a:blip r:embed="rId377"/>
                <a:stretch>
                  <a:fillRect/>
                </a:stretch>
              </p:blipFill>
              <p:spPr>
                <a:xfrm>
                  <a:off x="11250191" y="3393921"/>
                  <a:ext cx="116280" cy="182880"/>
                </a:xfrm>
                <a:prstGeom prst="rect">
                  <a:avLst/>
                </a:prstGeom>
              </p:spPr>
            </p:pic>
          </mc:Fallback>
        </mc:AlternateContent>
        <mc:AlternateContent xmlns:mc="http://schemas.openxmlformats.org/markup-compatibility/2006" xmlns:p14="http://schemas.microsoft.com/office/powerpoint/2010/main">
          <mc:Choice Requires="p14">
            <p:contentPart p14:bwMode="auto" r:id="rId378">
              <p14:nvContentPartPr>
                <p14:cNvPr id="213" name="Ink 212">
                  <a:extLst>
                    <a:ext uri="{FF2B5EF4-FFF2-40B4-BE49-F238E27FC236}">
                      <a16:creationId xmlns:a16="http://schemas.microsoft.com/office/drawing/2014/main" id="{A1B5605B-601F-302C-C90A-F007C5B8872F}"/>
                    </a:ext>
                  </a:extLst>
                </p14:cNvPr>
                <p14:cNvContentPartPr/>
                <p14:nvPr/>
              </p14:nvContentPartPr>
              <p14:xfrm>
                <a:off x="11188271" y="3402921"/>
                <a:ext cx="224640" cy="213480"/>
              </p14:xfrm>
            </p:contentPart>
          </mc:Choice>
          <mc:Fallback xmlns="">
            <p:pic>
              <p:nvPicPr>
                <p:cNvPr id="213" name="Ink 212">
                  <a:extLst>
                    <a:ext uri="{FF2B5EF4-FFF2-40B4-BE49-F238E27FC236}">
                      <a16:creationId xmlns:a16="http://schemas.microsoft.com/office/drawing/2014/main" id="{A1B5605B-601F-302C-C90A-F007C5B8872F}"/>
                    </a:ext>
                  </a:extLst>
                </p:cNvPr>
                <p:cNvPicPr/>
                <p:nvPr/>
              </p:nvPicPr>
              <p:blipFill>
                <a:blip r:embed="rId379"/>
                <a:stretch>
                  <a:fillRect/>
                </a:stretch>
              </p:blipFill>
              <p:spPr>
                <a:xfrm>
                  <a:off x="11179631" y="3393921"/>
                  <a:ext cx="242280" cy="231120"/>
                </a:xfrm>
                <a:prstGeom prst="rect">
                  <a:avLst/>
                </a:prstGeom>
              </p:spPr>
            </p:pic>
          </mc:Fallback>
        </mc:AlternateContent>
        <mc:AlternateContent xmlns:mc="http://schemas.openxmlformats.org/markup-compatibility/2006" xmlns:p14="http://schemas.microsoft.com/office/powerpoint/2010/main">
          <mc:Choice Requires="p14">
            <p:contentPart p14:bwMode="auto" r:id="rId380">
              <p14:nvContentPartPr>
                <p14:cNvPr id="215" name="Ink 214">
                  <a:extLst>
                    <a:ext uri="{FF2B5EF4-FFF2-40B4-BE49-F238E27FC236}">
                      <a16:creationId xmlns:a16="http://schemas.microsoft.com/office/drawing/2014/main" id="{A62335B4-626F-0D8E-9C9C-0F4F8FD9633C}"/>
                    </a:ext>
                  </a:extLst>
                </p14:cNvPr>
                <p14:cNvContentPartPr/>
                <p14:nvPr/>
              </p14:nvContentPartPr>
              <p14:xfrm>
                <a:off x="7421951" y="3529281"/>
                <a:ext cx="594000" cy="545400"/>
              </p14:xfrm>
            </p:contentPart>
          </mc:Choice>
          <mc:Fallback xmlns="">
            <p:pic>
              <p:nvPicPr>
                <p:cNvPr id="215" name="Ink 214">
                  <a:extLst>
                    <a:ext uri="{FF2B5EF4-FFF2-40B4-BE49-F238E27FC236}">
                      <a16:creationId xmlns:a16="http://schemas.microsoft.com/office/drawing/2014/main" id="{A62335B4-626F-0D8E-9C9C-0F4F8FD9633C}"/>
                    </a:ext>
                  </a:extLst>
                </p:cNvPr>
                <p:cNvPicPr/>
                <p:nvPr/>
              </p:nvPicPr>
              <p:blipFill>
                <a:blip r:embed="rId381"/>
                <a:stretch>
                  <a:fillRect/>
                </a:stretch>
              </p:blipFill>
              <p:spPr>
                <a:xfrm>
                  <a:off x="7413311" y="3520641"/>
                  <a:ext cx="611640" cy="563040"/>
                </a:xfrm>
                <a:prstGeom prst="rect">
                  <a:avLst/>
                </a:prstGeom>
              </p:spPr>
            </p:pic>
          </mc:Fallback>
        </mc:AlternateContent>
        <mc:AlternateContent xmlns:mc="http://schemas.openxmlformats.org/markup-compatibility/2006" xmlns:p14="http://schemas.microsoft.com/office/powerpoint/2010/main">
          <mc:Choice Requires="p14">
            <p:contentPart p14:bwMode="auto" r:id="rId382">
              <p14:nvContentPartPr>
                <p14:cNvPr id="216" name="Ink 215">
                  <a:extLst>
                    <a:ext uri="{FF2B5EF4-FFF2-40B4-BE49-F238E27FC236}">
                      <a16:creationId xmlns:a16="http://schemas.microsoft.com/office/drawing/2014/main" id="{DADDE12B-B8B6-5035-0EC7-13CD30D6CCDB}"/>
                    </a:ext>
                  </a:extLst>
                </p14:cNvPr>
                <p14:cNvContentPartPr/>
                <p14:nvPr/>
              </p14:nvContentPartPr>
              <p14:xfrm>
                <a:off x="7266791" y="3998721"/>
                <a:ext cx="619200" cy="455040"/>
              </p14:xfrm>
            </p:contentPart>
          </mc:Choice>
          <mc:Fallback xmlns="">
            <p:pic>
              <p:nvPicPr>
                <p:cNvPr id="216" name="Ink 215">
                  <a:extLst>
                    <a:ext uri="{FF2B5EF4-FFF2-40B4-BE49-F238E27FC236}">
                      <a16:creationId xmlns:a16="http://schemas.microsoft.com/office/drawing/2014/main" id="{DADDE12B-B8B6-5035-0EC7-13CD30D6CCDB}"/>
                    </a:ext>
                  </a:extLst>
                </p:cNvPr>
                <p:cNvPicPr/>
                <p:nvPr/>
              </p:nvPicPr>
              <p:blipFill>
                <a:blip r:embed="rId383"/>
                <a:stretch>
                  <a:fillRect/>
                </a:stretch>
              </p:blipFill>
              <p:spPr>
                <a:xfrm>
                  <a:off x="7258151" y="3990081"/>
                  <a:ext cx="636840" cy="472680"/>
                </a:xfrm>
                <a:prstGeom prst="rect">
                  <a:avLst/>
                </a:prstGeom>
              </p:spPr>
            </p:pic>
          </mc:Fallback>
        </mc:AlternateContent>
        <mc:AlternateContent xmlns:mc="http://schemas.openxmlformats.org/markup-compatibility/2006" xmlns:p14="http://schemas.microsoft.com/office/powerpoint/2010/main">
          <mc:Choice Requires="p14">
            <p:contentPart p14:bwMode="auto" r:id="rId384">
              <p14:nvContentPartPr>
                <p14:cNvPr id="217" name="Ink 216">
                  <a:extLst>
                    <a:ext uri="{FF2B5EF4-FFF2-40B4-BE49-F238E27FC236}">
                      <a16:creationId xmlns:a16="http://schemas.microsoft.com/office/drawing/2014/main" id="{925B526C-7DDB-E3AD-EB34-8766181478F0}"/>
                    </a:ext>
                  </a:extLst>
                </p14:cNvPr>
                <p14:cNvContentPartPr/>
                <p14:nvPr/>
              </p14:nvContentPartPr>
              <p14:xfrm>
                <a:off x="7545791" y="3600561"/>
                <a:ext cx="378360" cy="68760"/>
              </p14:xfrm>
            </p:contentPart>
          </mc:Choice>
          <mc:Fallback xmlns="">
            <p:pic>
              <p:nvPicPr>
                <p:cNvPr id="217" name="Ink 216">
                  <a:extLst>
                    <a:ext uri="{FF2B5EF4-FFF2-40B4-BE49-F238E27FC236}">
                      <a16:creationId xmlns:a16="http://schemas.microsoft.com/office/drawing/2014/main" id="{925B526C-7DDB-E3AD-EB34-8766181478F0}"/>
                    </a:ext>
                  </a:extLst>
                </p:cNvPr>
                <p:cNvPicPr/>
                <p:nvPr/>
              </p:nvPicPr>
              <p:blipFill>
                <a:blip r:embed="rId385"/>
                <a:stretch>
                  <a:fillRect/>
                </a:stretch>
              </p:blipFill>
              <p:spPr>
                <a:xfrm>
                  <a:off x="7537151" y="3591561"/>
                  <a:ext cx="396000" cy="86400"/>
                </a:xfrm>
                <a:prstGeom prst="rect">
                  <a:avLst/>
                </a:prstGeom>
              </p:spPr>
            </p:pic>
          </mc:Fallback>
        </mc:AlternateContent>
        <mc:AlternateContent xmlns:mc="http://schemas.openxmlformats.org/markup-compatibility/2006" xmlns:p14="http://schemas.microsoft.com/office/powerpoint/2010/main">
          <mc:Choice Requires="p14">
            <p:contentPart p14:bwMode="auto" r:id="rId386">
              <p14:nvContentPartPr>
                <p14:cNvPr id="218" name="Ink 217">
                  <a:extLst>
                    <a:ext uri="{FF2B5EF4-FFF2-40B4-BE49-F238E27FC236}">
                      <a16:creationId xmlns:a16="http://schemas.microsoft.com/office/drawing/2014/main" id="{763133D8-F4D9-8AD9-385F-5069FB41F3AD}"/>
                    </a:ext>
                  </a:extLst>
                </p14:cNvPr>
                <p14:cNvContentPartPr/>
                <p14:nvPr/>
              </p14:nvContentPartPr>
              <p14:xfrm>
                <a:off x="8009111" y="4003041"/>
                <a:ext cx="413640" cy="106560"/>
              </p14:xfrm>
            </p:contentPart>
          </mc:Choice>
          <mc:Fallback xmlns="">
            <p:pic>
              <p:nvPicPr>
                <p:cNvPr id="218" name="Ink 217">
                  <a:extLst>
                    <a:ext uri="{FF2B5EF4-FFF2-40B4-BE49-F238E27FC236}">
                      <a16:creationId xmlns:a16="http://schemas.microsoft.com/office/drawing/2014/main" id="{763133D8-F4D9-8AD9-385F-5069FB41F3AD}"/>
                    </a:ext>
                  </a:extLst>
                </p:cNvPr>
                <p:cNvPicPr/>
                <p:nvPr/>
              </p:nvPicPr>
              <p:blipFill>
                <a:blip r:embed="rId387"/>
                <a:stretch>
                  <a:fillRect/>
                </a:stretch>
              </p:blipFill>
              <p:spPr>
                <a:xfrm>
                  <a:off x="8000111" y="3994041"/>
                  <a:ext cx="431280" cy="124200"/>
                </a:xfrm>
                <a:prstGeom prst="rect">
                  <a:avLst/>
                </a:prstGeom>
              </p:spPr>
            </p:pic>
          </mc:Fallback>
        </mc:AlternateContent>
        <mc:AlternateContent xmlns:mc="http://schemas.openxmlformats.org/markup-compatibility/2006" xmlns:p14="http://schemas.microsoft.com/office/powerpoint/2010/main">
          <mc:Choice Requires="p14">
            <p:contentPart p14:bwMode="auto" r:id="rId388">
              <p14:nvContentPartPr>
                <p14:cNvPr id="219" name="Ink 218">
                  <a:extLst>
                    <a:ext uri="{FF2B5EF4-FFF2-40B4-BE49-F238E27FC236}">
                      <a16:creationId xmlns:a16="http://schemas.microsoft.com/office/drawing/2014/main" id="{5E13BAA4-3934-1D09-DA30-7F824729E6CE}"/>
                    </a:ext>
                  </a:extLst>
                </p14:cNvPr>
                <p14:cNvContentPartPr/>
                <p14:nvPr/>
              </p14:nvContentPartPr>
              <p14:xfrm>
                <a:off x="8264711" y="3906201"/>
                <a:ext cx="93960" cy="194760"/>
              </p14:xfrm>
            </p:contentPart>
          </mc:Choice>
          <mc:Fallback xmlns="">
            <p:pic>
              <p:nvPicPr>
                <p:cNvPr id="219" name="Ink 218">
                  <a:extLst>
                    <a:ext uri="{FF2B5EF4-FFF2-40B4-BE49-F238E27FC236}">
                      <a16:creationId xmlns:a16="http://schemas.microsoft.com/office/drawing/2014/main" id="{5E13BAA4-3934-1D09-DA30-7F824729E6CE}"/>
                    </a:ext>
                  </a:extLst>
                </p:cNvPr>
                <p:cNvPicPr/>
                <p:nvPr/>
              </p:nvPicPr>
              <p:blipFill>
                <a:blip r:embed="rId389"/>
                <a:stretch>
                  <a:fillRect/>
                </a:stretch>
              </p:blipFill>
              <p:spPr>
                <a:xfrm>
                  <a:off x="8256071" y="3897201"/>
                  <a:ext cx="111600" cy="212400"/>
                </a:xfrm>
                <a:prstGeom prst="rect">
                  <a:avLst/>
                </a:prstGeom>
              </p:spPr>
            </p:pic>
          </mc:Fallback>
        </mc:AlternateContent>
        <mc:AlternateContent xmlns:mc="http://schemas.openxmlformats.org/markup-compatibility/2006" xmlns:p14="http://schemas.microsoft.com/office/powerpoint/2010/main">
          <mc:Choice Requires="p14">
            <p:contentPart p14:bwMode="auto" r:id="rId390">
              <p14:nvContentPartPr>
                <p14:cNvPr id="221" name="Ink 220">
                  <a:extLst>
                    <a:ext uri="{FF2B5EF4-FFF2-40B4-BE49-F238E27FC236}">
                      <a16:creationId xmlns:a16="http://schemas.microsoft.com/office/drawing/2014/main" id="{44703AED-5421-DB76-80C0-D42255125E83}"/>
                    </a:ext>
                  </a:extLst>
                </p14:cNvPr>
                <p14:cNvContentPartPr/>
                <p14:nvPr/>
              </p14:nvContentPartPr>
              <p14:xfrm>
                <a:off x="9199631" y="3030321"/>
                <a:ext cx="126360" cy="236160"/>
              </p14:xfrm>
            </p:contentPart>
          </mc:Choice>
          <mc:Fallback xmlns="">
            <p:pic>
              <p:nvPicPr>
                <p:cNvPr id="221" name="Ink 220">
                  <a:extLst>
                    <a:ext uri="{FF2B5EF4-FFF2-40B4-BE49-F238E27FC236}">
                      <a16:creationId xmlns:a16="http://schemas.microsoft.com/office/drawing/2014/main" id="{44703AED-5421-DB76-80C0-D42255125E83}"/>
                    </a:ext>
                  </a:extLst>
                </p:cNvPr>
                <p:cNvPicPr/>
                <p:nvPr/>
              </p:nvPicPr>
              <p:blipFill>
                <a:blip r:embed="rId391"/>
                <a:stretch>
                  <a:fillRect/>
                </a:stretch>
              </p:blipFill>
              <p:spPr>
                <a:xfrm>
                  <a:off x="9190991" y="3021681"/>
                  <a:ext cx="144000" cy="253800"/>
                </a:xfrm>
                <a:prstGeom prst="rect">
                  <a:avLst/>
                </a:prstGeom>
              </p:spPr>
            </p:pic>
          </mc:Fallback>
        </mc:AlternateContent>
        <mc:AlternateContent xmlns:mc="http://schemas.openxmlformats.org/markup-compatibility/2006" xmlns:p14="http://schemas.microsoft.com/office/powerpoint/2010/main">
          <mc:Choice Requires="p14">
            <p:contentPart p14:bwMode="auto" r:id="rId392">
              <p14:nvContentPartPr>
                <p14:cNvPr id="222" name="Ink 221">
                  <a:extLst>
                    <a:ext uri="{FF2B5EF4-FFF2-40B4-BE49-F238E27FC236}">
                      <a16:creationId xmlns:a16="http://schemas.microsoft.com/office/drawing/2014/main" id="{DEB20BC0-C725-41E3-F378-67E09FA0988A}"/>
                    </a:ext>
                  </a:extLst>
                </p14:cNvPr>
                <p14:cNvContentPartPr/>
                <p14:nvPr/>
              </p14:nvContentPartPr>
              <p14:xfrm>
                <a:off x="9256871" y="3136521"/>
                <a:ext cx="209880" cy="101160"/>
              </p14:xfrm>
            </p:contentPart>
          </mc:Choice>
          <mc:Fallback xmlns="">
            <p:pic>
              <p:nvPicPr>
                <p:cNvPr id="222" name="Ink 221">
                  <a:extLst>
                    <a:ext uri="{FF2B5EF4-FFF2-40B4-BE49-F238E27FC236}">
                      <a16:creationId xmlns:a16="http://schemas.microsoft.com/office/drawing/2014/main" id="{DEB20BC0-C725-41E3-F378-67E09FA0988A}"/>
                    </a:ext>
                  </a:extLst>
                </p:cNvPr>
                <p:cNvPicPr/>
                <p:nvPr/>
              </p:nvPicPr>
              <p:blipFill>
                <a:blip r:embed="rId393"/>
                <a:stretch>
                  <a:fillRect/>
                </a:stretch>
              </p:blipFill>
              <p:spPr>
                <a:xfrm>
                  <a:off x="9248231" y="3127881"/>
                  <a:ext cx="227520" cy="118800"/>
                </a:xfrm>
                <a:prstGeom prst="rect">
                  <a:avLst/>
                </a:prstGeom>
              </p:spPr>
            </p:pic>
          </mc:Fallback>
        </mc:AlternateContent>
        <mc:AlternateContent xmlns:mc="http://schemas.openxmlformats.org/markup-compatibility/2006" xmlns:p14="http://schemas.microsoft.com/office/powerpoint/2010/main">
          <mc:Choice Requires="p14">
            <p:contentPart p14:bwMode="auto" r:id="rId394">
              <p14:nvContentPartPr>
                <p14:cNvPr id="223" name="Ink 222">
                  <a:extLst>
                    <a:ext uri="{FF2B5EF4-FFF2-40B4-BE49-F238E27FC236}">
                      <a16:creationId xmlns:a16="http://schemas.microsoft.com/office/drawing/2014/main" id="{E2E3EABB-C50B-E776-A58A-DCDF4076C713}"/>
                    </a:ext>
                  </a:extLst>
                </p14:cNvPr>
                <p14:cNvContentPartPr/>
                <p14:nvPr/>
              </p14:nvContentPartPr>
              <p14:xfrm>
                <a:off x="9507071" y="3047961"/>
                <a:ext cx="65160" cy="154800"/>
              </p14:xfrm>
            </p:contentPart>
          </mc:Choice>
          <mc:Fallback xmlns="">
            <p:pic>
              <p:nvPicPr>
                <p:cNvPr id="223" name="Ink 222">
                  <a:extLst>
                    <a:ext uri="{FF2B5EF4-FFF2-40B4-BE49-F238E27FC236}">
                      <a16:creationId xmlns:a16="http://schemas.microsoft.com/office/drawing/2014/main" id="{E2E3EABB-C50B-E776-A58A-DCDF4076C713}"/>
                    </a:ext>
                  </a:extLst>
                </p:cNvPr>
                <p:cNvPicPr/>
                <p:nvPr/>
              </p:nvPicPr>
              <p:blipFill>
                <a:blip r:embed="rId395"/>
                <a:stretch>
                  <a:fillRect/>
                </a:stretch>
              </p:blipFill>
              <p:spPr>
                <a:xfrm>
                  <a:off x="9498431" y="3039321"/>
                  <a:ext cx="82800" cy="172440"/>
                </a:xfrm>
                <a:prstGeom prst="rect">
                  <a:avLst/>
                </a:prstGeom>
              </p:spPr>
            </p:pic>
          </mc:Fallback>
        </mc:AlternateContent>
        <mc:AlternateContent xmlns:mc="http://schemas.openxmlformats.org/markup-compatibility/2006" xmlns:p14="http://schemas.microsoft.com/office/powerpoint/2010/main">
          <mc:Choice Requires="p14">
            <p:contentPart p14:bwMode="auto" r:id="rId396">
              <p14:nvContentPartPr>
                <p14:cNvPr id="224" name="Ink 223">
                  <a:extLst>
                    <a:ext uri="{FF2B5EF4-FFF2-40B4-BE49-F238E27FC236}">
                      <a16:creationId xmlns:a16="http://schemas.microsoft.com/office/drawing/2014/main" id="{E89BD19C-C590-8485-E484-FFEE85CD8084}"/>
                    </a:ext>
                  </a:extLst>
                </p14:cNvPr>
                <p14:cNvContentPartPr/>
                <p14:nvPr/>
              </p14:nvContentPartPr>
              <p14:xfrm>
                <a:off x="9572231" y="3008361"/>
                <a:ext cx="75960" cy="237960"/>
              </p14:xfrm>
            </p:contentPart>
          </mc:Choice>
          <mc:Fallback xmlns="">
            <p:pic>
              <p:nvPicPr>
                <p:cNvPr id="224" name="Ink 223">
                  <a:extLst>
                    <a:ext uri="{FF2B5EF4-FFF2-40B4-BE49-F238E27FC236}">
                      <a16:creationId xmlns:a16="http://schemas.microsoft.com/office/drawing/2014/main" id="{E89BD19C-C590-8485-E484-FFEE85CD8084}"/>
                    </a:ext>
                  </a:extLst>
                </p:cNvPr>
                <p:cNvPicPr/>
                <p:nvPr/>
              </p:nvPicPr>
              <p:blipFill>
                <a:blip r:embed="rId397"/>
                <a:stretch>
                  <a:fillRect/>
                </a:stretch>
              </p:blipFill>
              <p:spPr>
                <a:xfrm>
                  <a:off x="9563591" y="2999361"/>
                  <a:ext cx="93600" cy="255600"/>
                </a:xfrm>
                <a:prstGeom prst="rect">
                  <a:avLst/>
                </a:prstGeom>
              </p:spPr>
            </p:pic>
          </mc:Fallback>
        </mc:AlternateContent>
        <mc:AlternateContent xmlns:mc="http://schemas.openxmlformats.org/markup-compatibility/2006" xmlns:p14="http://schemas.microsoft.com/office/powerpoint/2010/main">
          <mc:Choice Requires="p14">
            <p:contentPart p14:bwMode="auto" r:id="rId398">
              <p14:nvContentPartPr>
                <p14:cNvPr id="225" name="Ink 224">
                  <a:extLst>
                    <a:ext uri="{FF2B5EF4-FFF2-40B4-BE49-F238E27FC236}">
                      <a16:creationId xmlns:a16="http://schemas.microsoft.com/office/drawing/2014/main" id="{CA150B4A-5B4C-C0CC-56DF-785C519CFE37}"/>
                    </a:ext>
                  </a:extLst>
                </p14:cNvPr>
                <p14:cNvContentPartPr/>
                <p14:nvPr/>
              </p14:nvContentPartPr>
              <p14:xfrm>
                <a:off x="9676271" y="3061281"/>
                <a:ext cx="109080" cy="169200"/>
              </p14:xfrm>
            </p:contentPart>
          </mc:Choice>
          <mc:Fallback xmlns="">
            <p:pic>
              <p:nvPicPr>
                <p:cNvPr id="225" name="Ink 224">
                  <a:extLst>
                    <a:ext uri="{FF2B5EF4-FFF2-40B4-BE49-F238E27FC236}">
                      <a16:creationId xmlns:a16="http://schemas.microsoft.com/office/drawing/2014/main" id="{CA150B4A-5B4C-C0CC-56DF-785C519CFE37}"/>
                    </a:ext>
                  </a:extLst>
                </p:cNvPr>
                <p:cNvPicPr/>
                <p:nvPr/>
              </p:nvPicPr>
              <p:blipFill>
                <a:blip r:embed="rId399"/>
                <a:stretch>
                  <a:fillRect/>
                </a:stretch>
              </p:blipFill>
              <p:spPr>
                <a:xfrm>
                  <a:off x="9667271" y="3052281"/>
                  <a:ext cx="126720" cy="186840"/>
                </a:xfrm>
                <a:prstGeom prst="rect">
                  <a:avLst/>
                </a:prstGeom>
              </p:spPr>
            </p:pic>
          </mc:Fallback>
        </mc:AlternateContent>
        <mc:AlternateContent xmlns:mc="http://schemas.openxmlformats.org/markup-compatibility/2006" xmlns:p14="http://schemas.microsoft.com/office/powerpoint/2010/main">
          <mc:Choice Requires="p14">
            <p:contentPart p14:bwMode="auto" r:id="rId400">
              <p14:nvContentPartPr>
                <p14:cNvPr id="226" name="Ink 225">
                  <a:extLst>
                    <a:ext uri="{FF2B5EF4-FFF2-40B4-BE49-F238E27FC236}">
                      <a16:creationId xmlns:a16="http://schemas.microsoft.com/office/drawing/2014/main" id="{E55BE9AD-AD9E-D8A1-7278-577F252990FC}"/>
                    </a:ext>
                  </a:extLst>
                </p14:cNvPr>
                <p14:cNvContentPartPr/>
                <p14:nvPr/>
              </p14:nvContentPartPr>
              <p14:xfrm>
                <a:off x="9809831" y="3096201"/>
                <a:ext cx="81360" cy="105120"/>
              </p14:xfrm>
            </p:contentPart>
          </mc:Choice>
          <mc:Fallback xmlns="">
            <p:pic>
              <p:nvPicPr>
                <p:cNvPr id="226" name="Ink 225">
                  <a:extLst>
                    <a:ext uri="{FF2B5EF4-FFF2-40B4-BE49-F238E27FC236}">
                      <a16:creationId xmlns:a16="http://schemas.microsoft.com/office/drawing/2014/main" id="{E55BE9AD-AD9E-D8A1-7278-577F252990FC}"/>
                    </a:ext>
                  </a:extLst>
                </p:cNvPr>
                <p:cNvPicPr/>
                <p:nvPr/>
              </p:nvPicPr>
              <p:blipFill>
                <a:blip r:embed="rId401"/>
                <a:stretch>
                  <a:fillRect/>
                </a:stretch>
              </p:blipFill>
              <p:spPr>
                <a:xfrm>
                  <a:off x="9801191" y="3087561"/>
                  <a:ext cx="99000" cy="122760"/>
                </a:xfrm>
                <a:prstGeom prst="rect">
                  <a:avLst/>
                </a:prstGeom>
              </p:spPr>
            </p:pic>
          </mc:Fallback>
        </mc:AlternateContent>
        <mc:AlternateContent xmlns:mc="http://schemas.openxmlformats.org/markup-compatibility/2006" xmlns:p14="http://schemas.microsoft.com/office/powerpoint/2010/main">
          <mc:Choice Requires="p14">
            <p:contentPart p14:bwMode="auto" r:id="rId402">
              <p14:nvContentPartPr>
                <p14:cNvPr id="227" name="Ink 226">
                  <a:extLst>
                    <a:ext uri="{FF2B5EF4-FFF2-40B4-BE49-F238E27FC236}">
                      <a16:creationId xmlns:a16="http://schemas.microsoft.com/office/drawing/2014/main" id="{054646D2-9A14-3A93-0969-B643EE673690}"/>
                    </a:ext>
                  </a:extLst>
                </p14:cNvPr>
                <p14:cNvContentPartPr/>
                <p14:nvPr/>
              </p14:nvContentPartPr>
              <p14:xfrm>
                <a:off x="9941231" y="3061281"/>
                <a:ext cx="85680" cy="170640"/>
              </p14:xfrm>
            </p:contentPart>
          </mc:Choice>
          <mc:Fallback xmlns="">
            <p:pic>
              <p:nvPicPr>
                <p:cNvPr id="227" name="Ink 226">
                  <a:extLst>
                    <a:ext uri="{FF2B5EF4-FFF2-40B4-BE49-F238E27FC236}">
                      <a16:creationId xmlns:a16="http://schemas.microsoft.com/office/drawing/2014/main" id="{054646D2-9A14-3A93-0969-B643EE673690}"/>
                    </a:ext>
                  </a:extLst>
                </p:cNvPr>
                <p:cNvPicPr/>
                <p:nvPr/>
              </p:nvPicPr>
              <p:blipFill>
                <a:blip r:embed="rId403"/>
                <a:stretch>
                  <a:fillRect/>
                </a:stretch>
              </p:blipFill>
              <p:spPr>
                <a:xfrm>
                  <a:off x="9932591" y="3052281"/>
                  <a:ext cx="103320" cy="188280"/>
                </a:xfrm>
                <a:prstGeom prst="rect">
                  <a:avLst/>
                </a:prstGeom>
              </p:spPr>
            </p:pic>
          </mc:Fallback>
        </mc:AlternateContent>
        <mc:AlternateContent xmlns:mc="http://schemas.openxmlformats.org/markup-compatibility/2006" xmlns:p14="http://schemas.microsoft.com/office/powerpoint/2010/main">
          <mc:Choice Requires="p14">
            <p:contentPart p14:bwMode="auto" r:id="rId404">
              <p14:nvContentPartPr>
                <p14:cNvPr id="229" name="Ink 228">
                  <a:extLst>
                    <a:ext uri="{FF2B5EF4-FFF2-40B4-BE49-F238E27FC236}">
                      <a16:creationId xmlns:a16="http://schemas.microsoft.com/office/drawing/2014/main" id="{D8F486AE-1812-A49F-8003-60CCA748ACE7}"/>
                    </a:ext>
                  </a:extLst>
                </p14:cNvPr>
                <p14:cNvContentPartPr/>
                <p14:nvPr/>
              </p14:nvContentPartPr>
              <p14:xfrm>
                <a:off x="10215191" y="3408321"/>
                <a:ext cx="171360" cy="247320"/>
              </p14:xfrm>
            </p:contentPart>
          </mc:Choice>
          <mc:Fallback xmlns="">
            <p:pic>
              <p:nvPicPr>
                <p:cNvPr id="229" name="Ink 228">
                  <a:extLst>
                    <a:ext uri="{FF2B5EF4-FFF2-40B4-BE49-F238E27FC236}">
                      <a16:creationId xmlns:a16="http://schemas.microsoft.com/office/drawing/2014/main" id="{D8F486AE-1812-A49F-8003-60CCA748ACE7}"/>
                    </a:ext>
                  </a:extLst>
                </p:cNvPr>
                <p:cNvPicPr/>
                <p:nvPr/>
              </p:nvPicPr>
              <p:blipFill>
                <a:blip r:embed="rId405"/>
                <a:stretch>
                  <a:fillRect/>
                </a:stretch>
              </p:blipFill>
              <p:spPr>
                <a:xfrm>
                  <a:off x="10206551" y="3399321"/>
                  <a:ext cx="189000" cy="264960"/>
                </a:xfrm>
                <a:prstGeom prst="rect">
                  <a:avLst/>
                </a:prstGeom>
              </p:spPr>
            </p:pic>
          </mc:Fallback>
        </mc:AlternateContent>
        <mc:AlternateContent xmlns:mc="http://schemas.openxmlformats.org/markup-compatibility/2006" xmlns:p14="http://schemas.microsoft.com/office/powerpoint/2010/main">
          <mc:Choice Requires="p14">
            <p:contentPart p14:bwMode="auto" r:id="rId406">
              <p14:nvContentPartPr>
                <p14:cNvPr id="230" name="Ink 229">
                  <a:extLst>
                    <a:ext uri="{FF2B5EF4-FFF2-40B4-BE49-F238E27FC236}">
                      <a16:creationId xmlns:a16="http://schemas.microsoft.com/office/drawing/2014/main" id="{4DCF23CC-BE31-309A-F82A-277D913193FE}"/>
                    </a:ext>
                  </a:extLst>
                </p14:cNvPr>
                <p14:cNvContentPartPr/>
                <p14:nvPr/>
              </p14:nvContentPartPr>
              <p14:xfrm>
                <a:off x="10398791" y="3531081"/>
                <a:ext cx="196560" cy="294480"/>
              </p14:xfrm>
            </p:contentPart>
          </mc:Choice>
          <mc:Fallback xmlns="">
            <p:pic>
              <p:nvPicPr>
                <p:cNvPr id="230" name="Ink 229">
                  <a:extLst>
                    <a:ext uri="{FF2B5EF4-FFF2-40B4-BE49-F238E27FC236}">
                      <a16:creationId xmlns:a16="http://schemas.microsoft.com/office/drawing/2014/main" id="{4DCF23CC-BE31-309A-F82A-277D913193FE}"/>
                    </a:ext>
                  </a:extLst>
                </p:cNvPr>
                <p:cNvPicPr/>
                <p:nvPr/>
              </p:nvPicPr>
              <p:blipFill>
                <a:blip r:embed="rId407"/>
                <a:stretch>
                  <a:fillRect/>
                </a:stretch>
              </p:blipFill>
              <p:spPr>
                <a:xfrm>
                  <a:off x="10389791" y="3522441"/>
                  <a:ext cx="214200" cy="312120"/>
                </a:xfrm>
                <a:prstGeom prst="rect">
                  <a:avLst/>
                </a:prstGeom>
              </p:spPr>
            </p:pic>
          </mc:Fallback>
        </mc:AlternateContent>
        <mc:AlternateContent xmlns:mc="http://schemas.openxmlformats.org/markup-compatibility/2006" xmlns:p14="http://schemas.microsoft.com/office/powerpoint/2010/main">
          <mc:Choice Requires="p14">
            <p:contentPart p14:bwMode="auto" r:id="rId408">
              <p14:nvContentPartPr>
                <p14:cNvPr id="231" name="Ink 230">
                  <a:extLst>
                    <a:ext uri="{FF2B5EF4-FFF2-40B4-BE49-F238E27FC236}">
                      <a16:creationId xmlns:a16="http://schemas.microsoft.com/office/drawing/2014/main" id="{A9A21461-EAC4-4966-BF8F-995AC50D371B}"/>
                    </a:ext>
                  </a:extLst>
                </p14:cNvPr>
                <p14:cNvContentPartPr/>
                <p14:nvPr/>
              </p14:nvContentPartPr>
              <p14:xfrm>
                <a:off x="10553951" y="3483921"/>
                <a:ext cx="26640" cy="22680"/>
              </p14:xfrm>
            </p:contentPart>
          </mc:Choice>
          <mc:Fallback xmlns="">
            <p:pic>
              <p:nvPicPr>
                <p:cNvPr id="231" name="Ink 230">
                  <a:extLst>
                    <a:ext uri="{FF2B5EF4-FFF2-40B4-BE49-F238E27FC236}">
                      <a16:creationId xmlns:a16="http://schemas.microsoft.com/office/drawing/2014/main" id="{A9A21461-EAC4-4966-BF8F-995AC50D371B}"/>
                    </a:ext>
                  </a:extLst>
                </p:cNvPr>
                <p:cNvPicPr/>
                <p:nvPr/>
              </p:nvPicPr>
              <p:blipFill>
                <a:blip r:embed="rId409"/>
                <a:stretch>
                  <a:fillRect/>
                </a:stretch>
              </p:blipFill>
              <p:spPr>
                <a:xfrm>
                  <a:off x="10544951" y="3475281"/>
                  <a:ext cx="44280" cy="40320"/>
                </a:xfrm>
                <a:prstGeom prst="rect">
                  <a:avLst/>
                </a:prstGeom>
              </p:spPr>
            </p:pic>
          </mc:Fallback>
        </mc:AlternateContent>
        <mc:AlternateContent xmlns:mc="http://schemas.openxmlformats.org/markup-compatibility/2006" xmlns:p14="http://schemas.microsoft.com/office/powerpoint/2010/main">
          <mc:Choice Requires="p14">
            <p:contentPart p14:bwMode="auto" r:id="rId410">
              <p14:nvContentPartPr>
                <p14:cNvPr id="233" name="Ink 232">
                  <a:extLst>
                    <a:ext uri="{FF2B5EF4-FFF2-40B4-BE49-F238E27FC236}">
                      <a16:creationId xmlns:a16="http://schemas.microsoft.com/office/drawing/2014/main" id="{6B56B331-F047-AF00-3F0B-CA025BFCEA72}"/>
                    </a:ext>
                  </a:extLst>
                </p14:cNvPr>
                <p14:cNvContentPartPr/>
                <p14:nvPr/>
              </p14:nvContentPartPr>
              <p14:xfrm>
                <a:off x="10504271" y="3911601"/>
                <a:ext cx="197640" cy="226440"/>
              </p14:xfrm>
            </p:contentPart>
          </mc:Choice>
          <mc:Fallback xmlns="">
            <p:pic>
              <p:nvPicPr>
                <p:cNvPr id="233" name="Ink 232">
                  <a:extLst>
                    <a:ext uri="{FF2B5EF4-FFF2-40B4-BE49-F238E27FC236}">
                      <a16:creationId xmlns:a16="http://schemas.microsoft.com/office/drawing/2014/main" id="{6B56B331-F047-AF00-3F0B-CA025BFCEA72}"/>
                    </a:ext>
                  </a:extLst>
                </p:cNvPr>
                <p:cNvPicPr/>
                <p:nvPr/>
              </p:nvPicPr>
              <p:blipFill>
                <a:blip r:embed="rId411"/>
                <a:stretch>
                  <a:fillRect/>
                </a:stretch>
              </p:blipFill>
              <p:spPr>
                <a:xfrm>
                  <a:off x="10495631" y="3902601"/>
                  <a:ext cx="215280" cy="244080"/>
                </a:xfrm>
                <a:prstGeom prst="rect">
                  <a:avLst/>
                </a:prstGeom>
              </p:spPr>
            </p:pic>
          </mc:Fallback>
        </mc:AlternateContent>
        <mc:AlternateContent xmlns:mc="http://schemas.openxmlformats.org/markup-compatibility/2006" xmlns:p14="http://schemas.microsoft.com/office/powerpoint/2010/main">
          <mc:Choice Requires="p14">
            <p:contentPart p14:bwMode="auto" r:id="rId412">
              <p14:nvContentPartPr>
                <p14:cNvPr id="234" name="Ink 233">
                  <a:extLst>
                    <a:ext uri="{FF2B5EF4-FFF2-40B4-BE49-F238E27FC236}">
                      <a16:creationId xmlns:a16="http://schemas.microsoft.com/office/drawing/2014/main" id="{0D734436-D251-C9C7-5C9B-6EB169FBF1A1}"/>
                    </a:ext>
                  </a:extLst>
                </p14:cNvPr>
                <p14:cNvContentPartPr/>
                <p14:nvPr/>
              </p14:nvContentPartPr>
              <p14:xfrm>
                <a:off x="10724591" y="3991161"/>
                <a:ext cx="80640" cy="82440"/>
              </p14:xfrm>
            </p:contentPart>
          </mc:Choice>
          <mc:Fallback xmlns="">
            <p:pic>
              <p:nvPicPr>
                <p:cNvPr id="234" name="Ink 233">
                  <a:extLst>
                    <a:ext uri="{FF2B5EF4-FFF2-40B4-BE49-F238E27FC236}">
                      <a16:creationId xmlns:a16="http://schemas.microsoft.com/office/drawing/2014/main" id="{0D734436-D251-C9C7-5C9B-6EB169FBF1A1}"/>
                    </a:ext>
                  </a:extLst>
                </p:cNvPr>
                <p:cNvPicPr/>
                <p:nvPr/>
              </p:nvPicPr>
              <p:blipFill>
                <a:blip r:embed="rId413"/>
                <a:stretch>
                  <a:fillRect/>
                </a:stretch>
              </p:blipFill>
              <p:spPr>
                <a:xfrm>
                  <a:off x="10715591" y="3982521"/>
                  <a:ext cx="98280" cy="100080"/>
                </a:xfrm>
                <a:prstGeom prst="rect">
                  <a:avLst/>
                </a:prstGeom>
              </p:spPr>
            </p:pic>
          </mc:Fallback>
        </mc:AlternateContent>
        <mc:AlternateContent xmlns:mc="http://schemas.openxmlformats.org/markup-compatibility/2006" xmlns:p14="http://schemas.microsoft.com/office/powerpoint/2010/main">
          <mc:Choice Requires="p14">
            <p:contentPart p14:bwMode="auto" r:id="rId414">
              <p14:nvContentPartPr>
                <p14:cNvPr id="235" name="Ink 234">
                  <a:extLst>
                    <a:ext uri="{FF2B5EF4-FFF2-40B4-BE49-F238E27FC236}">
                      <a16:creationId xmlns:a16="http://schemas.microsoft.com/office/drawing/2014/main" id="{AB089F18-AA4A-E4F9-4022-AB69D5D9B511}"/>
                    </a:ext>
                  </a:extLst>
                </p14:cNvPr>
                <p14:cNvContentPartPr/>
                <p14:nvPr/>
              </p14:nvContentPartPr>
              <p14:xfrm>
                <a:off x="10854191" y="3942561"/>
                <a:ext cx="135000" cy="185760"/>
              </p14:xfrm>
            </p:contentPart>
          </mc:Choice>
          <mc:Fallback xmlns="">
            <p:pic>
              <p:nvPicPr>
                <p:cNvPr id="235" name="Ink 234">
                  <a:extLst>
                    <a:ext uri="{FF2B5EF4-FFF2-40B4-BE49-F238E27FC236}">
                      <a16:creationId xmlns:a16="http://schemas.microsoft.com/office/drawing/2014/main" id="{AB089F18-AA4A-E4F9-4022-AB69D5D9B511}"/>
                    </a:ext>
                  </a:extLst>
                </p:cNvPr>
                <p:cNvPicPr/>
                <p:nvPr/>
              </p:nvPicPr>
              <p:blipFill>
                <a:blip r:embed="rId415"/>
                <a:stretch>
                  <a:fillRect/>
                </a:stretch>
              </p:blipFill>
              <p:spPr>
                <a:xfrm>
                  <a:off x="10845551" y="3933561"/>
                  <a:ext cx="152640" cy="203400"/>
                </a:xfrm>
                <a:prstGeom prst="rect">
                  <a:avLst/>
                </a:prstGeom>
              </p:spPr>
            </p:pic>
          </mc:Fallback>
        </mc:AlternateContent>
        <mc:AlternateContent xmlns:mc="http://schemas.openxmlformats.org/markup-compatibility/2006" xmlns:p14="http://schemas.microsoft.com/office/powerpoint/2010/main">
          <mc:Choice Requires="p14">
            <p:contentPart p14:bwMode="auto" r:id="rId416">
              <p14:nvContentPartPr>
                <p14:cNvPr id="236" name="Ink 235">
                  <a:extLst>
                    <a:ext uri="{FF2B5EF4-FFF2-40B4-BE49-F238E27FC236}">
                      <a16:creationId xmlns:a16="http://schemas.microsoft.com/office/drawing/2014/main" id="{88BCA608-6944-EEEF-D821-18B5C8E307C6}"/>
                    </a:ext>
                  </a:extLst>
                </p14:cNvPr>
                <p14:cNvContentPartPr/>
                <p14:nvPr/>
              </p14:nvContentPartPr>
              <p14:xfrm>
                <a:off x="11036711" y="4005561"/>
                <a:ext cx="110880" cy="91800"/>
              </p14:xfrm>
            </p:contentPart>
          </mc:Choice>
          <mc:Fallback xmlns="">
            <p:pic>
              <p:nvPicPr>
                <p:cNvPr id="236" name="Ink 235">
                  <a:extLst>
                    <a:ext uri="{FF2B5EF4-FFF2-40B4-BE49-F238E27FC236}">
                      <a16:creationId xmlns:a16="http://schemas.microsoft.com/office/drawing/2014/main" id="{88BCA608-6944-EEEF-D821-18B5C8E307C6}"/>
                    </a:ext>
                  </a:extLst>
                </p:cNvPr>
                <p:cNvPicPr/>
                <p:nvPr/>
              </p:nvPicPr>
              <p:blipFill>
                <a:blip r:embed="rId417"/>
                <a:stretch>
                  <a:fillRect/>
                </a:stretch>
              </p:blipFill>
              <p:spPr>
                <a:xfrm>
                  <a:off x="11027711" y="3996561"/>
                  <a:ext cx="128520" cy="109440"/>
                </a:xfrm>
                <a:prstGeom prst="rect">
                  <a:avLst/>
                </a:prstGeom>
              </p:spPr>
            </p:pic>
          </mc:Fallback>
        </mc:AlternateContent>
        <mc:AlternateContent xmlns:mc="http://schemas.openxmlformats.org/markup-compatibility/2006" xmlns:p14="http://schemas.microsoft.com/office/powerpoint/2010/main">
          <mc:Choice Requires="p14">
            <p:contentPart p14:bwMode="auto" r:id="rId418">
              <p14:nvContentPartPr>
                <p14:cNvPr id="237" name="Ink 236">
                  <a:extLst>
                    <a:ext uri="{FF2B5EF4-FFF2-40B4-BE49-F238E27FC236}">
                      <a16:creationId xmlns:a16="http://schemas.microsoft.com/office/drawing/2014/main" id="{0A5ED554-F0D6-A70D-60BF-5CB824D51940}"/>
                    </a:ext>
                  </a:extLst>
                </p14:cNvPr>
                <p14:cNvContentPartPr/>
                <p14:nvPr/>
              </p14:nvContentPartPr>
              <p14:xfrm>
                <a:off x="11209871" y="3995121"/>
                <a:ext cx="129600" cy="123840"/>
              </p14:xfrm>
            </p:contentPart>
          </mc:Choice>
          <mc:Fallback xmlns="">
            <p:pic>
              <p:nvPicPr>
                <p:cNvPr id="237" name="Ink 236">
                  <a:extLst>
                    <a:ext uri="{FF2B5EF4-FFF2-40B4-BE49-F238E27FC236}">
                      <a16:creationId xmlns:a16="http://schemas.microsoft.com/office/drawing/2014/main" id="{0A5ED554-F0D6-A70D-60BF-5CB824D51940}"/>
                    </a:ext>
                  </a:extLst>
                </p:cNvPr>
                <p:cNvPicPr/>
                <p:nvPr/>
              </p:nvPicPr>
              <p:blipFill>
                <a:blip r:embed="rId419"/>
                <a:stretch>
                  <a:fillRect/>
                </a:stretch>
              </p:blipFill>
              <p:spPr>
                <a:xfrm>
                  <a:off x="11201231" y="3986481"/>
                  <a:ext cx="147240" cy="141480"/>
                </a:xfrm>
                <a:prstGeom prst="rect">
                  <a:avLst/>
                </a:prstGeom>
              </p:spPr>
            </p:pic>
          </mc:Fallback>
        </mc:AlternateContent>
        <mc:AlternateContent xmlns:mc="http://schemas.openxmlformats.org/markup-compatibility/2006" xmlns:p14="http://schemas.microsoft.com/office/powerpoint/2010/main">
          <mc:Choice Requires="p14">
            <p:contentPart p14:bwMode="auto" r:id="rId420">
              <p14:nvContentPartPr>
                <p14:cNvPr id="238" name="Ink 237">
                  <a:extLst>
                    <a:ext uri="{FF2B5EF4-FFF2-40B4-BE49-F238E27FC236}">
                      <a16:creationId xmlns:a16="http://schemas.microsoft.com/office/drawing/2014/main" id="{D435DC72-0FF9-53F8-9984-55544324A997}"/>
                    </a:ext>
                  </a:extLst>
                </p14:cNvPr>
                <p14:cNvContentPartPr/>
                <p14:nvPr/>
              </p14:nvContentPartPr>
              <p14:xfrm>
                <a:off x="11078111" y="4327761"/>
                <a:ext cx="130680" cy="198360"/>
              </p14:xfrm>
            </p:contentPart>
          </mc:Choice>
          <mc:Fallback xmlns="">
            <p:pic>
              <p:nvPicPr>
                <p:cNvPr id="238" name="Ink 237">
                  <a:extLst>
                    <a:ext uri="{FF2B5EF4-FFF2-40B4-BE49-F238E27FC236}">
                      <a16:creationId xmlns:a16="http://schemas.microsoft.com/office/drawing/2014/main" id="{D435DC72-0FF9-53F8-9984-55544324A997}"/>
                    </a:ext>
                  </a:extLst>
                </p:cNvPr>
                <p:cNvPicPr/>
                <p:nvPr/>
              </p:nvPicPr>
              <p:blipFill>
                <a:blip r:embed="rId421"/>
                <a:stretch>
                  <a:fillRect/>
                </a:stretch>
              </p:blipFill>
              <p:spPr>
                <a:xfrm>
                  <a:off x="11069111" y="4318761"/>
                  <a:ext cx="14832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422">
              <p14:nvContentPartPr>
                <p14:cNvPr id="239" name="Ink 238">
                  <a:extLst>
                    <a:ext uri="{FF2B5EF4-FFF2-40B4-BE49-F238E27FC236}">
                      <a16:creationId xmlns:a16="http://schemas.microsoft.com/office/drawing/2014/main" id="{83107950-C71A-C176-24F1-B85633CFC22F}"/>
                    </a:ext>
                  </a:extLst>
                </p14:cNvPr>
                <p14:cNvContentPartPr/>
                <p14:nvPr/>
              </p14:nvContentPartPr>
              <p14:xfrm>
                <a:off x="11251271" y="4361961"/>
                <a:ext cx="352800" cy="172080"/>
              </p14:xfrm>
            </p:contentPart>
          </mc:Choice>
          <mc:Fallback xmlns="">
            <p:pic>
              <p:nvPicPr>
                <p:cNvPr id="239" name="Ink 238">
                  <a:extLst>
                    <a:ext uri="{FF2B5EF4-FFF2-40B4-BE49-F238E27FC236}">
                      <a16:creationId xmlns:a16="http://schemas.microsoft.com/office/drawing/2014/main" id="{83107950-C71A-C176-24F1-B85633CFC22F}"/>
                    </a:ext>
                  </a:extLst>
                </p:cNvPr>
                <p:cNvPicPr/>
                <p:nvPr/>
              </p:nvPicPr>
              <p:blipFill>
                <a:blip r:embed="rId423"/>
                <a:stretch>
                  <a:fillRect/>
                </a:stretch>
              </p:blipFill>
              <p:spPr>
                <a:xfrm>
                  <a:off x="11242271" y="4353321"/>
                  <a:ext cx="370440" cy="189720"/>
                </a:xfrm>
                <a:prstGeom prst="rect">
                  <a:avLst/>
                </a:prstGeom>
              </p:spPr>
            </p:pic>
          </mc:Fallback>
        </mc:AlternateContent>
        <mc:AlternateContent xmlns:mc="http://schemas.openxmlformats.org/markup-compatibility/2006" xmlns:p14="http://schemas.microsoft.com/office/powerpoint/2010/main">
          <mc:Choice Requires="p14">
            <p:contentPart p14:bwMode="auto" r:id="rId424">
              <p14:nvContentPartPr>
                <p14:cNvPr id="240" name="Ink 239">
                  <a:extLst>
                    <a:ext uri="{FF2B5EF4-FFF2-40B4-BE49-F238E27FC236}">
                      <a16:creationId xmlns:a16="http://schemas.microsoft.com/office/drawing/2014/main" id="{A4975FA4-C5E6-74E0-90CB-2C647FED0C03}"/>
                    </a:ext>
                  </a:extLst>
                </p14:cNvPr>
                <p14:cNvContentPartPr/>
                <p14:nvPr/>
              </p14:nvContentPartPr>
              <p14:xfrm>
                <a:off x="11642951" y="4446201"/>
                <a:ext cx="138600" cy="103320"/>
              </p14:xfrm>
            </p:contentPart>
          </mc:Choice>
          <mc:Fallback xmlns="">
            <p:pic>
              <p:nvPicPr>
                <p:cNvPr id="240" name="Ink 239">
                  <a:extLst>
                    <a:ext uri="{FF2B5EF4-FFF2-40B4-BE49-F238E27FC236}">
                      <a16:creationId xmlns:a16="http://schemas.microsoft.com/office/drawing/2014/main" id="{A4975FA4-C5E6-74E0-90CB-2C647FED0C03}"/>
                    </a:ext>
                  </a:extLst>
                </p:cNvPr>
                <p:cNvPicPr/>
                <p:nvPr/>
              </p:nvPicPr>
              <p:blipFill>
                <a:blip r:embed="rId425"/>
                <a:stretch>
                  <a:fillRect/>
                </a:stretch>
              </p:blipFill>
              <p:spPr>
                <a:xfrm>
                  <a:off x="11633951" y="4437561"/>
                  <a:ext cx="156240" cy="120960"/>
                </a:xfrm>
                <a:prstGeom prst="rect">
                  <a:avLst/>
                </a:prstGeom>
              </p:spPr>
            </p:pic>
          </mc:Fallback>
        </mc:AlternateContent>
        <mc:AlternateContent xmlns:mc="http://schemas.openxmlformats.org/markup-compatibility/2006" xmlns:p14="http://schemas.microsoft.com/office/powerpoint/2010/main">
          <mc:Choice Requires="p14">
            <p:contentPart p14:bwMode="auto" r:id="rId426">
              <p14:nvContentPartPr>
                <p14:cNvPr id="242" name="Ink 241">
                  <a:extLst>
                    <a:ext uri="{FF2B5EF4-FFF2-40B4-BE49-F238E27FC236}">
                      <a16:creationId xmlns:a16="http://schemas.microsoft.com/office/drawing/2014/main" id="{5B0545DD-9B56-5A0E-8D64-D533EF420CE0}"/>
                    </a:ext>
                  </a:extLst>
                </p14:cNvPr>
                <p14:cNvContentPartPr/>
                <p14:nvPr/>
              </p14:nvContentPartPr>
              <p14:xfrm>
                <a:off x="11131031" y="5071521"/>
                <a:ext cx="213840" cy="141840"/>
              </p14:xfrm>
            </p:contentPart>
          </mc:Choice>
          <mc:Fallback xmlns="">
            <p:pic>
              <p:nvPicPr>
                <p:cNvPr id="242" name="Ink 241">
                  <a:extLst>
                    <a:ext uri="{FF2B5EF4-FFF2-40B4-BE49-F238E27FC236}">
                      <a16:creationId xmlns:a16="http://schemas.microsoft.com/office/drawing/2014/main" id="{5B0545DD-9B56-5A0E-8D64-D533EF420CE0}"/>
                    </a:ext>
                  </a:extLst>
                </p:cNvPr>
                <p:cNvPicPr/>
                <p:nvPr/>
              </p:nvPicPr>
              <p:blipFill>
                <a:blip r:embed="rId427"/>
                <a:stretch>
                  <a:fillRect/>
                </a:stretch>
              </p:blipFill>
              <p:spPr>
                <a:xfrm>
                  <a:off x="11122031" y="5062881"/>
                  <a:ext cx="231480" cy="159480"/>
                </a:xfrm>
                <a:prstGeom prst="rect">
                  <a:avLst/>
                </a:prstGeom>
              </p:spPr>
            </p:pic>
          </mc:Fallback>
        </mc:AlternateContent>
        <mc:AlternateContent xmlns:mc="http://schemas.openxmlformats.org/markup-compatibility/2006" xmlns:p14="http://schemas.microsoft.com/office/powerpoint/2010/main">
          <mc:Choice Requires="p14">
            <p:contentPart p14:bwMode="auto" r:id="rId428">
              <p14:nvContentPartPr>
                <p14:cNvPr id="243" name="Ink 242">
                  <a:extLst>
                    <a:ext uri="{FF2B5EF4-FFF2-40B4-BE49-F238E27FC236}">
                      <a16:creationId xmlns:a16="http://schemas.microsoft.com/office/drawing/2014/main" id="{E272D88E-5F1E-C414-9F75-C21060B361AB}"/>
                    </a:ext>
                  </a:extLst>
                </p14:cNvPr>
                <p14:cNvContentPartPr/>
                <p14:nvPr/>
              </p14:nvContentPartPr>
              <p14:xfrm>
                <a:off x="11377271" y="5106081"/>
                <a:ext cx="369720" cy="96120"/>
              </p14:xfrm>
            </p:contentPart>
          </mc:Choice>
          <mc:Fallback xmlns="">
            <p:pic>
              <p:nvPicPr>
                <p:cNvPr id="243" name="Ink 242">
                  <a:extLst>
                    <a:ext uri="{FF2B5EF4-FFF2-40B4-BE49-F238E27FC236}">
                      <a16:creationId xmlns:a16="http://schemas.microsoft.com/office/drawing/2014/main" id="{E272D88E-5F1E-C414-9F75-C21060B361AB}"/>
                    </a:ext>
                  </a:extLst>
                </p:cNvPr>
                <p:cNvPicPr/>
                <p:nvPr/>
              </p:nvPicPr>
              <p:blipFill>
                <a:blip r:embed="rId429"/>
                <a:stretch>
                  <a:fillRect/>
                </a:stretch>
              </p:blipFill>
              <p:spPr>
                <a:xfrm>
                  <a:off x="11368631" y="5097441"/>
                  <a:ext cx="387360" cy="113760"/>
                </a:xfrm>
                <a:prstGeom prst="rect">
                  <a:avLst/>
                </a:prstGeom>
              </p:spPr>
            </p:pic>
          </mc:Fallback>
        </mc:AlternateContent>
        <mc:AlternateContent xmlns:mc="http://schemas.openxmlformats.org/markup-compatibility/2006" xmlns:p14="http://schemas.microsoft.com/office/powerpoint/2010/main">
          <mc:Choice Requires="p14">
            <p:contentPart p14:bwMode="auto" r:id="rId430">
              <p14:nvContentPartPr>
                <p14:cNvPr id="244" name="Ink 243">
                  <a:extLst>
                    <a:ext uri="{FF2B5EF4-FFF2-40B4-BE49-F238E27FC236}">
                      <a16:creationId xmlns:a16="http://schemas.microsoft.com/office/drawing/2014/main" id="{9DBB2E92-824A-A594-4DAD-0313FF604169}"/>
                    </a:ext>
                  </a:extLst>
                </p14:cNvPr>
                <p14:cNvContentPartPr/>
                <p14:nvPr/>
              </p14:nvContentPartPr>
              <p14:xfrm>
                <a:off x="11154431" y="5289321"/>
                <a:ext cx="654120" cy="40680"/>
              </p14:xfrm>
            </p:contentPart>
          </mc:Choice>
          <mc:Fallback xmlns="">
            <p:pic>
              <p:nvPicPr>
                <p:cNvPr id="244" name="Ink 243">
                  <a:extLst>
                    <a:ext uri="{FF2B5EF4-FFF2-40B4-BE49-F238E27FC236}">
                      <a16:creationId xmlns:a16="http://schemas.microsoft.com/office/drawing/2014/main" id="{9DBB2E92-824A-A594-4DAD-0313FF604169}"/>
                    </a:ext>
                  </a:extLst>
                </p:cNvPr>
                <p:cNvPicPr/>
                <p:nvPr/>
              </p:nvPicPr>
              <p:blipFill>
                <a:blip r:embed="rId431"/>
                <a:stretch>
                  <a:fillRect/>
                </a:stretch>
              </p:blipFill>
              <p:spPr>
                <a:xfrm>
                  <a:off x="11145431" y="5280681"/>
                  <a:ext cx="671760" cy="583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432">
            <p14:nvContentPartPr>
              <p14:cNvPr id="246" name="Ink 245">
                <a:extLst>
                  <a:ext uri="{FF2B5EF4-FFF2-40B4-BE49-F238E27FC236}">
                    <a16:creationId xmlns:a16="http://schemas.microsoft.com/office/drawing/2014/main" id="{19D220DC-6B17-37B3-A8CD-4A8A1F76013E}"/>
                  </a:ext>
                </a:extLst>
              </p14:cNvPr>
              <p14:cNvContentPartPr/>
              <p14:nvPr/>
            </p14:nvContentPartPr>
            <p14:xfrm>
              <a:off x="4976831" y="1639641"/>
              <a:ext cx="1271160" cy="421200"/>
            </p14:xfrm>
          </p:contentPart>
        </mc:Choice>
        <mc:Fallback xmlns="">
          <p:pic>
            <p:nvPicPr>
              <p:cNvPr id="246" name="Ink 245">
                <a:extLst>
                  <a:ext uri="{FF2B5EF4-FFF2-40B4-BE49-F238E27FC236}">
                    <a16:creationId xmlns:a16="http://schemas.microsoft.com/office/drawing/2014/main" id="{19D220DC-6B17-37B3-A8CD-4A8A1F76013E}"/>
                  </a:ext>
                </a:extLst>
              </p:cNvPr>
              <p:cNvPicPr/>
              <p:nvPr/>
            </p:nvPicPr>
            <p:blipFill>
              <a:blip r:embed="rId433"/>
              <a:stretch>
                <a:fillRect/>
              </a:stretch>
            </p:blipFill>
            <p:spPr>
              <a:xfrm>
                <a:off x="4968191" y="1631001"/>
                <a:ext cx="1288800" cy="438840"/>
              </a:xfrm>
              <a:prstGeom prst="rect">
                <a:avLst/>
              </a:prstGeom>
            </p:spPr>
          </p:pic>
        </mc:Fallback>
      </mc:AlternateContent>
      <mc:AlternateContent xmlns:mc="http://schemas.openxmlformats.org/markup-compatibility/2006" xmlns:p14="http://schemas.microsoft.com/office/powerpoint/2010/main">
        <mc:Choice Requires="p14">
          <p:contentPart p14:bwMode="auto" r:id="rId434">
            <p14:nvContentPartPr>
              <p14:cNvPr id="247" name="Ink 246">
                <a:extLst>
                  <a:ext uri="{FF2B5EF4-FFF2-40B4-BE49-F238E27FC236}">
                    <a16:creationId xmlns:a16="http://schemas.microsoft.com/office/drawing/2014/main" id="{1EFF9010-1A73-9A2E-3D21-952DDB2C71B4}"/>
                  </a:ext>
                </a:extLst>
              </p14:cNvPr>
              <p14:cNvContentPartPr/>
              <p14:nvPr/>
            </p14:nvContentPartPr>
            <p14:xfrm>
              <a:off x="7245551" y="6273201"/>
              <a:ext cx="575280" cy="52560"/>
            </p14:xfrm>
          </p:contentPart>
        </mc:Choice>
        <mc:Fallback xmlns="">
          <p:pic>
            <p:nvPicPr>
              <p:cNvPr id="247" name="Ink 246">
                <a:extLst>
                  <a:ext uri="{FF2B5EF4-FFF2-40B4-BE49-F238E27FC236}">
                    <a16:creationId xmlns:a16="http://schemas.microsoft.com/office/drawing/2014/main" id="{1EFF9010-1A73-9A2E-3D21-952DDB2C71B4}"/>
                  </a:ext>
                </a:extLst>
              </p:cNvPr>
              <p:cNvPicPr/>
              <p:nvPr/>
            </p:nvPicPr>
            <p:blipFill>
              <a:blip r:embed="rId435"/>
              <a:stretch>
                <a:fillRect/>
              </a:stretch>
            </p:blipFill>
            <p:spPr>
              <a:xfrm>
                <a:off x="7236551" y="6264201"/>
                <a:ext cx="592920" cy="70200"/>
              </a:xfrm>
              <a:prstGeom prst="rect">
                <a:avLst/>
              </a:prstGeom>
            </p:spPr>
          </p:pic>
        </mc:Fallback>
      </mc:AlternateContent>
      <mc:AlternateContent xmlns:mc="http://schemas.openxmlformats.org/markup-compatibility/2006" xmlns:p14="http://schemas.microsoft.com/office/powerpoint/2010/main">
        <mc:Choice Requires="p14">
          <p:contentPart p14:bwMode="auto" r:id="rId436">
            <p14:nvContentPartPr>
              <p14:cNvPr id="248" name="Ink 247">
                <a:extLst>
                  <a:ext uri="{FF2B5EF4-FFF2-40B4-BE49-F238E27FC236}">
                    <a16:creationId xmlns:a16="http://schemas.microsoft.com/office/drawing/2014/main" id="{4C23B438-2433-385E-82F4-528BCE15634E}"/>
                  </a:ext>
                </a:extLst>
              </p14:cNvPr>
              <p14:cNvContentPartPr/>
              <p14:nvPr/>
            </p14:nvContentPartPr>
            <p14:xfrm>
              <a:off x="5114711" y="3292761"/>
              <a:ext cx="531720" cy="12600"/>
            </p14:xfrm>
          </p:contentPart>
        </mc:Choice>
        <mc:Fallback xmlns="">
          <p:pic>
            <p:nvPicPr>
              <p:cNvPr id="248" name="Ink 247">
                <a:extLst>
                  <a:ext uri="{FF2B5EF4-FFF2-40B4-BE49-F238E27FC236}">
                    <a16:creationId xmlns:a16="http://schemas.microsoft.com/office/drawing/2014/main" id="{4C23B438-2433-385E-82F4-528BCE15634E}"/>
                  </a:ext>
                </a:extLst>
              </p:cNvPr>
              <p:cNvPicPr/>
              <p:nvPr/>
            </p:nvPicPr>
            <p:blipFill>
              <a:blip r:embed="rId437"/>
              <a:stretch>
                <a:fillRect/>
              </a:stretch>
            </p:blipFill>
            <p:spPr>
              <a:xfrm>
                <a:off x="5106071" y="3283761"/>
                <a:ext cx="549360" cy="30240"/>
              </a:xfrm>
              <a:prstGeom prst="rect">
                <a:avLst/>
              </a:prstGeom>
            </p:spPr>
          </p:pic>
        </mc:Fallback>
      </mc:AlternateContent>
      <mc:AlternateContent xmlns:mc="http://schemas.openxmlformats.org/markup-compatibility/2006" xmlns:p14="http://schemas.microsoft.com/office/powerpoint/2010/main">
        <mc:Choice Requires="p14">
          <p:contentPart p14:bwMode="auto" r:id="rId438">
            <p14:nvContentPartPr>
              <p14:cNvPr id="249" name="Ink 248">
                <a:extLst>
                  <a:ext uri="{FF2B5EF4-FFF2-40B4-BE49-F238E27FC236}">
                    <a16:creationId xmlns:a16="http://schemas.microsoft.com/office/drawing/2014/main" id="{697A330C-5D9E-512F-BDCD-D7CAC1F047FA}"/>
                  </a:ext>
                </a:extLst>
              </p14:cNvPr>
              <p14:cNvContentPartPr/>
              <p14:nvPr/>
            </p14:nvContentPartPr>
            <p14:xfrm>
              <a:off x="6359951" y="344721"/>
              <a:ext cx="517320" cy="320400"/>
            </p14:xfrm>
          </p:contentPart>
        </mc:Choice>
        <mc:Fallback xmlns="">
          <p:pic>
            <p:nvPicPr>
              <p:cNvPr id="249" name="Ink 248">
                <a:extLst>
                  <a:ext uri="{FF2B5EF4-FFF2-40B4-BE49-F238E27FC236}">
                    <a16:creationId xmlns:a16="http://schemas.microsoft.com/office/drawing/2014/main" id="{697A330C-5D9E-512F-BDCD-D7CAC1F047FA}"/>
                  </a:ext>
                </a:extLst>
              </p:cNvPr>
              <p:cNvPicPr/>
              <p:nvPr/>
            </p:nvPicPr>
            <p:blipFill>
              <a:blip r:embed="rId439"/>
              <a:stretch>
                <a:fillRect/>
              </a:stretch>
            </p:blipFill>
            <p:spPr>
              <a:xfrm>
                <a:off x="6351311" y="336081"/>
                <a:ext cx="534960" cy="338040"/>
              </a:xfrm>
              <a:prstGeom prst="rect">
                <a:avLst/>
              </a:prstGeom>
            </p:spPr>
          </p:pic>
        </mc:Fallback>
      </mc:AlternateContent>
      <mc:AlternateContent xmlns:mc="http://schemas.openxmlformats.org/markup-compatibility/2006" xmlns:p14="http://schemas.microsoft.com/office/powerpoint/2010/main">
        <mc:Choice Requires="p14">
          <p:contentPart p14:bwMode="auto" r:id="rId440">
            <p14:nvContentPartPr>
              <p14:cNvPr id="250" name="Ink 249">
                <a:extLst>
                  <a:ext uri="{FF2B5EF4-FFF2-40B4-BE49-F238E27FC236}">
                    <a16:creationId xmlns:a16="http://schemas.microsoft.com/office/drawing/2014/main" id="{5F6E0F4E-D036-1C16-0B17-450CEFF88792}"/>
                  </a:ext>
                </a:extLst>
              </p14:cNvPr>
              <p14:cNvContentPartPr/>
              <p14:nvPr/>
            </p14:nvContentPartPr>
            <p14:xfrm>
              <a:off x="7198391" y="920001"/>
              <a:ext cx="861480" cy="104400"/>
            </p14:xfrm>
          </p:contentPart>
        </mc:Choice>
        <mc:Fallback xmlns="">
          <p:pic>
            <p:nvPicPr>
              <p:cNvPr id="250" name="Ink 249">
                <a:extLst>
                  <a:ext uri="{FF2B5EF4-FFF2-40B4-BE49-F238E27FC236}">
                    <a16:creationId xmlns:a16="http://schemas.microsoft.com/office/drawing/2014/main" id="{5F6E0F4E-D036-1C16-0B17-450CEFF88792}"/>
                  </a:ext>
                </a:extLst>
              </p:cNvPr>
              <p:cNvPicPr/>
              <p:nvPr/>
            </p:nvPicPr>
            <p:blipFill>
              <a:blip r:embed="rId441"/>
              <a:stretch>
                <a:fillRect/>
              </a:stretch>
            </p:blipFill>
            <p:spPr>
              <a:xfrm>
                <a:off x="7189391" y="911361"/>
                <a:ext cx="879120" cy="122040"/>
              </a:xfrm>
              <a:prstGeom prst="rect">
                <a:avLst/>
              </a:prstGeom>
            </p:spPr>
          </p:pic>
        </mc:Fallback>
      </mc:AlternateContent>
    </p:spTree>
    <p:extLst>
      <p:ext uri="{BB962C8B-B14F-4D97-AF65-F5344CB8AC3E}">
        <p14:creationId xmlns:p14="http://schemas.microsoft.com/office/powerpoint/2010/main" val="38040386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61764" y="138393"/>
            <a:ext cx="8856984" cy="478800"/>
          </a:xfrm>
        </p:spPr>
        <p:txBody>
          <a:bodyPr/>
          <a:lstStyle/>
          <a:p>
            <a:r>
              <a:rPr lang="en-US" sz="3200" b="1" i="0" dirty="0">
                <a:solidFill>
                  <a:srgbClr val="000000"/>
                </a:solidFill>
                <a:effectLst/>
                <a:latin typeface="Cooper Black" panose="0208090404030B020404" pitchFamily="18" charset="0"/>
              </a:rPr>
              <a:t>CDS-BOPF Integration</a:t>
            </a:r>
            <a:endParaRPr lang="en-US" sz="3200" b="1" dirty="0">
              <a:solidFill>
                <a:schemeClr val="tx1">
                  <a:lumMod val="85000"/>
                  <a:lumOff val="15000"/>
                </a:schemeClr>
              </a:solidFill>
              <a:latin typeface="Cooper Black" panose="0208090404030B020404" pitchFamily="18" charset="0"/>
            </a:endParaRPr>
          </a:p>
        </p:txBody>
      </p:sp>
      <p:sp>
        <p:nvSpPr>
          <p:cNvPr id="3" name="Rectangle: Rounded Corners 2">
            <a:extLst>
              <a:ext uri="{FF2B5EF4-FFF2-40B4-BE49-F238E27FC236}">
                <a16:creationId xmlns:a16="http://schemas.microsoft.com/office/drawing/2014/main" id="{608FCE4B-E51C-1EA9-404A-0429CEB78F88}"/>
              </a:ext>
            </a:extLst>
          </p:cNvPr>
          <p:cNvSpPr/>
          <p:nvPr/>
        </p:nvSpPr>
        <p:spPr>
          <a:xfrm>
            <a:off x="621804" y="6533181"/>
            <a:ext cx="2410207" cy="2160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latin typeface="Arial Black" panose="020B0A04020102020204" pitchFamily="34" charset="0"/>
              </a:rPr>
              <a:t>www.anubhavtrainings.com</a:t>
            </a:r>
            <a:endParaRPr lang="en-IN" sz="1050" dirty="0">
              <a:latin typeface="Arial Black" panose="020B0A04020102020204" pitchFamily="34" charset="0"/>
            </a:endParaRPr>
          </a:p>
        </p:txBody>
      </p:sp>
      <p:pic>
        <p:nvPicPr>
          <p:cNvPr id="13" name="Picture 12">
            <a:extLst>
              <a:ext uri="{FF2B5EF4-FFF2-40B4-BE49-F238E27FC236}">
                <a16:creationId xmlns:a16="http://schemas.microsoft.com/office/drawing/2014/main" id="{F288C6AC-5493-474F-667B-62B87312FE1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423004" y="6232821"/>
            <a:ext cx="608198" cy="600720"/>
          </a:xfrm>
          <a:prstGeom prst="rect">
            <a:avLst/>
          </a:prstGeom>
        </p:spPr>
      </p:pic>
      <p:sp>
        <p:nvSpPr>
          <p:cNvPr id="14" name="TextBox 13">
            <a:extLst>
              <a:ext uri="{FF2B5EF4-FFF2-40B4-BE49-F238E27FC236}">
                <a16:creationId xmlns:a16="http://schemas.microsoft.com/office/drawing/2014/main" id="{C5FFC214-6308-D89D-FE34-E0C2D20C059E}"/>
              </a:ext>
            </a:extLst>
          </p:cNvPr>
          <p:cNvSpPr txBox="1"/>
          <p:nvPr/>
        </p:nvSpPr>
        <p:spPr>
          <a:xfrm>
            <a:off x="247534" y="692696"/>
            <a:ext cx="11449272" cy="1754326"/>
          </a:xfrm>
          <a:prstGeom prst="rect">
            <a:avLst/>
          </a:prstGeom>
          <a:noFill/>
        </p:spPr>
        <p:txBody>
          <a:bodyPr wrap="square" rtlCol="0">
            <a:spAutoFit/>
          </a:bodyPr>
          <a:lstStyle/>
          <a:p>
            <a:pPr marL="342900" indent="-342900">
              <a:buAutoNum type="arabicPeriod"/>
            </a:pPr>
            <a:r>
              <a:rPr lang="en-IN" sz="1800" dirty="0"/>
              <a:t>Can I update data using CDS views also.</a:t>
            </a:r>
          </a:p>
          <a:p>
            <a:pPr marL="342900" indent="-342900">
              <a:buAutoNum type="arabicPeriod"/>
            </a:pPr>
            <a:r>
              <a:rPr lang="en-IN" sz="1800" dirty="0"/>
              <a:t>Anubhav SAPGUI have locking concept while data updates, can we also do it while building app from Fiori</a:t>
            </a:r>
          </a:p>
          <a:p>
            <a:pPr marL="342900" indent="-342900">
              <a:buAutoNum type="arabicPeriod"/>
            </a:pPr>
            <a:r>
              <a:rPr lang="en-IN" sz="1800" dirty="0"/>
              <a:t>What is BOPF, my manager asked me to learn CDS and BOPF for next project</a:t>
            </a:r>
          </a:p>
          <a:p>
            <a:pPr marL="342900" indent="-342900">
              <a:buAutoNum type="arabicPeriod"/>
            </a:pPr>
            <a:r>
              <a:rPr lang="en-IN" sz="1800" dirty="0"/>
              <a:t>What is Fiori programming model for S/4HANA</a:t>
            </a:r>
          </a:p>
          <a:p>
            <a:pPr marL="342900" indent="-342900">
              <a:buAutoNum type="arabicPeriod"/>
            </a:pPr>
            <a:r>
              <a:rPr lang="en-IN" sz="1800" dirty="0"/>
              <a:t>How can we overcome disadvantages of GUI applications?</a:t>
            </a:r>
          </a:p>
          <a:p>
            <a:pPr marL="342900" indent="-342900">
              <a:buAutoNum type="arabicPeriod"/>
            </a:pPr>
            <a:r>
              <a:rPr lang="en-IN" sz="1800" dirty="0"/>
              <a:t>Why did SAP choose still ABAP as middleware for S/4HANA Solution?</a:t>
            </a:r>
          </a:p>
        </p:txBody>
      </p:sp>
      <p:sp>
        <p:nvSpPr>
          <p:cNvPr id="2" name="Rectangle 1">
            <a:extLst>
              <a:ext uri="{FF2B5EF4-FFF2-40B4-BE49-F238E27FC236}">
                <a16:creationId xmlns:a16="http://schemas.microsoft.com/office/drawing/2014/main" id="{8C9B2934-8220-E5F1-9F6C-781336E4070C}"/>
              </a:ext>
            </a:extLst>
          </p:cNvPr>
          <p:cNvSpPr/>
          <p:nvPr/>
        </p:nvSpPr>
        <p:spPr>
          <a:xfrm>
            <a:off x="1664527" y="2696872"/>
            <a:ext cx="1474103"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pre</a:t>
            </a:r>
          </a:p>
        </p:txBody>
      </p:sp>
      <p:sp>
        <p:nvSpPr>
          <p:cNvPr id="6" name="Rectangle 5">
            <a:extLst>
              <a:ext uri="{FF2B5EF4-FFF2-40B4-BE49-F238E27FC236}">
                <a16:creationId xmlns:a16="http://schemas.microsoft.com/office/drawing/2014/main" id="{6C124BDF-72D7-E2A8-804E-F4689A6CABBC}"/>
              </a:ext>
            </a:extLst>
          </p:cNvPr>
          <p:cNvSpPr/>
          <p:nvPr/>
        </p:nvSpPr>
        <p:spPr>
          <a:xfrm>
            <a:off x="601379" y="3744906"/>
            <a:ext cx="3600400" cy="10522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a:t>
            </a:r>
          </a:p>
        </p:txBody>
      </p:sp>
      <p:sp>
        <p:nvSpPr>
          <p:cNvPr id="7" name="Flowchart: Magnetic Disk 6">
            <a:extLst>
              <a:ext uri="{FF2B5EF4-FFF2-40B4-BE49-F238E27FC236}">
                <a16:creationId xmlns:a16="http://schemas.microsoft.com/office/drawing/2014/main" id="{9F337B33-7F1C-2644-DCD9-6F8363212E01}"/>
              </a:ext>
            </a:extLst>
          </p:cNvPr>
          <p:cNvSpPr/>
          <p:nvPr/>
        </p:nvSpPr>
        <p:spPr>
          <a:xfrm>
            <a:off x="1826907" y="5534343"/>
            <a:ext cx="1205104" cy="538027"/>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db</a:t>
            </a:r>
            <a:endParaRPr lang="en-US" dirty="0"/>
          </a:p>
        </p:txBody>
      </p:sp>
      <p:sp>
        <p:nvSpPr>
          <p:cNvPr id="8" name="Arrow: Up-Down 7">
            <a:extLst>
              <a:ext uri="{FF2B5EF4-FFF2-40B4-BE49-F238E27FC236}">
                <a16:creationId xmlns:a16="http://schemas.microsoft.com/office/drawing/2014/main" id="{BAA1A5C8-B6FA-7431-50B5-3D555BB616F6}"/>
              </a:ext>
            </a:extLst>
          </p:cNvPr>
          <p:cNvSpPr/>
          <p:nvPr/>
        </p:nvSpPr>
        <p:spPr>
          <a:xfrm>
            <a:off x="2321447" y="3060705"/>
            <a:ext cx="216024" cy="631812"/>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Arrow: Up-Down 9">
            <a:extLst>
              <a:ext uri="{FF2B5EF4-FFF2-40B4-BE49-F238E27FC236}">
                <a16:creationId xmlns:a16="http://schemas.microsoft.com/office/drawing/2014/main" id="{B983F8D9-72F2-C956-6893-9BF37344DA4C}"/>
              </a:ext>
            </a:extLst>
          </p:cNvPr>
          <p:cNvSpPr/>
          <p:nvPr/>
        </p:nvSpPr>
        <p:spPr>
          <a:xfrm>
            <a:off x="2293566" y="4790975"/>
            <a:ext cx="216024" cy="631812"/>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E0E99B3-456E-2802-79C5-CF703A1D2664}"/>
              </a:ext>
            </a:extLst>
          </p:cNvPr>
          <p:cNvSpPr/>
          <p:nvPr/>
        </p:nvSpPr>
        <p:spPr>
          <a:xfrm>
            <a:off x="2926060" y="3813798"/>
            <a:ext cx="936104" cy="3600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E9E0ADF0-ADEF-387E-6699-73425559ABAB}"/>
              </a:ext>
            </a:extLst>
          </p:cNvPr>
          <p:cNvSpPr/>
          <p:nvPr/>
        </p:nvSpPr>
        <p:spPr>
          <a:xfrm>
            <a:off x="3078460" y="3966198"/>
            <a:ext cx="936104" cy="3600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8D9C738A-479B-A3A4-0013-8C46653479FA}"/>
              </a:ext>
            </a:extLst>
          </p:cNvPr>
          <p:cNvSpPr txBox="1"/>
          <p:nvPr/>
        </p:nvSpPr>
        <p:spPr>
          <a:xfrm>
            <a:off x="2926060" y="4478638"/>
            <a:ext cx="1088504" cy="369332"/>
          </a:xfrm>
          <a:prstGeom prst="rect">
            <a:avLst/>
          </a:prstGeom>
          <a:noFill/>
        </p:spPr>
        <p:txBody>
          <a:bodyPr wrap="square" rtlCol="0">
            <a:spAutoFit/>
          </a:bodyPr>
          <a:lstStyle/>
          <a:p>
            <a:r>
              <a:rPr lang="en-US" sz="1800" dirty="0"/>
              <a:t>100GB</a:t>
            </a:r>
          </a:p>
        </p:txBody>
      </p:sp>
      <p:sp>
        <p:nvSpPr>
          <p:cNvPr id="17" name="TextBox 16">
            <a:extLst>
              <a:ext uri="{FF2B5EF4-FFF2-40B4-BE49-F238E27FC236}">
                <a16:creationId xmlns:a16="http://schemas.microsoft.com/office/drawing/2014/main" id="{025D38C0-720C-97E0-E825-1773E70FDBCE}"/>
              </a:ext>
            </a:extLst>
          </p:cNvPr>
          <p:cNvSpPr txBox="1"/>
          <p:nvPr/>
        </p:nvSpPr>
        <p:spPr>
          <a:xfrm>
            <a:off x="3154971" y="2554799"/>
            <a:ext cx="3600400" cy="1169551"/>
          </a:xfrm>
          <a:prstGeom prst="rect">
            <a:avLst/>
          </a:prstGeom>
          <a:noFill/>
        </p:spPr>
        <p:txBody>
          <a:bodyPr wrap="square" rtlCol="0">
            <a:spAutoFit/>
          </a:bodyPr>
          <a:lstStyle/>
          <a:p>
            <a:pPr marL="285750" indent="-285750">
              <a:buFont typeface="Arial" panose="020B0604020202020204" pitchFamily="34" charset="0"/>
              <a:buChar char="•"/>
            </a:pPr>
            <a:r>
              <a:rPr lang="en-US" sz="1400" dirty="0"/>
              <a:t>Scaling of app due to session stickiness</a:t>
            </a:r>
          </a:p>
          <a:p>
            <a:pPr marL="285750" indent="-285750">
              <a:buFont typeface="Arial" panose="020B0604020202020204" pitchFamily="34" charset="0"/>
              <a:buChar char="•"/>
            </a:pPr>
            <a:r>
              <a:rPr lang="en-US" sz="1400" dirty="0"/>
              <a:t>Bad user experience</a:t>
            </a:r>
          </a:p>
          <a:p>
            <a:pPr marL="285750" indent="-285750">
              <a:buFont typeface="Arial" panose="020B0604020202020204" pitchFamily="34" charset="0"/>
              <a:buChar char="•"/>
            </a:pPr>
            <a:r>
              <a:rPr lang="en-US" sz="1400" dirty="0"/>
              <a:t>Device switch (draft)</a:t>
            </a:r>
          </a:p>
          <a:p>
            <a:pPr marL="285750" indent="-285750">
              <a:buFont typeface="Arial" panose="020B0604020202020204" pitchFamily="34" charset="0"/>
              <a:buChar char="•"/>
            </a:pPr>
            <a:r>
              <a:rPr lang="en-US" sz="1400" dirty="0"/>
              <a:t>Collaboration</a:t>
            </a:r>
          </a:p>
          <a:p>
            <a:pPr marL="285750" indent="-285750">
              <a:buFont typeface="Arial" panose="020B0604020202020204" pitchFamily="34" charset="0"/>
              <a:buChar char="•"/>
            </a:pPr>
            <a:r>
              <a:rPr lang="en-US" sz="1400" dirty="0"/>
              <a:t>Performance</a:t>
            </a:r>
          </a:p>
        </p:txBody>
      </p:sp>
      <p:sp>
        <p:nvSpPr>
          <p:cNvPr id="18" name="Arrow: Right 17">
            <a:extLst>
              <a:ext uri="{FF2B5EF4-FFF2-40B4-BE49-F238E27FC236}">
                <a16:creationId xmlns:a16="http://schemas.microsoft.com/office/drawing/2014/main" id="{496F7229-BF50-172C-0482-3AC5AA8E5EB3}"/>
              </a:ext>
            </a:extLst>
          </p:cNvPr>
          <p:cNvSpPr/>
          <p:nvPr/>
        </p:nvSpPr>
        <p:spPr>
          <a:xfrm>
            <a:off x="4798268" y="3744906"/>
            <a:ext cx="1540977" cy="104606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DFE03167-1BDD-EA28-CEBB-9C0434E4BD45}"/>
              </a:ext>
            </a:extLst>
          </p:cNvPr>
          <p:cNvSpPr/>
          <p:nvPr/>
        </p:nvSpPr>
        <p:spPr>
          <a:xfrm>
            <a:off x="9389807" y="2292411"/>
            <a:ext cx="1474103"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fiori</a:t>
            </a:r>
          </a:p>
        </p:txBody>
      </p:sp>
      <p:sp>
        <p:nvSpPr>
          <p:cNvPr id="22" name="Rectangle 21">
            <a:extLst>
              <a:ext uri="{FF2B5EF4-FFF2-40B4-BE49-F238E27FC236}">
                <a16:creationId xmlns:a16="http://schemas.microsoft.com/office/drawing/2014/main" id="{EB3D3B0B-5ABB-62FB-9041-FAA71E868F89}"/>
              </a:ext>
            </a:extLst>
          </p:cNvPr>
          <p:cNvSpPr/>
          <p:nvPr/>
        </p:nvSpPr>
        <p:spPr>
          <a:xfrm>
            <a:off x="8326660" y="3842544"/>
            <a:ext cx="3600400" cy="10522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a:t>
            </a:r>
          </a:p>
        </p:txBody>
      </p:sp>
      <p:sp>
        <p:nvSpPr>
          <p:cNvPr id="24" name="Flowchart: Magnetic Disk 23">
            <a:extLst>
              <a:ext uri="{FF2B5EF4-FFF2-40B4-BE49-F238E27FC236}">
                <a16:creationId xmlns:a16="http://schemas.microsoft.com/office/drawing/2014/main" id="{21AD07A7-D152-3E32-02DD-00D66BEA881C}"/>
              </a:ext>
            </a:extLst>
          </p:cNvPr>
          <p:cNvSpPr/>
          <p:nvPr/>
        </p:nvSpPr>
        <p:spPr>
          <a:xfrm>
            <a:off x="9552188" y="5631981"/>
            <a:ext cx="1205104" cy="821355"/>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hana</a:t>
            </a:r>
            <a:endParaRPr lang="en-US" dirty="0"/>
          </a:p>
        </p:txBody>
      </p:sp>
      <p:sp>
        <p:nvSpPr>
          <p:cNvPr id="26" name="Arrow: Up-Down 25">
            <a:extLst>
              <a:ext uri="{FF2B5EF4-FFF2-40B4-BE49-F238E27FC236}">
                <a16:creationId xmlns:a16="http://schemas.microsoft.com/office/drawing/2014/main" id="{5CF2F7A3-0F19-51EB-79A3-27D006E85C89}"/>
              </a:ext>
            </a:extLst>
          </p:cNvPr>
          <p:cNvSpPr/>
          <p:nvPr/>
        </p:nvSpPr>
        <p:spPr>
          <a:xfrm>
            <a:off x="10046728" y="2652451"/>
            <a:ext cx="188143" cy="1137704"/>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Arrow: Up-Down 27">
            <a:extLst>
              <a:ext uri="{FF2B5EF4-FFF2-40B4-BE49-F238E27FC236}">
                <a16:creationId xmlns:a16="http://schemas.microsoft.com/office/drawing/2014/main" id="{52D8FD0D-F28F-8247-BEF8-90CF9AD1BEDB}"/>
              </a:ext>
            </a:extLst>
          </p:cNvPr>
          <p:cNvSpPr/>
          <p:nvPr/>
        </p:nvSpPr>
        <p:spPr>
          <a:xfrm>
            <a:off x="10018847" y="4888613"/>
            <a:ext cx="216024" cy="631812"/>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a:extLst>
              <a:ext uri="{FF2B5EF4-FFF2-40B4-BE49-F238E27FC236}">
                <a16:creationId xmlns:a16="http://schemas.microsoft.com/office/drawing/2014/main" id="{24D0AEE8-9244-F7E1-8632-C37D12BD2C00}"/>
              </a:ext>
            </a:extLst>
          </p:cNvPr>
          <p:cNvSpPr txBox="1"/>
          <p:nvPr/>
        </p:nvSpPr>
        <p:spPr>
          <a:xfrm>
            <a:off x="10651341" y="4576276"/>
            <a:ext cx="1088504" cy="369332"/>
          </a:xfrm>
          <a:prstGeom prst="rect">
            <a:avLst/>
          </a:prstGeom>
          <a:noFill/>
        </p:spPr>
        <p:txBody>
          <a:bodyPr wrap="square" rtlCol="0">
            <a:spAutoFit/>
          </a:bodyPr>
          <a:lstStyle/>
          <a:p>
            <a:r>
              <a:rPr lang="en-US" sz="1800" dirty="0"/>
              <a:t>100GB</a:t>
            </a:r>
          </a:p>
        </p:txBody>
      </p:sp>
      <p:sp>
        <p:nvSpPr>
          <p:cNvPr id="35" name="Rectangle: Rounded Corners 34">
            <a:extLst>
              <a:ext uri="{FF2B5EF4-FFF2-40B4-BE49-F238E27FC236}">
                <a16:creationId xmlns:a16="http://schemas.microsoft.com/office/drawing/2014/main" id="{16774D37-2656-4E4E-51CA-7D09F64785FA}"/>
              </a:ext>
            </a:extLst>
          </p:cNvPr>
          <p:cNvSpPr/>
          <p:nvPr/>
        </p:nvSpPr>
        <p:spPr>
          <a:xfrm>
            <a:off x="9622804" y="3056912"/>
            <a:ext cx="1028537" cy="2819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odata</a:t>
            </a:r>
            <a:endParaRPr lang="en-US" dirty="0"/>
          </a:p>
        </p:txBody>
      </p:sp>
      <p:sp>
        <p:nvSpPr>
          <p:cNvPr id="36" name="Arrow: Curved Down 35">
            <a:extLst>
              <a:ext uri="{FF2B5EF4-FFF2-40B4-BE49-F238E27FC236}">
                <a16:creationId xmlns:a16="http://schemas.microsoft.com/office/drawing/2014/main" id="{C78A5FDF-79AF-2B1C-424A-8063A019AAEF}"/>
              </a:ext>
            </a:extLst>
          </p:cNvPr>
          <p:cNvSpPr/>
          <p:nvPr/>
        </p:nvSpPr>
        <p:spPr>
          <a:xfrm>
            <a:off x="8974732" y="3966198"/>
            <a:ext cx="415075" cy="207640"/>
          </a:xfrm>
          <a:prstGeom prst="curved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38" name="Arrow: Curved Down 37">
            <a:extLst>
              <a:ext uri="{FF2B5EF4-FFF2-40B4-BE49-F238E27FC236}">
                <a16:creationId xmlns:a16="http://schemas.microsoft.com/office/drawing/2014/main" id="{9DB1BEEC-BCB5-81A6-554A-3DA7273195EB}"/>
              </a:ext>
            </a:extLst>
          </p:cNvPr>
          <p:cNvSpPr/>
          <p:nvPr/>
        </p:nvSpPr>
        <p:spPr>
          <a:xfrm rot="11119889">
            <a:off x="8950680" y="4260594"/>
            <a:ext cx="415075" cy="207640"/>
          </a:xfrm>
          <a:prstGeom prst="curved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39" name="Arrow: Down 38">
            <a:extLst>
              <a:ext uri="{FF2B5EF4-FFF2-40B4-BE49-F238E27FC236}">
                <a16:creationId xmlns:a16="http://schemas.microsoft.com/office/drawing/2014/main" id="{88CE99C1-7E46-C10E-0D36-2004BEF8740D}"/>
              </a:ext>
            </a:extLst>
          </p:cNvPr>
          <p:cNvSpPr/>
          <p:nvPr/>
        </p:nvSpPr>
        <p:spPr>
          <a:xfrm>
            <a:off x="10414892" y="3376611"/>
            <a:ext cx="188143" cy="43718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Arrow: Down 40">
            <a:extLst>
              <a:ext uri="{FF2B5EF4-FFF2-40B4-BE49-F238E27FC236}">
                <a16:creationId xmlns:a16="http://schemas.microsoft.com/office/drawing/2014/main" id="{AF68AA82-DE87-8A5A-092D-BD826350DF3F}"/>
              </a:ext>
            </a:extLst>
          </p:cNvPr>
          <p:cNvSpPr/>
          <p:nvPr/>
        </p:nvSpPr>
        <p:spPr>
          <a:xfrm rot="10800000">
            <a:off x="9643478" y="3349184"/>
            <a:ext cx="188143" cy="43718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a:extLst>
              <a:ext uri="{FF2B5EF4-FFF2-40B4-BE49-F238E27FC236}">
                <a16:creationId xmlns:a16="http://schemas.microsoft.com/office/drawing/2014/main" id="{BF08A7A0-29A4-DA39-5703-3CD25D0F4DF4}"/>
              </a:ext>
            </a:extLst>
          </p:cNvPr>
          <p:cNvSpPr txBox="1"/>
          <p:nvPr/>
        </p:nvSpPr>
        <p:spPr>
          <a:xfrm>
            <a:off x="6724482" y="2564800"/>
            <a:ext cx="3600400" cy="1169551"/>
          </a:xfrm>
          <a:prstGeom prst="rect">
            <a:avLst/>
          </a:prstGeom>
          <a:noFill/>
        </p:spPr>
        <p:txBody>
          <a:bodyPr wrap="square" rtlCol="0">
            <a:spAutoFit/>
          </a:bodyPr>
          <a:lstStyle/>
          <a:p>
            <a:pPr marL="285750" indent="-285750">
              <a:buFont typeface="Wingdings" panose="05000000000000000000" pitchFamily="2" charset="2"/>
              <a:buChar char="ü"/>
            </a:pPr>
            <a:r>
              <a:rPr lang="en-US" sz="1400" dirty="0"/>
              <a:t>Support of </a:t>
            </a:r>
            <a:r>
              <a:rPr lang="en-US" sz="1400" dirty="0" err="1"/>
              <a:t>oData</a:t>
            </a:r>
            <a:endParaRPr lang="en-US" sz="1400" dirty="0"/>
          </a:p>
          <a:p>
            <a:pPr marL="285750" indent="-285750">
              <a:buFont typeface="Wingdings" panose="05000000000000000000" pitchFamily="2" charset="2"/>
              <a:buChar char="ü"/>
            </a:pPr>
            <a:r>
              <a:rPr lang="en-US" sz="1400" dirty="0"/>
              <a:t>Adapt SAP Fiori</a:t>
            </a:r>
          </a:p>
          <a:p>
            <a:pPr marL="285750" indent="-285750">
              <a:buFont typeface="Arial" panose="020B0604020202020204" pitchFamily="34" charset="0"/>
              <a:buChar char="•"/>
            </a:pPr>
            <a:r>
              <a:rPr lang="en-US" sz="1400" dirty="0"/>
              <a:t>Device switch (draft)</a:t>
            </a:r>
          </a:p>
          <a:p>
            <a:pPr marL="285750" indent="-285750">
              <a:buFont typeface="Arial" panose="020B0604020202020204" pitchFamily="34" charset="0"/>
              <a:buChar char="•"/>
            </a:pPr>
            <a:r>
              <a:rPr lang="en-US" sz="1400" dirty="0"/>
              <a:t>Collaboration</a:t>
            </a:r>
          </a:p>
          <a:p>
            <a:pPr marL="285750" indent="-285750">
              <a:buFont typeface="Wingdings" panose="05000000000000000000" pitchFamily="2" charset="2"/>
              <a:buChar char="ü"/>
            </a:pPr>
            <a:r>
              <a:rPr lang="en-US" sz="1400" dirty="0"/>
              <a:t>Performance</a:t>
            </a:r>
          </a:p>
        </p:txBody>
      </p:sp>
      <p:sp>
        <p:nvSpPr>
          <p:cNvPr id="44" name="TextBox 43">
            <a:extLst>
              <a:ext uri="{FF2B5EF4-FFF2-40B4-BE49-F238E27FC236}">
                <a16:creationId xmlns:a16="http://schemas.microsoft.com/office/drawing/2014/main" id="{BB4163C1-0DB0-ED47-A8B8-8B68DDB92840}"/>
              </a:ext>
            </a:extLst>
          </p:cNvPr>
          <p:cNvSpPr txBox="1"/>
          <p:nvPr/>
        </p:nvSpPr>
        <p:spPr>
          <a:xfrm>
            <a:off x="5175713" y="4929050"/>
            <a:ext cx="3766218" cy="1569660"/>
          </a:xfrm>
          <a:prstGeom prst="rect">
            <a:avLst/>
          </a:prstGeom>
          <a:noFill/>
        </p:spPr>
        <p:txBody>
          <a:bodyPr wrap="square" rtlCol="0">
            <a:spAutoFit/>
          </a:bodyPr>
          <a:lstStyle/>
          <a:p>
            <a:r>
              <a:rPr lang="en-US" sz="1200" dirty="0"/>
              <a:t>Investments done by partners and customers</a:t>
            </a:r>
          </a:p>
          <a:p>
            <a:pPr marL="285750" indent="-285750">
              <a:buFont typeface="Arial" panose="020B0604020202020204" pitchFamily="34" charset="0"/>
              <a:buChar char="•"/>
            </a:pPr>
            <a:r>
              <a:rPr lang="en-US" sz="1200" dirty="0"/>
              <a:t>BAPIs, LUWs</a:t>
            </a:r>
          </a:p>
          <a:p>
            <a:pPr marL="285750" indent="-285750">
              <a:buFont typeface="Arial" panose="020B0604020202020204" pitchFamily="34" charset="0"/>
              <a:buChar char="•"/>
            </a:pPr>
            <a:r>
              <a:rPr lang="en-US" sz="1200" dirty="0"/>
              <a:t>Reports, Includes,</a:t>
            </a:r>
          </a:p>
          <a:p>
            <a:pPr marL="285750" indent="-285750">
              <a:buFont typeface="Arial" panose="020B0604020202020204" pitchFamily="34" charset="0"/>
              <a:buChar char="•"/>
            </a:pPr>
            <a:r>
              <a:rPr lang="en-US" sz="1200" dirty="0"/>
              <a:t>Programs, Classes</a:t>
            </a:r>
          </a:p>
          <a:p>
            <a:pPr marL="285750" indent="-285750">
              <a:buFont typeface="Arial" panose="020B0604020202020204" pitchFamily="34" charset="0"/>
              <a:buChar char="•"/>
            </a:pPr>
            <a:r>
              <a:rPr lang="en-US" sz="1200" dirty="0"/>
              <a:t>Workflows, Scripts, SF</a:t>
            </a:r>
          </a:p>
          <a:p>
            <a:pPr marL="285750" indent="-285750">
              <a:buFont typeface="Arial" panose="020B0604020202020204" pitchFamily="34" charset="0"/>
              <a:buChar char="•"/>
            </a:pPr>
            <a:r>
              <a:rPr lang="en-US" sz="1200" dirty="0"/>
              <a:t>SPRO, </a:t>
            </a:r>
            <a:r>
              <a:rPr lang="en-US" sz="1200" dirty="0" err="1"/>
              <a:t>Webdypro</a:t>
            </a:r>
            <a:endParaRPr lang="en-US" sz="1200" dirty="0"/>
          </a:p>
          <a:p>
            <a:pPr marL="285750" indent="-285750">
              <a:buFont typeface="Arial" panose="020B0604020202020204" pitchFamily="34" charset="0"/>
              <a:buChar char="•"/>
            </a:pPr>
            <a:r>
              <a:rPr lang="en-US" sz="1200" dirty="0"/>
              <a:t>BOPF – since 2009 in SAP, Business Object processing </a:t>
            </a:r>
            <a:r>
              <a:rPr lang="en-US" sz="1200" b="1" dirty="0"/>
              <a:t>framework</a:t>
            </a:r>
          </a:p>
        </p:txBody>
      </p:sp>
    </p:spTree>
    <p:extLst>
      <p:ext uri="{BB962C8B-B14F-4D97-AF65-F5344CB8AC3E}">
        <p14:creationId xmlns:p14="http://schemas.microsoft.com/office/powerpoint/2010/main" val="4245653364"/>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61764" y="138393"/>
            <a:ext cx="3841152" cy="478800"/>
          </a:xfrm>
        </p:spPr>
        <p:txBody>
          <a:bodyPr/>
          <a:lstStyle/>
          <a:p>
            <a:r>
              <a:rPr lang="en-US" sz="3200" b="1" i="0" dirty="0">
                <a:solidFill>
                  <a:srgbClr val="000000"/>
                </a:solidFill>
                <a:effectLst/>
                <a:latin typeface="Cooper Black" panose="0208090404030B020404" pitchFamily="18" charset="0"/>
              </a:rPr>
              <a:t>BOPF</a:t>
            </a:r>
            <a:endParaRPr lang="en-US" sz="3200" b="1" dirty="0">
              <a:solidFill>
                <a:schemeClr val="tx1">
                  <a:lumMod val="85000"/>
                  <a:lumOff val="15000"/>
                </a:schemeClr>
              </a:solidFill>
              <a:latin typeface="Cooper Black" panose="0208090404030B020404" pitchFamily="18" charset="0"/>
            </a:endParaRPr>
          </a:p>
        </p:txBody>
      </p:sp>
      <p:sp>
        <p:nvSpPr>
          <p:cNvPr id="3" name="Rectangle: Rounded Corners 2">
            <a:extLst>
              <a:ext uri="{FF2B5EF4-FFF2-40B4-BE49-F238E27FC236}">
                <a16:creationId xmlns:a16="http://schemas.microsoft.com/office/drawing/2014/main" id="{608FCE4B-E51C-1EA9-404A-0429CEB78F88}"/>
              </a:ext>
            </a:extLst>
          </p:cNvPr>
          <p:cNvSpPr/>
          <p:nvPr/>
        </p:nvSpPr>
        <p:spPr>
          <a:xfrm>
            <a:off x="621804" y="6533181"/>
            <a:ext cx="2410207" cy="2160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latin typeface="Arial Black" panose="020B0A04020102020204" pitchFamily="34" charset="0"/>
              </a:rPr>
              <a:t>www.anubhavtrainings.com</a:t>
            </a:r>
            <a:endParaRPr lang="en-IN" sz="1050" dirty="0">
              <a:latin typeface="Arial Black" panose="020B0A04020102020204" pitchFamily="34" charset="0"/>
            </a:endParaRPr>
          </a:p>
        </p:txBody>
      </p:sp>
      <p:pic>
        <p:nvPicPr>
          <p:cNvPr id="13" name="Picture 12">
            <a:extLst>
              <a:ext uri="{FF2B5EF4-FFF2-40B4-BE49-F238E27FC236}">
                <a16:creationId xmlns:a16="http://schemas.microsoft.com/office/drawing/2014/main" id="{F288C6AC-5493-474F-667B-62B87312FE1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423004" y="6232821"/>
            <a:ext cx="608198" cy="600720"/>
          </a:xfrm>
          <a:prstGeom prst="rect">
            <a:avLst/>
          </a:prstGeom>
        </p:spPr>
      </p:pic>
      <p:sp>
        <p:nvSpPr>
          <p:cNvPr id="14" name="TextBox 13">
            <a:extLst>
              <a:ext uri="{FF2B5EF4-FFF2-40B4-BE49-F238E27FC236}">
                <a16:creationId xmlns:a16="http://schemas.microsoft.com/office/drawing/2014/main" id="{C5FFC214-6308-D89D-FE34-E0C2D20C059E}"/>
              </a:ext>
            </a:extLst>
          </p:cNvPr>
          <p:cNvSpPr txBox="1"/>
          <p:nvPr/>
        </p:nvSpPr>
        <p:spPr>
          <a:xfrm>
            <a:off x="247534" y="692696"/>
            <a:ext cx="11449272" cy="1200329"/>
          </a:xfrm>
          <a:prstGeom prst="rect">
            <a:avLst/>
          </a:prstGeom>
          <a:noFill/>
        </p:spPr>
        <p:txBody>
          <a:bodyPr wrap="square" rtlCol="0">
            <a:spAutoFit/>
          </a:bodyPr>
          <a:lstStyle/>
          <a:p>
            <a:r>
              <a:rPr lang="en-US" sz="1800" dirty="0"/>
              <a:t>Stands for Business Object processing framework, which generates most of application code to create, update, delete, lock, unlock, modify, patch data based on a business object (data model).</a:t>
            </a:r>
          </a:p>
          <a:p>
            <a:endParaRPr lang="en-US" sz="1800" dirty="0"/>
          </a:p>
          <a:p>
            <a:r>
              <a:rPr lang="en-US" sz="1800" dirty="0"/>
              <a:t>Now we can create </a:t>
            </a:r>
            <a:endParaRPr lang="en-IN" sz="1800" dirty="0"/>
          </a:p>
        </p:txBody>
      </p:sp>
      <p:pic>
        <p:nvPicPr>
          <p:cNvPr id="5" name="Picture 4">
            <a:extLst>
              <a:ext uri="{FF2B5EF4-FFF2-40B4-BE49-F238E27FC236}">
                <a16:creationId xmlns:a16="http://schemas.microsoft.com/office/drawing/2014/main" id="{937B18AE-4E15-EBC9-225C-4FACE2B47749}"/>
              </a:ext>
            </a:extLst>
          </p:cNvPr>
          <p:cNvPicPr>
            <a:picLocks noChangeAspect="1"/>
          </p:cNvPicPr>
          <p:nvPr/>
        </p:nvPicPr>
        <p:blipFill>
          <a:blip r:embed="rId4" cstate="print">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4222204" y="2852936"/>
            <a:ext cx="3539375" cy="2359583"/>
          </a:xfrm>
          <a:prstGeom prst="rect">
            <a:avLst/>
          </a:prstGeom>
        </p:spPr>
      </p:pic>
      <p:sp>
        <p:nvSpPr>
          <p:cNvPr id="6" name="TextBox 5">
            <a:extLst>
              <a:ext uri="{FF2B5EF4-FFF2-40B4-BE49-F238E27FC236}">
                <a16:creationId xmlns:a16="http://schemas.microsoft.com/office/drawing/2014/main" id="{B0B019FB-8D6D-61F8-6224-F55E5906460F}"/>
              </a:ext>
            </a:extLst>
          </p:cNvPr>
          <p:cNvSpPr txBox="1"/>
          <p:nvPr/>
        </p:nvSpPr>
        <p:spPr>
          <a:xfrm>
            <a:off x="7750596" y="3861048"/>
            <a:ext cx="2088232" cy="461665"/>
          </a:xfrm>
          <a:prstGeom prst="rect">
            <a:avLst/>
          </a:prstGeom>
          <a:noFill/>
        </p:spPr>
        <p:txBody>
          <a:bodyPr wrap="square" rtlCol="0">
            <a:spAutoFit/>
          </a:bodyPr>
          <a:lstStyle/>
          <a:p>
            <a:r>
              <a:rPr lang="en-US" b="1" dirty="0"/>
              <a:t>BOPF</a:t>
            </a:r>
          </a:p>
        </p:txBody>
      </p:sp>
      <p:sp>
        <p:nvSpPr>
          <p:cNvPr id="7" name="Oval 6">
            <a:extLst>
              <a:ext uri="{FF2B5EF4-FFF2-40B4-BE49-F238E27FC236}">
                <a16:creationId xmlns:a16="http://schemas.microsoft.com/office/drawing/2014/main" id="{8EBDD40A-C6DF-C720-1433-1300688EA2B4}"/>
              </a:ext>
            </a:extLst>
          </p:cNvPr>
          <p:cNvSpPr/>
          <p:nvPr/>
        </p:nvSpPr>
        <p:spPr>
          <a:xfrm>
            <a:off x="549796" y="3673043"/>
            <a:ext cx="2736304" cy="10801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Business Object (fuel)</a:t>
            </a:r>
          </a:p>
        </p:txBody>
      </p:sp>
      <p:sp>
        <p:nvSpPr>
          <p:cNvPr id="8" name="TextBox 7">
            <a:extLst>
              <a:ext uri="{FF2B5EF4-FFF2-40B4-BE49-F238E27FC236}">
                <a16:creationId xmlns:a16="http://schemas.microsoft.com/office/drawing/2014/main" id="{E72C6A69-DEF2-BA02-9C73-C1C761719649}"/>
              </a:ext>
            </a:extLst>
          </p:cNvPr>
          <p:cNvSpPr txBox="1"/>
          <p:nvPr/>
        </p:nvSpPr>
        <p:spPr>
          <a:xfrm>
            <a:off x="884815" y="2838037"/>
            <a:ext cx="2520280" cy="830997"/>
          </a:xfrm>
          <a:prstGeom prst="rect">
            <a:avLst/>
          </a:prstGeom>
          <a:noFill/>
        </p:spPr>
        <p:txBody>
          <a:bodyPr wrap="square" rtlCol="0">
            <a:spAutoFit/>
          </a:bodyPr>
          <a:lstStyle/>
          <a:p>
            <a:r>
              <a:rPr lang="en-US" dirty="0"/>
              <a:t>CDS views with association</a:t>
            </a:r>
          </a:p>
        </p:txBody>
      </p:sp>
      <p:sp>
        <p:nvSpPr>
          <p:cNvPr id="9" name="Isosceles Triangle 8">
            <a:extLst>
              <a:ext uri="{FF2B5EF4-FFF2-40B4-BE49-F238E27FC236}">
                <a16:creationId xmlns:a16="http://schemas.microsoft.com/office/drawing/2014/main" id="{97AED7FD-EC42-37FD-AC49-5F20D4C185D3}"/>
              </a:ext>
            </a:extLst>
          </p:cNvPr>
          <p:cNvSpPr/>
          <p:nvPr/>
        </p:nvSpPr>
        <p:spPr>
          <a:xfrm>
            <a:off x="9479524" y="3252144"/>
            <a:ext cx="1800200" cy="18002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Code</a:t>
            </a:r>
          </a:p>
        </p:txBody>
      </p:sp>
      <p:sp>
        <p:nvSpPr>
          <p:cNvPr id="2" name="Rectangle 1">
            <a:extLst>
              <a:ext uri="{FF2B5EF4-FFF2-40B4-BE49-F238E27FC236}">
                <a16:creationId xmlns:a16="http://schemas.microsoft.com/office/drawing/2014/main" id="{A0A83365-9D88-64DD-7B5A-F15AE391BA77}"/>
              </a:ext>
            </a:extLst>
          </p:cNvPr>
          <p:cNvSpPr/>
          <p:nvPr/>
        </p:nvSpPr>
        <p:spPr>
          <a:xfrm>
            <a:off x="1197868" y="4869160"/>
            <a:ext cx="576064"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8F30FA85-BEE5-30B8-F6E7-D33DF9E49198}"/>
              </a:ext>
            </a:extLst>
          </p:cNvPr>
          <p:cNvSpPr/>
          <p:nvPr/>
        </p:nvSpPr>
        <p:spPr>
          <a:xfrm>
            <a:off x="2125365" y="5553088"/>
            <a:ext cx="576064"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Connector: Elbow 11">
            <a:extLst>
              <a:ext uri="{FF2B5EF4-FFF2-40B4-BE49-F238E27FC236}">
                <a16:creationId xmlns:a16="http://schemas.microsoft.com/office/drawing/2014/main" id="{222F22EE-52D5-A276-546F-E4BF89E5390F}"/>
              </a:ext>
            </a:extLst>
          </p:cNvPr>
          <p:cNvCxnSpPr>
            <a:stCxn id="2" idx="2"/>
            <a:endCxn id="10" idx="1"/>
          </p:cNvCxnSpPr>
          <p:nvPr/>
        </p:nvCxnSpPr>
        <p:spPr>
          <a:xfrm rot="16200000" flipH="1">
            <a:off x="1571680" y="5215427"/>
            <a:ext cx="467904" cy="639465"/>
          </a:xfrm>
          <a:prstGeom prst="bentConnector2">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88453661"/>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61764" y="138393"/>
            <a:ext cx="10513168" cy="478800"/>
          </a:xfrm>
        </p:spPr>
        <p:txBody>
          <a:bodyPr/>
          <a:lstStyle/>
          <a:p>
            <a:r>
              <a:rPr lang="en-US" sz="3200" b="1" i="0" dirty="0">
                <a:solidFill>
                  <a:srgbClr val="000000"/>
                </a:solidFill>
                <a:effectLst/>
                <a:latin typeface="Cooper Black" panose="0208090404030B020404" pitchFamily="18" charset="0"/>
              </a:rPr>
              <a:t>Scenario</a:t>
            </a:r>
            <a:endParaRPr lang="en-US" sz="3200" b="1" dirty="0">
              <a:solidFill>
                <a:schemeClr val="tx1">
                  <a:lumMod val="85000"/>
                  <a:lumOff val="15000"/>
                </a:schemeClr>
              </a:solidFill>
              <a:latin typeface="Cooper Black" panose="0208090404030B020404" pitchFamily="18" charset="0"/>
            </a:endParaRPr>
          </a:p>
        </p:txBody>
      </p:sp>
      <p:sp>
        <p:nvSpPr>
          <p:cNvPr id="3" name="Rectangle: Rounded Corners 2">
            <a:extLst>
              <a:ext uri="{FF2B5EF4-FFF2-40B4-BE49-F238E27FC236}">
                <a16:creationId xmlns:a16="http://schemas.microsoft.com/office/drawing/2014/main" id="{608FCE4B-E51C-1EA9-404A-0429CEB78F88}"/>
              </a:ext>
            </a:extLst>
          </p:cNvPr>
          <p:cNvSpPr/>
          <p:nvPr/>
        </p:nvSpPr>
        <p:spPr>
          <a:xfrm>
            <a:off x="621804" y="6533181"/>
            <a:ext cx="2410207" cy="2160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latin typeface="Arial Black" panose="020B0A04020102020204" pitchFamily="34" charset="0"/>
              </a:rPr>
              <a:t>www.anubhavtrainings.com</a:t>
            </a:r>
            <a:endParaRPr lang="en-IN" sz="1050" dirty="0">
              <a:latin typeface="Arial Black" panose="020B0A04020102020204" pitchFamily="34" charset="0"/>
            </a:endParaRPr>
          </a:p>
        </p:txBody>
      </p:sp>
      <p:pic>
        <p:nvPicPr>
          <p:cNvPr id="13" name="Picture 12">
            <a:extLst>
              <a:ext uri="{FF2B5EF4-FFF2-40B4-BE49-F238E27FC236}">
                <a16:creationId xmlns:a16="http://schemas.microsoft.com/office/drawing/2014/main" id="{F288C6AC-5493-474F-667B-62B87312FE1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423004" y="6232821"/>
            <a:ext cx="608198" cy="600720"/>
          </a:xfrm>
          <a:prstGeom prst="rect">
            <a:avLst/>
          </a:prstGeom>
        </p:spPr>
      </p:pic>
      <p:sp>
        <p:nvSpPr>
          <p:cNvPr id="14" name="TextBox 13">
            <a:extLst>
              <a:ext uri="{FF2B5EF4-FFF2-40B4-BE49-F238E27FC236}">
                <a16:creationId xmlns:a16="http://schemas.microsoft.com/office/drawing/2014/main" id="{C5FFC214-6308-D89D-FE34-E0C2D20C059E}"/>
              </a:ext>
            </a:extLst>
          </p:cNvPr>
          <p:cNvSpPr txBox="1"/>
          <p:nvPr/>
        </p:nvSpPr>
        <p:spPr>
          <a:xfrm>
            <a:off x="247534" y="692696"/>
            <a:ext cx="11449272" cy="5816977"/>
          </a:xfrm>
          <a:prstGeom prst="rect">
            <a:avLst/>
          </a:prstGeom>
          <a:noFill/>
        </p:spPr>
        <p:txBody>
          <a:bodyPr wrap="square" rtlCol="0">
            <a:spAutoFit/>
          </a:bodyPr>
          <a:lstStyle/>
          <a:p>
            <a:r>
              <a:rPr lang="en-US" sz="1800" dirty="0"/>
              <a:t>We are working in an airline company inside S/4HANA project. They have a challenge due to pandemic to deliver the meal to departing flights from airport. The supervisor along with flight crew has to plan the meal which will be on-boarded in the flight. </a:t>
            </a:r>
          </a:p>
          <a:p>
            <a:endParaRPr lang="en-US" sz="1800" dirty="0"/>
          </a:p>
          <a:p>
            <a:r>
              <a:rPr lang="en-US" sz="1800" dirty="0"/>
              <a:t>The staff would use a tablet most of time to check status of on-going flights and number of seats in that flight. </a:t>
            </a:r>
          </a:p>
          <a:p>
            <a:r>
              <a:rPr lang="en-US" sz="1800" dirty="0"/>
              <a:t>We want to develop solution which can help us creating new flight entry</a:t>
            </a:r>
          </a:p>
          <a:p>
            <a:r>
              <a:rPr lang="en-US" sz="1800" dirty="0"/>
              <a:t>Change meal assignment of a particular flight</a:t>
            </a:r>
          </a:p>
          <a:p>
            <a:r>
              <a:rPr lang="en-US" sz="1800" dirty="0"/>
              <a:t>Also take approval from food manager for the assigned meal</a:t>
            </a:r>
          </a:p>
          <a:p>
            <a:endParaRPr lang="en-US" sz="1800" dirty="0"/>
          </a:p>
          <a:p>
            <a:pPr algn="l"/>
            <a:r>
              <a:rPr lang="en-US" sz="1400" dirty="0">
                <a:solidFill>
                  <a:srgbClr val="335CA2"/>
                </a:solidFill>
                <a:latin typeface="Courier New" panose="02070309020205020404" pitchFamily="49" charset="0"/>
              </a:rPr>
              <a:t>@EndUserText.label</a:t>
            </a:r>
            <a:r>
              <a:rPr lang="en-US" sz="1400" dirty="0">
                <a:solidFill>
                  <a:srgbClr val="000000"/>
                </a:solidFill>
                <a:latin typeface="Courier New" panose="02070309020205020404" pitchFamily="49" charset="0"/>
              </a:rPr>
              <a:t> </a:t>
            </a:r>
            <a:r>
              <a:rPr lang="en-US" sz="1400" dirty="0">
                <a:solidFill>
                  <a:srgbClr val="335CA2"/>
                </a:solidFill>
                <a:latin typeface="Courier New" panose="02070309020205020404" pitchFamily="49" charset="0"/>
              </a:rPr>
              <a:t>:</a:t>
            </a:r>
            <a:r>
              <a:rPr lang="en-US" sz="1400" dirty="0">
                <a:solidFill>
                  <a:srgbClr val="000000"/>
                </a:solidFill>
                <a:latin typeface="Courier New" panose="02070309020205020404" pitchFamily="49" charset="0"/>
              </a:rPr>
              <a:t> </a:t>
            </a:r>
            <a:r>
              <a:rPr lang="en-US" sz="1400" dirty="0">
                <a:solidFill>
                  <a:srgbClr val="335CA2"/>
                </a:solidFill>
                <a:latin typeface="Courier New" panose="02070309020205020404" pitchFamily="49" charset="0"/>
              </a:rPr>
              <a:t>'Flight Meals'</a:t>
            </a:r>
          </a:p>
          <a:p>
            <a:pPr algn="l"/>
            <a:r>
              <a:rPr lang="en-US" sz="1400" u="sng" dirty="0">
                <a:solidFill>
                  <a:srgbClr val="335CA2"/>
                </a:solidFill>
                <a:latin typeface="Courier New" panose="02070309020205020404" pitchFamily="49" charset="0"/>
              </a:rPr>
              <a:t>@AbapCatalog.enhancement.category</a:t>
            </a:r>
            <a:r>
              <a:rPr lang="en-US" sz="1400" u="sng" dirty="0">
                <a:solidFill>
                  <a:srgbClr val="000000"/>
                </a:solidFill>
                <a:latin typeface="Courier New" panose="02070309020205020404" pitchFamily="49" charset="0"/>
              </a:rPr>
              <a:t> </a:t>
            </a:r>
            <a:r>
              <a:rPr lang="en-US" sz="1400" u="sng" dirty="0">
                <a:solidFill>
                  <a:srgbClr val="335CA2"/>
                </a:solidFill>
                <a:latin typeface="Courier New" panose="02070309020205020404" pitchFamily="49" charset="0"/>
              </a:rPr>
              <a:t>:</a:t>
            </a:r>
            <a:r>
              <a:rPr lang="en-US" sz="1400" u="sng" dirty="0">
                <a:solidFill>
                  <a:srgbClr val="000000"/>
                </a:solidFill>
                <a:latin typeface="Courier New" panose="02070309020205020404" pitchFamily="49" charset="0"/>
              </a:rPr>
              <a:t> </a:t>
            </a:r>
            <a:r>
              <a:rPr lang="en-US" sz="1400" u="sng" dirty="0">
                <a:solidFill>
                  <a:srgbClr val="335CA2"/>
                </a:solidFill>
                <a:latin typeface="Courier New" panose="02070309020205020404" pitchFamily="49" charset="0"/>
              </a:rPr>
              <a:t>#NOT_CLASSIFIED</a:t>
            </a:r>
          </a:p>
          <a:p>
            <a:pPr algn="l"/>
            <a:r>
              <a:rPr lang="en-US" sz="1400" dirty="0">
                <a:solidFill>
                  <a:srgbClr val="335CA2"/>
                </a:solidFill>
                <a:latin typeface="Courier New" panose="02070309020205020404" pitchFamily="49" charset="0"/>
              </a:rPr>
              <a:t>@AbapCatalog.tableCategory</a:t>
            </a:r>
            <a:r>
              <a:rPr lang="en-US" sz="1400" dirty="0">
                <a:solidFill>
                  <a:srgbClr val="000000"/>
                </a:solidFill>
                <a:latin typeface="Courier New" panose="02070309020205020404" pitchFamily="49" charset="0"/>
              </a:rPr>
              <a:t> </a:t>
            </a:r>
            <a:r>
              <a:rPr lang="en-US" sz="1400" dirty="0">
                <a:solidFill>
                  <a:srgbClr val="335CA2"/>
                </a:solidFill>
                <a:latin typeface="Courier New" panose="02070309020205020404" pitchFamily="49" charset="0"/>
              </a:rPr>
              <a:t>:</a:t>
            </a:r>
            <a:r>
              <a:rPr lang="en-US" sz="1400" dirty="0">
                <a:solidFill>
                  <a:srgbClr val="000000"/>
                </a:solidFill>
                <a:latin typeface="Courier New" panose="02070309020205020404" pitchFamily="49" charset="0"/>
              </a:rPr>
              <a:t> </a:t>
            </a:r>
            <a:r>
              <a:rPr lang="en-US" sz="1400" dirty="0">
                <a:solidFill>
                  <a:srgbClr val="335CA2"/>
                </a:solidFill>
                <a:latin typeface="Courier New" panose="02070309020205020404" pitchFamily="49" charset="0"/>
              </a:rPr>
              <a:t>#TRANSPARENT</a:t>
            </a:r>
          </a:p>
          <a:p>
            <a:pPr algn="l"/>
            <a:r>
              <a:rPr lang="en-US" sz="1400" dirty="0">
                <a:solidFill>
                  <a:srgbClr val="335CA2"/>
                </a:solidFill>
                <a:latin typeface="Courier New" panose="02070309020205020404" pitchFamily="49" charset="0"/>
              </a:rPr>
              <a:t>@AbapCatalog.deliveryClass</a:t>
            </a:r>
            <a:r>
              <a:rPr lang="en-US" sz="1400" dirty="0">
                <a:solidFill>
                  <a:srgbClr val="000000"/>
                </a:solidFill>
                <a:latin typeface="Courier New" panose="02070309020205020404" pitchFamily="49" charset="0"/>
              </a:rPr>
              <a:t> </a:t>
            </a:r>
            <a:r>
              <a:rPr lang="en-US" sz="1400" dirty="0">
                <a:solidFill>
                  <a:srgbClr val="335CA2"/>
                </a:solidFill>
                <a:latin typeface="Courier New" panose="02070309020205020404" pitchFamily="49" charset="0"/>
              </a:rPr>
              <a:t>:</a:t>
            </a:r>
            <a:r>
              <a:rPr lang="en-US" sz="1400" dirty="0">
                <a:solidFill>
                  <a:srgbClr val="000000"/>
                </a:solidFill>
                <a:latin typeface="Courier New" panose="02070309020205020404" pitchFamily="49" charset="0"/>
              </a:rPr>
              <a:t> </a:t>
            </a:r>
            <a:r>
              <a:rPr lang="en-US" sz="1400" dirty="0">
                <a:solidFill>
                  <a:srgbClr val="335CA2"/>
                </a:solidFill>
                <a:latin typeface="Courier New" panose="02070309020205020404" pitchFamily="49" charset="0"/>
              </a:rPr>
              <a:t>#A</a:t>
            </a:r>
          </a:p>
          <a:p>
            <a:pPr algn="l"/>
            <a:r>
              <a:rPr lang="en-US" sz="1400" dirty="0">
                <a:solidFill>
                  <a:srgbClr val="335CA2"/>
                </a:solidFill>
                <a:latin typeface="Courier New" panose="02070309020205020404" pitchFamily="49" charset="0"/>
              </a:rPr>
              <a:t>@AbapCatalog.dataMaintenance</a:t>
            </a:r>
            <a:r>
              <a:rPr lang="en-US" sz="1400" dirty="0">
                <a:solidFill>
                  <a:srgbClr val="000000"/>
                </a:solidFill>
                <a:latin typeface="Courier New" panose="02070309020205020404" pitchFamily="49" charset="0"/>
              </a:rPr>
              <a:t> </a:t>
            </a:r>
            <a:r>
              <a:rPr lang="en-US" sz="1400" dirty="0">
                <a:solidFill>
                  <a:srgbClr val="335CA2"/>
                </a:solidFill>
                <a:latin typeface="Courier New" panose="02070309020205020404" pitchFamily="49" charset="0"/>
              </a:rPr>
              <a:t>:</a:t>
            </a:r>
            <a:r>
              <a:rPr lang="en-US" sz="1400" dirty="0">
                <a:solidFill>
                  <a:srgbClr val="000000"/>
                </a:solidFill>
                <a:latin typeface="Courier New" panose="02070309020205020404" pitchFamily="49" charset="0"/>
              </a:rPr>
              <a:t> </a:t>
            </a:r>
            <a:r>
              <a:rPr lang="en-US" sz="1400" dirty="0">
                <a:solidFill>
                  <a:srgbClr val="335CA2"/>
                </a:solidFill>
                <a:latin typeface="Courier New" panose="02070309020205020404" pitchFamily="49" charset="0"/>
              </a:rPr>
              <a:t>#ALLOWED</a:t>
            </a:r>
          </a:p>
          <a:p>
            <a:pPr algn="l"/>
            <a:r>
              <a:rPr lang="en-US" sz="1400" b="1" dirty="0">
                <a:solidFill>
                  <a:srgbClr val="7F0074"/>
                </a:solidFill>
                <a:latin typeface="Courier New" panose="02070309020205020404" pitchFamily="49" charset="0"/>
              </a:rPr>
              <a:t>define</a:t>
            </a:r>
            <a:r>
              <a:rPr lang="en-US" sz="1400" b="1" dirty="0">
                <a:solidFill>
                  <a:srgbClr val="000000"/>
                </a:solidFill>
                <a:latin typeface="Courier New" panose="02070309020205020404" pitchFamily="49" charset="0"/>
              </a:rPr>
              <a:t> </a:t>
            </a:r>
            <a:r>
              <a:rPr lang="en-US" sz="1400" b="1" dirty="0">
                <a:solidFill>
                  <a:srgbClr val="7F0074"/>
                </a:solidFill>
                <a:latin typeface="Courier New" panose="02070309020205020404" pitchFamily="49" charset="0"/>
              </a:rPr>
              <a:t>table</a:t>
            </a:r>
            <a:r>
              <a:rPr lang="en-US" sz="1400" b="1" dirty="0">
                <a:solidFill>
                  <a:srgbClr val="000000"/>
                </a:solidFill>
                <a:latin typeface="Courier New" panose="02070309020205020404" pitchFamily="49" charset="0"/>
              </a:rPr>
              <a:t> </a:t>
            </a:r>
            <a:r>
              <a:rPr lang="en-US" sz="1400" b="1" u="sng" dirty="0" err="1">
                <a:solidFill>
                  <a:srgbClr val="000000"/>
                </a:solidFill>
                <a:latin typeface="Courier New" panose="02070309020205020404" pitchFamily="49" charset="0"/>
              </a:rPr>
              <a:t>zoft_meals</a:t>
            </a:r>
            <a:r>
              <a:rPr lang="en-US" sz="1400" b="1" u="sng" dirty="0">
                <a:solidFill>
                  <a:srgbClr val="000000"/>
                </a:solidFill>
                <a:latin typeface="Courier New" panose="02070309020205020404" pitchFamily="49" charset="0"/>
              </a:rPr>
              <a:t> </a:t>
            </a:r>
            <a:r>
              <a:rPr lang="en-US" sz="1400" b="1" u="sng" dirty="0">
                <a:solidFill>
                  <a:srgbClr val="7F0074"/>
                </a:solidFill>
                <a:latin typeface="Courier New" panose="02070309020205020404" pitchFamily="49" charset="0"/>
              </a:rPr>
              <a:t>{</a:t>
            </a:r>
          </a:p>
          <a:p>
            <a:pPr algn="l"/>
            <a:r>
              <a:rPr lang="en-US" sz="1400" dirty="0">
                <a:solidFill>
                  <a:srgbClr val="000000"/>
                </a:solidFill>
                <a:latin typeface="Courier New" panose="02070309020205020404" pitchFamily="49" charset="0"/>
              </a:rPr>
              <a:t>  </a:t>
            </a:r>
            <a:r>
              <a:rPr lang="en-US" sz="1400" b="1" dirty="0">
                <a:solidFill>
                  <a:srgbClr val="7F0074"/>
                </a:solidFill>
                <a:latin typeface="Courier New" panose="02070309020205020404" pitchFamily="49" charset="0"/>
              </a:rPr>
              <a:t>key</a:t>
            </a:r>
            <a:r>
              <a:rPr lang="en-US" sz="1400" b="1" dirty="0">
                <a:solidFill>
                  <a:srgbClr val="000000"/>
                </a:solidFill>
                <a:latin typeface="Courier New" panose="02070309020205020404" pitchFamily="49" charset="0"/>
              </a:rPr>
              <a:t> </a:t>
            </a:r>
            <a:r>
              <a:rPr lang="en-US" sz="1400" b="1" dirty="0" err="1">
                <a:solidFill>
                  <a:srgbClr val="000000"/>
                </a:solidFill>
                <a:latin typeface="Courier New" panose="02070309020205020404" pitchFamily="49" charset="0"/>
              </a:rPr>
              <a:t>mandt</a:t>
            </a:r>
            <a:r>
              <a:rPr lang="en-US" sz="1400" b="1" dirty="0">
                <a:solidFill>
                  <a:srgbClr val="000000"/>
                </a:solidFill>
                <a:latin typeface="Courier New" panose="02070309020205020404" pitchFamily="49" charset="0"/>
              </a:rPr>
              <a:t>   </a:t>
            </a:r>
            <a:r>
              <a:rPr lang="en-US" sz="1400" b="1" dirty="0">
                <a:solidFill>
                  <a:srgbClr val="7F0074"/>
                </a:solidFill>
                <a:latin typeface="Courier New" panose="02070309020205020404" pitchFamily="49" charset="0"/>
              </a:rPr>
              <a:t>:</a:t>
            </a:r>
            <a:r>
              <a:rPr lang="en-US" sz="1400" b="1" dirty="0">
                <a:solidFill>
                  <a:srgbClr val="000000"/>
                </a:solidFill>
                <a:latin typeface="Courier New" panose="02070309020205020404" pitchFamily="49" charset="0"/>
              </a:rPr>
              <a:t> </a:t>
            </a:r>
            <a:r>
              <a:rPr lang="en-US" sz="1400" b="1" dirty="0" err="1">
                <a:solidFill>
                  <a:srgbClr val="000000"/>
                </a:solidFill>
                <a:latin typeface="Courier New" panose="02070309020205020404" pitchFamily="49" charset="0"/>
              </a:rPr>
              <a:t>mandt</a:t>
            </a:r>
            <a:r>
              <a:rPr lang="en-US" sz="1400" b="1" dirty="0">
                <a:solidFill>
                  <a:srgbClr val="000000"/>
                </a:solidFill>
                <a:latin typeface="Courier New" panose="02070309020205020404" pitchFamily="49" charset="0"/>
              </a:rPr>
              <a:t> </a:t>
            </a:r>
            <a:r>
              <a:rPr lang="en-US" sz="1400" b="1" dirty="0">
                <a:solidFill>
                  <a:srgbClr val="7F0074"/>
                </a:solidFill>
                <a:latin typeface="Courier New" panose="02070309020205020404" pitchFamily="49" charset="0"/>
              </a:rPr>
              <a:t>not</a:t>
            </a:r>
            <a:r>
              <a:rPr lang="en-US" sz="1400" b="1" dirty="0">
                <a:solidFill>
                  <a:srgbClr val="000000"/>
                </a:solidFill>
                <a:latin typeface="Courier New" panose="02070309020205020404" pitchFamily="49" charset="0"/>
              </a:rPr>
              <a:t> </a:t>
            </a:r>
            <a:r>
              <a:rPr lang="en-US" sz="1400" b="1" dirty="0">
                <a:solidFill>
                  <a:srgbClr val="7F0074"/>
                </a:solidFill>
                <a:latin typeface="Courier New" panose="02070309020205020404" pitchFamily="49" charset="0"/>
              </a:rPr>
              <a:t>null;</a:t>
            </a:r>
          </a:p>
          <a:p>
            <a:pPr algn="l"/>
            <a:r>
              <a:rPr lang="en-US" sz="1400" dirty="0">
                <a:solidFill>
                  <a:srgbClr val="000000"/>
                </a:solidFill>
                <a:latin typeface="Courier New" panose="02070309020205020404" pitchFamily="49" charset="0"/>
              </a:rPr>
              <a:t>  </a:t>
            </a:r>
            <a:r>
              <a:rPr lang="en-US" sz="1400" b="1" dirty="0">
                <a:solidFill>
                  <a:srgbClr val="7F0074"/>
                </a:solidFill>
                <a:latin typeface="Courier New" panose="02070309020205020404" pitchFamily="49" charset="0"/>
              </a:rPr>
              <a:t>key</a:t>
            </a:r>
            <a:r>
              <a:rPr lang="en-US" sz="1400" b="1" dirty="0">
                <a:solidFill>
                  <a:srgbClr val="000000"/>
                </a:solidFill>
                <a:latin typeface="Courier New" panose="02070309020205020404" pitchFamily="49" charset="0"/>
              </a:rPr>
              <a:t> </a:t>
            </a:r>
            <a:r>
              <a:rPr lang="en-US" sz="1400" b="1" dirty="0" err="1">
                <a:solidFill>
                  <a:srgbClr val="000000"/>
                </a:solidFill>
                <a:latin typeface="Courier New" panose="02070309020205020404" pitchFamily="49" charset="0"/>
              </a:rPr>
              <a:t>meal_id</a:t>
            </a:r>
            <a:r>
              <a:rPr lang="en-US" sz="1400" b="1" dirty="0">
                <a:solidFill>
                  <a:srgbClr val="000000"/>
                </a:solidFill>
                <a:latin typeface="Courier New" panose="02070309020205020404" pitchFamily="49" charset="0"/>
              </a:rPr>
              <a:t> </a:t>
            </a:r>
            <a:r>
              <a:rPr lang="en-US" sz="1400" b="1" dirty="0">
                <a:solidFill>
                  <a:srgbClr val="7F0074"/>
                </a:solidFill>
                <a:latin typeface="Courier New" panose="02070309020205020404" pitchFamily="49" charset="0"/>
              </a:rPr>
              <a:t>:</a:t>
            </a:r>
            <a:r>
              <a:rPr lang="en-US" sz="1400" b="1" dirty="0">
                <a:solidFill>
                  <a:srgbClr val="000000"/>
                </a:solidFill>
                <a:latin typeface="Courier New" panose="02070309020205020404" pitchFamily="49" charset="0"/>
              </a:rPr>
              <a:t> /</a:t>
            </a:r>
            <a:r>
              <a:rPr lang="en-US" sz="1400" b="1" dirty="0" err="1">
                <a:solidFill>
                  <a:srgbClr val="000000"/>
                </a:solidFill>
                <a:latin typeface="Courier New" panose="02070309020205020404" pitchFamily="49" charset="0"/>
              </a:rPr>
              <a:t>bobf</a:t>
            </a:r>
            <a:r>
              <a:rPr lang="en-US" sz="1400" b="1" dirty="0">
                <a:solidFill>
                  <a:srgbClr val="000000"/>
                </a:solidFill>
                <a:latin typeface="Courier New" panose="02070309020205020404" pitchFamily="49" charset="0"/>
              </a:rPr>
              <a:t>/</a:t>
            </a:r>
            <a:r>
              <a:rPr lang="en-US" sz="1400" b="1" dirty="0" err="1">
                <a:solidFill>
                  <a:srgbClr val="000000"/>
                </a:solidFill>
                <a:latin typeface="Courier New" panose="02070309020205020404" pitchFamily="49" charset="0"/>
              </a:rPr>
              <a:t>uuid</a:t>
            </a:r>
            <a:r>
              <a:rPr lang="en-US" sz="1400" b="1" dirty="0">
                <a:solidFill>
                  <a:srgbClr val="000000"/>
                </a:solidFill>
                <a:latin typeface="Courier New" panose="02070309020205020404" pitchFamily="49" charset="0"/>
              </a:rPr>
              <a:t> </a:t>
            </a:r>
            <a:r>
              <a:rPr lang="en-US" sz="1400" b="1" dirty="0">
                <a:solidFill>
                  <a:srgbClr val="7F0074"/>
                </a:solidFill>
                <a:latin typeface="Courier New" panose="02070309020205020404" pitchFamily="49" charset="0"/>
              </a:rPr>
              <a:t>not</a:t>
            </a:r>
            <a:r>
              <a:rPr lang="en-US" sz="1400" b="1" dirty="0">
                <a:solidFill>
                  <a:srgbClr val="000000"/>
                </a:solidFill>
                <a:latin typeface="Courier New" panose="02070309020205020404" pitchFamily="49" charset="0"/>
              </a:rPr>
              <a:t> </a:t>
            </a:r>
            <a:r>
              <a:rPr lang="en-US" sz="1400" b="1" dirty="0">
                <a:solidFill>
                  <a:srgbClr val="7F0074"/>
                </a:solidFill>
                <a:latin typeface="Courier New" panose="02070309020205020404" pitchFamily="49" charset="0"/>
              </a:rPr>
              <a:t>null;</a:t>
            </a:r>
          </a:p>
          <a:p>
            <a:pPr algn="l"/>
            <a:r>
              <a:rPr lang="en-US" sz="1400" dirty="0">
                <a:solidFill>
                  <a:srgbClr val="000000"/>
                </a:solidFill>
                <a:latin typeface="Courier New" panose="02070309020205020404" pitchFamily="49" charset="0"/>
              </a:rPr>
              <a:t>  </a:t>
            </a:r>
            <a:r>
              <a:rPr lang="en-US" sz="1400" dirty="0" err="1">
                <a:solidFill>
                  <a:srgbClr val="000000"/>
                </a:solidFill>
                <a:latin typeface="Courier New" panose="02070309020205020404" pitchFamily="49" charset="0"/>
              </a:rPr>
              <a:t>carrid</a:t>
            </a:r>
            <a:r>
              <a:rPr lang="en-US" sz="1400" dirty="0">
                <a:solidFill>
                  <a:srgbClr val="000000"/>
                </a:solidFill>
                <a:latin typeface="Courier New" panose="02070309020205020404" pitchFamily="49" charset="0"/>
              </a:rPr>
              <a:t>      </a:t>
            </a:r>
            <a:r>
              <a:rPr lang="en-US" sz="1400" b="1" dirty="0">
                <a:solidFill>
                  <a:srgbClr val="7F0074"/>
                </a:solidFill>
                <a:latin typeface="Courier New" panose="02070309020205020404" pitchFamily="49" charset="0"/>
              </a:rPr>
              <a:t>:</a:t>
            </a:r>
            <a:r>
              <a:rPr lang="en-US" sz="1400" b="1" dirty="0">
                <a:solidFill>
                  <a:srgbClr val="000000"/>
                </a:solidFill>
                <a:latin typeface="Courier New" panose="02070309020205020404" pitchFamily="49" charset="0"/>
              </a:rPr>
              <a:t> </a:t>
            </a:r>
            <a:r>
              <a:rPr lang="en-US" sz="1400" b="1" dirty="0" err="1">
                <a:solidFill>
                  <a:srgbClr val="000000"/>
                </a:solidFill>
                <a:latin typeface="Courier New" panose="02070309020205020404" pitchFamily="49" charset="0"/>
              </a:rPr>
              <a:t>s_carr_id</a:t>
            </a:r>
            <a:r>
              <a:rPr lang="en-US" sz="1400" b="1" dirty="0">
                <a:solidFill>
                  <a:srgbClr val="7F0074"/>
                </a:solidFill>
                <a:latin typeface="Courier New" panose="02070309020205020404" pitchFamily="49" charset="0"/>
              </a:rPr>
              <a:t>;</a:t>
            </a:r>
          </a:p>
          <a:p>
            <a:pPr algn="l"/>
            <a:r>
              <a:rPr lang="en-US" sz="1400" dirty="0">
                <a:solidFill>
                  <a:srgbClr val="000000"/>
                </a:solidFill>
                <a:latin typeface="Courier New" panose="02070309020205020404" pitchFamily="49" charset="0"/>
              </a:rPr>
              <a:t>  </a:t>
            </a:r>
            <a:r>
              <a:rPr lang="en-US" sz="1400" dirty="0" err="1">
                <a:solidFill>
                  <a:srgbClr val="000000"/>
                </a:solidFill>
                <a:latin typeface="Courier New" panose="02070309020205020404" pitchFamily="49" charset="0"/>
              </a:rPr>
              <a:t>connid</a:t>
            </a:r>
            <a:r>
              <a:rPr lang="en-US" sz="1400" dirty="0">
                <a:solidFill>
                  <a:srgbClr val="000000"/>
                </a:solidFill>
                <a:latin typeface="Courier New" panose="02070309020205020404" pitchFamily="49" charset="0"/>
              </a:rPr>
              <a:t>      </a:t>
            </a:r>
            <a:r>
              <a:rPr lang="en-US" sz="1400" b="1" dirty="0">
                <a:solidFill>
                  <a:srgbClr val="7F0074"/>
                </a:solidFill>
                <a:latin typeface="Courier New" panose="02070309020205020404" pitchFamily="49" charset="0"/>
              </a:rPr>
              <a:t>:</a:t>
            </a:r>
            <a:r>
              <a:rPr lang="en-US" sz="1400" b="1" dirty="0">
                <a:solidFill>
                  <a:srgbClr val="000000"/>
                </a:solidFill>
                <a:latin typeface="Courier New" panose="02070309020205020404" pitchFamily="49" charset="0"/>
              </a:rPr>
              <a:t> </a:t>
            </a:r>
            <a:r>
              <a:rPr lang="en-US" sz="1400" b="1" dirty="0" err="1">
                <a:solidFill>
                  <a:srgbClr val="000000"/>
                </a:solidFill>
                <a:latin typeface="Courier New" panose="02070309020205020404" pitchFamily="49" charset="0"/>
              </a:rPr>
              <a:t>s_conn_id</a:t>
            </a:r>
            <a:r>
              <a:rPr lang="en-US" sz="1400" b="1" dirty="0">
                <a:solidFill>
                  <a:srgbClr val="7F0074"/>
                </a:solidFill>
                <a:latin typeface="Courier New" panose="02070309020205020404" pitchFamily="49" charset="0"/>
              </a:rPr>
              <a:t>;</a:t>
            </a:r>
          </a:p>
          <a:p>
            <a:pPr algn="l"/>
            <a:r>
              <a:rPr lang="en-US" sz="1400" dirty="0">
                <a:solidFill>
                  <a:srgbClr val="000000"/>
                </a:solidFill>
                <a:latin typeface="Courier New" panose="02070309020205020404" pitchFamily="49" charset="0"/>
              </a:rPr>
              <a:t>  meal        </a:t>
            </a:r>
            <a:r>
              <a:rPr lang="en-US" sz="1400" b="1" dirty="0">
                <a:solidFill>
                  <a:srgbClr val="7F0074"/>
                </a:solidFill>
                <a:latin typeface="Courier New" panose="02070309020205020404" pitchFamily="49" charset="0"/>
              </a:rPr>
              <a:t>:</a:t>
            </a:r>
            <a:r>
              <a:rPr lang="en-US" sz="1400" b="1" dirty="0">
                <a:solidFill>
                  <a:srgbClr val="000000"/>
                </a:solidFill>
                <a:latin typeface="Courier New" panose="02070309020205020404" pitchFamily="49" charset="0"/>
              </a:rPr>
              <a:t> </a:t>
            </a:r>
            <a:r>
              <a:rPr lang="en-US" sz="1400" b="1" dirty="0" err="1">
                <a:solidFill>
                  <a:srgbClr val="000000"/>
                </a:solidFill>
                <a:latin typeface="Courier New" panose="02070309020205020404" pitchFamily="49" charset="0"/>
              </a:rPr>
              <a:t>s_mealnum</a:t>
            </a:r>
            <a:r>
              <a:rPr lang="en-US" sz="1400" b="1" dirty="0">
                <a:solidFill>
                  <a:srgbClr val="7F0074"/>
                </a:solidFill>
                <a:latin typeface="Courier New" panose="02070309020205020404" pitchFamily="49" charset="0"/>
              </a:rPr>
              <a:t>;</a:t>
            </a:r>
          </a:p>
          <a:p>
            <a:pPr algn="l"/>
            <a:r>
              <a:rPr lang="en-US" sz="1400" dirty="0">
                <a:solidFill>
                  <a:srgbClr val="000000"/>
                </a:solidFill>
                <a:latin typeface="Courier New" panose="02070309020205020404" pitchFamily="49" charset="0"/>
              </a:rPr>
              <a:t>  </a:t>
            </a:r>
            <a:r>
              <a:rPr lang="en-US" sz="1400" dirty="0" err="1">
                <a:solidFill>
                  <a:srgbClr val="000000"/>
                </a:solidFill>
                <a:latin typeface="Courier New" panose="02070309020205020404" pitchFamily="49" charset="0"/>
              </a:rPr>
              <a:t>total_seats</a:t>
            </a:r>
            <a:r>
              <a:rPr lang="en-US" sz="1400" dirty="0">
                <a:solidFill>
                  <a:srgbClr val="000000"/>
                </a:solidFill>
                <a:latin typeface="Courier New" panose="02070309020205020404" pitchFamily="49" charset="0"/>
              </a:rPr>
              <a:t> </a:t>
            </a:r>
            <a:r>
              <a:rPr lang="en-US" sz="1400" b="1" dirty="0">
                <a:solidFill>
                  <a:srgbClr val="7F0074"/>
                </a:solidFill>
                <a:latin typeface="Courier New" panose="02070309020205020404" pitchFamily="49" charset="0"/>
              </a:rPr>
              <a:t>:</a:t>
            </a:r>
            <a:r>
              <a:rPr lang="en-US" sz="1400" b="1" dirty="0">
                <a:solidFill>
                  <a:srgbClr val="000000"/>
                </a:solidFill>
                <a:latin typeface="Courier New" panose="02070309020205020404" pitchFamily="49" charset="0"/>
              </a:rPr>
              <a:t> </a:t>
            </a:r>
            <a:r>
              <a:rPr lang="en-US" sz="1400" b="1" dirty="0" err="1">
                <a:solidFill>
                  <a:srgbClr val="000000"/>
                </a:solidFill>
                <a:latin typeface="Courier New" panose="02070309020205020404" pitchFamily="49" charset="0"/>
              </a:rPr>
              <a:t>s_seatsmax</a:t>
            </a:r>
            <a:r>
              <a:rPr lang="en-US" sz="1400" b="1" dirty="0">
                <a:solidFill>
                  <a:srgbClr val="7F0074"/>
                </a:solidFill>
                <a:latin typeface="Courier New" panose="02070309020205020404" pitchFamily="49" charset="0"/>
              </a:rPr>
              <a:t>;</a:t>
            </a:r>
          </a:p>
          <a:p>
            <a:pPr algn="l"/>
            <a:r>
              <a:rPr lang="en-US" sz="1400" dirty="0">
                <a:solidFill>
                  <a:srgbClr val="000000"/>
                </a:solidFill>
                <a:latin typeface="Courier New" panose="02070309020205020404" pitchFamily="49" charset="0"/>
              </a:rPr>
              <a:t>  status      </a:t>
            </a:r>
            <a:r>
              <a:rPr lang="en-US" sz="1400" b="1" dirty="0">
                <a:solidFill>
                  <a:srgbClr val="7F0074"/>
                </a:solidFill>
                <a:latin typeface="Courier New" panose="02070309020205020404" pitchFamily="49" charset="0"/>
              </a:rPr>
              <a:t>:</a:t>
            </a:r>
            <a:r>
              <a:rPr lang="en-US" sz="1400" b="1" dirty="0">
                <a:solidFill>
                  <a:srgbClr val="000000"/>
                </a:solidFill>
                <a:latin typeface="Courier New" panose="02070309020205020404" pitchFamily="49" charset="0"/>
              </a:rPr>
              <a:t> flag</a:t>
            </a:r>
            <a:r>
              <a:rPr lang="en-US" sz="1400" b="1" dirty="0">
                <a:solidFill>
                  <a:srgbClr val="7F0074"/>
                </a:solidFill>
                <a:latin typeface="Courier New" panose="02070309020205020404" pitchFamily="49" charset="0"/>
              </a:rPr>
              <a:t>;</a:t>
            </a:r>
          </a:p>
          <a:p>
            <a:pPr algn="l"/>
            <a:endParaRPr lang="en-US" sz="1400" dirty="0">
              <a:latin typeface="Courier New" panose="02070309020205020404" pitchFamily="49" charset="0"/>
            </a:endParaRPr>
          </a:p>
          <a:p>
            <a:pPr algn="l"/>
            <a:r>
              <a:rPr lang="en-US" sz="1400" b="1" dirty="0">
                <a:solidFill>
                  <a:srgbClr val="7F0074"/>
                </a:solidFill>
                <a:latin typeface="Courier New" panose="02070309020205020404" pitchFamily="49" charset="0"/>
              </a:rPr>
              <a:t>}</a:t>
            </a:r>
            <a:endParaRPr lang="en-US" sz="1400" dirty="0"/>
          </a:p>
        </p:txBody>
      </p:sp>
      <p:sp>
        <p:nvSpPr>
          <p:cNvPr id="2" name="Rectangle: Rounded Corners 1">
            <a:extLst>
              <a:ext uri="{FF2B5EF4-FFF2-40B4-BE49-F238E27FC236}">
                <a16:creationId xmlns:a16="http://schemas.microsoft.com/office/drawing/2014/main" id="{3EFDC4AD-460D-324C-2CEE-4F77F9E981F9}"/>
              </a:ext>
            </a:extLst>
          </p:cNvPr>
          <p:cNvSpPr/>
          <p:nvPr/>
        </p:nvSpPr>
        <p:spPr>
          <a:xfrm>
            <a:off x="7246540" y="3140968"/>
            <a:ext cx="1800200" cy="7920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SO</a:t>
            </a:r>
          </a:p>
        </p:txBody>
      </p:sp>
      <p:sp>
        <p:nvSpPr>
          <p:cNvPr id="5" name="Rectangle: Rounded Corners 4">
            <a:extLst>
              <a:ext uri="{FF2B5EF4-FFF2-40B4-BE49-F238E27FC236}">
                <a16:creationId xmlns:a16="http://schemas.microsoft.com/office/drawing/2014/main" id="{FAB2FFC3-C7E3-3E48-7580-7F34235EEE84}"/>
              </a:ext>
            </a:extLst>
          </p:cNvPr>
          <p:cNvSpPr/>
          <p:nvPr/>
        </p:nvSpPr>
        <p:spPr>
          <a:xfrm>
            <a:off x="8758708" y="4221088"/>
            <a:ext cx="1800200" cy="7920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SO_I</a:t>
            </a:r>
          </a:p>
        </p:txBody>
      </p:sp>
      <p:cxnSp>
        <p:nvCxnSpPr>
          <p:cNvPr id="7" name="Connector: Elbow 6">
            <a:extLst>
              <a:ext uri="{FF2B5EF4-FFF2-40B4-BE49-F238E27FC236}">
                <a16:creationId xmlns:a16="http://schemas.microsoft.com/office/drawing/2014/main" id="{3A713944-F895-6B4F-74B4-198D677210C0}"/>
              </a:ext>
            </a:extLst>
          </p:cNvPr>
          <p:cNvCxnSpPr>
            <a:stCxn id="2" idx="2"/>
            <a:endCxn id="5" idx="1"/>
          </p:cNvCxnSpPr>
          <p:nvPr/>
        </p:nvCxnSpPr>
        <p:spPr>
          <a:xfrm rot="16200000" flipH="1">
            <a:off x="8110636" y="3969060"/>
            <a:ext cx="684076" cy="612068"/>
          </a:xfrm>
          <a:prstGeom prst="bentConnector2">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5872702"/>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61764" y="138393"/>
            <a:ext cx="10513168" cy="478800"/>
          </a:xfrm>
        </p:spPr>
        <p:txBody>
          <a:bodyPr/>
          <a:lstStyle/>
          <a:p>
            <a:r>
              <a:rPr lang="en-US" sz="3200" b="1" i="0" dirty="0">
                <a:solidFill>
                  <a:srgbClr val="000000"/>
                </a:solidFill>
                <a:effectLst/>
                <a:latin typeface="Cooper Black" panose="0208090404030B020404" pitchFamily="18" charset="0"/>
              </a:rPr>
              <a:t>Title</a:t>
            </a:r>
            <a:endParaRPr lang="en-US" sz="3200" b="1" dirty="0">
              <a:solidFill>
                <a:schemeClr val="tx1">
                  <a:lumMod val="85000"/>
                  <a:lumOff val="15000"/>
                </a:schemeClr>
              </a:solidFill>
              <a:latin typeface="Cooper Black" panose="0208090404030B020404" pitchFamily="18" charset="0"/>
            </a:endParaRPr>
          </a:p>
        </p:txBody>
      </p:sp>
      <p:sp>
        <p:nvSpPr>
          <p:cNvPr id="3" name="Rectangle: Rounded Corners 2">
            <a:extLst>
              <a:ext uri="{FF2B5EF4-FFF2-40B4-BE49-F238E27FC236}">
                <a16:creationId xmlns:a16="http://schemas.microsoft.com/office/drawing/2014/main" id="{608FCE4B-E51C-1EA9-404A-0429CEB78F88}"/>
              </a:ext>
            </a:extLst>
          </p:cNvPr>
          <p:cNvSpPr/>
          <p:nvPr/>
        </p:nvSpPr>
        <p:spPr>
          <a:xfrm>
            <a:off x="621804" y="6533181"/>
            <a:ext cx="2410207" cy="2160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latin typeface="Arial Black" panose="020B0A04020102020204" pitchFamily="34" charset="0"/>
              </a:rPr>
              <a:t>www.anubhavtrainings.com</a:t>
            </a:r>
            <a:endParaRPr lang="en-IN" sz="1050" dirty="0">
              <a:latin typeface="Arial Black" panose="020B0A04020102020204" pitchFamily="34" charset="0"/>
            </a:endParaRPr>
          </a:p>
        </p:txBody>
      </p:sp>
      <p:pic>
        <p:nvPicPr>
          <p:cNvPr id="13" name="Picture 12">
            <a:extLst>
              <a:ext uri="{FF2B5EF4-FFF2-40B4-BE49-F238E27FC236}">
                <a16:creationId xmlns:a16="http://schemas.microsoft.com/office/drawing/2014/main" id="{F288C6AC-5493-474F-667B-62B87312FE1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423004" y="6232821"/>
            <a:ext cx="608198" cy="600720"/>
          </a:xfrm>
          <a:prstGeom prst="rect">
            <a:avLst/>
          </a:prstGeom>
        </p:spPr>
      </p:pic>
      <p:grpSp>
        <p:nvGrpSpPr>
          <p:cNvPr id="7" name="Group 6">
            <a:extLst>
              <a:ext uri="{FF2B5EF4-FFF2-40B4-BE49-F238E27FC236}">
                <a16:creationId xmlns:a16="http://schemas.microsoft.com/office/drawing/2014/main" id="{48B155CF-4A97-65C5-59A2-E927E5B13304}"/>
              </a:ext>
            </a:extLst>
          </p:cNvPr>
          <p:cNvGrpSpPr/>
          <p:nvPr/>
        </p:nvGrpSpPr>
        <p:grpSpPr>
          <a:xfrm>
            <a:off x="1826907" y="692696"/>
            <a:ext cx="1747225" cy="5540125"/>
            <a:chOff x="1826907" y="692696"/>
            <a:chExt cx="1747225" cy="5540125"/>
          </a:xfrm>
        </p:grpSpPr>
        <p:sp>
          <p:nvSpPr>
            <p:cNvPr id="2" name="Rectangle 1">
              <a:extLst>
                <a:ext uri="{FF2B5EF4-FFF2-40B4-BE49-F238E27FC236}">
                  <a16:creationId xmlns:a16="http://schemas.microsoft.com/office/drawing/2014/main" id="{9F14795E-D233-3BD6-570E-CF47D3848A65}"/>
                </a:ext>
              </a:extLst>
            </p:cNvPr>
            <p:cNvSpPr/>
            <p:nvPr/>
          </p:nvSpPr>
          <p:spPr>
            <a:xfrm>
              <a:off x="1826907" y="692696"/>
              <a:ext cx="1747225"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Fiori UI</a:t>
              </a:r>
            </a:p>
          </p:txBody>
        </p:sp>
        <p:cxnSp>
          <p:nvCxnSpPr>
            <p:cNvPr id="6" name="Straight Connector 5">
              <a:extLst>
                <a:ext uri="{FF2B5EF4-FFF2-40B4-BE49-F238E27FC236}">
                  <a16:creationId xmlns:a16="http://schemas.microsoft.com/office/drawing/2014/main" id="{C51E8397-1ED1-3759-A440-EE4BC349F706}"/>
                </a:ext>
              </a:extLst>
            </p:cNvPr>
            <p:cNvCxnSpPr>
              <a:stCxn id="2" idx="2"/>
            </p:cNvCxnSpPr>
            <p:nvPr/>
          </p:nvCxnSpPr>
          <p:spPr>
            <a:xfrm flipH="1">
              <a:off x="2638028" y="1052736"/>
              <a:ext cx="62492" cy="5180085"/>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grpSp>
      <p:sp>
        <p:nvSpPr>
          <p:cNvPr id="8" name="Smiley Face 7">
            <a:extLst>
              <a:ext uri="{FF2B5EF4-FFF2-40B4-BE49-F238E27FC236}">
                <a16:creationId xmlns:a16="http://schemas.microsoft.com/office/drawing/2014/main" id="{63CD3836-CF5D-A671-C17B-F2E2A684A982}"/>
              </a:ext>
            </a:extLst>
          </p:cNvPr>
          <p:cNvSpPr/>
          <p:nvPr/>
        </p:nvSpPr>
        <p:spPr>
          <a:xfrm>
            <a:off x="621804" y="617193"/>
            <a:ext cx="432048" cy="435543"/>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CCDAB2EE-0099-76F4-368B-63E117BB5618}"/>
              </a:ext>
            </a:extLst>
          </p:cNvPr>
          <p:cNvCxnSpPr/>
          <p:nvPr/>
        </p:nvCxnSpPr>
        <p:spPr>
          <a:xfrm flipH="1">
            <a:off x="786444" y="1095993"/>
            <a:ext cx="62492" cy="5180085"/>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a16="http://schemas.microsoft.com/office/drawing/2014/main" id="{82C804C0-C5BB-01B9-AA47-7A46DDE79048}"/>
              </a:ext>
            </a:extLst>
          </p:cNvPr>
          <p:cNvGrpSpPr/>
          <p:nvPr/>
        </p:nvGrpSpPr>
        <p:grpSpPr>
          <a:xfrm>
            <a:off x="3862164" y="692696"/>
            <a:ext cx="1747225" cy="5540125"/>
            <a:chOff x="1826907" y="692696"/>
            <a:chExt cx="1747225" cy="5540125"/>
          </a:xfrm>
        </p:grpSpPr>
        <p:sp>
          <p:nvSpPr>
            <p:cNvPr id="11" name="Rectangle 10">
              <a:extLst>
                <a:ext uri="{FF2B5EF4-FFF2-40B4-BE49-F238E27FC236}">
                  <a16:creationId xmlns:a16="http://schemas.microsoft.com/office/drawing/2014/main" id="{D43AF9C2-BCF0-A6AE-6CED-541D2E207542}"/>
                </a:ext>
              </a:extLst>
            </p:cNvPr>
            <p:cNvSpPr/>
            <p:nvPr/>
          </p:nvSpPr>
          <p:spPr>
            <a:xfrm>
              <a:off x="1826907" y="692696"/>
              <a:ext cx="1747225"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OData</a:t>
              </a:r>
            </a:p>
          </p:txBody>
        </p:sp>
        <p:cxnSp>
          <p:nvCxnSpPr>
            <p:cNvPr id="12" name="Straight Connector 11">
              <a:extLst>
                <a:ext uri="{FF2B5EF4-FFF2-40B4-BE49-F238E27FC236}">
                  <a16:creationId xmlns:a16="http://schemas.microsoft.com/office/drawing/2014/main" id="{C7E89A75-88E6-254D-F330-9C6ECDAD80D7}"/>
                </a:ext>
              </a:extLst>
            </p:cNvPr>
            <p:cNvCxnSpPr>
              <a:stCxn id="11" idx="2"/>
            </p:cNvCxnSpPr>
            <p:nvPr/>
          </p:nvCxnSpPr>
          <p:spPr>
            <a:xfrm flipH="1">
              <a:off x="2638028" y="1052736"/>
              <a:ext cx="62492" cy="5180085"/>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grpSp>
      <p:grpSp>
        <p:nvGrpSpPr>
          <p:cNvPr id="15" name="Group 14">
            <a:extLst>
              <a:ext uri="{FF2B5EF4-FFF2-40B4-BE49-F238E27FC236}">
                <a16:creationId xmlns:a16="http://schemas.microsoft.com/office/drawing/2014/main" id="{BCAC3981-D247-DCEB-628C-0E0F02945CD4}"/>
              </a:ext>
            </a:extLst>
          </p:cNvPr>
          <p:cNvGrpSpPr/>
          <p:nvPr/>
        </p:nvGrpSpPr>
        <p:grpSpPr>
          <a:xfrm>
            <a:off x="6723758" y="692696"/>
            <a:ext cx="1747225" cy="5540125"/>
            <a:chOff x="1826907" y="692696"/>
            <a:chExt cx="1747225" cy="5540125"/>
          </a:xfrm>
        </p:grpSpPr>
        <p:sp>
          <p:nvSpPr>
            <p:cNvPr id="16" name="Rectangle 15">
              <a:extLst>
                <a:ext uri="{FF2B5EF4-FFF2-40B4-BE49-F238E27FC236}">
                  <a16:creationId xmlns:a16="http://schemas.microsoft.com/office/drawing/2014/main" id="{660C43DA-C475-652D-A6AB-41A75B09E42F}"/>
                </a:ext>
              </a:extLst>
            </p:cNvPr>
            <p:cNvSpPr/>
            <p:nvPr/>
          </p:nvSpPr>
          <p:spPr>
            <a:xfrm>
              <a:off x="1826907" y="692696"/>
              <a:ext cx="1747225"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BOPF</a:t>
              </a:r>
            </a:p>
          </p:txBody>
        </p:sp>
        <p:cxnSp>
          <p:nvCxnSpPr>
            <p:cNvPr id="17" name="Straight Connector 16">
              <a:extLst>
                <a:ext uri="{FF2B5EF4-FFF2-40B4-BE49-F238E27FC236}">
                  <a16:creationId xmlns:a16="http://schemas.microsoft.com/office/drawing/2014/main" id="{C9891A94-32D5-7640-AC6A-8CED606FB228}"/>
                </a:ext>
              </a:extLst>
            </p:cNvPr>
            <p:cNvCxnSpPr>
              <a:stCxn id="16" idx="2"/>
            </p:cNvCxnSpPr>
            <p:nvPr/>
          </p:nvCxnSpPr>
          <p:spPr>
            <a:xfrm flipH="1">
              <a:off x="2638028" y="1052736"/>
              <a:ext cx="62492" cy="5180085"/>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grpSp>
      <p:grpSp>
        <p:nvGrpSpPr>
          <p:cNvPr id="18" name="Group 17">
            <a:extLst>
              <a:ext uri="{FF2B5EF4-FFF2-40B4-BE49-F238E27FC236}">
                <a16:creationId xmlns:a16="http://schemas.microsoft.com/office/drawing/2014/main" id="{A60870F7-9841-CABE-EF43-C44AB910AC65}"/>
              </a:ext>
            </a:extLst>
          </p:cNvPr>
          <p:cNvGrpSpPr/>
          <p:nvPr/>
        </p:nvGrpSpPr>
        <p:grpSpPr>
          <a:xfrm>
            <a:off x="10207571" y="692696"/>
            <a:ext cx="1747225" cy="5540125"/>
            <a:chOff x="1826907" y="692696"/>
            <a:chExt cx="1747225" cy="5540125"/>
          </a:xfrm>
        </p:grpSpPr>
        <p:sp>
          <p:nvSpPr>
            <p:cNvPr id="19" name="Rectangle 18">
              <a:extLst>
                <a:ext uri="{FF2B5EF4-FFF2-40B4-BE49-F238E27FC236}">
                  <a16:creationId xmlns:a16="http://schemas.microsoft.com/office/drawing/2014/main" id="{FCDE530E-182D-F069-A5C4-69BA1F0F8A26}"/>
                </a:ext>
              </a:extLst>
            </p:cNvPr>
            <p:cNvSpPr/>
            <p:nvPr/>
          </p:nvSpPr>
          <p:spPr>
            <a:xfrm>
              <a:off x="1826907" y="692696"/>
              <a:ext cx="1747225"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HANADB</a:t>
              </a:r>
            </a:p>
          </p:txBody>
        </p:sp>
        <p:cxnSp>
          <p:nvCxnSpPr>
            <p:cNvPr id="20" name="Straight Connector 19">
              <a:extLst>
                <a:ext uri="{FF2B5EF4-FFF2-40B4-BE49-F238E27FC236}">
                  <a16:creationId xmlns:a16="http://schemas.microsoft.com/office/drawing/2014/main" id="{231CA9C1-AD56-3DB2-C543-6ED7E9034DB6}"/>
                </a:ext>
              </a:extLst>
            </p:cNvPr>
            <p:cNvCxnSpPr>
              <a:stCxn id="19" idx="2"/>
            </p:cNvCxnSpPr>
            <p:nvPr/>
          </p:nvCxnSpPr>
          <p:spPr>
            <a:xfrm flipH="1">
              <a:off x="2638028" y="1052736"/>
              <a:ext cx="62492" cy="5180085"/>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grpSp>
      <p:cxnSp>
        <p:nvCxnSpPr>
          <p:cNvPr id="22" name="Straight Arrow Connector 21">
            <a:extLst>
              <a:ext uri="{FF2B5EF4-FFF2-40B4-BE49-F238E27FC236}">
                <a16:creationId xmlns:a16="http://schemas.microsoft.com/office/drawing/2014/main" id="{F26CED8A-1725-DE02-46CC-B0E2AA6B965C}"/>
              </a:ext>
            </a:extLst>
          </p:cNvPr>
          <p:cNvCxnSpPr/>
          <p:nvPr/>
        </p:nvCxnSpPr>
        <p:spPr>
          <a:xfrm>
            <a:off x="848936" y="1484784"/>
            <a:ext cx="182033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9A294510-2BC7-FE36-925B-72CE5F960B4B}"/>
              </a:ext>
            </a:extLst>
          </p:cNvPr>
          <p:cNvCxnSpPr/>
          <p:nvPr/>
        </p:nvCxnSpPr>
        <p:spPr>
          <a:xfrm>
            <a:off x="2700519" y="1700808"/>
            <a:ext cx="200401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2060386F-146A-55FF-BE6B-BE8FBC69E60C}"/>
              </a:ext>
            </a:extLst>
          </p:cNvPr>
          <p:cNvCxnSpPr/>
          <p:nvPr/>
        </p:nvCxnSpPr>
        <p:spPr>
          <a:xfrm>
            <a:off x="4735776" y="1844824"/>
            <a:ext cx="283034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B5772CF3-9057-A8DA-625C-9FFAA414032F}"/>
              </a:ext>
            </a:extLst>
          </p:cNvPr>
          <p:cNvSpPr/>
          <p:nvPr/>
        </p:nvSpPr>
        <p:spPr>
          <a:xfrm>
            <a:off x="7534879" y="1844824"/>
            <a:ext cx="62492" cy="23042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Straight Arrow Connector 28">
            <a:extLst>
              <a:ext uri="{FF2B5EF4-FFF2-40B4-BE49-F238E27FC236}">
                <a16:creationId xmlns:a16="http://schemas.microsoft.com/office/drawing/2014/main" id="{E1F8BD63-EA91-4589-ED83-8A33F5FFE26A}"/>
              </a:ext>
            </a:extLst>
          </p:cNvPr>
          <p:cNvCxnSpPr>
            <a:cxnSpLocks/>
          </p:cNvCxnSpPr>
          <p:nvPr/>
        </p:nvCxnSpPr>
        <p:spPr>
          <a:xfrm>
            <a:off x="7628617" y="3428999"/>
            <a:ext cx="3358829"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27C7011D-9ED8-9163-B45D-C145994E51A7}"/>
              </a:ext>
            </a:extLst>
          </p:cNvPr>
          <p:cNvSpPr/>
          <p:nvPr/>
        </p:nvSpPr>
        <p:spPr>
          <a:xfrm>
            <a:off x="10924954" y="3429000"/>
            <a:ext cx="210018"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Arrow Connector 31">
            <a:extLst>
              <a:ext uri="{FF2B5EF4-FFF2-40B4-BE49-F238E27FC236}">
                <a16:creationId xmlns:a16="http://schemas.microsoft.com/office/drawing/2014/main" id="{5BA1075E-0E24-B782-98EF-4615E88CCF3B}"/>
              </a:ext>
            </a:extLst>
          </p:cNvPr>
          <p:cNvCxnSpPr>
            <a:stCxn id="30" idx="2"/>
          </p:cNvCxnSpPr>
          <p:nvPr/>
        </p:nvCxnSpPr>
        <p:spPr>
          <a:xfrm flipH="1">
            <a:off x="7597371" y="3717032"/>
            <a:ext cx="34325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B05D3323-7230-6DEE-DA44-6D5E114BA4F3}"/>
              </a:ext>
            </a:extLst>
          </p:cNvPr>
          <p:cNvSpPr/>
          <p:nvPr/>
        </p:nvSpPr>
        <p:spPr>
          <a:xfrm>
            <a:off x="4735776" y="1700808"/>
            <a:ext cx="45719" cy="27362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95B4D2A4-CC87-8E8C-F84B-7D89D2FB2CBE}"/>
              </a:ext>
            </a:extLst>
          </p:cNvPr>
          <p:cNvSpPr/>
          <p:nvPr/>
        </p:nvSpPr>
        <p:spPr>
          <a:xfrm>
            <a:off x="2654801" y="1484784"/>
            <a:ext cx="45719" cy="32403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Straight Arrow Connector 36">
            <a:extLst>
              <a:ext uri="{FF2B5EF4-FFF2-40B4-BE49-F238E27FC236}">
                <a16:creationId xmlns:a16="http://schemas.microsoft.com/office/drawing/2014/main" id="{9BB1DCEE-8126-2101-40D6-DCBB960A4239}"/>
              </a:ext>
            </a:extLst>
          </p:cNvPr>
          <p:cNvCxnSpPr>
            <a:stCxn id="27" idx="2"/>
          </p:cNvCxnSpPr>
          <p:nvPr/>
        </p:nvCxnSpPr>
        <p:spPr>
          <a:xfrm flipH="1">
            <a:off x="4781495" y="4149080"/>
            <a:ext cx="278463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87C51416-3965-46B5-FCC9-6757F2A64E50}"/>
              </a:ext>
            </a:extLst>
          </p:cNvPr>
          <p:cNvCxnSpPr>
            <a:stCxn id="34" idx="2"/>
          </p:cNvCxnSpPr>
          <p:nvPr/>
        </p:nvCxnSpPr>
        <p:spPr>
          <a:xfrm flipH="1">
            <a:off x="2700519" y="4437107"/>
            <a:ext cx="205811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93CC20C9-DADE-BBD3-7262-11FFF93114E8}"/>
              </a:ext>
            </a:extLst>
          </p:cNvPr>
          <p:cNvCxnSpPr>
            <a:stCxn id="35" idx="2"/>
          </p:cNvCxnSpPr>
          <p:nvPr/>
        </p:nvCxnSpPr>
        <p:spPr>
          <a:xfrm flipH="1">
            <a:off x="786444" y="4725143"/>
            <a:ext cx="189121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Rectangle 42">
            <a:extLst>
              <a:ext uri="{FF2B5EF4-FFF2-40B4-BE49-F238E27FC236}">
                <a16:creationId xmlns:a16="http://schemas.microsoft.com/office/drawing/2014/main" id="{9F46688D-19A0-27C1-01BE-B5F883783FD5}"/>
              </a:ext>
            </a:extLst>
          </p:cNvPr>
          <p:cNvSpPr/>
          <p:nvPr/>
        </p:nvSpPr>
        <p:spPr>
          <a:xfrm>
            <a:off x="9313667" y="2010427"/>
            <a:ext cx="93738" cy="107662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nvGrpSpPr>
          <p:cNvPr id="44" name="Group 43">
            <a:extLst>
              <a:ext uri="{FF2B5EF4-FFF2-40B4-BE49-F238E27FC236}">
                <a16:creationId xmlns:a16="http://schemas.microsoft.com/office/drawing/2014/main" id="{59F171E9-03F2-56F8-C7D8-8659CD89E2A4}"/>
              </a:ext>
            </a:extLst>
          </p:cNvPr>
          <p:cNvGrpSpPr/>
          <p:nvPr/>
        </p:nvGrpSpPr>
        <p:grpSpPr>
          <a:xfrm>
            <a:off x="8766469" y="703379"/>
            <a:ext cx="1176861" cy="5829803"/>
            <a:chOff x="2133030" y="703379"/>
            <a:chExt cx="1176861" cy="5617057"/>
          </a:xfrm>
        </p:grpSpPr>
        <p:cxnSp>
          <p:nvCxnSpPr>
            <p:cNvPr id="46" name="Straight Connector 45">
              <a:extLst>
                <a:ext uri="{FF2B5EF4-FFF2-40B4-BE49-F238E27FC236}">
                  <a16:creationId xmlns:a16="http://schemas.microsoft.com/office/drawing/2014/main" id="{AB1CBE68-01F3-CAA8-4464-7823EE70776E}"/>
                </a:ext>
              </a:extLst>
            </p:cNvPr>
            <p:cNvCxnSpPr>
              <a:cxnSpLocks/>
              <a:stCxn id="45" idx="2"/>
            </p:cNvCxnSpPr>
            <p:nvPr/>
          </p:nvCxnSpPr>
          <p:spPr>
            <a:xfrm>
              <a:off x="2721461" y="1063419"/>
              <a:ext cx="0" cy="5257017"/>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sp>
          <p:nvSpPr>
            <p:cNvPr id="45" name="Rectangle 44">
              <a:extLst>
                <a:ext uri="{FF2B5EF4-FFF2-40B4-BE49-F238E27FC236}">
                  <a16:creationId xmlns:a16="http://schemas.microsoft.com/office/drawing/2014/main" id="{BC53D95E-0FA7-F03F-7085-C0A2E17BD268}"/>
                </a:ext>
              </a:extLst>
            </p:cNvPr>
            <p:cNvSpPr/>
            <p:nvPr/>
          </p:nvSpPr>
          <p:spPr>
            <a:xfrm>
              <a:off x="2133030" y="703379"/>
              <a:ext cx="1176861"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class</a:t>
              </a:r>
            </a:p>
          </p:txBody>
        </p:sp>
      </p:grpSp>
      <p:cxnSp>
        <p:nvCxnSpPr>
          <p:cNvPr id="50" name="Straight Arrow Connector 49">
            <a:extLst>
              <a:ext uri="{FF2B5EF4-FFF2-40B4-BE49-F238E27FC236}">
                <a16:creationId xmlns:a16="http://schemas.microsoft.com/office/drawing/2014/main" id="{6628A949-122A-32F9-C08E-800FE50A3258}"/>
              </a:ext>
            </a:extLst>
          </p:cNvPr>
          <p:cNvCxnSpPr/>
          <p:nvPr/>
        </p:nvCxnSpPr>
        <p:spPr>
          <a:xfrm>
            <a:off x="7580597" y="2025267"/>
            <a:ext cx="168056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0B56041C-B74D-995F-AF58-4BA0F630B037}"/>
              </a:ext>
            </a:extLst>
          </p:cNvPr>
          <p:cNvCxnSpPr>
            <a:stCxn id="43" idx="2"/>
          </p:cNvCxnSpPr>
          <p:nvPr/>
        </p:nvCxnSpPr>
        <p:spPr>
          <a:xfrm flipH="1">
            <a:off x="7318548" y="3087048"/>
            <a:ext cx="2041988" cy="179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3" name="Flowchart: Decision 52">
            <a:extLst>
              <a:ext uri="{FF2B5EF4-FFF2-40B4-BE49-F238E27FC236}">
                <a16:creationId xmlns:a16="http://schemas.microsoft.com/office/drawing/2014/main" id="{CD452442-8006-47DF-75EC-35EE9AD09644}"/>
              </a:ext>
            </a:extLst>
          </p:cNvPr>
          <p:cNvSpPr/>
          <p:nvPr/>
        </p:nvSpPr>
        <p:spPr>
          <a:xfrm>
            <a:off x="6708542" y="2873928"/>
            <a:ext cx="653070" cy="444153"/>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Explosion: 8 Points 53">
            <a:extLst>
              <a:ext uri="{FF2B5EF4-FFF2-40B4-BE49-F238E27FC236}">
                <a16:creationId xmlns:a16="http://schemas.microsoft.com/office/drawing/2014/main" id="{EE4DE15E-5BA4-1980-AE0A-C44FA0AD442A}"/>
              </a:ext>
            </a:extLst>
          </p:cNvPr>
          <p:cNvSpPr/>
          <p:nvPr/>
        </p:nvSpPr>
        <p:spPr>
          <a:xfrm>
            <a:off x="6526460" y="2548737"/>
            <a:ext cx="419990" cy="444153"/>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6" name="Straight Arrow Connector 55">
            <a:extLst>
              <a:ext uri="{FF2B5EF4-FFF2-40B4-BE49-F238E27FC236}">
                <a16:creationId xmlns:a16="http://schemas.microsoft.com/office/drawing/2014/main" id="{E9CAD9CF-C48E-2437-B13D-7BF57928237C}"/>
              </a:ext>
            </a:extLst>
          </p:cNvPr>
          <p:cNvCxnSpPr>
            <a:stCxn id="53" idx="1"/>
            <a:endCxn id="35" idx="3"/>
          </p:cNvCxnSpPr>
          <p:nvPr/>
        </p:nvCxnSpPr>
        <p:spPr>
          <a:xfrm flipH="1">
            <a:off x="2700520" y="3096005"/>
            <a:ext cx="4008022" cy="89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Connector: Elbow 57">
            <a:extLst>
              <a:ext uri="{FF2B5EF4-FFF2-40B4-BE49-F238E27FC236}">
                <a16:creationId xmlns:a16="http://schemas.microsoft.com/office/drawing/2014/main" id="{3C54E099-4AF8-F6C7-4884-F06A9E1DED18}"/>
              </a:ext>
            </a:extLst>
          </p:cNvPr>
          <p:cNvCxnSpPr>
            <a:stCxn id="53" idx="2"/>
          </p:cNvCxnSpPr>
          <p:nvPr/>
        </p:nvCxnSpPr>
        <p:spPr>
          <a:xfrm rot="16200000" flipH="1">
            <a:off x="7229519" y="3123639"/>
            <a:ext cx="110918" cy="49980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59" name="Oval 58">
            <a:extLst>
              <a:ext uri="{FF2B5EF4-FFF2-40B4-BE49-F238E27FC236}">
                <a16:creationId xmlns:a16="http://schemas.microsoft.com/office/drawing/2014/main" id="{F31FE266-E04A-DFF6-FFCC-CFF115B6017D}"/>
              </a:ext>
            </a:extLst>
          </p:cNvPr>
          <p:cNvSpPr/>
          <p:nvPr/>
        </p:nvSpPr>
        <p:spPr>
          <a:xfrm>
            <a:off x="9436575" y="1911704"/>
            <a:ext cx="336242" cy="28802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E3B8B77C-6BD1-BF9D-1BE8-BB297CEE850E}"/>
              </a:ext>
            </a:extLst>
          </p:cNvPr>
          <p:cNvSpPr/>
          <p:nvPr/>
        </p:nvSpPr>
        <p:spPr>
          <a:xfrm>
            <a:off x="9446151" y="2893163"/>
            <a:ext cx="336242" cy="28802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2" name="TextBox 61">
            <a:extLst>
              <a:ext uri="{FF2B5EF4-FFF2-40B4-BE49-F238E27FC236}">
                <a16:creationId xmlns:a16="http://schemas.microsoft.com/office/drawing/2014/main" id="{262F8AF0-3CA2-4719-88BA-13CE91AA3300}"/>
              </a:ext>
            </a:extLst>
          </p:cNvPr>
          <p:cNvSpPr txBox="1"/>
          <p:nvPr/>
        </p:nvSpPr>
        <p:spPr>
          <a:xfrm>
            <a:off x="1515775" y="4892962"/>
            <a:ext cx="6094638" cy="1569660"/>
          </a:xfrm>
          <a:prstGeom prst="rect">
            <a:avLst/>
          </a:prstGeom>
          <a:noFill/>
        </p:spPr>
        <p:txBody>
          <a:bodyPr wrap="square">
            <a:spAutoFit/>
          </a:bodyPr>
          <a:lstStyle/>
          <a:p>
            <a:r>
              <a:rPr lang="en-US" dirty="0">
                <a:hlinkClick r:id="rId4"/>
              </a:rPr>
              <a:t>https://www.youtube.com/watch?v=C9MWowuCxis&amp;list=PLcxqFaocb9WLtnq-rpXbRy5hnKECxr95G&amp;index=88</a:t>
            </a:r>
            <a:endParaRPr lang="en-US" dirty="0"/>
          </a:p>
          <a:p>
            <a:endParaRPr lang="en-US" dirty="0"/>
          </a:p>
        </p:txBody>
      </p:sp>
    </p:spTree>
    <p:extLst>
      <p:ext uri="{BB962C8B-B14F-4D97-AF65-F5344CB8AC3E}">
        <p14:creationId xmlns:p14="http://schemas.microsoft.com/office/powerpoint/2010/main" val="3581887292"/>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61764" y="133136"/>
            <a:ext cx="11245612" cy="711081"/>
          </a:xfrm>
        </p:spPr>
        <p:txBody>
          <a:bodyPr>
            <a:noAutofit/>
          </a:bodyPr>
          <a:lstStyle/>
          <a:p>
            <a:r>
              <a:rPr lang="en-US" dirty="0">
                <a:latin typeface="Cooper Black" panose="0208090404030B020404" pitchFamily="18" charset="0"/>
              </a:rPr>
              <a:t>Title</a:t>
            </a:r>
          </a:p>
        </p:txBody>
      </p:sp>
      <p:pic>
        <p:nvPicPr>
          <p:cNvPr id="93" name="Picture 92">
            <a:extLst>
              <a:ext uri="{FF2B5EF4-FFF2-40B4-BE49-F238E27FC236}">
                <a16:creationId xmlns:a16="http://schemas.microsoft.com/office/drawing/2014/main" id="{5CD05779-92C9-4167-9FAF-2640F8D564D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
        <p:nvSpPr>
          <p:cNvPr id="26" name="TextBox 25">
            <a:extLst>
              <a:ext uri="{FF2B5EF4-FFF2-40B4-BE49-F238E27FC236}">
                <a16:creationId xmlns:a16="http://schemas.microsoft.com/office/drawing/2014/main" id="{2668874E-C0FA-4ADA-BBF6-2FE5710B408A}"/>
              </a:ext>
            </a:extLst>
          </p:cNvPr>
          <p:cNvSpPr txBox="1"/>
          <p:nvPr/>
        </p:nvSpPr>
        <p:spPr>
          <a:xfrm>
            <a:off x="261764" y="923731"/>
            <a:ext cx="11802718" cy="369332"/>
          </a:xfrm>
          <a:prstGeom prst="rect">
            <a:avLst/>
          </a:prstGeom>
          <a:noFill/>
        </p:spPr>
        <p:txBody>
          <a:bodyPr wrap="square" rtlCol="0">
            <a:spAutoFit/>
          </a:bodyPr>
          <a:lstStyle/>
          <a:p>
            <a:r>
              <a:rPr lang="en-US" sz="1800" dirty="0"/>
              <a:t>Text</a:t>
            </a:r>
          </a:p>
        </p:txBody>
      </p:sp>
      <p:sp>
        <p:nvSpPr>
          <p:cNvPr id="9"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8614692" y="6525344"/>
            <a:ext cx="3528392" cy="287537"/>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www.anubhavtrainings.com</a:t>
            </a:r>
          </a:p>
        </p:txBody>
      </p:sp>
    </p:spTree>
    <p:extLst>
      <p:ext uri="{BB962C8B-B14F-4D97-AF65-F5344CB8AC3E}">
        <p14:creationId xmlns:p14="http://schemas.microsoft.com/office/powerpoint/2010/main" val="1664076807"/>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61764" y="133136"/>
            <a:ext cx="11245612" cy="711081"/>
          </a:xfrm>
        </p:spPr>
        <p:txBody>
          <a:bodyPr>
            <a:noAutofit/>
          </a:bodyPr>
          <a:lstStyle/>
          <a:p>
            <a:r>
              <a:rPr lang="en-US" dirty="0">
                <a:latin typeface="Cooper Black" panose="0208090404030B020404" pitchFamily="18" charset="0"/>
              </a:rPr>
              <a:t>Title</a:t>
            </a:r>
          </a:p>
        </p:txBody>
      </p:sp>
      <p:pic>
        <p:nvPicPr>
          <p:cNvPr id="93" name="Picture 92">
            <a:extLst>
              <a:ext uri="{FF2B5EF4-FFF2-40B4-BE49-F238E27FC236}">
                <a16:creationId xmlns:a16="http://schemas.microsoft.com/office/drawing/2014/main" id="{5CD05779-92C9-4167-9FAF-2640F8D564D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
        <p:nvSpPr>
          <p:cNvPr id="26" name="TextBox 25">
            <a:extLst>
              <a:ext uri="{FF2B5EF4-FFF2-40B4-BE49-F238E27FC236}">
                <a16:creationId xmlns:a16="http://schemas.microsoft.com/office/drawing/2014/main" id="{2668874E-C0FA-4ADA-BBF6-2FE5710B408A}"/>
              </a:ext>
            </a:extLst>
          </p:cNvPr>
          <p:cNvSpPr txBox="1"/>
          <p:nvPr/>
        </p:nvSpPr>
        <p:spPr>
          <a:xfrm>
            <a:off x="261764" y="923731"/>
            <a:ext cx="11802718" cy="369332"/>
          </a:xfrm>
          <a:prstGeom prst="rect">
            <a:avLst/>
          </a:prstGeom>
          <a:noFill/>
        </p:spPr>
        <p:txBody>
          <a:bodyPr wrap="square" rtlCol="0">
            <a:spAutoFit/>
          </a:bodyPr>
          <a:lstStyle/>
          <a:p>
            <a:r>
              <a:rPr lang="en-US" sz="1800" dirty="0"/>
              <a:t>Text</a:t>
            </a:r>
          </a:p>
        </p:txBody>
      </p:sp>
      <p:sp>
        <p:nvSpPr>
          <p:cNvPr id="9"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8614692" y="6525344"/>
            <a:ext cx="3528392" cy="287537"/>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www.anubhavtrainings.com</a:t>
            </a:r>
          </a:p>
        </p:txBody>
      </p:sp>
    </p:spTree>
    <p:extLst>
      <p:ext uri="{BB962C8B-B14F-4D97-AF65-F5344CB8AC3E}">
        <p14:creationId xmlns:p14="http://schemas.microsoft.com/office/powerpoint/2010/main" val="754783840"/>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A person holding a pen in a notebook&#10;&#10;Description automatically generated with low confidence">
            <a:extLst>
              <a:ext uri="{FF2B5EF4-FFF2-40B4-BE49-F238E27FC236}">
                <a16:creationId xmlns:a16="http://schemas.microsoft.com/office/drawing/2014/main" id="{B7A383F1-B332-C3B3-2D54-50078A8117E1}"/>
              </a:ext>
            </a:extLst>
          </p:cNvPr>
          <p:cNvPicPr>
            <a:picLocks noGrp="1" noChangeAspect="1"/>
          </p:cNvPicPr>
          <p:nvPr>
            <p:ph type="pic" sz="quarter" idx="12"/>
          </p:nvPr>
        </p:nvPicPr>
        <p:blipFill>
          <a:blip r:embed="rId2" cstate="screen">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a:ext>
            </a:extLst>
          </a:blip>
          <a:srcRect/>
          <a:stretch/>
        </p:blipFill>
        <p:spPr>
          <a:xfrm>
            <a:off x="0" y="2206625"/>
            <a:ext cx="12188825" cy="3182938"/>
          </a:xfrm>
        </p:spPr>
      </p:pic>
      <p:sp>
        <p:nvSpPr>
          <p:cNvPr id="2" name="Title 1">
            <a:extLst>
              <a:ext uri="{FF2B5EF4-FFF2-40B4-BE49-F238E27FC236}">
                <a16:creationId xmlns:a16="http://schemas.microsoft.com/office/drawing/2014/main" id="{2B417D41-2D1C-FD0F-5664-A52D34F78A27}"/>
              </a:ext>
            </a:extLst>
          </p:cNvPr>
          <p:cNvSpPr>
            <a:spLocks noGrp="1"/>
          </p:cNvSpPr>
          <p:nvPr>
            <p:ph type="title"/>
          </p:nvPr>
        </p:nvSpPr>
        <p:spPr>
          <a:xfrm>
            <a:off x="1651058" y="728462"/>
            <a:ext cx="8886708" cy="1188370"/>
          </a:xfrm>
        </p:spPr>
        <p:txBody>
          <a:bodyPr/>
          <a:lstStyle/>
          <a:p>
            <a:r>
              <a:rPr lang="en-US" sz="5400" dirty="0"/>
              <a:t>Questions?</a:t>
            </a:r>
          </a:p>
        </p:txBody>
      </p:sp>
      <p:sp>
        <p:nvSpPr>
          <p:cNvPr id="6" name="Rectangle 5">
            <a:extLst>
              <a:ext uri="{FF2B5EF4-FFF2-40B4-BE49-F238E27FC236}">
                <a16:creationId xmlns:a16="http://schemas.microsoft.com/office/drawing/2014/main" id="{CA2CB3F1-C977-3187-782E-5D7930F6594C}"/>
              </a:ext>
            </a:extLst>
          </p:cNvPr>
          <p:cNvSpPr/>
          <p:nvPr/>
        </p:nvSpPr>
        <p:spPr>
          <a:xfrm>
            <a:off x="499937" y="457200"/>
            <a:ext cx="11188950" cy="5943600"/>
          </a:xfrm>
          <a:prstGeom prst="rect">
            <a:avLst/>
          </a:prstGeom>
          <a:noFill/>
          <a:ln w="3175">
            <a:solidFill>
              <a:schemeClr val="tx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610080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8" descr="A clock on a wall&#10;&#10;Description automatically generated with medium confidence">
            <a:extLst>
              <a:ext uri="{FF2B5EF4-FFF2-40B4-BE49-F238E27FC236}">
                <a16:creationId xmlns:a16="http://schemas.microsoft.com/office/drawing/2014/main" id="{E434A80B-4880-808E-70C8-B347C5B02911}"/>
              </a:ext>
            </a:extLst>
          </p:cNvPr>
          <p:cNvPicPr>
            <a:picLocks noGrp="1" noChangeAspect="1"/>
          </p:cNvPicPr>
          <p:nvPr>
            <p:ph type="pic" sz="quarter" idx="10"/>
          </p:nvPr>
        </p:nvPicPr>
        <p:blipFill rotWithShape="1">
          <a:blip r:embed="rId3" cstate="screen">
            <a:extLst>
              <a:ext uri="{BEBA8EAE-BF5A-486C-A8C5-ECC9F3942E4B}">
                <a14:imgProps xmlns:a14="http://schemas.microsoft.com/office/drawing/2010/main">
                  <a14:imgLayer r:embed="rId4">
                    <a14:imgEffect>
                      <a14:saturation sat="0"/>
                    </a14:imgEffect>
                    <a14:imgEffect>
                      <a14:brightnessContrast contrast="40000"/>
                    </a14:imgEffect>
                  </a14:imgLayer>
                </a14:imgProps>
              </a:ext>
              <a:ext uri="{28A0092B-C50C-407E-A947-70E740481C1C}">
                <a14:useLocalDpi xmlns:a14="http://schemas.microsoft.com/office/drawing/2010/main"/>
              </a:ext>
            </a:extLst>
          </a:blip>
          <a:srcRect/>
          <a:stretch/>
        </p:blipFill>
        <p:spPr>
          <a:xfrm>
            <a:off x="2133972" y="0"/>
            <a:ext cx="5760640" cy="6858000"/>
          </a:xfrm>
        </p:spPr>
      </p:pic>
      <p:sp>
        <p:nvSpPr>
          <p:cNvPr id="4" name="Rectangle 3">
            <a:extLst>
              <a:ext uri="{FF2B5EF4-FFF2-40B4-BE49-F238E27FC236}">
                <a16:creationId xmlns:a16="http://schemas.microsoft.com/office/drawing/2014/main" id="{CC25EAAF-B157-4C19-3FC6-28EC796F10B8}"/>
              </a:ext>
            </a:extLst>
          </p:cNvPr>
          <p:cNvSpPr/>
          <p:nvPr/>
        </p:nvSpPr>
        <p:spPr>
          <a:xfrm>
            <a:off x="7518400" y="0"/>
            <a:ext cx="4670424" cy="6858000"/>
          </a:xfrm>
          <a:prstGeom prst="rect">
            <a:avLst/>
          </a:prstGeom>
          <a:gradFill>
            <a:gsLst>
              <a:gs pos="4000">
                <a:schemeClr val="accent2"/>
              </a:gs>
              <a:gs pos="100000">
                <a:schemeClr val="accent1"/>
              </a:gs>
            </a:gsLst>
            <a:lin ang="60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F52F5AEC-EA17-C090-17EB-A923D0D40815}"/>
              </a:ext>
            </a:extLst>
          </p:cNvPr>
          <p:cNvSpPr/>
          <p:nvPr/>
        </p:nvSpPr>
        <p:spPr>
          <a:xfrm>
            <a:off x="499937" y="457200"/>
            <a:ext cx="11188950" cy="5943600"/>
          </a:xfrm>
          <a:prstGeom prst="rect">
            <a:avLst/>
          </a:prstGeom>
          <a:noFill/>
          <a:ln w="3175">
            <a:solidFill>
              <a:schemeClr val="tx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3" name="Group 32">
            <a:extLst>
              <a:ext uri="{FF2B5EF4-FFF2-40B4-BE49-F238E27FC236}">
                <a16:creationId xmlns:a16="http://schemas.microsoft.com/office/drawing/2014/main" id="{99D159A5-3D84-FC6E-7C02-7CC596336911}"/>
              </a:ext>
            </a:extLst>
          </p:cNvPr>
          <p:cNvGrpSpPr/>
          <p:nvPr/>
        </p:nvGrpSpPr>
        <p:grpSpPr>
          <a:xfrm>
            <a:off x="8039515" y="2130630"/>
            <a:ext cx="3649371" cy="2395427"/>
            <a:chOff x="8039516" y="1953264"/>
            <a:chExt cx="3142204" cy="2395427"/>
          </a:xfrm>
        </p:grpSpPr>
        <p:grpSp>
          <p:nvGrpSpPr>
            <p:cNvPr id="30" name="Group 29">
              <a:extLst>
                <a:ext uri="{FF2B5EF4-FFF2-40B4-BE49-F238E27FC236}">
                  <a16:creationId xmlns:a16="http://schemas.microsoft.com/office/drawing/2014/main" id="{DBF9E201-17B2-8A0A-B1BF-0531028D22DC}"/>
                </a:ext>
              </a:extLst>
            </p:cNvPr>
            <p:cNvGrpSpPr/>
            <p:nvPr/>
          </p:nvGrpSpPr>
          <p:grpSpPr>
            <a:xfrm>
              <a:off x="8039516" y="1953264"/>
              <a:ext cx="3117556" cy="830997"/>
              <a:chOff x="8216676" y="2308864"/>
              <a:chExt cx="3117556" cy="830997"/>
            </a:xfrm>
          </p:grpSpPr>
          <p:sp>
            <p:nvSpPr>
              <p:cNvPr id="12" name="Rectangle 11">
                <a:extLst>
                  <a:ext uri="{FF2B5EF4-FFF2-40B4-BE49-F238E27FC236}">
                    <a16:creationId xmlns:a16="http://schemas.microsoft.com/office/drawing/2014/main" id="{EAD51693-38A1-535A-1351-E63EB58A0EFC}"/>
                  </a:ext>
                </a:extLst>
              </p:cNvPr>
              <p:cNvSpPr/>
              <p:nvPr/>
            </p:nvSpPr>
            <p:spPr>
              <a:xfrm>
                <a:off x="8664978" y="2308864"/>
                <a:ext cx="2669254" cy="830997"/>
              </a:xfrm>
              <a:prstGeom prst="rect">
                <a:avLst/>
              </a:prstGeom>
            </p:spPr>
            <p:txBody>
              <a:bodyPr wrap="square" anchor="ctr">
                <a:spAutoFit/>
              </a:bodyPr>
              <a:lstStyle/>
              <a:p>
                <a:pPr>
                  <a:defRPr/>
                </a:pPr>
                <a:r>
                  <a:rPr lang="en-US" sz="1600" kern="0" dirty="0">
                    <a:solidFill>
                      <a:schemeClr val="bg1"/>
                    </a:solidFill>
                    <a:cs typeface="Arial" panose="020B0604020202020204" pitchFamily="34" charset="0"/>
                  </a:rPr>
                  <a:t>Anubhav.abap@gmail.com</a:t>
                </a:r>
              </a:p>
              <a:p>
                <a:pPr>
                  <a:defRPr/>
                </a:pPr>
                <a:r>
                  <a:rPr lang="en-US" sz="1600" kern="0" dirty="0">
                    <a:solidFill>
                      <a:schemeClr val="bg1"/>
                    </a:solidFill>
                    <a:cs typeface="Arial" panose="020B0604020202020204" pitchFamily="34" charset="0"/>
                  </a:rPr>
                  <a:t>contact@anubhavtrainings.com</a:t>
                </a:r>
              </a:p>
            </p:txBody>
          </p:sp>
          <p:grpSp>
            <p:nvGrpSpPr>
              <p:cNvPr id="13" name="Group 12">
                <a:extLst>
                  <a:ext uri="{FF2B5EF4-FFF2-40B4-BE49-F238E27FC236}">
                    <a16:creationId xmlns:a16="http://schemas.microsoft.com/office/drawing/2014/main" id="{48A2CAB4-1E32-F76D-740E-1C488F62110F}"/>
                  </a:ext>
                </a:extLst>
              </p:cNvPr>
              <p:cNvGrpSpPr/>
              <p:nvPr/>
            </p:nvGrpSpPr>
            <p:grpSpPr>
              <a:xfrm>
                <a:off x="8216676" y="2570966"/>
                <a:ext cx="216451" cy="306793"/>
                <a:chOff x="-2689225" y="1136650"/>
                <a:chExt cx="3708401" cy="5256212"/>
              </a:xfrm>
              <a:solidFill>
                <a:schemeClr val="bg1"/>
              </a:solidFill>
            </p:grpSpPr>
            <p:sp>
              <p:nvSpPr>
                <p:cNvPr id="21" name="Freeform 5">
                  <a:extLst>
                    <a:ext uri="{FF2B5EF4-FFF2-40B4-BE49-F238E27FC236}">
                      <a16:creationId xmlns:a16="http://schemas.microsoft.com/office/drawing/2014/main" id="{B46A3159-021F-E57F-7C9F-F3846FBBF8E3}"/>
                    </a:ext>
                  </a:extLst>
                </p:cNvPr>
                <p:cNvSpPr>
                  <a:spLocks noEditPoints="1"/>
                </p:cNvSpPr>
                <p:nvPr/>
              </p:nvSpPr>
              <p:spPr bwMode="auto">
                <a:xfrm>
                  <a:off x="-2689225" y="1136650"/>
                  <a:ext cx="3708401" cy="5256212"/>
                </a:xfrm>
                <a:custGeom>
                  <a:avLst/>
                  <a:gdLst>
                    <a:gd name="T0" fmla="*/ 861 w 1722"/>
                    <a:gd name="T1" fmla="*/ 0 h 2448"/>
                    <a:gd name="T2" fmla="*/ 0 w 1722"/>
                    <a:gd name="T3" fmla="*/ 861 h 2448"/>
                    <a:gd name="T4" fmla="*/ 129 w 1722"/>
                    <a:gd name="T5" fmla="*/ 1313 h 2448"/>
                    <a:gd name="T6" fmla="*/ 812 w 1722"/>
                    <a:gd name="T7" fmla="*/ 2414 h 2448"/>
                    <a:gd name="T8" fmla="*/ 873 w 1722"/>
                    <a:gd name="T9" fmla="*/ 2448 h 2448"/>
                    <a:gd name="T10" fmla="*/ 874 w 1722"/>
                    <a:gd name="T11" fmla="*/ 2448 h 2448"/>
                    <a:gd name="T12" fmla="*/ 934 w 1722"/>
                    <a:gd name="T13" fmla="*/ 2413 h 2448"/>
                    <a:gd name="T14" fmla="*/ 1600 w 1722"/>
                    <a:gd name="T15" fmla="*/ 1302 h 2448"/>
                    <a:gd name="T16" fmla="*/ 1722 w 1722"/>
                    <a:gd name="T17" fmla="*/ 861 h 2448"/>
                    <a:gd name="T18" fmla="*/ 861 w 1722"/>
                    <a:gd name="T19" fmla="*/ 0 h 2448"/>
                    <a:gd name="T20" fmla="*/ 1477 w 1722"/>
                    <a:gd name="T21" fmla="*/ 1228 h 2448"/>
                    <a:gd name="T22" fmla="*/ 872 w 1722"/>
                    <a:gd name="T23" fmla="*/ 2239 h 2448"/>
                    <a:gd name="T24" fmla="*/ 251 w 1722"/>
                    <a:gd name="T25" fmla="*/ 1238 h 2448"/>
                    <a:gd name="T26" fmla="*/ 143 w 1722"/>
                    <a:gd name="T27" fmla="*/ 861 h 2448"/>
                    <a:gd name="T28" fmla="*/ 861 w 1722"/>
                    <a:gd name="T29" fmla="*/ 142 h 2448"/>
                    <a:gd name="T30" fmla="*/ 1579 w 1722"/>
                    <a:gd name="T31" fmla="*/ 861 h 2448"/>
                    <a:gd name="T32" fmla="*/ 1477 w 1722"/>
                    <a:gd name="T33" fmla="*/ 1228 h 24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22" h="2448">
                      <a:moveTo>
                        <a:pt x="861" y="0"/>
                      </a:moveTo>
                      <a:cubicBezTo>
                        <a:pt x="386" y="0"/>
                        <a:pt x="0" y="386"/>
                        <a:pt x="0" y="861"/>
                      </a:cubicBezTo>
                      <a:cubicBezTo>
                        <a:pt x="0" y="1021"/>
                        <a:pt x="45" y="1177"/>
                        <a:pt x="129" y="1313"/>
                      </a:cubicBezTo>
                      <a:cubicBezTo>
                        <a:pt x="812" y="2414"/>
                        <a:pt x="812" y="2414"/>
                        <a:pt x="812" y="2414"/>
                      </a:cubicBezTo>
                      <a:cubicBezTo>
                        <a:pt x="825" y="2435"/>
                        <a:pt x="848" y="2448"/>
                        <a:pt x="873" y="2448"/>
                      </a:cubicBezTo>
                      <a:cubicBezTo>
                        <a:pt x="873" y="2448"/>
                        <a:pt x="873" y="2448"/>
                        <a:pt x="874" y="2448"/>
                      </a:cubicBezTo>
                      <a:cubicBezTo>
                        <a:pt x="899" y="2448"/>
                        <a:pt x="922" y="2435"/>
                        <a:pt x="934" y="2413"/>
                      </a:cubicBezTo>
                      <a:cubicBezTo>
                        <a:pt x="1600" y="1302"/>
                        <a:pt x="1600" y="1302"/>
                        <a:pt x="1600" y="1302"/>
                      </a:cubicBezTo>
                      <a:cubicBezTo>
                        <a:pt x="1680" y="1169"/>
                        <a:pt x="1722" y="1016"/>
                        <a:pt x="1722" y="861"/>
                      </a:cubicBezTo>
                      <a:cubicBezTo>
                        <a:pt x="1722" y="386"/>
                        <a:pt x="1336" y="0"/>
                        <a:pt x="861" y="0"/>
                      </a:cubicBezTo>
                      <a:close/>
                      <a:moveTo>
                        <a:pt x="1477" y="1228"/>
                      </a:moveTo>
                      <a:cubicBezTo>
                        <a:pt x="872" y="2239"/>
                        <a:pt x="872" y="2239"/>
                        <a:pt x="872" y="2239"/>
                      </a:cubicBezTo>
                      <a:cubicBezTo>
                        <a:pt x="251" y="1238"/>
                        <a:pt x="251" y="1238"/>
                        <a:pt x="251" y="1238"/>
                      </a:cubicBezTo>
                      <a:cubicBezTo>
                        <a:pt x="181" y="1125"/>
                        <a:pt x="143" y="994"/>
                        <a:pt x="143" y="861"/>
                      </a:cubicBezTo>
                      <a:cubicBezTo>
                        <a:pt x="143" y="465"/>
                        <a:pt x="466" y="142"/>
                        <a:pt x="861" y="142"/>
                      </a:cubicBezTo>
                      <a:cubicBezTo>
                        <a:pt x="1256" y="142"/>
                        <a:pt x="1579" y="465"/>
                        <a:pt x="1579" y="861"/>
                      </a:cubicBezTo>
                      <a:cubicBezTo>
                        <a:pt x="1579" y="990"/>
                        <a:pt x="1543" y="1117"/>
                        <a:pt x="1477" y="12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2000">
                    <a:solidFill>
                      <a:schemeClr val="tx1">
                        <a:lumMod val="50000"/>
                        <a:lumOff val="50000"/>
                      </a:schemeClr>
                    </a:solidFill>
                  </a:endParaRPr>
                </a:p>
              </p:txBody>
            </p:sp>
            <p:sp>
              <p:nvSpPr>
                <p:cNvPr id="22" name="Freeform 6">
                  <a:extLst>
                    <a:ext uri="{FF2B5EF4-FFF2-40B4-BE49-F238E27FC236}">
                      <a16:creationId xmlns:a16="http://schemas.microsoft.com/office/drawing/2014/main" id="{78C65B73-A63F-92FE-A97E-C0CBD96ABDC4}"/>
                    </a:ext>
                  </a:extLst>
                </p:cNvPr>
                <p:cNvSpPr>
                  <a:spLocks noEditPoints="1"/>
                </p:cNvSpPr>
                <p:nvPr/>
              </p:nvSpPr>
              <p:spPr bwMode="auto">
                <a:xfrm>
                  <a:off x="-1760538" y="2060575"/>
                  <a:ext cx="1852613" cy="1849437"/>
                </a:xfrm>
                <a:custGeom>
                  <a:avLst/>
                  <a:gdLst>
                    <a:gd name="T0" fmla="*/ 430 w 860"/>
                    <a:gd name="T1" fmla="*/ 0 h 861"/>
                    <a:gd name="T2" fmla="*/ 0 w 860"/>
                    <a:gd name="T3" fmla="*/ 431 h 861"/>
                    <a:gd name="T4" fmla="*/ 430 w 860"/>
                    <a:gd name="T5" fmla="*/ 861 h 861"/>
                    <a:gd name="T6" fmla="*/ 860 w 860"/>
                    <a:gd name="T7" fmla="*/ 431 h 861"/>
                    <a:gd name="T8" fmla="*/ 430 w 860"/>
                    <a:gd name="T9" fmla="*/ 0 h 861"/>
                    <a:gd name="T10" fmla="*/ 430 w 860"/>
                    <a:gd name="T11" fmla="*/ 718 h 861"/>
                    <a:gd name="T12" fmla="*/ 142 w 860"/>
                    <a:gd name="T13" fmla="*/ 431 h 861"/>
                    <a:gd name="T14" fmla="*/ 430 w 860"/>
                    <a:gd name="T15" fmla="*/ 143 h 861"/>
                    <a:gd name="T16" fmla="*/ 717 w 860"/>
                    <a:gd name="T17" fmla="*/ 431 h 861"/>
                    <a:gd name="T18" fmla="*/ 430 w 860"/>
                    <a:gd name="T19" fmla="*/ 718 h 8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60" h="861">
                      <a:moveTo>
                        <a:pt x="430" y="0"/>
                      </a:moveTo>
                      <a:cubicBezTo>
                        <a:pt x="193" y="0"/>
                        <a:pt x="0" y="193"/>
                        <a:pt x="0" y="431"/>
                      </a:cubicBezTo>
                      <a:cubicBezTo>
                        <a:pt x="0" y="666"/>
                        <a:pt x="190" y="861"/>
                        <a:pt x="430" y="861"/>
                      </a:cubicBezTo>
                      <a:cubicBezTo>
                        <a:pt x="673" y="861"/>
                        <a:pt x="860" y="664"/>
                        <a:pt x="860" y="431"/>
                      </a:cubicBezTo>
                      <a:cubicBezTo>
                        <a:pt x="860" y="193"/>
                        <a:pt x="667" y="0"/>
                        <a:pt x="430" y="0"/>
                      </a:cubicBezTo>
                      <a:close/>
                      <a:moveTo>
                        <a:pt x="430" y="718"/>
                      </a:moveTo>
                      <a:cubicBezTo>
                        <a:pt x="271" y="718"/>
                        <a:pt x="142" y="589"/>
                        <a:pt x="142" y="431"/>
                      </a:cubicBezTo>
                      <a:cubicBezTo>
                        <a:pt x="142" y="272"/>
                        <a:pt x="272" y="143"/>
                        <a:pt x="430" y="143"/>
                      </a:cubicBezTo>
                      <a:cubicBezTo>
                        <a:pt x="588" y="143"/>
                        <a:pt x="717" y="272"/>
                        <a:pt x="717" y="431"/>
                      </a:cubicBezTo>
                      <a:cubicBezTo>
                        <a:pt x="717" y="587"/>
                        <a:pt x="592" y="718"/>
                        <a:pt x="430" y="7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2000">
                    <a:solidFill>
                      <a:schemeClr val="tx1">
                        <a:lumMod val="50000"/>
                        <a:lumOff val="50000"/>
                      </a:schemeClr>
                    </a:solidFill>
                  </a:endParaRPr>
                </a:p>
              </p:txBody>
            </p:sp>
          </p:grpSp>
        </p:grpSp>
        <p:grpSp>
          <p:nvGrpSpPr>
            <p:cNvPr id="31" name="Group 30">
              <a:extLst>
                <a:ext uri="{FF2B5EF4-FFF2-40B4-BE49-F238E27FC236}">
                  <a16:creationId xmlns:a16="http://schemas.microsoft.com/office/drawing/2014/main" id="{8EF70C3E-1193-111D-EDCB-B2116653F8CA}"/>
                </a:ext>
              </a:extLst>
            </p:cNvPr>
            <p:cNvGrpSpPr/>
            <p:nvPr/>
          </p:nvGrpSpPr>
          <p:grpSpPr>
            <a:xfrm>
              <a:off x="8039516" y="3074033"/>
              <a:ext cx="3132044" cy="400110"/>
              <a:chOff x="8216676" y="3532419"/>
              <a:chExt cx="3132044" cy="400110"/>
            </a:xfrm>
          </p:grpSpPr>
          <p:sp>
            <p:nvSpPr>
              <p:cNvPr id="14" name="Rectangle 13">
                <a:extLst>
                  <a:ext uri="{FF2B5EF4-FFF2-40B4-BE49-F238E27FC236}">
                    <a16:creationId xmlns:a16="http://schemas.microsoft.com/office/drawing/2014/main" id="{8BE3AFD1-8629-14D2-8FE1-EC3600B455D2}"/>
                  </a:ext>
                </a:extLst>
              </p:cNvPr>
              <p:cNvSpPr/>
              <p:nvPr/>
            </p:nvSpPr>
            <p:spPr>
              <a:xfrm>
                <a:off x="8664978" y="3532419"/>
                <a:ext cx="2683742" cy="400110"/>
              </a:xfrm>
              <a:prstGeom prst="rect">
                <a:avLst/>
              </a:prstGeom>
            </p:spPr>
            <p:txBody>
              <a:bodyPr wrap="square" anchor="ctr">
                <a:spAutoFit/>
              </a:bodyPr>
              <a:lstStyle/>
              <a:p>
                <a:pPr>
                  <a:defRPr/>
                </a:pPr>
                <a:r>
                  <a:rPr lang="en-US" sz="2000" kern="0" dirty="0">
                    <a:solidFill>
                      <a:schemeClr val="bg1"/>
                    </a:solidFill>
                    <a:cs typeface="Arial" panose="020B0604020202020204" pitchFamily="34" charset="0"/>
                  </a:rPr>
                  <a:t>+91 84484 54549</a:t>
                </a:r>
              </a:p>
            </p:txBody>
          </p:sp>
          <p:grpSp>
            <p:nvGrpSpPr>
              <p:cNvPr id="15" name="Group 14">
                <a:extLst>
                  <a:ext uri="{FF2B5EF4-FFF2-40B4-BE49-F238E27FC236}">
                    <a16:creationId xmlns:a16="http://schemas.microsoft.com/office/drawing/2014/main" id="{346D98C3-DE44-4690-8771-D1CBFAF17BC9}"/>
                  </a:ext>
                </a:extLst>
              </p:cNvPr>
              <p:cNvGrpSpPr/>
              <p:nvPr/>
            </p:nvGrpSpPr>
            <p:grpSpPr>
              <a:xfrm>
                <a:off x="8216676" y="3599286"/>
                <a:ext cx="267741" cy="266376"/>
                <a:chOff x="-4170363" y="1123951"/>
                <a:chExt cx="5295900" cy="5268911"/>
              </a:xfrm>
              <a:solidFill>
                <a:schemeClr val="bg1"/>
              </a:solidFill>
            </p:grpSpPr>
            <p:sp>
              <p:nvSpPr>
                <p:cNvPr id="18" name="Freeform 10">
                  <a:extLst>
                    <a:ext uri="{FF2B5EF4-FFF2-40B4-BE49-F238E27FC236}">
                      <a16:creationId xmlns:a16="http://schemas.microsoft.com/office/drawing/2014/main" id="{4267D30F-E39E-5E7B-C853-7695C0876591}"/>
                    </a:ext>
                  </a:extLst>
                </p:cNvPr>
                <p:cNvSpPr>
                  <a:spLocks noEditPoints="1"/>
                </p:cNvSpPr>
                <p:nvPr/>
              </p:nvSpPr>
              <p:spPr bwMode="auto">
                <a:xfrm>
                  <a:off x="-4170363" y="1441450"/>
                  <a:ext cx="4964113" cy="4951412"/>
                </a:xfrm>
                <a:custGeom>
                  <a:avLst/>
                  <a:gdLst>
                    <a:gd name="T0" fmla="*/ 1768 w 2306"/>
                    <a:gd name="T1" fmla="*/ 1294 h 2306"/>
                    <a:gd name="T2" fmla="*/ 1428 w 2306"/>
                    <a:gd name="T3" fmla="*/ 1537 h 2306"/>
                    <a:gd name="T4" fmla="*/ 1337 w 2306"/>
                    <a:gd name="T5" fmla="*/ 1489 h 2306"/>
                    <a:gd name="T6" fmla="*/ 772 w 2306"/>
                    <a:gd name="T7" fmla="*/ 881 h 2306"/>
                    <a:gd name="T8" fmla="*/ 936 w 2306"/>
                    <a:gd name="T9" fmla="*/ 719 h 2306"/>
                    <a:gd name="T10" fmla="*/ 795 w 2306"/>
                    <a:gd name="T11" fmla="*/ 221 h 2306"/>
                    <a:gd name="T12" fmla="*/ 649 w 2306"/>
                    <a:gd name="T13" fmla="*/ 76 h 2306"/>
                    <a:gd name="T14" fmla="*/ 301 w 2306"/>
                    <a:gd name="T15" fmla="*/ 76 h 2306"/>
                    <a:gd name="T16" fmla="*/ 124 w 2306"/>
                    <a:gd name="T17" fmla="*/ 254 h 2306"/>
                    <a:gd name="T18" fmla="*/ 78 w 2306"/>
                    <a:gd name="T19" fmla="*/ 877 h 2306"/>
                    <a:gd name="T20" fmla="*/ 1283 w 2306"/>
                    <a:gd name="T21" fmla="*/ 2171 h 2306"/>
                    <a:gd name="T22" fmla="*/ 1770 w 2306"/>
                    <a:gd name="T23" fmla="*/ 2306 h 2306"/>
                    <a:gd name="T24" fmla="*/ 2070 w 2306"/>
                    <a:gd name="T25" fmla="*/ 2175 h 2306"/>
                    <a:gd name="T26" fmla="*/ 2228 w 2306"/>
                    <a:gd name="T27" fmla="*/ 2015 h 2306"/>
                    <a:gd name="T28" fmla="*/ 2226 w 2306"/>
                    <a:gd name="T29" fmla="*/ 1659 h 2306"/>
                    <a:gd name="T30" fmla="*/ 2128 w 2306"/>
                    <a:gd name="T31" fmla="*/ 1918 h 2306"/>
                    <a:gd name="T32" fmla="*/ 2065 w 2306"/>
                    <a:gd name="T33" fmla="*/ 1982 h 2306"/>
                    <a:gd name="T34" fmla="*/ 1771 w 2306"/>
                    <a:gd name="T35" fmla="*/ 2167 h 2306"/>
                    <a:gd name="T36" fmla="*/ 1344 w 2306"/>
                    <a:gd name="T37" fmla="*/ 2046 h 2306"/>
                    <a:gd name="T38" fmla="*/ 209 w 2306"/>
                    <a:gd name="T39" fmla="*/ 829 h 2306"/>
                    <a:gd name="T40" fmla="*/ 223 w 2306"/>
                    <a:gd name="T41" fmla="*/ 352 h 2306"/>
                    <a:gd name="T42" fmla="*/ 477 w 2306"/>
                    <a:gd name="T43" fmla="*/ 139 h 2306"/>
                    <a:gd name="T44" fmla="*/ 554 w 2306"/>
                    <a:gd name="T45" fmla="*/ 177 h 2306"/>
                    <a:gd name="T46" fmla="*/ 696 w 2306"/>
                    <a:gd name="T47" fmla="*/ 319 h 2306"/>
                    <a:gd name="T48" fmla="*/ 838 w 2306"/>
                    <a:gd name="T49" fmla="*/ 621 h 2306"/>
                    <a:gd name="T50" fmla="*/ 663 w 2306"/>
                    <a:gd name="T51" fmla="*/ 791 h 2306"/>
                    <a:gd name="T52" fmla="*/ 634 w 2306"/>
                    <a:gd name="T53" fmla="*/ 911 h 2306"/>
                    <a:gd name="T54" fmla="*/ 802 w 2306"/>
                    <a:gd name="T55" fmla="*/ 1188 h 2306"/>
                    <a:gd name="T56" fmla="*/ 1262 w 2306"/>
                    <a:gd name="T57" fmla="*/ 1606 h 2306"/>
                    <a:gd name="T58" fmla="*/ 1376 w 2306"/>
                    <a:gd name="T59" fmla="*/ 1668 h 2306"/>
                    <a:gd name="T60" fmla="*/ 1434 w 2306"/>
                    <a:gd name="T61" fmla="*/ 1684 h 2306"/>
                    <a:gd name="T62" fmla="*/ 1689 w 2306"/>
                    <a:gd name="T63" fmla="*/ 1472 h 2306"/>
                    <a:gd name="T64" fmla="*/ 1841 w 2306"/>
                    <a:gd name="T65" fmla="*/ 1471 h 2306"/>
                    <a:gd name="T66" fmla="*/ 2127 w 2306"/>
                    <a:gd name="T67" fmla="*/ 1757 h 2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306" h="2306">
                      <a:moveTo>
                        <a:pt x="1943" y="1374"/>
                      </a:moveTo>
                      <a:cubicBezTo>
                        <a:pt x="1893" y="1322"/>
                        <a:pt x="1832" y="1294"/>
                        <a:pt x="1768" y="1294"/>
                      </a:cubicBezTo>
                      <a:cubicBezTo>
                        <a:pt x="1705" y="1294"/>
                        <a:pt x="1644" y="1322"/>
                        <a:pt x="1591" y="1374"/>
                      </a:cubicBezTo>
                      <a:cubicBezTo>
                        <a:pt x="1428" y="1537"/>
                        <a:pt x="1428" y="1537"/>
                        <a:pt x="1428" y="1537"/>
                      </a:cubicBezTo>
                      <a:cubicBezTo>
                        <a:pt x="1415" y="1529"/>
                        <a:pt x="1401" y="1523"/>
                        <a:pt x="1388" y="1516"/>
                      </a:cubicBezTo>
                      <a:cubicBezTo>
                        <a:pt x="1370" y="1507"/>
                        <a:pt x="1352" y="1498"/>
                        <a:pt x="1337" y="1489"/>
                      </a:cubicBezTo>
                      <a:cubicBezTo>
                        <a:pt x="1184" y="1391"/>
                        <a:pt x="1045" y="1265"/>
                        <a:pt x="912" y="1101"/>
                      </a:cubicBezTo>
                      <a:cubicBezTo>
                        <a:pt x="847" y="1019"/>
                        <a:pt x="804" y="951"/>
                        <a:pt x="772" y="881"/>
                      </a:cubicBezTo>
                      <a:cubicBezTo>
                        <a:pt x="815" y="842"/>
                        <a:pt x="854" y="802"/>
                        <a:pt x="892" y="763"/>
                      </a:cubicBezTo>
                      <a:cubicBezTo>
                        <a:pt x="907" y="749"/>
                        <a:pt x="921" y="734"/>
                        <a:pt x="936" y="719"/>
                      </a:cubicBezTo>
                      <a:cubicBezTo>
                        <a:pt x="1044" y="611"/>
                        <a:pt x="1044" y="470"/>
                        <a:pt x="936" y="362"/>
                      </a:cubicBezTo>
                      <a:cubicBezTo>
                        <a:pt x="795" y="221"/>
                        <a:pt x="795" y="221"/>
                        <a:pt x="795" y="221"/>
                      </a:cubicBezTo>
                      <a:cubicBezTo>
                        <a:pt x="779" y="205"/>
                        <a:pt x="762" y="188"/>
                        <a:pt x="747" y="172"/>
                      </a:cubicBezTo>
                      <a:cubicBezTo>
                        <a:pt x="716" y="140"/>
                        <a:pt x="683" y="107"/>
                        <a:pt x="649" y="76"/>
                      </a:cubicBezTo>
                      <a:cubicBezTo>
                        <a:pt x="599" y="26"/>
                        <a:pt x="539" y="0"/>
                        <a:pt x="476" y="0"/>
                      </a:cubicBezTo>
                      <a:cubicBezTo>
                        <a:pt x="413" y="0"/>
                        <a:pt x="352" y="26"/>
                        <a:pt x="301" y="76"/>
                      </a:cubicBezTo>
                      <a:cubicBezTo>
                        <a:pt x="300" y="76"/>
                        <a:pt x="300" y="76"/>
                        <a:pt x="300" y="77"/>
                      </a:cubicBezTo>
                      <a:cubicBezTo>
                        <a:pt x="124" y="254"/>
                        <a:pt x="124" y="254"/>
                        <a:pt x="124" y="254"/>
                      </a:cubicBezTo>
                      <a:cubicBezTo>
                        <a:pt x="58" y="320"/>
                        <a:pt x="20" y="401"/>
                        <a:pt x="12" y="494"/>
                      </a:cubicBezTo>
                      <a:cubicBezTo>
                        <a:pt x="0" y="645"/>
                        <a:pt x="44" y="785"/>
                        <a:pt x="78" y="877"/>
                      </a:cubicBezTo>
                      <a:cubicBezTo>
                        <a:pt x="162" y="1103"/>
                        <a:pt x="287" y="1312"/>
                        <a:pt x="473" y="1537"/>
                      </a:cubicBezTo>
                      <a:cubicBezTo>
                        <a:pt x="700" y="1807"/>
                        <a:pt x="972" y="2020"/>
                        <a:pt x="1283" y="2171"/>
                      </a:cubicBezTo>
                      <a:cubicBezTo>
                        <a:pt x="1402" y="2227"/>
                        <a:pt x="1560" y="2294"/>
                        <a:pt x="1738" y="2305"/>
                      </a:cubicBezTo>
                      <a:cubicBezTo>
                        <a:pt x="1748" y="2305"/>
                        <a:pt x="1760" y="2306"/>
                        <a:pt x="1770" y="2306"/>
                      </a:cubicBezTo>
                      <a:cubicBezTo>
                        <a:pt x="1889" y="2306"/>
                        <a:pt x="1990" y="2263"/>
                        <a:pt x="2068" y="2178"/>
                      </a:cubicBezTo>
                      <a:cubicBezTo>
                        <a:pt x="2069" y="2177"/>
                        <a:pt x="2070" y="2176"/>
                        <a:pt x="2070" y="2175"/>
                      </a:cubicBezTo>
                      <a:cubicBezTo>
                        <a:pt x="2097" y="2143"/>
                        <a:pt x="2128" y="2113"/>
                        <a:pt x="2161" y="2082"/>
                      </a:cubicBezTo>
                      <a:cubicBezTo>
                        <a:pt x="2183" y="2061"/>
                        <a:pt x="2206" y="2038"/>
                        <a:pt x="2228" y="2015"/>
                      </a:cubicBezTo>
                      <a:cubicBezTo>
                        <a:pt x="2279" y="1962"/>
                        <a:pt x="2306" y="1900"/>
                        <a:pt x="2306" y="1836"/>
                      </a:cubicBezTo>
                      <a:cubicBezTo>
                        <a:pt x="2306" y="1772"/>
                        <a:pt x="2279" y="1711"/>
                        <a:pt x="2226" y="1659"/>
                      </a:cubicBezTo>
                      <a:lnTo>
                        <a:pt x="1943" y="1374"/>
                      </a:lnTo>
                      <a:close/>
                      <a:moveTo>
                        <a:pt x="2128" y="1918"/>
                      </a:moveTo>
                      <a:cubicBezTo>
                        <a:pt x="2127" y="1918"/>
                        <a:pt x="2127" y="1919"/>
                        <a:pt x="2128" y="1918"/>
                      </a:cubicBezTo>
                      <a:cubicBezTo>
                        <a:pt x="2108" y="1940"/>
                        <a:pt x="2087" y="1960"/>
                        <a:pt x="2065" y="1982"/>
                      </a:cubicBezTo>
                      <a:cubicBezTo>
                        <a:pt x="2031" y="2014"/>
                        <a:pt x="1997" y="2047"/>
                        <a:pt x="1965" y="2085"/>
                      </a:cubicBezTo>
                      <a:cubicBezTo>
                        <a:pt x="1913" y="2141"/>
                        <a:pt x="1851" y="2167"/>
                        <a:pt x="1771" y="2167"/>
                      </a:cubicBezTo>
                      <a:cubicBezTo>
                        <a:pt x="1763" y="2167"/>
                        <a:pt x="1755" y="2167"/>
                        <a:pt x="1747" y="2166"/>
                      </a:cubicBezTo>
                      <a:cubicBezTo>
                        <a:pt x="1593" y="2157"/>
                        <a:pt x="1451" y="2097"/>
                        <a:pt x="1344" y="2046"/>
                      </a:cubicBezTo>
                      <a:cubicBezTo>
                        <a:pt x="1051" y="1904"/>
                        <a:pt x="795" y="1703"/>
                        <a:pt x="581" y="1448"/>
                      </a:cubicBezTo>
                      <a:cubicBezTo>
                        <a:pt x="405" y="1236"/>
                        <a:pt x="287" y="1040"/>
                        <a:pt x="209" y="829"/>
                      </a:cubicBezTo>
                      <a:cubicBezTo>
                        <a:pt x="161" y="700"/>
                        <a:pt x="144" y="600"/>
                        <a:pt x="151" y="505"/>
                      </a:cubicBezTo>
                      <a:cubicBezTo>
                        <a:pt x="157" y="445"/>
                        <a:pt x="180" y="395"/>
                        <a:pt x="223" y="352"/>
                      </a:cubicBezTo>
                      <a:cubicBezTo>
                        <a:pt x="399" y="176"/>
                        <a:pt x="399" y="176"/>
                        <a:pt x="399" y="176"/>
                      </a:cubicBezTo>
                      <a:cubicBezTo>
                        <a:pt x="424" y="152"/>
                        <a:pt x="451" y="139"/>
                        <a:pt x="477" y="139"/>
                      </a:cubicBezTo>
                      <a:cubicBezTo>
                        <a:pt x="510" y="139"/>
                        <a:pt x="536" y="159"/>
                        <a:pt x="553" y="175"/>
                      </a:cubicBezTo>
                      <a:cubicBezTo>
                        <a:pt x="553" y="176"/>
                        <a:pt x="554" y="176"/>
                        <a:pt x="554" y="177"/>
                      </a:cubicBezTo>
                      <a:cubicBezTo>
                        <a:pt x="586" y="206"/>
                        <a:pt x="616" y="237"/>
                        <a:pt x="647" y="269"/>
                      </a:cubicBezTo>
                      <a:cubicBezTo>
                        <a:pt x="663" y="286"/>
                        <a:pt x="680" y="302"/>
                        <a:pt x="696" y="319"/>
                      </a:cubicBezTo>
                      <a:cubicBezTo>
                        <a:pt x="838" y="460"/>
                        <a:pt x="838" y="460"/>
                        <a:pt x="838" y="460"/>
                      </a:cubicBezTo>
                      <a:cubicBezTo>
                        <a:pt x="892" y="515"/>
                        <a:pt x="892" y="566"/>
                        <a:pt x="838" y="621"/>
                      </a:cubicBezTo>
                      <a:cubicBezTo>
                        <a:pt x="823" y="636"/>
                        <a:pt x="808" y="651"/>
                        <a:pt x="793" y="665"/>
                      </a:cubicBezTo>
                      <a:cubicBezTo>
                        <a:pt x="750" y="709"/>
                        <a:pt x="708" y="751"/>
                        <a:pt x="663" y="791"/>
                      </a:cubicBezTo>
                      <a:cubicBezTo>
                        <a:pt x="662" y="792"/>
                        <a:pt x="661" y="793"/>
                        <a:pt x="661" y="794"/>
                      </a:cubicBezTo>
                      <a:cubicBezTo>
                        <a:pt x="616" y="838"/>
                        <a:pt x="625" y="882"/>
                        <a:pt x="634" y="911"/>
                      </a:cubicBezTo>
                      <a:cubicBezTo>
                        <a:pt x="634" y="913"/>
                        <a:pt x="635" y="914"/>
                        <a:pt x="636" y="916"/>
                      </a:cubicBezTo>
                      <a:cubicBezTo>
                        <a:pt x="672" y="1005"/>
                        <a:pt x="724" y="1088"/>
                        <a:pt x="802" y="1188"/>
                      </a:cubicBezTo>
                      <a:cubicBezTo>
                        <a:pt x="803" y="1188"/>
                        <a:pt x="803" y="1188"/>
                        <a:pt x="803" y="1188"/>
                      </a:cubicBezTo>
                      <a:cubicBezTo>
                        <a:pt x="946" y="1364"/>
                        <a:pt x="1096" y="1501"/>
                        <a:pt x="1262" y="1606"/>
                      </a:cubicBezTo>
                      <a:cubicBezTo>
                        <a:pt x="1283" y="1619"/>
                        <a:pt x="1305" y="1630"/>
                        <a:pt x="1325" y="1641"/>
                      </a:cubicBezTo>
                      <a:cubicBezTo>
                        <a:pt x="1344" y="1650"/>
                        <a:pt x="1361" y="1659"/>
                        <a:pt x="1376" y="1668"/>
                      </a:cubicBezTo>
                      <a:cubicBezTo>
                        <a:pt x="1378" y="1669"/>
                        <a:pt x="1381" y="1670"/>
                        <a:pt x="1383" y="1672"/>
                      </a:cubicBezTo>
                      <a:cubicBezTo>
                        <a:pt x="1400" y="1680"/>
                        <a:pt x="1417" y="1684"/>
                        <a:pt x="1434" y="1684"/>
                      </a:cubicBezTo>
                      <a:cubicBezTo>
                        <a:pt x="1477" y="1684"/>
                        <a:pt x="1504" y="1658"/>
                        <a:pt x="1512" y="1649"/>
                      </a:cubicBezTo>
                      <a:cubicBezTo>
                        <a:pt x="1689" y="1472"/>
                        <a:pt x="1689" y="1472"/>
                        <a:pt x="1689" y="1472"/>
                      </a:cubicBezTo>
                      <a:cubicBezTo>
                        <a:pt x="1707" y="1455"/>
                        <a:pt x="1734" y="1433"/>
                        <a:pt x="1767" y="1433"/>
                      </a:cubicBezTo>
                      <a:cubicBezTo>
                        <a:pt x="1799" y="1433"/>
                        <a:pt x="1825" y="1453"/>
                        <a:pt x="1841" y="1471"/>
                      </a:cubicBezTo>
                      <a:cubicBezTo>
                        <a:pt x="1842" y="1472"/>
                        <a:pt x="1842" y="1472"/>
                        <a:pt x="1842" y="1472"/>
                      </a:cubicBezTo>
                      <a:cubicBezTo>
                        <a:pt x="2127" y="1757"/>
                        <a:pt x="2127" y="1757"/>
                        <a:pt x="2127" y="1757"/>
                      </a:cubicBezTo>
                      <a:cubicBezTo>
                        <a:pt x="2180" y="1809"/>
                        <a:pt x="2180" y="1864"/>
                        <a:pt x="2128" y="19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2000">
                    <a:solidFill>
                      <a:schemeClr val="tx1">
                        <a:lumMod val="50000"/>
                        <a:lumOff val="50000"/>
                      </a:schemeClr>
                    </a:solidFill>
                  </a:endParaRPr>
                </a:p>
              </p:txBody>
            </p:sp>
            <p:sp>
              <p:nvSpPr>
                <p:cNvPr id="19" name="Freeform 11">
                  <a:extLst>
                    <a:ext uri="{FF2B5EF4-FFF2-40B4-BE49-F238E27FC236}">
                      <a16:creationId xmlns:a16="http://schemas.microsoft.com/office/drawing/2014/main" id="{C1C264D8-7A2E-DCCF-02A1-EA38209C6064}"/>
                    </a:ext>
                  </a:extLst>
                </p:cNvPr>
                <p:cNvSpPr>
                  <a:spLocks/>
                </p:cNvSpPr>
                <p:nvPr/>
              </p:nvSpPr>
              <p:spPr bwMode="auto">
                <a:xfrm>
                  <a:off x="-1441450" y="2079625"/>
                  <a:ext cx="1612900" cy="1595437"/>
                </a:xfrm>
                <a:custGeom>
                  <a:avLst/>
                  <a:gdLst>
                    <a:gd name="T0" fmla="*/ 63 w 749"/>
                    <a:gd name="T1" fmla="*/ 143 h 743"/>
                    <a:gd name="T2" fmla="*/ 419 w 749"/>
                    <a:gd name="T3" fmla="*/ 328 h 743"/>
                    <a:gd name="T4" fmla="*/ 604 w 749"/>
                    <a:gd name="T5" fmla="*/ 685 h 743"/>
                    <a:gd name="T6" fmla="*/ 673 w 749"/>
                    <a:gd name="T7" fmla="*/ 743 h 743"/>
                    <a:gd name="T8" fmla="*/ 685 w 749"/>
                    <a:gd name="T9" fmla="*/ 742 h 743"/>
                    <a:gd name="T10" fmla="*/ 742 w 749"/>
                    <a:gd name="T11" fmla="*/ 661 h 743"/>
                    <a:gd name="T12" fmla="*/ 519 w 749"/>
                    <a:gd name="T13" fmla="*/ 230 h 743"/>
                    <a:gd name="T14" fmla="*/ 87 w 749"/>
                    <a:gd name="T15" fmla="*/ 6 h 743"/>
                    <a:gd name="T16" fmla="*/ 7 w 749"/>
                    <a:gd name="T17" fmla="*/ 63 h 743"/>
                    <a:gd name="T18" fmla="*/ 63 w 749"/>
                    <a:gd name="T19" fmla="*/ 143 h 7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49" h="743">
                      <a:moveTo>
                        <a:pt x="63" y="143"/>
                      </a:moveTo>
                      <a:cubicBezTo>
                        <a:pt x="198" y="166"/>
                        <a:pt x="321" y="230"/>
                        <a:pt x="419" y="328"/>
                      </a:cubicBezTo>
                      <a:cubicBezTo>
                        <a:pt x="518" y="426"/>
                        <a:pt x="581" y="549"/>
                        <a:pt x="604" y="685"/>
                      </a:cubicBezTo>
                      <a:cubicBezTo>
                        <a:pt x="610" y="719"/>
                        <a:pt x="640" y="743"/>
                        <a:pt x="673" y="743"/>
                      </a:cubicBezTo>
                      <a:cubicBezTo>
                        <a:pt x="677" y="743"/>
                        <a:pt x="681" y="742"/>
                        <a:pt x="685" y="742"/>
                      </a:cubicBezTo>
                      <a:cubicBezTo>
                        <a:pt x="723" y="735"/>
                        <a:pt x="749" y="699"/>
                        <a:pt x="742" y="661"/>
                      </a:cubicBezTo>
                      <a:cubicBezTo>
                        <a:pt x="714" y="497"/>
                        <a:pt x="637" y="348"/>
                        <a:pt x="519" y="230"/>
                      </a:cubicBezTo>
                      <a:cubicBezTo>
                        <a:pt x="400" y="111"/>
                        <a:pt x="251" y="34"/>
                        <a:pt x="87" y="6"/>
                      </a:cubicBezTo>
                      <a:cubicBezTo>
                        <a:pt x="49" y="0"/>
                        <a:pt x="13" y="25"/>
                        <a:pt x="7" y="63"/>
                      </a:cubicBezTo>
                      <a:cubicBezTo>
                        <a:pt x="0" y="100"/>
                        <a:pt x="25" y="137"/>
                        <a:pt x="63" y="1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2000">
                    <a:solidFill>
                      <a:schemeClr val="tx1">
                        <a:lumMod val="50000"/>
                        <a:lumOff val="50000"/>
                      </a:schemeClr>
                    </a:solidFill>
                  </a:endParaRPr>
                </a:p>
              </p:txBody>
            </p:sp>
            <p:sp>
              <p:nvSpPr>
                <p:cNvPr id="20" name="Freeform 12">
                  <a:extLst>
                    <a:ext uri="{FF2B5EF4-FFF2-40B4-BE49-F238E27FC236}">
                      <a16:creationId xmlns:a16="http://schemas.microsoft.com/office/drawing/2014/main" id="{49F0590E-207A-15DE-7F7E-9782A4A969FB}"/>
                    </a:ext>
                  </a:extLst>
                </p:cNvPr>
                <p:cNvSpPr>
                  <a:spLocks/>
                </p:cNvSpPr>
                <p:nvPr/>
              </p:nvSpPr>
              <p:spPr bwMode="auto">
                <a:xfrm>
                  <a:off x="-1398588" y="1123951"/>
                  <a:ext cx="2524125" cy="2503487"/>
                </a:xfrm>
                <a:custGeom>
                  <a:avLst/>
                  <a:gdLst>
                    <a:gd name="T0" fmla="*/ 1165 w 1172"/>
                    <a:gd name="T1" fmla="*/ 1086 h 1166"/>
                    <a:gd name="T2" fmla="*/ 797 w 1172"/>
                    <a:gd name="T3" fmla="*/ 375 h 1166"/>
                    <a:gd name="T4" fmla="*/ 86 w 1172"/>
                    <a:gd name="T5" fmla="*/ 7 h 1166"/>
                    <a:gd name="T6" fmla="*/ 6 w 1172"/>
                    <a:gd name="T7" fmla="*/ 64 h 1166"/>
                    <a:gd name="T8" fmla="*/ 64 w 1172"/>
                    <a:gd name="T9" fmla="*/ 144 h 1166"/>
                    <a:gd name="T10" fmla="*/ 699 w 1172"/>
                    <a:gd name="T11" fmla="*/ 474 h 1166"/>
                    <a:gd name="T12" fmla="*/ 1028 w 1172"/>
                    <a:gd name="T13" fmla="*/ 1109 h 1166"/>
                    <a:gd name="T14" fmla="*/ 1096 w 1172"/>
                    <a:gd name="T15" fmla="*/ 1166 h 1166"/>
                    <a:gd name="T16" fmla="*/ 1108 w 1172"/>
                    <a:gd name="T17" fmla="*/ 1165 h 1166"/>
                    <a:gd name="T18" fmla="*/ 1165 w 1172"/>
                    <a:gd name="T19" fmla="*/ 1086 h 1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72" h="1166">
                      <a:moveTo>
                        <a:pt x="1165" y="1086"/>
                      </a:moveTo>
                      <a:cubicBezTo>
                        <a:pt x="1119" y="816"/>
                        <a:pt x="992" y="571"/>
                        <a:pt x="797" y="375"/>
                      </a:cubicBezTo>
                      <a:cubicBezTo>
                        <a:pt x="601" y="180"/>
                        <a:pt x="356" y="53"/>
                        <a:pt x="86" y="7"/>
                      </a:cubicBezTo>
                      <a:cubicBezTo>
                        <a:pt x="49" y="0"/>
                        <a:pt x="13" y="26"/>
                        <a:pt x="6" y="64"/>
                      </a:cubicBezTo>
                      <a:cubicBezTo>
                        <a:pt x="0" y="102"/>
                        <a:pt x="25" y="138"/>
                        <a:pt x="64" y="144"/>
                      </a:cubicBezTo>
                      <a:cubicBezTo>
                        <a:pt x="304" y="185"/>
                        <a:pt x="524" y="299"/>
                        <a:pt x="699" y="474"/>
                      </a:cubicBezTo>
                      <a:cubicBezTo>
                        <a:pt x="873" y="648"/>
                        <a:pt x="987" y="868"/>
                        <a:pt x="1028" y="1109"/>
                      </a:cubicBezTo>
                      <a:cubicBezTo>
                        <a:pt x="1033" y="1143"/>
                        <a:pt x="1063" y="1166"/>
                        <a:pt x="1096" y="1166"/>
                      </a:cubicBezTo>
                      <a:cubicBezTo>
                        <a:pt x="1101" y="1166"/>
                        <a:pt x="1104" y="1166"/>
                        <a:pt x="1108" y="1165"/>
                      </a:cubicBezTo>
                      <a:cubicBezTo>
                        <a:pt x="1146" y="1160"/>
                        <a:pt x="1172" y="1124"/>
                        <a:pt x="1165" y="108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2000">
                    <a:solidFill>
                      <a:schemeClr val="tx1">
                        <a:lumMod val="50000"/>
                        <a:lumOff val="50000"/>
                      </a:schemeClr>
                    </a:solidFill>
                  </a:endParaRPr>
                </a:p>
              </p:txBody>
            </p:sp>
          </p:grpSp>
        </p:grpSp>
        <p:grpSp>
          <p:nvGrpSpPr>
            <p:cNvPr id="32" name="Group 31">
              <a:extLst>
                <a:ext uri="{FF2B5EF4-FFF2-40B4-BE49-F238E27FC236}">
                  <a16:creationId xmlns:a16="http://schemas.microsoft.com/office/drawing/2014/main" id="{E360731E-B2C0-EBFB-4A25-864FAA4DD28E}"/>
                </a:ext>
              </a:extLst>
            </p:cNvPr>
            <p:cNvGrpSpPr/>
            <p:nvPr/>
          </p:nvGrpSpPr>
          <p:grpSpPr>
            <a:xfrm>
              <a:off x="8039516" y="4010137"/>
              <a:ext cx="3142204" cy="338554"/>
              <a:chOff x="8216676" y="4365737"/>
              <a:chExt cx="3142204" cy="338554"/>
            </a:xfrm>
          </p:grpSpPr>
          <p:sp>
            <p:nvSpPr>
              <p:cNvPr id="16" name="Rectangle 15">
                <a:extLst>
                  <a:ext uri="{FF2B5EF4-FFF2-40B4-BE49-F238E27FC236}">
                    <a16:creationId xmlns:a16="http://schemas.microsoft.com/office/drawing/2014/main" id="{EC0E9B82-2792-FF35-34B5-46CEEF223D15}"/>
                  </a:ext>
                </a:extLst>
              </p:cNvPr>
              <p:cNvSpPr/>
              <p:nvPr/>
            </p:nvSpPr>
            <p:spPr>
              <a:xfrm>
                <a:off x="8664978" y="4365737"/>
                <a:ext cx="2693902" cy="338554"/>
              </a:xfrm>
              <a:prstGeom prst="rect">
                <a:avLst/>
              </a:prstGeom>
            </p:spPr>
            <p:txBody>
              <a:bodyPr wrap="square" anchor="ctr">
                <a:spAutoFit/>
              </a:bodyPr>
              <a:lstStyle/>
              <a:p>
                <a:pPr>
                  <a:defRPr/>
                </a:pPr>
                <a:r>
                  <a:rPr lang="en-US" sz="1600" kern="0" dirty="0">
                    <a:solidFill>
                      <a:schemeClr val="bg1"/>
                    </a:solidFill>
                    <a:cs typeface="Arial" panose="020B0604020202020204" pitchFamily="34" charset="0"/>
                  </a:rPr>
                  <a:t>www.anubhavtrainings.com</a:t>
                </a:r>
              </a:p>
            </p:txBody>
          </p:sp>
          <p:sp>
            <p:nvSpPr>
              <p:cNvPr id="17" name="Freeform 16">
                <a:extLst>
                  <a:ext uri="{FF2B5EF4-FFF2-40B4-BE49-F238E27FC236}">
                    <a16:creationId xmlns:a16="http://schemas.microsoft.com/office/drawing/2014/main" id="{4F0CB8A1-849A-49DE-8DB1-4120952B1022}"/>
                  </a:ext>
                </a:extLst>
              </p:cNvPr>
              <p:cNvSpPr>
                <a:spLocks noEditPoints="1"/>
              </p:cNvSpPr>
              <p:nvPr/>
            </p:nvSpPr>
            <p:spPr bwMode="auto">
              <a:xfrm>
                <a:off x="8216676" y="4391195"/>
                <a:ext cx="288365" cy="287639"/>
              </a:xfrm>
              <a:custGeom>
                <a:avLst/>
                <a:gdLst>
                  <a:gd name="T0" fmla="*/ 1171 w 2342"/>
                  <a:gd name="T1" fmla="*/ 0 h 2342"/>
                  <a:gd name="T2" fmla="*/ 0 w 2342"/>
                  <a:gd name="T3" fmla="*/ 1171 h 2342"/>
                  <a:gd name="T4" fmla="*/ 1171 w 2342"/>
                  <a:gd name="T5" fmla="*/ 2342 h 2342"/>
                  <a:gd name="T6" fmla="*/ 2342 w 2342"/>
                  <a:gd name="T7" fmla="*/ 1171 h 2342"/>
                  <a:gd name="T8" fmla="*/ 2236 w 2342"/>
                  <a:gd name="T9" fmla="*/ 1118 h 2342"/>
                  <a:gd name="T10" fmla="*/ 1708 w 2342"/>
                  <a:gd name="T11" fmla="*/ 609 h 2342"/>
                  <a:gd name="T12" fmla="*/ 2236 w 2342"/>
                  <a:gd name="T13" fmla="*/ 1118 h 2342"/>
                  <a:gd name="T14" fmla="*/ 1677 w 2342"/>
                  <a:gd name="T15" fmla="*/ 1224 h 2342"/>
                  <a:gd name="T16" fmla="*/ 1224 w 2342"/>
                  <a:gd name="T17" fmla="*/ 1608 h 2342"/>
                  <a:gd name="T18" fmla="*/ 1874 w 2342"/>
                  <a:gd name="T19" fmla="*/ 370 h 2342"/>
                  <a:gd name="T20" fmla="*/ 1613 w 2342"/>
                  <a:gd name="T21" fmla="*/ 364 h 2342"/>
                  <a:gd name="T22" fmla="*/ 1874 w 2342"/>
                  <a:gd name="T23" fmla="*/ 370 h 2342"/>
                  <a:gd name="T24" fmla="*/ 1520 w 2342"/>
                  <a:gd name="T25" fmla="*/ 411 h 2342"/>
                  <a:gd name="T26" fmla="*/ 1224 w 2342"/>
                  <a:gd name="T27" fmla="*/ 633 h 2342"/>
                  <a:gd name="T28" fmla="*/ 1611 w 2342"/>
                  <a:gd name="T29" fmla="*/ 654 h 2342"/>
                  <a:gd name="T30" fmla="*/ 1224 w 2342"/>
                  <a:gd name="T31" fmla="*/ 1119 h 2342"/>
                  <a:gd name="T32" fmla="*/ 1611 w 2342"/>
                  <a:gd name="T33" fmla="*/ 654 h 2342"/>
                  <a:gd name="T34" fmla="*/ 665 w 2342"/>
                  <a:gd name="T35" fmla="*/ 1118 h 2342"/>
                  <a:gd name="T36" fmla="*/ 1118 w 2342"/>
                  <a:gd name="T37" fmla="*/ 737 h 2342"/>
                  <a:gd name="T38" fmla="*/ 1119 w 2342"/>
                  <a:gd name="T39" fmla="*/ 121 h 2342"/>
                  <a:gd name="T40" fmla="*/ 763 w 2342"/>
                  <a:gd name="T41" fmla="*/ 553 h 2342"/>
                  <a:gd name="T42" fmla="*/ 1119 w 2342"/>
                  <a:gd name="T43" fmla="*/ 121 h 2342"/>
                  <a:gd name="T44" fmla="*/ 729 w 2342"/>
                  <a:gd name="T45" fmla="*/ 364 h 2342"/>
                  <a:gd name="T46" fmla="*/ 469 w 2342"/>
                  <a:gd name="T47" fmla="*/ 370 h 2342"/>
                  <a:gd name="T48" fmla="*/ 393 w 2342"/>
                  <a:gd name="T49" fmla="*/ 443 h 2342"/>
                  <a:gd name="T50" fmla="*/ 560 w 2342"/>
                  <a:gd name="T51" fmla="*/ 1118 h 2342"/>
                  <a:gd name="T52" fmla="*/ 393 w 2342"/>
                  <a:gd name="T53" fmla="*/ 443 h 2342"/>
                  <a:gd name="T54" fmla="*/ 560 w 2342"/>
                  <a:gd name="T55" fmla="*/ 1224 h 2342"/>
                  <a:gd name="T56" fmla="*/ 395 w 2342"/>
                  <a:gd name="T57" fmla="*/ 1901 h 2342"/>
                  <a:gd name="T58" fmla="*/ 471 w 2342"/>
                  <a:gd name="T59" fmla="*/ 1974 h 2342"/>
                  <a:gd name="T60" fmla="*/ 729 w 2342"/>
                  <a:gd name="T61" fmla="*/ 1978 h 2342"/>
                  <a:gd name="T62" fmla="*/ 471 w 2342"/>
                  <a:gd name="T63" fmla="*/ 1974 h 2342"/>
                  <a:gd name="T64" fmla="*/ 823 w 2342"/>
                  <a:gd name="T65" fmla="*/ 1931 h 2342"/>
                  <a:gd name="T66" fmla="*/ 1119 w 2342"/>
                  <a:gd name="T67" fmla="*/ 1713 h 2342"/>
                  <a:gd name="T68" fmla="*/ 732 w 2342"/>
                  <a:gd name="T69" fmla="*/ 1692 h 2342"/>
                  <a:gd name="T70" fmla="*/ 1119 w 2342"/>
                  <a:gd name="T71" fmla="*/ 1224 h 2342"/>
                  <a:gd name="T72" fmla="*/ 732 w 2342"/>
                  <a:gd name="T73" fmla="*/ 1692 h 2342"/>
                  <a:gd name="T74" fmla="*/ 1224 w 2342"/>
                  <a:gd name="T75" fmla="*/ 1713 h 2342"/>
                  <a:gd name="T76" fmla="*/ 1520 w 2342"/>
                  <a:gd name="T77" fmla="*/ 1931 h 2342"/>
                  <a:gd name="T78" fmla="*/ 1460 w 2342"/>
                  <a:gd name="T79" fmla="*/ 2198 h 2342"/>
                  <a:gd name="T80" fmla="*/ 1674 w 2342"/>
                  <a:gd name="T81" fmla="*/ 1837 h 2342"/>
                  <a:gd name="T82" fmla="*/ 1460 w 2342"/>
                  <a:gd name="T83" fmla="*/ 2198 h 2342"/>
                  <a:gd name="T84" fmla="*/ 1708 w 2342"/>
                  <a:gd name="T85" fmla="*/ 1736 h 2342"/>
                  <a:gd name="T86" fmla="*/ 2237 w 2342"/>
                  <a:gd name="T87" fmla="*/ 1224 h 2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342" h="2342">
                    <a:moveTo>
                      <a:pt x="1999" y="343"/>
                    </a:moveTo>
                    <a:cubicBezTo>
                      <a:pt x="1778" y="122"/>
                      <a:pt x="1484" y="0"/>
                      <a:pt x="1171" y="0"/>
                    </a:cubicBezTo>
                    <a:cubicBezTo>
                      <a:pt x="858" y="0"/>
                      <a:pt x="564" y="122"/>
                      <a:pt x="343" y="343"/>
                    </a:cubicBezTo>
                    <a:cubicBezTo>
                      <a:pt x="122" y="564"/>
                      <a:pt x="0" y="858"/>
                      <a:pt x="0" y="1171"/>
                    </a:cubicBezTo>
                    <a:cubicBezTo>
                      <a:pt x="0" y="1484"/>
                      <a:pt x="122" y="1778"/>
                      <a:pt x="343" y="1999"/>
                    </a:cubicBezTo>
                    <a:cubicBezTo>
                      <a:pt x="564" y="2220"/>
                      <a:pt x="858" y="2342"/>
                      <a:pt x="1171" y="2342"/>
                    </a:cubicBezTo>
                    <a:cubicBezTo>
                      <a:pt x="1484" y="2342"/>
                      <a:pt x="1778" y="2220"/>
                      <a:pt x="1999" y="1999"/>
                    </a:cubicBezTo>
                    <a:cubicBezTo>
                      <a:pt x="2220" y="1778"/>
                      <a:pt x="2342" y="1484"/>
                      <a:pt x="2342" y="1171"/>
                    </a:cubicBezTo>
                    <a:cubicBezTo>
                      <a:pt x="2342" y="858"/>
                      <a:pt x="2220" y="564"/>
                      <a:pt x="1999" y="343"/>
                    </a:cubicBezTo>
                    <a:close/>
                    <a:moveTo>
                      <a:pt x="2236" y="1118"/>
                    </a:moveTo>
                    <a:cubicBezTo>
                      <a:pt x="1782" y="1118"/>
                      <a:pt x="1782" y="1118"/>
                      <a:pt x="1782" y="1118"/>
                    </a:cubicBezTo>
                    <a:cubicBezTo>
                      <a:pt x="1778" y="938"/>
                      <a:pt x="1752" y="764"/>
                      <a:pt x="1708" y="609"/>
                    </a:cubicBezTo>
                    <a:cubicBezTo>
                      <a:pt x="1794" y="565"/>
                      <a:pt x="1875" y="509"/>
                      <a:pt x="1949" y="443"/>
                    </a:cubicBezTo>
                    <a:cubicBezTo>
                      <a:pt x="2117" y="622"/>
                      <a:pt x="2223" y="858"/>
                      <a:pt x="2236" y="1118"/>
                    </a:cubicBezTo>
                    <a:close/>
                    <a:moveTo>
                      <a:pt x="1224" y="1224"/>
                    </a:moveTo>
                    <a:cubicBezTo>
                      <a:pt x="1677" y="1224"/>
                      <a:pt x="1677" y="1224"/>
                      <a:pt x="1677" y="1224"/>
                    </a:cubicBezTo>
                    <a:cubicBezTo>
                      <a:pt x="1674" y="1390"/>
                      <a:pt x="1651" y="1549"/>
                      <a:pt x="1611" y="1692"/>
                    </a:cubicBezTo>
                    <a:cubicBezTo>
                      <a:pt x="1488" y="1642"/>
                      <a:pt x="1358" y="1614"/>
                      <a:pt x="1224" y="1608"/>
                    </a:cubicBezTo>
                    <a:lnTo>
                      <a:pt x="1224" y="1224"/>
                    </a:lnTo>
                    <a:close/>
                    <a:moveTo>
                      <a:pt x="1874" y="370"/>
                    </a:moveTo>
                    <a:cubicBezTo>
                      <a:pt x="1813" y="424"/>
                      <a:pt x="1746" y="470"/>
                      <a:pt x="1675" y="508"/>
                    </a:cubicBezTo>
                    <a:cubicBezTo>
                      <a:pt x="1657" y="457"/>
                      <a:pt x="1636" y="409"/>
                      <a:pt x="1613" y="364"/>
                    </a:cubicBezTo>
                    <a:cubicBezTo>
                      <a:pt x="1568" y="275"/>
                      <a:pt x="1516" y="201"/>
                      <a:pt x="1459" y="144"/>
                    </a:cubicBezTo>
                    <a:cubicBezTo>
                      <a:pt x="1615" y="188"/>
                      <a:pt x="1756" y="266"/>
                      <a:pt x="1874" y="370"/>
                    </a:cubicBezTo>
                    <a:close/>
                    <a:moveTo>
                      <a:pt x="1224" y="121"/>
                    </a:moveTo>
                    <a:cubicBezTo>
                      <a:pt x="1333" y="145"/>
                      <a:pt x="1436" y="246"/>
                      <a:pt x="1520" y="411"/>
                    </a:cubicBezTo>
                    <a:cubicBezTo>
                      <a:pt x="1542" y="455"/>
                      <a:pt x="1562" y="503"/>
                      <a:pt x="1580" y="553"/>
                    </a:cubicBezTo>
                    <a:cubicBezTo>
                      <a:pt x="1467" y="599"/>
                      <a:pt x="1347" y="626"/>
                      <a:pt x="1224" y="633"/>
                    </a:cubicBezTo>
                    <a:lnTo>
                      <a:pt x="1224" y="121"/>
                    </a:lnTo>
                    <a:close/>
                    <a:moveTo>
                      <a:pt x="1611" y="654"/>
                    </a:moveTo>
                    <a:cubicBezTo>
                      <a:pt x="1651" y="795"/>
                      <a:pt x="1673" y="953"/>
                      <a:pt x="1677" y="1119"/>
                    </a:cubicBezTo>
                    <a:cubicBezTo>
                      <a:pt x="1224" y="1119"/>
                      <a:pt x="1224" y="1119"/>
                      <a:pt x="1224" y="1119"/>
                    </a:cubicBezTo>
                    <a:cubicBezTo>
                      <a:pt x="1224" y="738"/>
                      <a:pt x="1224" y="738"/>
                      <a:pt x="1224" y="738"/>
                    </a:cubicBezTo>
                    <a:cubicBezTo>
                      <a:pt x="1358" y="732"/>
                      <a:pt x="1489" y="703"/>
                      <a:pt x="1611" y="654"/>
                    </a:cubicBezTo>
                    <a:close/>
                    <a:moveTo>
                      <a:pt x="1118" y="1118"/>
                    </a:moveTo>
                    <a:cubicBezTo>
                      <a:pt x="665" y="1118"/>
                      <a:pt x="665" y="1118"/>
                      <a:pt x="665" y="1118"/>
                    </a:cubicBezTo>
                    <a:cubicBezTo>
                      <a:pt x="668" y="953"/>
                      <a:pt x="691" y="795"/>
                      <a:pt x="730" y="653"/>
                    </a:cubicBezTo>
                    <a:cubicBezTo>
                      <a:pt x="853" y="703"/>
                      <a:pt x="984" y="732"/>
                      <a:pt x="1118" y="737"/>
                    </a:cubicBezTo>
                    <a:cubicBezTo>
                      <a:pt x="1118" y="1118"/>
                      <a:pt x="1118" y="1118"/>
                      <a:pt x="1118" y="1118"/>
                    </a:cubicBezTo>
                    <a:close/>
                    <a:moveTo>
                      <a:pt x="1119" y="121"/>
                    </a:moveTo>
                    <a:cubicBezTo>
                      <a:pt x="1119" y="633"/>
                      <a:pt x="1119" y="633"/>
                      <a:pt x="1119" y="633"/>
                    </a:cubicBezTo>
                    <a:cubicBezTo>
                      <a:pt x="995" y="626"/>
                      <a:pt x="875" y="599"/>
                      <a:pt x="763" y="553"/>
                    </a:cubicBezTo>
                    <a:cubicBezTo>
                      <a:pt x="780" y="503"/>
                      <a:pt x="800" y="455"/>
                      <a:pt x="823" y="411"/>
                    </a:cubicBezTo>
                    <a:cubicBezTo>
                      <a:pt x="906" y="246"/>
                      <a:pt x="1009" y="145"/>
                      <a:pt x="1119" y="121"/>
                    </a:cubicBezTo>
                    <a:close/>
                    <a:moveTo>
                      <a:pt x="883" y="144"/>
                    </a:moveTo>
                    <a:cubicBezTo>
                      <a:pt x="826" y="201"/>
                      <a:pt x="775" y="275"/>
                      <a:pt x="729" y="364"/>
                    </a:cubicBezTo>
                    <a:cubicBezTo>
                      <a:pt x="707" y="409"/>
                      <a:pt x="686" y="457"/>
                      <a:pt x="668" y="508"/>
                    </a:cubicBezTo>
                    <a:cubicBezTo>
                      <a:pt x="597" y="470"/>
                      <a:pt x="530" y="424"/>
                      <a:pt x="469" y="370"/>
                    </a:cubicBezTo>
                    <a:cubicBezTo>
                      <a:pt x="587" y="266"/>
                      <a:pt x="728" y="188"/>
                      <a:pt x="883" y="144"/>
                    </a:cubicBezTo>
                    <a:close/>
                    <a:moveTo>
                      <a:pt x="393" y="443"/>
                    </a:moveTo>
                    <a:cubicBezTo>
                      <a:pt x="467" y="509"/>
                      <a:pt x="548" y="564"/>
                      <a:pt x="635" y="609"/>
                    </a:cubicBezTo>
                    <a:cubicBezTo>
                      <a:pt x="590" y="764"/>
                      <a:pt x="564" y="938"/>
                      <a:pt x="560" y="1118"/>
                    </a:cubicBezTo>
                    <a:cubicBezTo>
                      <a:pt x="106" y="1118"/>
                      <a:pt x="106" y="1118"/>
                      <a:pt x="106" y="1118"/>
                    </a:cubicBezTo>
                    <a:cubicBezTo>
                      <a:pt x="119" y="858"/>
                      <a:pt x="226" y="622"/>
                      <a:pt x="393" y="443"/>
                    </a:cubicBezTo>
                    <a:close/>
                    <a:moveTo>
                      <a:pt x="106" y="1224"/>
                    </a:moveTo>
                    <a:cubicBezTo>
                      <a:pt x="560" y="1224"/>
                      <a:pt x="560" y="1224"/>
                      <a:pt x="560" y="1224"/>
                    </a:cubicBezTo>
                    <a:cubicBezTo>
                      <a:pt x="565" y="1406"/>
                      <a:pt x="591" y="1580"/>
                      <a:pt x="636" y="1736"/>
                    </a:cubicBezTo>
                    <a:cubicBezTo>
                      <a:pt x="549" y="1780"/>
                      <a:pt x="469" y="1835"/>
                      <a:pt x="395" y="1901"/>
                    </a:cubicBezTo>
                    <a:cubicBezTo>
                      <a:pt x="226" y="1722"/>
                      <a:pt x="119" y="1485"/>
                      <a:pt x="106" y="1224"/>
                    </a:cubicBezTo>
                    <a:close/>
                    <a:moveTo>
                      <a:pt x="471" y="1974"/>
                    </a:moveTo>
                    <a:cubicBezTo>
                      <a:pt x="532" y="1921"/>
                      <a:pt x="598" y="1875"/>
                      <a:pt x="668" y="1837"/>
                    </a:cubicBezTo>
                    <a:cubicBezTo>
                      <a:pt x="687" y="1886"/>
                      <a:pt x="707" y="1934"/>
                      <a:pt x="729" y="1978"/>
                    </a:cubicBezTo>
                    <a:cubicBezTo>
                      <a:pt x="775" y="2067"/>
                      <a:pt x="826" y="2141"/>
                      <a:pt x="883" y="2198"/>
                    </a:cubicBezTo>
                    <a:cubicBezTo>
                      <a:pt x="729" y="2154"/>
                      <a:pt x="588" y="2077"/>
                      <a:pt x="471" y="1974"/>
                    </a:cubicBezTo>
                    <a:close/>
                    <a:moveTo>
                      <a:pt x="1119" y="2221"/>
                    </a:moveTo>
                    <a:cubicBezTo>
                      <a:pt x="1009" y="2197"/>
                      <a:pt x="906" y="2096"/>
                      <a:pt x="823" y="1931"/>
                    </a:cubicBezTo>
                    <a:cubicBezTo>
                      <a:pt x="801" y="1888"/>
                      <a:pt x="781" y="1841"/>
                      <a:pt x="764" y="1792"/>
                    </a:cubicBezTo>
                    <a:cubicBezTo>
                      <a:pt x="876" y="1746"/>
                      <a:pt x="996" y="1718"/>
                      <a:pt x="1119" y="1713"/>
                    </a:cubicBezTo>
                    <a:cubicBezTo>
                      <a:pt x="1119" y="2221"/>
                      <a:pt x="1119" y="2221"/>
                      <a:pt x="1119" y="2221"/>
                    </a:cubicBezTo>
                    <a:close/>
                    <a:moveTo>
                      <a:pt x="732" y="1692"/>
                    </a:moveTo>
                    <a:cubicBezTo>
                      <a:pt x="692" y="1549"/>
                      <a:pt x="669" y="1390"/>
                      <a:pt x="665" y="1224"/>
                    </a:cubicBezTo>
                    <a:cubicBezTo>
                      <a:pt x="1119" y="1224"/>
                      <a:pt x="1119" y="1224"/>
                      <a:pt x="1119" y="1224"/>
                    </a:cubicBezTo>
                    <a:cubicBezTo>
                      <a:pt x="1119" y="1608"/>
                      <a:pt x="1119" y="1608"/>
                      <a:pt x="1119" y="1608"/>
                    </a:cubicBezTo>
                    <a:cubicBezTo>
                      <a:pt x="985" y="1613"/>
                      <a:pt x="854" y="1642"/>
                      <a:pt x="732" y="1692"/>
                    </a:cubicBezTo>
                    <a:close/>
                    <a:moveTo>
                      <a:pt x="1224" y="2221"/>
                    </a:moveTo>
                    <a:cubicBezTo>
                      <a:pt x="1224" y="1713"/>
                      <a:pt x="1224" y="1713"/>
                      <a:pt x="1224" y="1713"/>
                    </a:cubicBezTo>
                    <a:cubicBezTo>
                      <a:pt x="1347" y="1719"/>
                      <a:pt x="1467" y="1746"/>
                      <a:pt x="1579" y="1792"/>
                    </a:cubicBezTo>
                    <a:cubicBezTo>
                      <a:pt x="1562" y="1841"/>
                      <a:pt x="1542" y="1888"/>
                      <a:pt x="1520" y="1931"/>
                    </a:cubicBezTo>
                    <a:cubicBezTo>
                      <a:pt x="1437" y="2096"/>
                      <a:pt x="1334" y="2197"/>
                      <a:pt x="1224" y="2221"/>
                    </a:cubicBezTo>
                    <a:close/>
                    <a:moveTo>
                      <a:pt x="1460" y="2198"/>
                    </a:moveTo>
                    <a:cubicBezTo>
                      <a:pt x="1517" y="2141"/>
                      <a:pt x="1568" y="2067"/>
                      <a:pt x="1614" y="1977"/>
                    </a:cubicBezTo>
                    <a:cubicBezTo>
                      <a:pt x="1636" y="1933"/>
                      <a:pt x="1656" y="1886"/>
                      <a:pt x="1674" y="1837"/>
                    </a:cubicBezTo>
                    <a:cubicBezTo>
                      <a:pt x="1745" y="1874"/>
                      <a:pt x="1811" y="1920"/>
                      <a:pt x="1872" y="1974"/>
                    </a:cubicBezTo>
                    <a:cubicBezTo>
                      <a:pt x="1755" y="2077"/>
                      <a:pt x="1614" y="2154"/>
                      <a:pt x="1460" y="2198"/>
                    </a:cubicBezTo>
                    <a:close/>
                    <a:moveTo>
                      <a:pt x="1948" y="1901"/>
                    </a:moveTo>
                    <a:cubicBezTo>
                      <a:pt x="1875" y="1836"/>
                      <a:pt x="1794" y="1780"/>
                      <a:pt x="1708" y="1736"/>
                    </a:cubicBezTo>
                    <a:cubicBezTo>
                      <a:pt x="1753" y="1580"/>
                      <a:pt x="1779" y="1405"/>
                      <a:pt x="1783" y="1224"/>
                    </a:cubicBezTo>
                    <a:cubicBezTo>
                      <a:pt x="2237" y="1224"/>
                      <a:pt x="2237" y="1224"/>
                      <a:pt x="2237" y="1224"/>
                    </a:cubicBezTo>
                    <a:cubicBezTo>
                      <a:pt x="2224" y="1485"/>
                      <a:pt x="2117" y="1722"/>
                      <a:pt x="1948" y="190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2000">
                  <a:solidFill>
                    <a:schemeClr val="tx1">
                      <a:lumMod val="50000"/>
                      <a:lumOff val="50000"/>
                    </a:schemeClr>
                  </a:solidFill>
                </a:endParaRPr>
              </a:p>
            </p:txBody>
          </p:sp>
        </p:grpSp>
      </p:grpSp>
      <p:sp>
        <p:nvSpPr>
          <p:cNvPr id="3" name="Title 4">
            <a:extLst>
              <a:ext uri="{FF2B5EF4-FFF2-40B4-BE49-F238E27FC236}">
                <a16:creationId xmlns:a16="http://schemas.microsoft.com/office/drawing/2014/main" id="{19F2014F-ABC5-E39E-B083-4A504E0543C6}"/>
              </a:ext>
            </a:extLst>
          </p:cNvPr>
          <p:cNvSpPr txBox="1">
            <a:spLocks/>
          </p:cNvSpPr>
          <p:nvPr/>
        </p:nvSpPr>
        <p:spPr>
          <a:xfrm>
            <a:off x="7963754" y="816405"/>
            <a:ext cx="3193318" cy="1200936"/>
          </a:xfrm>
          <a:prstGeom prst="rect">
            <a:avLst/>
          </a:prstGeom>
        </p:spPr>
        <p:txBody>
          <a:bodyPr/>
          <a:lstStyle>
            <a:lvl1pPr algn="l" defTabSz="1218987" rtl="0" eaLnBrk="1" latinLnBrk="0" hangingPunct="1">
              <a:spcBef>
                <a:spcPct val="0"/>
              </a:spcBef>
              <a:buNone/>
              <a:defRPr sz="3600" kern="1200">
                <a:solidFill>
                  <a:schemeClr val="tx1"/>
                </a:solidFill>
                <a:latin typeface="+mj-lt"/>
                <a:ea typeface="+mj-ea"/>
                <a:cs typeface="+mj-cs"/>
              </a:defRPr>
            </a:lvl1pPr>
          </a:lstStyle>
          <a:p>
            <a:r>
              <a:rPr lang="en-US" dirty="0">
                <a:solidFill>
                  <a:schemeClr val="bg1"/>
                </a:solidFill>
                <a:latin typeface="Segoe UI Black" panose="020B0A02040204020203" pitchFamily="34" charset="0"/>
                <a:ea typeface="Segoe UI Black" panose="020B0A02040204020203" pitchFamily="34" charset="0"/>
              </a:rPr>
              <a:t>Thank you</a:t>
            </a:r>
          </a:p>
        </p:txBody>
      </p:sp>
      <p:pic>
        <p:nvPicPr>
          <p:cNvPr id="6" name="Picture 5">
            <a:extLst>
              <a:ext uri="{FF2B5EF4-FFF2-40B4-BE49-F238E27FC236}">
                <a16:creationId xmlns:a16="http://schemas.microsoft.com/office/drawing/2014/main" id="{478AEB94-2681-66BD-158B-E16E5BFF38E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830716" y="4715082"/>
            <a:ext cx="1706702" cy="1685718"/>
          </a:xfrm>
          <a:prstGeom prst="rect">
            <a:avLst/>
          </a:prstGeom>
        </p:spPr>
      </p:pic>
    </p:spTree>
    <p:extLst>
      <p:ext uri="{BB962C8B-B14F-4D97-AF65-F5344CB8AC3E}">
        <p14:creationId xmlns:p14="http://schemas.microsoft.com/office/powerpoint/2010/main" val="36453488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Placeholder 17" descr="A person sitting at a desk with a computer&#10;&#10;Description automatically generated with low confidence">
            <a:extLst>
              <a:ext uri="{FF2B5EF4-FFF2-40B4-BE49-F238E27FC236}">
                <a16:creationId xmlns:a16="http://schemas.microsoft.com/office/drawing/2014/main" id="{D92B8D88-76D3-BC83-3CAA-D98B9A600021}"/>
              </a:ext>
            </a:extLst>
          </p:cNvPr>
          <p:cNvPicPr>
            <a:picLocks noGrp="1" noChangeAspect="1"/>
          </p:cNvPicPr>
          <p:nvPr>
            <p:ph type="pic" sz="quarter" idx="10"/>
          </p:nvPr>
        </p:nvPicPr>
        <p:blipFill rotWithShape="1">
          <a:blip r:embed="rId3" cstate="screen">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a:ext>
            </a:extLst>
          </a:blip>
          <a:srcRect/>
          <a:stretch/>
        </p:blipFill>
        <p:spPr>
          <a:xfrm>
            <a:off x="0" y="1575025"/>
            <a:ext cx="4942284" cy="4230238"/>
          </a:xfrm>
        </p:spPr>
      </p:pic>
      <p:sp>
        <p:nvSpPr>
          <p:cNvPr id="12" name="Title 11">
            <a:extLst>
              <a:ext uri="{FF2B5EF4-FFF2-40B4-BE49-F238E27FC236}">
                <a16:creationId xmlns:a16="http://schemas.microsoft.com/office/drawing/2014/main" id="{DDA022C3-481E-4D69-3555-C2E48288894D}"/>
              </a:ext>
            </a:extLst>
          </p:cNvPr>
          <p:cNvSpPr>
            <a:spLocks noGrp="1"/>
          </p:cNvSpPr>
          <p:nvPr>
            <p:ph type="title"/>
          </p:nvPr>
        </p:nvSpPr>
        <p:spPr>
          <a:xfrm>
            <a:off x="1024128" y="728462"/>
            <a:ext cx="5574340" cy="509048"/>
          </a:xfrm>
        </p:spPr>
        <p:txBody>
          <a:bodyPr/>
          <a:lstStyle/>
          <a:p>
            <a:r>
              <a:rPr lang="en-IN" dirty="0"/>
              <a:t>Agenda – Day 6</a:t>
            </a:r>
            <a:endParaRPr lang="en-US" dirty="0"/>
          </a:p>
        </p:txBody>
      </p:sp>
      <p:sp>
        <p:nvSpPr>
          <p:cNvPr id="49" name="Rectangle 48">
            <a:extLst>
              <a:ext uri="{FF2B5EF4-FFF2-40B4-BE49-F238E27FC236}">
                <a16:creationId xmlns:a16="http://schemas.microsoft.com/office/drawing/2014/main" id="{B10C9A54-B6A1-56BF-E02F-5726F1DEAF77}"/>
              </a:ext>
            </a:extLst>
          </p:cNvPr>
          <p:cNvSpPr/>
          <p:nvPr/>
        </p:nvSpPr>
        <p:spPr>
          <a:xfrm>
            <a:off x="499937" y="457200"/>
            <a:ext cx="11188950" cy="5943600"/>
          </a:xfrm>
          <a:prstGeom prst="rect">
            <a:avLst/>
          </a:prstGeom>
          <a:noFill/>
          <a:ln w="3175">
            <a:solidFill>
              <a:schemeClr val="tx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3C34B679-1B28-E34E-1111-DB27BA1902D8}"/>
              </a:ext>
            </a:extLst>
          </p:cNvPr>
          <p:cNvSpPr/>
          <p:nvPr/>
        </p:nvSpPr>
        <p:spPr>
          <a:xfrm>
            <a:off x="10793831" y="1576873"/>
            <a:ext cx="1394994" cy="4228390"/>
          </a:xfrm>
          <a:prstGeom prst="rect">
            <a:avLst/>
          </a:prstGeom>
          <a:gradFill flip="none" rotWithShape="1">
            <a:gsLst>
              <a:gs pos="0">
                <a:schemeClr val="accent2"/>
              </a:gs>
              <a:gs pos="100000">
                <a:schemeClr val="accent1"/>
              </a:gs>
            </a:gsLst>
            <a:lin ang="162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9AEA5EAC-59FE-EB72-A2AE-FE35C6F098E5}"/>
              </a:ext>
            </a:extLst>
          </p:cNvPr>
          <p:cNvSpPr txBox="1"/>
          <p:nvPr/>
        </p:nvSpPr>
        <p:spPr>
          <a:xfrm>
            <a:off x="5131753" y="1508772"/>
            <a:ext cx="5472608" cy="1754326"/>
          </a:xfrm>
          <a:prstGeom prst="rect">
            <a:avLst/>
          </a:prstGeom>
          <a:noFill/>
        </p:spPr>
        <p:txBody>
          <a:bodyPr wrap="square" rtlCol="0">
            <a:spAutoFit/>
          </a:bodyPr>
          <a:lstStyle/>
          <a:p>
            <a:pPr marL="285750" indent="-285750">
              <a:buFont typeface="Arial" panose="020B0604020202020204" pitchFamily="34" charset="0"/>
              <a:buChar char="•"/>
            </a:pPr>
            <a:r>
              <a:rPr lang="en-US" sz="1800" dirty="0"/>
              <a:t>CDS Table functions</a:t>
            </a:r>
          </a:p>
          <a:p>
            <a:pPr marL="285750" indent="-285750">
              <a:buFont typeface="Arial" panose="020B0604020202020204" pitchFamily="34" charset="0"/>
              <a:buChar char="•"/>
            </a:pPr>
            <a:r>
              <a:rPr lang="en-US" sz="1800" dirty="0"/>
              <a:t>CDS Hierarchy</a:t>
            </a:r>
          </a:p>
          <a:p>
            <a:pPr marL="285750" indent="-285750">
              <a:buFont typeface="Arial" panose="020B0604020202020204" pitchFamily="34" charset="0"/>
              <a:buChar char="•"/>
            </a:pPr>
            <a:r>
              <a:rPr lang="en-US" sz="1800" dirty="0"/>
              <a:t>New Hierarchy</a:t>
            </a:r>
          </a:p>
          <a:p>
            <a:pPr marL="285750" indent="-285750">
              <a:buFont typeface="Arial" panose="020B0604020202020204" pitchFamily="34" charset="0"/>
              <a:buChar char="•"/>
            </a:pPr>
            <a:r>
              <a:rPr lang="en-US" sz="1800" dirty="0"/>
              <a:t>Classic Hierarchy</a:t>
            </a:r>
          </a:p>
          <a:p>
            <a:pPr marL="285750" indent="-285750">
              <a:buFont typeface="Arial" panose="020B0604020202020204" pitchFamily="34" charset="0"/>
              <a:buChar char="•"/>
            </a:pPr>
            <a:r>
              <a:rPr lang="en-US" sz="1800" dirty="0"/>
              <a:t>Introduction to BOPF</a:t>
            </a:r>
          </a:p>
          <a:p>
            <a:pPr marL="285750" indent="-285750">
              <a:buFont typeface="Arial" panose="020B0604020202020204" pitchFamily="34" charset="0"/>
              <a:buChar char="•"/>
            </a:pPr>
            <a:endParaRPr lang="en-US" sz="1800" dirty="0"/>
          </a:p>
        </p:txBody>
      </p:sp>
    </p:spTree>
    <p:extLst>
      <p:ext uri="{BB962C8B-B14F-4D97-AF65-F5344CB8AC3E}">
        <p14:creationId xmlns:p14="http://schemas.microsoft.com/office/powerpoint/2010/main" val="15433279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B8F51F95-7A17-9F2A-1A08-468D01E07638}"/>
                  </a:ext>
                </a:extLst>
              </p14:cNvPr>
              <p14:cNvContentPartPr/>
              <p14:nvPr/>
            </p14:nvContentPartPr>
            <p14:xfrm>
              <a:off x="2864711" y="1898121"/>
              <a:ext cx="360" cy="360"/>
            </p14:xfrm>
          </p:contentPart>
        </mc:Choice>
        <mc:Fallback xmlns="">
          <p:pic>
            <p:nvPicPr>
              <p:cNvPr id="4" name="Ink 3">
                <a:extLst>
                  <a:ext uri="{FF2B5EF4-FFF2-40B4-BE49-F238E27FC236}">
                    <a16:creationId xmlns:a16="http://schemas.microsoft.com/office/drawing/2014/main" id="{B8F51F95-7A17-9F2A-1A08-468D01E07638}"/>
                  </a:ext>
                </a:extLst>
              </p:cNvPr>
              <p:cNvPicPr/>
              <p:nvPr/>
            </p:nvPicPr>
            <p:blipFill>
              <a:blip r:embed="rId3"/>
              <a:stretch>
                <a:fillRect/>
              </a:stretch>
            </p:blipFill>
            <p:spPr>
              <a:xfrm>
                <a:off x="2855711" y="1889481"/>
                <a:ext cx="18000" cy="18000"/>
              </a:xfrm>
              <a:prstGeom prst="rect">
                <a:avLst/>
              </a:prstGeom>
            </p:spPr>
          </p:pic>
        </mc:Fallback>
      </mc:AlternateContent>
      <p:grpSp>
        <p:nvGrpSpPr>
          <p:cNvPr id="93" name="Group 92">
            <a:extLst>
              <a:ext uri="{FF2B5EF4-FFF2-40B4-BE49-F238E27FC236}">
                <a16:creationId xmlns:a16="http://schemas.microsoft.com/office/drawing/2014/main" id="{C6018304-C88D-2A55-614D-4F02516C8A9B}"/>
              </a:ext>
            </a:extLst>
          </p:cNvPr>
          <p:cNvGrpSpPr/>
          <p:nvPr/>
        </p:nvGrpSpPr>
        <p:grpSpPr>
          <a:xfrm>
            <a:off x="745751" y="2361"/>
            <a:ext cx="4487760" cy="5376240"/>
            <a:chOff x="745751" y="2361"/>
            <a:chExt cx="4487760" cy="5376240"/>
          </a:xfrm>
        </p:grpSpPr>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87D4EBB3-FB06-91CE-DF0D-D7CB2F695AF1}"/>
                    </a:ext>
                  </a:extLst>
                </p14:cNvPr>
                <p14:cNvContentPartPr/>
                <p14:nvPr/>
              </p14:nvContentPartPr>
              <p14:xfrm>
                <a:off x="745751" y="964641"/>
                <a:ext cx="3083040" cy="1420920"/>
              </p14:xfrm>
            </p:contentPart>
          </mc:Choice>
          <mc:Fallback xmlns="">
            <p:pic>
              <p:nvPicPr>
                <p:cNvPr id="5" name="Ink 4">
                  <a:extLst>
                    <a:ext uri="{FF2B5EF4-FFF2-40B4-BE49-F238E27FC236}">
                      <a16:creationId xmlns:a16="http://schemas.microsoft.com/office/drawing/2014/main" id="{87D4EBB3-FB06-91CE-DF0D-D7CB2F695AF1}"/>
                    </a:ext>
                  </a:extLst>
                </p:cNvPr>
                <p:cNvPicPr/>
                <p:nvPr/>
              </p:nvPicPr>
              <p:blipFill>
                <a:blip r:embed="rId5"/>
                <a:stretch>
                  <a:fillRect/>
                </a:stretch>
              </p:blipFill>
              <p:spPr>
                <a:xfrm>
                  <a:off x="736751" y="956001"/>
                  <a:ext cx="3100680" cy="14385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 name="Ink 5">
                  <a:extLst>
                    <a:ext uri="{FF2B5EF4-FFF2-40B4-BE49-F238E27FC236}">
                      <a16:creationId xmlns:a16="http://schemas.microsoft.com/office/drawing/2014/main" id="{8BB2C00D-CA34-6243-094D-71E7F3AA2CD7}"/>
                    </a:ext>
                  </a:extLst>
                </p14:cNvPr>
                <p14:cNvContentPartPr/>
                <p14:nvPr/>
              </p14:nvContentPartPr>
              <p14:xfrm>
                <a:off x="1458191" y="914241"/>
                <a:ext cx="11880" cy="11880"/>
              </p14:xfrm>
            </p:contentPart>
          </mc:Choice>
          <mc:Fallback xmlns="">
            <p:pic>
              <p:nvPicPr>
                <p:cNvPr id="6" name="Ink 5">
                  <a:extLst>
                    <a:ext uri="{FF2B5EF4-FFF2-40B4-BE49-F238E27FC236}">
                      <a16:creationId xmlns:a16="http://schemas.microsoft.com/office/drawing/2014/main" id="{8BB2C00D-CA34-6243-094D-71E7F3AA2CD7}"/>
                    </a:ext>
                  </a:extLst>
                </p:cNvPr>
                <p:cNvPicPr/>
                <p:nvPr/>
              </p:nvPicPr>
              <p:blipFill>
                <a:blip r:embed="rId7"/>
                <a:stretch>
                  <a:fillRect/>
                </a:stretch>
              </p:blipFill>
              <p:spPr>
                <a:xfrm>
                  <a:off x="1449191" y="905601"/>
                  <a:ext cx="29520" cy="2952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7" name="Ink 6">
                  <a:extLst>
                    <a:ext uri="{FF2B5EF4-FFF2-40B4-BE49-F238E27FC236}">
                      <a16:creationId xmlns:a16="http://schemas.microsoft.com/office/drawing/2014/main" id="{673555DF-01F0-6DAD-153F-E4EE9D75A449}"/>
                    </a:ext>
                  </a:extLst>
                </p14:cNvPr>
                <p14:cNvContentPartPr/>
                <p14:nvPr/>
              </p14:nvContentPartPr>
              <p14:xfrm>
                <a:off x="903071" y="903441"/>
                <a:ext cx="167760" cy="257400"/>
              </p14:xfrm>
            </p:contentPart>
          </mc:Choice>
          <mc:Fallback xmlns="">
            <p:pic>
              <p:nvPicPr>
                <p:cNvPr id="7" name="Ink 6">
                  <a:extLst>
                    <a:ext uri="{FF2B5EF4-FFF2-40B4-BE49-F238E27FC236}">
                      <a16:creationId xmlns:a16="http://schemas.microsoft.com/office/drawing/2014/main" id="{673555DF-01F0-6DAD-153F-E4EE9D75A449}"/>
                    </a:ext>
                  </a:extLst>
                </p:cNvPr>
                <p:cNvPicPr/>
                <p:nvPr/>
              </p:nvPicPr>
              <p:blipFill>
                <a:blip r:embed="rId9"/>
                <a:stretch>
                  <a:fillRect/>
                </a:stretch>
              </p:blipFill>
              <p:spPr>
                <a:xfrm>
                  <a:off x="894431" y="894801"/>
                  <a:ext cx="185400" cy="27504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8" name="Ink 7">
                  <a:extLst>
                    <a:ext uri="{FF2B5EF4-FFF2-40B4-BE49-F238E27FC236}">
                      <a16:creationId xmlns:a16="http://schemas.microsoft.com/office/drawing/2014/main" id="{A5475221-7216-6701-3BBE-E690CDD242C2}"/>
                    </a:ext>
                  </a:extLst>
                </p14:cNvPr>
                <p14:cNvContentPartPr/>
                <p14:nvPr/>
              </p14:nvContentPartPr>
              <p14:xfrm>
                <a:off x="928991" y="873201"/>
                <a:ext cx="376920" cy="237600"/>
              </p14:xfrm>
            </p:contentPart>
          </mc:Choice>
          <mc:Fallback xmlns="">
            <p:pic>
              <p:nvPicPr>
                <p:cNvPr id="8" name="Ink 7">
                  <a:extLst>
                    <a:ext uri="{FF2B5EF4-FFF2-40B4-BE49-F238E27FC236}">
                      <a16:creationId xmlns:a16="http://schemas.microsoft.com/office/drawing/2014/main" id="{A5475221-7216-6701-3BBE-E690CDD242C2}"/>
                    </a:ext>
                  </a:extLst>
                </p:cNvPr>
                <p:cNvPicPr/>
                <p:nvPr/>
              </p:nvPicPr>
              <p:blipFill>
                <a:blip r:embed="rId11"/>
                <a:stretch>
                  <a:fillRect/>
                </a:stretch>
              </p:blipFill>
              <p:spPr>
                <a:xfrm>
                  <a:off x="920351" y="864201"/>
                  <a:ext cx="394560" cy="25524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9" name="Ink 8">
                  <a:extLst>
                    <a:ext uri="{FF2B5EF4-FFF2-40B4-BE49-F238E27FC236}">
                      <a16:creationId xmlns:a16="http://schemas.microsoft.com/office/drawing/2014/main" id="{F43C4AB5-A07A-CBC0-EB02-65B0A1971CF0}"/>
                    </a:ext>
                  </a:extLst>
                </p14:cNvPr>
                <p14:cNvContentPartPr/>
                <p14:nvPr/>
              </p14:nvContentPartPr>
              <p14:xfrm>
                <a:off x="1324271" y="806601"/>
                <a:ext cx="152280" cy="278280"/>
              </p14:xfrm>
            </p:contentPart>
          </mc:Choice>
          <mc:Fallback xmlns="">
            <p:pic>
              <p:nvPicPr>
                <p:cNvPr id="9" name="Ink 8">
                  <a:extLst>
                    <a:ext uri="{FF2B5EF4-FFF2-40B4-BE49-F238E27FC236}">
                      <a16:creationId xmlns:a16="http://schemas.microsoft.com/office/drawing/2014/main" id="{F43C4AB5-A07A-CBC0-EB02-65B0A1971CF0}"/>
                    </a:ext>
                  </a:extLst>
                </p:cNvPr>
                <p:cNvPicPr/>
                <p:nvPr/>
              </p:nvPicPr>
              <p:blipFill>
                <a:blip r:embed="rId13"/>
                <a:stretch>
                  <a:fillRect/>
                </a:stretch>
              </p:blipFill>
              <p:spPr>
                <a:xfrm>
                  <a:off x="1315271" y="797601"/>
                  <a:ext cx="169920" cy="29592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0" name="Ink 9">
                  <a:extLst>
                    <a:ext uri="{FF2B5EF4-FFF2-40B4-BE49-F238E27FC236}">
                      <a16:creationId xmlns:a16="http://schemas.microsoft.com/office/drawing/2014/main" id="{5B3A6187-185D-7B4C-F63F-0173CCDDFBAC}"/>
                    </a:ext>
                  </a:extLst>
                </p14:cNvPr>
                <p14:cNvContentPartPr/>
                <p14:nvPr/>
              </p14:nvContentPartPr>
              <p14:xfrm>
                <a:off x="1327151" y="939081"/>
                <a:ext cx="119880" cy="33120"/>
              </p14:xfrm>
            </p:contentPart>
          </mc:Choice>
          <mc:Fallback xmlns="">
            <p:pic>
              <p:nvPicPr>
                <p:cNvPr id="10" name="Ink 9">
                  <a:extLst>
                    <a:ext uri="{FF2B5EF4-FFF2-40B4-BE49-F238E27FC236}">
                      <a16:creationId xmlns:a16="http://schemas.microsoft.com/office/drawing/2014/main" id="{5B3A6187-185D-7B4C-F63F-0173CCDDFBAC}"/>
                    </a:ext>
                  </a:extLst>
                </p:cNvPr>
                <p:cNvPicPr/>
                <p:nvPr/>
              </p:nvPicPr>
              <p:blipFill>
                <a:blip r:embed="rId15"/>
                <a:stretch>
                  <a:fillRect/>
                </a:stretch>
              </p:blipFill>
              <p:spPr>
                <a:xfrm>
                  <a:off x="1318511" y="930081"/>
                  <a:ext cx="137520" cy="5076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1" name="Ink 10">
                  <a:extLst>
                    <a:ext uri="{FF2B5EF4-FFF2-40B4-BE49-F238E27FC236}">
                      <a16:creationId xmlns:a16="http://schemas.microsoft.com/office/drawing/2014/main" id="{EC16E429-B563-B0B4-4982-969807215BA9}"/>
                    </a:ext>
                  </a:extLst>
                </p14:cNvPr>
                <p14:cNvContentPartPr/>
                <p14:nvPr/>
              </p14:nvContentPartPr>
              <p14:xfrm>
                <a:off x="1528751" y="760161"/>
                <a:ext cx="160200" cy="309240"/>
              </p14:xfrm>
            </p:contentPart>
          </mc:Choice>
          <mc:Fallback xmlns="">
            <p:pic>
              <p:nvPicPr>
                <p:cNvPr id="11" name="Ink 10">
                  <a:extLst>
                    <a:ext uri="{FF2B5EF4-FFF2-40B4-BE49-F238E27FC236}">
                      <a16:creationId xmlns:a16="http://schemas.microsoft.com/office/drawing/2014/main" id="{EC16E429-B563-B0B4-4982-969807215BA9}"/>
                    </a:ext>
                  </a:extLst>
                </p:cNvPr>
                <p:cNvPicPr/>
                <p:nvPr/>
              </p:nvPicPr>
              <p:blipFill>
                <a:blip r:embed="rId17"/>
                <a:stretch>
                  <a:fillRect/>
                </a:stretch>
              </p:blipFill>
              <p:spPr>
                <a:xfrm>
                  <a:off x="1519751" y="751161"/>
                  <a:ext cx="177840" cy="32688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2" name="Ink 11">
                  <a:extLst>
                    <a:ext uri="{FF2B5EF4-FFF2-40B4-BE49-F238E27FC236}">
                      <a16:creationId xmlns:a16="http://schemas.microsoft.com/office/drawing/2014/main" id="{E9DD2B11-5CC2-A69B-376F-F414FD7DD05E}"/>
                    </a:ext>
                  </a:extLst>
                </p14:cNvPr>
                <p14:cNvContentPartPr/>
                <p14:nvPr/>
              </p14:nvContentPartPr>
              <p14:xfrm>
                <a:off x="1081991" y="1402401"/>
                <a:ext cx="280080" cy="231840"/>
              </p14:xfrm>
            </p:contentPart>
          </mc:Choice>
          <mc:Fallback xmlns="">
            <p:pic>
              <p:nvPicPr>
                <p:cNvPr id="12" name="Ink 11">
                  <a:extLst>
                    <a:ext uri="{FF2B5EF4-FFF2-40B4-BE49-F238E27FC236}">
                      <a16:creationId xmlns:a16="http://schemas.microsoft.com/office/drawing/2014/main" id="{E9DD2B11-5CC2-A69B-376F-F414FD7DD05E}"/>
                    </a:ext>
                  </a:extLst>
                </p:cNvPr>
                <p:cNvPicPr/>
                <p:nvPr/>
              </p:nvPicPr>
              <p:blipFill>
                <a:blip r:embed="rId19"/>
                <a:stretch>
                  <a:fillRect/>
                </a:stretch>
              </p:blipFill>
              <p:spPr>
                <a:xfrm>
                  <a:off x="1073351" y="1393401"/>
                  <a:ext cx="297720" cy="24948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3" name="Ink 12">
                  <a:extLst>
                    <a:ext uri="{FF2B5EF4-FFF2-40B4-BE49-F238E27FC236}">
                      <a16:creationId xmlns:a16="http://schemas.microsoft.com/office/drawing/2014/main" id="{406144BC-2527-9C15-F94C-E17970140D86}"/>
                    </a:ext>
                  </a:extLst>
                </p14:cNvPr>
                <p14:cNvContentPartPr/>
                <p14:nvPr/>
              </p14:nvContentPartPr>
              <p14:xfrm>
                <a:off x="1416431" y="1289361"/>
                <a:ext cx="334800" cy="248760"/>
              </p14:xfrm>
            </p:contentPart>
          </mc:Choice>
          <mc:Fallback xmlns="">
            <p:pic>
              <p:nvPicPr>
                <p:cNvPr id="13" name="Ink 12">
                  <a:extLst>
                    <a:ext uri="{FF2B5EF4-FFF2-40B4-BE49-F238E27FC236}">
                      <a16:creationId xmlns:a16="http://schemas.microsoft.com/office/drawing/2014/main" id="{406144BC-2527-9C15-F94C-E17970140D86}"/>
                    </a:ext>
                  </a:extLst>
                </p:cNvPr>
                <p:cNvPicPr/>
                <p:nvPr/>
              </p:nvPicPr>
              <p:blipFill>
                <a:blip r:embed="rId21"/>
                <a:stretch>
                  <a:fillRect/>
                </a:stretch>
              </p:blipFill>
              <p:spPr>
                <a:xfrm>
                  <a:off x="1407431" y="1280721"/>
                  <a:ext cx="352440" cy="2664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5" name="Ink 14">
                  <a:extLst>
                    <a:ext uri="{FF2B5EF4-FFF2-40B4-BE49-F238E27FC236}">
                      <a16:creationId xmlns:a16="http://schemas.microsoft.com/office/drawing/2014/main" id="{2030AF6F-1A52-BD52-E187-DBA07CDF9562}"/>
                    </a:ext>
                  </a:extLst>
                </p14:cNvPr>
                <p14:cNvContentPartPr/>
                <p14:nvPr/>
              </p14:nvContentPartPr>
              <p14:xfrm>
                <a:off x="1405631" y="1714161"/>
                <a:ext cx="131760" cy="138960"/>
              </p14:xfrm>
            </p:contentPart>
          </mc:Choice>
          <mc:Fallback xmlns="">
            <p:pic>
              <p:nvPicPr>
                <p:cNvPr id="15" name="Ink 14">
                  <a:extLst>
                    <a:ext uri="{FF2B5EF4-FFF2-40B4-BE49-F238E27FC236}">
                      <a16:creationId xmlns:a16="http://schemas.microsoft.com/office/drawing/2014/main" id="{2030AF6F-1A52-BD52-E187-DBA07CDF9562}"/>
                    </a:ext>
                  </a:extLst>
                </p:cNvPr>
                <p:cNvPicPr/>
                <p:nvPr/>
              </p:nvPicPr>
              <p:blipFill>
                <a:blip r:embed="rId23"/>
                <a:stretch>
                  <a:fillRect/>
                </a:stretch>
              </p:blipFill>
              <p:spPr>
                <a:xfrm>
                  <a:off x="1396631" y="1705161"/>
                  <a:ext cx="149400" cy="1566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6" name="Ink 15">
                  <a:extLst>
                    <a:ext uri="{FF2B5EF4-FFF2-40B4-BE49-F238E27FC236}">
                      <a16:creationId xmlns:a16="http://schemas.microsoft.com/office/drawing/2014/main" id="{CDEBA415-2B74-6BA4-79AB-0209D9BEC297}"/>
                    </a:ext>
                  </a:extLst>
                </p14:cNvPr>
                <p14:cNvContentPartPr/>
                <p14:nvPr/>
              </p14:nvContentPartPr>
              <p14:xfrm>
                <a:off x="1568351" y="1679601"/>
                <a:ext cx="59760" cy="144000"/>
              </p14:xfrm>
            </p:contentPart>
          </mc:Choice>
          <mc:Fallback xmlns="">
            <p:pic>
              <p:nvPicPr>
                <p:cNvPr id="16" name="Ink 15">
                  <a:extLst>
                    <a:ext uri="{FF2B5EF4-FFF2-40B4-BE49-F238E27FC236}">
                      <a16:creationId xmlns:a16="http://schemas.microsoft.com/office/drawing/2014/main" id="{CDEBA415-2B74-6BA4-79AB-0209D9BEC297}"/>
                    </a:ext>
                  </a:extLst>
                </p:cNvPr>
                <p:cNvPicPr/>
                <p:nvPr/>
              </p:nvPicPr>
              <p:blipFill>
                <a:blip r:embed="rId25"/>
                <a:stretch>
                  <a:fillRect/>
                </a:stretch>
              </p:blipFill>
              <p:spPr>
                <a:xfrm>
                  <a:off x="1559351" y="1670601"/>
                  <a:ext cx="77400" cy="16164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7" name="Ink 16">
                  <a:extLst>
                    <a:ext uri="{FF2B5EF4-FFF2-40B4-BE49-F238E27FC236}">
                      <a16:creationId xmlns:a16="http://schemas.microsoft.com/office/drawing/2014/main" id="{92D12F34-0669-5619-557A-32C2FD69433D}"/>
                    </a:ext>
                  </a:extLst>
                </p14:cNvPr>
                <p14:cNvContentPartPr/>
                <p14:nvPr/>
              </p14:nvContentPartPr>
              <p14:xfrm>
                <a:off x="1590671" y="1595721"/>
                <a:ext cx="275040" cy="199080"/>
              </p14:xfrm>
            </p:contentPart>
          </mc:Choice>
          <mc:Fallback xmlns="">
            <p:pic>
              <p:nvPicPr>
                <p:cNvPr id="17" name="Ink 16">
                  <a:extLst>
                    <a:ext uri="{FF2B5EF4-FFF2-40B4-BE49-F238E27FC236}">
                      <a16:creationId xmlns:a16="http://schemas.microsoft.com/office/drawing/2014/main" id="{92D12F34-0669-5619-557A-32C2FD69433D}"/>
                    </a:ext>
                  </a:extLst>
                </p:cNvPr>
                <p:cNvPicPr/>
                <p:nvPr/>
              </p:nvPicPr>
              <p:blipFill>
                <a:blip r:embed="rId27"/>
                <a:stretch>
                  <a:fillRect/>
                </a:stretch>
              </p:blipFill>
              <p:spPr>
                <a:xfrm>
                  <a:off x="1581671" y="1586721"/>
                  <a:ext cx="292680" cy="21672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18" name="Ink 17">
                  <a:extLst>
                    <a:ext uri="{FF2B5EF4-FFF2-40B4-BE49-F238E27FC236}">
                      <a16:creationId xmlns:a16="http://schemas.microsoft.com/office/drawing/2014/main" id="{1A2C1F62-1A03-B5E8-E911-FD2F74EBC9DF}"/>
                    </a:ext>
                  </a:extLst>
                </p14:cNvPr>
                <p14:cNvContentPartPr/>
                <p14:nvPr/>
              </p14:nvContentPartPr>
              <p14:xfrm>
                <a:off x="1819991" y="1629921"/>
                <a:ext cx="124200" cy="112320"/>
              </p14:xfrm>
            </p:contentPart>
          </mc:Choice>
          <mc:Fallback xmlns="">
            <p:pic>
              <p:nvPicPr>
                <p:cNvPr id="18" name="Ink 17">
                  <a:extLst>
                    <a:ext uri="{FF2B5EF4-FFF2-40B4-BE49-F238E27FC236}">
                      <a16:creationId xmlns:a16="http://schemas.microsoft.com/office/drawing/2014/main" id="{1A2C1F62-1A03-B5E8-E911-FD2F74EBC9DF}"/>
                    </a:ext>
                  </a:extLst>
                </p:cNvPr>
                <p:cNvPicPr/>
                <p:nvPr/>
              </p:nvPicPr>
              <p:blipFill>
                <a:blip r:embed="rId29"/>
                <a:stretch>
                  <a:fillRect/>
                </a:stretch>
              </p:blipFill>
              <p:spPr>
                <a:xfrm>
                  <a:off x="1811351" y="1621281"/>
                  <a:ext cx="141840" cy="12996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19" name="Ink 18">
                  <a:extLst>
                    <a:ext uri="{FF2B5EF4-FFF2-40B4-BE49-F238E27FC236}">
                      <a16:creationId xmlns:a16="http://schemas.microsoft.com/office/drawing/2014/main" id="{FFCA2835-E376-7517-612C-8055F0B23C78}"/>
                    </a:ext>
                  </a:extLst>
                </p14:cNvPr>
                <p14:cNvContentPartPr/>
                <p14:nvPr/>
              </p14:nvContentPartPr>
              <p14:xfrm>
                <a:off x="1915751" y="1545321"/>
                <a:ext cx="17280" cy="27360"/>
              </p14:xfrm>
            </p:contentPart>
          </mc:Choice>
          <mc:Fallback xmlns="">
            <p:pic>
              <p:nvPicPr>
                <p:cNvPr id="19" name="Ink 18">
                  <a:extLst>
                    <a:ext uri="{FF2B5EF4-FFF2-40B4-BE49-F238E27FC236}">
                      <a16:creationId xmlns:a16="http://schemas.microsoft.com/office/drawing/2014/main" id="{FFCA2835-E376-7517-612C-8055F0B23C78}"/>
                    </a:ext>
                  </a:extLst>
                </p:cNvPr>
                <p:cNvPicPr/>
                <p:nvPr/>
              </p:nvPicPr>
              <p:blipFill>
                <a:blip r:embed="rId31"/>
                <a:stretch>
                  <a:fillRect/>
                </a:stretch>
              </p:blipFill>
              <p:spPr>
                <a:xfrm>
                  <a:off x="1907111" y="1536321"/>
                  <a:ext cx="34920" cy="4500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0" name="Ink 19">
                  <a:extLst>
                    <a:ext uri="{FF2B5EF4-FFF2-40B4-BE49-F238E27FC236}">
                      <a16:creationId xmlns:a16="http://schemas.microsoft.com/office/drawing/2014/main" id="{37E87BB6-A84B-EAC8-6DAB-393C1AC25A9C}"/>
                    </a:ext>
                  </a:extLst>
                </p14:cNvPr>
                <p14:cNvContentPartPr/>
                <p14:nvPr/>
              </p14:nvContentPartPr>
              <p14:xfrm>
                <a:off x="1996391" y="1598241"/>
                <a:ext cx="80640" cy="110160"/>
              </p14:xfrm>
            </p:contentPart>
          </mc:Choice>
          <mc:Fallback xmlns="">
            <p:pic>
              <p:nvPicPr>
                <p:cNvPr id="20" name="Ink 19">
                  <a:extLst>
                    <a:ext uri="{FF2B5EF4-FFF2-40B4-BE49-F238E27FC236}">
                      <a16:creationId xmlns:a16="http://schemas.microsoft.com/office/drawing/2014/main" id="{37E87BB6-A84B-EAC8-6DAB-393C1AC25A9C}"/>
                    </a:ext>
                  </a:extLst>
                </p:cNvPr>
                <p:cNvPicPr/>
                <p:nvPr/>
              </p:nvPicPr>
              <p:blipFill>
                <a:blip r:embed="rId33"/>
                <a:stretch>
                  <a:fillRect/>
                </a:stretch>
              </p:blipFill>
              <p:spPr>
                <a:xfrm>
                  <a:off x="1987751" y="1589601"/>
                  <a:ext cx="98280" cy="12780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1" name="Ink 20">
                  <a:extLst>
                    <a:ext uri="{FF2B5EF4-FFF2-40B4-BE49-F238E27FC236}">
                      <a16:creationId xmlns:a16="http://schemas.microsoft.com/office/drawing/2014/main" id="{0EA04131-0D46-0F3A-C4CD-7C430BDA637C}"/>
                    </a:ext>
                  </a:extLst>
                </p14:cNvPr>
                <p14:cNvContentPartPr/>
                <p14:nvPr/>
              </p14:nvContentPartPr>
              <p14:xfrm>
                <a:off x="2102231" y="1455681"/>
                <a:ext cx="398880" cy="234000"/>
              </p14:xfrm>
            </p:contentPart>
          </mc:Choice>
          <mc:Fallback xmlns="">
            <p:pic>
              <p:nvPicPr>
                <p:cNvPr id="21" name="Ink 20">
                  <a:extLst>
                    <a:ext uri="{FF2B5EF4-FFF2-40B4-BE49-F238E27FC236}">
                      <a16:creationId xmlns:a16="http://schemas.microsoft.com/office/drawing/2014/main" id="{0EA04131-0D46-0F3A-C4CD-7C430BDA637C}"/>
                    </a:ext>
                  </a:extLst>
                </p:cNvPr>
                <p:cNvPicPr/>
                <p:nvPr/>
              </p:nvPicPr>
              <p:blipFill>
                <a:blip r:embed="rId35"/>
                <a:stretch>
                  <a:fillRect/>
                </a:stretch>
              </p:blipFill>
              <p:spPr>
                <a:xfrm>
                  <a:off x="2093591" y="1446681"/>
                  <a:ext cx="416520" cy="25164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22" name="Ink 21">
                  <a:extLst>
                    <a:ext uri="{FF2B5EF4-FFF2-40B4-BE49-F238E27FC236}">
                      <a16:creationId xmlns:a16="http://schemas.microsoft.com/office/drawing/2014/main" id="{35E4CF71-BE18-7C77-4CCE-0FEE8FE9C5F5}"/>
                    </a:ext>
                  </a:extLst>
                </p14:cNvPr>
                <p14:cNvContentPartPr/>
                <p14:nvPr/>
              </p14:nvContentPartPr>
              <p14:xfrm>
                <a:off x="2457191" y="1341921"/>
                <a:ext cx="414360" cy="257400"/>
              </p14:xfrm>
            </p:contentPart>
          </mc:Choice>
          <mc:Fallback xmlns="">
            <p:pic>
              <p:nvPicPr>
                <p:cNvPr id="22" name="Ink 21">
                  <a:extLst>
                    <a:ext uri="{FF2B5EF4-FFF2-40B4-BE49-F238E27FC236}">
                      <a16:creationId xmlns:a16="http://schemas.microsoft.com/office/drawing/2014/main" id="{35E4CF71-BE18-7C77-4CCE-0FEE8FE9C5F5}"/>
                    </a:ext>
                  </a:extLst>
                </p:cNvPr>
                <p:cNvPicPr/>
                <p:nvPr/>
              </p:nvPicPr>
              <p:blipFill>
                <a:blip r:embed="rId37"/>
                <a:stretch>
                  <a:fillRect/>
                </a:stretch>
              </p:blipFill>
              <p:spPr>
                <a:xfrm>
                  <a:off x="2448191" y="1333281"/>
                  <a:ext cx="432000" cy="27504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23" name="Ink 22">
                  <a:extLst>
                    <a:ext uri="{FF2B5EF4-FFF2-40B4-BE49-F238E27FC236}">
                      <a16:creationId xmlns:a16="http://schemas.microsoft.com/office/drawing/2014/main" id="{133C69B3-6ED4-7478-72F2-AF8A95CB8C53}"/>
                    </a:ext>
                  </a:extLst>
                </p14:cNvPr>
                <p14:cNvContentPartPr/>
                <p14:nvPr/>
              </p14:nvContentPartPr>
              <p14:xfrm>
                <a:off x="2162351" y="1786881"/>
                <a:ext cx="200880" cy="186480"/>
              </p14:xfrm>
            </p:contentPart>
          </mc:Choice>
          <mc:Fallback xmlns="">
            <p:pic>
              <p:nvPicPr>
                <p:cNvPr id="23" name="Ink 22">
                  <a:extLst>
                    <a:ext uri="{FF2B5EF4-FFF2-40B4-BE49-F238E27FC236}">
                      <a16:creationId xmlns:a16="http://schemas.microsoft.com/office/drawing/2014/main" id="{133C69B3-6ED4-7478-72F2-AF8A95CB8C53}"/>
                    </a:ext>
                  </a:extLst>
                </p:cNvPr>
                <p:cNvPicPr/>
                <p:nvPr/>
              </p:nvPicPr>
              <p:blipFill>
                <a:blip r:embed="rId39"/>
                <a:stretch>
                  <a:fillRect/>
                </a:stretch>
              </p:blipFill>
              <p:spPr>
                <a:xfrm>
                  <a:off x="2153351" y="1777881"/>
                  <a:ext cx="218520" cy="20412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24" name="Ink 23">
                  <a:extLst>
                    <a:ext uri="{FF2B5EF4-FFF2-40B4-BE49-F238E27FC236}">
                      <a16:creationId xmlns:a16="http://schemas.microsoft.com/office/drawing/2014/main" id="{E56F543F-92D3-0742-1433-260526910B8F}"/>
                    </a:ext>
                  </a:extLst>
                </p14:cNvPr>
                <p14:cNvContentPartPr/>
                <p14:nvPr/>
              </p14:nvContentPartPr>
              <p14:xfrm>
                <a:off x="2389151" y="1777161"/>
                <a:ext cx="88560" cy="155880"/>
              </p14:xfrm>
            </p:contentPart>
          </mc:Choice>
          <mc:Fallback xmlns="">
            <p:pic>
              <p:nvPicPr>
                <p:cNvPr id="24" name="Ink 23">
                  <a:extLst>
                    <a:ext uri="{FF2B5EF4-FFF2-40B4-BE49-F238E27FC236}">
                      <a16:creationId xmlns:a16="http://schemas.microsoft.com/office/drawing/2014/main" id="{E56F543F-92D3-0742-1433-260526910B8F}"/>
                    </a:ext>
                  </a:extLst>
                </p:cNvPr>
                <p:cNvPicPr/>
                <p:nvPr/>
              </p:nvPicPr>
              <p:blipFill>
                <a:blip r:embed="rId41"/>
                <a:stretch>
                  <a:fillRect/>
                </a:stretch>
              </p:blipFill>
              <p:spPr>
                <a:xfrm>
                  <a:off x="2380511" y="1768521"/>
                  <a:ext cx="106200" cy="17352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25" name="Ink 24">
                  <a:extLst>
                    <a:ext uri="{FF2B5EF4-FFF2-40B4-BE49-F238E27FC236}">
                      <a16:creationId xmlns:a16="http://schemas.microsoft.com/office/drawing/2014/main" id="{B58C4572-1FFD-EF3E-B108-60B239240425}"/>
                    </a:ext>
                  </a:extLst>
                </p14:cNvPr>
                <p14:cNvContentPartPr/>
                <p14:nvPr/>
              </p14:nvContentPartPr>
              <p14:xfrm>
                <a:off x="2430551" y="1869681"/>
                <a:ext cx="83880" cy="116640"/>
              </p14:xfrm>
            </p:contentPart>
          </mc:Choice>
          <mc:Fallback xmlns="">
            <p:pic>
              <p:nvPicPr>
                <p:cNvPr id="25" name="Ink 24">
                  <a:extLst>
                    <a:ext uri="{FF2B5EF4-FFF2-40B4-BE49-F238E27FC236}">
                      <a16:creationId xmlns:a16="http://schemas.microsoft.com/office/drawing/2014/main" id="{B58C4572-1FFD-EF3E-B108-60B239240425}"/>
                    </a:ext>
                  </a:extLst>
                </p:cNvPr>
                <p:cNvPicPr/>
                <p:nvPr/>
              </p:nvPicPr>
              <p:blipFill>
                <a:blip r:embed="rId43"/>
                <a:stretch>
                  <a:fillRect/>
                </a:stretch>
              </p:blipFill>
              <p:spPr>
                <a:xfrm>
                  <a:off x="2421911" y="1861041"/>
                  <a:ext cx="101520" cy="13428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27" name="Ink 26">
                  <a:extLst>
                    <a:ext uri="{FF2B5EF4-FFF2-40B4-BE49-F238E27FC236}">
                      <a16:creationId xmlns:a16="http://schemas.microsoft.com/office/drawing/2014/main" id="{4C90A278-29C1-6CAC-48CE-397BBD78331A}"/>
                    </a:ext>
                  </a:extLst>
                </p14:cNvPr>
                <p14:cNvContentPartPr/>
                <p14:nvPr/>
              </p14:nvContentPartPr>
              <p14:xfrm>
                <a:off x="2541071" y="1746561"/>
                <a:ext cx="169560" cy="164880"/>
              </p14:xfrm>
            </p:contentPart>
          </mc:Choice>
          <mc:Fallback xmlns="">
            <p:pic>
              <p:nvPicPr>
                <p:cNvPr id="27" name="Ink 26">
                  <a:extLst>
                    <a:ext uri="{FF2B5EF4-FFF2-40B4-BE49-F238E27FC236}">
                      <a16:creationId xmlns:a16="http://schemas.microsoft.com/office/drawing/2014/main" id="{4C90A278-29C1-6CAC-48CE-397BBD78331A}"/>
                    </a:ext>
                  </a:extLst>
                </p:cNvPr>
                <p:cNvPicPr/>
                <p:nvPr/>
              </p:nvPicPr>
              <p:blipFill>
                <a:blip r:embed="rId45"/>
                <a:stretch>
                  <a:fillRect/>
                </a:stretch>
              </p:blipFill>
              <p:spPr>
                <a:xfrm>
                  <a:off x="2532431" y="1737921"/>
                  <a:ext cx="187200" cy="18252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28" name="Ink 27">
                  <a:extLst>
                    <a:ext uri="{FF2B5EF4-FFF2-40B4-BE49-F238E27FC236}">
                      <a16:creationId xmlns:a16="http://schemas.microsoft.com/office/drawing/2014/main" id="{EC25549C-0D5D-5BEF-D035-D932DB9EF434}"/>
                    </a:ext>
                  </a:extLst>
                </p14:cNvPr>
                <p14:cNvContentPartPr/>
                <p14:nvPr/>
              </p14:nvContentPartPr>
              <p14:xfrm>
                <a:off x="2715671" y="1702641"/>
                <a:ext cx="141480" cy="162000"/>
              </p14:xfrm>
            </p:contentPart>
          </mc:Choice>
          <mc:Fallback xmlns="">
            <p:pic>
              <p:nvPicPr>
                <p:cNvPr id="28" name="Ink 27">
                  <a:extLst>
                    <a:ext uri="{FF2B5EF4-FFF2-40B4-BE49-F238E27FC236}">
                      <a16:creationId xmlns:a16="http://schemas.microsoft.com/office/drawing/2014/main" id="{EC25549C-0D5D-5BEF-D035-D932DB9EF434}"/>
                    </a:ext>
                  </a:extLst>
                </p:cNvPr>
                <p:cNvPicPr/>
                <p:nvPr/>
              </p:nvPicPr>
              <p:blipFill>
                <a:blip r:embed="rId47"/>
                <a:stretch>
                  <a:fillRect/>
                </a:stretch>
              </p:blipFill>
              <p:spPr>
                <a:xfrm>
                  <a:off x="2707031" y="1694001"/>
                  <a:ext cx="159120" cy="17964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29" name="Ink 28">
                  <a:extLst>
                    <a:ext uri="{FF2B5EF4-FFF2-40B4-BE49-F238E27FC236}">
                      <a16:creationId xmlns:a16="http://schemas.microsoft.com/office/drawing/2014/main" id="{FB5CF206-7780-9509-0CF6-C24367CD69B9}"/>
                    </a:ext>
                  </a:extLst>
                </p14:cNvPr>
                <p14:cNvContentPartPr/>
                <p14:nvPr/>
              </p14:nvContentPartPr>
              <p14:xfrm>
                <a:off x="2886671" y="1689321"/>
                <a:ext cx="263160" cy="129960"/>
              </p14:xfrm>
            </p:contentPart>
          </mc:Choice>
          <mc:Fallback xmlns="">
            <p:pic>
              <p:nvPicPr>
                <p:cNvPr id="29" name="Ink 28">
                  <a:extLst>
                    <a:ext uri="{FF2B5EF4-FFF2-40B4-BE49-F238E27FC236}">
                      <a16:creationId xmlns:a16="http://schemas.microsoft.com/office/drawing/2014/main" id="{FB5CF206-7780-9509-0CF6-C24367CD69B9}"/>
                    </a:ext>
                  </a:extLst>
                </p:cNvPr>
                <p:cNvPicPr/>
                <p:nvPr/>
              </p:nvPicPr>
              <p:blipFill>
                <a:blip r:embed="rId49"/>
                <a:stretch>
                  <a:fillRect/>
                </a:stretch>
              </p:blipFill>
              <p:spPr>
                <a:xfrm>
                  <a:off x="2877671" y="1680321"/>
                  <a:ext cx="280800" cy="14760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30" name="Ink 29">
                  <a:extLst>
                    <a:ext uri="{FF2B5EF4-FFF2-40B4-BE49-F238E27FC236}">
                      <a16:creationId xmlns:a16="http://schemas.microsoft.com/office/drawing/2014/main" id="{97450E1C-52BE-61DA-F8C1-E53EEE2ED917}"/>
                    </a:ext>
                  </a:extLst>
                </p14:cNvPr>
                <p14:cNvContentPartPr/>
                <p14:nvPr/>
              </p14:nvContentPartPr>
              <p14:xfrm>
                <a:off x="3109151" y="1607241"/>
                <a:ext cx="10440" cy="16560"/>
              </p14:xfrm>
            </p:contentPart>
          </mc:Choice>
          <mc:Fallback xmlns="">
            <p:pic>
              <p:nvPicPr>
                <p:cNvPr id="30" name="Ink 29">
                  <a:extLst>
                    <a:ext uri="{FF2B5EF4-FFF2-40B4-BE49-F238E27FC236}">
                      <a16:creationId xmlns:a16="http://schemas.microsoft.com/office/drawing/2014/main" id="{97450E1C-52BE-61DA-F8C1-E53EEE2ED917}"/>
                    </a:ext>
                  </a:extLst>
                </p:cNvPr>
                <p:cNvPicPr/>
                <p:nvPr/>
              </p:nvPicPr>
              <p:blipFill>
                <a:blip r:embed="rId51"/>
                <a:stretch>
                  <a:fillRect/>
                </a:stretch>
              </p:blipFill>
              <p:spPr>
                <a:xfrm>
                  <a:off x="3100151" y="1598601"/>
                  <a:ext cx="28080" cy="3420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31" name="Ink 30">
                  <a:extLst>
                    <a:ext uri="{FF2B5EF4-FFF2-40B4-BE49-F238E27FC236}">
                      <a16:creationId xmlns:a16="http://schemas.microsoft.com/office/drawing/2014/main" id="{56AEDAFC-8FC6-C087-B0D5-6888B8E2B485}"/>
                    </a:ext>
                  </a:extLst>
                </p14:cNvPr>
                <p14:cNvContentPartPr/>
                <p14:nvPr/>
              </p14:nvContentPartPr>
              <p14:xfrm>
                <a:off x="3154151" y="1647921"/>
                <a:ext cx="74880" cy="207720"/>
              </p14:xfrm>
            </p:contentPart>
          </mc:Choice>
          <mc:Fallback xmlns="">
            <p:pic>
              <p:nvPicPr>
                <p:cNvPr id="31" name="Ink 30">
                  <a:extLst>
                    <a:ext uri="{FF2B5EF4-FFF2-40B4-BE49-F238E27FC236}">
                      <a16:creationId xmlns:a16="http://schemas.microsoft.com/office/drawing/2014/main" id="{56AEDAFC-8FC6-C087-B0D5-6888B8E2B485}"/>
                    </a:ext>
                  </a:extLst>
                </p:cNvPr>
                <p:cNvPicPr/>
                <p:nvPr/>
              </p:nvPicPr>
              <p:blipFill>
                <a:blip r:embed="rId53"/>
                <a:stretch>
                  <a:fillRect/>
                </a:stretch>
              </p:blipFill>
              <p:spPr>
                <a:xfrm>
                  <a:off x="3145151" y="1638921"/>
                  <a:ext cx="92520" cy="22536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32" name="Ink 31">
                  <a:extLst>
                    <a:ext uri="{FF2B5EF4-FFF2-40B4-BE49-F238E27FC236}">
                      <a16:creationId xmlns:a16="http://schemas.microsoft.com/office/drawing/2014/main" id="{84ED6DA1-86F7-1BAB-0BBF-207870DB6BC3}"/>
                    </a:ext>
                  </a:extLst>
                </p14:cNvPr>
                <p14:cNvContentPartPr/>
                <p14:nvPr/>
              </p14:nvContentPartPr>
              <p14:xfrm>
                <a:off x="3223271" y="1631721"/>
                <a:ext cx="147960" cy="167760"/>
              </p14:xfrm>
            </p:contentPart>
          </mc:Choice>
          <mc:Fallback xmlns="">
            <p:pic>
              <p:nvPicPr>
                <p:cNvPr id="32" name="Ink 31">
                  <a:extLst>
                    <a:ext uri="{FF2B5EF4-FFF2-40B4-BE49-F238E27FC236}">
                      <a16:creationId xmlns:a16="http://schemas.microsoft.com/office/drawing/2014/main" id="{84ED6DA1-86F7-1BAB-0BBF-207870DB6BC3}"/>
                    </a:ext>
                  </a:extLst>
                </p:cNvPr>
                <p:cNvPicPr/>
                <p:nvPr/>
              </p:nvPicPr>
              <p:blipFill>
                <a:blip r:embed="rId55"/>
                <a:stretch>
                  <a:fillRect/>
                </a:stretch>
              </p:blipFill>
              <p:spPr>
                <a:xfrm>
                  <a:off x="3214631" y="1623081"/>
                  <a:ext cx="165600" cy="18540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33" name="Ink 32">
                  <a:extLst>
                    <a:ext uri="{FF2B5EF4-FFF2-40B4-BE49-F238E27FC236}">
                      <a16:creationId xmlns:a16="http://schemas.microsoft.com/office/drawing/2014/main" id="{600271AD-D3D4-600D-D6BD-6486E8CDF8BB}"/>
                    </a:ext>
                  </a:extLst>
                </p14:cNvPr>
                <p14:cNvContentPartPr/>
                <p14:nvPr/>
              </p14:nvContentPartPr>
              <p14:xfrm>
                <a:off x="2643311" y="1764921"/>
                <a:ext cx="186840" cy="47160"/>
              </p14:xfrm>
            </p:contentPart>
          </mc:Choice>
          <mc:Fallback xmlns="">
            <p:pic>
              <p:nvPicPr>
                <p:cNvPr id="33" name="Ink 32">
                  <a:extLst>
                    <a:ext uri="{FF2B5EF4-FFF2-40B4-BE49-F238E27FC236}">
                      <a16:creationId xmlns:a16="http://schemas.microsoft.com/office/drawing/2014/main" id="{600271AD-D3D4-600D-D6BD-6486E8CDF8BB}"/>
                    </a:ext>
                  </a:extLst>
                </p:cNvPr>
                <p:cNvPicPr/>
                <p:nvPr/>
              </p:nvPicPr>
              <p:blipFill>
                <a:blip r:embed="rId57"/>
                <a:stretch>
                  <a:fillRect/>
                </a:stretch>
              </p:blipFill>
              <p:spPr>
                <a:xfrm>
                  <a:off x="2634671" y="1756281"/>
                  <a:ext cx="204480" cy="6480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34" name="Ink 33">
                  <a:extLst>
                    <a:ext uri="{FF2B5EF4-FFF2-40B4-BE49-F238E27FC236}">
                      <a16:creationId xmlns:a16="http://schemas.microsoft.com/office/drawing/2014/main" id="{B29B4224-B0D7-E524-B925-C32C842F2894}"/>
                    </a:ext>
                  </a:extLst>
                </p14:cNvPr>
                <p14:cNvContentPartPr/>
                <p14:nvPr/>
              </p14:nvContentPartPr>
              <p14:xfrm>
                <a:off x="954551" y="1442721"/>
                <a:ext cx="1834560" cy="682920"/>
              </p14:xfrm>
            </p:contentPart>
          </mc:Choice>
          <mc:Fallback xmlns="">
            <p:pic>
              <p:nvPicPr>
                <p:cNvPr id="34" name="Ink 33">
                  <a:extLst>
                    <a:ext uri="{FF2B5EF4-FFF2-40B4-BE49-F238E27FC236}">
                      <a16:creationId xmlns:a16="http://schemas.microsoft.com/office/drawing/2014/main" id="{B29B4224-B0D7-E524-B925-C32C842F2894}"/>
                    </a:ext>
                  </a:extLst>
                </p:cNvPr>
                <p:cNvPicPr/>
                <p:nvPr/>
              </p:nvPicPr>
              <p:blipFill>
                <a:blip r:embed="rId59"/>
                <a:stretch>
                  <a:fillRect/>
                </a:stretch>
              </p:blipFill>
              <p:spPr>
                <a:xfrm>
                  <a:off x="945911" y="1434081"/>
                  <a:ext cx="1852200" cy="70056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36" name="Ink 35">
                  <a:extLst>
                    <a:ext uri="{FF2B5EF4-FFF2-40B4-BE49-F238E27FC236}">
                      <a16:creationId xmlns:a16="http://schemas.microsoft.com/office/drawing/2014/main" id="{021FA253-D06B-5E2A-E300-CA0B12B57B17}"/>
                    </a:ext>
                  </a:extLst>
                </p14:cNvPr>
                <p14:cNvContentPartPr/>
                <p14:nvPr/>
              </p14:nvContentPartPr>
              <p14:xfrm>
                <a:off x="972191" y="1039881"/>
                <a:ext cx="2617200" cy="996120"/>
              </p14:xfrm>
            </p:contentPart>
          </mc:Choice>
          <mc:Fallback xmlns="">
            <p:pic>
              <p:nvPicPr>
                <p:cNvPr id="36" name="Ink 35">
                  <a:extLst>
                    <a:ext uri="{FF2B5EF4-FFF2-40B4-BE49-F238E27FC236}">
                      <a16:creationId xmlns:a16="http://schemas.microsoft.com/office/drawing/2014/main" id="{021FA253-D06B-5E2A-E300-CA0B12B57B17}"/>
                    </a:ext>
                  </a:extLst>
                </p:cNvPr>
                <p:cNvPicPr/>
                <p:nvPr/>
              </p:nvPicPr>
              <p:blipFill>
                <a:blip r:embed="rId61"/>
                <a:stretch>
                  <a:fillRect/>
                </a:stretch>
              </p:blipFill>
              <p:spPr>
                <a:xfrm>
                  <a:off x="963191" y="1030881"/>
                  <a:ext cx="2634840" cy="101376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37" name="Ink 36">
                  <a:extLst>
                    <a:ext uri="{FF2B5EF4-FFF2-40B4-BE49-F238E27FC236}">
                      <a16:creationId xmlns:a16="http://schemas.microsoft.com/office/drawing/2014/main" id="{3CC9C6CD-2666-83C6-86E2-B878E6C752DE}"/>
                    </a:ext>
                  </a:extLst>
                </p14:cNvPr>
                <p14:cNvContentPartPr/>
                <p14:nvPr/>
              </p14:nvContentPartPr>
              <p14:xfrm>
                <a:off x="2534591" y="2025561"/>
                <a:ext cx="182880" cy="297000"/>
              </p14:xfrm>
            </p:contentPart>
          </mc:Choice>
          <mc:Fallback xmlns="">
            <p:pic>
              <p:nvPicPr>
                <p:cNvPr id="37" name="Ink 36">
                  <a:extLst>
                    <a:ext uri="{FF2B5EF4-FFF2-40B4-BE49-F238E27FC236}">
                      <a16:creationId xmlns:a16="http://schemas.microsoft.com/office/drawing/2014/main" id="{3CC9C6CD-2666-83C6-86E2-B878E6C752DE}"/>
                    </a:ext>
                  </a:extLst>
                </p:cNvPr>
                <p:cNvPicPr/>
                <p:nvPr/>
              </p:nvPicPr>
              <p:blipFill>
                <a:blip r:embed="rId63"/>
                <a:stretch>
                  <a:fillRect/>
                </a:stretch>
              </p:blipFill>
              <p:spPr>
                <a:xfrm>
                  <a:off x="2525591" y="2016561"/>
                  <a:ext cx="200520" cy="31464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39" name="Ink 38">
                  <a:extLst>
                    <a:ext uri="{FF2B5EF4-FFF2-40B4-BE49-F238E27FC236}">
                      <a16:creationId xmlns:a16="http://schemas.microsoft.com/office/drawing/2014/main" id="{BF0A3880-DB12-7572-53EE-C672CB7A1965}"/>
                    </a:ext>
                  </a:extLst>
                </p14:cNvPr>
                <p14:cNvContentPartPr/>
                <p14:nvPr/>
              </p14:nvContentPartPr>
              <p14:xfrm>
                <a:off x="1874351" y="2046801"/>
                <a:ext cx="144720" cy="1395000"/>
              </p14:xfrm>
            </p:contentPart>
          </mc:Choice>
          <mc:Fallback xmlns="">
            <p:pic>
              <p:nvPicPr>
                <p:cNvPr id="39" name="Ink 38">
                  <a:extLst>
                    <a:ext uri="{FF2B5EF4-FFF2-40B4-BE49-F238E27FC236}">
                      <a16:creationId xmlns:a16="http://schemas.microsoft.com/office/drawing/2014/main" id="{BF0A3880-DB12-7572-53EE-C672CB7A1965}"/>
                    </a:ext>
                  </a:extLst>
                </p:cNvPr>
                <p:cNvPicPr/>
                <p:nvPr/>
              </p:nvPicPr>
              <p:blipFill>
                <a:blip r:embed="rId65"/>
                <a:stretch>
                  <a:fillRect/>
                </a:stretch>
              </p:blipFill>
              <p:spPr>
                <a:xfrm>
                  <a:off x="1865711" y="2037801"/>
                  <a:ext cx="162360" cy="141264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40" name="Ink 39">
                  <a:extLst>
                    <a:ext uri="{FF2B5EF4-FFF2-40B4-BE49-F238E27FC236}">
                      <a16:creationId xmlns:a16="http://schemas.microsoft.com/office/drawing/2014/main" id="{67B60EC5-985D-F127-EC82-1B0D29B4C600}"/>
                    </a:ext>
                  </a:extLst>
                </p14:cNvPr>
                <p14:cNvContentPartPr/>
                <p14:nvPr/>
              </p14:nvContentPartPr>
              <p14:xfrm>
                <a:off x="1723511" y="3374121"/>
                <a:ext cx="254880" cy="96120"/>
              </p14:xfrm>
            </p:contentPart>
          </mc:Choice>
          <mc:Fallback xmlns="">
            <p:pic>
              <p:nvPicPr>
                <p:cNvPr id="40" name="Ink 39">
                  <a:extLst>
                    <a:ext uri="{FF2B5EF4-FFF2-40B4-BE49-F238E27FC236}">
                      <a16:creationId xmlns:a16="http://schemas.microsoft.com/office/drawing/2014/main" id="{67B60EC5-985D-F127-EC82-1B0D29B4C600}"/>
                    </a:ext>
                  </a:extLst>
                </p:cNvPr>
                <p:cNvPicPr/>
                <p:nvPr/>
              </p:nvPicPr>
              <p:blipFill>
                <a:blip r:embed="rId67"/>
                <a:stretch>
                  <a:fillRect/>
                </a:stretch>
              </p:blipFill>
              <p:spPr>
                <a:xfrm>
                  <a:off x="1714511" y="3365481"/>
                  <a:ext cx="272520" cy="11376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41" name="Ink 40">
                  <a:extLst>
                    <a:ext uri="{FF2B5EF4-FFF2-40B4-BE49-F238E27FC236}">
                      <a16:creationId xmlns:a16="http://schemas.microsoft.com/office/drawing/2014/main" id="{AD9C667D-AB28-74D4-7CC3-AFE25D9A8BA6}"/>
                    </a:ext>
                  </a:extLst>
                </p14:cNvPr>
                <p14:cNvContentPartPr/>
                <p14:nvPr/>
              </p14:nvContentPartPr>
              <p14:xfrm>
                <a:off x="1643591" y="3506961"/>
                <a:ext cx="139320" cy="318600"/>
              </p14:xfrm>
            </p:contentPart>
          </mc:Choice>
          <mc:Fallback xmlns="">
            <p:pic>
              <p:nvPicPr>
                <p:cNvPr id="41" name="Ink 40">
                  <a:extLst>
                    <a:ext uri="{FF2B5EF4-FFF2-40B4-BE49-F238E27FC236}">
                      <a16:creationId xmlns:a16="http://schemas.microsoft.com/office/drawing/2014/main" id="{AD9C667D-AB28-74D4-7CC3-AFE25D9A8BA6}"/>
                    </a:ext>
                  </a:extLst>
                </p:cNvPr>
                <p:cNvPicPr/>
                <p:nvPr/>
              </p:nvPicPr>
              <p:blipFill>
                <a:blip r:embed="rId69"/>
                <a:stretch>
                  <a:fillRect/>
                </a:stretch>
              </p:blipFill>
              <p:spPr>
                <a:xfrm>
                  <a:off x="1634591" y="3497961"/>
                  <a:ext cx="156960" cy="33624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42" name="Ink 41">
                  <a:extLst>
                    <a:ext uri="{FF2B5EF4-FFF2-40B4-BE49-F238E27FC236}">
                      <a16:creationId xmlns:a16="http://schemas.microsoft.com/office/drawing/2014/main" id="{FFD47098-6157-B1A9-045D-9D5227F6FCCD}"/>
                    </a:ext>
                  </a:extLst>
                </p14:cNvPr>
                <p14:cNvContentPartPr/>
                <p14:nvPr/>
              </p14:nvContentPartPr>
              <p14:xfrm>
                <a:off x="1720991" y="3095121"/>
                <a:ext cx="126000" cy="678600"/>
              </p14:xfrm>
            </p:contentPart>
          </mc:Choice>
          <mc:Fallback xmlns="">
            <p:pic>
              <p:nvPicPr>
                <p:cNvPr id="42" name="Ink 41">
                  <a:extLst>
                    <a:ext uri="{FF2B5EF4-FFF2-40B4-BE49-F238E27FC236}">
                      <a16:creationId xmlns:a16="http://schemas.microsoft.com/office/drawing/2014/main" id="{FFD47098-6157-B1A9-045D-9D5227F6FCCD}"/>
                    </a:ext>
                  </a:extLst>
                </p:cNvPr>
                <p:cNvPicPr/>
                <p:nvPr/>
              </p:nvPicPr>
              <p:blipFill>
                <a:blip r:embed="rId71"/>
                <a:stretch>
                  <a:fillRect/>
                </a:stretch>
              </p:blipFill>
              <p:spPr>
                <a:xfrm>
                  <a:off x="1712351" y="3086481"/>
                  <a:ext cx="143640" cy="69624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43" name="Ink 42">
                  <a:extLst>
                    <a:ext uri="{FF2B5EF4-FFF2-40B4-BE49-F238E27FC236}">
                      <a16:creationId xmlns:a16="http://schemas.microsoft.com/office/drawing/2014/main" id="{62074DE0-B29E-08C2-77AC-E1F4113770ED}"/>
                    </a:ext>
                  </a:extLst>
                </p14:cNvPr>
                <p14:cNvContentPartPr/>
                <p14:nvPr/>
              </p14:nvContentPartPr>
              <p14:xfrm>
                <a:off x="1247591" y="3401841"/>
                <a:ext cx="1517040" cy="285480"/>
              </p14:xfrm>
            </p:contentPart>
          </mc:Choice>
          <mc:Fallback xmlns="">
            <p:pic>
              <p:nvPicPr>
                <p:cNvPr id="43" name="Ink 42">
                  <a:extLst>
                    <a:ext uri="{FF2B5EF4-FFF2-40B4-BE49-F238E27FC236}">
                      <a16:creationId xmlns:a16="http://schemas.microsoft.com/office/drawing/2014/main" id="{62074DE0-B29E-08C2-77AC-E1F4113770ED}"/>
                    </a:ext>
                  </a:extLst>
                </p:cNvPr>
                <p:cNvPicPr/>
                <p:nvPr/>
              </p:nvPicPr>
              <p:blipFill>
                <a:blip r:embed="rId73"/>
                <a:stretch>
                  <a:fillRect/>
                </a:stretch>
              </p:blipFill>
              <p:spPr>
                <a:xfrm>
                  <a:off x="1238951" y="3393201"/>
                  <a:ext cx="1534680" cy="30312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44" name="Ink 43">
                  <a:extLst>
                    <a:ext uri="{FF2B5EF4-FFF2-40B4-BE49-F238E27FC236}">
                      <a16:creationId xmlns:a16="http://schemas.microsoft.com/office/drawing/2014/main" id="{B659D2D8-1945-0236-066B-37936E12D226}"/>
                    </a:ext>
                  </a:extLst>
                </p14:cNvPr>
                <p14:cNvContentPartPr/>
                <p14:nvPr/>
              </p14:nvContentPartPr>
              <p14:xfrm>
                <a:off x="1011431" y="3477441"/>
                <a:ext cx="1780200" cy="1252440"/>
              </p14:xfrm>
            </p:contentPart>
          </mc:Choice>
          <mc:Fallback xmlns="">
            <p:pic>
              <p:nvPicPr>
                <p:cNvPr id="44" name="Ink 43">
                  <a:extLst>
                    <a:ext uri="{FF2B5EF4-FFF2-40B4-BE49-F238E27FC236}">
                      <a16:creationId xmlns:a16="http://schemas.microsoft.com/office/drawing/2014/main" id="{B659D2D8-1945-0236-066B-37936E12D226}"/>
                    </a:ext>
                  </a:extLst>
                </p:cNvPr>
                <p:cNvPicPr/>
                <p:nvPr/>
              </p:nvPicPr>
              <p:blipFill>
                <a:blip r:embed="rId75"/>
                <a:stretch>
                  <a:fillRect/>
                </a:stretch>
              </p:blipFill>
              <p:spPr>
                <a:xfrm>
                  <a:off x="1002431" y="3468441"/>
                  <a:ext cx="1797840" cy="127008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45" name="Ink 44">
                  <a:extLst>
                    <a:ext uri="{FF2B5EF4-FFF2-40B4-BE49-F238E27FC236}">
                      <a16:creationId xmlns:a16="http://schemas.microsoft.com/office/drawing/2014/main" id="{826487BD-B45C-70B0-1497-4134A104F202}"/>
                    </a:ext>
                  </a:extLst>
                </p14:cNvPr>
                <p14:cNvContentPartPr/>
                <p14:nvPr/>
              </p14:nvContentPartPr>
              <p14:xfrm>
                <a:off x="2604071" y="3790281"/>
                <a:ext cx="69480" cy="218880"/>
              </p14:xfrm>
            </p:contentPart>
          </mc:Choice>
          <mc:Fallback xmlns="">
            <p:pic>
              <p:nvPicPr>
                <p:cNvPr id="45" name="Ink 44">
                  <a:extLst>
                    <a:ext uri="{FF2B5EF4-FFF2-40B4-BE49-F238E27FC236}">
                      <a16:creationId xmlns:a16="http://schemas.microsoft.com/office/drawing/2014/main" id="{826487BD-B45C-70B0-1497-4134A104F202}"/>
                    </a:ext>
                  </a:extLst>
                </p:cNvPr>
                <p:cNvPicPr/>
                <p:nvPr/>
              </p:nvPicPr>
              <p:blipFill>
                <a:blip r:embed="rId77"/>
                <a:stretch>
                  <a:fillRect/>
                </a:stretch>
              </p:blipFill>
              <p:spPr>
                <a:xfrm>
                  <a:off x="2595431" y="3781641"/>
                  <a:ext cx="87120" cy="23652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46" name="Ink 45">
                  <a:extLst>
                    <a:ext uri="{FF2B5EF4-FFF2-40B4-BE49-F238E27FC236}">
                      <a16:creationId xmlns:a16="http://schemas.microsoft.com/office/drawing/2014/main" id="{518BF81C-C4CF-A5B8-1D3B-36854B7D9200}"/>
                    </a:ext>
                  </a:extLst>
                </p14:cNvPr>
                <p14:cNvContentPartPr/>
                <p14:nvPr/>
              </p14:nvContentPartPr>
              <p14:xfrm>
                <a:off x="1632791" y="4021401"/>
                <a:ext cx="617400" cy="494640"/>
              </p14:xfrm>
            </p:contentPart>
          </mc:Choice>
          <mc:Fallback xmlns="">
            <p:pic>
              <p:nvPicPr>
                <p:cNvPr id="46" name="Ink 45">
                  <a:extLst>
                    <a:ext uri="{FF2B5EF4-FFF2-40B4-BE49-F238E27FC236}">
                      <a16:creationId xmlns:a16="http://schemas.microsoft.com/office/drawing/2014/main" id="{518BF81C-C4CF-A5B8-1D3B-36854B7D9200}"/>
                    </a:ext>
                  </a:extLst>
                </p:cNvPr>
                <p:cNvPicPr/>
                <p:nvPr/>
              </p:nvPicPr>
              <p:blipFill>
                <a:blip r:embed="rId79"/>
                <a:stretch>
                  <a:fillRect/>
                </a:stretch>
              </p:blipFill>
              <p:spPr>
                <a:xfrm>
                  <a:off x="1623791" y="4012761"/>
                  <a:ext cx="635040" cy="51228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47" name="Ink 46">
                  <a:extLst>
                    <a:ext uri="{FF2B5EF4-FFF2-40B4-BE49-F238E27FC236}">
                      <a16:creationId xmlns:a16="http://schemas.microsoft.com/office/drawing/2014/main" id="{8766B9E5-5F67-50B5-CEEE-3880AFEDDA52}"/>
                    </a:ext>
                  </a:extLst>
                </p14:cNvPr>
                <p14:cNvContentPartPr/>
                <p14:nvPr/>
              </p14:nvContentPartPr>
              <p14:xfrm>
                <a:off x="1799471" y="4121121"/>
                <a:ext cx="272160" cy="138600"/>
              </p14:xfrm>
            </p:contentPart>
          </mc:Choice>
          <mc:Fallback xmlns="">
            <p:pic>
              <p:nvPicPr>
                <p:cNvPr id="47" name="Ink 46">
                  <a:extLst>
                    <a:ext uri="{FF2B5EF4-FFF2-40B4-BE49-F238E27FC236}">
                      <a16:creationId xmlns:a16="http://schemas.microsoft.com/office/drawing/2014/main" id="{8766B9E5-5F67-50B5-CEEE-3880AFEDDA52}"/>
                    </a:ext>
                  </a:extLst>
                </p:cNvPr>
                <p:cNvPicPr/>
                <p:nvPr/>
              </p:nvPicPr>
              <p:blipFill>
                <a:blip r:embed="rId81"/>
                <a:stretch>
                  <a:fillRect/>
                </a:stretch>
              </p:blipFill>
              <p:spPr>
                <a:xfrm>
                  <a:off x="1790831" y="4112121"/>
                  <a:ext cx="289800" cy="156240"/>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48" name="Ink 47">
                  <a:extLst>
                    <a:ext uri="{FF2B5EF4-FFF2-40B4-BE49-F238E27FC236}">
                      <a16:creationId xmlns:a16="http://schemas.microsoft.com/office/drawing/2014/main" id="{9082193B-3AAE-A6F0-C3CE-5D7E1D37737A}"/>
                    </a:ext>
                  </a:extLst>
                </p14:cNvPr>
                <p14:cNvContentPartPr/>
                <p14:nvPr/>
              </p14:nvContentPartPr>
              <p14:xfrm>
                <a:off x="1718831" y="4172601"/>
                <a:ext cx="485280" cy="206640"/>
              </p14:xfrm>
            </p:contentPart>
          </mc:Choice>
          <mc:Fallback xmlns="">
            <p:pic>
              <p:nvPicPr>
                <p:cNvPr id="48" name="Ink 47">
                  <a:extLst>
                    <a:ext uri="{FF2B5EF4-FFF2-40B4-BE49-F238E27FC236}">
                      <a16:creationId xmlns:a16="http://schemas.microsoft.com/office/drawing/2014/main" id="{9082193B-3AAE-A6F0-C3CE-5D7E1D37737A}"/>
                    </a:ext>
                  </a:extLst>
                </p:cNvPr>
                <p:cNvPicPr/>
                <p:nvPr/>
              </p:nvPicPr>
              <p:blipFill>
                <a:blip r:embed="rId83"/>
                <a:stretch>
                  <a:fillRect/>
                </a:stretch>
              </p:blipFill>
              <p:spPr>
                <a:xfrm>
                  <a:off x="1709831" y="4163601"/>
                  <a:ext cx="502920" cy="22428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49" name="Ink 48">
                  <a:extLst>
                    <a:ext uri="{FF2B5EF4-FFF2-40B4-BE49-F238E27FC236}">
                      <a16:creationId xmlns:a16="http://schemas.microsoft.com/office/drawing/2014/main" id="{18035899-3C6C-D8AE-2AFD-CD6BC9F40A60}"/>
                    </a:ext>
                  </a:extLst>
                </p14:cNvPr>
                <p14:cNvContentPartPr/>
                <p14:nvPr/>
              </p14:nvContentPartPr>
              <p14:xfrm>
                <a:off x="1822871" y="4301481"/>
                <a:ext cx="301320" cy="103680"/>
              </p14:xfrm>
            </p:contentPart>
          </mc:Choice>
          <mc:Fallback xmlns="">
            <p:pic>
              <p:nvPicPr>
                <p:cNvPr id="49" name="Ink 48">
                  <a:extLst>
                    <a:ext uri="{FF2B5EF4-FFF2-40B4-BE49-F238E27FC236}">
                      <a16:creationId xmlns:a16="http://schemas.microsoft.com/office/drawing/2014/main" id="{18035899-3C6C-D8AE-2AFD-CD6BC9F40A60}"/>
                    </a:ext>
                  </a:extLst>
                </p:cNvPr>
                <p:cNvPicPr/>
                <p:nvPr/>
              </p:nvPicPr>
              <p:blipFill>
                <a:blip r:embed="rId85"/>
                <a:stretch>
                  <a:fillRect/>
                </a:stretch>
              </p:blipFill>
              <p:spPr>
                <a:xfrm>
                  <a:off x="1813871" y="4292481"/>
                  <a:ext cx="318960" cy="121320"/>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50" name="Ink 49">
                  <a:extLst>
                    <a:ext uri="{FF2B5EF4-FFF2-40B4-BE49-F238E27FC236}">
                      <a16:creationId xmlns:a16="http://schemas.microsoft.com/office/drawing/2014/main" id="{F0E3EBB7-08DA-C9D5-61DA-E215CD884B09}"/>
                    </a:ext>
                  </a:extLst>
                </p14:cNvPr>
                <p14:cNvContentPartPr/>
                <p14:nvPr/>
              </p14:nvContentPartPr>
              <p14:xfrm>
                <a:off x="1872911" y="4458081"/>
                <a:ext cx="124200" cy="474120"/>
              </p14:xfrm>
            </p:contentPart>
          </mc:Choice>
          <mc:Fallback xmlns="">
            <p:pic>
              <p:nvPicPr>
                <p:cNvPr id="50" name="Ink 49">
                  <a:extLst>
                    <a:ext uri="{FF2B5EF4-FFF2-40B4-BE49-F238E27FC236}">
                      <a16:creationId xmlns:a16="http://schemas.microsoft.com/office/drawing/2014/main" id="{F0E3EBB7-08DA-C9D5-61DA-E215CD884B09}"/>
                    </a:ext>
                  </a:extLst>
                </p:cNvPr>
                <p:cNvPicPr/>
                <p:nvPr/>
              </p:nvPicPr>
              <p:blipFill>
                <a:blip r:embed="rId87"/>
                <a:stretch>
                  <a:fillRect/>
                </a:stretch>
              </p:blipFill>
              <p:spPr>
                <a:xfrm>
                  <a:off x="1864271" y="4449441"/>
                  <a:ext cx="141840" cy="491760"/>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51" name="Ink 50">
                  <a:extLst>
                    <a:ext uri="{FF2B5EF4-FFF2-40B4-BE49-F238E27FC236}">
                      <a16:creationId xmlns:a16="http://schemas.microsoft.com/office/drawing/2014/main" id="{35812C1D-98A4-6624-4F4D-382C019F0B43}"/>
                    </a:ext>
                  </a:extLst>
                </p14:cNvPr>
                <p14:cNvContentPartPr/>
                <p14:nvPr/>
              </p14:nvContentPartPr>
              <p14:xfrm>
                <a:off x="1751231" y="4988361"/>
                <a:ext cx="111960" cy="390240"/>
              </p14:xfrm>
            </p:contentPart>
          </mc:Choice>
          <mc:Fallback xmlns="">
            <p:pic>
              <p:nvPicPr>
                <p:cNvPr id="51" name="Ink 50">
                  <a:extLst>
                    <a:ext uri="{FF2B5EF4-FFF2-40B4-BE49-F238E27FC236}">
                      <a16:creationId xmlns:a16="http://schemas.microsoft.com/office/drawing/2014/main" id="{35812C1D-98A4-6624-4F4D-382C019F0B43}"/>
                    </a:ext>
                  </a:extLst>
                </p:cNvPr>
                <p:cNvPicPr/>
                <p:nvPr/>
              </p:nvPicPr>
              <p:blipFill>
                <a:blip r:embed="rId89"/>
                <a:stretch>
                  <a:fillRect/>
                </a:stretch>
              </p:blipFill>
              <p:spPr>
                <a:xfrm>
                  <a:off x="1742231" y="4979721"/>
                  <a:ext cx="129600" cy="407880"/>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52" name="Ink 51">
                  <a:extLst>
                    <a:ext uri="{FF2B5EF4-FFF2-40B4-BE49-F238E27FC236}">
                      <a16:creationId xmlns:a16="http://schemas.microsoft.com/office/drawing/2014/main" id="{423D4B16-7950-1689-34DF-598B061D77DA}"/>
                    </a:ext>
                  </a:extLst>
                </p14:cNvPr>
                <p14:cNvContentPartPr/>
                <p14:nvPr/>
              </p14:nvContentPartPr>
              <p14:xfrm>
                <a:off x="1840151" y="5120481"/>
                <a:ext cx="185040" cy="203040"/>
              </p14:xfrm>
            </p:contentPart>
          </mc:Choice>
          <mc:Fallback xmlns="">
            <p:pic>
              <p:nvPicPr>
                <p:cNvPr id="52" name="Ink 51">
                  <a:extLst>
                    <a:ext uri="{FF2B5EF4-FFF2-40B4-BE49-F238E27FC236}">
                      <a16:creationId xmlns:a16="http://schemas.microsoft.com/office/drawing/2014/main" id="{423D4B16-7950-1689-34DF-598B061D77DA}"/>
                    </a:ext>
                  </a:extLst>
                </p:cNvPr>
                <p:cNvPicPr/>
                <p:nvPr/>
              </p:nvPicPr>
              <p:blipFill>
                <a:blip r:embed="rId91"/>
                <a:stretch>
                  <a:fillRect/>
                </a:stretch>
              </p:blipFill>
              <p:spPr>
                <a:xfrm>
                  <a:off x="1831511" y="5111841"/>
                  <a:ext cx="202680" cy="220680"/>
                </a:xfrm>
                <a:prstGeom prst="rect">
                  <a:avLst/>
                </a:prstGeom>
              </p:spPr>
            </p:pic>
          </mc:Fallback>
        </mc:AlternateContent>
        <mc:AlternateContent xmlns:mc="http://schemas.openxmlformats.org/markup-compatibility/2006" xmlns:p14="http://schemas.microsoft.com/office/powerpoint/2010/main">
          <mc:Choice Requires="p14">
            <p:contentPart p14:bwMode="auto" r:id="rId92">
              <p14:nvContentPartPr>
                <p14:cNvPr id="53" name="Ink 52">
                  <a:extLst>
                    <a:ext uri="{FF2B5EF4-FFF2-40B4-BE49-F238E27FC236}">
                      <a16:creationId xmlns:a16="http://schemas.microsoft.com/office/drawing/2014/main" id="{ADF74447-459F-0CF6-6E70-52B20B3C1ED8}"/>
                    </a:ext>
                  </a:extLst>
                </p14:cNvPr>
                <p14:cNvContentPartPr/>
                <p14:nvPr/>
              </p14:nvContentPartPr>
              <p14:xfrm>
                <a:off x="2038151" y="5081601"/>
                <a:ext cx="233640" cy="184320"/>
              </p14:xfrm>
            </p:contentPart>
          </mc:Choice>
          <mc:Fallback xmlns="">
            <p:pic>
              <p:nvPicPr>
                <p:cNvPr id="53" name="Ink 52">
                  <a:extLst>
                    <a:ext uri="{FF2B5EF4-FFF2-40B4-BE49-F238E27FC236}">
                      <a16:creationId xmlns:a16="http://schemas.microsoft.com/office/drawing/2014/main" id="{ADF74447-459F-0CF6-6E70-52B20B3C1ED8}"/>
                    </a:ext>
                  </a:extLst>
                </p:cNvPr>
                <p:cNvPicPr/>
                <p:nvPr/>
              </p:nvPicPr>
              <p:blipFill>
                <a:blip r:embed="rId93"/>
                <a:stretch>
                  <a:fillRect/>
                </a:stretch>
              </p:blipFill>
              <p:spPr>
                <a:xfrm>
                  <a:off x="2029151" y="5072601"/>
                  <a:ext cx="251280" cy="201960"/>
                </a:xfrm>
                <a:prstGeom prst="rect">
                  <a:avLst/>
                </a:prstGeom>
              </p:spPr>
            </p:pic>
          </mc:Fallback>
        </mc:AlternateContent>
        <mc:AlternateContent xmlns:mc="http://schemas.openxmlformats.org/markup-compatibility/2006" xmlns:p14="http://schemas.microsoft.com/office/powerpoint/2010/main">
          <mc:Choice Requires="p14">
            <p:contentPart p14:bwMode="auto" r:id="rId94">
              <p14:nvContentPartPr>
                <p14:cNvPr id="54" name="Ink 53">
                  <a:extLst>
                    <a:ext uri="{FF2B5EF4-FFF2-40B4-BE49-F238E27FC236}">
                      <a16:creationId xmlns:a16="http://schemas.microsoft.com/office/drawing/2014/main" id="{9E472A6E-AFDC-C0B1-ECE1-B86EAEC2565A}"/>
                    </a:ext>
                  </a:extLst>
                </p14:cNvPr>
                <p14:cNvContentPartPr/>
                <p14:nvPr/>
              </p14:nvContentPartPr>
              <p14:xfrm>
                <a:off x="2299511" y="4932201"/>
                <a:ext cx="587520" cy="305280"/>
              </p14:xfrm>
            </p:contentPart>
          </mc:Choice>
          <mc:Fallback xmlns="">
            <p:pic>
              <p:nvPicPr>
                <p:cNvPr id="54" name="Ink 53">
                  <a:extLst>
                    <a:ext uri="{FF2B5EF4-FFF2-40B4-BE49-F238E27FC236}">
                      <a16:creationId xmlns:a16="http://schemas.microsoft.com/office/drawing/2014/main" id="{9E472A6E-AFDC-C0B1-ECE1-B86EAEC2565A}"/>
                    </a:ext>
                  </a:extLst>
                </p:cNvPr>
                <p:cNvPicPr/>
                <p:nvPr/>
              </p:nvPicPr>
              <p:blipFill>
                <a:blip r:embed="rId95"/>
                <a:stretch>
                  <a:fillRect/>
                </a:stretch>
              </p:blipFill>
              <p:spPr>
                <a:xfrm>
                  <a:off x="2290871" y="4923561"/>
                  <a:ext cx="605160" cy="322920"/>
                </a:xfrm>
                <a:prstGeom prst="rect">
                  <a:avLst/>
                </a:prstGeom>
              </p:spPr>
            </p:pic>
          </mc:Fallback>
        </mc:AlternateContent>
        <mc:AlternateContent xmlns:mc="http://schemas.openxmlformats.org/markup-compatibility/2006" xmlns:p14="http://schemas.microsoft.com/office/powerpoint/2010/main">
          <mc:Choice Requires="p14">
            <p:contentPart p14:bwMode="auto" r:id="rId96">
              <p14:nvContentPartPr>
                <p14:cNvPr id="55" name="Ink 54">
                  <a:extLst>
                    <a:ext uri="{FF2B5EF4-FFF2-40B4-BE49-F238E27FC236}">
                      <a16:creationId xmlns:a16="http://schemas.microsoft.com/office/drawing/2014/main" id="{90FBA10E-887D-D180-4937-B632B035E6E9}"/>
                    </a:ext>
                  </a:extLst>
                </p14:cNvPr>
                <p14:cNvContentPartPr/>
                <p14:nvPr/>
              </p14:nvContentPartPr>
              <p14:xfrm>
                <a:off x="2906831" y="4943721"/>
                <a:ext cx="64080" cy="153000"/>
              </p14:xfrm>
            </p:contentPart>
          </mc:Choice>
          <mc:Fallback xmlns="">
            <p:pic>
              <p:nvPicPr>
                <p:cNvPr id="55" name="Ink 54">
                  <a:extLst>
                    <a:ext uri="{FF2B5EF4-FFF2-40B4-BE49-F238E27FC236}">
                      <a16:creationId xmlns:a16="http://schemas.microsoft.com/office/drawing/2014/main" id="{90FBA10E-887D-D180-4937-B632B035E6E9}"/>
                    </a:ext>
                  </a:extLst>
                </p:cNvPr>
                <p:cNvPicPr/>
                <p:nvPr/>
              </p:nvPicPr>
              <p:blipFill>
                <a:blip r:embed="rId97"/>
                <a:stretch>
                  <a:fillRect/>
                </a:stretch>
              </p:blipFill>
              <p:spPr>
                <a:xfrm>
                  <a:off x="2897831" y="4935081"/>
                  <a:ext cx="81720" cy="170640"/>
                </a:xfrm>
                <a:prstGeom prst="rect">
                  <a:avLst/>
                </a:prstGeom>
              </p:spPr>
            </p:pic>
          </mc:Fallback>
        </mc:AlternateContent>
        <mc:AlternateContent xmlns:mc="http://schemas.openxmlformats.org/markup-compatibility/2006" xmlns:p14="http://schemas.microsoft.com/office/powerpoint/2010/main">
          <mc:Choice Requires="p14">
            <p:contentPart p14:bwMode="auto" r:id="rId98">
              <p14:nvContentPartPr>
                <p14:cNvPr id="56" name="Ink 55">
                  <a:extLst>
                    <a:ext uri="{FF2B5EF4-FFF2-40B4-BE49-F238E27FC236}">
                      <a16:creationId xmlns:a16="http://schemas.microsoft.com/office/drawing/2014/main" id="{31364DAF-1A0B-2A79-01EA-301E1EE8473C}"/>
                    </a:ext>
                  </a:extLst>
                </p14:cNvPr>
                <p14:cNvContentPartPr/>
                <p14:nvPr/>
              </p14:nvContentPartPr>
              <p14:xfrm>
                <a:off x="2986391" y="4908081"/>
                <a:ext cx="176400" cy="180720"/>
              </p14:xfrm>
            </p:contentPart>
          </mc:Choice>
          <mc:Fallback xmlns="">
            <p:pic>
              <p:nvPicPr>
                <p:cNvPr id="56" name="Ink 55">
                  <a:extLst>
                    <a:ext uri="{FF2B5EF4-FFF2-40B4-BE49-F238E27FC236}">
                      <a16:creationId xmlns:a16="http://schemas.microsoft.com/office/drawing/2014/main" id="{31364DAF-1A0B-2A79-01EA-301E1EE8473C}"/>
                    </a:ext>
                  </a:extLst>
                </p:cNvPr>
                <p:cNvPicPr/>
                <p:nvPr/>
              </p:nvPicPr>
              <p:blipFill>
                <a:blip r:embed="rId99"/>
                <a:stretch>
                  <a:fillRect/>
                </a:stretch>
              </p:blipFill>
              <p:spPr>
                <a:xfrm>
                  <a:off x="2977751" y="4899081"/>
                  <a:ext cx="194040" cy="198360"/>
                </a:xfrm>
                <a:prstGeom prst="rect">
                  <a:avLst/>
                </a:prstGeom>
              </p:spPr>
            </p:pic>
          </mc:Fallback>
        </mc:AlternateContent>
        <mc:AlternateContent xmlns:mc="http://schemas.openxmlformats.org/markup-compatibility/2006" xmlns:p14="http://schemas.microsoft.com/office/powerpoint/2010/main">
          <mc:Choice Requires="p14">
            <p:contentPart p14:bwMode="auto" r:id="rId100">
              <p14:nvContentPartPr>
                <p14:cNvPr id="57" name="Ink 56">
                  <a:extLst>
                    <a:ext uri="{FF2B5EF4-FFF2-40B4-BE49-F238E27FC236}">
                      <a16:creationId xmlns:a16="http://schemas.microsoft.com/office/drawing/2014/main" id="{F91B92B8-C2F1-E6C9-A692-2135CCA8FDC2}"/>
                    </a:ext>
                  </a:extLst>
                </p14:cNvPr>
                <p14:cNvContentPartPr/>
                <p14:nvPr/>
              </p14:nvContentPartPr>
              <p14:xfrm>
                <a:off x="2671751" y="4475361"/>
                <a:ext cx="254880" cy="490680"/>
              </p14:xfrm>
            </p:contentPart>
          </mc:Choice>
          <mc:Fallback xmlns="">
            <p:pic>
              <p:nvPicPr>
                <p:cNvPr id="57" name="Ink 56">
                  <a:extLst>
                    <a:ext uri="{FF2B5EF4-FFF2-40B4-BE49-F238E27FC236}">
                      <a16:creationId xmlns:a16="http://schemas.microsoft.com/office/drawing/2014/main" id="{F91B92B8-C2F1-E6C9-A692-2135CCA8FDC2}"/>
                    </a:ext>
                  </a:extLst>
                </p:cNvPr>
                <p:cNvPicPr/>
                <p:nvPr/>
              </p:nvPicPr>
              <p:blipFill>
                <a:blip r:embed="rId101"/>
                <a:stretch>
                  <a:fillRect/>
                </a:stretch>
              </p:blipFill>
              <p:spPr>
                <a:xfrm>
                  <a:off x="2663111" y="4466361"/>
                  <a:ext cx="272520" cy="508320"/>
                </a:xfrm>
                <a:prstGeom prst="rect">
                  <a:avLst/>
                </a:prstGeom>
              </p:spPr>
            </p:pic>
          </mc:Fallback>
        </mc:AlternateContent>
        <mc:AlternateContent xmlns:mc="http://schemas.openxmlformats.org/markup-compatibility/2006" xmlns:p14="http://schemas.microsoft.com/office/powerpoint/2010/main">
          <mc:Choice Requires="p14">
            <p:contentPart p14:bwMode="auto" r:id="rId102">
              <p14:nvContentPartPr>
                <p14:cNvPr id="58" name="Ink 57">
                  <a:extLst>
                    <a:ext uri="{FF2B5EF4-FFF2-40B4-BE49-F238E27FC236}">
                      <a16:creationId xmlns:a16="http://schemas.microsoft.com/office/drawing/2014/main" id="{ED2D72B0-CA6B-87FE-8AE4-DB46C7B8AFCC}"/>
                    </a:ext>
                  </a:extLst>
                </p14:cNvPr>
                <p14:cNvContentPartPr/>
                <p14:nvPr/>
              </p14:nvContentPartPr>
              <p14:xfrm>
                <a:off x="2968751" y="4053441"/>
                <a:ext cx="3960" cy="21240"/>
              </p14:xfrm>
            </p:contentPart>
          </mc:Choice>
          <mc:Fallback xmlns="">
            <p:pic>
              <p:nvPicPr>
                <p:cNvPr id="58" name="Ink 57">
                  <a:extLst>
                    <a:ext uri="{FF2B5EF4-FFF2-40B4-BE49-F238E27FC236}">
                      <a16:creationId xmlns:a16="http://schemas.microsoft.com/office/drawing/2014/main" id="{ED2D72B0-CA6B-87FE-8AE4-DB46C7B8AFCC}"/>
                    </a:ext>
                  </a:extLst>
                </p:cNvPr>
                <p:cNvPicPr/>
                <p:nvPr/>
              </p:nvPicPr>
              <p:blipFill>
                <a:blip r:embed="rId103"/>
                <a:stretch>
                  <a:fillRect/>
                </a:stretch>
              </p:blipFill>
              <p:spPr>
                <a:xfrm>
                  <a:off x="2959751" y="4044441"/>
                  <a:ext cx="21600" cy="38880"/>
                </a:xfrm>
                <a:prstGeom prst="rect">
                  <a:avLst/>
                </a:prstGeom>
              </p:spPr>
            </p:pic>
          </mc:Fallback>
        </mc:AlternateContent>
        <mc:AlternateContent xmlns:mc="http://schemas.openxmlformats.org/markup-compatibility/2006" xmlns:p14="http://schemas.microsoft.com/office/powerpoint/2010/main">
          <mc:Choice Requires="p14">
            <p:contentPart p14:bwMode="auto" r:id="rId104">
              <p14:nvContentPartPr>
                <p14:cNvPr id="59" name="Ink 58">
                  <a:extLst>
                    <a:ext uri="{FF2B5EF4-FFF2-40B4-BE49-F238E27FC236}">
                      <a16:creationId xmlns:a16="http://schemas.microsoft.com/office/drawing/2014/main" id="{07505F54-4835-4DB3-BE0A-9F0E099AD8F4}"/>
                    </a:ext>
                  </a:extLst>
                </p14:cNvPr>
                <p14:cNvContentPartPr/>
                <p14:nvPr/>
              </p14:nvContentPartPr>
              <p14:xfrm>
                <a:off x="2746631" y="1721721"/>
                <a:ext cx="216720" cy="1953720"/>
              </p14:xfrm>
            </p:contentPart>
          </mc:Choice>
          <mc:Fallback xmlns="">
            <p:pic>
              <p:nvPicPr>
                <p:cNvPr id="59" name="Ink 58">
                  <a:extLst>
                    <a:ext uri="{FF2B5EF4-FFF2-40B4-BE49-F238E27FC236}">
                      <a16:creationId xmlns:a16="http://schemas.microsoft.com/office/drawing/2014/main" id="{07505F54-4835-4DB3-BE0A-9F0E099AD8F4}"/>
                    </a:ext>
                  </a:extLst>
                </p:cNvPr>
                <p:cNvPicPr/>
                <p:nvPr/>
              </p:nvPicPr>
              <p:blipFill>
                <a:blip r:embed="rId105"/>
                <a:stretch>
                  <a:fillRect/>
                </a:stretch>
              </p:blipFill>
              <p:spPr>
                <a:xfrm>
                  <a:off x="2737991" y="1712721"/>
                  <a:ext cx="234360" cy="1971360"/>
                </a:xfrm>
                <a:prstGeom prst="rect">
                  <a:avLst/>
                </a:prstGeom>
              </p:spPr>
            </p:pic>
          </mc:Fallback>
        </mc:AlternateContent>
        <mc:AlternateContent xmlns:mc="http://schemas.openxmlformats.org/markup-compatibility/2006" xmlns:p14="http://schemas.microsoft.com/office/powerpoint/2010/main">
          <mc:Choice Requires="p14">
            <p:contentPart p14:bwMode="auto" r:id="rId106">
              <p14:nvContentPartPr>
                <p14:cNvPr id="60" name="Ink 59">
                  <a:extLst>
                    <a:ext uri="{FF2B5EF4-FFF2-40B4-BE49-F238E27FC236}">
                      <a16:creationId xmlns:a16="http://schemas.microsoft.com/office/drawing/2014/main" id="{9C442B97-3F7A-3A10-EEC0-35A51F8EA642}"/>
                    </a:ext>
                  </a:extLst>
                </p14:cNvPr>
                <p14:cNvContentPartPr/>
                <p14:nvPr/>
              </p14:nvContentPartPr>
              <p14:xfrm>
                <a:off x="2667071" y="2361"/>
                <a:ext cx="134280" cy="1491120"/>
              </p14:xfrm>
            </p:contentPart>
          </mc:Choice>
          <mc:Fallback xmlns="">
            <p:pic>
              <p:nvPicPr>
                <p:cNvPr id="60" name="Ink 59">
                  <a:extLst>
                    <a:ext uri="{FF2B5EF4-FFF2-40B4-BE49-F238E27FC236}">
                      <a16:creationId xmlns:a16="http://schemas.microsoft.com/office/drawing/2014/main" id="{9C442B97-3F7A-3A10-EEC0-35A51F8EA642}"/>
                    </a:ext>
                  </a:extLst>
                </p:cNvPr>
                <p:cNvPicPr/>
                <p:nvPr/>
              </p:nvPicPr>
              <p:blipFill>
                <a:blip r:embed="rId107"/>
                <a:stretch>
                  <a:fillRect/>
                </a:stretch>
              </p:blipFill>
              <p:spPr>
                <a:xfrm>
                  <a:off x="2658431" y="-6279"/>
                  <a:ext cx="151920" cy="1508760"/>
                </a:xfrm>
                <a:prstGeom prst="rect">
                  <a:avLst/>
                </a:prstGeom>
              </p:spPr>
            </p:pic>
          </mc:Fallback>
        </mc:AlternateContent>
        <mc:AlternateContent xmlns:mc="http://schemas.openxmlformats.org/markup-compatibility/2006" xmlns:p14="http://schemas.microsoft.com/office/powerpoint/2010/main">
          <mc:Choice Requires="p14">
            <p:contentPart p14:bwMode="auto" r:id="rId108">
              <p14:nvContentPartPr>
                <p14:cNvPr id="61" name="Ink 60">
                  <a:extLst>
                    <a:ext uri="{FF2B5EF4-FFF2-40B4-BE49-F238E27FC236}">
                      <a16:creationId xmlns:a16="http://schemas.microsoft.com/office/drawing/2014/main" id="{090C210F-7615-6648-4F08-C79494F58F18}"/>
                    </a:ext>
                  </a:extLst>
                </p14:cNvPr>
                <p14:cNvContentPartPr/>
                <p14:nvPr/>
              </p14:nvContentPartPr>
              <p14:xfrm>
                <a:off x="2860031" y="167933"/>
                <a:ext cx="426600" cy="417600"/>
              </p14:xfrm>
            </p:contentPart>
          </mc:Choice>
          <mc:Fallback xmlns="">
            <p:pic>
              <p:nvPicPr>
                <p:cNvPr id="61" name="Ink 60">
                  <a:extLst>
                    <a:ext uri="{FF2B5EF4-FFF2-40B4-BE49-F238E27FC236}">
                      <a16:creationId xmlns:a16="http://schemas.microsoft.com/office/drawing/2014/main" id="{090C210F-7615-6648-4F08-C79494F58F18}"/>
                    </a:ext>
                  </a:extLst>
                </p:cNvPr>
                <p:cNvPicPr/>
                <p:nvPr/>
              </p:nvPicPr>
              <p:blipFill>
                <a:blip r:embed="rId109"/>
                <a:stretch>
                  <a:fillRect/>
                </a:stretch>
              </p:blipFill>
              <p:spPr>
                <a:xfrm>
                  <a:off x="2851031" y="159293"/>
                  <a:ext cx="444240" cy="435240"/>
                </a:xfrm>
                <a:prstGeom prst="rect">
                  <a:avLst/>
                </a:prstGeom>
              </p:spPr>
            </p:pic>
          </mc:Fallback>
        </mc:AlternateContent>
        <mc:AlternateContent xmlns:mc="http://schemas.openxmlformats.org/markup-compatibility/2006" xmlns:p14="http://schemas.microsoft.com/office/powerpoint/2010/main">
          <mc:Choice Requires="p14">
            <p:contentPart p14:bwMode="auto" r:id="rId110">
              <p14:nvContentPartPr>
                <p14:cNvPr id="62" name="Ink 61">
                  <a:extLst>
                    <a:ext uri="{FF2B5EF4-FFF2-40B4-BE49-F238E27FC236}">
                      <a16:creationId xmlns:a16="http://schemas.microsoft.com/office/drawing/2014/main" id="{ABE16ADC-6623-0B8D-2DA5-0C8C160038DA}"/>
                    </a:ext>
                  </a:extLst>
                </p14:cNvPr>
                <p14:cNvContentPartPr/>
                <p14:nvPr/>
              </p14:nvContentPartPr>
              <p14:xfrm>
                <a:off x="2777951" y="543773"/>
                <a:ext cx="426960" cy="319680"/>
              </p14:xfrm>
            </p:contentPart>
          </mc:Choice>
          <mc:Fallback xmlns="">
            <p:pic>
              <p:nvPicPr>
                <p:cNvPr id="62" name="Ink 61">
                  <a:extLst>
                    <a:ext uri="{FF2B5EF4-FFF2-40B4-BE49-F238E27FC236}">
                      <a16:creationId xmlns:a16="http://schemas.microsoft.com/office/drawing/2014/main" id="{ABE16ADC-6623-0B8D-2DA5-0C8C160038DA}"/>
                    </a:ext>
                  </a:extLst>
                </p:cNvPr>
                <p:cNvPicPr/>
                <p:nvPr/>
              </p:nvPicPr>
              <p:blipFill>
                <a:blip r:embed="rId111"/>
                <a:stretch>
                  <a:fillRect/>
                </a:stretch>
              </p:blipFill>
              <p:spPr>
                <a:xfrm>
                  <a:off x="2768951" y="535133"/>
                  <a:ext cx="444600" cy="337320"/>
                </a:xfrm>
                <a:prstGeom prst="rect">
                  <a:avLst/>
                </a:prstGeom>
              </p:spPr>
            </p:pic>
          </mc:Fallback>
        </mc:AlternateContent>
        <mc:AlternateContent xmlns:mc="http://schemas.openxmlformats.org/markup-compatibility/2006" xmlns:p14="http://schemas.microsoft.com/office/powerpoint/2010/main">
          <mc:Choice Requires="p14">
            <p:contentPart p14:bwMode="auto" r:id="rId112">
              <p14:nvContentPartPr>
                <p14:cNvPr id="63" name="Ink 62">
                  <a:extLst>
                    <a:ext uri="{FF2B5EF4-FFF2-40B4-BE49-F238E27FC236}">
                      <a16:creationId xmlns:a16="http://schemas.microsoft.com/office/drawing/2014/main" id="{C99E3401-C712-BDBA-7B88-7C6481E5844B}"/>
                    </a:ext>
                  </a:extLst>
                </p14:cNvPr>
                <p14:cNvContentPartPr/>
                <p14:nvPr/>
              </p14:nvContentPartPr>
              <p14:xfrm>
                <a:off x="2140751" y="647093"/>
                <a:ext cx="687960" cy="492120"/>
              </p14:xfrm>
            </p:contentPart>
          </mc:Choice>
          <mc:Fallback xmlns="">
            <p:pic>
              <p:nvPicPr>
                <p:cNvPr id="63" name="Ink 62">
                  <a:extLst>
                    <a:ext uri="{FF2B5EF4-FFF2-40B4-BE49-F238E27FC236}">
                      <a16:creationId xmlns:a16="http://schemas.microsoft.com/office/drawing/2014/main" id="{C99E3401-C712-BDBA-7B88-7C6481E5844B}"/>
                    </a:ext>
                  </a:extLst>
                </p:cNvPr>
                <p:cNvPicPr/>
                <p:nvPr/>
              </p:nvPicPr>
              <p:blipFill>
                <a:blip r:embed="rId113"/>
                <a:stretch>
                  <a:fillRect/>
                </a:stretch>
              </p:blipFill>
              <p:spPr>
                <a:xfrm>
                  <a:off x="2131751" y="638453"/>
                  <a:ext cx="705600" cy="509760"/>
                </a:xfrm>
                <a:prstGeom prst="rect">
                  <a:avLst/>
                </a:prstGeom>
              </p:spPr>
            </p:pic>
          </mc:Fallback>
        </mc:AlternateContent>
        <mc:AlternateContent xmlns:mc="http://schemas.openxmlformats.org/markup-compatibility/2006" xmlns:p14="http://schemas.microsoft.com/office/powerpoint/2010/main">
          <mc:Choice Requires="p14">
            <p:contentPart p14:bwMode="auto" r:id="rId114">
              <p14:nvContentPartPr>
                <p14:cNvPr id="64" name="Ink 63">
                  <a:extLst>
                    <a:ext uri="{FF2B5EF4-FFF2-40B4-BE49-F238E27FC236}">
                      <a16:creationId xmlns:a16="http://schemas.microsoft.com/office/drawing/2014/main" id="{4BD9BC7A-9C32-F95D-1A10-1ED0417D2A67}"/>
                    </a:ext>
                  </a:extLst>
                </p14:cNvPr>
                <p14:cNvContentPartPr/>
                <p14:nvPr/>
              </p14:nvContentPartPr>
              <p14:xfrm>
                <a:off x="2117711" y="1069013"/>
                <a:ext cx="248040" cy="82800"/>
              </p14:xfrm>
            </p:contentPart>
          </mc:Choice>
          <mc:Fallback xmlns="">
            <p:pic>
              <p:nvPicPr>
                <p:cNvPr id="64" name="Ink 63">
                  <a:extLst>
                    <a:ext uri="{FF2B5EF4-FFF2-40B4-BE49-F238E27FC236}">
                      <a16:creationId xmlns:a16="http://schemas.microsoft.com/office/drawing/2014/main" id="{4BD9BC7A-9C32-F95D-1A10-1ED0417D2A67}"/>
                    </a:ext>
                  </a:extLst>
                </p:cNvPr>
                <p:cNvPicPr/>
                <p:nvPr/>
              </p:nvPicPr>
              <p:blipFill>
                <a:blip r:embed="rId115"/>
                <a:stretch>
                  <a:fillRect/>
                </a:stretch>
              </p:blipFill>
              <p:spPr>
                <a:xfrm>
                  <a:off x="2108711" y="1060013"/>
                  <a:ext cx="265680" cy="100440"/>
                </a:xfrm>
                <a:prstGeom prst="rect">
                  <a:avLst/>
                </a:prstGeom>
              </p:spPr>
            </p:pic>
          </mc:Fallback>
        </mc:AlternateContent>
        <mc:AlternateContent xmlns:mc="http://schemas.openxmlformats.org/markup-compatibility/2006" xmlns:p14="http://schemas.microsoft.com/office/powerpoint/2010/main">
          <mc:Choice Requires="p14">
            <p:contentPart p14:bwMode="auto" r:id="rId116">
              <p14:nvContentPartPr>
                <p14:cNvPr id="65" name="Ink 64">
                  <a:extLst>
                    <a:ext uri="{FF2B5EF4-FFF2-40B4-BE49-F238E27FC236}">
                      <a16:creationId xmlns:a16="http://schemas.microsoft.com/office/drawing/2014/main" id="{11C752F7-BCC6-C9E1-C5F5-6910FC3C7EF5}"/>
                    </a:ext>
                  </a:extLst>
                </p14:cNvPr>
                <p14:cNvContentPartPr/>
                <p14:nvPr/>
              </p14:nvContentPartPr>
              <p14:xfrm>
                <a:off x="2071631" y="1446653"/>
                <a:ext cx="161280" cy="615240"/>
              </p14:xfrm>
            </p:contentPart>
          </mc:Choice>
          <mc:Fallback xmlns="">
            <p:pic>
              <p:nvPicPr>
                <p:cNvPr id="65" name="Ink 64">
                  <a:extLst>
                    <a:ext uri="{FF2B5EF4-FFF2-40B4-BE49-F238E27FC236}">
                      <a16:creationId xmlns:a16="http://schemas.microsoft.com/office/drawing/2014/main" id="{11C752F7-BCC6-C9E1-C5F5-6910FC3C7EF5}"/>
                    </a:ext>
                  </a:extLst>
                </p:cNvPr>
                <p:cNvPicPr/>
                <p:nvPr/>
              </p:nvPicPr>
              <p:blipFill>
                <a:blip r:embed="rId117"/>
                <a:stretch>
                  <a:fillRect/>
                </a:stretch>
              </p:blipFill>
              <p:spPr>
                <a:xfrm>
                  <a:off x="2062631" y="1437653"/>
                  <a:ext cx="178920" cy="632880"/>
                </a:xfrm>
                <a:prstGeom prst="rect">
                  <a:avLst/>
                </a:prstGeom>
              </p:spPr>
            </p:pic>
          </mc:Fallback>
        </mc:AlternateContent>
        <mc:AlternateContent xmlns:mc="http://schemas.openxmlformats.org/markup-compatibility/2006" xmlns:p14="http://schemas.microsoft.com/office/powerpoint/2010/main">
          <mc:Choice Requires="p14">
            <p:contentPart p14:bwMode="auto" r:id="rId118">
              <p14:nvContentPartPr>
                <p14:cNvPr id="67" name="Ink 66">
                  <a:extLst>
                    <a:ext uri="{FF2B5EF4-FFF2-40B4-BE49-F238E27FC236}">
                      <a16:creationId xmlns:a16="http://schemas.microsoft.com/office/drawing/2014/main" id="{59CCA69C-CC86-ECB7-6074-4E64A6EE7675}"/>
                    </a:ext>
                  </a:extLst>
                </p14:cNvPr>
                <p14:cNvContentPartPr/>
                <p14:nvPr/>
              </p14:nvContentPartPr>
              <p14:xfrm>
                <a:off x="2252711" y="2040293"/>
                <a:ext cx="108360" cy="1405080"/>
              </p14:xfrm>
            </p:contentPart>
          </mc:Choice>
          <mc:Fallback xmlns="">
            <p:pic>
              <p:nvPicPr>
                <p:cNvPr id="67" name="Ink 66">
                  <a:extLst>
                    <a:ext uri="{FF2B5EF4-FFF2-40B4-BE49-F238E27FC236}">
                      <a16:creationId xmlns:a16="http://schemas.microsoft.com/office/drawing/2014/main" id="{59CCA69C-CC86-ECB7-6074-4E64A6EE7675}"/>
                    </a:ext>
                  </a:extLst>
                </p:cNvPr>
                <p:cNvPicPr/>
                <p:nvPr/>
              </p:nvPicPr>
              <p:blipFill>
                <a:blip r:embed="rId119"/>
                <a:stretch>
                  <a:fillRect/>
                </a:stretch>
              </p:blipFill>
              <p:spPr>
                <a:xfrm>
                  <a:off x="2244071" y="2031653"/>
                  <a:ext cx="126000" cy="1422720"/>
                </a:xfrm>
                <a:prstGeom prst="rect">
                  <a:avLst/>
                </a:prstGeom>
              </p:spPr>
            </p:pic>
          </mc:Fallback>
        </mc:AlternateContent>
        <mc:AlternateContent xmlns:mc="http://schemas.openxmlformats.org/markup-compatibility/2006" xmlns:p14="http://schemas.microsoft.com/office/powerpoint/2010/main">
          <mc:Choice Requires="p14">
            <p:contentPart p14:bwMode="auto" r:id="rId120">
              <p14:nvContentPartPr>
                <p14:cNvPr id="68" name="Ink 67">
                  <a:extLst>
                    <a:ext uri="{FF2B5EF4-FFF2-40B4-BE49-F238E27FC236}">
                      <a16:creationId xmlns:a16="http://schemas.microsoft.com/office/drawing/2014/main" id="{90124FB1-9657-5AB8-800A-FF19D0356B17}"/>
                    </a:ext>
                  </a:extLst>
                </p14:cNvPr>
                <p14:cNvContentPartPr/>
                <p14:nvPr/>
              </p14:nvContentPartPr>
              <p14:xfrm>
                <a:off x="2141111" y="3324773"/>
                <a:ext cx="262080" cy="100440"/>
              </p14:xfrm>
            </p:contentPart>
          </mc:Choice>
          <mc:Fallback xmlns="">
            <p:pic>
              <p:nvPicPr>
                <p:cNvPr id="68" name="Ink 67">
                  <a:extLst>
                    <a:ext uri="{FF2B5EF4-FFF2-40B4-BE49-F238E27FC236}">
                      <a16:creationId xmlns:a16="http://schemas.microsoft.com/office/drawing/2014/main" id="{90124FB1-9657-5AB8-800A-FF19D0356B17}"/>
                    </a:ext>
                  </a:extLst>
                </p:cNvPr>
                <p:cNvPicPr/>
                <p:nvPr/>
              </p:nvPicPr>
              <p:blipFill>
                <a:blip r:embed="rId121"/>
                <a:stretch>
                  <a:fillRect/>
                </a:stretch>
              </p:blipFill>
              <p:spPr>
                <a:xfrm>
                  <a:off x="2132471" y="3315773"/>
                  <a:ext cx="279720" cy="118080"/>
                </a:xfrm>
                <a:prstGeom prst="rect">
                  <a:avLst/>
                </a:prstGeom>
              </p:spPr>
            </p:pic>
          </mc:Fallback>
        </mc:AlternateContent>
        <mc:AlternateContent xmlns:mc="http://schemas.openxmlformats.org/markup-compatibility/2006" xmlns:p14="http://schemas.microsoft.com/office/powerpoint/2010/main">
          <mc:Choice Requires="p14">
            <p:contentPart p14:bwMode="auto" r:id="rId122">
              <p14:nvContentPartPr>
                <p14:cNvPr id="69" name="Ink 68">
                  <a:extLst>
                    <a:ext uri="{FF2B5EF4-FFF2-40B4-BE49-F238E27FC236}">
                      <a16:creationId xmlns:a16="http://schemas.microsoft.com/office/drawing/2014/main" id="{8959E5C4-5600-FB34-6445-D16713E4D84B}"/>
                    </a:ext>
                  </a:extLst>
                </p14:cNvPr>
                <p14:cNvContentPartPr/>
                <p14:nvPr/>
              </p14:nvContentPartPr>
              <p14:xfrm>
                <a:off x="2980271" y="3460853"/>
                <a:ext cx="348480" cy="277920"/>
              </p14:xfrm>
            </p:contentPart>
          </mc:Choice>
          <mc:Fallback xmlns="">
            <p:pic>
              <p:nvPicPr>
                <p:cNvPr id="69" name="Ink 68">
                  <a:extLst>
                    <a:ext uri="{FF2B5EF4-FFF2-40B4-BE49-F238E27FC236}">
                      <a16:creationId xmlns:a16="http://schemas.microsoft.com/office/drawing/2014/main" id="{8959E5C4-5600-FB34-6445-D16713E4D84B}"/>
                    </a:ext>
                  </a:extLst>
                </p:cNvPr>
                <p:cNvPicPr/>
                <p:nvPr/>
              </p:nvPicPr>
              <p:blipFill>
                <a:blip r:embed="rId123"/>
                <a:stretch>
                  <a:fillRect/>
                </a:stretch>
              </p:blipFill>
              <p:spPr>
                <a:xfrm>
                  <a:off x="2971271" y="3452213"/>
                  <a:ext cx="366120" cy="295560"/>
                </a:xfrm>
                <a:prstGeom prst="rect">
                  <a:avLst/>
                </a:prstGeom>
              </p:spPr>
            </p:pic>
          </mc:Fallback>
        </mc:AlternateContent>
        <mc:AlternateContent xmlns:mc="http://schemas.openxmlformats.org/markup-compatibility/2006" xmlns:p14="http://schemas.microsoft.com/office/powerpoint/2010/main">
          <mc:Choice Requires="p14">
            <p:contentPart p14:bwMode="auto" r:id="rId124">
              <p14:nvContentPartPr>
                <p14:cNvPr id="70" name="Ink 69">
                  <a:extLst>
                    <a:ext uri="{FF2B5EF4-FFF2-40B4-BE49-F238E27FC236}">
                      <a16:creationId xmlns:a16="http://schemas.microsoft.com/office/drawing/2014/main" id="{138ECF08-490A-2C51-9706-C410E8978019}"/>
                    </a:ext>
                  </a:extLst>
                </p14:cNvPr>
                <p14:cNvContentPartPr/>
                <p14:nvPr/>
              </p14:nvContentPartPr>
              <p14:xfrm>
                <a:off x="3146591" y="3615653"/>
                <a:ext cx="283680" cy="169560"/>
              </p14:xfrm>
            </p:contentPart>
          </mc:Choice>
          <mc:Fallback xmlns="">
            <p:pic>
              <p:nvPicPr>
                <p:cNvPr id="70" name="Ink 69">
                  <a:extLst>
                    <a:ext uri="{FF2B5EF4-FFF2-40B4-BE49-F238E27FC236}">
                      <a16:creationId xmlns:a16="http://schemas.microsoft.com/office/drawing/2014/main" id="{138ECF08-490A-2C51-9706-C410E8978019}"/>
                    </a:ext>
                  </a:extLst>
                </p:cNvPr>
                <p:cNvPicPr/>
                <p:nvPr/>
              </p:nvPicPr>
              <p:blipFill>
                <a:blip r:embed="rId125"/>
                <a:stretch>
                  <a:fillRect/>
                </a:stretch>
              </p:blipFill>
              <p:spPr>
                <a:xfrm>
                  <a:off x="3137951" y="3606653"/>
                  <a:ext cx="301320" cy="187200"/>
                </a:xfrm>
                <a:prstGeom prst="rect">
                  <a:avLst/>
                </a:prstGeom>
              </p:spPr>
            </p:pic>
          </mc:Fallback>
        </mc:AlternateContent>
        <mc:AlternateContent xmlns:mc="http://schemas.openxmlformats.org/markup-compatibility/2006" xmlns:p14="http://schemas.microsoft.com/office/powerpoint/2010/main">
          <mc:Choice Requires="p14">
            <p:contentPart p14:bwMode="auto" r:id="rId126">
              <p14:nvContentPartPr>
                <p14:cNvPr id="71" name="Ink 70">
                  <a:extLst>
                    <a:ext uri="{FF2B5EF4-FFF2-40B4-BE49-F238E27FC236}">
                      <a16:creationId xmlns:a16="http://schemas.microsoft.com/office/drawing/2014/main" id="{544CE1B3-7729-DEE3-E94E-E459B8FA135E}"/>
                    </a:ext>
                  </a:extLst>
                </p14:cNvPr>
                <p14:cNvContentPartPr/>
                <p14:nvPr/>
              </p14:nvContentPartPr>
              <p14:xfrm>
                <a:off x="2903231" y="3917693"/>
                <a:ext cx="192960" cy="258840"/>
              </p14:xfrm>
            </p:contentPart>
          </mc:Choice>
          <mc:Fallback xmlns="">
            <p:pic>
              <p:nvPicPr>
                <p:cNvPr id="71" name="Ink 70">
                  <a:extLst>
                    <a:ext uri="{FF2B5EF4-FFF2-40B4-BE49-F238E27FC236}">
                      <a16:creationId xmlns:a16="http://schemas.microsoft.com/office/drawing/2014/main" id="{544CE1B3-7729-DEE3-E94E-E459B8FA135E}"/>
                    </a:ext>
                  </a:extLst>
                </p:cNvPr>
                <p:cNvPicPr/>
                <p:nvPr/>
              </p:nvPicPr>
              <p:blipFill>
                <a:blip r:embed="rId127"/>
                <a:stretch>
                  <a:fillRect/>
                </a:stretch>
              </p:blipFill>
              <p:spPr>
                <a:xfrm>
                  <a:off x="2894591" y="3909053"/>
                  <a:ext cx="210600" cy="276480"/>
                </a:xfrm>
                <a:prstGeom prst="rect">
                  <a:avLst/>
                </a:prstGeom>
              </p:spPr>
            </p:pic>
          </mc:Fallback>
        </mc:AlternateContent>
        <mc:AlternateContent xmlns:mc="http://schemas.openxmlformats.org/markup-compatibility/2006" xmlns:p14="http://schemas.microsoft.com/office/powerpoint/2010/main">
          <mc:Choice Requires="p14">
            <p:contentPart p14:bwMode="auto" r:id="rId128">
              <p14:nvContentPartPr>
                <p14:cNvPr id="72" name="Ink 71">
                  <a:extLst>
                    <a:ext uri="{FF2B5EF4-FFF2-40B4-BE49-F238E27FC236}">
                      <a16:creationId xmlns:a16="http://schemas.microsoft.com/office/drawing/2014/main" id="{11D5F5C7-DFEC-923A-C5CE-08F38B9F413D}"/>
                    </a:ext>
                  </a:extLst>
                </p14:cNvPr>
                <p14:cNvContentPartPr/>
                <p14:nvPr/>
              </p14:nvContentPartPr>
              <p14:xfrm>
                <a:off x="3012311" y="3902573"/>
                <a:ext cx="497880" cy="229320"/>
              </p14:xfrm>
            </p:contentPart>
          </mc:Choice>
          <mc:Fallback xmlns="">
            <p:pic>
              <p:nvPicPr>
                <p:cNvPr id="72" name="Ink 71">
                  <a:extLst>
                    <a:ext uri="{FF2B5EF4-FFF2-40B4-BE49-F238E27FC236}">
                      <a16:creationId xmlns:a16="http://schemas.microsoft.com/office/drawing/2014/main" id="{11D5F5C7-DFEC-923A-C5CE-08F38B9F413D}"/>
                    </a:ext>
                  </a:extLst>
                </p:cNvPr>
                <p:cNvPicPr/>
                <p:nvPr/>
              </p:nvPicPr>
              <p:blipFill>
                <a:blip r:embed="rId129"/>
                <a:stretch>
                  <a:fillRect/>
                </a:stretch>
              </p:blipFill>
              <p:spPr>
                <a:xfrm>
                  <a:off x="3003311" y="3893933"/>
                  <a:ext cx="515520" cy="246960"/>
                </a:xfrm>
                <a:prstGeom prst="rect">
                  <a:avLst/>
                </a:prstGeom>
              </p:spPr>
            </p:pic>
          </mc:Fallback>
        </mc:AlternateContent>
        <mc:AlternateContent xmlns:mc="http://schemas.openxmlformats.org/markup-compatibility/2006" xmlns:p14="http://schemas.microsoft.com/office/powerpoint/2010/main">
          <mc:Choice Requires="p14">
            <p:contentPart p14:bwMode="auto" r:id="rId130">
              <p14:nvContentPartPr>
                <p14:cNvPr id="73" name="Ink 72">
                  <a:extLst>
                    <a:ext uri="{FF2B5EF4-FFF2-40B4-BE49-F238E27FC236}">
                      <a16:creationId xmlns:a16="http://schemas.microsoft.com/office/drawing/2014/main" id="{1134B56C-FA45-3DE3-16AD-735DA0BB0ED8}"/>
                    </a:ext>
                  </a:extLst>
                </p14:cNvPr>
                <p14:cNvContentPartPr/>
                <p14:nvPr/>
              </p14:nvContentPartPr>
              <p14:xfrm>
                <a:off x="3490751" y="4010213"/>
                <a:ext cx="34200" cy="178920"/>
              </p14:xfrm>
            </p:contentPart>
          </mc:Choice>
          <mc:Fallback xmlns="">
            <p:pic>
              <p:nvPicPr>
                <p:cNvPr id="73" name="Ink 72">
                  <a:extLst>
                    <a:ext uri="{FF2B5EF4-FFF2-40B4-BE49-F238E27FC236}">
                      <a16:creationId xmlns:a16="http://schemas.microsoft.com/office/drawing/2014/main" id="{1134B56C-FA45-3DE3-16AD-735DA0BB0ED8}"/>
                    </a:ext>
                  </a:extLst>
                </p:cNvPr>
                <p:cNvPicPr/>
                <p:nvPr/>
              </p:nvPicPr>
              <p:blipFill>
                <a:blip r:embed="rId131"/>
                <a:stretch>
                  <a:fillRect/>
                </a:stretch>
              </p:blipFill>
              <p:spPr>
                <a:xfrm>
                  <a:off x="3482111" y="4001573"/>
                  <a:ext cx="51840" cy="196560"/>
                </a:xfrm>
                <a:prstGeom prst="rect">
                  <a:avLst/>
                </a:prstGeom>
              </p:spPr>
            </p:pic>
          </mc:Fallback>
        </mc:AlternateContent>
        <mc:AlternateContent xmlns:mc="http://schemas.openxmlformats.org/markup-compatibility/2006" xmlns:p14="http://schemas.microsoft.com/office/powerpoint/2010/main">
          <mc:Choice Requires="p14">
            <p:contentPart p14:bwMode="auto" r:id="rId132">
              <p14:nvContentPartPr>
                <p14:cNvPr id="75" name="Ink 74">
                  <a:extLst>
                    <a:ext uri="{FF2B5EF4-FFF2-40B4-BE49-F238E27FC236}">
                      <a16:creationId xmlns:a16="http://schemas.microsoft.com/office/drawing/2014/main" id="{DD2F1499-6CAC-E4FE-053F-747D3E5AB609}"/>
                    </a:ext>
                  </a:extLst>
                </p14:cNvPr>
                <p14:cNvContentPartPr/>
                <p14:nvPr/>
              </p14:nvContentPartPr>
              <p14:xfrm>
                <a:off x="3396791" y="3112373"/>
                <a:ext cx="1174320" cy="273240"/>
              </p14:xfrm>
            </p:contentPart>
          </mc:Choice>
          <mc:Fallback xmlns="">
            <p:pic>
              <p:nvPicPr>
                <p:cNvPr id="75" name="Ink 74">
                  <a:extLst>
                    <a:ext uri="{FF2B5EF4-FFF2-40B4-BE49-F238E27FC236}">
                      <a16:creationId xmlns:a16="http://schemas.microsoft.com/office/drawing/2014/main" id="{DD2F1499-6CAC-E4FE-053F-747D3E5AB609}"/>
                    </a:ext>
                  </a:extLst>
                </p:cNvPr>
                <p:cNvPicPr/>
                <p:nvPr/>
              </p:nvPicPr>
              <p:blipFill>
                <a:blip r:embed="rId133"/>
                <a:stretch>
                  <a:fillRect/>
                </a:stretch>
              </p:blipFill>
              <p:spPr>
                <a:xfrm>
                  <a:off x="3388151" y="3103373"/>
                  <a:ext cx="1191960" cy="290880"/>
                </a:xfrm>
                <a:prstGeom prst="rect">
                  <a:avLst/>
                </a:prstGeom>
              </p:spPr>
            </p:pic>
          </mc:Fallback>
        </mc:AlternateContent>
        <mc:AlternateContent xmlns:mc="http://schemas.openxmlformats.org/markup-compatibility/2006" xmlns:p14="http://schemas.microsoft.com/office/powerpoint/2010/main">
          <mc:Choice Requires="p14">
            <p:contentPart p14:bwMode="auto" r:id="rId134">
              <p14:nvContentPartPr>
                <p14:cNvPr id="76" name="Ink 75">
                  <a:extLst>
                    <a:ext uri="{FF2B5EF4-FFF2-40B4-BE49-F238E27FC236}">
                      <a16:creationId xmlns:a16="http://schemas.microsoft.com/office/drawing/2014/main" id="{A0F71D13-6784-355B-2CB3-D9FBBE00E2E3}"/>
                    </a:ext>
                  </a:extLst>
                </p14:cNvPr>
                <p14:cNvContentPartPr/>
                <p14:nvPr/>
              </p14:nvContentPartPr>
              <p14:xfrm>
                <a:off x="3882431" y="3269333"/>
                <a:ext cx="1351080" cy="833400"/>
              </p14:xfrm>
            </p:contentPart>
          </mc:Choice>
          <mc:Fallback xmlns="">
            <p:pic>
              <p:nvPicPr>
                <p:cNvPr id="76" name="Ink 75">
                  <a:extLst>
                    <a:ext uri="{FF2B5EF4-FFF2-40B4-BE49-F238E27FC236}">
                      <a16:creationId xmlns:a16="http://schemas.microsoft.com/office/drawing/2014/main" id="{A0F71D13-6784-355B-2CB3-D9FBBE00E2E3}"/>
                    </a:ext>
                  </a:extLst>
                </p:cNvPr>
                <p:cNvPicPr/>
                <p:nvPr/>
              </p:nvPicPr>
              <p:blipFill>
                <a:blip r:embed="rId135"/>
                <a:stretch>
                  <a:fillRect/>
                </a:stretch>
              </p:blipFill>
              <p:spPr>
                <a:xfrm>
                  <a:off x="3873791" y="3260693"/>
                  <a:ext cx="1368720" cy="851040"/>
                </a:xfrm>
                <a:prstGeom prst="rect">
                  <a:avLst/>
                </a:prstGeom>
              </p:spPr>
            </p:pic>
          </mc:Fallback>
        </mc:AlternateContent>
        <mc:AlternateContent xmlns:mc="http://schemas.openxmlformats.org/markup-compatibility/2006" xmlns:p14="http://schemas.microsoft.com/office/powerpoint/2010/main">
          <mc:Choice Requires="p14">
            <p:contentPart p14:bwMode="auto" r:id="rId136">
              <p14:nvContentPartPr>
                <p14:cNvPr id="77" name="Ink 76">
                  <a:extLst>
                    <a:ext uri="{FF2B5EF4-FFF2-40B4-BE49-F238E27FC236}">
                      <a16:creationId xmlns:a16="http://schemas.microsoft.com/office/drawing/2014/main" id="{D890A8AE-6A46-7648-FFFE-6F9DE34003BF}"/>
                    </a:ext>
                  </a:extLst>
                </p14:cNvPr>
                <p14:cNvContentPartPr/>
                <p14:nvPr/>
              </p14:nvContentPartPr>
              <p14:xfrm>
                <a:off x="4110311" y="3453653"/>
                <a:ext cx="367560" cy="216360"/>
              </p14:xfrm>
            </p:contentPart>
          </mc:Choice>
          <mc:Fallback xmlns="">
            <p:pic>
              <p:nvPicPr>
                <p:cNvPr id="77" name="Ink 76">
                  <a:extLst>
                    <a:ext uri="{FF2B5EF4-FFF2-40B4-BE49-F238E27FC236}">
                      <a16:creationId xmlns:a16="http://schemas.microsoft.com/office/drawing/2014/main" id="{D890A8AE-6A46-7648-FFFE-6F9DE34003BF}"/>
                    </a:ext>
                  </a:extLst>
                </p:cNvPr>
                <p:cNvPicPr/>
                <p:nvPr/>
              </p:nvPicPr>
              <p:blipFill>
                <a:blip r:embed="rId137"/>
                <a:stretch>
                  <a:fillRect/>
                </a:stretch>
              </p:blipFill>
              <p:spPr>
                <a:xfrm>
                  <a:off x="4101671" y="3445013"/>
                  <a:ext cx="385200" cy="234000"/>
                </a:xfrm>
                <a:prstGeom prst="rect">
                  <a:avLst/>
                </a:prstGeom>
              </p:spPr>
            </p:pic>
          </mc:Fallback>
        </mc:AlternateContent>
        <mc:AlternateContent xmlns:mc="http://schemas.openxmlformats.org/markup-compatibility/2006" xmlns:p14="http://schemas.microsoft.com/office/powerpoint/2010/main">
          <mc:Choice Requires="p14">
            <p:contentPart p14:bwMode="auto" r:id="rId138">
              <p14:nvContentPartPr>
                <p14:cNvPr id="78" name="Ink 77">
                  <a:extLst>
                    <a:ext uri="{FF2B5EF4-FFF2-40B4-BE49-F238E27FC236}">
                      <a16:creationId xmlns:a16="http://schemas.microsoft.com/office/drawing/2014/main" id="{B15F4BA1-A16F-77C9-FEDB-060EF98D04D6}"/>
                    </a:ext>
                  </a:extLst>
                </p14:cNvPr>
                <p14:cNvContentPartPr/>
                <p14:nvPr/>
              </p14:nvContentPartPr>
              <p14:xfrm>
                <a:off x="4585871" y="3396413"/>
                <a:ext cx="504720" cy="250920"/>
              </p14:xfrm>
            </p:contentPart>
          </mc:Choice>
          <mc:Fallback xmlns="">
            <p:pic>
              <p:nvPicPr>
                <p:cNvPr id="78" name="Ink 77">
                  <a:extLst>
                    <a:ext uri="{FF2B5EF4-FFF2-40B4-BE49-F238E27FC236}">
                      <a16:creationId xmlns:a16="http://schemas.microsoft.com/office/drawing/2014/main" id="{B15F4BA1-A16F-77C9-FEDB-060EF98D04D6}"/>
                    </a:ext>
                  </a:extLst>
                </p:cNvPr>
                <p:cNvPicPr/>
                <p:nvPr/>
              </p:nvPicPr>
              <p:blipFill>
                <a:blip r:embed="rId139"/>
                <a:stretch>
                  <a:fillRect/>
                </a:stretch>
              </p:blipFill>
              <p:spPr>
                <a:xfrm>
                  <a:off x="4576871" y="3387773"/>
                  <a:ext cx="522360" cy="268560"/>
                </a:xfrm>
                <a:prstGeom prst="rect">
                  <a:avLst/>
                </a:prstGeom>
              </p:spPr>
            </p:pic>
          </mc:Fallback>
        </mc:AlternateContent>
        <mc:AlternateContent xmlns:mc="http://schemas.openxmlformats.org/markup-compatibility/2006" xmlns:p14="http://schemas.microsoft.com/office/powerpoint/2010/main">
          <mc:Choice Requires="p14">
            <p:contentPart p14:bwMode="auto" r:id="rId140">
              <p14:nvContentPartPr>
                <p14:cNvPr id="79" name="Ink 78">
                  <a:extLst>
                    <a:ext uri="{FF2B5EF4-FFF2-40B4-BE49-F238E27FC236}">
                      <a16:creationId xmlns:a16="http://schemas.microsoft.com/office/drawing/2014/main" id="{B26156B4-D2C8-E7D0-3A92-CAA21470D6E8}"/>
                    </a:ext>
                  </a:extLst>
                </p14:cNvPr>
                <p14:cNvContentPartPr/>
                <p14:nvPr/>
              </p14:nvContentPartPr>
              <p14:xfrm>
                <a:off x="4022471" y="3731213"/>
                <a:ext cx="466560" cy="216720"/>
              </p14:xfrm>
            </p:contentPart>
          </mc:Choice>
          <mc:Fallback xmlns="">
            <p:pic>
              <p:nvPicPr>
                <p:cNvPr id="79" name="Ink 78">
                  <a:extLst>
                    <a:ext uri="{FF2B5EF4-FFF2-40B4-BE49-F238E27FC236}">
                      <a16:creationId xmlns:a16="http://schemas.microsoft.com/office/drawing/2014/main" id="{B26156B4-D2C8-E7D0-3A92-CAA21470D6E8}"/>
                    </a:ext>
                  </a:extLst>
                </p:cNvPr>
                <p:cNvPicPr/>
                <p:nvPr/>
              </p:nvPicPr>
              <p:blipFill>
                <a:blip r:embed="rId141"/>
                <a:stretch>
                  <a:fillRect/>
                </a:stretch>
              </p:blipFill>
              <p:spPr>
                <a:xfrm>
                  <a:off x="4013471" y="3722573"/>
                  <a:ext cx="484200" cy="234360"/>
                </a:xfrm>
                <a:prstGeom prst="rect">
                  <a:avLst/>
                </a:prstGeom>
              </p:spPr>
            </p:pic>
          </mc:Fallback>
        </mc:AlternateContent>
        <mc:AlternateContent xmlns:mc="http://schemas.openxmlformats.org/markup-compatibility/2006" xmlns:p14="http://schemas.microsoft.com/office/powerpoint/2010/main">
          <mc:Choice Requires="p14">
            <p:contentPart p14:bwMode="auto" r:id="rId142">
              <p14:nvContentPartPr>
                <p14:cNvPr id="80" name="Ink 79">
                  <a:extLst>
                    <a:ext uri="{FF2B5EF4-FFF2-40B4-BE49-F238E27FC236}">
                      <a16:creationId xmlns:a16="http://schemas.microsoft.com/office/drawing/2014/main" id="{00C437FE-50FA-C0FF-36ED-9529D8235637}"/>
                    </a:ext>
                  </a:extLst>
                </p14:cNvPr>
                <p14:cNvContentPartPr/>
                <p14:nvPr/>
              </p14:nvContentPartPr>
              <p14:xfrm>
                <a:off x="4537631" y="3760373"/>
                <a:ext cx="394920" cy="251640"/>
              </p14:xfrm>
            </p:contentPart>
          </mc:Choice>
          <mc:Fallback xmlns="">
            <p:pic>
              <p:nvPicPr>
                <p:cNvPr id="80" name="Ink 79">
                  <a:extLst>
                    <a:ext uri="{FF2B5EF4-FFF2-40B4-BE49-F238E27FC236}">
                      <a16:creationId xmlns:a16="http://schemas.microsoft.com/office/drawing/2014/main" id="{00C437FE-50FA-C0FF-36ED-9529D8235637}"/>
                    </a:ext>
                  </a:extLst>
                </p:cNvPr>
                <p:cNvPicPr/>
                <p:nvPr/>
              </p:nvPicPr>
              <p:blipFill>
                <a:blip r:embed="rId143"/>
                <a:stretch>
                  <a:fillRect/>
                </a:stretch>
              </p:blipFill>
              <p:spPr>
                <a:xfrm>
                  <a:off x="4528991" y="3751373"/>
                  <a:ext cx="412560" cy="269280"/>
                </a:xfrm>
                <a:prstGeom prst="rect">
                  <a:avLst/>
                </a:prstGeom>
              </p:spPr>
            </p:pic>
          </mc:Fallback>
        </mc:AlternateContent>
        <mc:AlternateContent xmlns:mc="http://schemas.openxmlformats.org/markup-compatibility/2006" xmlns:p14="http://schemas.microsoft.com/office/powerpoint/2010/main">
          <mc:Choice Requires="p14">
            <p:contentPart p14:bwMode="auto" r:id="rId144">
              <p14:nvContentPartPr>
                <p14:cNvPr id="82" name="Ink 81">
                  <a:extLst>
                    <a:ext uri="{FF2B5EF4-FFF2-40B4-BE49-F238E27FC236}">
                      <a16:creationId xmlns:a16="http://schemas.microsoft.com/office/drawing/2014/main" id="{4872419E-BBBE-FCB2-F145-3B113A024A1A}"/>
                    </a:ext>
                  </a:extLst>
                </p14:cNvPr>
                <p14:cNvContentPartPr/>
                <p14:nvPr/>
              </p14:nvContentPartPr>
              <p14:xfrm>
                <a:off x="3306791" y="3935333"/>
                <a:ext cx="3600" cy="2520"/>
              </p14:xfrm>
            </p:contentPart>
          </mc:Choice>
          <mc:Fallback xmlns="">
            <p:pic>
              <p:nvPicPr>
                <p:cNvPr id="82" name="Ink 81">
                  <a:extLst>
                    <a:ext uri="{FF2B5EF4-FFF2-40B4-BE49-F238E27FC236}">
                      <a16:creationId xmlns:a16="http://schemas.microsoft.com/office/drawing/2014/main" id="{4872419E-BBBE-FCB2-F145-3B113A024A1A}"/>
                    </a:ext>
                  </a:extLst>
                </p:cNvPr>
                <p:cNvPicPr/>
                <p:nvPr/>
              </p:nvPicPr>
              <p:blipFill>
                <a:blip r:embed="rId3"/>
                <a:stretch>
                  <a:fillRect/>
                </a:stretch>
              </p:blipFill>
              <p:spPr>
                <a:xfrm>
                  <a:off x="3298151" y="3926333"/>
                  <a:ext cx="21240" cy="20160"/>
                </a:xfrm>
                <a:prstGeom prst="rect">
                  <a:avLst/>
                </a:prstGeom>
              </p:spPr>
            </p:pic>
          </mc:Fallback>
        </mc:AlternateContent>
        <mc:AlternateContent xmlns:mc="http://schemas.openxmlformats.org/markup-compatibility/2006" xmlns:p14="http://schemas.microsoft.com/office/powerpoint/2010/main">
          <mc:Choice Requires="p14">
            <p:contentPart p14:bwMode="auto" r:id="rId145">
              <p14:nvContentPartPr>
                <p14:cNvPr id="83" name="Ink 82">
                  <a:extLst>
                    <a:ext uri="{FF2B5EF4-FFF2-40B4-BE49-F238E27FC236}">
                      <a16:creationId xmlns:a16="http://schemas.microsoft.com/office/drawing/2014/main" id="{B3EFE5EF-DE7D-6098-3C1F-9DF9C62649E7}"/>
                    </a:ext>
                  </a:extLst>
                </p14:cNvPr>
                <p14:cNvContentPartPr/>
                <p14:nvPr/>
              </p14:nvContentPartPr>
              <p14:xfrm>
                <a:off x="3151631" y="3946853"/>
                <a:ext cx="141480" cy="121680"/>
              </p14:xfrm>
            </p:contentPart>
          </mc:Choice>
          <mc:Fallback xmlns="">
            <p:pic>
              <p:nvPicPr>
                <p:cNvPr id="83" name="Ink 82">
                  <a:extLst>
                    <a:ext uri="{FF2B5EF4-FFF2-40B4-BE49-F238E27FC236}">
                      <a16:creationId xmlns:a16="http://schemas.microsoft.com/office/drawing/2014/main" id="{B3EFE5EF-DE7D-6098-3C1F-9DF9C62649E7}"/>
                    </a:ext>
                  </a:extLst>
                </p:cNvPr>
                <p:cNvPicPr/>
                <p:nvPr/>
              </p:nvPicPr>
              <p:blipFill>
                <a:blip r:embed="rId146"/>
                <a:stretch>
                  <a:fillRect/>
                </a:stretch>
              </p:blipFill>
              <p:spPr>
                <a:xfrm>
                  <a:off x="3142991" y="3937853"/>
                  <a:ext cx="159120" cy="139320"/>
                </a:xfrm>
                <a:prstGeom prst="rect">
                  <a:avLst/>
                </a:prstGeom>
              </p:spPr>
            </p:pic>
          </mc:Fallback>
        </mc:AlternateContent>
        <mc:AlternateContent xmlns:mc="http://schemas.openxmlformats.org/markup-compatibility/2006" xmlns:p14="http://schemas.microsoft.com/office/powerpoint/2010/main">
          <mc:Choice Requires="p14">
            <p:contentPart p14:bwMode="auto" r:id="rId147">
              <p14:nvContentPartPr>
                <p14:cNvPr id="84" name="Ink 83">
                  <a:extLst>
                    <a:ext uri="{FF2B5EF4-FFF2-40B4-BE49-F238E27FC236}">
                      <a16:creationId xmlns:a16="http://schemas.microsoft.com/office/drawing/2014/main" id="{56C9B3C5-6513-93C8-8369-03C2DED9AF83}"/>
                    </a:ext>
                  </a:extLst>
                </p14:cNvPr>
                <p14:cNvContentPartPr/>
                <p14:nvPr/>
              </p14:nvContentPartPr>
              <p14:xfrm>
                <a:off x="2857151" y="4056653"/>
                <a:ext cx="285480" cy="429120"/>
              </p14:xfrm>
            </p:contentPart>
          </mc:Choice>
          <mc:Fallback xmlns="">
            <p:pic>
              <p:nvPicPr>
                <p:cNvPr id="84" name="Ink 83">
                  <a:extLst>
                    <a:ext uri="{FF2B5EF4-FFF2-40B4-BE49-F238E27FC236}">
                      <a16:creationId xmlns:a16="http://schemas.microsoft.com/office/drawing/2014/main" id="{56C9B3C5-6513-93C8-8369-03C2DED9AF83}"/>
                    </a:ext>
                  </a:extLst>
                </p:cNvPr>
                <p:cNvPicPr/>
                <p:nvPr/>
              </p:nvPicPr>
              <p:blipFill>
                <a:blip r:embed="rId148"/>
                <a:stretch>
                  <a:fillRect/>
                </a:stretch>
              </p:blipFill>
              <p:spPr>
                <a:xfrm>
                  <a:off x="2848511" y="4047653"/>
                  <a:ext cx="303120" cy="446760"/>
                </a:xfrm>
                <a:prstGeom prst="rect">
                  <a:avLst/>
                </a:prstGeom>
              </p:spPr>
            </p:pic>
          </mc:Fallback>
        </mc:AlternateContent>
        <mc:AlternateContent xmlns:mc="http://schemas.openxmlformats.org/markup-compatibility/2006" xmlns:p14="http://schemas.microsoft.com/office/powerpoint/2010/main">
          <mc:Choice Requires="p14">
            <p:contentPart p14:bwMode="auto" r:id="rId149">
              <p14:nvContentPartPr>
                <p14:cNvPr id="85" name="Ink 84">
                  <a:extLst>
                    <a:ext uri="{FF2B5EF4-FFF2-40B4-BE49-F238E27FC236}">
                      <a16:creationId xmlns:a16="http://schemas.microsoft.com/office/drawing/2014/main" id="{E8890DD6-251D-9D89-C064-804C08975C79}"/>
                    </a:ext>
                  </a:extLst>
                </p14:cNvPr>
                <p14:cNvContentPartPr/>
                <p14:nvPr/>
              </p14:nvContentPartPr>
              <p14:xfrm>
                <a:off x="2658431" y="4404053"/>
                <a:ext cx="177840" cy="40680"/>
              </p14:xfrm>
            </p:contentPart>
          </mc:Choice>
          <mc:Fallback xmlns="">
            <p:pic>
              <p:nvPicPr>
                <p:cNvPr id="85" name="Ink 84">
                  <a:extLst>
                    <a:ext uri="{FF2B5EF4-FFF2-40B4-BE49-F238E27FC236}">
                      <a16:creationId xmlns:a16="http://schemas.microsoft.com/office/drawing/2014/main" id="{E8890DD6-251D-9D89-C064-804C08975C79}"/>
                    </a:ext>
                  </a:extLst>
                </p:cNvPr>
                <p:cNvPicPr/>
                <p:nvPr/>
              </p:nvPicPr>
              <p:blipFill>
                <a:blip r:embed="rId150"/>
                <a:stretch>
                  <a:fillRect/>
                </a:stretch>
              </p:blipFill>
              <p:spPr>
                <a:xfrm>
                  <a:off x="2649791" y="4395413"/>
                  <a:ext cx="195480" cy="58320"/>
                </a:xfrm>
                <a:prstGeom prst="rect">
                  <a:avLst/>
                </a:prstGeom>
              </p:spPr>
            </p:pic>
          </mc:Fallback>
        </mc:AlternateContent>
        <mc:AlternateContent xmlns:mc="http://schemas.openxmlformats.org/markup-compatibility/2006" xmlns:p14="http://schemas.microsoft.com/office/powerpoint/2010/main">
          <mc:Choice Requires="p14">
            <p:contentPart p14:bwMode="auto" r:id="rId151">
              <p14:nvContentPartPr>
                <p14:cNvPr id="86" name="Ink 85">
                  <a:extLst>
                    <a:ext uri="{FF2B5EF4-FFF2-40B4-BE49-F238E27FC236}">
                      <a16:creationId xmlns:a16="http://schemas.microsoft.com/office/drawing/2014/main" id="{C240F349-9BA6-1314-E458-E335A2F27D35}"/>
                    </a:ext>
                  </a:extLst>
                </p14:cNvPr>
                <p14:cNvContentPartPr/>
                <p14:nvPr/>
              </p14:nvContentPartPr>
              <p14:xfrm>
                <a:off x="2620631" y="4391453"/>
                <a:ext cx="12960" cy="12960"/>
              </p14:xfrm>
            </p:contentPart>
          </mc:Choice>
          <mc:Fallback xmlns="">
            <p:pic>
              <p:nvPicPr>
                <p:cNvPr id="86" name="Ink 85">
                  <a:extLst>
                    <a:ext uri="{FF2B5EF4-FFF2-40B4-BE49-F238E27FC236}">
                      <a16:creationId xmlns:a16="http://schemas.microsoft.com/office/drawing/2014/main" id="{C240F349-9BA6-1314-E458-E335A2F27D35}"/>
                    </a:ext>
                  </a:extLst>
                </p:cNvPr>
                <p:cNvPicPr/>
                <p:nvPr/>
              </p:nvPicPr>
              <p:blipFill>
                <a:blip r:embed="rId152"/>
                <a:stretch>
                  <a:fillRect/>
                </a:stretch>
              </p:blipFill>
              <p:spPr>
                <a:xfrm>
                  <a:off x="2611631" y="4382453"/>
                  <a:ext cx="30600" cy="30600"/>
                </a:xfrm>
                <a:prstGeom prst="rect">
                  <a:avLst/>
                </a:prstGeom>
              </p:spPr>
            </p:pic>
          </mc:Fallback>
        </mc:AlternateContent>
        <mc:AlternateContent xmlns:mc="http://schemas.openxmlformats.org/markup-compatibility/2006" xmlns:p14="http://schemas.microsoft.com/office/powerpoint/2010/main">
          <mc:Choice Requires="p14">
            <p:contentPart p14:bwMode="auto" r:id="rId153">
              <p14:nvContentPartPr>
                <p14:cNvPr id="88" name="Ink 87">
                  <a:extLst>
                    <a:ext uri="{FF2B5EF4-FFF2-40B4-BE49-F238E27FC236}">
                      <a16:creationId xmlns:a16="http://schemas.microsoft.com/office/drawing/2014/main" id="{E8AFB503-BFBE-317D-056C-912EAEF5A28D}"/>
                    </a:ext>
                  </a:extLst>
                </p14:cNvPr>
                <p14:cNvContentPartPr/>
                <p14:nvPr/>
              </p14:nvContentPartPr>
              <p14:xfrm>
                <a:off x="2482751" y="4507013"/>
                <a:ext cx="360" cy="1440"/>
              </p14:xfrm>
            </p:contentPart>
          </mc:Choice>
          <mc:Fallback xmlns="">
            <p:pic>
              <p:nvPicPr>
                <p:cNvPr id="88" name="Ink 87">
                  <a:extLst>
                    <a:ext uri="{FF2B5EF4-FFF2-40B4-BE49-F238E27FC236}">
                      <a16:creationId xmlns:a16="http://schemas.microsoft.com/office/drawing/2014/main" id="{E8AFB503-BFBE-317D-056C-912EAEF5A28D}"/>
                    </a:ext>
                  </a:extLst>
                </p:cNvPr>
                <p:cNvPicPr/>
                <p:nvPr/>
              </p:nvPicPr>
              <p:blipFill>
                <a:blip r:embed="rId3"/>
                <a:stretch>
                  <a:fillRect/>
                </a:stretch>
              </p:blipFill>
              <p:spPr>
                <a:xfrm>
                  <a:off x="2473751" y="4498373"/>
                  <a:ext cx="18000" cy="19080"/>
                </a:xfrm>
                <a:prstGeom prst="rect">
                  <a:avLst/>
                </a:prstGeom>
              </p:spPr>
            </p:pic>
          </mc:Fallback>
        </mc:AlternateContent>
        <mc:AlternateContent xmlns:mc="http://schemas.openxmlformats.org/markup-compatibility/2006" xmlns:p14="http://schemas.microsoft.com/office/powerpoint/2010/main">
          <mc:Choice Requires="p14">
            <p:contentPart p14:bwMode="auto" r:id="rId154">
              <p14:nvContentPartPr>
                <p14:cNvPr id="89" name="Ink 88">
                  <a:extLst>
                    <a:ext uri="{FF2B5EF4-FFF2-40B4-BE49-F238E27FC236}">
                      <a16:creationId xmlns:a16="http://schemas.microsoft.com/office/drawing/2014/main" id="{7143006F-4A42-9903-1FBA-6FE794452CFD}"/>
                    </a:ext>
                  </a:extLst>
                </p14:cNvPr>
                <p14:cNvContentPartPr/>
                <p14:nvPr/>
              </p14:nvContentPartPr>
              <p14:xfrm>
                <a:off x="2511551" y="4223693"/>
                <a:ext cx="286200" cy="250200"/>
              </p14:xfrm>
            </p:contentPart>
          </mc:Choice>
          <mc:Fallback xmlns="">
            <p:pic>
              <p:nvPicPr>
                <p:cNvPr id="89" name="Ink 88">
                  <a:extLst>
                    <a:ext uri="{FF2B5EF4-FFF2-40B4-BE49-F238E27FC236}">
                      <a16:creationId xmlns:a16="http://schemas.microsoft.com/office/drawing/2014/main" id="{7143006F-4A42-9903-1FBA-6FE794452CFD}"/>
                    </a:ext>
                  </a:extLst>
                </p:cNvPr>
                <p:cNvPicPr/>
                <p:nvPr/>
              </p:nvPicPr>
              <p:blipFill>
                <a:blip r:embed="rId155"/>
                <a:stretch>
                  <a:fillRect/>
                </a:stretch>
              </p:blipFill>
              <p:spPr>
                <a:xfrm>
                  <a:off x="2502911" y="4214693"/>
                  <a:ext cx="303840" cy="267840"/>
                </a:xfrm>
                <a:prstGeom prst="rect">
                  <a:avLst/>
                </a:prstGeom>
              </p:spPr>
            </p:pic>
          </mc:Fallback>
        </mc:AlternateContent>
        <mc:AlternateContent xmlns:mc="http://schemas.openxmlformats.org/markup-compatibility/2006" xmlns:p14="http://schemas.microsoft.com/office/powerpoint/2010/main">
          <mc:Choice Requires="p14">
            <p:contentPart p14:bwMode="auto" r:id="rId156">
              <p14:nvContentPartPr>
                <p14:cNvPr id="90" name="Ink 89">
                  <a:extLst>
                    <a:ext uri="{FF2B5EF4-FFF2-40B4-BE49-F238E27FC236}">
                      <a16:creationId xmlns:a16="http://schemas.microsoft.com/office/drawing/2014/main" id="{1A27FD12-B644-6CE2-82B6-6C5EA2A7A659}"/>
                    </a:ext>
                  </a:extLst>
                </p14:cNvPr>
                <p14:cNvContentPartPr/>
                <p14:nvPr/>
              </p14:nvContentPartPr>
              <p14:xfrm>
                <a:off x="2800991" y="4214693"/>
                <a:ext cx="24840" cy="21600"/>
              </p14:xfrm>
            </p:contentPart>
          </mc:Choice>
          <mc:Fallback xmlns="">
            <p:pic>
              <p:nvPicPr>
                <p:cNvPr id="90" name="Ink 89">
                  <a:extLst>
                    <a:ext uri="{FF2B5EF4-FFF2-40B4-BE49-F238E27FC236}">
                      <a16:creationId xmlns:a16="http://schemas.microsoft.com/office/drawing/2014/main" id="{1A27FD12-B644-6CE2-82B6-6C5EA2A7A659}"/>
                    </a:ext>
                  </a:extLst>
                </p:cNvPr>
                <p:cNvPicPr/>
                <p:nvPr/>
              </p:nvPicPr>
              <p:blipFill>
                <a:blip r:embed="rId157"/>
                <a:stretch>
                  <a:fillRect/>
                </a:stretch>
              </p:blipFill>
              <p:spPr>
                <a:xfrm>
                  <a:off x="2792351" y="4205693"/>
                  <a:ext cx="42480" cy="39240"/>
                </a:xfrm>
                <a:prstGeom prst="rect">
                  <a:avLst/>
                </a:prstGeom>
              </p:spPr>
            </p:pic>
          </mc:Fallback>
        </mc:AlternateContent>
        <mc:AlternateContent xmlns:mc="http://schemas.openxmlformats.org/markup-compatibility/2006" xmlns:p14="http://schemas.microsoft.com/office/powerpoint/2010/main">
          <mc:Choice Requires="p14">
            <p:contentPart p14:bwMode="auto" r:id="rId158">
              <p14:nvContentPartPr>
                <p14:cNvPr id="91" name="Ink 90">
                  <a:extLst>
                    <a:ext uri="{FF2B5EF4-FFF2-40B4-BE49-F238E27FC236}">
                      <a16:creationId xmlns:a16="http://schemas.microsoft.com/office/drawing/2014/main" id="{AB462881-2D32-E9D3-0792-5FA0B0C5B0CD}"/>
                    </a:ext>
                  </a:extLst>
                </p14:cNvPr>
                <p14:cNvContentPartPr/>
                <p14:nvPr/>
              </p14:nvContentPartPr>
              <p14:xfrm>
                <a:off x="2876231" y="2214533"/>
                <a:ext cx="878760" cy="1940760"/>
              </p14:xfrm>
            </p:contentPart>
          </mc:Choice>
          <mc:Fallback xmlns="">
            <p:pic>
              <p:nvPicPr>
                <p:cNvPr id="91" name="Ink 90">
                  <a:extLst>
                    <a:ext uri="{FF2B5EF4-FFF2-40B4-BE49-F238E27FC236}">
                      <a16:creationId xmlns:a16="http://schemas.microsoft.com/office/drawing/2014/main" id="{AB462881-2D32-E9D3-0792-5FA0B0C5B0CD}"/>
                    </a:ext>
                  </a:extLst>
                </p:cNvPr>
                <p:cNvPicPr/>
                <p:nvPr/>
              </p:nvPicPr>
              <p:blipFill>
                <a:blip r:embed="rId159"/>
                <a:stretch>
                  <a:fillRect/>
                </a:stretch>
              </p:blipFill>
              <p:spPr>
                <a:xfrm>
                  <a:off x="2867231" y="2205893"/>
                  <a:ext cx="896400" cy="1958400"/>
                </a:xfrm>
                <a:prstGeom prst="rect">
                  <a:avLst/>
                </a:prstGeom>
              </p:spPr>
            </p:pic>
          </mc:Fallback>
        </mc:AlternateContent>
        <mc:AlternateContent xmlns:mc="http://schemas.openxmlformats.org/markup-compatibility/2006" xmlns:p14="http://schemas.microsoft.com/office/powerpoint/2010/main">
          <mc:Choice Requires="p14">
            <p:contentPart p14:bwMode="auto" r:id="rId160">
              <p14:nvContentPartPr>
                <p14:cNvPr id="92" name="Ink 91">
                  <a:extLst>
                    <a:ext uri="{FF2B5EF4-FFF2-40B4-BE49-F238E27FC236}">
                      <a16:creationId xmlns:a16="http://schemas.microsoft.com/office/drawing/2014/main" id="{86966274-A2AC-B54E-8901-2554CFA11F27}"/>
                    </a:ext>
                  </a:extLst>
                </p14:cNvPr>
                <p14:cNvContentPartPr/>
                <p14:nvPr/>
              </p14:nvContentPartPr>
              <p14:xfrm>
                <a:off x="4496591" y="2424773"/>
                <a:ext cx="2160" cy="360"/>
              </p14:xfrm>
            </p:contentPart>
          </mc:Choice>
          <mc:Fallback xmlns="">
            <p:pic>
              <p:nvPicPr>
                <p:cNvPr id="92" name="Ink 91">
                  <a:extLst>
                    <a:ext uri="{FF2B5EF4-FFF2-40B4-BE49-F238E27FC236}">
                      <a16:creationId xmlns:a16="http://schemas.microsoft.com/office/drawing/2014/main" id="{86966274-A2AC-B54E-8901-2554CFA11F27}"/>
                    </a:ext>
                  </a:extLst>
                </p:cNvPr>
                <p:cNvPicPr/>
                <p:nvPr/>
              </p:nvPicPr>
              <p:blipFill>
                <a:blip r:embed="rId3"/>
                <a:stretch>
                  <a:fillRect/>
                </a:stretch>
              </p:blipFill>
              <p:spPr>
                <a:xfrm>
                  <a:off x="4487951" y="2415773"/>
                  <a:ext cx="19800" cy="180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61">
            <p14:nvContentPartPr>
              <p14:cNvPr id="148" name="Ink 147">
                <a:extLst>
                  <a:ext uri="{FF2B5EF4-FFF2-40B4-BE49-F238E27FC236}">
                    <a16:creationId xmlns:a16="http://schemas.microsoft.com/office/drawing/2014/main" id="{8C830AFC-C2DC-5FC7-5541-2EEFDFBC50E2}"/>
                  </a:ext>
                </a:extLst>
              </p14:cNvPr>
              <p14:cNvContentPartPr/>
              <p14:nvPr/>
            </p14:nvContentPartPr>
            <p14:xfrm>
              <a:off x="5814911" y="2806956"/>
              <a:ext cx="59400" cy="71280"/>
            </p14:xfrm>
          </p:contentPart>
        </mc:Choice>
        <mc:Fallback xmlns="">
          <p:pic>
            <p:nvPicPr>
              <p:cNvPr id="148" name="Ink 147">
                <a:extLst>
                  <a:ext uri="{FF2B5EF4-FFF2-40B4-BE49-F238E27FC236}">
                    <a16:creationId xmlns:a16="http://schemas.microsoft.com/office/drawing/2014/main" id="{8C830AFC-C2DC-5FC7-5541-2EEFDFBC50E2}"/>
                  </a:ext>
                </a:extLst>
              </p:cNvPr>
              <p:cNvPicPr/>
              <p:nvPr/>
            </p:nvPicPr>
            <p:blipFill>
              <a:blip r:embed="rId162"/>
              <a:stretch>
                <a:fillRect/>
              </a:stretch>
            </p:blipFill>
            <p:spPr>
              <a:xfrm>
                <a:off x="5805911" y="2797956"/>
                <a:ext cx="77040" cy="88920"/>
              </a:xfrm>
              <a:prstGeom prst="rect">
                <a:avLst/>
              </a:prstGeom>
            </p:spPr>
          </p:pic>
        </mc:Fallback>
      </mc:AlternateContent>
      <p:grpSp>
        <p:nvGrpSpPr>
          <p:cNvPr id="155" name="Group 154">
            <a:extLst>
              <a:ext uri="{FF2B5EF4-FFF2-40B4-BE49-F238E27FC236}">
                <a16:creationId xmlns:a16="http://schemas.microsoft.com/office/drawing/2014/main" id="{75917F0C-ECB7-6E99-A6A6-41D6C8727E9D}"/>
              </a:ext>
            </a:extLst>
          </p:cNvPr>
          <p:cNvGrpSpPr/>
          <p:nvPr/>
        </p:nvGrpSpPr>
        <p:grpSpPr>
          <a:xfrm>
            <a:off x="4728071" y="-68227"/>
            <a:ext cx="3791880" cy="2526343"/>
            <a:chOff x="4728071" y="-68227"/>
            <a:chExt cx="3791880" cy="2526343"/>
          </a:xfrm>
        </p:grpSpPr>
        <mc:AlternateContent xmlns:mc="http://schemas.openxmlformats.org/markup-compatibility/2006" xmlns:p14="http://schemas.microsoft.com/office/powerpoint/2010/main">
          <mc:Choice Requires="p14">
            <p:contentPart p14:bwMode="auto" r:id="rId163">
              <p14:nvContentPartPr>
                <p14:cNvPr id="94" name="Ink 93">
                  <a:extLst>
                    <a:ext uri="{FF2B5EF4-FFF2-40B4-BE49-F238E27FC236}">
                      <a16:creationId xmlns:a16="http://schemas.microsoft.com/office/drawing/2014/main" id="{4A9AEB03-80E3-6842-6139-5686249CF6B1}"/>
                    </a:ext>
                  </a:extLst>
                </p14:cNvPr>
                <p14:cNvContentPartPr/>
                <p14:nvPr/>
              </p14:nvContentPartPr>
              <p14:xfrm>
                <a:off x="5277791" y="1282493"/>
                <a:ext cx="25560" cy="60480"/>
              </p14:xfrm>
            </p:contentPart>
          </mc:Choice>
          <mc:Fallback xmlns="">
            <p:pic>
              <p:nvPicPr>
                <p:cNvPr id="94" name="Ink 93">
                  <a:extLst>
                    <a:ext uri="{FF2B5EF4-FFF2-40B4-BE49-F238E27FC236}">
                      <a16:creationId xmlns:a16="http://schemas.microsoft.com/office/drawing/2014/main" id="{4A9AEB03-80E3-6842-6139-5686249CF6B1}"/>
                    </a:ext>
                  </a:extLst>
                </p:cNvPr>
                <p:cNvPicPr/>
                <p:nvPr/>
              </p:nvPicPr>
              <p:blipFill>
                <a:blip r:embed="rId164"/>
                <a:stretch>
                  <a:fillRect/>
                </a:stretch>
              </p:blipFill>
              <p:spPr>
                <a:xfrm>
                  <a:off x="5269151" y="1273493"/>
                  <a:ext cx="43200" cy="78120"/>
                </a:xfrm>
                <a:prstGeom prst="rect">
                  <a:avLst/>
                </a:prstGeom>
              </p:spPr>
            </p:pic>
          </mc:Fallback>
        </mc:AlternateContent>
        <mc:AlternateContent xmlns:mc="http://schemas.openxmlformats.org/markup-compatibility/2006" xmlns:p14="http://schemas.microsoft.com/office/powerpoint/2010/main">
          <mc:Choice Requires="p14">
            <p:contentPart p14:bwMode="auto" r:id="rId165">
              <p14:nvContentPartPr>
                <p14:cNvPr id="95" name="Ink 94">
                  <a:extLst>
                    <a:ext uri="{FF2B5EF4-FFF2-40B4-BE49-F238E27FC236}">
                      <a16:creationId xmlns:a16="http://schemas.microsoft.com/office/drawing/2014/main" id="{7116A534-3346-2142-7A66-89F4C1E91795}"/>
                    </a:ext>
                  </a:extLst>
                </p14:cNvPr>
                <p14:cNvContentPartPr/>
                <p14:nvPr/>
              </p14:nvContentPartPr>
              <p14:xfrm>
                <a:off x="4728071" y="-68227"/>
                <a:ext cx="150840" cy="450360"/>
              </p14:xfrm>
            </p:contentPart>
          </mc:Choice>
          <mc:Fallback xmlns="">
            <p:pic>
              <p:nvPicPr>
                <p:cNvPr id="95" name="Ink 94">
                  <a:extLst>
                    <a:ext uri="{FF2B5EF4-FFF2-40B4-BE49-F238E27FC236}">
                      <a16:creationId xmlns:a16="http://schemas.microsoft.com/office/drawing/2014/main" id="{7116A534-3346-2142-7A66-89F4C1E91795}"/>
                    </a:ext>
                  </a:extLst>
                </p:cNvPr>
                <p:cNvPicPr/>
                <p:nvPr/>
              </p:nvPicPr>
              <p:blipFill>
                <a:blip r:embed="rId166"/>
                <a:stretch>
                  <a:fillRect/>
                </a:stretch>
              </p:blipFill>
              <p:spPr>
                <a:xfrm>
                  <a:off x="4719071" y="-76867"/>
                  <a:ext cx="168480" cy="468000"/>
                </a:xfrm>
                <a:prstGeom prst="rect">
                  <a:avLst/>
                </a:prstGeom>
              </p:spPr>
            </p:pic>
          </mc:Fallback>
        </mc:AlternateContent>
        <mc:AlternateContent xmlns:mc="http://schemas.openxmlformats.org/markup-compatibility/2006" xmlns:p14="http://schemas.microsoft.com/office/powerpoint/2010/main">
          <mc:Choice Requires="p14">
            <p:contentPart p14:bwMode="auto" r:id="rId167">
              <p14:nvContentPartPr>
                <p14:cNvPr id="96" name="Ink 95">
                  <a:extLst>
                    <a:ext uri="{FF2B5EF4-FFF2-40B4-BE49-F238E27FC236}">
                      <a16:creationId xmlns:a16="http://schemas.microsoft.com/office/drawing/2014/main" id="{33A94C16-48C0-F0C1-4A10-3DAAFE550B18}"/>
                    </a:ext>
                  </a:extLst>
                </p14:cNvPr>
                <p14:cNvContentPartPr/>
                <p14:nvPr/>
              </p14:nvContentPartPr>
              <p14:xfrm>
                <a:off x="5497391" y="642276"/>
                <a:ext cx="6480" cy="182880"/>
              </p14:xfrm>
            </p:contentPart>
          </mc:Choice>
          <mc:Fallback xmlns="">
            <p:pic>
              <p:nvPicPr>
                <p:cNvPr id="96" name="Ink 95">
                  <a:extLst>
                    <a:ext uri="{FF2B5EF4-FFF2-40B4-BE49-F238E27FC236}">
                      <a16:creationId xmlns:a16="http://schemas.microsoft.com/office/drawing/2014/main" id="{33A94C16-48C0-F0C1-4A10-3DAAFE550B18}"/>
                    </a:ext>
                  </a:extLst>
                </p:cNvPr>
                <p:cNvPicPr/>
                <p:nvPr/>
              </p:nvPicPr>
              <p:blipFill>
                <a:blip r:embed="rId168"/>
                <a:stretch>
                  <a:fillRect/>
                </a:stretch>
              </p:blipFill>
              <p:spPr>
                <a:xfrm>
                  <a:off x="5488751" y="633636"/>
                  <a:ext cx="24120" cy="200520"/>
                </a:xfrm>
                <a:prstGeom prst="rect">
                  <a:avLst/>
                </a:prstGeom>
              </p:spPr>
            </p:pic>
          </mc:Fallback>
        </mc:AlternateContent>
        <mc:AlternateContent xmlns:mc="http://schemas.openxmlformats.org/markup-compatibility/2006" xmlns:p14="http://schemas.microsoft.com/office/powerpoint/2010/main">
          <mc:Choice Requires="p14">
            <p:contentPart p14:bwMode="auto" r:id="rId169">
              <p14:nvContentPartPr>
                <p14:cNvPr id="97" name="Ink 96">
                  <a:extLst>
                    <a:ext uri="{FF2B5EF4-FFF2-40B4-BE49-F238E27FC236}">
                      <a16:creationId xmlns:a16="http://schemas.microsoft.com/office/drawing/2014/main" id="{CA9B4145-E69B-E797-02DB-66E35B63252B}"/>
                    </a:ext>
                  </a:extLst>
                </p14:cNvPr>
                <p14:cNvContentPartPr/>
                <p14:nvPr/>
              </p14:nvContentPartPr>
              <p14:xfrm>
                <a:off x="5406311" y="843516"/>
                <a:ext cx="160920" cy="19440"/>
              </p14:xfrm>
            </p:contentPart>
          </mc:Choice>
          <mc:Fallback xmlns="">
            <p:pic>
              <p:nvPicPr>
                <p:cNvPr id="97" name="Ink 96">
                  <a:extLst>
                    <a:ext uri="{FF2B5EF4-FFF2-40B4-BE49-F238E27FC236}">
                      <a16:creationId xmlns:a16="http://schemas.microsoft.com/office/drawing/2014/main" id="{CA9B4145-E69B-E797-02DB-66E35B63252B}"/>
                    </a:ext>
                  </a:extLst>
                </p:cNvPr>
                <p:cNvPicPr/>
                <p:nvPr/>
              </p:nvPicPr>
              <p:blipFill>
                <a:blip r:embed="rId170"/>
                <a:stretch>
                  <a:fillRect/>
                </a:stretch>
              </p:blipFill>
              <p:spPr>
                <a:xfrm>
                  <a:off x="5397311" y="834516"/>
                  <a:ext cx="178560" cy="37080"/>
                </a:xfrm>
                <a:prstGeom prst="rect">
                  <a:avLst/>
                </a:prstGeom>
              </p:spPr>
            </p:pic>
          </mc:Fallback>
        </mc:AlternateContent>
        <mc:AlternateContent xmlns:mc="http://schemas.openxmlformats.org/markup-compatibility/2006" xmlns:p14="http://schemas.microsoft.com/office/powerpoint/2010/main">
          <mc:Choice Requires="p14">
            <p:contentPart p14:bwMode="auto" r:id="rId171">
              <p14:nvContentPartPr>
                <p14:cNvPr id="98" name="Ink 97">
                  <a:extLst>
                    <a:ext uri="{FF2B5EF4-FFF2-40B4-BE49-F238E27FC236}">
                      <a16:creationId xmlns:a16="http://schemas.microsoft.com/office/drawing/2014/main" id="{AEDFFD9A-347E-9751-E399-D648D79EC880}"/>
                    </a:ext>
                  </a:extLst>
                </p14:cNvPr>
                <p14:cNvContentPartPr/>
                <p14:nvPr/>
              </p14:nvContentPartPr>
              <p14:xfrm>
                <a:off x="5410991" y="630756"/>
                <a:ext cx="174240" cy="34920"/>
              </p14:xfrm>
            </p:contentPart>
          </mc:Choice>
          <mc:Fallback xmlns="">
            <p:pic>
              <p:nvPicPr>
                <p:cNvPr id="98" name="Ink 97">
                  <a:extLst>
                    <a:ext uri="{FF2B5EF4-FFF2-40B4-BE49-F238E27FC236}">
                      <a16:creationId xmlns:a16="http://schemas.microsoft.com/office/drawing/2014/main" id="{AEDFFD9A-347E-9751-E399-D648D79EC880}"/>
                    </a:ext>
                  </a:extLst>
                </p:cNvPr>
                <p:cNvPicPr/>
                <p:nvPr/>
              </p:nvPicPr>
              <p:blipFill>
                <a:blip r:embed="rId172"/>
                <a:stretch>
                  <a:fillRect/>
                </a:stretch>
              </p:blipFill>
              <p:spPr>
                <a:xfrm>
                  <a:off x="5402351" y="621756"/>
                  <a:ext cx="191880" cy="52560"/>
                </a:xfrm>
                <a:prstGeom prst="rect">
                  <a:avLst/>
                </a:prstGeom>
              </p:spPr>
            </p:pic>
          </mc:Fallback>
        </mc:AlternateContent>
        <mc:AlternateContent xmlns:mc="http://schemas.openxmlformats.org/markup-compatibility/2006" xmlns:p14="http://schemas.microsoft.com/office/powerpoint/2010/main">
          <mc:Choice Requires="p14">
            <p:contentPart p14:bwMode="auto" r:id="rId173">
              <p14:nvContentPartPr>
                <p14:cNvPr id="99" name="Ink 98">
                  <a:extLst>
                    <a:ext uri="{FF2B5EF4-FFF2-40B4-BE49-F238E27FC236}">
                      <a16:creationId xmlns:a16="http://schemas.microsoft.com/office/drawing/2014/main" id="{688DED04-3A42-E213-C0B4-6C956805BD11}"/>
                    </a:ext>
                  </a:extLst>
                </p14:cNvPr>
                <p14:cNvContentPartPr/>
                <p14:nvPr/>
              </p14:nvContentPartPr>
              <p14:xfrm>
                <a:off x="5653991" y="628236"/>
                <a:ext cx="128520" cy="198720"/>
              </p14:xfrm>
            </p:contentPart>
          </mc:Choice>
          <mc:Fallback xmlns="">
            <p:pic>
              <p:nvPicPr>
                <p:cNvPr id="99" name="Ink 98">
                  <a:extLst>
                    <a:ext uri="{FF2B5EF4-FFF2-40B4-BE49-F238E27FC236}">
                      <a16:creationId xmlns:a16="http://schemas.microsoft.com/office/drawing/2014/main" id="{688DED04-3A42-E213-C0B4-6C956805BD11}"/>
                    </a:ext>
                  </a:extLst>
                </p:cNvPr>
                <p:cNvPicPr/>
                <p:nvPr/>
              </p:nvPicPr>
              <p:blipFill>
                <a:blip r:embed="rId174"/>
                <a:stretch>
                  <a:fillRect/>
                </a:stretch>
              </p:blipFill>
              <p:spPr>
                <a:xfrm>
                  <a:off x="5645351" y="619596"/>
                  <a:ext cx="146160" cy="216360"/>
                </a:xfrm>
                <a:prstGeom prst="rect">
                  <a:avLst/>
                </a:prstGeom>
              </p:spPr>
            </p:pic>
          </mc:Fallback>
        </mc:AlternateContent>
        <mc:AlternateContent xmlns:mc="http://schemas.openxmlformats.org/markup-compatibility/2006" xmlns:p14="http://schemas.microsoft.com/office/powerpoint/2010/main">
          <mc:Choice Requires="p14">
            <p:contentPart p14:bwMode="auto" r:id="rId175">
              <p14:nvContentPartPr>
                <p14:cNvPr id="100" name="Ink 99">
                  <a:extLst>
                    <a:ext uri="{FF2B5EF4-FFF2-40B4-BE49-F238E27FC236}">
                      <a16:creationId xmlns:a16="http://schemas.microsoft.com/office/drawing/2014/main" id="{1EA90B02-3141-68BE-E9B3-DE0816C85BB4}"/>
                    </a:ext>
                  </a:extLst>
                </p14:cNvPr>
                <p14:cNvContentPartPr/>
                <p14:nvPr/>
              </p14:nvContentPartPr>
              <p14:xfrm>
                <a:off x="5632391" y="747036"/>
                <a:ext cx="122400" cy="22680"/>
              </p14:xfrm>
            </p:contentPart>
          </mc:Choice>
          <mc:Fallback xmlns="">
            <p:pic>
              <p:nvPicPr>
                <p:cNvPr id="100" name="Ink 99">
                  <a:extLst>
                    <a:ext uri="{FF2B5EF4-FFF2-40B4-BE49-F238E27FC236}">
                      <a16:creationId xmlns:a16="http://schemas.microsoft.com/office/drawing/2014/main" id="{1EA90B02-3141-68BE-E9B3-DE0816C85BB4}"/>
                    </a:ext>
                  </a:extLst>
                </p:cNvPr>
                <p:cNvPicPr/>
                <p:nvPr/>
              </p:nvPicPr>
              <p:blipFill>
                <a:blip r:embed="rId176"/>
                <a:stretch>
                  <a:fillRect/>
                </a:stretch>
              </p:blipFill>
              <p:spPr>
                <a:xfrm>
                  <a:off x="5623751" y="738396"/>
                  <a:ext cx="140040" cy="40320"/>
                </a:xfrm>
                <a:prstGeom prst="rect">
                  <a:avLst/>
                </a:prstGeom>
              </p:spPr>
            </p:pic>
          </mc:Fallback>
        </mc:AlternateContent>
        <mc:AlternateContent xmlns:mc="http://schemas.openxmlformats.org/markup-compatibility/2006" xmlns:p14="http://schemas.microsoft.com/office/powerpoint/2010/main">
          <mc:Choice Requires="p14">
            <p:contentPart p14:bwMode="auto" r:id="rId177">
              <p14:nvContentPartPr>
                <p14:cNvPr id="102" name="Ink 101">
                  <a:extLst>
                    <a:ext uri="{FF2B5EF4-FFF2-40B4-BE49-F238E27FC236}">
                      <a16:creationId xmlns:a16="http://schemas.microsoft.com/office/drawing/2014/main" id="{987F25F7-2991-5BBD-83CC-1BA3213FEAE6}"/>
                    </a:ext>
                  </a:extLst>
                </p14:cNvPr>
                <p14:cNvContentPartPr/>
                <p14:nvPr/>
              </p14:nvContentPartPr>
              <p14:xfrm>
                <a:off x="6035231" y="682956"/>
                <a:ext cx="133200" cy="162000"/>
              </p14:xfrm>
            </p:contentPart>
          </mc:Choice>
          <mc:Fallback xmlns="">
            <p:pic>
              <p:nvPicPr>
                <p:cNvPr id="102" name="Ink 101">
                  <a:extLst>
                    <a:ext uri="{FF2B5EF4-FFF2-40B4-BE49-F238E27FC236}">
                      <a16:creationId xmlns:a16="http://schemas.microsoft.com/office/drawing/2014/main" id="{987F25F7-2991-5BBD-83CC-1BA3213FEAE6}"/>
                    </a:ext>
                  </a:extLst>
                </p:cNvPr>
                <p:cNvPicPr/>
                <p:nvPr/>
              </p:nvPicPr>
              <p:blipFill>
                <a:blip r:embed="rId178"/>
                <a:stretch>
                  <a:fillRect/>
                </a:stretch>
              </p:blipFill>
              <p:spPr>
                <a:xfrm>
                  <a:off x="6026591" y="673956"/>
                  <a:ext cx="150840" cy="179640"/>
                </a:xfrm>
                <a:prstGeom prst="rect">
                  <a:avLst/>
                </a:prstGeom>
              </p:spPr>
            </p:pic>
          </mc:Fallback>
        </mc:AlternateContent>
        <mc:AlternateContent xmlns:mc="http://schemas.openxmlformats.org/markup-compatibility/2006" xmlns:p14="http://schemas.microsoft.com/office/powerpoint/2010/main">
          <mc:Choice Requires="p14">
            <p:contentPart p14:bwMode="auto" r:id="rId179">
              <p14:nvContentPartPr>
                <p14:cNvPr id="103" name="Ink 102">
                  <a:extLst>
                    <a:ext uri="{FF2B5EF4-FFF2-40B4-BE49-F238E27FC236}">
                      <a16:creationId xmlns:a16="http://schemas.microsoft.com/office/drawing/2014/main" id="{1B59AE32-9D56-D7FE-EE96-60C2C8C884C9}"/>
                    </a:ext>
                  </a:extLst>
                </p14:cNvPr>
                <p14:cNvContentPartPr/>
                <p14:nvPr/>
              </p14:nvContentPartPr>
              <p14:xfrm>
                <a:off x="6190751" y="724356"/>
                <a:ext cx="76320" cy="99000"/>
              </p14:xfrm>
            </p:contentPart>
          </mc:Choice>
          <mc:Fallback xmlns="">
            <p:pic>
              <p:nvPicPr>
                <p:cNvPr id="103" name="Ink 102">
                  <a:extLst>
                    <a:ext uri="{FF2B5EF4-FFF2-40B4-BE49-F238E27FC236}">
                      <a16:creationId xmlns:a16="http://schemas.microsoft.com/office/drawing/2014/main" id="{1B59AE32-9D56-D7FE-EE96-60C2C8C884C9}"/>
                    </a:ext>
                  </a:extLst>
                </p:cNvPr>
                <p:cNvPicPr/>
                <p:nvPr/>
              </p:nvPicPr>
              <p:blipFill>
                <a:blip r:embed="rId180"/>
                <a:stretch>
                  <a:fillRect/>
                </a:stretch>
              </p:blipFill>
              <p:spPr>
                <a:xfrm>
                  <a:off x="6181751" y="715356"/>
                  <a:ext cx="93960" cy="116640"/>
                </a:xfrm>
                <a:prstGeom prst="rect">
                  <a:avLst/>
                </a:prstGeom>
              </p:spPr>
            </p:pic>
          </mc:Fallback>
        </mc:AlternateContent>
        <mc:AlternateContent xmlns:mc="http://schemas.openxmlformats.org/markup-compatibility/2006" xmlns:p14="http://schemas.microsoft.com/office/powerpoint/2010/main">
          <mc:Choice Requires="p14">
            <p:contentPart p14:bwMode="auto" r:id="rId181">
              <p14:nvContentPartPr>
                <p14:cNvPr id="104" name="Ink 103">
                  <a:extLst>
                    <a:ext uri="{FF2B5EF4-FFF2-40B4-BE49-F238E27FC236}">
                      <a16:creationId xmlns:a16="http://schemas.microsoft.com/office/drawing/2014/main" id="{F3F665F0-4E89-636F-295F-BD115BF7D3C7}"/>
                    </a:ext>
                  </a:extLst>
                </p14:cNvPr>
                <p14:cNvContentPartPr/>
                <p14:nvPr/>
              </p14:nvContentPartPr>
              <p14:xfrm>
                <a:off x="6279311" y="694476"/>
                <a:ext cx="134280" cy="112680"/>
              </p14:xfrm>
            </p:contentPart>
          </mc:Choice>
          <mc:Fallback xmlns="">
            <p:pic>
              <p:nvPicPr>
                <p:cNvPr id="104" name="Ink 103">
                  <a:extLst>
                    <a:ext uri="{FF2B5EF4-FFF2-40B4-BE49-F238E27FC236}">
                      <a16:creationId xmlns:a16="http://schemas.microsoft.com/office/drawing/2014/main" id="{F3F665F0-4E89-636F-295F-BD115BF7D3C7}"/>
                    </a:ext>
                  </a:extLst>
                </p:cNvPr>
                <p:cNvPicPr/>
                <p:nvPr/>
              </p:nvPicPr>
              <p:blipFill>
                <a:blip r:embed="rId182"/>
                <a:stretch>
                  <a:fillRect/>
                </a:stretch>
              </p:blipFill>
              <p:spPr>
                <a:xfrm>
                  <a:off x="6270311" y="685836"/>
                  <a:ext cx="151920" cy="130320"/>
                </a:xfrm>
                <a:prstGeom prst="rect">
                  <a:avLst/>
                </a:prstGeom>
              </p:spPr>
            </p:pic>
          </mc:Fallback>
        </mc:AlternateContent>
        <mc:AlternateContent xmlns:mc="http://schemas.openxmlformats.org/markup-compatibility/2006" xmlns:p14="http://schemas.microsoft.com/office/powerpoint/2010/main">
          <mc:Choice Requires="p14">
            <p:contentPart p14:bwMode="auto" r:id="rId183">
              <p14:nvContentPartPr>
                <p14:cNvPr id="105" name="Ink 104">
                  <a:extLst>
                    <a:ext uri="{FF2B5EF4-FFF2-40B4-BE49-F238E27FC236}">
                      <a16:creationId xmlns:a16="http://schemas.microsoft.com/office/drawing/2014/main" id="{39310AEE-91F1-9BA3-FB0B-F4FDA8518031}"/>
                    </a:ext>
                  </a:extLst>
                </p14:cNvPr>
                <p14:cNvContentPartPr/>
                <p14:nvPr/>
              </p14:nvContentPartPr>
              <p14:xfrm>
                <a:off x="6452471" y="603396"/>
                <a:ext cx="116280" cy="199800"/>
              </p14:xfrm>
            </p:contentPart>
          </mc:Choice>
          <mc:Fallback xmlns="">
            <p:pic>
              <p:nvPicPr>
                <p:cNvPr id="105" name="Ink 104">
                  <a:extLst>
                    <a:ext uri="{FF2B5EF4-FFF2-40B4-BE49-F238E27FC236}">
                      <a16:creationId xmlns:a16="http://schemas.microsoft.com/office/drawing/2014/main" id="{39310AEE-91F1-9BA3-FB0B-F4FDA8518031}"/>
                    </a:ext>
                  </a:extLst>
                </p:cNvPr>
                <p:cNvPicPr/>
                <p:nvPr/>
              </p:nvPicPr>
              <p:blipFill>
                <a:blip r:embed="rId184"/>
                <a:stretch>
                  <a:fillRect/>
                </a:stretch>
              </p:blipFill>
              <p:spPr>
                <a:xfrm>
                  <a:off x="6443831" y="594396"/>
                  <a:ext cx="133920" cy="217440"/>
                </a:xfrm>
                <a:prstGeom prst="rect">
                  <a:avLst/>
                </a:prstGeom>
              </p:spPr>
            </p:pic>
          </mc:Fallback>
        </mc:AlternateContent>
        <mc:AlternateContent xmlns:mc="http://schemas.openxmlformats.org/markup-compatibility/2006" xmlns:p14="http://schemas.microsoft.com/office/powerpoint/2010/main">
          <mc:Choice Requires="p14">
            <p:contentPart p14:bwMode="auto" r:id="rId185">
              <p14:nvContentPartPr>
                <p14:cNvPr id="106" name="Ink 105">
                  <a:extLst>
                    <a:ext uri="{FF2B5EF4-FFF2-40B4-BE49-F238E27FC236}">
                      <a16:creationId xmlns:a16="http://schemas.microsoft.com/office/drawing/2014/main" id="{2D912E97-94D9-3B58-4059-5965B9D1EF91}"/>
                    </a:ext>
                  </a:extLst>
                </p14:cNvPr>
                <p14:cNvContentPartPr/>
                <p14:nvPr/>
              </p14:nvContentPartPr>
              <p14:xfrm>
                <a:off x="5937311" y="603396"/>
                <a:ext cx="90000" cy="280440"/>
              </p14:xfrm>
            </p:contentPart>
          </mc:Choice>
          <mc:Fallback xmlns="">
            <p:pic>
              <p:nvPicPr>
                <p:cNvPr id="106" name="Ink 105">
                  <a:extLst>
                    <a:ext uri="{FF2B5EF4-FFF2-40B4-BE49-F238E27FC236}">
                      <a16:creationId xmlns:a16="http://schemas.microsoft.com/office/drawing/2014/main" id="{2D912E97-94D9-3B58-4059-5965B9D1EF91}"/>
                    </a:ext>
                  </a:extLst>
                </p:cNvPr>
                <p:cNvPicPr/>
                <p:nvPr/>
              </p:nvPicPr>
              <p:blipFill>
                <a:blip r:embed="rId186"/>
                <a:stretch>
                  <a:fillRect/>
                </a:stretch>
              </p:blipFill>
              <p:spPr>
                <a:xfrm>
                  <a:off x="5928671" y="594756"/>
                  <a:ext cx="107640" cy="298080"/>
                </a:xfrm>
                <a:prstGeom prst="rect">
                  <a:avLst/>
                </a:prstGeom>
              </p:spPr>
            </p:pic>
          </mc:Fallback>
        </mc:AlternateContent>
        <mc:AlternateContent xmlns:mc="http://schemas.openxmlformats.org/markup-compatibility/2006" xmlns:p14="http://schemas.microsoft.com/office/powerpoint/2010/main">
          <mc:Choice Requires="p14">
            <p:contentPart p14:bwMode="auto" r:id="rId187">
              <p14:nvContentPartPr>
                <p14:cNvPr id="107" name="Ink 106">
                  <a:extLst>
                    <a:ext uri="{FF2B5EF4-FFF2-40B4-BE49-F238E27FC236}">
                      <a16:creationId xmlns:a16="http://schemas.microsoft.com/office/drawing/2014/main" id="{A0623930-5FB9-B509-0ED8-87D0D043EEE9}"/>
                    </a:ext>
                  </a:extLst>
                </p14:cNvPr>
                <p14:cNvContentPartPr/>
                <p14:nvPr/>
              </p14:nvContentPartPr>
              <p14:xfrm>
                <a:off x="6545351" y="586836"/>
                <a:ext cx="78840" cy="268200"/>
              </p14:xfrm>
            </p:contentPart>
          </mc:Choice>
          <mc:Fallback xmlns="">
            <p:pic>
              <p:nvPicPr>
                <p:cNvPr id="107" name="Ink 106">
                  <a:extLst>
                    <a:ext uri="{FF2B5EF4-FFF2-40B4-BE49-F238E27FC236}">
                      <a16:creationId xmlns:a16="http://schemas.microsoft.com/office/drawing/2014/main" id="{A0623930-5FB9-B509-0ED8-87D0D043EEE9}"/>
                    </a:ext>
                  </a:extLst>
                </p:cNvPr>
                <p:cNvPicPr/>
                <p:nvPr/>
              </p:nvPicPr>
              <p:blipFill>
                <a:blip r:embed="rId188"/>
                <a:stretch>
                  <a:fillRect/>
                </a:stretch>
              </p:blipFill>
              <p:spPr>
                <a:xfrm>
                  <a:off x="6536351" y="578196"/>
                  <a:ext cx="96480" cy="285840"/>
                </a:xfrm>
                <a:prstGeom prst="rect">
                  <a:avLst/>
                </a:prstGeom>
              </p:spPr>
            </p:pic>
          </mc:Fallback>
        </mc:AlternateContent>
        <mc:AlternateContent xmlns:mc="http://schemas.openxmlformats.org/markup-compatibility/2006" xmlns:p14="http://schemas.microsoft.com/office/powerpoint/2010/main">
          <mc:Choice Requires="p14">
            <p:contentPart p14:bwMode="auto" r:id="rId189">
              <p14:nvContentPartPr>
                <p14:cNvPr id="108" name="Ink 107">
                  <a:extLst>
                    <a:ext uri="{FF2B5EF4-FFF2-40B4-BE49-F238E27FC236}">
                      <a16:creationId xmlns:a16="http://schemas.microsoft.com/office/drawing/2014/main" id="{4C57A8EC-CE51-152F-0614-6D21A83FA304}"/>
                    </a:ext>
                  </a:extLst>
                </p14:cNvPr>
                <p14:cNvContentPartPr/>
                <p14:nvPr/>
              </p14:nvContentPartPr>
              <p14:xfrm>
                <a:off x="6545351" y="630756"/>
                <a:ext cx="1371240" cy="133200"/>
              </p14:xfrm>
            </p:contentPart>
          </mc:Choice>
          <mc:Fallback xmlns="">
            <p:pic>
              <p:nvPicPr>
                <p:cNvPr id="108" name="Ink 107">
                  <a:extLst>
                    <a:ext uri="{FF2B5EF4-FFF2-40B4-BE49-F238E27FC236}">
                      <a16:creationId xmlns:a16="http://schemas.microsoft.com/office/drawing/2014/main" id="{4C57A8EC-CE51-152F-0614-6D21A83FA304}"/>
                    </a:ext>
                  </a:extLst>
                </p:cNvPr>
                <p:cNvPicPr/>
                <p:nvPr/>
              </p:nvPicPr>
              <p:blipFill>
                <a:blip r:embed="rId190"/>
                <a:stretch>
                  <a:fillRect/>
                </a:stretch>
              </p:blipFill>
              <p:spPr>
                <a:xfrm>
                  <a:off x="6536351" y="622116"/>
                  <a:ext cx="1388880" cy="150840"/>
                </a:xfrm>
                <a:prstGeom prst="rect">
                  <a:avLst/>
                </a:prstGeom>
              </p:spPr>
            </p:pic>
          </mc:Fallback>
        </mc:AlternateContent>
        <mc:AlternateContent xmlns:mc="http://schemas.openxmlformats.org/markup-compatibility/2006" xmlns:p14="http://schemas.microsoft.com/office/powerpoint/2010/main">
          <mc:Choice Requires="p14">
            <p:contentPart p14:bwMode="auto" r:id="rId191">
              <p14:nvContentPartPr>
                <p14:cNvPr id="109" name="Ink 108">
                  <a:extLst>
                    <a:ext uri="{FF2B5EF4-FFF2-40B4-BE49-F238E27FC236}">
                      <a16:creationId xmlns:a16="http://schemas.microsoft.com/office/drawing/2014/main" id="{5BA7D83A-EF15-534F-2446-A4A09E6E8CD0}"/>
                    </a:ext>
                  </a:extLst>
                </p14:cNvPr>
                <p14:cNvContentPartPr/>
                <p14:nvPr/>
              </p14:nvContentPartPr>
              <p14:xfrm>
                <a:off x="6803111" y="546516"/>
                <a:ext cx="217800" cy="32400"/>
              </p14:xfrm>
            </p:contentPart>
          </mc:Choice>
          <mc:Fallback xmlns="">
            <p:pic>
              <p:nvPicPr>
                <p:cNvPr id="109" name="Ink 108">
                  <a:extLst>
                    <a:ext uri="{FF2B5EF4-FFF2-40B4-BE49-F238E27FC236}">
                      <a16:creationId xmlns:a16="http://schemas.microsoft.com/office/drawing/2014/main" id="{5BA7D83A-EF15-534F-2446-A4A09E6E8CD0}"/>
                    </a:ext>
                  </a:extLst>
                </p:cNvPr>
                <p:cNvPicPr/>
                <p:nvPr/>
              </p:nvPicPr>
              <p:blipFill>
                <a:blip r:embed="rId192"/>
                <a:stretch>
                  <a:fillRect/>
                </a:stretch>
              </p:blipFill>
              <p:spPr>
                <a:xfrm>
                  <a:off x="6794471" y="537876"/>
                  <a:ext cx="235440" cy="50040"/>
                </a:xfrm>
                <a:prstGeom prst="rect">
                  <a:avLst/>
                </a:prstGeom>
              </p:spPr>
            </p:pic>
          </mc:Fallback>
        </mc:AlternateContent>
        <mc:AlternateContent xmlns:mc="http://schemas.openxmlformats.org/markup-compatibility/2006" xmlns:p14="http://schemas.microsoft.com/office/powerpoint/2010/main">
          <mc:Choice Requires="p14">
            <p:contentPart p14:bwMode="auto" r:id="rId193">
              <p14:nvContentPartPr>
                <p14:cNvPr id="110" name="Ink 109">
                  <a:extLst>
                    <a:ext uri="{FF2B5EF4-FFF2-40B4-BE49-F238E27FC236}">
                      <a16:creationId xmlns:a16="http://schemas.microsoft.com/office/drawing/2014/main" id="{4CE192F2-FA84-360F-6D61-4795833C895F}"/>
                    </a:ext>
                  </a:extLst>
                </p14:cNvPr>
                <p14:cNvContentPartPr/>
                <p14:nvPr/>
              </p14:nvContentPartPr>
              <p14:xfrm>
                <a:off x="6888431" y="566676"/>
                <a:ext cx="27360" cy="267480"/>
              </p14:xfrm>
            </p:contentPart>
          </mc:Choice>
          <mc:Fallback xmlns="">
            <p:pic>
              <p:nvPicPr>
                <p:cNvPr id="110" name="Ink 109">
                  <a:extLst>
                    <a:ext uri="{FF2B5EF4-FFF2-40B4-BE49-F238E27FC236}">
                      <a16:creationId xmlns:a16="http://schemas.microsoft.com/office/drawing/2014/main" id="{4CE192F2-FA84-360F-6D61-4795833C895F}"/>
                    </a:ext>
                  </a:extLst>
                </p:cNvPr>
                <p:cNvPicPr/>
                <p:nvPr/>
              </p:nvPicPr>
              <p:blipFill>
                <a:blip r:embed="rId194"/>
                <a:stretch>
                  <a:fillRect/>
                </a:stretch>
              </p:blipFill>
              <p:spPr>
                <a:xfrm>
                  <a:off x="6879791" y="558036"/>
                  <a:ext cx="45000" cy="285120"/>
                </a:xfrm>
                <a:prstGeom prst="rect">
                  <a:avLst/>
                </a:prstGeom>
              </p:spPr>
            </p:pic>
          </mc:Fallback>
        </mc:AlternateContent>
        <mc:AlternateContent xmlns:mc="http://schemas.openxmlformats.org/markup-compatibility/2006" xmlns:p14="http://schemas.microsoft.com/office/powerpoint/2010/main">
          <mc:Choice Requires="p14">
            <p:contentPart p14:bwMode="auto" r:id="rId195">
              <p14:nvContentPartPr>
                <p14:cNvPr id="111" name="Ink 110">
                  <a:extLst>
                    <a:ext uri="{FF2B5EF4-FFF2-40B4-BE49-F238E27FC236}">
                      <a16:creationId xmlns:a16="http://schemas.microsoft.com/office/drawing/2014/main" id="{4FE8AAAF-BE12-EF2E-CB21-3F31830BE41A}"/>
                    </a:ext>
                  </a:extLst>
                </p14:cNvPr>
                <p14:cNvContentPartPr/>
                <p14:nvPr/>
              </p14:nvContentPartPr>
              <p14:xfrm>
                <a:off x="7008311" y="573516"/>
                <a:ext cx="122040" cy="236880"/>
              </p14:xfrm>
            </p:contentPart>
          </mc:Choice>
          <mc:Fallback xmlns="">
            <p:pic>
              <p:nvPicPr>
                <p:cNvPr id="111" name="Ink 110">
                  <a:extLst>
                    <a:ext uri="{FF2B5EF4-FFF2-40B4-BE49-F238E27FC236}">
                      <a16:creationId xmlns:a16="http://schemas.microsoft.com/office/drawing/2014/main" id="{4FE8AAAF-BE12-EF2E-CB21-3F31830BE41A}"/>
                    </a:ext>
                  </a:extLst>
                </p:cNvPr>
                <p:cNvPicPr/>
                <p:nvPr/>
              </p:nvPicPr>
              <p:blipFill>
                <a:blip r:embed="rId196"/>
                <a:stretch>
                  <a:fillRect/>
                </a:stretch>
              </p:blipFill>
              <p:spPr>
                <a:xfrm>
                  <a:off x="6999311" y="564516"/>
                  <a:ext cx="139680" cy="254520"/>
                </a:xfrm>
                <a:prstGeom prst="rect">
                  <a:avLst/>
                </a:prstGeom>
              </p:spPr>
            </p:pic>
          </mc:Fallback>
        </mc:AlternateContent>
        <mc:AlternateContent xmlns:mc="http://schemas.openxmlformats.org/markup-compatibility/2006" xmlns:p14="http://schemas.microsoft.com/office/powerpoint/2010/main">
          <mc:Choice Requires="p14">
            <p:contentPart p14:bwMode="auto" r:id="rId197">
              <p14:nvContentPartPr>
                <p14:cNvPr id="112" name="Ink 111">
                  <a:extLst>
                    <a:ext uri="{FF2B5EF4-FFF2-40B4-BE49-F238E27FC236}">
                      <a16:creationId xmlns:a16="http://schemas.microsoft.com/office/drawing/2014/main" id="{D08D1D07-5882-88AA-BB1A-D62EDB76BA78}"/>
                    </a:ext>
                  </a:extLst>
                </p14:cNvPr>
                <p14:cNvContentPartPr/>
                <p14:nvPr/>
              </p14:nvContentPartPr>
              <p14:xfrm>
                <a:off x="7215671" y="592236"/>
                <a:ext cx="102240" cy="205560"/>
              </p14:xfrm>
            </p:contentPart>
          </mc:Choice>
          <mc:Fallback xmlns="">
            <p:pic>
              <p:nvPicPr>
                <p:cNvPr id="112" name="Ink 111">
                  <a:extLst>
                    <a:ext uri="{FF2B5EF4-FFF2-40B4-BE49-F238E27FC236}">
                      <a16:creationId xmlns:a16="http://schemas.microsoft.com/office/drawing/2014/main" id="{D08D1D07-5882-88AA-BB1A-D62EDB76BA78}"/>
                    </a:ext>
                  </a:extLst>
                </p:cNvPr>
                <p:cNvPicPr/>
                <p:nvPr/>
              </p:nvPicPr>
              <p:blipFill>
                <a:blip r:embed="rId198"/>
                <a:stretch>
                  <a:fillRect/>
                </a:stretch>
              </p:blipFill>
              <p:spPr>
                <a:xfrm>
                  <a:off x="7207031" y="583596"/>
                  <a:ext cx="119880" cy="223200"/>
                </a:xfrm>
                <a:prstGeom prst="rect">
                  <a:avLst/>
                </a:prstGeom>
              </p:spPr>
            </p:pic>
          </mc:Fallback>
        </mc:AlternateContent>
        <mc:AlternateContent xmlns:mc="http://schemas.openxmlformats.org/markup-compatibility/2006" xmlns:p14="http://schemas.microsoft.com/office/powerpoint/2010/main">
          <mc:Choice Requires="p14">
            <p:contentPart p14:bwMode="auto" r:id="rId199">
              <p14:nvContentPartPr>
                <p14:cNvPr id="113" name="Ink 112">
                  <a:extLst>
                    <a:ext uri="{FF2B5EF4-FFF2-40B4-BE49-F238E27FC236}">
                      <a16:creationId xmlns:a16="http://schemas.microsoft.com/office/drawing/2014/main" id="{D2E4644B-BC42-0C63-896D-5DE5A3136DD8}"/>
                    </a:ext>
                  </a:extLst>
                </p14:cNvPr>
                <p14:cNvContentPartPr/>
                <p14:nvPr/>
              </p14:nvContentPartPr>
              <p14:xfrm>
                <a:off x="7220351" y="677196"/>
                <a:ext cx="132480" cy="21960"/>
              </p14:xfrm>
            </p:contentPart>
          </mc:Choice>
          <mc:Fallback xmlns="">
            <p:pic>
              <p:nvPicPr>
                <p:cNvPr id="113" name="Ink 112">
                  <a:extLst>
                    <a:ext uri="{FF2B5EF4-FFF2-40B4-BE49-F238E27FC236}">
                      <a16:creationId xmlns:a16="http://schemas.microsoft.com/office/drawing/2014/main" id="{D2E4644B-BC42-0C63-896D-5DE5A3136DD8}"/>
                    </a:ext>
                  </a:extLst>
                </p:cNvPr>
                <p:cNvPicPr/>
                <p:nvPr/>
              </p:nvPicPr>
              <p:blipFill>
                <a:blip r:embed="rId200"/>
                <a:stretch>
                  <a:fillRect/>
                </a:stretch>
              </p:blipFill>
              <p:spPr>
                <a:xfrm>
                  <a:off x="7211711" y="668556"/>
                  <a:ext cx="150120" cy="39600"/>
                </a:xfrm>
                <a:prstGeom prst="rect">
                  <a:avLst/>
                </a:prstGeom>
              </p:spPr>
            </p:pic>
          </mc:Fallback>
        </mc:AlternateContent>
        <mc:AlternateContent xmlns:mc="http://schemas.openxmlformats.org/markup-compatibility/2006" xmlns:p14="http://schemas.microsoft.com/office/powerpoint/2010/main">
          <mc:Choice Requires="p14">
            <p:contentPart p14:bwMode="auto" r:id="rId201">
              <p14:nvContentPartPr>
                <p14:cNvPr id="114" name="Ink 113">
                  <a:extLst>
                    <a:ext uri="{FF2B5EF4-FFF2-40B4-BE49-F238E27FC236}">
                      <a16:creationId xmlns:a16="http://schemas.microsoft.com/office/drawing/2014/main" id="{D3951E23-A52B-D2F6-ED10-C8EA82D4C15F}"/>
                    </a:ext>
                  </a:extLst>
                </p14:cNvPr>
                <p14:cNvContentPartPr/>
                <p14:nvPr/>
              </p14:nvContentPartPr>
              <p14:xfrm>
                <a:off x="7366871" y="545796"/>
                <a:ext cx="204120" cy="218880"/>
              </p14:xfrm>
            </p:contentPart>
          </mc:Choice>
          <mc:Fallback xmlns="">
            <p:pic>
              <p:nvPicPr>
                <p:cNvPr id="114" name="Ink 113">
                  <a:extLst>
                    <a:ext uri="{FF2B5EF4-FFF2-40B4-BE49-F238E27FC236}">
                      <a16:creationId xmlns:a16="http://schemas.microsoft.com/office/drawing/2014/main" id="{D3951E23-A52B-D2F6-ED10-C8EA82D4C15F}"/>
                    </a:ext>
                  </a:extLst>
                </p:cNvPr>
                <p:cNvPicPr/>
                <p:nvPr/>
              </p:nvPicPr>
              <p:blipFill>
                <a:blip r:embed="rId202"/>
                <a:stretch>
                  <a:fillRect/>
                </a:stretch>
              </p:blipFill>
              <p:spPr>
                <a:xfrm>
                  <a:off x="7358231" y="537156"/>
                  <a:ext cx="221760" cy="236520"/>
                </a:xfrm>
                <a:prstGeom prst="rect">
                  <a:avLst/>
                </a:prstGeom>
              </p:spPr>
            </p:pic>
          </mc:Fallback>
        </mc:AlternateContent>
        <mc:AlternateContent xmlns:mc="http://schemas.openxmlformats.org/markup-compatibility/2006" xmlns:p14="http://schemas.microsoft.com/office/powerpoint/2010/main">
          <mc:Choice Requires="p14">
            <p:contentPart p14:bwMode="auto" r:id="rId203">
              <p14:nvContentPartPr>
                <p14:cNvPr id="115" name="Ink 114">
                  <a:extLst>
                    <a:ext uri="{FF2B5EF4-FFF2-40B4-BE49-F238E27FC236}">
                      <a16:creationId xmlns:a16="http://schemas.microsoft.com/office/drawing/2014/main" id="{2B0B5A0C-78C8-9F15-C661-065AB297B308}"/>
                    </a:ext>
                  </a:extLst>
                </p14:cNvPr>
                <p14:cNvContentPartPr/>
                <p14:nvPr/>
              </p14:nvContentPartPr>
              <p14:xfrm>
                <a:off x="7432751" y="763596"/>
                <a:ext cx="85320" cy="36360"/>
              </p14:xfrm>
            </p:contentPart>
          </mc:Choice>
          <mc:Fallback xmlns="">
            <p:pic>
              <p:nvPicPr>
                <p:cNvPr id="115" name="Ink 114">
                  <a:extLst>
                    <a:ext uri="{FF2B5EF4-FFF2-40B4-BE49-F238E27FC236}">
                      <a16:creationId xmlns:a16="http://schemas.microsoft.com/office/drawing/2014/main" id="{2B0B5A0C-78C8-9F15-C661-065AB297B308}"/>
                    </a:ext>
                  </a:extLst>
                </p:cNvPr>
                <p:cNvPicPr/>
                <p:nvPr/>
              </p:nvPicPr>
              <p:blipFill>
                <a:blip r:embed="rId204"/>
                <a:stretch>
                  <a:fillRect/>
                </a:stretch>
              </p:blipFill>
              <p:spPr>
                <a:xfrm>
                  <a:off x="7423751" y="754956"/>
                  <a:ext cx="102960" cy="54000"/>
                </a:xfrm>
                <a:prstGeom prst="rect">
                  <a:avLst/>
                </a:prstGeom>
              </p:spPr>
            </p:pic>
          </mc:Fallback>
        </mc:AlternateContent>
        <mc:AlternateContent xmlns:mc="http://schemas.openxmlformats.org/markup-compatibility/2006" xmlns:p14="http://schemas.microsoft.com/office/powerpoint/2010/main">
          <mc:Choice Requires="p14">
            <p:contentPart p14:bwMode="auto" r:id="rId205">
              <p14:nvContentPartPr>
                <p14:cNvPr id="118" name="Ink 117">
                  <a:extLst>
                    <a:ext uri="{FF2B5EF4-FFF2-40B4-BE49-F238E27FC236}">
                      <a16:creationId xmlns:a16="http://schemas.microsoft.com/office/drawing/2014/main" id="{0E62B81A-A7AB-E83A-D7E3-C82B27C568A7}"/>
                    </a:ext>
                  </a:extLst>
                </p14:cNvPr>
                <p14:cNvContentPartPr/>
                <p14:nvPr/>
              </p14:nvContentPartPr>
              <p14:xfrm>
                <a:off x="7662071" y="1008036"/>
                <a:ext cx="63360" cy="129600"/>
              </p14:xfrm>
            </p:contentPart>
          </mc:Choice>
          <mc:Fallback xmlns="">
            <p:pic>
              <p:nvPicPr>
                <p:cNvPr id="118" name="Ink 117">
                  <a:extLst>
                    <a:ext uri="{FF2B5EF4-FFF2-40B4-BE49-F238E27FC236}">
                      <a16:creationId xmlns:a16="http://schemas.microsoft.com/office/drawing/2014/main" id="{0E62B81A-A7AB-E83A-D7E3-C82B27C568A7}"/>
                    </a:ext>
                  </a:extLst>
                </p:cNvPr>
                <p:cNvPicPr/>
                <p:nvPr/>
              </p:nvPicPr>
              <p:blipFill>
                <a:blip r:embed="rId206"/>
                <a:stretch>
                  <a:fillRect/>
                </a:stretch>
              </p:blipFill>
              <p:spPr>
                <a:xfrm>
                  <a:off x="7653431" y="999396"/>
                  <a:ext cx="81000" cy="147240"/>
                </a:xfrm>
                <a:prstGeom prst="rect">
                  <a:avLst/>
                </a:prstGeom>
              </p:spPr>
            </p:pic>
          </mc:Fallback>
        </mc:AlternateContent>
        <mc:AlternateContent xmlns:mc="http://schemas.openxmlformats.org/markup-compatibility/2006" xmlns:p14="http://schemas.microsoft.com/office/powerpoint/2010/main">
          <mc:Choice Requires="p14">
            <p:contentPart p14:bwMode="auto" r:id="rId207">
              <p14:nvContentPartPr>
                <p14:cNvPr id="117" name="Ink 116">
                  <a:extLst>
                    <a:ext uri="{FF2B5EF4-FFF2-40B4-BE49-F238E27FC236}">
                      <a16:creationId xmlns:a16="http://schemas.microsoft.com/office/drawing/2014/main" id="{482BAC49-BDBB-B3D3-C718-E3AD713C8EA0}"/>
                    </a:ext>
                  </a:extLst>
                </p14:cNvPr>
                <p14:cNvContentPartPr/>
                <p14:nvPr/>
              </p14:nvContentPartPr>
              <p14:xfrm>
                <a:off x="6274991" y="1060236"/>
                <a:ext cx="56520" cy="139680"/>
              </p14:xfrm>
            </p:contentPart>
          </mc:Choice>
          <mc:Fallback xmlns="">
            <p:pic>
              <p:nvPicPr>
                <p:cNvPr id="117" name="Ink 116">
                  <a:extLst>
                    <a:ext uri="{FF2B5EF4-FFF2-40B4-BE49-F238E27FC236}">
                      <a16:creationId xmlns:a16="http://schemas.microsoft.com/office/drawing/2014/main" id="{482BAC49-BDBB-B3D3-C718-E3AD713C8EA0}"/>
                    </a:ext>
                  </a:extLst>
                </p:cNvPr>
                <p:cNvPicPr/>
                <p:nvPr/>
              </p:nvPicPr>
              <p:blipFill>
                <a:blip r:embed="rId208"/>
                <a:stretch>
                  <a:fillRect/>
                </a:stretch>
              </p:blipFill>
              <p:spPr>
                <a:xfrm>
                  <a:off x="6266351" y="1051236"/>
                  <a:ext cx="74160" cy="157320"/>
                </a:xfrm>
                <a:prstGeom prst="rect">
                  <a:avLst/>
                </a:prstGeom>
              </p:spPr>
            </p:pic>
          </mc:Fallback>
        </mc:AlternateContent>
        <mc:AlternateContent xmlns:mc="http://schemas.openxmlformats.org/markup-compatibility/2006" xmlns:p14="http://schemas.microsoft.com/office/powerpoint/2010/main">
          <mc:Choice Requires="p14">
            <p:contentPart p14:bwMode="auto" r:id="rId209">
              <p14:nvContentPartPr>
                <p14:cNvPr id="119" name="Ink 118">
                  <a:extLst>
                    <a:ext uri="{FF2B5EF4-FFF2-40B4-BE49-F238E27FC236}">
                      <a16:creationId xmlns:a16="http://schemas.microsoft.com/office/drawing/2014/main" id="{422ADA93-25EE-3A7F-8129-CE32190E8414}"/>
                    </a:ext>
                  </a:extLst>
                </p14:cNvPr>
                <p14:cNvContentPartPr/>
                <p14:nvPr/>
              </p14:nvContentPartPr>
              <p14:xfrm>
                <a:off x="6171311" y="1244196"/>
                <a:ext cx="901080" cy="270360"/>
              </p14:xfrm>
            </p:contentPart>
          </mc:Choice>
          <mc:Fallback xmlns="">
            <p:pic>
              <p:nvPicPr>
                <p:cNvPr id="119" name="Ink 118">
                  <a:extLst>
                    <a:ext uri="{FF2B5EF4-FFF2-40B4-BE49-F238E27FC236}">
                      <a16:creationId xmlns:a16="http://schemas.microsoft.com/office/drawing/2014/main" id="{422ADA93-25EE-3A7F-8129-CE32190E8414}"/>
                    </a:ext>
                  </a:extLst>
                </p:cNvPr>
                <p:cNvPicPr/>
                <p:nvPr/>
              </p:nvPicPr>
              <p:blipFill>
                <a:blip r:embed="rId210"/>
                <a:stretch>
                  <a:fillRect/>
                </a:stretch>
              </p:blipFill>
              <p:spPr>
                <a:xfrm>
                  <a:off x="6162311" y="1235196"/>
                  <a:ext cx="918720" cy="288000"/>
                </a:xfrm>
                <a:prstGeom prst="rect">
                  <a:avLst/>
                </a:prstGeom>
              </p:spPr>
            </p:pic>
          </mc:Fallback>
        </mc:AlternateContent>
        <mc:AlternateContent xmlns:mc="http://schemas.openxmlformats.org/markup-compatibility/2006" xmlns:p14="http://schemas.microsoft.com/office/powerpoint/2010/main">
          <mc:Choice Requires="p14">
            <p:contentPart p14:bwMode="auto" r:id="rId211">
              <p14:nvContentPartPr>
                <p14:cNvPr id="121" name="Ink 120">
                  <a:extLst>
                    <a:ext uri="{FF2B5EF4-FFF2-40B4-BE49-F238E27FC236}">
                      <a16:creationId xmlns:a16="http://schemas.microsoft.com/office/drawing/2014/main" id="{33F68C59-AFCB-5DE0-DA80-64893BD511BF}"/>
                    </a:ext>
                  </a:extLst>
                </p14:cNvPr>
                <p14:cNvContentPartPr/>
                <p14:nvPr/>
              </p14:nvContentPartPr>
              <p14:xfrm>
                <a:off x="5403431" y="1446516"/>
                <a:ext cx="185760" cy="307080"/>
              </p14:xfrm>
            </p:contentPart>
          </mc:Choice>
          <mc:Fallback xmlns="">
            <p:pic>
              <p:nvPicPr>
                <p:cNvPr id="121" name="Ink 120">
                  <a:extLst>
                    <a:ext uri="{FF2B5EF4-FFF2-40B4-BE49-F238E27FC236}">
                      <a16:creationId xmlns:a16="http://schemas.microsoft.com/office/drawing/2014/main" id="{33F68C59-AFCB-5DE0-DA80-64893BD511BF}"/>
                    </a:ext>
                  </a:extLst>
                </p:cNvPr>
                <p:cNvPicPr/>
                <p:nvPr/>
              </p:nvPicPr>
              <p:blipFill>
                <a:blip r:embed="rId212"/>
                <a:stretch>
                  <a:fillRect/>
                </a:stretch>
              </p:blipFill>
              <p:spPr>
                <a:xfrm>
                  <a:off x="5394431" y="1437876"/>
                  <a:ext cx="203400" cy="324720"/>
                </a:xfrm>
                <a:prstGeom prst="rect">
                  <a:avLst/>
                </a:prstGeom>
              </p:spPr>
            </p:pic>
          </mc:Fallback>
        </mc:AlternateContent>
        <mc:AlternateContent xmlns:mc="http://schemas.openxmlformats.org/markup-compatibility/2006" xmlns:p14="http://schemas.microsoft.com/office/powerpoint/2010/main">
          <mc:Choice Requires="p14">
            <p:contentPart p14:bwMode="auto" r:id="rId213">
              <p14:nvContentPartPr>
                <p14:cNvPr id="122" name="Ink 121">
                  <a:extLst>
                    <a:ext uri="{FF2B5EF4-FFF2-40B4-BE49-F238E27FC236}">
                      <a16:creationId xmlns:a16="http://schemas.microsoft.com/office/drawing/2014/main" id="{00800A43-5723-49AE-1018-6FB43BB0FAC4}"/>
                    </a:ext>
                  </a:extLst>
                </p14:cNvPr>
                <p14:cNvContentPartPr/>
                <p14:nvPr/>
              </p14:nvContentPartPr>
              <p14:xfrm>
                <a:off x="5637791" y="1552716"/>
                <a:ext cx="13680" cy="161280"/>
              </p14:xfrm>
            </p:contentPart>
          </mc:Choice>
          <mc:Fallback xmlns="">
            <p:pic>
              <p:nvPicPr>
                <p:cNvPr id="122" name="Ink 121">
                  <a:extLst>
                    <a:ext uri="{FF2B5EF4-FFF2-40B4-BE49-F238E27FC236}">
                      <a16:creationId xmlns:a16="http://schemas.microsoft.com/office/drawing/2014/main" id="{00800A43-5723-49AE-1018-6FB43BB0FAC4}"/>
                    </a:ext>
                  </a:extLst>
                </p:cNvPr>
                <p:cNvPicPr/>
                <p:nvPr/>
              </p:nvPicPr>
              <p:blipFill>
                <a:blip r:embed="rId214"/>
                <a:stretch>
                  <a:fillRect/>
                </a:stretch>
              </p:blipFill>
              <p:spPr>
                <a:xfrm>
                  <a:off x="5628791" y="1543716"/>
                  <a:ext cx="31320" cy="178920"/>
                </a:xfrm>
                <a:prstGeom prst="rect">
                  <a:avLst/>
                </a:prstGeom>
              </p:spPr>
            </p:pic>
          </mc:Fallback>
        </mc:AlternateContent>
        <mc:AlternateContent xmlns:mc="http://schemas.openxmlformats.org/markup-compatibility/2006" xmlns:p14="http://schemas.microsoft.com/office/powerpoint/2010/main">
          <mc:Choice Requires="p14">
            <p:contentPart p14:bwMode="auto" r:id="rId215">
              <p14:nvContentPartPr>
                <p14:cNvPr id="123" name="Ink 122">
                  <a:extLst>
                    <a:ext uri="{FF2B5EF4-FFF2-40B4-BE49-F238E27FC236}">
                      <a16:creationId xmlns:a16="http://schemas.microsoft.com/office/drawing/2014/main" id="{3196DBB6-EE3D-87B1-18CF-236192DE05A7}"/>
                    </a:ext>
                  </a:extLst>
                </p14:cNvPr>
                <p14:cNvContentPartPr/>
                <p14:nvPr/>
              </p14:nvContentPartPr>
              <p14:xfrm>
                <a:off x="5725631" y="1527876"/>
                <a:ext cx="109800" cy="172440"/>
              </p14:xfrm>
            </p:contentPart>
          </mc:Choice>
          <mc:Fallback xmlns="">
            <p:pic>
              <p:nvPicPr>
                <p:cNvPr id="123" name="Ink 122">
                  <a:extLst>
                    <a:ext uri="{FF2B5EF4-FFF2-40B4-BE49-F238E27FC236}">
                      <a16:creationId xmlns:a16="http://schemas.microsoft.com/office/drawing/2014/main" id="{3196DBB6-EE3D-87B1-18CF-236192DE05A7}"/>
                    </a:ext>
                  </a:extLst>
                </p:cNvPr>
                <p:cNvPicPr/>
                <p:nvPr/>
              </p:nvPicPr>
              <p:blipFill>
                <a:blip r:embed="rId216"/>
                <a:stretch>
                  <a:fillRect/>
                </a:stretch>
              </p:blipFill>
              <p:spPr>
                <a:xfrm>
                  <a:off x="5716631" y="1519236"/>
                  <a:ext cx="127440" cy="190080"/>
                </a:xfrm>
                <a:prstGeom prst="rect">
                  <a:avLst/>
                </a:prstGeom>
              </p:spPr>
            </p:pic>
          </mc:Fallback>
        </mc:AlternateContent>
        <mc:AlternateContent xmlns:mc="http://schemas.openxmlformats.org/markup-compatibility/2006" xmlns:p14="http://schemas.microsoft.com/office/powerpoint/2010/main">
          <mc:Choice Requires="p14">
            <p:contentPart p14:bwMode="auto" r:id="rId217">
              <p14:nvContentPartPr>
                <p14:cNvPr id="124" name="Ink 123">
                  <a:extLst>
                    <a:ext uri="{FF2B5EF4-FFF2-40B4-BE49-F238E27FC236}">
                      <a16:creationId xmlns:a16="http://schemas.microsoft.com/office/drawing/2014/main" id="{F7D52D96-34A1-6A93-D1DD-DE1AF289EEE8}"/>
                    </a:ext>
                  </a:extLst>
                </p14:cNvPr>
                <p14:cNvContentPartPr/>
                <p14:nvPr/>
              </p14:nvContentPartPr>
              <p14:xfrm>
                <a:off x="5886191" y="1516716"/>
                <a:ext cx="102960" cy="149040"/>
              </p14:xfrm>
            </p:contentPart>
          </mc:Choice>
          <mc:Fallback xmlns="">
            <p:pic>
              <p:nvPicPr>
                <p:cNvPr id="124" name="Ink 123">
                  <a:extLst>
                    <a:ext uri="{FF2B5EF4-FFF2-40B4-BE49-F238E27FC236}">
                      <a16:creationId xmlns:a16="http://schemas.microsoft.com/office/drawing/2014/main" id="{F7D52D96-34A1-6A93-D1DD-DE1AF289EEE8}"/>
                    </a:ext>
                  </a:extLst>
                </p:cNvPr>
                <p:cNvPicPr/>
                <p:nvPr/>
              </p:nvPicPr>
              <p:blipFill>
                <a:blip r:embed="rId218"/>
                <a:stretch>
                  <a:fillRect/>
                </a:stretch>
              </p:blipFill>
              <p:spPr>
                <a:xfrm>
                  <a:off x="5877551" y="1508076"/>
                  <a:ext cx="120600" cy="166680"/>
                </a:xfrm>
                <a:prstGeom prst="rect">
                  <a:avLst/>
                </a:prstGeom>
              </p:spPr>
            </p:pic>
          </mc:Fallback>
        </mc:AlternateContent>
        <mc:AlternateContent xmlns:mc="http://schemas.openxmlformats.org/markup-compatibility/2006" xmlns:p14="http://schemas.microsoft.com/office/powerpoint/2010/main">
          <mc:Choice Requires="p14">
            <p:contentPart p14:bwMode="auto" r:id="rId219">
              <p14:nvContentPartPr>
                <p14:cNvPr id="125" name="Ink 124">
                  <a:extLst>
                    <a:ext uri="{FF2B5EF4-FFF2-40B4-BE49-F238E27FC236}">
                      <a16:creationId xmlns:a16="http://schemas.microsoft.com/office/drawing/2014/main" id="{931ED267-665A-3A64-70BD-5E4EFD681C36}"/>
                    </a:ext>
                  </a:extLst>
                </p14:cNvPr>
                <p14:cNvContentPartPr/>
                <p14:nvPr/>
              </p14:nvContentPartPr>
              <p14:xfrm>
                <a:off x="5912111" y="1509516"/>
                <a:ext cx="205200" cy="152280"/>
              </p14:xfrm>
            </p:contentPart>
          </mc:Choice>
          <mc:Fallback xmlns="">
            <p:pic>
              <p:nvPicPr>
                <p:cNvPr id="125" name="Ink 124">
                  <a:extLst>
                    <a:ext uri="{FF2B5EF4-FFF2-40B4-BE49-F238E27FC236}">
                      <a16:creationId xmlns:a16="http://schemas.microsoft.com/office/drawing/2014/main" id="{931ED267-665A-3A64-70BD-5E4EFD681C36}"/>
                    </a:ext>
                  </a:extLst>
                </p:cNvPr>
                <p:cNvPicPr/>
                <p:nvPr/>
              </p:nvPicPr>
              <p:blipFill>
                <a:blip r:embed="rId220"/>
                <a:stretch>
                  <a:fillRect/>
                </a:stretch>
              </p:blipFill>
              <p:spPr>
                <a:xfrm>
                  <a:off x="5903471" y="1500876"/>
                  <a:ext cx="222840" cy="169920"/>
                </a:xfrm>
                <a:prstGeom prst="rect">
                  <a:avLst/>
                </a:prstGeom>
              </p:spPr>
            </p:pic>
          </mc:Fallback>
        </mc:AlternateContent>
        <mc:AlternateContent xmlns:mc="http://schemas.openxmlformats.org/markup-compatibility/2006" xmlns:p14="http://schemas.microsoft.com/office/powerpoint/2010/main">
          <mc:Choice Requires="p14">
            <p:contentPart p14:bwMode="auto" r:id="rId221">
              <p14:nvContentPartPr>
                <p14:cNvPr id="126" name="Ink 125">
                  <a:extLst>
                    <a:ext uri="{FF2B5EF4-FFF2-40B4-BE49-F238E27FC236}">
                      <a16:creationId xmlns:a16="http://schemas.microsoft.com/office/drawing/2014/main" id="{32886248-02F0-64D6-C19D-769B2BDE2F2F}"/>
                    </a:ext>
                  </a:extLst>
                </p14:cNvPr>
                <p14:cNvContentPartPr/>
                <p14:nvPr/>
              </p14:nvContentPartPr>
              <p14:xfrm>
                <a:off x="6197591" y="1449396"/>
                <a:ext cx="143280" cy="226080"/>
              </p14:xfrm>
            </p:contentPart>
          </mc:Choice>
          <mc:Fallback xmlns="">
            <p:pic>
              <p:nvPicPr>
                <p:cNvPr id="126" name="Ink 125">
                  <a:extLst>
                    <a:ext uri="{FF2B5EF4-FFF2-40B4-BE49-F238E27FC236}">
                      <a16:creationId xmlns:a16="http://schemas.microsoft.com/office/drawing/2014/main" id="{32886248-02F0-64D6-C19D-769B2BDE2F2F}"/>
                    </a:ext>
                  </a:extLst>
                </p:cNvPr>
                <p:cNvPicPr/>
                <p:nvPr/>
              </p:nvPicPr>
              <p:blipFill>
                <a:blip r:embed="rId222"/>
                <a:stretch>
                  <a:fillRect/>
                </a:stretch>
              </p:blipFill>
              <p:spPr>
                <a:xfrm>
                  <a:off x="6188591" y="1440396"/>
                  <a:ext cx="160920" cy="243720"/>
                </a:xfrm>
                <a:prstGeom prst="rect">
                  <a:avLst/>
                </a:prstGeom>
              </p:spPr>
            </p:pic>
          </mc:Fallback>
        </mc:AlternateContent>
        <mc:AlternateContent xmlns:mc="http://schemas.openxmlformats.org/markup-compatibility/2006" xmlns:p14="http://schemas.microsoft.com/office/powerpoint/2010/main">
          <mc:Choice Requires="p14">
            <p:contentPart p14:bwMode="auto" r:id="rId223">
              <p14:nvContentPartPr>
                <p14:cNvPr id="127" name="Ink 126">
                  <a:extLst>
                    <a:ext uri="{FF2B5EF4-FFF2-40B4-BE49-F238E27FC236}">
                      <a16:creationId xmlns:a16="http://schemas.microsoft.com/office/drawing/2014/main" id="{59454B82-7FD3-3CE9-7970-3E5F8555D57F}"/>
                    </a:ext>
                  </a:extLst>
                </p14:cNvPr>
                <p14:cNvContentPartPr/>
                <p14:nvPr/>
              </p14:nvContentPartPr>
              <p14:xfrm>
                <a:off x="6220631" y="1585476"/>
                <a:ext cx="86040" cy="16560"/>
              </p14:xfrm>
            </p:contentPart>
          </mc:Choice>
          <mc:Fallback xmlns="">
            <p:pic>
              <p:nvPicPr>
                <p:cNvPr id="127" name="Ink 126">
                  <a:extLst>
                    <a:ext uri="{FF2B5EF4-FFF2-40B4-BE49-F238E27FC236}">
                      <a16:creationId xmlns:a16="http://schemas.microsoft.com/office/drawing/2014/main" id="{59454B82-7FD3-3CE9-7970-3E5F8555D57F}"/>
                    </a:ext>
                  </a:extLst>
                </p:cNvPr>
                <p:cNvPicPr/>
                <p:nvPr/>
              </p:nvPicPr>
              <p:blipFill>
                <a:blip r:embed="rId224"/>
                <a:stretch>
                  <a:fillRect/>
                </a:stretch>
              </p:blipFill>
              <p:spPr>
                <a:xfrm>
                  <a:off x="6211631" y="1576836"/>
                  <a:ext cx="103680" cy="34200"/>
                </a:xfrm>
                <a:prstGeom prst="rect">
                  <a:avLst/>
                </a:prstGeom>
              </p:spPr>
            </p:pic>
          </mc:Fallback>
        </mc:AlternateContent>
        <mc:AlternateContent xmlns:mc="http://schemas.openxmlformats.org/markup-compatibility/2006" xmlns:p14="http://schemas.microsoft.com/office/powerpoint/2010/main">
          <mc:Choice Requires="p14">
            <p:contentPart p14:bwMode="auto" r:id="rId225">
              <p14:nvContentPartPr>
                <p14:cNvPr id="128" name="Ink 127">
                  <a:extLst>
                    <a:ext uri="{FF2B5EF4-FFF2-40B4-BE49-F238E27FC236}">
                      <a16:creationId xmlns:a16="http://schemas.microsoft.com/office/drawing/2014/main" id="{5591E140-FFEA-0BFE-5898-8449F8E7338F}"/>
                    </a:ext>
                  </a:extLst>
                </p14:cNvPr>
                <p14:cNvContentPartPr/>
                <p14:nvPr/>
              </p14:nvContentPartPr>
              <p14:xfrm>
                <a:off x="6577031" y="1473156"/>
                <a:ext cx="69840" cy="183240"/>
              </p14:xfrm>
            </p:contentPart>
          </mc:Choice>
          <mc:Fallback xmlns="">
            <p:pic>
              <p:nvPicPr>
                <p:cNvPr id="128" name="Ink 127">
                  <a:extLst>
                    <a:ext uri="{FF2B5EF4-FFF2-40B4-BE49-F238E27FC236}">
                      <a16:creationId xmlns:a16="http://schemas.microsoft.com/office/drawing/2014/main" id="{5591E140-FFEA-0BFE-5898-8449F8E7338F}"/>
                    </a:ext>
                  </a:extLst>
                </p:cNvPr>
                <p:cNvPicPr/>
                <p:nvPr/>
              </p:nvPicPr>
              <p:blipFill>
                <a:blip r:embed="rId226"/>
                <a:stretch>
                  <a:fillRect/>
                </a:stretch>
              </p:blipFill>
              <p:spPr>
                <a:xfrm>
                  <a:off x="6568031" y="1464516"/>
                  <a:ext cx="87480" cy="200880"/>
                </a:xfrm>
                <a:prstGeom prst="rect">
                  <a:avLst/>
                </a:prstGeom>
              </p:spPr>
            </p:pic>
          </mc:Fallback>
        </mc:AlternateContent>
        <mc:AlternateContent xmlns:mc="http://schemas.openxmlformats.org/markup-compatibility/2006" xmlns:p14="http://schemas.microsoft.com/office/powerpoint/2010/main">
          <mc:Choice Requires="p14">
            <p:contentPart p14:bwMode="auto" r:id="rId227">
              <p14:nvContentPartPr>
                <p14:cNvPr id="129" name="Ink 128">
                  <a:extLst>
                    <a:ext uri="{FF2B5EF4-FFF2-40B4-BE49-F238E27FC236}">
                      <a16:creationId xmlns:a16="http://schemas.microsoft.com/office/drawing/2014/main" id="{E39565A1-E1F2-DAB0-A256-0912FF4387FF}"/>
                    </a:ext>
                  </a:extLst>
                </p14:cNvPr>
                <p14:cNvContentPartPr/>
                <p14:nvPr/>
              </p14:nvContentPartPr>
              <p14:xfrm>
                <a:off x="6753431" y="1497276"/>
                <a:ext cx="73800" cy="117720"/>
              </p14:xfrm>
            </p:contentPart>
          </mc:Choice>
          <mc:Fallback xmlns="">
            <p:pic>
              <p:nvPicPr>
                <p:cNvPr id="129" name="Ink 128">
                  <a:extLst>
                    <a:ext uri="{FF2B5EF4-FFF2-40B4-BE49-F238E27FC236}">
                      <a16:creationId xmlns:a16="http://schemas.microsoft.com/office/drawing/2014/main" id="{E39565A1-E1F2-DAB0-A256-0912FF4387FF}"/>
                    </a:ext>
                  </a:extLst>
                </p:cNvPr>
                <p:cNvPicPr/>
                <p:nvPr/>
              </p:nvPicPr>
              <p:blipFill>
                <a:blip r:embed="rId228"/>
                <a:stretch>
                  <a:fillRect/>
                </a:stretch>
              </p:blipFill>
              <p:spPr>
                <a:xfrm>
                  <a:off x="6744791" y="1488276"/>
                  <a:ext cx="91440" cy="135360"/>
                </a:xfrm>
                <a:prstGeom prst="rect">
                  <a:avLst/>
                </a:prstGeom>
              </p:spPr>
            </p:pic>
          </mc:Fallback>
        </mc:AlternateContent>
        <mc:AlternateContent xmlns:mc="http://schemas.openxmlformats.org/markup-compatibility/2006" xmlns:p14="http://schemas.microsoft.com/office/powerpoint/2010/main">
          <mc:Choice Requires="p14">
            <p:contentPart p14:bwMode="auto" r:id="rId229">
              <p14:nvContentPartPr>
                <p14:cNvPr id="130" name="Ink 129">
                  <a:extLst>
                    <a:ext uri="{FF2B5EF4-FFF2-40B4-BE49-F238E27FC236}">
                      <a16:creationId xmlns:a16="http://schemas.microsoft.com/office/drawing/2014/main" id="{16DEA674-BFE8-6589-F290-99169C59303B}"/>
                    </a:ext>
                  </a:extLst>
                </p14:cNvPr>
                <p14:cNvContentPartPr/>
                <p14:nvPr/>
              </p14:nvContentPartPr>
              <p14:xfrm>
                <a:off x="6921551" y="1476036"/>
                <a:ext cx="256680" cy="116640"/>
              </p14:xfrm>
            </p:contentPart>
          </mc:Choice>
          <mc:Fallback xmlns="">
            <p:pic>
              <p:nvPicPr>
                <p:cNvPr id="130" name="Ink 129">
                  <a:extLst>
                    <a:ext uri="{FF2B5EF4-FFF2-40B4-BE49-F238E27FC236}">
                      <a16:creationId xmlns:a16="http://schemas.microsoft.com/office/drawing/2014/main" id="{16DEA674-BFE8-6589-F290-99169C59303B}"/>
                    </a:ext>
                  </a:extLst>
                </p:cNvPr>
                <p:cNvPicPr/>
                <p:nvPr/>
              </p:nvPicPr>
              <p:blipFill>
                <a:blip r:embed="rId230"/>
                <a:stretch>
                  <a:fillRect/>
                </a:stretch>
              </p:blipFill>
              <p:spPr>
                <a:xfrm>
                  <a:off x="6912911" y="1467036"/>
                  <a:ext cx="274320" cy="134280"/>
                </a:xfrm>
                <a:prstGeom prst="rect">
                  <a:avLst/>
                </a:prstGeom>
              </p:spPr>
            </p:pic>
          </mc:Fallback>
        </mc:AlternateContent>
        <mc:AlternateContent xmlns:mc="http://schemas.openxmlformats.org/markup-compatibility/2006" xmlns:p14="http://schemas.microsoft.com/office/powerpoint/2010/main">
          <mc:Choice Requires="p14">
            <p:contentPart p14:bwMode="auto" r:id="rId231">
              <p14:nvContentPartPr>
                <p14:cNvPr id="131" name="Ink 130">
                  <a:extLst>
                    <a:ext uri="{FF2B5EF4-FFF2-40B4-BE49-F238E27FC236}">
                      <a16:creationId xmlns:a16="http://schemas.microsoft.com/office/drawing/2014/main" id="{E48F1F93-CC19-B667-D04F-74FEA95B5860}"/>
                    </a:ext>
                  </a:extLst>
                </p14:cNvPr>
                <p14:cNvContentPartPr/>
                <p14:nvPr/>
              </p14:nvContentPartPr>
              <p14:xfrm>
                <a:off x="7233671" y="1409796"/>
                <a:ext cx="126360" cy="163440"/>
              </p14:xfrm>
            </p:contentPart>
          </mc:Choice>
          <mc:Fallback xmlns="">
            <p:pic>
              <p:nvPicPr>
                <p:cNvPr id="131" name="Ink 130">
                  <a:extLst>
                    <a:ext uri="{FF2B5EF4-FFF2-40B4-BE49-F238E27FC236}">
                      <a16:creationId xmlns:a16="http://schemas.microsoft.com/office/drawing/2014/main" id="{E48F1F93-CC19-B667-D04F-74FEA95B5860}"/>
                    </a:ext>
                  </a:extLst>
                </p:cNvPr>
                <p:cNvPicPr/>
                <p:nvPr/>
              </p:nvPicPr>
              <p:blipFill>
                <a:blip r:embed="rId232"/>
                <a:stretch>
                  <a:fillRect/>
                </a:stretch>
              </p:blipFill>
              <p:spPr>
                <a:xfrm>
                  <a:off x="7224671" y="1400796"/>
                  <a:ext cx="144000" cy="181080"/>
                </a:xfrm>
                <a:prstGeom prst="rect">
                  <a:avLst/>
                </a:prstGeom>
              </p:spPr>
            </p:pic>
          </mc:Fallback>
        </mc:AlternateContent>
        <mc:AlternateContent xmlns:mc="http://schemas.openxmlformats.org/markup-compatibility/2006" xmlns:p14="http://schemas.microsoft.com/office/powerpoint/2010/main">
          <mc:Choice Requires="p14">
            <p:contentPart p14:bwMode="auto" r:id="rId233">
              <p14:nvContentPartPr>
                <p14:cNvPr id="132" name="Ink 131">
                  <a:extLst>
                    <a:ext uri="{FF2B5EF4-FFF2-40B4-BE49-F238E27FC236}">
                      <a16:creationId xmlns:a16="http://schemas.microsoft.com/office/drawing/2014/main" id="{6FF5795C-3E20-6DBE-5C8B-0D3230DC5276}"/>
                    </a:ext>
                  </a:extLst>
                </p14:cNvPr>
                <p14:cNvContentPartPr/>
                <p14:nvPr/>
              </p14:nvContentPartPr>
              <p14:xfrm>
                <a:off x="7392791" y="1394676"/>
                <a:ext cx="96840" cy="200880"/>
              </p14:xfrm>
            </p:contentPart>
          </mc:Choice>
          <mc:Fallback xmlns="">
            <p:pic>
              <p:nvPicPr>
                <p:cNvPr id="132" name="Ink 131">
                  <a:extLst>
                    <a:ext uri="{FF2B5EF4-FFF2-40B4-BE49-F238E27FC236}">
                      <a16:creationId xmlns:a16="http://schemas.microsoft.com/office/drawing/2014/main" id="{6FF5795C-3E20-6DBE-5C8B-0D3230DC5276}"/>
                    </a:ext>
                  </a:extLst>
                </p:cNvPr>
                <p:cNvPicPr/>
                <p:nvPr/>
              </p:nvPicPr>
              <p:blipFill>
                <a:blip r:embed="rId234"/>
                <a:stretch>
                  <a:fillRect/>
                </a:stretch>
              </p:blipFill>
              <p:spPr>
                <a:xfrm>
                  <a:off x="7383791" y="1385676"/>
                  <a:ext cx="114480" cy="218520"/>
                </a:xfrm>
                <a:prstGeom prst="rect">
                  <a:avLst/>
                </a:prstGeom>
              </p:spPr>
            </p:pic>
          </mc:Fallback>
        </mc:AlternateContent>
        <mc:AlternateContent xmlns:mc="http://schemas.openxmlformats.org/markup-compatibility/2006" xmlns:p14="http://schemas.microsoft.com/office/powerpoint/2010/main">
          <mc:Choice Requires="p14">
            <p:contentPart p14:bwMode="auto" r:id="rId235">
              <p14:nvContentPartPr>
                <p14:cNvPr id="133" name="Ink 132">
                  <a:extLst>
                    <a:ext uri="{FF2B5EF4-FFF2-40B4-BE49-F238E27FC236}">
                      <a16:creationId xmlns:a16="http://schemas.microsoft.com/office/drawing/2014/main" id="{D1508A9C-47CC-CF01-03DF-5C502A902F66}"/>
                    </a:ext>
                  </a:extLst>
                </p14:cNvPr>
                <p14:cNvContentPartPr/>
                <p14:nvPr/>
              </p14:nvContentPartPr>
              <p14:xfrm>
                <a:off x="7656671" y="1300356"/>
                <a:ext cx="265320" cy="231480"/>
              </p14:xfrm>
            </p:contentPart>
          </mc:Choice>
          <mc:Fallback xmlns="">
            <p:pic>
              <p:nvPicPr>
                <p:cNvPr id="133" name="Ink 132">
                  <a:extLst>
                    <a:ext uri="{FF2B5EF4-FFF2-40B4-BE49-F238E27FC236}">
                      <a16:creationId xmlns:a16="http://schemas.microsoft.com/office/drawing/2014/main" id="{D1508A9C-47CC-CF01-03DF-5C502A902F66}"/>
                    </a:ext>
                  </a:extLst>
                </p:cNvPr>
                <p:cNvPicPr/>
                <p:nvPr/>
              </p:nvPicPr>
              <p:blipFill>
                <a:blip r:embed="rId236"/>
                <a:stretch>
                  <a:fillRect/>
                </a:stretch>
              </p:blipFill>
              <p:spPr>
                <a:xfrm>
                  <a:off x="7648031" y="1291356"/>
                  <a:ext cx="282960" cy="249120"/>
                </a:xfrm>
                <a:prstGeom prst="rect">
                  <a:avLst/>
                </a:prstGeom>
              </p:spPr>
            </p:pic>
          </mc:Fallback>
        </mc:AlternateContent>
        <mc:AlternateContent xmlns:mc="http://schemas.openxmlformats.org/markup-compatibility/2006" xmlns:p14="http://schemas.microsoft.com/office/powerpoint/2010/main">
          <mc:Choice Requires="p14">
            <p:contentPart p14:bwMode="auto" r:id="rId237">
              <p14:nvContentPartPr>
                <p14:cNvPr id="134" name="Ink 133">
                  <a:extLst>
                    <a:ext uri="{FF2B5EF4-FFF2-40B4-BE49-F238E27FC236}">
                      <a16:creationId xmlns:a16="http://schemas.microsoft.com/office/drawing/2014/main" id="{6028B88F-A878-9085-C6BC-746E45B0FE08}"/>
                    </a:ext>
                  </a:extLst>
                </p14:cNvPr>
                <p14:cNvContentPartPr/>
                <p14:nvPr/>
              </p14:nvContentPartPr>
              <p14:xfrm>
                <a:off x="7950791" y="1334196"/>
                <a:ext cx="7200" cy="170280"/>
              </p14:xfrm>
            </p:contentPart>
          </mc:Choice>
          <mc:Fallback xmlns="">
            <p:pic>
              <p:nvPicPr>
                <p:cNvPr id="134" name="Ink 133">
                  <a:extLst>
                    <a:ext uri="{FF2B5EF4-FFF2-40B4-BE49-F238E27FC236}">
                      <a16:creationId xmlns:a16="http://schemas.microsoft.com/office/drawing/2014/main" id="{6028B88F-A878-9085-C6BC-746E45B0FE08}"/>
                    </a:ext>
                  </a:extLst>
                </p:cNvPr>
                <p:cNvPicPr/>
                <p:nvPr/>
              </p:nvPicPr>
              <p:blipFill>
                <a:blip r:embed="rId238"/>
                <a:stretch>
                  <a:fillRect/>
                </a:stretch>
              </p:blipFill>
              <p:spPr>
                <a:xfrm>
                  <a:off x="7942151" y="1325556"/>
                  <a:ext cx="24840" cy="187920"/>
                </a:xfrm>
                <a:prstGeom prst="rect">
                  <a:avLst/>
                </a:prstGeom>
              </p:spPr>
            </p:pic>
          </mc:Fallback>
        </mc:AlternateContent>
        <mc:AlternateContent xmlns:mc="http://schemas.openxmlformats.org/markup-compatibility/2006" xmlns:p14="http://schemas.microsoft.com/office/powerpoint/2010/main">
          <mc:Choice Requires="p14">
            <p:contentPart p14:bwMode="auto" r:id="rId239">
              <p14:nvContentPartPr>
                <p14:cNvPr id="135" name="Ink 134">
                  <a:extLst>
                    <a:ext uri="{FF2B5EF4-FFF2-40B4-BE49-F238E27FC236}">
                      <a16:creationId xmlns:a16="http://schemas.microsoft.com/office/drawing/2014/main" id="{371291BF-0EDB-78A7-C4D0-63A56705A777}"/>
                    </a:ext>
                  </a:extLst>
                </p14:cNvPr>
                <p14:cNvContentPartPr/>
                <p14:nvPr/>
              </p14:nvContentPartPr>
              <p14:xfrm>
                <a:off x="7964471" y="1322676"/>
                <a:ext cx="145440" cy="173520"/>
              </p14:xfrm>
            </p:contentPart>
          </mc:Choice>
          <mc:Fallback xmlns="">
            <p:pic>
              <p:nvPicPr>
                <p:cNvPr id="135" name="Ink 134">
                  <a:extLst>
                    <a:ext uri="{FF2B5EF4-FFF2-40B4-BE49-F238E27FC236}">
                      <a16:creationId xmlns:a16="http://schemas.microsoft.com/office/drawing/2014/main" id="{371291BF-0EDB-78A7-C4D0-63A56705A777}"/>
                    </a:ext>
                  </a:extLst>
                </p:cNvPr>
                <p:cNvPicPr/>
                <p:nvPr/>
              </p:nvPicPr>
              <p:blipFill>
                <a:blip r:embed="rId240"/>
                <a:stretch>
                  <a:fillRect/>
                </a:stretch>
              </p:blipFill>
              <p:spPr>
                <a:xfrm>
                  <a:off x="7955831" y="1313676"/>
                  <a:ext cx="163080" cy="191160"/>
                </a:xfrm>
                <a:prstGeom prst="rect">
                  <a:avLst/>
                </a:prstGeom>
              </p:spPr>
            </p:pic>
          </mc:Fallback>
        </mc:AlternateContent>
        <mc:AlternateContent xmlns:mc="http://schemas.openxmlformats.org/markup-compatibility/2006" xmlns:p14="http://schemas.microsoft.com/office/powerpoint/2010/main">
          <mc:Choice Requires="p14">
            <p:contentPart p14:bwMode="auto" r:id="rId241">
              <p14:nvContentPartPr>
                <p14:cNvPr id="136" name="Ink 135">
                  <a:extLst>
                    <a:ext uri="{FF2B5EF4-FFF2-40B4-BE49-F238E27FC236}">
                      <a16:creationId xmlns:a16="http://schemas.microsoft.com/office/drawing/2014/main" id="{E583E3AD-D571-6E80-C251-1C45CD285B2F}"/>
                    </a:ext>
                  </a:extLst>
                </p14:cNvPr>
                <p14:cNvContentPartPr/>
                <p14:nvPr/>
              </p14:nvContentPartPr>
              <p14:xfrm>
                <a:off x="8182991" y="1310076"/>
                <a:ext cx="91440" cy="187560"/>
              </p14:xfrm>
            </p:contentPart>
          </mc:Choice>
          <mc:Fallback xmlns="">
            <p:pic>
              <p:nvPicPr>
                <p:cNvPr id="136" name="Ink 135">
                  <a:extLst>
                    <a:ext uri="{FF2B5EF4-FFF2-40B4-BE49-F238E27FC236}">
                      <a16:creationId xmlns:a16="http://schemas.microsoft.com/office/drawing/2014/main" id="{E583E3AD-D571-6E80-C251-1C45CD285B2F}"/>
                    </a:ext>
                  </a:extLst>
                </p:cNvPr>
                <p:cNvPicPr/>
                <p:nvPr/>
              </p:nvPicPr>
              <p:blipFill>
                <a:blip r:embed="rId242"/>
                <a:stretch>
                  <a:fillRect/>
                </a:stretch>
              </p:blipFill>
              <p:spPr>
                <a:xfrm>
                  <a:off x="8173991" y="1301076"/>
                  <a:ext cx="109080" cy="205200"/>
                </a:xfrm>
                <a:prstGeom prst="rect">
                  <a:avLst/>
                </a:prstGeom>
              </p:spPr>
            </p:pic>
          </mc:Fallback>
        </mc:AlternateContent>
        <mc:AlternateContent xmlns:mc="http://schemas.openxmlformats.org/markup-compatibility/2006" xmlns:p14="http://schemas.microsoft.com/office/powerpoint/2010/main">
          <mc:Choice Requires="p14">
            <p:contentPart p14:bwMode="auto" r:id="rId243">
              <p14:nvContentPartPr>
                <p14:cNvPr id="137" name="Ink 136">
                  <a:extLst>
                    <a:ext uri="{FF2B5EF4-FFF2-40B4-BE49-F238E27FC236}">
                      <a16:creationId xmlns:a16="http://schemas.microsoft.com/office/drawing/2014/main" id="{4D5C805D-5240-7108-AFDE-DCFF982B9252}"/>
                    </a:ext>
                  </a:extLst>
                </p14:cNvPr>
                <p14:cNvContentPartPr/>
                <p14:nvPr/>
              </p14:nvContentPartPr>
              <p14:xfrm>
                <a:off x="8185871" y="1402236"/>
                <a:ext cx="122040" cy="15840"/>
              </p14:xfrm>
            </p:contentPart>
          </mc:Choice>
          <mc:Fallback xmlns="">
            <p:pic>
              <p:nvPicPr>
                <p:cNvPr id="137" name="Ink 136">
                  <a:extLst>
                    <a:ext uri="{FF2B5EF4-FFF2-40B4-BE49-F238E27FC236}">
                      <a16:creationId xmlns:a16="http://schemas.microsoft.com/office/drawing/2014/main" id="{4D5C805D-5240-7108-AFDE-DCFF982B9252}"/>
                    </a:ext>
                  </a:extLst>
                </p:cNvPr>
                <p:cNvPicPr/>
                <p:nvPr/>
              </p:nvPicPr>
              <p:blipFill>
                <a:blip r:embed="rId244"/>
                <a:stretch>
                  <a:fillRect/>
                </a:stretch>
              </p:blipFill>
              <p:spPr>
                <a:xfrm>
                  <a:off x="8176871" y="1393236"/>
                  <a:ext cx="139680" cy="33480"/>
                </a:xfrm>
                <a:prstGeom prst="rect">
                  <a:avLst/>
                </a:prstGeom>
              </p:spPr>
            </p:pic>
          </mc:Fallback>
        </mc:AlternateContent>
        <mc:AlternateContent xmlns:mc="http://schemas.openxmlformats.org/markup-compatibility/2006" xmlns:p14="http://schemas.microsoft.com/office/powerpoint/2010/main">
          <mc:Choice Requires="p14">
            <p:contentPart p14:bwMode="auto" r:id="rId245">
              <p14:nvContentPartPr>
                <p14:cNvPr id="138" name="Ink 137">
                  <a:extLst>
                    <a:ext uri="{FF2B5EF4-FFF2-40B4-BE49-F238E27FC236}">
                      <a16:creationId xmlns:a16="http://schemas.microsoft.com/office/drawing/2014/main" id="{C4FF15C0-EBC7-9000-6495-9F37A1C509AF}"/>
                    </a:ext>
                  </a:extLst>
                </p14:cNvPr>
                <p14:cNvContentPartPr/>
                <p14:nvPr/>
              </p14:nvContentPartPr>
              <p14:xfrm>
                <a:off x="8303951" y="1255716"/>
                <a:ext cx="216000" cy="229680"/>
              </p14:xfrm>
            </p:contentPart>
          </mc:Choice>
          <mc:Fallback xmlns="">
            <p:pic>
              <p:nvPicPr>
                <p:cNvPr id="138" name="Ink 137">
                  <a:extLst>
                    <a:ext uri="{FF2B5EF4-FFF2-40B4-BE49-F238E27FC236}">
                      <a16:creationId xmlns:a16="http://schemas.microsoft.com/office/drawing/2014/main" id="{C4FF15C0-EBC7-9000-6495-9F37A1C509AF}"/>
                    </a:ext>
                  </a:extLst>
                </p:cNvPr>
                <p:cNvPicPr/>
                <p:nvPr/>
              </p:nvPicPr>
              <p:blipFill>
                <a:blip r:embed="rId246"/>
                <a:stretch>
                  <a:fillRect/>
                </a:stretch>
              </p:blipFill>
              <p:spPr>
                <a:xfrm>
                  <a:off x="8295311" y="1247076"/>
                  <a:ext cx="233640" cy="247320"/>
                </a:xfrm>
                <a:prstGeom prst="rect">
                  <a:avLst/>
                </a:prstGeom>
              </p:spPr>
            </p:pic>
          </mc:Fallback>
        </mc:AlternateContent>
        <mc:AlternateContent xmlns:mc="http://schemas.openxmlformats.org/markup-compatibility/2006" xmlns:p14="http://schemas.microsoft.com/office/powerpoint/2010/main">
          <mc:Choice Requires="p14">
            <p:contentPart p14:bwMode="auto" r:id="rId247">
              <p14:nvContentPartPr>
                <p14:cNvPr id="139" name="Ink 138">
                  <a:extLst>
                    <a:ext uri="{FF2B5EF4-FFF2-40B4-BE49-F238E27FC236}">
                      <a16:creationId xmlns:a16="http://schemas.microsoft.com/office/drawing/2014/main" id="{43F3B34E-8C78-C9E3-9C2D-2F073A35F431}"/>
                    </a:ext>
                  </a:extLst>
                </p14:cNvPr>
                <p14:cNvContentPartPr/>
                <p14:nvPr/>
              </p14:nvContentPartPr>
              <p14:xfrm>
                <a:off x="7975271" y="1544796"/>
                <a:ext cx="69120" cy="29520"/>
              </p14:xfrm>
            </p:contentPart>
          </mc:Choice>
          <mc:Fallback xmlns="">
            <p:pic>
              <p:nvPicPr>
                <p:cNvPr id="139" name="Ink 138">
                  <a:extLst>
                    <a:ext uri="{FF2B5EF4-FFF2-40B4-BE49-F238E27FC236}">
                      <a16:creationId xmlns:a16="http://schemas.microsoft.com/office/drawing/2014/main" id="{43F3B34E-8C78-C9E3-9C2D-2F073A35F431}"/>
                    </a:ext>
                  </a:extLst>
                </p:cNvPr>
                <p:cNvPicPr/>
                <p:nvPr/>
              </p:nvPicPr>
              <p:blipFill>
                <a:blip r:embed="rId248"/>
                <a:stretch>
                  <a:fillRect/>
                </a:stretch>
              </p:blipFill>
              <p:spPr>
                <a:xfrm>
                  <a:off x="7966631" y="1536156"/>
                  <a:ext cx="86760" cy="47160"/>
                </a:xfrm>
                <a:prstGeom prst="rect">
                  <a:avLst/>
                </a:prstGeom>
              </p:spPr>
            </p:pic>
          </mc:Fallback>
        </mc:AlternateContent>
        <mc:AlternateContent xmlns:mc="http://schemas.openxmlformats.org/markup-compatibility/2006" xmlns:p14="http://schemas.microsoft.com/office/powerpoint/2010/main">
          <mc:Choice Requires="p14">
            <p:contentPart p14:bwMode="auto" r:id="rId249">
              <p14:nvContentPartPr>
                <p14:cNvPr id="140" name="Ink 139">
                  <a:extLst>
                    <a:ext uri="{FF2B5EF4-FFF2-40B4-BE49-F238E27FC236}">
                      <a16:creationId xmlns:a16="http://schemas.microsoft.com/office/drawing/2014/main" id="{7EADC16A-3516-D2CC-4A2C-19D047C14132}"/>
                    </a:ext>
                  </a:extLst>
                </p14:cNvPr>
                <p14:cNvContentPartPr/>
                <p14:nvPr/>
              </p14:nvContentPartPr>
              <p14:xfrm>
                <a:off x="5600351" y="2166156"/>
                <a:ext cx="150120" cy="282960"/>
              </p14:xfrm>
            </p:contentPart>
          </mc:Choice>
          <mc:Fallback xmlns="">
            <p:pic>
              <p:nvPicPr>
                <p:cNvPr id="140" name="Ink 139">
                  <a:extLst>
                    <a:ext uri="{FF2B5EF4-FFF2-40B4-BE49-F238E27FC236}">
                      <a16:creationId xmlns:a16="http://schemas.microsoft.com/office/drawing/2014/main" id="{7EADC16A-3516-D2CC-4A2C-19D047C14132}"/>
                    </a:ext>
                  </a:extLst>
                </p:cNvPr>
                <p:cNvPicPr/>
                <p:nvPr/>
              </p:nvPicPr>
              <p:blipFill>
                <a:blip r:embed="rId250"/>
                <a:stretch>
                  <a:fillRect/>
                </a:stretch>
              </p:blipFill>
              <p:spPr>
                <a:xfrm>
                  <a:off x="5591711" y="2157516"/>
                  <a:ext cx="167760" cy="300600"/>
                </a:xfrm>
                <a:prstGeom prst="rect">
                  <a:avLst/>
                </a:prstGeom>
              </p:spPr>
            </p:pic>
          </mc:Fallback>
        </mc:AlternateContent>
        <mc:AlternateContent xmlns:mc="http://schemas.openxmlformats.org/markup-compatibility/2006" xmlns:p14="http://schemas.microsoft.com/office/powerpoint/2010/main">
          <mc:Choice Requires="p14">
            <p:contentPart p14:bwMode="auto" r:id="rId251">
              <p14:nvContentPartPr>
                <p14:cNvPr id="141" name="Ink 140">
                  <a:extLst>
                    <a:ext uri="{FF2B5EF4-FFF2-40B4-BE49-F238E27FC236}">
                      <a16:creationId xmlns:a16="http://schemas.microsoft.com/office/drawing/2014/main" id="{082B05C1-7D84-8EDF-D46A-3BD586B197C2}"/>
                    </a:ext>
                  </a:extLst>
                </p14:cNvPr>
                <p14:cNvContentPartPr/>
                <p14:nvPr/>
              </p14:nvContentPartPr>
              <p14:xfrm>
                <a:off x="5821391" y="2259756"/>
                <a:ext cx="11880" cy="146880"/>
              </p14:xfrm>
            </p:contentPart>
          </mc:Choice>
          <mc:Fallback xmlns="">
            <p:pic>
              <p:nvPicPr>
                <p:cNvPr id="141" name="Ink 140">
                  <a:extLst>
                    <a:ext uri="{FF2B5EF4-FFF2-40B4-BE49-F238E27FC236}">
                      <a16:creationId xmlns:a16="http://schemas.microsoft.com/office/drawing/2014/main" id="{082B05C1-7D84-8EDF-D46A-3BD586B197C2}"/>
                    </a:ext>
                  </a:extLst>
                </p:cNvPr>
                <p:cNvPicPr/>
                <p:nvPr/>
              </p:nvPicPr>
              <p:blipFill>
                <a:blip r:embed="rId252"/>
                <a:stretch>
                  <a:fillRect/>
                </a:stretch>
              </p:blipFill>
              <p:spPr>
                <a:xfrm>
                  <a:off x="5812751" y="2251116"/>
                  <a:ext cx="29520" cy="164520"/>
                </a:xfrm>
                <a:prstGeom prst="rect">
                  <a:avLst/>
                </a:prstGeom>
              </p:spPr>
            </p:pic>
          </mc:Fallback>
        </mc:AlternateContent>
        <mc:AlternateContent xmlns:mc="http://schemas.openxmlformats.org/markup-compatibility/2006" xmlns:p14="http://schemas.microsoft.com/office/powerpoint/2010/main">
          <mc:Choice Requires="p14">
            <p:contentPart p14:bwMode="auto" r:id="rId253">
              <p14:nvContentPartPr>
                <p14:cNvPr id="142" name="Ink 141">
                  <a:extLst>
                    <a:ext uri="{FF2B5EF4-FFF2-40B4-BE49-F238E27FC236}">
                      <a16:creationId xmlns:a16="http://schemas.microsoft.com/office/drawing/2014/main" id="{83471EE5-1D9D-44BF-C914-D687DA95A10C}"/>
                    </a:ext>
                  </a:extLst>
                </p14:cNvPr>
                <p14:cNvContentPartPr/>
                <p14:nvPr/>
              </p14:nvContentPartPr>
              <p14:xfrm>
                <a:off x="5832911" y="2233836"/>
                <a:ext cx="191880" cy="150120"/>
              </p14:xfrm>
            </p:contentPart>
          </mc:Choice>
          <mc:Fallback xmlns="">
            <p:pic>
              <p:nvPicPr>
                <p:cNvPr id="142" name="Ink 141">
                  <a:extLst>
                    <a:ext uri="{FF2B5EF4-FFF2-40B4-BE49-F238E27FC236}">
                      <a16:creationId xmlns:a16="http://schemas.microsoft.com/office/drawing/2014/main" id="{83471EE5-1D9D-44BF-C914-D687DA95A10C}"/>
                    </a:ext>
                  </a:extLst>
                </p:cNvPr>
                <p:cNvPicPr/>
                <p:nvPr/>
              </p:nvPicPr>
              <p:blipFill>
                <a:blip r:embed="rId254"/>
                <a:stretch>
                  <a:fillRect/>
                </a:stretch>
              </p:blipFill>
              <p:spPr>
                <a:xfrm>
                  <a:off x="5824271" y="2225196"/>
                  <a:ext cx="209520" cy="167760"/>
                </a:xfrm>
                <a:prstGeom prst="rect">
                  <a:avLst/>
                </a:prstGeom>
              </p:spPr>
            </p:pic>
          </mc:Fallback>
        </mc:AlternateContent>
        <mc:AlternateContent xmlns:mc="http://schemas.openxmlformats.org/markup-compatibility/2006" xmlns:p14="http://schemas.microsoft.com/office/powerpoint/2010/main">
          <mc:Choice Requires="p14">
            <p:contentPart p14:bwMode="auto" r:id="rId255">
              <p14:nvContentPartPr>
                <p14:cNvPr id="143" name="Ink 142">
                  <a:extLst>
                    <a:ext uri="{FF2B5EF4-FFF2-40B4-BE49-F238E27FC236}">
                      <a16:creationId xmlns:a16="http://schemas.microsoft.com/office/drawing/2014/main" id="{9F831661-447C-39D9-3656-FDE7444516C2}"/>
                    </a:ext>
                  </a:extLst>
                </p14:cNvPr>
                <p14:cNvContentPartPr/>
                <p14:nvPr/>
              </p14:nvContentPartPr>
              <p14:xfrm>
                <a:off x="6060431" y="2241396"/>
                <a:ext cx="27720" cy="144360"/>
              </p14:xfrm>
            </p:contentPart>
          </mc:Choice>
          <mc:Fallback xmlns="">
            <p:pic>
              <p:nvPicPr>
                <p:cNvPr id="143" name="Ink 142">
                  <a:extLst>
                    <a:ext uri="{FF2B5EF4-FFF2-40B4-BE49-F238E27FC236}">
                      <a16:creationId xmlns:a16="http://schemas.microsoft.com/office/drawing/2014/main" id="{9F831661-447C-39D9-3656-FDE7444516C2}"/>
                    </a:ext>
                  </a:extLst>
                </p:cNvPr>
                <p:cNvPicPr/>
                <p:nvPr/>
              </p:nvPicPr>
              <p:blipFill>
                <a:blip r:embed="rId256"/>
                <a:stretch>
                  <a:fillRect/>
                </a:stretch>
              </p:blipFill>
              <p:spPr>
                <a:xfrm>
                  <a:off x="6051431" y="2232396"/>
                  <a:ext cx="45360" cy="162000"/>
                </a:xfrm>
                <a:prstGeom prst="rect">
                  <a:avLst/>
                </a:prstGeom>
              </p:spPr>
            </p:pic>
          </mc:Fallback>
        </mc:AlternateContent>
        <mc:AlternateContent xmlns:mc="http://schemas.openxmlformats.org/markup-compatibility/2006" xmlns:p14="http://schemas.microsoft.com/office/powerpoint/2010/main">
          <mc:Choice Requires="p14">
            <p:contentPart p14:bwMode="auto" r:id="rId257">
              <p14:nvContentPartPr>
                <p14:cNvPr id="144" name="Ink 143">
                  <a:extLst>
                    <a:ext uri="{FF2B5EF4-FFF2-40B4-BE49-F238E27FC236}">
                      <a16:creationId xmlns:a16="http://schemas.microsoft.com/office/drawing/2014/main" id="{8F451399-FAC9-D013-43C9-12DF4ED92164}"/>
                    </a:ext>
                  </a:extLst>
                </p14:cNvPr>
                <p14:cNvContentPartPr/>
                <p14:nvPr/>
              </p14:nvContentPartPr>
              <p14:xfrm>
                <a:off x="6031631" y="2233116"/>
                <a:ext cx="126000" cy="141120"/>
              </p14:xfrm>
            </p:contentPart>
          </mc:Choice>
          <mc:Fallback xmlns="">
            <p:pic>
              <p:nvPicPr>
                <p:cNvPr id="144" name="Ink 143">
                  <a:extLst>
                    <a:ext uri="{FF2B5EF4-FFF2-40B4-BE49-F238E27FC236}">
                      <a16:creationId xmlns:a16="http://schemas.microsoft.com/office/drawing/2014/main" id="{8F451399-FAC9-D013-43C9-12DF4ED92164}"/>
                    </a:ext>
                  </a:extLst>
                </p:cNvPr>
                <p:cNvPicPr/>
                <p:nvPr/>
              </p:nvPicPr>
              <p:blipFill>
                <a:blip r:embed="rId258"/>
                <a:stretch>
                  <a:fillRect/>
                </a:stretch>
              </p:blipFill>
              <p:spPr>
                <a:xfrm>
                  <a:off x="6022991" y="2224116"/>
                  <a:ext cx="143640" cy="158760"/>
                </a:xfrm>
                <a:prstGeom prst="rect">
                  <a:avLst/>
                </a:prstGeom>
              </p:spPr>
            </p:pic>
          </mc:Fallback>
        </mc:AlternateContent>
        <mc:AlternateContent xmlns:mc="http://schemas.openxmlformats.org/markup-compatibility/2006" xmlns:p14="http://schemas.microsoft.com/office/powerpoint/2010/main">
          <mc:Choice Requires="p14">
            <p:contentPart p14:bwMode="auto" r:id="rId259">
              <p14:nvContentPartPr>
                <p14:cNvPr id="145" name="Ink 144">
                  <a:extLst>
                    <a:ext uri="{FF2B5EF4-FFF2-40B4-BE49-F238E27FC236}">
                      <a16:creationId xmlns:a16="http://schemas.microsoft.com/office/drawing/2014/main" id="{1DE2E6F6-B110-C026-7A94-FD55D9B453C6}"/>
                    </a:ext>
                  </a:extLst>
                </p14:cNvPr>
                <p14:cNvContentPartPr/>
                <p14:nvPr/>
              </p14:nvContentPartPr>
              <p14:xfrm>
                <a:off x="6180671" y="2244636"/>
                <a:ext cx="40320" cy="122040"/>
              </p14:xfrm>
            </p:contentPart>
          </mc:Choice>
          <mc:Fallback xmlns="">
            <p:pic>
              <p:nvPicPr>
                <p:cNvPr id="145" name="Ink 144">
                  <a:extLst>
                    <a:ext uri="{FF2B5EF4-FFF2-40B4-BE49-F238E27FC236}">
                      <a16:creationId xmlns:a16="http://schemas.microsoft.com/office/drawing/2014/main" id="{1DE2E6F6-B110-C026-7A94-FD55D9B453C6}"/>
                    </a:ext>
                  </a:extLst>
                </p:cNvPr>
                <p:cNvPicPr/>
                <p:nvPr/>
              </p:nvPicPr>
              <p:blipFill>
                <a:blip r:embed="rId260"/>
                <a:stretch>
                  <a:fillRect/>
                </a:stretch>
              </p:blipFill>
              <p:spPr>
                <a:xfrm>
                  <a:off x="6171671" y="2235636"/>
                  <a:ext cx="57960" cy="139680"/>
                </a:xfrm>
                <a:prstGeom prst="rect">
                  <a:avLst/>
                </a:prstGeom>
              </p:spPr>
            </p:pic>
          </mc:Fallback>
        </mc:AlternateContent>
        <mc:AlternateContent xmlns:mc="http://schemas.openxmlformats.org/markup-compatibility/2006" xmlns:p14="http://schemas.microsoft.com/office/powerpoint/2010/main">
          <mc:Choice Requires="p14">
            <p:contentPart p14:bwMode="auto" r:id="rId261">
              <p14:nvContentPartPr>
                <p14:cNvPr id="146" name="Ink 145">
                  <a:extLst>
                    <a:ext uri="{FF2B5EF4-FFF2-40B4-BE49-F238E27FC236}">
                      <a16:creationId xmlns:a16="http://schemas.microsoft.com/office/drawing/2014/main" id="{CAE1BE6C-AB35-4DD3-1253-B16DE59982E2}"/>
                    </a:ext>
                  </a:extLst>
                </p14:cNvPr>
                <p14:cNvContentPartPr/>
                <p14:nvPr/>
              </p14:nvContentPartPr>
              <p14:xfrm>
                <a:off x="6277871" y="2187396"/>
                <a:ext cx="135000" cy="177480"/>
              </p14:xfrm>
            </p:contentPart>
          </mc:Choice>
          <mc:Fallback xmlns="">
            <p:pic>
              <p:nvPicPr>
                <p:cNvPr id="146" name="Ink 145">
                  <a:extLst>
                    <a:ext uri="{FF2B5EF4-FFF2-40B4-BE49-F238E27FC236}">
                      <a16:creationId xmlns:a16="http://schemas.microsoft.com/office/drawing/2014/main" id="{CAE1BE6C-AB35-4DD3-1253-B16DE59982E2}"/>
                    </a:ext>
                  </a:extLst>
                </p:cNvPr>
                <p:cNvPicPr/>
                <p:nvPr/>
              </p:nvPicPr>
              <p:blipFill>
                <a:blip r:embed="rId262"/>
                <a:stretch>
                  <a:fillRect/>
                </a:stretch>
              </p:blipFill>
              <p:spPr>
                <a:xfrm>
                  <a:off x="6269231" y="2178756"/>
                  <a:ext cx="152640" cy="195120"/>
                </a:xfrm>
                <a:prstGeom prst="rect">
                  <a:avLst/>
                </a:prstGeom>
              </p:spPr>
            </p:pic>
          </mc:Fallback>
        </mc:AlternateContent>
        <mc:AlternateContent xmlns:mc="http://schemas.openxmlformats.org/markup-compatibility/2006" xmlns:p14="http://schemas.microsoft.com/office/powerpoint/2010/main">
          <mc:Choice Requires="p14">
            <p:contentPart p14:bwMode="auto" r:id="rId263">
              <p14:nvContentPartPr>
                <p14:cNvPr id="147" name="Ink 146">
                  <a:extLst>
                    <a:ext uri="{FF2B5EF4-FFF2-40B4-BE49-F238E27FC236}">
                      <a16:creationId xmlns:a16="http://schemas.microsoft.com/office/drawing/2014/main" id="{4FC4FB5C-D2D4-F13D-DD9B-15AE96E0E647}"/>
                    </a:ext>
                  </a:extLst>
                </p14:cNvPr>
                <p14:cNvContentPartPr/>
                <p14:nvPr/>
              </p14:nvContentPartPr>
              <p14:xfrm>
                <a:off x="6262751" y="2338956"/>
                <a:ext cx="256320" cy="119160"/>
              </p14:xfrm>
            </p:contentPart>
          </mc:Choice>
          <mc:Fallback xmlns="">
            <p:pic>
              <p:nvPicPr>
                <p:cNvPr id="147" name="Ink 146">
                  <a:extLst>
                    <a:ext uri="{FF2B5EF4-FFF2-40B4-BE49-F238E27FC236}">
                      <a16:creationId xmlns:a16="http://schemas.microsoft.com/office/drawing/2014/main" id="{4FC4FB5C-D2D4-F13D-DD9B-15AE96E0E647}"/>
                    </a:ext>
                  </a:extLst>
                </p:cNvPr>
                <p:cNvPicPr/>
                <p:nvPr/>
              </p:nvPicPr>
              <p:blipFill>
                <a:blip r:embed="rId264"/>
                <a:stretch>
                  <a:fillRect/>
                </a:stretch>
              </p:blipFill>
              <p:spPr>
                <a:xfrm>
                  <a:off x="6253751" y="2329956"/>
                  <a:ext cx="273960" cy="136800"/>
                </a:xfrm>
                <a:prstGeom prst="rect">
                  <a:avLst/>
                </a:prstGeom>
              </p:spPr>
            </p:pic>
          </mc:Fallback>
        </mc:AlternateContent>
        <mc:AlternateContent xmlns:mc="http://schemas.openxmlformats.org/markup-compatibility/2006" xmlns:p14="http://schemas.microsoft.com/office/powerpoint/2010/main">
          <mc:Choice Requires="p14">
            <p:contentPart p14:bwMode="auto" r:id="rId265">
              <p14:nvContentPartPr>
                <p14:cNvPr id="152" name="Ink 151">
                  <a:extLst>
                    <a:ext uri="{FF2B5EF4-FFF2-40B4-BE49-F238E27FC236}">
                      <a16:creationId xmlns:a16="http://schemas.microsoft.com/office/drawing/2014/main" id="{0AEAED6B-4959-A96B-3B0A-12CA7F7EBC2D}"/>
                    </a:ext>
                  </a:extLst>
                </p14:cNvPr>
                <p14:cNvContentPartPr/>
                <p14:nvPr/>
              </p14:nvContentPartPr>
              <p14:xfrm>
                <a:off x="4918871" y="479556"/>
                <a:ext cx="75240" cy="171360"/>
              </p14:xfrm>
            </p:contentPart>
          </mc:Choice>
          <mc:Fallback xmlns="">
            <p:pic>
              <p:nvPicPr>
                <p:cNvPr id="152" name="Ink 151">
                  <a:extLst>
                    <a:ext uri="{FF2B5EF4-FFF2-40B4-BE49-F238E27FC236}">
                      <a16:creationId xmlns:a16="http://schemas.microsoft.com/office/drawing/2014/main" id="{0AEAED6B-4959-A96B-3B0A-12CA7F7EBC2D}"/>
                    </a:ext>
                  </a:extLst>
                </p:cNvPr>
                <p:cNvPicPr/>
                <p:nvPr/>
              </p:nvPicPr>
              <p:blipFill>
                <a:blip r:embed="rId266"/>
                <a:stretch>
                  <a:fillRect/>
                </a:stretch>
              </p:blipFill>
              <p:spPr>
                <a:xfrm>
                  <a:off x="4909871" y="470916"/>
                  <a:ext cx="92880" cy="189000"/>
                </a:xfrm>
                <a:prstGeom prst="rect">
                  <a:avLst/>
                </a:prstGeom>
              </p:spPr>
            </p:pic>
          </mc:Fallback>
        </mc:AlternateContent>
        <mc:AlternateContent xmlns:mc="http://schemas.openxmlformats.org/markup-compatibility/2006" xmlns:p14="http://schemas.microsoft.com/office/powerpoint/2010/main">
          <mc:Choice Requires="p14">
            <p:contentPart p14:bwMode="auto" r:id="rId267">
              <p14:nvContentPartPr>
                <p14:cNvPr id="153" name="Ink 152">
                  <a:extLst>
                    <a:ext uri="{FF2B5EF4-FFF2-40B4-BE49-F238E27FC236}">
                      <a16:creationId xmlns:a16="http://schemas.microsoft.com/office/drawing/2014/main" id="{78D5AFE3-3B28-0AFF-CC8F-EA7C6E5F7B3D}"/>
                    </a:ext>
                  </a:extLst>
                </p14:cNvPr>
                <p14:cNvContentPartPr/>
                <p14:nvPr/>
              </p14:nvContentPartPr>
              <p14:xfrm>
                <a:off x="5029031" y="390276"/>
                <a:ext cx="146880" cy="321840"/>
              </p14:xfrm>
            </p:contentPart>
          </mc:Choice>
          <mc:Fallback xmlns="">
            <p:pic>
              <p:nvPicPr>
                <p:cNvPr id="153" name="Ink 152">
                  <a:extLst>
                    <a:ext uri="{FF2B5EF4-FFF2-40B4-BE49-F238E27FC236}">
                      <a16:creationId xmlns:a16="http://schemas.microsoft.com/office/drawing/2014/main" id="{78D5AFE3-3B28-0AFF-CC8F-EA7C6E5F7B3D}"/>
                    </a:ext>
                  </a:extLst>
                </p:cNvPr>
                <p:cNvPicPr/>
                <p:nvPr/>
              </p:nvPicPr>
              <p:blipFill>
                <a:blip r:embed="rId268"/>
                <a:stretch>
                  <a:fillRect/>
                </a:stretch>
              </p:blipFill>
              <p:spPr>
                <a:xfrm>
                  <a:off x="5020031" y="381636"/>
                  <a:ext cx="164520" cy="339480"/>
                </a:xfrm>
                <a:prstGeom prst="rect">
                  <a:avLst/>
                </a:prstGeom>
              </p:spPr>
            </p:pic>
          </mc:Fallback>
        </mc:AlternateContent>
        <mc:AlternateContent xmlns:mc="http://schemas.openxmlformats.org/markup-compatibility/2006" xmlns:p14="http://schemas.microsoft.com/office/powerpoint/2010/main">
          <mc:Choice Requires="p14">
            <p:contentPart p14:bwMode="auto" r:id="rId269">
              <p14:nvContentPartPr>
                <p14:cNvPr id="154" name="Ink 153">
                  <a:extLst>
                    <a:ext uri="{FF2B5EF4-FFF2-40B4-BE49-F238E27FC236}">
                      <a16:creationId xmlns:a16="http://schemas.microsoft.com/office/drawing/2014/main" id="{E8FEC8BC-5B79-6250-C1D0-EA05B0811FB4}"/>
                    </a:ext>
                  </a:extLst>
                </p14:cNvPr>
                <p14:cNvContentPartPr/>
                <p14:nvPr/>
              </p14:nvContentPartPr>
              <p14:xfrm>
                <a:off x="5127311" y="705996"/>
                <a:ext cx="709560" cy="1528920"/>
              </p14:xfrm>
            </p:contentPart>
          </mc:Choice>
          <mc:Fallback xmlns="">
            <p:pic>
              <p:nvPicPr>
                <p:cNvPr id="154" name="Ink 153">
                  <a:extLst>
                    <a:ext uri="{FF2B5EF4-FFF2-40B4-BE49-F238E27FC236}">
                      <a16:creationId xmlns:a16="http://schemas.microsoft.com/office/drawing/2014/main" id="{E8FEC8BC-5B79-6250-C1D0-EA05B0811FB4}"/>
                    </a:ext>
                  </a:extLst>
                </p:cNvPr>
                <p:cNvPicPr/>
                <p:nvPr/>
              </p:nvPicPr>
              <p:blipFill>
                <a:blip r:embed="rId270"/>
                <a:stretch>
                  <a:fillRect/>
                </a:stretch>
              </p:blipFill>
              <p:spPr>
                <a:xfrm>
                  <a:off x="5118311" y="696996"/>
                  <a:ext cx="727200" cy="1546560"/>
                </a:xfrm>
                <a:prstGeom prst="rect">
                  <a:avLst/>
                </a:prstGeom>
              </p:spPr>
            </p:pic>
          </mc:Fallback>
        </mc:AlternateContent>
      </p:grpSp>
      <p:grpSp>
        <p:nvGrpSpPr>
          <p:cNvPr id="159" name="Group 158">
            <a:extLst>
              <a:ext uri="{FF2B5EF4-FFF2-40B4-BE49-F238E27FC236}">
                <a16:creationId xmlns:a16="http://schemas.microsoft.com/office/drawing/2014/main" id="{94E3E683-1318-75ED-59C4-62E81314EC15}"/>
              </a:ext>
            </a:extLst>
          </p:cNvPr>
          <p:cNvGrpSpPr/>
          <p:nvPr/>
        </p:nvGrpSpPr>
        <p:grpSpPr>
          <a:xfrm>
            <a:off x="5683151" y="3014676"/>
            <a:ext cx="333360" cy="299880"/>
            <a:chOff x="5683151" y="3014676"/>
            <a:chExt cx="333360" cy="299880"/>
          </a:xfrm>
        </p:grpSpPr>
        <mc:AlternateContent xmlns:mc="http://schemas.openxmlformats.org/markup-compatibility/2006" xmlns:p14="http://schemas.microsoft.com/office/powerpoint/2010/main">
          <mc:Choice Requires="p14">
            <p:contentPart p14:bwMode="auto" r:id="rId271">
              <p14:nvContentPartPr>
                <p14:cNvPr id="156" name="Ink 155">
                  <a:extLst>
                    <a:ext uri="{FF2B5EF4-FFF2-40B4-BE49-F238E27FC236}">
                      <a16:creationId xmlns:a16="http://schemas.microsoft.com/office/drawing/2014/main" id="{B2CF6DE5-1A30-B84A-F434-F66CA7A0196B}"/>
                    </a:ext>
                  </a:extLst>
                </p14:cNvPr>
                <p14:cNvContentPartPr/>
                <p14:nvPr/>
              </p14:nvContentPartPr>
              <p14:xfrm>
                <a:off x="5683151" y="3060396"/>
                <a:ext cx="207360" cy="225000"/>
              </p14:xfrm>
            </p:contentPart>
          </mc:Choice>
          <mc:Fallback xmlns="">
            <p:pic>
              <p:nvPicPr>
                <p:cNvPr id="156" name="Ink 155">
                  <a:extLst>
                    <a:ext uri="{FF2B5EF4-FFF2-40B4-BE49-F238E27FC236}">
                      <a16:creationId xmlns:a16="http://schemas.microsoft.com/office/drawing/2014/main" id="{B2CF6DE5-1A30-B84A-F434-F66CA7A0196B}"/>
                    </a:ext>
                  </a:extLst>
                </p:cNvPr>
                <p:cNvPicPr/>
                <p:nvPr/>
              </p:nvPicPr>
              <p:blipFill>
                <a:blip r:embed="rId272"/>
                <a:stretch>
                  <a:fillRect/>
                </a:stretch>
              </p:blipFill>
              <p:spPr>
                <a:xfrm>
                  <a:off x="5674151" y="3051756"/>
                  <a:ext cx="225000" cy="242640"/>
                </a:xfrm>
                <a:prstGeom prst="rect">
                  <a:avLst/>
                </a:prstGeom>
              </p:spPr>
            </p:pic>
          </mc:Fallback>
        </mc:AlternateContent>
        <mc:AlternateContent xmlns:mc="http://schemas.openxmlformats.org/markup-compatibility/2006" xmlns:p14="http://schemas.microsoft.com/office/powerpoint/2010/main">
          <mc:Choice Requires="p14">
            <p:contentPart p14:bwMode="auto" r:id="rId273">
              <p14:nvContentPartPr>
                <p14:cNvPr id="157" name="Ink 156">
                  <a:extLst>
                    <a:ext uri="{FF2B5EF4-FFF2-40B4-BE49-F238E27FC236}">
                      <a16:creationId xmlns:a16="http://schemas.microsoft.com/office/drawing/2014/main" id="{36D04839-EAF4-147B-4453-5DB79D0F28EC}"/>
                    </a:ext>
                  </a:extLst>
                </p14:cNvPr>
                <p14:cNvContentPartPr/>
                <p14:nvPr/>
              </p14:nvContentPartPr>
              <p14:xfrm>
                <a:off x="5923991" y="3014676"/>
                <a:ext cx="92520" cy="299880"/>
              </p14:xfrm>
            </p:contentPart>
          </mc:Choice>
          <mc:Fallback xmlns="">
            <p:pic>
              <p:nvPicPr>
                <p:cNvPr id="157" name="Ink 156">
                  <a:extLst>
                    <a:ext uri="{FF2B5EF4-FFF2-40B4-BE49-F238E27FC236}">
                      <a16:creationId xmlns:a16="http://schemas.microsoft.com/office/drawing/2014/main" id="{36D04839-EAF4-147B-4453-5DB79D0F28EC}"/>
                    </a:ext>
                  </a:extLst>
                </p:cNvPr>
                <p:cNvPicPr/>
                <p:nvPr/>
              </p:nvPicPr>
              <p:blipFill>
                <a:blip r:embed="rId274"/>
                <a:stretch>
                  <a:fillRect/>
                </a:stretch>
              </p:blipFill>
              <p:spPr>
                <a:xfrm>
                  <a:off x="5914991" y="3006036"/>
                  <a:ext cx="110160" cy="317520"/>
                </a:xfrm>
                <a:prstGeom prst="rect">
                  <a:avLst/>
                </a:prstGeom>
              </p:spPr>
            </p:pic>
          </mc:Fallback>
        </mc:AlternateContent>
      </p:grpSp>
      <p:grpSp>
        <p:nvGrpSpPr>
          <p:cNvPr id="165" name="Group 164">
            <a:extLst>
              <a:ext uri="{FF2B5EF4-FFF2-40B4-BE49-F238E27FC236}">
                <a16:creationId xmlns:a16="http://schemas.microsoft.com/office/drawing/2014/main" id="{EFBB6DC9-9205-27CD-4511-8C525082A635}"/>
              </a:ext>
            </a:extLst>
          </p:cNvPr>
          <p:cNvGrpSpPr/>
          <p:nvPr/>
        </p:nvGrpSpPr>
        <p:grpSpPr>
          <a:xfrm>
            <a:off x="6356351" y="2932956"/>
            <a:ext cx="695880" cy="322920"/>
            <a:chOff x="6356351" y="2932956"/>
            <a:chExt cx="695880" cy="322920"/>
          </a:xfrm>
        </p:grpSpPr>
        <mc:AlternateContent xmlns:mc="http://schemas.openxmlformats.org/markup-compatibility/2006" xmlns:p14="http://schemas.microsoft.com/office/powerpoint/2010/main">
          <mc:Choice Requires="p14">
            <p:contentPart p14:bwMode="auto" r:id="rId275">
              <p14:nvContentPartPr>
                <p14:cNvPr id="158" name="Ink 157">
                  <a:extLst>
                    <a:ext uri="{FF2B5EF4-FFF2-40B4-BE49-F238E27FC236}">
                      <a16:creationId xmlns:a16="http://schemas.microsoft.com/office/drawing/2014/main" id="{25404B01-362F-AFC2-3817-DCC4EBA68A41}"/>
                    </a:ext>
                  </a:extLst>
                </p14:cNvPr>
                <p14:cNvContentPartPr/>
                <p14:nvPr/>
              </p14:nvContentPartPr>
              <p14:xfrm>
                <a:off x="6435551" y="3161916"/>
                <a:ext cx="36360" cy="9720"/>
              </p14:xfrm>
            </p:contentPart>
          </mc:Choice>
          <mc:Fallback xmlns="">
            <p:pic>
              <p:nvPicPr>
                <p:cNvPr id="158" name="Ink 157">
                  <a:extLst>
                    <a:ext uri="{FF2B5EF4-FFF2-40B4-BE49-F238E27FC236}">
                      <a16:creationId xmlns:a16="http://schemas.microsoft.com/office/drawing/2014/main" id="{25404B01-362F-AFC2-3817-DCC4EBA68A41}"/>
                    </a:ext>
                  </a:extLst>
                </p:cNvPr>
                <p:cNvPicPr/>
                <p:nvPr/>
              </p:nvPicPr>
              <p:blipFill>
                <a:blip r:embed="rId276"/>
                <a:stretch>
                  <a:fillRect/>
                </a:stretch>
              </p:blipFill>
              <p:spPr>
                <a:xfrm>
                  <a:off x="6426551" y="3153276"/>
                  <a:ext cx="54000" cy="27360"/>
                </a:xfrm>
                <a:prstGeom prst="rect">
                  <a:avLst/>
                </a:prstGeom>
              </p:spPr>
            </p:pic>
          </mc:Fallback>
        </mc:AlternateContent>
        <mc:AlternateContent xmlns:mc="http://schemas.openxmlformats.org/markup-compatibility/2006" xmlns:p14="http://schemas.microsoft.com/office/powerpoint/2010/main">
          <mc:Choice Requires="p14">
            <p:contentPart p14:bwMode="auto" r:id="rId277">
              <p14:nvContentPartPr>
                <p14:cNvPr id="160" name="Ink 159">
                  <a:extLst>
                    <a:ext uri="{FF2B5EF4-FFF2-40B4-BE49-F238E27FC236}">
                      <a16:creationId xmlns:a16="http://schemas.microsoft.com/office/drawing/2014/main" id="{19B405C8-3DFC-9B27-0E4A-FCA1DCCC30B7}"/>
                    </a:ext>
                  </a:extLst>
                </p14:cNvPr>
                <p14:cNvContentPartPr/>
                <p14:nvPr/>
              </p14:nvContentPartPr>
              <p14:xfrm>
                <a:off x="6359951" y="2998116"/>
                <a:ext cx="34200" cy="257760"/>
              </p14:xfrm>
            </p:contentPart>
          </mc:Choice>
          <mc:Fallback xmlns="">
            <p:pic>
              <p:nvPicPr>
                <p:cNvPr id="160" name="Ink 159">
                  <a:extLst>
                    <a:ext uri="{FF2B5EF4-FFF2-40B4-BE49-F238E27FC236}">
                      <a16:creationId xmlns:a16="http://schemas.microsoft.com/office/drawing/2014/main" id="{19B405C8-3DFC-9B27-0E4A-FCA1DCCC30B7}"/>
                    </a:ext>
                  </a:extLst>
                </p:cNvPr>
                <p:cNvPicPr/>
                <p:nvPr/>
              </p:nvPicPr>
              <p:blipFill>
                <a:blip r:embed="rId278"/>
                <a:stretch>
                  <a:fillRect/>
                </a:stretch>
              </p:blipFill>
              <p:spPr>
                <a:xfrm>
                  <a:off x="6351311" y="2989476"/>
                  <a:ext cx="51840" cy="275400"/>
                </a:xfrm>
                <a:prstGeom prst="rect">
                  <a:avLst/>
                </a:prstGeom>
              </p:spPr>
            </p:pic>
          </mc:Fallback>
        </mc:AlternateContent>
        <mc:AlternateContent xmlns:mc="http://schemas.openxmlformats.org/markup-compatibility/2006" xmlns:p14="http://schemas.microsoft.com/office/powerpoint/2010/main">
          <mc:Choice Requires="p14">
            <p:contentPart p14:bwMode="auto" r:id="rId279">
              <p14:nvContentPartPr>
                <p14:cNvPr id="161" name="Ink 160">
                  <a:extLst>
                    <a:ext uri="{FF2B5EF4-FFF2-40B4-BE49-F238E27FC236}">
                      <a16:creationId xmlns:a16="http://schemas.microsoft.com/office/drawing/2014/main" id="{4133A588-6DAA-0701-534A-B63F41C6B2E1}"/>
                    </a:ext>
                  </a:extLst>
                </p14:cNvPr>
                <p14:cNvContentPartPr/>
                <p14:nvPr/>
              </p14:nvContentPartPr>
              <p14:xfrm>
                <a:off x="6356351" y="2932956"/>
                <a:ext cx="261360" cy="117000"/>
              </p14:xfrm>
            </p:contentPart>
          </mc:Choice>
          <mc:Fallback xmlns="">
            <p:pic>
              <p:nvPicPr>
                <p:cNvPr id="161" name="Ink 160">
                  <a:extLst>
                    <a:ext uri="{FF2B5EF4-FFF2-40B4-BE49-F238E27FC236}">
                      <a16:creationId xmlns:a16="http://schemas.microsoft.com/office/drawing/2014/main" id="{4133A588-6DAA-0701-534A-B63F41C6B2E1}"/>
                    </a:ext>
                  </a:extLst>
                </p:cNvPr>
                <p:cNvPicPr/>
                <p:nvPr/>
              </p:nvPicPr>
              <p:blipFill>
                <a:blip r:embed="rId280"/>
                <a:stretch>
                  <a:fillRect/>
                </a:stretch>
              </p:blipFill>
              <p:spPr>
                <a:xfrm>
                  <a:off x="6347711" y="2924316"/>
                  <a:ext cx="279000" cy="134640"/>
                </a:xfrm>
                <a:prstGeom prst="rect">
                  <a:avLst/>
                </a:prstGeom>
              </p:spPr>
            </p:pic>
          </mc:Fallback>
        </mc:AlternateContent>
        <mc:AlternateContent xmlns:mc="http://schemas.openxmlformats.org/markup-compatibility/2006" xmlns:p14="http://schemas.microsoft.com/office/powerpoint/2010/main">
          <mc:Choice Requires="p14">
            <p:contentPart p14:bwMode="auto" r:id="rId281">
              <p14:nvContentPartPr>
                <p14:cNvPr id="162" name="Ink 161">
                  <a:extLst>
                    <a:ext uri="{FF2B5EF4-FFF2-40B4-BE49-F238E27FC236}">
                      <a16:creationId xmlns:a16="http://schemas.microsoft.com/office/drawing/2014/main" id="{100E2AD1-9DF6-62A6-7B20-1C0912967D94}"/>
                    </a:ext>
                  </a:extLst>
                </p14:cNvPr>
                <p14:cNvContentPartPr/>
                <p14:nvPr/>
              </p14:nvContentPartPr>
              <p14:xfrm>
                <a:off x="6389111" y="3101076"/>
                <a:ext cx="225000" cy="31320"/>
              </p14:xfrm>
            </p:contentPart>
          </mc:Choice>
          <mc:Fallback xmlns="">
            <p:pic>
              <p:nvPicPr>
                <p:cNvPr id="162" name="Ink 161">
                  <a:extLst>
                    <a:ext uri="{FF2B5EF4-FFF2-40B4-BE49-F238E27FC236}">
                      <a16:creationId xmlns:a16="http://schemas.microsoft.com/office/drawing/2014/main" id="{100E2AD1-9DF6-62A6-7B20-1C0912967D94}"/>
                    </a:ext>
                  </a:extLst>
                </p:cNvPr>
                <p:cNvPicPr/>
                <p:nvPr/>
              </p:nvPicPr>
              <p:blipFill>
                <a:blip r:embed="rId282"/>
                <a:stretch>
                  <a:fillRect/>
                </a:stretch>
              </p:blipFill>
              <p:spPr>
                <a:xfrm>
                  <a:off x="6380471" y="3092436"/>
                  <a:ext cx="242640" cy="48960"/>
                </a:xfrm>
                <a:prstGeom prst="rect">
                  <a:avLst/>
                </a:prstGeom>
              </p:spPr>
            </p:pic>
          </mc:Fallback>
        </mc:AlternateContent>
        <mc:AlternateContent xmlns:mc="http://schemas.openxmlformats.org/markup-compatibility/2006" xmlns:p14="http://schemas.microsoft.com/office/powerpoint/2010/main">
          <mc:Choice Requires="p14">
            <p:contentPart p14:bwMode="auto" r:id="rId283">
              <p14:nvContentPartPr>
                <p14:cNvPr id="163" name="Ink 162">
                  <a:extLst>
                    <a:ext uri="{FF2B5EF4-FFF2-40B4-BE49-F238E27FC236}">
                      <a16:creationId xmlns:a16="http://schemas.microsoft.com/office/drawing/2014/main" id="{2C0001F7-87AF-4276-A568-8E9183940FF8}"/>
                    </a:ext>
                  </a:extLst>
                </p14:cNvPr>
                <p14:cNvContentPartPr/>
                <p14:nvPr/>
              </p14:nvContentPartPr>
              <p14:xfrm>
                <a:off x="6620951" y="3043476"/>
                <a:ext cx="158400" cy="193680"/>
              </p14:xfrm>
            </p:contentPart>
          </mc:Choice>
          <mc:Fallback xmlns="">
            <p:pic>
              <p:nvPicPr>
                <p:cNvPr id="163" name="Ink 162">
                  <a:extLst>
                    <a:ext uri="{FF2B5EF4-FFF2-40B4-BE49-F238E27FC236}">
                      <a16:creationId xmlns:a16="http://schemas.microsoft.com/office/drawing/2014/main" id="{2C0001F7-87AF-4276-A568-8E9183940FF8}"/>
                    </a:ext>
                  </a:extLst>
                </p:cNvPr>
                <p:cNvPicPr/>
                <p:nvPr/>
              </p:nvPicPr>
              <p:blipFill>
                <a:blip r:embed="rId284"/>
                <a:stretch>
                  <a:fillRect/>
                </a:stretch>
              </p:blipFill>
              <p:spPr>
                <a:xfrm>
                  <a:off x="6611951" y="3034836"/>
                  <a:ext cx="176040" cy="211320"/>
                </a:xfrm>
                <a:prstGeom prst="rect">
                  <a:avLst/>
                </a:prstGeom>
              </p:spPr>
            </p:pic>
          </mc:Fallback>
        </mc:AlternateContent>
        <mc:AlternateContent xmlns:mc="http://schemas.openxmlformats.org/markup-compatibility/2006" xmlns:p14="http://schemas.microsoft.com/office/powerpoint/2010/main">
          <mc:Choice Requires="p14">
            <p:contentPart p14:bwMode="auto" r:id="rId285">
              <p14:nvContentPartPr>
                <p14:cNvPr id="164" name="Ink 163">
                  <a:extLst>
                    <a:ext uri="{FF2B5EF4-FFF2-40B4-BE49-F238E27FC236}">
                      <a16:creationId xmlns:a16="http://schemas.microsoft.com/office/drawing/2014/main" id="{BAAF04CE-7FF8-48A0-7557-FDF41ADDB4FA}"/>
                    </a:ext>
                  </a:extLst>
                </p14:cNvPr>
                <p14:cNvContentPartPr/>
                <p14:nvPr/>
              </p14:nvContentPartPr>
              <p14:xfrm>
                <a:off x="6856391" y="2932956"/>
                <a:ext cx="195840" cy="290160"/>
              </p14:xfrm>
            </p:contentPart>
          </mc:Choice>
          <mc:Fallback xmlns="">
            <p:pic>
              <p:nvPicPr>
                <p:cNvPr id="164" name="Ink 163">
                  <a:extLst>
                    <a:ext uri="{FF2B5EF4-FFF2-40B4-BE49-F238E27FC236}">
                      <a16:creationId xmlns:a16="http://schemas.microsoft.com/office/drawing/2014/main" id="{BAAF04CE-7FF8-48A0-7557-FDF41ADDB4FA}"/>
                    </a:ext>
                  </a:extLst>
                </p:cNvPr>
                <p:cNvPicPr/>
                <p:nvPr/>
              </p:nvPicPr>
              <p:blipFill>
                <a:blip r:embed="rId286"/>
                <a:stretch>
                  <a:fillRect/>
                </a:stretch>
              </p:blipFill>
              <p:spPr>
                <a:xfrm>
                  <a:off x="6847391" y="2923956"/>
                  <a:ext cx="213480" cy="307800"/>
                </a:xfrm>
                <a:prstGeom prst="rect">
                  <a:avLst/>
                </a:prstGeom>
              </p:spPr>
            </p:pic>
          </mc:Fallback>
        </mc:AlternateContent>
      </p:grpSp>
      <p:grpSp>
        <p:nvGrpSpPr>
          <p:cNvPr id="172" name="Group 171">
            <a:extLst>
              <a:ext uri="{FF2B5EF4-FFF2-40B4-BE49-F238E27FC236}">
                <a16:creationId xmlns:a16="http://schemas.microsoft.com/office/drawing/2014/main" id="{52B95AC3-29CB-037A-64B8-86B4CC3F95D9}"/>
              </a:ext>
            </a:extLst>
          </p:cNvPr>
          <p:cNvGrpSpPr/>
          <p:nvPr/>
        </p:nvGrpSpPr>
        <p:grpSpPr>
          <a:xfrm>
            <a:off x="7376591" y="2858076"/>
            <a:ext cx="888480" cy="325800"/>
            <a:chOff x="7376591" y="2858076"/>
            <a:chExt cx="888480" cy="325800"/>
          </a:xfrm>
        </p:grpSpPr>
        <mc:AlternateContent xmlns:mc="http://schemas.openxmlformats.org/markup-compatibility/2006" xmlns:p14="http://schemas.microsoft.com/office/powerpoint/2010/main">
          <mc:Choice Requires="p14">
            <p:contentPart p14:bwMode="auto" r:id="rId287">
              <p14:nvContentPartPr>
                <p14:cNvPr id="166" name="Ink 165">
                  <a:extLst>
                    <a:ext uri="{FF2B5EF4-FFF2-40B4-BE49-F238E27FC236}">
                      <a16:creationId xmlns:a16="http://schemas.microsoft.com/office/drawing/2014/main" id="{AF548701-BC5E-BDEC-E21A-CD966E70BF5E}"/>
                    </a:ext>
                  </a:extLst>
                </p14:cNvPr>
                <p14:cNvContentPartPr/>
                <p14:nvPr/>
              </p14:nvContentPartPr>
              <p14:xfrm>
                <a:off x="7376591" y="3003516"/>
                <a:ext cx="156600" cy="180360"/>
              </p14:xfrm>
            </p:contentPart>
          </mc:Choice>
          <mc:Fallback xmlns="">
            <p:pic>
              <p:nvPicPr>
                <p:cNvPr id="166" name="Ink 165">
                  <a:extLst>
                    <a:ext uri="{FF2B5EF4-FFF2-40B4-BE49-F238E27FC236}">
                      <a16:creationId xmlns:a16="http://schemas.microsoft.com/office/drawing/2014/main" id="{AF548701-BC5E-BDEC-E21A-CD966E70BF5E}"/>
                    </a:ext>
                  </a:extLst>
                </p:cNvPr>
                <p:cNvPicPr/>
                <p:nvPr/>
              </p:nvPicPr>
              <p:blipFill>
                <a:blip r:embed="rId288"/>
                <a:stretch>
                  <a:fillRect/>
                </a:stretch>
              </p:blipFill>
              <p:spPr>
                <a:xfrm>
                  <a:off x="7367591" y="2994516"/>
                  <a:ext cx="174240" cy="198000"/>
                </a:xfrm>
                <a:prstGeom prst="rect">
                  <a:avLst/>
                </a:prstGeom>
              </p:spPr>
            </p:pic>
          </mc:Fallback>
        </mc:AlternateContent>
        <mc:AlternateContent xmlns:mc="http://schemas.openxmlformats.org/markup-compatibility/2006" xmlns:p14="http://schemas.microsoft.com/office/powerpoint/2010/main">
          <mc:Choice Requires="p14">
            <p:contentPart p14:bwMode="auto" r:id="rId289">
              <p14:nvContentPartPr>
                <p14:cNvPr id="167" name="Ink 166">
                  <a:extLst>
                    <a:ext uri="{FF2B5EF4-FFF2-40B4-BE49-F238E27FC236}">
                      <a16:creationId xmlns:a16="http://schemas.microsoft.com/office/drawing/2014/main" id="{FE146788-5416-4843-9833-4919B1E1345D}"/>
                    </a:ext>
                  </a:extLst>
                </p14:cNvPr>
                <p14:cNvContentPartPr/>
                <p14:nvPr/>
              </p14:nvContentPartPr>
              <p14:xfrm>
                <a:off x="7424111" y="2878236"/>
                <a:ext cx="30240" cy="7200"/>
              </p14:xfrm>
            </p:contentPart>
          </mc:Choice>
          <mc:Fallback xmlns="">
            <p:pic>
              <p:nvPicPr>
                <p:cNvPr id="167" name="Ink 166">
                  <a:extLst>
                    <a:ext uri="{FF2B5EF4-FFF2-40B4-BE49-F238E27FC236}">
                      <a16:creationId xmlns:a16="http://schemas.microsoft.com/office/drawing/2014/main" id="{FE146788-5416-4843-9833-4919B1E1345D}"/>
                    </a:ext>
                  </a:extLst>
                </p:cNvPr>
                <p:cNvPicPr/>
                <p:nvPr/>
              </p:nvPicPr>
              <p:blipFill>
                <a:blip r:embed="rId290"/>
                <a:stretch>
                  <a:fillRect/>
                </a:stretch>
              </p:blipFill>
              <p:spPr>
                <a:xfrm>
                  <a:off x="7415111" y="2869596"/>
                  <a:ext cx="47880" cy="24840"/>
                </a:xfrm>
                <a:prstGeom prst="rect">
                  <a:avLst/>
                </a:prstGeom>
              </p:spPr>
            </p:pic>
          </mc:Fallback>
        </mc:AlternateContent>
        <mc:AlternateContent xmlns:mc="http://schemas.openxmlformats.org/markup-compatibility/2006" xmlns:p14="http://schemas.microsoft.com/office/powerpoint/2010/main">
          <mc:Choice Requires="p14">
            <p:contentPart p14:bwMode="auto" r:id="rId291">
              <p14:nvContentPartPr>
                <p14:cNvPr id="168" name="Ink 167">
                  <a:extLst>
                    <a:ext uri="{FF2B5EF4-FFF2-40B4-BE49-F238E27FC236}">
                      <a16:creationId xmlns:a16="http://schemas.microsoft.com/office/drawing/2014/main" id="{DCB7E82E-E6E9-3867-2F22-BE410A3B5AA9}"/>
                    </a:ext>
                  </a:extLst>
                </p14:cNvPr>
                <p14:cNvContentPartPr/>
                <p14:nvPr/>
              </p14:nvContentPartPr>
              <p14:xfrm>
                <a:off x="7644791" y="3072996"/>
                <a:ext cx="69840" cy="31680"/>
              </p14:xfrm>
            </p:contentPart>
          </mc:Choice>
          <mc:Fallback xmlns="">
            <p:pic>
              <p:nvPicPr>
                <p:cNvPr id="168" name="Ink 167">
                  <a:extLst>
                    <a:ext uri="{FF2B5EF4-FFF2-40B4-BE49-F238E27FC236}">
                      <a16:creationId xmlns:a16="http://schemas.microsoft.com/office/drawing/2014/main" id="{DCB7E82E-E6E9-3867-2F22-BE410A3B5AA9}"/>
                    </a:ext>
                  </a:extLst>
                </p:cNvPr>
                <p:cNvPicPr/>
                <p:nvPr/>
              </p:nvPicPr>
              <p:blipFill>
                <a:blip r:embed="rId292"/>
                <a:stretch>
                  <a:fillRect/>
                </a:stretch>
              </p:blipFill>
              <p:spPr>
                <a:xfrm>
                  <a:off x="7636151" y="3063996"/>
                  <a:ext cx="87480" cy="49320"/>
                </a:xfrm>
                <a:prstGeom prst="rect">
                  <a:avLst/>
                </a:prstGeom>
              </p:spPr>
            </p:pic>
          </mc:Fallback>
        </mc:AlternateContent>
        <mc:AlternateContent xmlns:mc="http://schemas.openxmlformats.org/markup-compatibility/2006" xmlns:p14="http://schemas.microsoft.com/office/powerpoint/2010/main">
          <mc:Choice Requires="p14">
            <p:contentPart p14:bwMode="auto" r:id="rId293">
              <p14:nvContentPartPr>
                <p14:cNvPr id="169" name="Ink 168">
                  <a:extLst>
                    <a:ext uri="{FF2B5EF4-FFF2-40B4-BE49-F238E27FC236}">
                      <a16:creationId xmlns:a16="http://schemas.microsoft.com/office/drawing/2014/main" id="{C9894E7E-B7F3-3DAC-E3F5-509F15696E3A}"/>
                    </a:ext>
                  </a:extLst>
                </p14:cNvPr>
                <p14:cNvContentPartPr/>
                <p14:nvPr/>
              </p14:nvContentPartPr>
              <p14:xfrm>
                <a:off x="7882031" y="2915316"/>
                <a:ext cx="24120" cy="256680"/>
              </p14:xfrm>
            </p:contentPart>
          </mc:Choice>
          <mc:Fallback xmlns="">
            <p:pic>
              <p:nvPicPr>
                <p:cNvPr id="169" name="Ink 168">
                  <a:extLst>
                    <a:ext uri="{FF2B5EF4-FFF2-40B4-BE49-F238E27FC236}">
                      <a16:creationId xmlns:a16="http://schemas.microsoft.com/office/drawing/2014/main" id="{C9894E7E-B7F3-3DAC-E3F5-509F15696E3A}"/>
                    </a:ext>
                  </a:extLst>
                </p:cNvPr>
                <p:cNvPicPr/>
                <p:nvPr/>
              </p:nvPicPr>
              <p:blipFill>
                <a:blip r:embed="rId294"/>
                <a:stretch>
                  <a:fillRect/>
                </a:stretch>
              </p:blipFill>
              <p:spPr>
                <a:xfrm>
                  <a:off x="7873391" y="2906676"/>
                  <a:ext cx="41760" cy="274320"/>
                </a:xfrm>
                <a:prstGeom prst="rect">
                  <a:avLst/>
                </a:prstGeom>
              </p:spPr>
            </p:pic>
          </mc:Fallback>
        </mc:AlternateContent>
        <mc:AlternateContent xmlns:mc="http://schemas.openxmlformats.org/markup-compatibility/2006" xmlns:p14="http://schemas.microsoft.com/office/powerpoint/2010/main">
          <mc:Choice Requires="p14">
            <p:contentPart p14:bwMode="auto" r:id="rId295">
              <p14:nvContentPartPr>
                <p14:cNvPr id="170" name="Ink 169">
                  <a:extLst>
                    <a:ext uri="{FF2B5EF4-FFF2-40B4-BE49-F238E27FC236}">
                      <a16:creationId xmlns:a16="http://schemas.microsoft.com/office/drawing/2014/main" id="{88E43913-43AF-B2DB-91FC-667F0A8C32B9}"/>
                    </a:ext>
                  </a:extLst>
                </p14:cNvPr>
                <p14:cNvContentPartPr/>
                <p14:nvPr/>
              </p14:nvContentPartPr>
              <p14:xfrm>
                <a:off x="8033591" y="2913876"/>
                <a:ext cx="18000" cy="203400"/>
              </p14:xfrm>
            </p:contentPart>
          </mc:Choice>
          <mc:Fallback xmlns="">
            <p:pic>
              <p:nvPicPr>
                <p:cNvPr id="170" name="Ink 169">
                  <a:extLst>
                    <a:ext uri="{FF2B5EF4-FFF2-40B4-BE49-F238E27FC236}">
                      <a16:creationId xmlns:a16="http://schemas.microsoft.com/office/drawing/2014/main" id="{88E43913-43AF-B2DB-91FC-667F0A8C32B9}"/>
                    </a:ext>
                  </a:extLst>
                </p:cNvPr>
                <p:cNvPicPr/>
                <p:nvPr/>
              </p:nvPicPr>
              <p:blipFill>
                <a:blip r:embed="rId296"/>
                <a:stretch>
                  <a:fillRect/>
                </a:stretch>
              </p:blipFill>
              <p:spPr>
                <a:xfrm>
                  <a:off x="8024591" y="2905236"/>
                  <a:ext cx="35640" cy="221040"/>
                </a:xfrm>
                <a:prstGeom prst="rect">
                  <a:avLst/>
                </a:prstGeom>
              </p:spPr>
            </p:pic>
          </mc:Fallback>
        </mc:AlternateContent>
        <mc:AlternateContent xmlns:mc="http://schemas.openxmlformats.org/markup-compatibility/2006" xmlns:p14="http://schemas.microsoft.com/office/powerpoint/2010/main">
          <mc:Choice Requires="p14">
            <p:contentPart p14:bwMode="auto" r:id="rId297">
              <p14:nvContentPartPr>
                <p14:cNvPr id="171" name="Ink 170">
                  <a:extLst>
                    <a:ext uri="{FF2B5EF4-FFF2-40B4-BE49-F238E27FC236}">
                      <a16:creationId xmlns:a16="http://schemas.microsoft.com/office/drawing/2014/main" id="{E3612CD7-E8E2-C0AF-AB00-A1CD1BFE48EF}"/>
                    </a:ext>
                  </a:extLst>
                </p14:cNvPr>
                <p14:cNvContentPartPr/>
                <p14:nvPr/>
              </p14:nvContentPartPr>
              <p14:xfrm>
                <a:off x="8055911" y="2858076"/>
                <a:ext cx="209160" cy="243360"/>
              </p14:xfrm>
            </p:contentPart>
          </mc:Choice>
          <mc:Fallback xmlns="">
            <p:pic>
              <p:nvPicPr>
                <p:cNvPr id="171" name="Ink 170">
                  <a:extLst>
                    <a:ext uri="{FF2B5EF4-FFF2-40B4-BE49-F238E27FC236}">
                      <a16:creationId xmlns:a16="http://schemas.microsoft.com/office/drawing/2014/main" id="{E3612CD7-E8E2-C0AF-AB00-A1CD1BFE48EF}"/>
                    </a:ext>
                  </a:extLst>
                </p:cNvPr>
                <p:cNvPicPr/>
                <p:nvPr/>
              </p:nvPicPr>
              <p:blipFill>
                <a:blip r:embed="rId298"/>
                <a:stretch>
                  <a:fillRect/>
                </a:stretch>
              </p:blipFill>
              <p:spPr>
                <a:xfrm>
                  <a:off x="8046911" y="2849436"/>
                  <a:ext cx="226800" cy="261000"/>
                </a:xfrm>
                <a:prstGeom prst="rect">
                  <a:avLst/>
                </a:prstGeom>
              </p:spPr>
            </p:pic>
          </mc:Fallback>
        </mc:AlternateContent>
      </p:grpSp>
      <p:grpSp>
        <p:nvGrpSpPr>
          <p:cNvPr id="178" name="Group 177">
            <a:extLst>
              <a:ext uri="{FF2B5EF4-FFF2-40B4-BE49-F238E27FC236}">
                <a16:creationId xmlns:a16="http://schemas.microsoft.com/office/drawing/2014/main" id="{F3C462E9-7E1E-596C-A298-88034D1D8BE8}"/>
              </a:ext>
            </a:extLst>
          </p:cNvPr>
          <p:cNvGrpSpPr/>
          <p:nvPr/>
        </p:nvGrpSpPr>
        <p:grpSpPr>
          <a:xfrm>
            <a:off x="8480351" y="2860956"/>
            <a:ext cx="396360" cy="208440"/>
            <a:chOff x="8480351" y="2860956"/>
            <a:chExt cx="396360" cy="208440"/>
          </a:xfrm>
        </p:grpSpPr>
        <mc:AlternateContent xmlns:mc="http://schemas.openxmlformats.org/markup-compatibility/2006" xmlns:p14="http://schemas.microsoft.com/office/powerpoint/2010/main">
          <mc:Choice Requires="p14">
            <p:contentPart p14:bwMode="auto" r:id="rId299">
              <p14:nvContentPartPr>
                <p14:cNvPr id="173" name="Ink 172">
                  <a:extLst>
                    <a:ext uri="{FF2B5EF4-FFF2-40B4-BE49-F238E27FC236}">
                      <a16:creationId xmlns:a16="http://schemas.microsoft.com/office/drawing/2014/main" id="{D8096FAD-6D30-B3B0-E76D-7A02F1830AC5}"/>
                    </a:ext>
                  </a:extLst>
                </p14:cNvPr>
                <p14:cNvContentPartPr/>
                <p14:nvPr/>
              </p14:nvContentPartPr>
              <p14:xfrm>
                <a:off x="8565671" y="2860956"/>
                <a:ext cx="23040" cy="189720"/>
              </p14:xfrm>
            </p:contentPart>
          </mc:Choice>
          <mc:Fallback xmlns="">
            <p:pic>
              <p:nvPicPr>
                <p:cNvPr id="173" name="Ink 172">
                  <a:extLst>
                    <a:ext uri="{FF2B5EF4-FFF2-40B4-BE49-F238E27FC236}">
                      <a16:creationId xmlns:a16="http://schemas.microsoft.com/office/drawing/2014/main" id="{D8096FAD-6D30-B3B0-E76D-7A02F1830AC5}"/>
                    </a:ext>
                  </a:extLst>
                </p:cNvPr>
                <p:cNvPicPr/>
                <p:nvPr/>
              </p:nvPicPr>
              <p:blipFill>
                <a:blip r:embed="rId300"/>
                <a:stretch>
                  <a:fillRect/>
                </a:stretch>
              </p:blipFill>
              <p:spPr>
                <a:xfrm>
                  <a:off x="8556671" y="2851956"/>
                  <a:ext cx="40680" cy="207360"/>
                </a:xfrm>
                <a:prstGeom prst="rect">
                  <a:avLst/>
                </a:prstGeom>
              </p:spPr>
            </p:pic>
          </mc:Fallback>
        </mc:AlternateContent>
        <mc:AlternateContent xmlns:mc="http://schemas.openxmlformats.org/markup-compatibility/2006" xmlns:p14="http://schemas.microsoft.com/office/powerpoint/2010/main">
          <mc:Choice Requires="p14">
            <p:contentPart p14:bwMode="auto" r:id="rId301">
              <p14:nvContentPartPr>
                <p14:cNvPr id="174" name="Ink 173">
                  <a:extLst>
                    <a:ext uri="{FF2B5EF4-FFF2-40B4-BE49-F238E27FC236}">
                      <a16:creationId xmlns:a16="http://schemas.microsoft.com/office/drawing/2014/main" id="{87177F77-DE81-7E43-C8D8-B8D19A4644A0}"/>
                    </a:ext>
                  </a:extLst>
                </p14:cNvPr>
                <p14:cNvContentPartPr/>
                <p14:nvPr/>
              </p14:nvContentPartPr>
              <p14:xfrm>
                <a:off x="8480351" y="3028716"/>
                <a:ext cx="145800" cy="40680"/>
              </p14:xfrm>
            </p:contentPart>
          </mc:Choice>
          <mc:Fallback xmlns="">
            <p:pic>
              <p:nvPicPr>
                <p:cNvPr id="174" name="Ink 173">
                  <a:extLst>
                    <a:ext uri="{FF2B5EF4-FFF2-40B4-BE49-F238E27FC236}">
                      <a16:creationId xmlns:a16="http://schemas.microsoft.com/office/drawing/2014/main" id="{87177F77-DE81-7E43-C8D8-B8D19A4644A0}"/>
                    </a:ext>
                  </a:extLst>
                </p:cNvPr>
                <p:cNvPicPr/>
                <p:nvPr/>
              </p:nvPicPr>
              <p:blipFill>
                <a:blip r:embed="rId302"/>
                <a:stretch>
                  <a:fillRect/>
                </a:stretch>
              </p:blipFill>
              <p:spPr>
                <a:xfrm>
                  <a:off x="8471351" y="3020076"/>
                  <a:ext cx="163440" cy="58320"/>
                </a:xfrm>
                <a:prstGeom prst="rect">
                  <a:avLst/>
                </a:prstGeom>
              </p:spPr>
            </p:pic>
          </mc:Fallback>
        </mc:AlternateContent>
        <mc:AlternateContent xmlns:mc="http://schemas.openxmlformats.org/markup-compatibility/2006" xmlns:p14="http://schemas.microsoft.com/office/powerpoint/2010/main">
          <mc:Choice Requires="p14">
            <p:contentPart p14:bwMode="auto" r:id="rId303">
              <p14:nvContentPartPr>
                <p14:cNvPr id="176" name="Ink 175">
                  <a:extLst>
                    <a:ext uri="{FF2B5EF4-FFF2-40B4-BE49-F238E27FC236}">
                      <a16:creationId xmlns:a16="http://schemas.microsoft.com/office/drawing/2014/main" id="{DBE596EB-4267-F6AA-5444-DFBE7AA42B46}"/>
                    </a:ext>
                  </a:extLst>
                </p14:cNvPr>
                <p14:cNvContentPartPr/>
                <p14:nvPr/>
              </p14:nvContentPartPr>
              <p14:xfrm>
                <a:off x="8732711" y="2991276"/>
                <a:ext cx="21600" cy="26640"/>
              </p14:xfrm>
            </p:contentPart>
          </mc:Choice>
          <mc:Fallback xmlns="">
            <p:pic>
              <p:nvPicPr>
                <p:cNvPr id="176" name="Ink 175">
                  <a:extLst>
                    <a:ext uri="{FF2B5EF4-FFF2-40B4-BE49-F238E27FC236}">
                      <a16:creationId xmlns:a16="http://schemas.microsoft.com/office/drawing/2014/main" id="{DBE596EB-4267-F6AA-5444-DFBE7AA42B46}"/>
                    </a:ext>
                  </a:extLst>
                </p:cNvPr>
                <p:cNvPicPr/>
                <p:nvPr/>
              </p:nvPicPr>
              <p:blipFill>
                <a:blip r:embed="rId304"/>
                <a:stretch>
                  <a:fillRect/>
                </a:stretch>
              </p:blipFill>
              <p:spPr>
                <a:xfrm>
                  <a:off x="8724071" y="2982276"/>
                  <a:ext cx="39240" cy="44280"/>
                </a:xfrm>
                <a:prstGeom prst="rect">
                  <a:avLst/>
                </a:prstGeom>
              </p:spPr>
            </p:pic>
          </mc:Fallback>
        </mc:AlternateContent>
        <mc:AlternateContent xmlns:mc="http://schemas.openxmlformats.org/markup-compatibility/2006" xmlns:p14="http://schemas.microsoft.com/office/powerpoint/2010/main">
          <mc:Choice Requires="p14">
            <p:contentPart p14:bwMode="auto" r:id="rId305">
              <p14:nvContentPartPr>
                <p14:cNvPr id="177" name="Ink 176">
                  <a:extLst>
                    <a:ext uri="{FF2B5EF4-FFF2-40B4-BE49-F238E27FC236}">
                      <a16:creationId xmlns:a16="http://schemas.microsoft.com/office/drawing/2014/main" id="{A19C0501-0C94-2F46-A5F5-8B5157EF0F18}"/>
                    </a:ext>
                  </a:extLst>
                </p14:cNvPr>
                <p14:cNvContentPartPr/>
                <p14:nvPr/>
              </p14:nvContentPartPr>
              <p14:xfrm>
                <a:off x="8837111" y="2965356"/>
                <a:ext cx="39600" cy="44280"/>
              </p14:xfrm>
            </p:contentPart>
          </mc:Choice>
          <mc:Fallback xmlns="">
            <p:pic>
              <p:nvPicPr>
                <p:cNvPr id="177" name="Ink 176">
                  <a:extLst>
                    <a:ext uri="{FF2B5EF4-FFF2-40B4-BE49-F238E27FC236}">
                      <a16:creationId xmlns:a16="http://schemas.microsoft.com/office/drawing/2014/main" id="{A19C0501-0C94-2F46-A5F5-8B5157EF0F18}"/>
                    </a:ext>
                  </a:extLst>
                </p:cNvPr>
                <p:cNvPicPr/>
                <p:nvPr/>
              </p:nvPicPr>
              <p:blipFill>
                <a:blip r:embed="rId306"/>
                <a:stretch>
                  <a:fillRect/>
                </a:stretch>
              </p:blipFill>
              <p:spPr>
                <a:xfrm>
                  <a:off x="8828471" y="2956356"/>
                  <a:ext cx="57240" cy="61920"/>
                </a:xfrm>
                <a:prstGeom prst="rect">
                  <a:avLst/>
                </a:prstGeom>
              </p:spPr>
            </p:pic>
          </mc:Fallback>
        </mc:AlternateContent>
      </p:grpSp>
      <p:grpSp>
        <p:nvGrpSpPr>
          <p:cNvPr id="191" name="Group 190">
            <a:extLst>
              <a:ext uri="{FF2B5EF4-FFF2-40B4-BE49-F238E27FC236}">
                <a16:creationId xmlns:a16="http://schemas.microsoft.com/office/drawing/2014/main" id="{8CBD96BC-7CFB-D3CA-9FE1-6B1E6F0C0BBE}"/>
              </a:ext>
            </a:extLst>
          </p:cNvPr>
          <p:cNvGrpSpPr/>
          <p:nvPr/>
        </p:nvGrpSpPr>
        <p:grpSpPr>
          <a:xfrm>
            <a:off x="8958431" y="2126556"/>
            <a:ext cx="1198080" cy="804240"/>
            <a:chOff x="8958431" y="2126556"/>
            <a:chExt cx="1198080" cy="804240"/>
          </a:xfrm>
        </p:grpSpPr>
        <mc:AlternateContent xmlns:mc="http://schemas.openxmlformats.org/markup-compatibility/2006" xmlns:p14="http://schemas.microsoft.com/office/powerpoint/2010/main">
          <mc:Choice Requires="p14">
            <p:contentPart p14:bwMode="auto" r:id="rId307">
              <p14:nvContentPartPr>
                <p14:cNvPr id="179" name="Ink 178">
                  <a:extLst>
                    <a:ext uri="{FF2B5EF4-FFF2-40B4-BE49-F238E27FC236}">
                      <a16:creationId xmlns:a16="http://schemas.microsoft.com/office/drawing/2014/main" id="{2270067C-C393-2114-4FC6-0FE209C71A49}"/>
                    </a:ext>
                  </a:extLst>
                </p14:cNvPr>
                <p14:cNvContentPartPr/>
                <p14:nvPr/>
              </p14:nvContentPartPr>
              <p14:xfrm>
                <a:off x="8958431" y="2767716"/>
                <a:ext cx="326880" cy="163080"/>
              </p14:xfrm>
            </p:contentPart>
          </mc:Choice>
          <mc:Fallback xmlns="">
            <p:pic>
              <p:nvPicPr>
                <p:cNvPr id="179" name="Ink 178">
                  <a:extLst>
                    <a:ext uri="{FF2B5EF4-FFF2-40B4-BE49-F238E27FC236}">
                      <a16:creationId xmlns:a16="http://schemas.microsoft.com/office/drawing/2014/main" id="{2270067C-C393-2114-4FC6-0FE209C71A49}"/>
                    </a:ext>
                  </a:extLst>
                </p:cNvPr>
                <p:cNvPicPr/>
                <p:nvPr/>
              </p:nvPicPr>
              <p:blipFill>
                <a:blip r:embed="rId308"/>
                <a:stretch>
                  <a:fillRect/>
                </a:stretch>
              </p:blipFill>
              <p:spPr>
                <a:xfrm>
                  <a:off x="8949791" y="2759076"/>
                  <a:ext cx="344520" cy="180720"/>
                </a:xfrm>
                <a:prstGeom prst="rect">
                  <a:avLst/>
                </a:prstGeom>
              </p:spPr>
            </p:pic>
          </mc:Fallback>
        </mc:AlternateContent>
        <mc:AlternateContent xmlns:mc="http://schemas.openxmlformats.org/markup-compatibility/2006" xmlns:p14="http://schemas.microsoft.com/office/powerpoint/2010/main">
          <mc:Choice Requires="p14">
            <p:contentPart p14:bwMode="auto" r:id="rId309">
              <p14:nvContentPartPr>
                <p14:cNvPr id="180" name="Ink 179">
                  <a:extLst>
                    <a:ext uri="{FF2B5EF4-FFF2-40B4-BE49-F238E27FC236}">
                      <a16:creationId xmlns:a16="http://schemas.microsoft.com/office/drawing/2014/main" id="{3584CF8F-3DF4-30E2-B969-E738F953DD2D}"/>
                    </a:ext>
                  </a:extLst>
                </p14:cNvPr>
                <p14:cNvContentPartPr/>
                <p14:nvPr/>
              </p14:nvContentPartPr>
              <p14:xfrm>
                <a:off x="9191711" y="2605716"/>
                <a:ext cx="143640" cy="107640"/>
              </p14:xfrm>
            </p:contentPart>
          </mc:Choice>
          <mc:Fallback xmlns="">
            <p:pic>
              <p:nvPicPr>
                <p:cNvPr id="180" name="Ink 179">
                  <a:extLst>
                    <a:ext uri="{FF2B5EF4-FFF2-40B4-BE49-F238E27FC236}">
                      <a16:creationId xmlns:a16="http://schemas.microsoft.com/office/drawing/2014/main" id="{3584CF8F-3DF4-30E2-B969-E738F953DD2D}"/>
                    </a:ext>
                  </a:extLst>
                </p:cNvPr>
                <p:cNvPicPr/>
                <p:nvPr/>
              </p:nvPicPr>
              <p:blipFill>
                <a:blip r:embed="rId310"/>
                <a:stretch>
                  <a:fillRect/>
                </a:stretch>
              </p:blipFill>
              <p:spPr>
                <a:xfrm>
                  <a:off x="9182711" y="2596716"/>
                  <a:ext cx="161280" cy="125280"/>
                </a:xfrm>
                <a:prstGeom prst="rect">
                  <a:avLst/>
                </a:prstGeom>
              </p:spPr>
            </p:pic>
          </mc:Fallback>
        </mc:AlternateContent>
        <mc:AlternateContent xmlns:mc="http://schemas.openxmlformats.org/markup-compatibility/2006" xmlns:p14="http://schemas.microsoft.com/office/powerpoint/2010/main">
          <mc:Choice Requires="p14">
            <p:contentPart p14:bwMode="auto" r:id="rId311">
              <p14:nvContentPartPr>
                <p14:cNvPr id="181" name="Ink 180">
                  <a:extLst>
                    <a:ext uri="{FF2B5EF4-FFF2-40B4-BE49-F238E27FC236}">
                      <a16:creationId xmlns:a16="http://schemas.microsoft.com/office/drawing/2014/main" id="{06C8CECB-75F4-6405-3800-23D8D97A37AC}"/>
                    </a:ext>
                  </a:extLst>
                </p14:cNvPr>
                <p14:cNvContentPartPr/>
                <p14:nvPr/>
              </p14:nvContentPartPr>
              <p14:xfrm>
                <a:off x="9221231" y="2365236"/>
                <a:ext cx="322560" cy="297000"/>
              </p14:xfrm>
            </p:contentPart>
          </mc:Choice>
          <mc:Fallback xmlns="">
            <p:pic>
              <p:nvPicPr>
                <p:cNvPr id="181" name="Ink 180">
                  <a:extLst>
                    <a:ext uri="{FF2B5EF4-FFF2-40B4-BE49-F238E27FC236}">
                      <a16:creationId xmlns:a16="http://schemas.microsoft.com/office/drawing/2014/main" id="{06C8CECB-75F4-6405-3800-23D8D97A37AC}"/>
                    </a:ext>
                  </a:extLst>
                </p:cNvPr>
                <p:cNvPicPr/>
                <p:nvPr/>
              </p:nvPicPr>
              <p:blipFill>
                <a:blip r:embed="rId312"/>
                <a:stretch>
                  <a:fillRect/>
                </a:stretch>
              </p:blipFill>
              <p:spPr>
                <a:xfrm>
                  <a:off x="9212591" y="2356596"/>
                  <a:ext cx="340200" cy="314640"/>
                </a:xfrm>
                <a:prstGeom prst="rect">
                  <a:avLst/>
                </a:prstGeom>
              </p:spPr>
            </p:pic>
          </mc:Fallback>
        </mc:AlternateContent>
        <mc:AlternateContent xmlns:mc="http://schemas.openxmlformats.org/markup-compatibility/2006" xmlns:p14="http://schemas.microsoft.com/office/powerpoint/2010/main">
          <mc:Choice Requires="p14">
            <p:contentPart p14:bwMode="auto" r:id="rId313">
              <p14:nvContentPartPr>
                <p14:cNvPr id="182" name="Ink 181">
                  <a:extLst>
                    <a:ext uri="{FF2B5EF4-FFF2-40B4-BE49-F238E27FC236}">
                      <a16:creationId xmlns:a16="http://schemas.microsoft.com/office/drawing/2014/main" id="{FB0A3081-72DF-4A09-8AD4-2C2F0D10D256}"/>
                    </a:ext>
                  </a:extLst>
                </p14:cNvPr>
                <p14:cNvContentPartPr/>
                <p14:nvPr/>
              </p14:nvContentPartPr>
              <p14:xfrm>
                <a:off x="9555671" y="2176236"/>
                <a:ext cx="241200" cy="147600"/>
              </p14:xfrm>
            </p:contentPart>
          </mc:Choice>
          <mc:Fallback xmlns="">
            <p:pic>
              <p:nvPicPr>
                <p:cNvPr id="182" name="Ink 181">
                  <a:extLst>
                    <a:ext uri="{FF2B5EF4-FFF2-40B4-BE49-F238E27FC236}">
                      <a16:creationId xmlns:a16="http://schemas.microsoft.com/office/drawing/2014/main" id="{FB0A3081-72DF-4A09-8AD4-2C2F0D10D256}"/>
                    </a:ext>
                  </a:extLst>
                </p:cNvPr>
                <p:cNvPicPr/>
                <p:nvPr/>
              </p:nvPicPr>
              <p:blipFill>
                <a:blip r:embed="rId314"/>
                <a:stretch>
                  <a:fillRect/>
                </a:stretch>
              </p:blipFill>
              <p:spPr>
                <a:xfrm>
                  <a:off x="9546671" y="2167596"/>
                  <a:ext cx="258840" cy="165240"/>
                </a:xfrm>
                <a:prstGeom prst="rect">
                  <a:avLst/>
                </a:prstGeom>
              </p:spPr>
            </p:pic>
          </mc:Fallback>
        </mc:AlternateContent>
        <mc:AlternateContent xmlns:mc="http://schemas.openxmlformats.org/markup-compatibility/2006" xmlns:p14="http://schemas.microsoft.com/office/powerpoint/2010/main">
          <mc:Choice Requires="p14">
            <p:contentPart p14:bwMode="auto" r:id="rId315">
              <p14:nvContentPartPr>
                <p14:cNvPr id="183" name="Ink 182">
                  <a:extLst>
                    <a:ext uri="{FF2B5EF4-FFF2-40B4-BE49-F238E27FC236}">
                      <a16:creationId xmlns:a16="http://schemas.microsoft.com/office/drawing/2014/main" id="{2BE79917-95A7-3685-79AA-0919DF4CE91F}"/>
                    </a:ext>
                  </a:extLst>
                </p14:cNvPr>
                <p14:cNvContentPartPr/>
                <p14:nvPr/>
              </p14:nvContentPartPr>
              <p14:xfrm>
                <a:off x="9833951" y="2181636"/>
                <a:ext cx="30600" cy="4680"/>
              </p14:xfrm>
            </p:contentPart>
          </mc:Choice>
          <mc:Fallback xmlns="">
            <p:pic>
              <p:nvPicPr>
                <p:cNvPr id="183" name="Ink 182">
                  <a:extLst>
                    <a:ext uri="{FF2B5EF4-FFF2-40B4-BE49-F238E27FC236}">
                      <a16:creationId xmlns:a16="http://schemas.microsoft.com/office/drawing/2014/main" id="{2BE79917-95A7-3685-79AA-0919DF4CE91F}"/>
                    </a:ext>
                  </a:extLst>
                </p:cNvPr>
                <p:cNvPicPr/>
                <p:nvPr/>
              </p:nvPicPr>
              <p:blipFill>
                <a:blip r:embed="rId316"/>
                <a:stretch>
                  <a:fillRect/>
                </a:stretch>
              </p:blipFill>
              <p:spPr>
                <a:xfrm>
                  <a:off x="9825311" y="2172996"/>
                  <a:ext cx="48240" cy="22320"/>
                </a:xfrm>
                <a:prstGeom prst="rect">
                  <a:avLst/>
                </a:prstGeom>
              </p:spPr>
            </p:pic>
          </mc:Fallback>
        </mc:AlternateContent>
        <mc:AlternateContent xmlns:mc="http://schemas.openxmlformats.org/markup-compatibility/2006" xmlns:p14="http://schemas.microsoft.com/office/powerpoint/2010/main">
          <mc:Choice Requires="p14">
            <p:contentPart p14:bwMode="auto" r:id="rId317">
              <p14:nvContentPartPr>
                <p14:cNvPr id="184" name="Ink 183">
                  <a:extLst>
                    <a:ext uri="{FF2B5EF4-FFF2-40B4-BE49-F238E27FC236}">
                      <a16:creationId xmlns:a16="http://schemas.microsoft.com/office/drawing/2014/main" id="{8AFDE2DF-0152-242B-3944-205C74BFB098}"/>
                    </a:ext>
                  </a:extLst>
                </p14:cNvPr>
                <p14:cNvContentPartPr/>
                <p14:nvPr/>
              </p14:nvContentPartPr>
              <p14:xfrm>
                <a:off x="9810911" y="2237436"/>
                <a:ext cx="49680" cy="10440"/>
              </p14:xfrm>
            </p:contentPart>
          </mc:Choice>
          <mc:Fallback xmlns="">
            <p:pic>
              <p:nvPicPr>
                <p:cNvPr id="184" name="Ink 183">
                  <a:extLst>
                    <a:ext uri="{FF2B5EF4-FFF2-40B4-BE49-F238E27FC236}">
                      <a16:creationId xmlns:a16="http://schemas.microsoft.com/office/drawing/2014/main" id="{8AFDE2DF-0152-242B-3944-205C74BFB098}"/>
                    </a:ext>
                  </a:extLst>
                </p:cNvPr>
                <p:cNvPicPr/>
                <p:nvPr/>
              </p:nvPicPr>
              <p:blipFill>
                <a:blip r:embed="rId318"/>
                <a:stretch>
                  <a:fillRect/>
                </a:stretch>
              </p:blipFill>
              <p:spPr>
                <a:xfrm>
                  <a:off x="9801911" y="2228436"/>
                  <a:ext cx="67320" cy="28080"/>
                </a:xfrm>
                <a:prstGeom prst="rect">
                  <a:avLst/>
                </a:prstGeom>
              </p:spPr>
            </p:pic>
          </mc:Fallback>
        </mc:AlternateContent>
        <mc:AlternateContent xmlns:mc="http://schemas.openxmlformats.org/markup-compatibility/2006" xmlns:p14="http://schemas.microsoft.com/office/powerpoint/2010/main">
          <mc:Choice Requires="p14">
            <p:contentPart p14:bwMode="auto" r:id="rId319">
              <p14:nvContentPartPr>
                <p14:cNvPr id="185" name="Ink 184">
                  <a:extLst>
                    <a:ext uri="{FF2B5EF4-FFF2-40B4-BE49-F238E27FC236}">
                      <a16:creationId xmlns:a16="http://schemas.microsoft.com/office/drawing/2014/main" id="{E4174E85-8A7A-85F9-F128-63311949429D}"/>
                    </a:ext>
                  </a:extLst>
                </p14:cNvPr>
                <p14:cNvContentPartPr/>
                <p14:nvPr/>
              </p14:nvContentPartPr>
              <p14:xfrm>
                <a:off x="10000271" y="2131956"/>
                <a:ext cx="12960" cy="108000"/>
              </p14:xfrm>
            </p:contentPart>
          </mc:Choice>
          <mc:Fallback xmlns="">
            <p:pic>
              <p:nvPicPr>
                <p:cNvPr id="185" name="Ink 184">
                  <a:extLst>
                    <a:ext uri="{FF2B5EF4-FFF2-40B4-BE49-F238E27FC236}">
                      <a16:creationId xmlns:a16="http://schemas.microsoft.com/office/drawing/2014/main" id="{E4174E85-8A7A-85F9-F128-63311949429D}"/>
                    </a:ext>
                  </a:extLst>
                </p:cNvPr>
                <p:cNvPicPr/>
                <p:nvPr/>
              </p:nvPicPr>
              <p:blipFill>
                <a:blip r:embed="rId320"/>
                <a:stretch>
                  <a:fillRect/>
                </a:stretch>
              </p:blipFill>
              <p:spPr>
                <a:xfrm>
                  <a:off x="9991631" y="2122956"/>
                  <a:ext cx="30600" cy="125640"/>
                </a:xfrm>
                <a:prstGeom prst="rect">
                  <a:avLst/>
                </a:prstGeom>
              </p:spPr>
            </p:pic>
          </mc:Fallback>
        </mc:AlternateContent>
        <mc:AlternateContent xmlns:mc="http://schemas.openxmlformats.org/markup-compatibility/2006" xmlns:p14="http://schemas.microsoft.com/office/powerpoint/2010/main">
          <mc:Choice Requires="p14">
            <p:contentPart p14:bwMode="auto" r:id="rId321">
              <p14:nvContentPartPr>
                <p14:cNvPr id="186" name="Ink 185">
                  <a:extLst>
                    <a:ext uri="{FF2B5EF4-FFF2-40B4-BE49-F238E27FC236}">
                      <a16:creationId xmlns:a16="http://schemas.microsoft.com/office/drawing/2014/main" id="{AB5F5D8C-5EE8-2E1A-3E97-F519114D88CB}"/>
                    </a:ext>
                  </a:extLst>
                </p14:cNvPr>
                <p14:cNvContentPartPr/>
                <p14:nvPr/>
              </p14:nvContentPartPr>
              <p14:xfrm>
                <a:off x="9919991" y="2126556"/>
                <a:ext cx="236520" cy="359280"/>
              </p14:xfrm>
            </p:contentPart>
          </mc:Choice>
          <mc:Fallback xmlns="">
            <p:pic>
              <p:nvPicPr>
                <p:cNvPr id="186" name="Ink 185">
                  <a:extLst>
                    <a:ext uri="{FF2B5EF4-FFF2-40B4-BE49-F238E27FC236}">
                      <a16:creationId xmlns:a16="http://schemas.microsoft.com/office/drawing/2014/main" id="{AB5F5D8C-5EE8-2E1A-3E97-F519114D88CB}"/>
                    </a:ext>
                  </a:extLst>
                </p:cNvPr>
                <p:cNvPicPr/>
                <p:nvPr/>
              </p:nvPicPr>
              <p:blipFill>
                <a:blip r:embed="rId322"/>
                <a:stretch>
                  <a:fillRect/>
                </a:stretch>
              </p:blipFill>
              <p:spPr>
                <a:xfrm>
                  <a:off x="9910991" y="2117556"/>
                  <a:ext cx="254160" cy="376920"/>
                </a:xfrm>
                <a:prstGeom prst="rect">
                  <a:avLst/>
                </a:prstGeom>
              </p:spPr>
            </p:pic>
          </mc:Fallback>
        </mc:AlternateContent>
        <mc:AlternateContent xmlns:mc="http://schemas.openxmlformats.org/markup-compatibility/2006" xmlns:p14="http://schemas.microsoft.com/office/powerpoint/2010/main">
          <mc:Choice Requires="p14">
            <p:contentPart p14:bwMode="auto" r:id="rId323">
              <p14:nvContentPartPr>
                <p14:cNvPr id="188" name="Ink 187">
                  <a:extLst>
                    <a:ext uri="{FF2B5EF4-FFF2-40B4-BE49-F238E27FC236}">
                      <a16:creationId xmlns:a16="http://schemas.microsoft.com/office/drawing/2014/main" id="{44280113-D1F5-DD86-A76B-CD186173C58C}"/>
                    </a:ext>
                  </a:extLst>
                </p14:cNvPr>
                <p14:cNvContentPartPr/>
                <p14:nvPr/>
              </p14:nvContentPartPr>
              <p14:xfrm>
                <a:off x="9618311" y="2755116"/>
                <a:ext cx="36360" cy="124920"/>
              </p14:xfrm>
            </p:contentPart>
          </mc:Choice>
          <mc:Fallback xmlns="">
            <p:pic>
              <p:nvPicPr>
                <p:cNvPr id="188" name="Ink 187">
                  <a:extLst>
                    <a:ext uri="{FF2B5EF4-FFF2-40B4-BE49-F238E27FC236}">
                      <a16:creationId xmlns:a16="http://schemas.microsoft.com/office/drawing/2014/main" id="{44280113-D1F5-DD86-A76B-CD186173C58C}"/>
                    </a:ext>
                  </a:extLst>
                </p:cNvPr>
                <p:cNvPicPr/>
                <p:nvPr/>
              </p:nvPicPr>
              <p:blipFill>
                <a:blip r:embed="rId324"/>
                <a:stretch>
                  <a:fillRect/>
                </a:stretch>
              </p:blipFill>
              <p:spPr>
                <a:xfrm>
                  <a:off x="9609671" y="2746116"/>
                  <a:ext cx="54000" cy="142560"/>
                </a:xfrm>
                <a:prstGeom prst="rect">
                  <a:avLst/>
                </a:prstGeom>
              </p:spPr>
            </p:pic>
          </mc:Fallback>
        </mc:AlternateContent>
        <mc:AlternateContent xmlns:mc="http://schemas.openxmlformats.org/markup-compatibility/2006" xmlns:p14="http://schemas.microsoft.com/office/powerpoint/2010/main">
          <mc:Choice Requires="p14">
            <p:contentPart p14:bwMode="auto" r:id="rId325">
              <p14:nvContentPartPr>
                <p14:cNvPr id="189" name="Ink 188">
                  <a:extLst>
                    <a:ext uri="{FF2B5EF4-FFF2-40B4-BE49-F238E27FC236}">
                      <a16:creationId xmlns:a16="http://schemas.microsoft.com/office/drawing/2014/main" id="{B38CDF12-B021-2DD4-B008-DFCDA25C6E92}"/>
                    </a:ext>
                  </a:extLst>
                </p14:cNvPr>
                <p14:cNvContentPartPr/>
                <p14:nvPr/>
              </p14:nvContentPartPr>
              <p14:xfrm>
                <a:off x="9499871" y="2730996"/>
                <a:ext cx="275400" cy="176040"/>
              </p14:xfrm>
            </p:contentPart>
          </mc:Choice>
          <mc:Fallback xmlns="">
            <p:pic>
              <p:nvPicPr>
                <p:cNvPr id="189" name="Ink 188">
                  <a:extLst>
                    <a:ext uri="{FF2B5EF4-FFF2-40B4-BE49-F238E27FC236}">
                      <a16:creationId xmlns:a16="http://schemas.microsoft.com/office/drawing/2014/main" id="{B38CDF12-B021-2DD4-B008-DFCDA25C6E92}"/>
                    </a:ext>
                  </a:extLst>
                </p:cNvPr>
                <p:cNvPicPr/>
                <p:nvPr/>
              </p:nvPicPr>
              <p:blipFill>
                <a:blip r:embed="rId326"/>
                <a:stretch>
                  <a:fillRect/>
                </a:stretch>
              </p:blipFill>
              <p:spPr>
                <a:xfrm>
                  <a:off x="9490871" y="2722356"/>
                  <a:ext cx="293040" cy="193680"/>
                </a:xfrm>
                <a:prstGeom prst="rect">
                  <a:avLst/>
                </a:prstGeom>
              </p:spPr>
            </p:pic>
          </mc:Fallback>
        </mc:AlternateContent>
        <mc:AlternateContent xmlns:mc="http://schemas.openxmlformats.org/markup-compatibility/2006" xmlns:p14="http://schemas.microsoft.com/office/powerpoint/2010/main">
          <mc:Choice Requires="p14">
            <p:contentPart p14:bwMode="auto" r:id="rId327">
              <p14:nvContentPartPr>
                <p14:cNvPr id="190" name="Ink 189">
                  <a:extLst>
                    <a:ext uri="{FF2B5EF4-FFF2-40B4-BE49-F238E27FC236}">
                      <a16:creationId xmlns:a16="http://schemas.microsoft.com/office/drawing/2014/main" id="{EDCF2D2E-444B-3A5C-D381-E760722C3579}"/>
                    </a:ext>
                  </a:extLst>
                </p14:cNvPr>
                <p14:cNvContentPartPr/>
                <p14:nvPr/>
              </p14:nvContentPartPr>
              <p14:xfrm>
                <a:off x="9845111" y="2739996"/>
                <a:ext cx="180360" cy="142200"/>
              </p14:xfrm>
            </p:contentPart>
          </mc:Choice>
          <mc:Fallback xmlns="">
            <p:pic>
              <p:nvPicPr>
                <p:cNvPr id="190" name="Ink 189">
                  <a:extLst>
                    <a:ext uri="{FF2B5EF4-FFF2-40B4-BE49-F238E27FC236}">
                      <a16:creationId xmlns:a16="http://schemas.microsoft.com/office/drawing/2014/main" id="{EDCF2D2E-444B-3A5C-D381-E760722C3579}"/>
                    </a:ext>
                  </a:extLst>
                </p:cNvPr>
                <p:cNvPicPr/>
                <p:nvPr/>
              </p:nvPicPr>
              <p:blipFill>
                <a:blip r:embed="rId328"/>
                <a:stretch>
                  <a:fillRect/>
                </a:stretch>
              </p:blipFill>
              <p:spPr>
                <a:xfrm>
                  <a:off x="9836111" y="2731356"/>
                  <a:ext cx="198000" cy="159840"/>
                </a:xfrm>
                <a:prstGeom prst="rect">
                  <a:avLst/>
                </a:prstGeom>
              </p:spPr>
            </p:pic>
          </mc:Fallback>
        </mc:AlternateContent>
      </p:grpSp>
      <p:grpSp>
        <p:nvGrpSpPr>
          <p:cNvPr id="202" name="Group 201">
            <a:extLst>
              <a:ext uri="{FF2B5EF4-FFF2-40B4-BE49-F238E27FC236}">
                <a16:creationId xmlns:a16="http://schemas.microsoft.com/office/drawing/2014/main" id="{62A42A3F-D687-55DD-E0E2-3736C7BF475C}"/>
              </a:ext>
            </a:extLst>
          </p:cNvPr>
          <p:cNvGrpSpPr/>
          <p:nvPr/>
        </p:nvGrpSpPr>
        <p:grpSpPr>
          <a:xfrm>
            <a:off x="6504311" y="4402476"/>
            <a:ext cx="1303200" cy="333360"/>
            <a:chOff x="6504311" y="4402476"/>
            <a:chExt cx="1303200" cy="333360"/>
          </a:xfrm>
        </p:grpSpPr>
        <mc:AlternateContent xmlns:mc="http://schemas.openxmlformats.org/markup-compatibility/2006" xmlns:p14="http://schemas.microsoft.com/office/powerpoint/2010/main">
          <mc:Choice Requires="p14">
            <p:contentPart p14:bwMode="auto" r:id="rId329">
              <p14:nvContentPartPr>
                <p14:cNvPr id="192" name="Ink 191">
                  <a:extLst>
                    <a:ext uri="{FF2B5EF4-FFF2-40B4-BE49-F238E27FC236}">
                      <a16:creationId xmlns:a16="http://schemas.microsoft.com/office/drawing/2014/main" id="{ED3DA31C-465D-9E7D-307F-8FCB55E6C37A}"/>
                    </a:ext>
                  </a:extLst>
                </p14:cNvPr>
                <p14:cNvContentPartPr/>
                <p14:nvPr/>
              </p14:nvContentPartPr>
              <p14:xfrm>
                <a:off x="6505751" y="4502916"/>
                <a:ext cx="182160" cy="232920"/>
              </p14:xfrm>
            </p:contentPart>
          </mc:Choice>
          <mc:Fallback xmlns="">
            <p:pic>
              <p:nvPicPr>
                <p:cNvPr id="192" name="Ink 191">
                  <a:extLst>
                    <a:ext uri="{FF2B5EF4-FFF2-40B4-BE49-F238E27FC236}">
                      <a16:creationId xmlns:a16="http://schemas.microsoft.com/office/drawing/2014/main" id="{ED3DA31C-465D-9E7D-307F-8FCB55E6C37A}"/>
                    </a:ext>
                  </a:extLst>
                </p:cNvPr>
                <p:cNvPicPr/>
                <p:nvPr/>
              </p:nvPicPr>
              <p:blipFill>
                <a:blip r:embed="rId330"/>
                <a:stretch>
                  <a:fillRect/>
                </a:stretch>
              </p:blipFill>
              <p:spPr>
                <a:xfrm>
                  <a:off x="6497111" y="4494276"/>
                  <a:ext cx="199800" cy="250560"/>
                </a:xfrm>
                <a:prstGeom prst="rect">
                  <a:avLst/>
                </a:prstGeom>
              </p:spPr>
            </p:pic>
          </mc:Fallback>
        </mc:AlternateContent>
        <mc:AlternateContent xmlns:mc="http://schemas.openxmlformats.org/markup-compatibility/2006" xmlns:p14="http://schemas.microsoft.com/office/powerpoint/2010/main">
          <mc:Choice Requires="p14">
            <p:contentPart p14:bwMode="auto" r:id="rId331">
              <p14:nvContentPartPr>
                <p14:cNvPr id="193" name="Ink 192">
                  <a:extLst>
                    <a:ext uri="{FF2B5EF4-FFF2-40B4-BE49-F238E27FC236}">
                      <a16:creationId xmlns:a16="http://schemas.microsoft.com/office/drawing/2014/main" id="{BD9C4849-E146-79C8-6D86-A78153DE9B83}"/>
                    </a:ext>
                  </a:extLst>
                </p14:cNvPr>
                <p14:cNvContentPartPr/>
                <p14:nvPr/>
              </p14:nvContentPartPr>
              <p14:xfrm>
                <a:off x="6504311" y="4600836"/>
                <a:ext cx="84960" cy="29160"/>
              </p14:xfrm>
            </p:contentPart>
          </mc:Choice>
          <mc:Fallback xmlns="">
            <p:pic>
              <p:nvPicPr>
                <p:cNvPr id="193" name="Ink 192">
                  <a:extLst>
                    <a:ext uri="{FF2B5EF4-FFF2-40B4-BE49-F238E27FC236}">
                      <a16:creationId xmlns:a16="http://schemas.microsoft.com/office/drawing/2014/main" id="{BD9C4849-E146-79C8-6D86-A78153DE9B83}"/>
                    </a:ext>
                  </a:extLst>
                </p:cNvPr>
                <p:cNvPicPr/>
                <p:nvPr/>
              </p:nvPicPr>
              <p:blipFill>
                <a:blip r:embed="rId332"/>
                <a:stretch>
                  <a:fillRect/>
                </a:stretch>
              </p:blipFill>
              <p:spPr>
                <a:xfrm>
                  <a:off x="6495311" y="4591836"/>
                  <a:ext cx="102600" cy="46800"/>
                </a:xfrm>
                <a:prstGeom prst="rect">
                  <a:avLst/>
                </a:prstGeom>
              </p:spPr>
            </p:pic>
          </mc:Fallback>
        </mc:AlternateContent>
        <mc:AlternateContent xmlns:mc="http://schemas.openxmlformats.org/markup-compatibility/2006" xmlns:p14="http://schemas.microsoft.com/office/powerpoint/2010/main">
          <mc:Choice Requires="p14">
            <p:contentPart p14:bwMode="auto" r:id="rId333">
              <p14:nvContentPartPr>
                <p14:cNvPr id="194" name="Ink 193">
                  <a:extLst>
                    <a:ext uri="{FF2B5EF4-FFF2-40B4-BE49-F238E27FC236}">
                      <a16:creationId xmlns:a16="http://schemas.microsoft.com/office/drawing/2014/main" id="{8278D8BE-C7DF-1A35-85E4-21A319211C8C}"/>
                    </a:ext>
                  </a:extLst>
                </p14:cNvPr>
                <p14:cNvContentPartPr/>
                <p14:nvPr/>
              </p14:nvContentPartPr>
              <p14:xfrm>
                <a:off x="6718151" y="4495716"/>
                <a:ext cx="158400" cy="202680"/>
              </p14:xfrm>
            </p:contentPart>
          </mc:Choice>
          <mc:Fallback xmlns="">
            <p:pic>
              <p:nvPicPr>
                <p:cNvPr id="194" name="Ink 193">
                  <a:extLst>
                    <a:ext uri="{FF2B5EF4-FFF2-40B4-BE49-F238E27FC236}">
                      <a16:creationId xmlns:a16="http://schemas.microsoft.com/office/drawing/2014/main" id="{8278D8BE-C7DF-1A35-85E4-21A319211C8C}"/>
                    </a:ext>
                  </a:extLst>
                </p:cNvPr>
                <p:cNvPicPr/>
                <p:nvPr/>
              </p:nvPicPr>
              <p:blipFill>
                <a:blip r:embed="rId334"/>
                <a:stretch>
                  <a:fillRect/>
                </a:stretch>
              </p:blipFill>
              <p:spPr>
                <a:xfrm>
                  <a:off x="6709511" y="4486716"/>
                  <a:ext cx="176040" cy="220320"/>
                </a:xfrm>
                <a:prstGeom prst="rect">
                  <a:avLst/>
                </a:prstGeom>
              </p:spPr>
            </p:pic>
          </mc:Fallback>
        </mc:AlternateContent>
        <mc:AlternateContent xmlns:mc="http://schemas.openxmlformats.org/markup-compatibility/2006" xmlns:p14="http://schemas.microsoft.com/office/powerpoint/2010/main">
          <mc:Choice Requires="p14">
            <p:contentPart p14:bwMode="auto" r:id="rId335">
              <p14:nvContentPartPr>
                <p14:cNvPr id="195" name="Ink 194">
                  <a:extLst>
                    <a:ext uri="{FF2B5EF4-FFF2-40B4-BE49-F238E27FC236}">
                      <a16:creationId xmlns:a16="http://schemas.microsoft.com/office/drawing/2014/main" id="{D784EF4B-9675-FE63-9DA3-CD7975C5F92A}"/>
                    </a:ext>
                  </a:extLst>
                </p14:cNvPr>
                <p14:cNvContentPartPr/>
                <p14:nvPr/>
              </p14:nvContentPartPr>
              <p14:xfrm>
                <a:off x="6975911" y="4494636"/>
                <a:ext cx="21240" cy="171000"/>
              </p14:xfrm>
            </p:contentPart>
          </mc:Choice>
          <mc:Fallback xmlns="">
            <p:pic>
              <p:nvPicPr>
                <p:cNvPr id="195" name="Ink 194">
                  <a:extLst>
                    <a:ext uri="{FF2B5EF4-FFF2-40B4-BE49-F238E27FC236}">
                      <a16:creationId xmlns:a16="http://schemas.microsoft.com/office/drawing/2014/main" id="{D784EF4B-9675-FE63-9DA3-CD7975C5F92A}"/>
                    </a:ext>
                  </a:extLst>
                </p:cNvPr>
                <p:cNvPicPr/>
                <p:nvPr/>
              </p:nvPicPr>
              <p:blipFill>
                <a:blip r:embed="rId336"/>
                <a:stretch>
                  <a:fillRect/>
                </a:stretch>
              </p:blipFill>
              <p:spPr>
                <a:xfrm>
                  <a:off x="6967271" y="4485996"/>
                  <a:ext cx="38880" cy="188640"/>
                </a:xfrm>
                <a:prstGeom prst="rect">
                  <a:avLst/>
                </a:prstGeom>
              </p:spPr>
            </p:pic>
          </mc:Fallback>
        </mc:AlternateContent>
        <mc:AlternateContent xmlns:mc="http://schemas.openxmlformats.org/markup-compatibility/2006" xmlns:p14="http://schemas.microsoft.com/office/powerpoint/2010/main">
          <mc:Choice Requires="p14">
            <p:contentPart p14:bwMode="auto" r:id="rId337">
              <p14:nvContentPartPr>
                <p14:cNvPr id="196" name="Ink 195">
                  <a:extLst>
                    <a:ext uri="{FF2B5EF4-FFF2-40B4-BE49-F238E27FC236}">
                      <a16:creationId xmlns:a16="http://schemas.microsoft.com/office/drawing/2014/main" id="{34E6FB21-5309-C41C-E1BD-DAC3C9EB1E80}"/>
                    </a:ext>
                  </a:extLst>
                </p14:cNvPr>
                <p14:cNvContentPartPr/>
                <p14:nvPr/>
              </p14:nvContentPartPr>
              <p14:xfrm>
                <a:off x="6929831" y="4466916"/>
                <a:ext cx="152640" cy="192600"/>
              </p14:xfrm>
            </p:contentPart>
          </mc:Choice>
          <mc:Fallback xmlns="">
            <p:pic>
              <p:nvPicPr>
                <p:cNvPr id="196" name="Ink 195">
                  <a:extLst>
                    <a:ext uri="{FF2B5EF4-FFF2-40B4-BE49-F238E27FC236}">
                      <a16:creationId xmlns:a16="http://schemas.microsoft.com/office/drawing/2014/main" id="{34E6FB21-5309-C41C-E1BD-DAC3C9EB1E80}"/>
                    </a:ext>
                  </a:extLst>
                </p:cNvPr>
                <p:cNvPicPr/>
                <p:nvPr/>
              </p:nvPicPr>
              <p:blipFill>
                <a:blip r:embed="rId338"/>
                <a:stretch>
                  <a:fillRect/>
                </a:stretch>
              </p:blipFill>
              <p:spPr>
                <a:xfrm>
                  <a:off x="6921191" y="4458276"/>
                  <a:ext cx="170280" cy="210240"/>
                </a:xfrm>
                <a:prstGeom prst="rect">
                  <a:avLst/>
                </a:prstGeom>
              </p:spPr>
            </p:pic>
          </mc:Fallback>
        </mc:AlternateContent>
        <mc:AlternateContent xmlns:mc="http://schemas.openxmlformats.org/markup-compatibility/2006" xmlns:p14="http://schemas.microsoft.com/office/powerpoint/2010/main">
          <mc:Choice Requires="p14">
            <p:contentPart p14:bwMode="auto" r:id="rId339">
              <p14:nvContentPartPr>
                <p14:cNvPr id="197" name="Ink 196">
                  <a:extLst>
                    <a:ext uri="{FF2B5EF4-FFF2-40B4-BE49-F238E27FC236}">
                      <a16:creationId xmlns:a16="http://schemas.microsoft.com/office/drawing/2014/main" id="{98AAFCF5-567F-E3C9-E51F-5201471E385C}"/>
                    </a:ext>
                  </a:extLst>
                </p14:cNvPr>
                <p14:cNvContentPartPr/>
                <p14:nvPr/>
              </p14:nvContentPartPr>
              <p14:xfrm>
                <a:off x="7149791" y="4512636"/>
                <a:ext cx="15480" cy="129240"/>
              </p14:xfrm>
            </p:contentPart>
          </mc:Choice>
          <mc:Fallback xmlns="">
            <p:pic>
              <p:nvPicPr>
                <p:cNvPr id="197" name="Ink 196">
                  <a:extLst>
                    <a:ext uri="{FF2B5EF4-FFF2-40B4-BE49-F238E27FC236}">
                      <a16:creationId xmlns:a16="http://schemas.microsoft.com/office/drawing/2014/main" id="{98AAFCF5-567F-E3C9-E51F-5201471E385C}"/>
                    </a:ext>
                  </a:extLst>
                </p:cNvPr>
                <p:cNvPicPr/>
                <p:nvPr/>
              </p:nvPicPr>
              <p:blipFill>
                <a:blip r:embed="rId340"/>
                <a:stretch>
                  <a:fillRect/>
                </a:stretch>
              </p:blipFill>
              <p:spPr>
                <a:xfrm>
                  <a:off x="7141151" y="4503636"/>
                  <a:ext cx="33120" cy="146880"/>
                </a:xfrm>
                <a:prstGeom prst="rect">
                  <a:avLst/>
                </a:prstGeom>
              </p:spPr>
            </p:pic>
          </mc:Fallback>
        </mc:AlternateContent>
        <mc:AlternateContent xmlns:mc="http://schemas.openxmlformats.org/markup-compatibility/2006" xmlns:p14="http://schemas.microsoft.com/office/powerpoint/2010/main">
          <mc:Choice Requires="p14">
            <p:contentPart p14:bwMode="auto" r:id="rId341">
              <p14:nvContentPartPr>
                <p14:cNvPr id="198" name="Ink 197">
                  <a:extLst>
                    <a:ext uri="{FF2B5EF4-FFF2-40B4-BE49-F238E27FC236}">
                      <a16:creationId xmlns:a16="http://schemas.microsoft.com/office/drawing/2014/main" id="{54D764EA-C1E7-48C4-ACA4-18D24D254EBF}"/>
                    </a:ext>
                  </a:extLst>
                </p14:cNvPr>
                <p14:cNvContentPartPr/>
                <p14:nvPr/>
              </p14:nvContentPartPr>
              <p14:xfrm>
                <a:off x="7146191" y="4454316"/>
                <a:ext cx="122760" cy="114480"/>
              </p14:xfrm>
            </p:contentPart>
          </mc:Choice>
          <mc:Fallback xmlns="">
            <p:pic>
              <p:nvPicPr>
                <p:cNvPr id="198" name="Ink 197">
                  <a:extLst>
                    <a:ext uri="{FF2B5EF4-FFF2-40B4-BE49-F238E27FC236}">
                      <a16:creationId xmlns:a16="http://schemas.microsoft.com/office/drawing/2014/main" id="{54D764EA-C1E7-48C4-ACA4-18D24D254EBF}"/>
                    </a:ext>
                  </a:extLst>
                </p:cNvPr>
                <p:cNvPicPr/>
                <p:nvPr/>
              </p:nvPicPr>
              <p:blipFill>
                <a:blip r:embed="rId342"/>
                <a:stretch>
                  <a:fillRect/>
                </a:stretch>
              </p:blipFill>
              <p:spPr>
                <a:xfrm>
                  <a:off x="7137551" y="4445316"/>
                  <a:ext cx="140400" cy="132120"/>
                </a:xfrm>
                <a:prstGeom prst="rect">
                  <a:avLst/>
                </a:prstGeom>
              </p:spPr>
            </p:pic>
          </mc:Fallback>
        </mc:AlternateContent>
        <mc:AlternateContent xmlns:mc="http://schemas.openxmlformats.org/markup-compatibility/2006" xmlns:p14="http://schemas.microsoft.com/office/powerpoint/2010/main">
          <mc:Choice Requires="p14">
            <p:contentPart p14:bwMode="auto" r:id="rId343">
              <p14:nvContentPartPr>
                <p14:cNvPr id="199" name="Ink 198">
                  <a:extLst>
                    <a:ext uri="{FF2B5EF4-FFF2-40B4-BE49-F238E27FC236}">
                      <a16:creationId xmlns:a16="http://schemas.microsoft.com/office/drawing/2014/main" id="{00FF6408-74AA-9E73-66CF-D2FF800B8F5E}"/>
                    </a:ext>
                  </a:extLst>
                </p14:cNvPr>
                <p14:cNvContentPartPr/>
                <p14:nvPr/>
              </p14:nvContentPartPr>
              <p14:xfrm>
                <a:off x="7291631" y="4483476"/>
                <a:ext cx="136080" cy="141480"/>
              </p14:xfrm>
            </p:contentPart>
          </mc:Choice>
          <mc:Fallback xmlns="">
            <p:pic>
              <p:nvPicPr>
                <p:cNvPr id="199" name="Ink 198">
                  <a:extLst>
                    <a:ext uri="{FF2B5EF4-FFF2-40B4-BE49-F238E27FC236}">
                      <a16:creationId xmlns:a16="http://schemas.microsoft.com/office/drawing/2014/main" id="{00FF6408-74AA-9E73-66CF-D2FF800B8F5E}"/>
                    </a:ext>
                  </a:extLst>
                </p:cNvPr>
                <p:cNvPicPr/>
                <p:nvPr/>
              </p:nvPicPr>
              <p:blipFill>
                <a:blip r:embed="rId344"/>
                <a:stretch>
                  <a:fillRect/>
                </a:stretch>
              </p:blipFill>
              <p:spPr>
                <a:xfrm>
                  <a:off x="7282631" y="4474476"/>
                  <a:ext cx="153720" cy="159120"/>
                </a:xfrm>
                <a:prstGeom prst="rect">
                  <a:avLst/>
                </a:prstGeom>
              </p:spPr>
            </p:pic>
          </mc:Fallback>
        </mc:AlternateContent>
        <mc:AlternateContent xmlns:mc="http://schemas.openxmlformats.org/markup-compatibility/2006" xmlns:p14="http://schemas.microsoft.com/office/powerpoint/2010/main">
          <mc:Choice Requires="p14">
            <p:contentPart p14:bwMode="auto" r:id="rId345">
              <p14:nvContentPartPr>
                <p14:cNvPr id="200" name="Ink 199">
                  <a:extLst>
                    <a:ext uri="{FF2B5EF4-FFF2-40B4-BE49-F238E27FC236}">
                      <a16:creationId xmlns:a16="http://schemas.microsoft.com/office/drawing/2014/main" id="{0862A735-4301-2495-97ED-5262C669C9CE}"/>
                    </a:ext>
                  </a:extLst>
                </p14:cNvPr>
                <p14:cNvContentPartPr/>
                <p14:nvPr/>
              </p14:nvContentPartPr>
              <p14:xfrm>
                <a:off x="7517351" y="4402476"/>
                <a:ext cx="147600" cy="231840"/>
              </p14:xfrm>
            </p:contentPart>
          </mc:Choice>
          <mc:Fallback xmlns="">
            <p:pic>
              <p:nvPicPr>
                <p:cNvPr id="200" name="Ink 199">
                  <a:extLst>
                    <a:ext uri="{FF2B5EF4-FFF2-40B4-BE49-F238E27FC236}">
                      <a16:creationId xmlns:a16="http://schemas.microsoft.com/office/drawing/2014/main" id="{0862A735-4301-2495-97ED-5262C669C9CE}"/>
                    </a:ext>
                  </a:extLst>
                </p:cNvPr>
                <p:cNvPicPr/>
                <p:nvPr/>
              </p:nvPicPr>
              <p:blipFill>
                <a:blip r:embed="rId346"/>
                <a:stretch>
                  <a:fillRect/>
                </a:stretch>
              </p:blipFill>
              <p:spPr>
                <a:xfrm>
                  <a:off x="7508711" y="4393476"/>
                  <a:ext cx="165240" cy="249480"/>
                </a:xfrm>
                <a:prstGeom prst="rect">
                  <a:avLst/>
                </a:prstGeom>
              </p:spPr>
            </p:pic>
          </mc:Fallback>
        </mc:AlternateContent>
        <mc:AlternateContent xmlns:mc="http://schemas.openxmlformats.org/markup-compatibility/2006" xmlns:p14="http://schemas.microsoft.com/office/powerpoint/2010/main">
          <mc:Choice Requires="p14">
            <p:contentPart p14:bwMode="auto" r:id="rId347">
              <p14:nvContentPartPr>
                <p14:cNvPr id="201" name="Ink 200">
                  <a:extLst>
                    <a:ext uri="{FF2B5EF4-FFF2-40B4-BE49-F238E27FC236}">
                      <a16:creationId xmlns:a16="http://schemas.microsoft.com/office/drawing/2014/main" id="{23E45106-17A4-0C93-1A68-C1C30912E529}"/>
                    </a:ext>
                  </a:extLst>
                </p14:cNvPr>
                <p14:cNvContentPartPr/>
                <p14:nvPr/>
              </p14:nvContentPartPr>
              <p14:xfrm>
                <a:off x="7802111" y="4531356"/>
                <a:ext cx="5400" cy="11160"/>
              </p14:xfrm>
            </p:contentPart>
          </mc:Choice>
          <mc:Fallback xmlns="">
            <p:pic>
              <p:nvPicPr>
                <p:cNvPr id="201" name="Ink 200">
                  <a:extLst>
                    <a:ext uri="{FF2B5EF4-FFF2-40B4-BE49-F238E27FC236}">
                      <a16:creationId xmlns:a16="http://schemas.microsoft.com/office/drawing/2014/main" id="{23E45106-17A4-0C93-1A68-C1C30912E529}"/>
                    </a:ext>
                  </a:extLst>
                </p:cNvPr>
                <p:cNvPicPr/>
                <p:nvPr/>
              </p:nvPicPr>
              <p:blipFill>
                <a:blip r:embed="rId348"/>
                <a:stretch>
                  <a:fillRect/>
                </a:stretch>
              </p:blipFill>
              <p:spPr>
                <a:xfrm>
                  <a:off x="7793111" y="4522356"/>
                  <a:ext cx="23040" cy="28800"/>
                </a:xfrm>
                <a:prstGeom prst="rect">
                  <a:avLst/>
                </a:prstGeom>
              </p:spPr>
            </p:pic>
          </mc:Fallback>
        </mc:AlternateContent>
      </p:grpSp>
      <p:grpSp>
        <p:nvGrpSpPr>
          <p:cNvPr id="214" name="Group 213">
            <a:extLst>
              <a:ext uri="{FF2B5EF4-FFF2-40B4-BE49-F238E27FC236}">
                <a16:creationId xmlns:a16="http://schemas.microsoft.com/office/drawing/2014/main" id="{A35DC30A-2C1C-9B6A-C92F-7C11C21F4566}"/>
              </a:ext>
            </a:extLst>
          </p:cNvPr>
          <p:cNvGrpSpPr/>
          <p:nvPr/>
        </p:nvGrpSpPr>
        <p:grpSpPr>
          <a:xfrm>
            <a:off x="6947831" y="3502116"/>
            <a:ext cx="1455480" cy="763560"/>
            <a:chOff x="6947831" y="3502116"/>
            <a:chExt cx="1455480" cy="763560"/>
          </a:xfrm>
        </p:grpSpPr>
        <mc:AlternateContent xmlns:mc="http://schemas.openxmlformats.org/markup-compatibility/2006" xmlns:p14="http://schemas.microsoft.com/office/powerpoint/2010/main">
          <mc:Choice Requires="p14">
            <p:contentPart p14:bwMode="auto" r:id="rId349">
              <p14:nvContentPartPr>
                <p14:cNvPr id="203" name="Ink 202">
                  <a:extLst>
                    <a:ext uri="{FF2B5EF4-FFF2-40B4-BE49-F238E27FC236}">
                      <a16:creationId xmlns:a16="http://schemas.microsoft.com/office/drawing/2014/main" id="{CDA02E0E-950A-E1D2-0880-E737B14EB70B}"/>
                    </a:ext>
                  </a:extLst>
                </p14:cNvPr>
                <p14:cNvContentPartPr/>
                <p14:nvPr/>
              </p14:nvContentPartPr>
              <p14:xfrm>
                <a:off x="6947831" y="3502116"/>
                <a:ext cx="249120" cy="22680"/>
              </p14:xfrm>
            </p:contentPart>
          </mc:Choice>
          <mc:Fallback xmlns="">
            <p:pic>
              <p:nvPicPr>
                <p:cNvPr id="203" name="Ink 202">
                  <a:extLst>
                    <a:ext uri="{FF2B5EF4-FFF2-40B4-BE49-F238E27FC236}">
                      <a16:creationId xmlns:a16="http://schemas.microsoft.com/office/drawing/2014/main" id="{CDA02E0E-950A-E1D2-0880-E737B14EB70B}"/>
                    </a:ext>
                  </a:extLst>
                </p:cNvPr>
                <p:cNvPicPr/>
                <p:nvPr/>
              </p:nvPicPr>
              <p:blipFill>
                <a:blip r:embed="rId350"/>
                <a:stretch>
                  <a:fillRect/>
                </a:stretch>
              </p:blipFill>
              <p:spPr>
                <a:xfrm>
                  <a:off x="6938831" y="3493116"/>
                  <a:ext cx="266760" cy="40320"/>
                </a:xfrm>
                <a:prstGeom prst="rect">
                  <a:avLst/>
                </a:prstGeom>
              </p:spPr>
            </p:pic>
          </mc:Fallback>
        </mc:AlternateContent>
        <mc:AlternateContent xmlns:mc="http://schemas.openxmlformats.org/markup-compatibility/2006" xmlns:p14="http://schemas.microsoft.com/office/powerpoint/2010/main">
          <mc:Choice Requires="p14">
            <p:contentPart p14:bwMode="auto" r:id="rId351">
              <p14:nvContentPartPr>
                <p14:cNvPr id="204" name="Ink 203">
                  <a:extLst>
                    <a:ext uri="{FF2B5EF4-FFF2-40B4-BE49-F238E27FC236}">
                      <a16:creationId xmlns:a16="http://schemas.microsoft.com/office/drawing/2014/main" id="{BE0790E0-6BC6-5267-DE24-BDAFC7914D73}"/>
                    </a:ext>
                  </a:extLst>
                </p14:cNvPr>
                <p14:cNvContentPartPr/>
                <p14:nvPr/>
              </p14:nvContentPartPr>
              <p14:xfrm>
                <a:off x="6975191" y="3652236"/>
                <a:ext cx="256680" cy="36360"/>
              </p14:xfrm>
            </p:contentPart>
          </mc:Choice>
          <mc:Fallback xmlns="">
            <p:pic>
              <p:nvPicPr>
                <p:cNvPr id="204" name="Ink 203">
                  <a:extLst>
                    <a:ext uri="{FF2B5EF4-FFF2-40B4-BE49-F238E27FC236}">
                      <a16:creationId xmlns:a16="http://schemas.microsoft.com/office/drawing/2014/main" id="{BE0790E0-6BC6-5267-DE24-BDAFC7914D73}"/>
                    </a:ext>
                  </a:extLst>
                </p:cNvPr>
                <p:cNvPicPr/>
                <p:nvPr/>
              </p:nvPicPr>
              <p:blipFill>
                <a:blip r:embed="rId352"/>
                <a:stretch>
                  <a:fillRect/>
                </a:stretch>
              </p:blipFill>
              <p:spPr>
                <a:xfrm>
                  <a:off x="6966191" y="3643236"/>
                  <a:ext cx="274320" cy="54000"/>
                </a:xfrm>
                <a:prstGeom prst="rect">
                  <a:avLst/>
                </a:prstGeom>
              </p:spPr>
            </p:pic>
          </mc:Fallback>
        </mc:AlternateContent>
        <mc:AlternateContent xmlns:mc="http://schemas.openxmlformats.org/markup-compatibility/2006" xmlns:p14="http://schemas.microsoft.com/office/powerpoint/2010/main">
          <mc:Choice Requires="p14">
            <p:contentPart p14:bwMode="auto" r:id="rId353">
              <p14:nvContentPartPr>
                <p14:cNvPr id="205" name="Ink 204">
                  <a:extLst>
                    <a:ext uri="{FF2B5EF4-FFF2-40B4-BE49-F238E27FC236}">
                      <a16:creationId xmlns:a16="http://schemas.microsoft.com/office/drawing/2014/main" id="{3304A6AF-D2AA-2226-A100-0275A37C928D}"/>
                    </a:ext>
                  </a:extLst>
                </p14:cNvPr>
                <p14:cNvContentPartPr/>
                <p14:nvPr/>
              </p14:nvContentPartPr>
              <p14:xfrm>
                <a:off x="7065191" y="3864996"/>
                <a:ext cx="202680" cy="24120"/>
              </p14:xfrm>
            </p:contentPart>
          </mc:Choice>
          <mc:Fallback xmlns="">
            <p:pic>
              <p:nvPicPr>
                <p:cNvPr id="205" name="Ink 204">
                  <a:extLst>
                    <a:ext uri="{FF2B5EF4-FFF2-40B4-BE49-F238E27FC236}">
                      <a16:creationId xmlns:a16="http://schemas.microsoft.com/office/drawing/2014/main" id="{3304A6AF-D2AA-2226-A100-0275A37C928D}"/>
                    </a:ext>
                  </a:extLst>
                </p:cNvPr>
                <p:cNvPicPr/>
                <p:nvPr/>
              </p:nvPicPr>
              <p:blipFill>
                <a:blip r:embed="rId354"/>
                <a:stretch>
                  <a:fillRect/>
                </a:stretch>
              </p:blipFill>
              <p:spPr>
                <a:xfrm>
                  <a:off x="7056551" y="3856356"/>
                  <a:ext cx="220320" cy="41760"/>
                </a:xfrm>
                <a:prstGeom prst="rect">
                  <a:avLst/>
                </a:prstGeom>
              </p:spPr>
            </p:pic>
          </mc:Fallback>
        </mc:AlternateContent>
        <mc:AlternateContent xmlns:mc="http://schemas.openxmlformats.org/markup-compatibility/2006" xmlns:p14="http://schemas.microsoft.com/office/powerpoint/2010/main">
          <mc:Choice Requires="p14">
            <p:contentPart p14:bwMode="auto" r:id="rId355">
              <p14:nvContentPartPr>
                <p14:cNvPr id="206" name="Ink 205">
                  <a:extLst>
                    <a:ext uri="{FF2B5EF4-FFF2-40B4-BE49-F238E27FC236}">
                      <a16:creationId xmlns:a16="http://schemas.microsoft.com/office/drawing/2014/main" id="{07C67000-AE0A-761B-F528-BB693BCF1A5D}"/>
                    </a:ext>
                  </a:extLst>
                </p14:cNvPr>
                <p14:cNvContentPartPr/>
                <p14:nvPr/>
              </p14:nvContentPartPr>
              <p14:xfrm>
                <a:off x="7357871" y="3502476"/>
                <a:ext cx="380160" cy="385920"/>
              </p14:xfrm>
            </p:contentPart>
          </mc:Choice>
          <mc:Fallback xmlns="">
            <p:pic>
              <p:nvPicPr>
                <p:cNvPr id="206" name="Ink 205">
                  <a:extLst>
                    <a:ext uri="{FF2B5EF4-FFF2-40B4-BE49-F238E27FC236}">
                      <a16:creationId xmlns:a16="http://schemas.microsoft.com/office/drawing/2014/main" id="{07C67000-AE0A-761B-F528-BB693BCF1A5D}"/>
                    </a:ext>
                  </a:extLst>
                </p:cNvPr>
                <p:cNvPicPr/>
                <p:nvPr/>
              </p:nvPicPr>
              <p:blipFill>
                <a:blip r:embed="rId356"/>
                <a:stretch>
                  <a:fillRect/>
                </a:stretch>
              </p:blipFill>
              <p:spPr>
                <a:xfrm>
                  <a:off x="7349231" y="3493836"/>
                  <a:ext cx="397800" cy="403560"/>
                </a:xfrm>
                <a:prstGeom prst="rect">
                  <a:avLst/>
                </a:prstGeom>
              </p:spPr>
            </p:pic>
          </mc:Fallback>
        </mc:AlternateContent>
        <mc:AlternateContent xmlns:mc="http://schemas.openxmlformats.org/markup-compatibility/2006" xmlns:p14="http://schemas.microsoft.com/office/powerpoint/2010/main">
          <mc:Choice Requires="p14">
            <p:contentPart p14:bwMode="auto" r:id="rId357">
              <p14:nvContentPartPr>
                <p14:cNvPr id="207" name="Ink 206">
                  <a:extLst>
                    <a:ext uri="{FF2B5EF4-FFF2-40B4-BE49-F238E27FC236}">
                      <a16:creationId xmlns:a16="http://schemas.microsoft.com/office/drawing/2014/main" id="{5DBD6516-8998-A201-17FB-39E11C48A61F}"/>
                    </a:ext>
                  </a:extLst>
                </p14:cNvPr>
                <p14:cNvContentPartPr/>
                <p14:nvPr/>
              </p14:nvContentPartPr>
              <p14:xfrm>
                <a:off x="7754591" y="3592476"/>
                <a:ext cx="12600" cy="151200"/>
              </p14:xfrm>
            </p:contentPart>
          </mc:Choice>
          <mc:Fallback xmlns="">
            <p:pic>
              <p:nvPicPr>
                <p:cNvPr id="207" name="Ink 206">
                  <a:extLst>
                    <a:ext uri="{FF2B5EF4-FFF2-40B4-BE49-F238E27FC236}">
                      <a16:creationId xmlns:a16="http://schemas.microsoft.com/office/drawing/2014/main" id="{5DBD6516-8998-A201-17FB-39E11C48A61F}"/>
                    </a:ext>
                  </a:extLst>
                </p:cNvPr>
                <p:cNvPicPr/>
                <p:nvPr/>
              </p:nvPicPr>
              <p:blipFill>
                <a:blip r:embed="rId358"/>
                <a:stretch>
                  <a:fillRect/>
                </a:stretch>
              </p:blipFill>
              <p:spPr>
                <a:xfrm>
                  <a:off x="7745951" y="3583836"/>
                  <a:ext cx="30240" cy="168840"/>
                </a:xfrm>
                <a:prstGeom prst="rect">
                  <a:avLst/>
                </a:prstGeom>
              </p:spPr>
            </p:pic>
          </mc:Fallback>
        </mc:AlternateContent>
        <mc:AlternateContent xmlns:mc="http://schemas.openxmlformats.org/markup-compatibility/2006" xmlns:p14="http://schemas.microsoft.com/office/powerpoint/2010/main">
          <mc:Choice Requires="p14">
            <p:contentPart p14:bwMode="auto" r:id="rId359">
              <p14:nvContentPartPr>
                <p14:cNvPr id="208" name="Ink 207">
                  <a:extLst>
                    <a:ext uri="{FF2B5EF4-FFF2-40B4-BE49-F238E27FC236}">
                      <a16:creationId xmlns:a16="http://schemas.microsoft.com/office/drawing/2014/main" id="{828A8BC4-58A2-779E-BC02-E2521E2CE30C}"/>
                    </a:ext>
                  </a:extLst>
                </p14:cNvPr>
                <p14:cNvContentPartPr/>
                <p14:nvPr/>
              </p14:nvContentPartPr>
              <p14:xfrm>
                <a:off x="7789511" y="3532356"/>
                <a:ext cx="11880" cy="13320"/>
              </p14:xfrm>
            </p:contentPart>
          </mc:Choice>
          <mc:Fallback xmlns="">
            <p:pic>
              <p:nvPicPr>
                <p:cNvPr id="208" name="Ink 207">
                  <a:extLst>
                    <a:ext uri="{FF2B5EF4-FFF2-40B4-BE49-F238E27FC236}">
                      <a16:creationId xmlns:a16="http://schemas.microsoft.com/office/drawing/2014/main" id="{828A8BC4-58A2-779E-BC02-E2521E2CE30C}"/>
                    </a:ext>
                  </a:extLst>
                </p:cNvPr>
                <p:cNvPicPr/>
                <p:nvPr/>
              </p:nvPicPr>
              <p:blipFill>
                <a:blip r:embed="rId7"/>
                <a:stretch>
                  <a:fillRect/>
                </a:stretch>
              </p:blipFill>
              <p:spPr>
                <a:xfrm>
                  <a:off x="7780511" y="3523716"/>
                  <a:ext cx="2952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360">
              <p14:nvContentPartPr>
                <p14:cNvPr id="209" name="Ink 208">
                  <a:extLst>
                    <a:ext uri="{FF2B5EF4-FFF2-40B4-BE49-F238E27FC236}">
                      <a16:creationId xmlns:a16="http://schemas.microsoft.com/office/drawing/2014/main" id="{0F8CBF73-AC52-A021-2081-F82670AD65FE}"/>
                    </a:ext>
                  </a:extLst>
                </p14:cNvPr>
                <p14:cNvContentPartPr/>
                <p14:nvPr/>
              </p14:nvContentPartPr>
              <p14:xfrm>
                <a:off x="7841711" y="3578436"/>
                <a:ext cx="139320" cy="182520"/>
              </p14:xfrm>
            </p:contentPart>
          </mc:Choice>
          <mc:Fallback xmlns="">
            <p:pic>
              <p:nvPicPr>
                <p:cNvPr id="209" name="Ink 208">
                  <a:extLst>
                    <a:ext uri="{FF2B5EF4-FFF2-40B4-BE49-F238E27FC236}">
                      <a16:creationId xmlns:a16="http://schemas.microsoft.com/office/drawing/2014/main" id="{0F8CBF73-AC52-A021-2081-F82670AD65FE}"/>
                    </a:ext>
                  </a:extLst>
                </p:cNvPr>
                <p:cNvPicPr/>
                <p:nvPr/>
              </p:nvPicPr>
              <p:blipFill>
                <a:blip r:embed="rId361"/>
                <a:stretch>
                  <a:fillRect/>
                </a:stretch>
              </p:blipFill>
              <p:spPr>
                <a:xfrm>
                  <a:off x="7833071" y="3569436"/>
                  <a:ext cx="156960" cy="200160"/>
                </a:xfrm>
                <a:prstGeom prst="rect">
                  <a:avLst/>
                </a:prstGeom>
              </p:spPr>
            </p:pic>
          </mc:Fallback>
        </mc:AlternateContent>
        <mc:AlternateContent xmlns:mc="http://schemas.openxmlformats.org/markup-compatibility/2006" xmlns:p14="http://schemas.microsoft.com/office/powerpoint/2010/main">
          <mc:Choice Requires="p14">
            <p:contentPart p14:bwMode="auto" r:id="rId362">
              <p14:nvContentPartPr>
                <p14:cNvPr id="210" name="Ink 209">
                  <a:extLst>
                    <a:ext uri="{FF2B5EF4-FFF2-40B4-BE49-F238E27FC236}">
                      <a16:creationId xmlns:a16="http://schemas.microsoft.com/office/drawing/2014/main" id="{76647E7B-74C1-766F-779C-E08B32A9DC7E}"/>
                    </a:ext>
                  </a:extLst>
                </p14:cNvPr>
                <p14:cNvContentPartPr/>
                <p14:nvPr/>
              </p14:nvContentPartPr>
              <p14:xfrm>
                <a:off x="7139351" y="4015476"/>
                <a:ext cx="146880" cy="41760"/>
              </p14:xfrm>
            </p:contentPart>
          </mc:Choice>
          <mc:Fallback xmlns="">
            <p:pic>
              <p:nvPicPr>
                <p:cNvPr id="210" name="Ink 209">
                  <a:extLst>
                    <a:ext uri="{FF2B5EF4-FFF2-40B4-BE49-F238E27FC236}">
                      <a16:creationId xmlns:a16="http://schemas.microsoft.com/office/drawing/2014/main" id="{76647E7B-74C1-766F-779C-E08B32A9DC7E}"/>
                    </a:ext>
                  </a:extLst>
                </p:cNvPr>
                <p:cNvPicPr/>
                <p:nvPr/>
              </p:nvPicPr>
              <p:blipFill>
                <a:blip r:embed="rId363"/>
                <a:stretch>
                  <a:fillRect/>
                </a:stretch>
              </p:blipFill>
              <p:spPr>
                <a:xfrm>
                  <a:off x="7130351" y="4006836"/>
                  <a:ext cx="164520" cy="59400"/>
                </a:xfrm>
                <a:prstGeom prst="rect">
                  <a:avLst/>
                </a:prstGeom>
              </p:spPr>
            </p:pic>
          </mc:Fallback>
        </mc:AlternateContent>
        <mc:AlternateContent xmlns:mc="http://schemas.openxmlformats.org/markup-compatibility/2006" xmlns:p14="http://schemas.microsoft.com/office/powerpoint/2010/main">
          <mc:Choice Requires="p14">
            <p:contentPart p14:bwMode="auto" r:id="rId364">
              <p14:nvContentPartPr>
                <p14:cNvPr id="211" name="Ink 210">
                  <a:extLst>
                    <a:ext uri="{FF2B5EF4-FFF2-40B4-BE49-F238E27FC236}">
                      <a16:creationId xmlns:a16="http://schemas.microsoft.com/office/drawing/2014/main" id="{1F1A5E97-493F-C614-9664-D6A531D0DB36}"/>
                    </a:ext>
                  </a:extLst>
                </p14:cNvPr>
                <p14:cNvContentPartPr/>
                <p14:nvPr/>
              </p14:nvContentPartPr>
              <p14:xfrm>
                <a:off x="7196951" y="4102956"/>
                <a:ext cx="205200" cy="41400"/>
              </p14:xfrm>
            </p:contentPart>
          </mc:Choice>
          <mc:Fallback xmlns="">
            <p:pic>
              <p:nvPicPr>
                <p:cNvPr id="211" name="Ink 210">
                  <a:extLst>
                    <a:ext uri="{FF2B5EF4-FFF2-40B4-BE49-F238E27FC236}">
                      <a16:creationId xmlns:a16="http://schemas.microsoft.com/office/drawing/2014/main" id="{1F1A5E97-493F-C614-9664-D6A531D0DB36}"/>
                    </a:ext>
                  </a:extLst>
                </p:cNvPr>
                <p:cNvPicPr/>
                <p:nvPr/>
              </p:nvPicPr>
              <p:blipFill>
                <a:blip r:embed="rId365"/>
                <a:stretch>
                  <a:fillRect/>
                </a:stretch>
              </p:blipFill>
              <p:spPr>
                <a:xfrm>
                  <a:off x="7188311" y="4094316"/>
                  <a:ext cx="222840" cy="59040"/>
                </a:xfrm>
                <a:prstGeom prst="rect">
                  <a:avLst/>
                </a:prstGeom>
              </p:spPr>
            </p:pic>
          </mc:Fallback>
        </mc:AlternateContent>
        <mc:AlternateContent xmlns:mc="http://schemas.openxmlformats.org/markup-compatibility/2006" xmlns:p14="http://schemas.microsoft.com/office/powerpoint/2010/main">
          <mc:Choice Requires="p14">
            <p:contentPart p14:bwMode="auto" r:id="rId366">
              <p14:nvContentPartPr>
                <p14:cNvPr id="212" name="Ink 211">
                  <a:extLst>
                    <a:ext uri="{FF2B5EF4-FFF2-40B4-BE49-F238E27FC236}">
                      <a16:creationId xmlns:a16="http://schemas.microsoft.com/office/drawing/2014/main" id="{A2B861CA-9F28-0473-106F-E8EB051D6BB8}"/>
                    </a:ext>
                  </a:extLst>
                </p14:cNvPr>
                <p14:cNvContentPartPr/>
                <p14:nvPr/>
              </p14:nvContentPartPr>
              <p14:xfrm>
                <a:off x="7205231" y="4237236"/>
                <a:ext cx="181080" cy="27000"/>
              </p14:xfrm>
            </p:contentPart>
          </mc:Choice>
          <mc:Fallback xmlns="">
            <p:pic>
              <p:nvPicPr>
                <p:cNvPr id="212" name="Ink 211">
                  <a:extLst>
                    <a:ext uri="{FF2B5EF4-FFF2-40B4-BE49-F238E27FC236}">
                      <a16:creationId xmlns:a16="http://schemas.microsoft.com/office/drawing/2014/main" id="{A2B861CA-9F28-0473-106F-E8EB051D6BB8}"/>
                    </a:ext>
                  </a:extLst>
                </p:cNvPr>
                <p:cNvPicPr/>
                <p:nvPr/>
              </p:nvPicPr>
              <p:blipFill>
                <a:blip r:embed="rId367"/>
                <a:stretch>
                  <a:fillRect/>
                </a:stretch>
              </p:blipFill>
              <p:spPr>
                <a:xfrm>
                  <a:off x="7196231" y="4228236"/>
                  <a:ext cx="198720" cy="44640"/>
                </a:xfrm>
                <a:prstGeom prst="rect">
                  <a:avLst/>
                </a:prstGeom>
              </p:spPr>
            </p:pic>
          </mc:Fallback>
        </mc:AlternateContent>
        <mc:AlternateContent xmlns:mc="http://schemas.openxmlformats.org/markup-compatibility/2006" xmlns:p14="http://schemas.microsoft.com/office/powerpoint/2010/main">
          <mc:Choice Requires="p14">
            <p:contentPart p14:bwMode="auto" r:id="rId368">
              <p14:nvContentPartPr>
                <p14:cNvPr id="213" name="Ink 212">
                  <a:extLst>
                    <a:ext uri="{FF2B5EF4-FFF2-40B4-BE49-F238E27FC236}">
                      <a16:creationId xmlns:a16="http://schemas.microsoft.com/office/drawing/2014/main" id="{4D065F15-2304-59BE-A290-07862833AC78}"/>
                    </a:ext>
                  </a:extLst>
                </p14:cNvPr>
                <p14:cNvContentPartPr/>
                <p14:nvPr/>
              </p14:nvContentPartPr>
              <p14:xfrm>
                <a:off x="7222511" y="3897396"/>
                <a:ext cx="1180800" cy="368280"/>
              </p14:xfrm>
            </p:contentPart>
          </mc:Choice>
          <mc:Fallback xmlns="">
            <p:pic>
              <p:nvPicPr>
                <p:cNvPr id="213" name="Ink 212">
                  <a:extLst>
                    <a:ext uri="{FF2B5EF4-FFF2-40B4-BE49-F238E27FC236}">
                      <a16:creationId xmlns:a16="http://schemas.microsoft.com/office/drawing/2014/main" id="{4D065F15-2304-59BE-A290-07862833AC78}"/>
                    </a:ext>
                  </a:extLst>
                </p:cNvPr>
                <p:cNvPicPr/>
                <p:nvPr/>
              </p:nvPicPr>
              <p:blipFill>
                <a:blip r:embed="rId369"/>
                <a:stretch>
                  <a:fillRect/>
                </a:stretch>
              </p:blipFill>
              <p:spPr>
                <a:xfrm>
                  <a:off x="7213871" y="3888756"/>
                  <a:ext cx="1198440" cy="3859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370">
            <p14:nvContentPartPr>
              <p14:cNvPr id="215" name="Ink 214">
                <a:extLst>
                  <a:ext uri="{FF2B5EF4-FFF2-40B4-BE49-F238E27FC236}">
                    <a16:creationId xmlns:a16="http://schemas.microsoft.com/office/drawing/2014/main" id="{B5C450E5-0FCC-97CC-370B-35A866E269FC}"/>
                  </a:ext>
                </a:extLst>
              </p14:cNvPr>
              <p14:cNvContentPartPr/>
              <p14:nvPr/>
            </p14:nvContentPartPr>
            <p14:xfrm>
              <a:off x="8102351" y="3594276"/>
              <a:ext cx="282960" cy="144720"/>
            </p14:xfrm>
          </p:contentPart>
        </mc:Choice>
        <mc:Fallback xmlns="">
          <p:pic>
            <p:nvPicPr>
              <p:cNvPr id="215" name="Ink 214">
                <a:extLst>
                  <a:ext uri="{FF2B5EF4-FFF2-40B4-BE49-F238E27FC236}">
                    <a16:creationId xmlns:a16="http://schemas.microsoft.com/office/drawing/2014/main" id="{B5C450E5-0FCC-97CC-370B-35A866E269FC}"/>
                  </a:ext>
                </a:extLst>
              </p:cNvPr>
              <p:cNvPicPr/>
              <p:nvPr/>
            </p:nvPicPr>
            <p:blipFill>
              <a:blip r:embed="rId371"/>
              <a:stretch>
                <a:fillRect/>
              </a:stretch>
            </p:blipFill>
            <p:spPr>
              <a:xfrm>
                <a:off x="8093351" y="3585276"/>
                <a:ext cx="300600" cy="162360"/>
              </a:xfrm>
              <a:prstGeom prst="rect">
                <a:avLst/>
              </a:prstGeom>
            </p:spPr>
          </p:pic>
        </mc:Fallback>
      </mc:AlternateContent>
    </p:spTree>
    <p:extLst>
      <p:ext uri="{BB962C8B-B14F-4D97-AF65-F5344CB8AC3E}">
        <p14:creationId xmlns:p14="http://schemas.microsoft.com/office/powerpoint/2010/main" val="13341922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9A2AB908-6CD0-C620-5979-C67223BE74AA}"/>
                  </a:ext>
                </a:extLst>
              </p14:cNvPr>
              <p14:cNvContentPartPr/>
              <p14:nvPr/>
            </p14:nvContentPartPr>
            <p14:xfrm>
              <a:off x="2274311" y="1006761"/>
              <a:ext cx="360" cy="1440"/>
            </p14:xfrm>
          </p:contentPart>
        </mc:Choice>
        <mc:Fallback xmlns="">
          <p:pic>
            <p:nvPicPr>
              <p:cNvPr id="2" name="Ink 1">
                <a:extLst>
                  <a:ext uri="{FF2B5EF4-FFF2-40B4-BE49-F238E27FC236}">
                    <a16:creationId xmlns:a16="http://schemas.microsoft.com/office/drawing/2014/main" id="{9A2AB908-6CD0-C620-5979-C67223BE74AA}"/>
                  </a:ext>
                </a:extLst>
              </p:cNvPr>
              <p:cNvPicPr/>
              <p:nvPr/>
            </p:nvPicPr>
            <p:blipFill>
              <a:blip r:embed="rId3"/>
              <a:stretch>
                <a:fillRect/>
              </a:stretch>
            </p:blipFill>
            <p:spPr>
              <a:xfrm>
                <a:off x="2265671" y="997761"/>
                <a:ext cx="18000" cy="19080"/>
              </a:xfrm>
              <a:prstGeom prst="rect">
                <a:avLst/>
              </a:prstGeom>
            </p:spPr>
          </p:pic>
        </mc:Fallback>
      </mc:AlternateContent>
      <p:sp>
        <p:nvSpPr>
          <p:cNvPr id="3" name="TextBox 2">
            <a:extLst>
              <a:ext uri="{FF2B5EF4-FFF2-40B4-BE49-F238E27FC236}">
                <a16:creationId xmlns:a16="http://schemas.microsoft.com/office/drawing/2014/main" id="{884C03AF-B7BD-29EB-5200-26F37F556D8F}"/>
              </a:ext>
            </a:extLst>
          </p:cNvPr>
          <p:cNvSpPr txBox="1"/>
          <p:nvPr/>
        </p:nvSpPr>
        <p:spPr>
          <a:xfrm>
            <a:off x="189755" y="260648"/>
            <a:ext cx="11809313" cy="6001643"/>
          </a:xfrm>
          <a:prstGeom prst="rect">
            <a:avLst/>
          </a:prstGeom>
          <a:noFill/>
        </p:spPr>
        <p:txBody>
          <a:bodyPr wrap="square" rtlCol="0">
            <a:spAutoFit/>
          </a:bodyPr>
          <a:lstStyle/>
          <a:p>
            <a:pPr marL="457200" indent="-457200">
              <a:buAutoNum type="arabicPeriod"/>
            </a:pPr>
            <a:r>
              <a:rPr lang="en-IN" dirty="0"/>
              <a:t>Can we call an AMDP from CDS view?</a:t>
            </a:r>
          </a:p>
          <a:p>
            <a:pPr marL="457200" indent="-457200">
              <a:buAutoNum type="arabicPeriod"/>
            </a:pPr>
            <a:r>
              <a:rPr lang="en-IN" dirty="0"/>
              <a:t>Can we integrate </a:t>
            </a:r>
            <a:r>
              <a:rPr lang="en-IN" dirty="0" err="1"/>
              <a:t>cds</a:t>
            </a:r>
            <a:r>
              <a:rPr lang="en-IN" dirty="0"/>
              <a:t> using AMDP?</a:t>
            </a:r>
          </a:p>
          <a:p>
            <a:pPr marL="457200" indent="-457200">
              <a:buAutoNum type="arabicPeriod"/>
            </a:pPr>
            <a:r>
              <a:rPr lang="en-IN" dirty="0"/>
              <a:t>Is it possible that CDS view can contain SQL script code.</a:t>
            </a:r>
          </a:p>
          <a:p>
            <a:pPr marL="457200" indent="-457200">
              <a:buAutoNum type="arabicPeriod"/>
            </a:pPr>
            <a:r>
              <a:rPr lang="en-IN" dirty="0"/>
              <a:t>We are working on project and there are some limitations we are facing with </a:t>
            </a:r>
            <a:r>
              <a:rPr lang="en-IN" dirty="0" err="1"/>
              <a:t>cds</a:t>
            </a:r>
            <a:r>
              <a:rPr lang="en-IN" dirty="0"/>
              <a:t> views, what is the option we have.</a:t>
            </a:r>
          </a:p>
          <a:p>
            <a:pPr marL="457200" indent="-457200">
              <a:buAutoNum type="arabicPeriod"/>
            </a:pPr>
            <a:r>
              <a:rPr lang="en-IN" dirty="0"/>
              <a:t>I want to use HANA native functions in CDS, how to use them?</a:t>
            </a:r>
          </a:p>
          <a:p>
            <a:pPr marL="457200" indent="-457200">
              <a:buAutoNum type="arabicPeriod"/>
            </a:pPr>
            <a:endParaRPr lang="en-IN" dirty="0"/>
          </a:p>
          <a:p>
            <a:r>
              <a:rPr lang="en-IN" dirty="0"/>
              <a:t>CDS Table function</a:t>
            </a:r>
          </a:p>
          <a:p>
            <a:pPr marL="342900" indent="-342900">
              <a:buFont typeface="Arial" panose="020B0604020202020204" pitchFamily="34" charset="0"/>
              <a:buChar char="•"/>
            </a:pPr>
            <a:r>
              <a:rPr lang="en-IN" dirty="0"/>
              <a:t>It is just like AMDP but can only used for read-only scenario</a:t>
            </a:r>
          </a:p>
          <a:p>
            <a:pPr marL="342900" indent="-342900">
              <a:buFont typeface="Arial" panose="020B0604020202020204" pitchFamily="34" charset="0"/>
              <a:buChar char="•"/>
            </a:pPr>
            <a:r>
              <a:rPr lang="en-IN" dirty="0"/>
              <a:t>First we will create a </a:t>
            </a:r>
            <a:r>
              <a:rPr lang="en-IN" dirty="0" err="1"/>
              <a:t>cds</a:t>
            </a:r>
            <a:r>
              <a:rPr lang="en-IN" dirty="0"/>
              <a:t> table function, which define the skeleton of the data.</a:t>
            </a:r>
          </a:p>
          <a:p>
            <a:pPr marL="342900" indent="-342900">
              <a:buFont typeface="Arial" panose="020B0604020202020204" pitchFamily="34" charset="0"/>
              <a:buChar char="•"/>
            </a:pPr>
            <a:r>
              <a:rPr lang="en-IN" dirty="0"/>
              <a:t>Then create a implementation method like AMDP where we can write SQL Script code.</a:t>
            </a:r>
          </a:p>
          <a:p>
            <a:pPr marL="342900" indent="-342900">
              <a:buFont typeface="Arial" panose="020B0604020202020204" pitchFamily="34" charset="0"/>
              <a:buChar char="•"/>
            </a:pPr>
            <a:r>
              <a:rPr lang="en-IN" dirty="0"/>
              <a:t>A table function can be integrated with other </a:t>
            </a:r>
            <a:r>
              <a:rPr lang="en-IN" dirty="0" err="1"/>
              <a:t>cds</a:t>
            </a:r>
            <a:r>
              <a:rPr lang="en-IN" dirty="0"/>
              <a:t> views using joins or association</a:t>
            </a:r>
          </a:p>
          <a:p>
            <a:pPr marL="342900" indent="-342900">
              <a:buFont typeface="Arial" panose="020B0604020202020204" pitchFamily="34" charset="0"/>
              <a:buChar char="•"/>
            </a:pPr>
            <a:r>
              <a:rPr lang="en-IN" dirty="0"/>
              <a:t>You can call another </a:t>
            </a:r>
            <a:r>
              <a:rPr lang="en-IN" dirty="0" err="1"/>
              <a:t>amdp</a:t>
            </a:r>
            <a:r>
              <a:rPr lang="en-IN" dirty="0"/>
              <a:t>/table function.</a:t>
            </a:r>
          </a:p>
          <a:p>
            <a:pPr marL="342900" indent="-342900">
              <a:buFont typeface="Arial" panose="020B0604020202020204" pitchFamily="34" charset="0"/>
              <a:buChar char="•"/>
            </a:pPr>
            <a:r>
              <a:rPr lang="en-IN" dirty="0"/>
              <a:t>Overcome limitations of </a:t>
            </a:r>
            <a:r>
              <a:rPr lang="en-IN" dirty="0" err="1"/>
              <a:t>cds</a:t>
            </a:r>
            <a:r>
              <a:rPr lang="en-IN" dirty="0"/>
              <a:t> views, we can use </a:t>
            </a:r>
            <a:r>
              <a:rPr lang="en-IN" dirty="0" err="1"/>
              <a:t>hana</a:t>
            </a:r>
            <a:r>
              <a:rPr lang="en-IN" dirty="0"/>
              <a:t> specific functions</a:t>
            </a:r>
          </a:p>
          <a:p>
            <a:pPr marL="342900" indent="-342900">
              <a:buFont typeface="Arial" panose="020B0604020202020204" pitchFamily="34" charset="0"/>
              <a:buChar char="•"/>
            </a:pPr>
            <a:r>
              <a:rPr lang="en-IN" dirty="0"/>
              <a:t>It is also one of the best way to achieve code to data.</a:t>
            </a:r>
          </a:p>
        </p:txBody>
      </p:sp>
    </p:spTree>
    <p:extLst>
      <p:ext uri="{BB962C8B-B14F-4D97-AF65-F5344CB8AC3E}">
        <p14:creationId xmlns:p14="http://schemas.microsoft.com/office/powerpoint/2010/main" val="33347511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022DBD5-5B67-E8E7-BCA0-B29CE4D53342}"/>
              </a:ext>
            </a:extLst>
          </p:cNvPr>
          <p:cNvSpPr txBox="1"/>
          <p:nvPr/>
        </p:nvSpPr>
        <p:spPr>
          <a:xfrm>
            <a:off x="189756" y="116632"/>
            <a:ext cx="11449272" cy="6463308"/>
          </a:xfrm>
          <a:prstGeom prst="rect">
            <a:avLst/>
          </a:prstGeom>
          <a:noFill/>
        </p:spPr>
        <p:txBody>
          <a:bodyPr wrap="square" rtlCol="0">
            <a:spAutoFit/>
          </a:bodyPr>
          <a:lstStyle/>
          <a:p>
            <a:pPr marL="342900" indent="-342900">
              <a:buFont typeface="Arial" panose="020B0604020202020204" pitchFamily="34" charset="0"/>
              <a:buChar char="•"/>
            </a:pPr>
            <a:r>
              <a:rPr lang="en-IN" sz="1800" dirty="0"/>
              <a:t>Can I debug AMDP</a:t>
            </a:r>
          </a:p>
          <a:p>
            <a:pPr lvl="1"/>
            <a:r>
              <a:rPr lang="en-IN" sz="1800" dirty="0">
                <a:hlinkClick r:id="rId2"/>
              </a:rPr>
              <a:t>https://www.youtube.com/watch?v=fpXoTqHLeSo&amp;pp=ygUKZGVidWcgYW1kcA%3D%3D</a:t>
            </a:r>
            <a:endParaRPr lang="en-IN" sz="1800" dirty="0"/>
          </a:p>
          <a:p>
            <a:pPr lvl="1"/>
            <a:endParaRPr lang="en-IN" sz="1800" dirty="0"/>
          </a:p>
          <a:p>
            <a:pPr marL="342900" indent="-342900">
              <a:buFont typeface="Arial" panose="020B0604020202020204" pitchFamily="34" charset="0"/>
              <a:buChar char="•"/>
            </a:pPr>
            <a:r>
              <a:rPr lang="en-IN" sz="1800" dirty="0"/>
              <a:t>How to </a:t>
            </a:r>
            <a:r>
              <a:rPr lang="en-IN" sz="1800" dirty="0" err="1"/>
              <a:t>analyze</a:t>
            </a:r>
            <a:r>
              <a:rPr lang="en-IN" sz="1800" dirty="0"/>
              <a:t> performance of AMDP</a:t>
            </a:r>
          </a:p>
          <a:p>
            <a:pPr marL="952393" lvl="1" indent="-342900">
              <a:buFont typeface="Arial" panose="020B0604020202020204" pitchFamily="34" charset="0"/>
              <a:buChar char="•"/>
            </a:pPr>
            <a:r>
              <a:rPr lang="en-IN" sz="1800" dirty="0">
                <a:hlinkClick r:id="rId3"/>
              </a:rPr>
              <a:t>https://www.youtube.com/watch?v=KLgTI1J5d3E&amp;pp=ygUccGVyZm9ybWFuY2UgYW5hbHlzaXMgb2YgYW1kcA%3D%3D</a:t>
            </a:r>
            <a:endParaRPr lang="en-IN" sz="1800" dirty="0"/>
          </a:p>
          <a:p>
            <a:pPr marL="952393" lvl="1" indent="-342900">
              <a:buFont typeface="Arial" panose="020B0604020202020204" pitchFamily="34" charset="0"/>
              <a:buChar char="•"/>
            </a:pPr>
            <a:endParaRPr lang="en-IN" sz="1800" dirty="0"/>
          </a:p>
          <a:p>
            <a:pPr marL="342900" indent="-342900">
              <a:buFont typeface="Arial" panose="020B0604020202020204" pitchFamily="34" charset="0"/>
              <a:buChar char="•"/>
            </a:pPr>
            <a:r>
              <a:rPr lang="en-IN" sz="1800" dirty="0"/>
              <a:t>Can we call one AMDP inside another</a:t>
            </a:r>
          </a:p>
          <a:p>
            <a:pPr lvl="1"/>
            <a:r>
              <a:rPr lang="en-IN" sz="1800" dirty="0">
                <a:hlinkClick r:id="rId4"/>
              </a:rPr>
              <a:t>https://www.youtube.com/watch?v=r2LsDROiJ90&amp;pp=ygUccGVyZm9ybWFuY2UgYW5hbHlzaXMgb2YgYW1kcA%3D%3D</a:t>
            </a:r>
            <a:endParaRPr lang="en-IN" sz="1800" dirty="0"/>
          </a:p>
          <a:p>
            <a:pPr lvl="1"/>
            <a:endParaRPr lang="en-IN" sz="1800" dirty="0"/>
          </a:p>
          <a:p>
            <a:pPr marL="342900" indent="-342900">
              <a:buFont typeface="Arial" panose="020B0604020202020204" pitchFamily="34" charset="0"/>
              <a:buChar char="•"/>
            </a:pPr>
            <a:r>
              <a:rPr lang="en-IN" sz="1800" dirty="0"/>
              <a:t>Can you show a real-time use case of AMDP</a:t>
            </a:r>
          </a:p>
          <a:p>
            <a:pPr lvl="1"/>
            <a:r>
              <a:rPr lang="en-IN" sz="1800" dirty="0">
                <a:hlinkClick r:id="rId5"/>
              </a:rPr>
              <a:t>https://www.youtube.com/watch?v=Tm1RFOt0KMY&amp;pp=ygUccGVyZm9ybWFuY2UgYW5hbHlzaXMgb2YgYW1kcA%3D%3D</a:t>
            </a:r>
            <a:endParaRPr lang="en-IN" sz="1800" dirty="0"/>
          </a:p>
          <a:p>
            <a:pPr lvl="1"/>
            <a:endParaRPr lang="en-IN" sz="1800" dirty="0"/>
          </a:p>
          <a:p>
            <a:pPr marL="342900" indent="-342900">
              <a:buFont typeface="Arial" panose="020B0604020202020204" pitchFamily="34" charset="0"/>
              <a:buChar char="•"/>
            </a:pPr>
            <a:r>
              <a:rPr lang="en-IN" sz="1800" dirty="0"/>
              <a:t>How to do FOR ALL ENTRIES (</a:t>
            </a:r>
            <a:r>
              <a:rPr lang="en-IN" sz="1800" dirty="0" err="1"/>
              <a:t>abap</a:t>
            </a:r>
            <a:r>
              <a:rPr lang="en-IN" sz="1800" dirty="0"/>
              <a:t>) using AMDP</a:t>
            </a:r>
          </a:p>
          <a:p>
            <a:pPr lvl="1"/>
            <a:r>
              <a:rPr lang="en-IN" sz="1800" dirty="0">
                <a:hlinkClick r:id="rId6"/>
              </a:rPr>
              <a:t>https://www.youtube.com/watch?v=dIMPMNlT7jQ&amp;pp=ygUccGVyZm9ybWFuY2UgYW5hbHlzaXMgb2YgYW1kcA%3D%3D</a:t>
            </a:r>
            <a:endParaRPr lang="en-IN" sz="1800" dirty="0"/>
          </a:p>
          <a:p>
            <a:pPr lvl="1"/>
            <a:endParaRPr lang="en-IN" sz="1800" dirty="0"/>
          </a:p>
          <a:p>
            <a:pPr marL="342900" indent="-342900">
              <a:buFont typeface="Arial" panose="020B0604020202020204" pitchFamily="34" charset="0"/>
              <a:buChar char="•"/>
            </a:pPr>
            <a:r>
              <a:rPr lang="en-IN" sz="1800" dirty="0"/>
              <a:t>How to pass select options to an AMDP</a:t>
            </a:r>
          </a:p>
          <a:p>
            <a:pPr marL="952393" lvl="1" indent="-342900">
              <a:buFont typeface="Arial" panose="020B0604020202020204" pitchFamily="34" charset="0"/>
              <a:buChar char="•"/>
            </a:pPr>
            <a:r>
              <a:rPr lang="en-IN" sz="1800" dirty="0">
                <a:hlinkClick r:id="rId7"/>
              </a:rPr>
              <a:t>https://www.youtube.com/watch?v=hbtnWi032Z8&amp;pp=ygUTc2VsZWN0IG9wdGlvbnMgYW1kcA%3D%3D</a:t>
            </a:r>
            <a:endParaRPr lang="en-IN" sz="1800" dirty="0"/>
          </a:p>
          <a:p>
            <a:pPr marL="342900" indent="-342900">
              <a:buFont typeface="Arial" panose="020B0604020202020204" pitchFamily="34" charset="0"/>
              <a:buChar char="•"/>
            </a:pPr>
            <a:endParaRPr lang="en-IN" sz="1800" dirty="0"/>
          </a:p>
        </p:txBody>
      </p:sp>
    </p:spTree>
    <p:extLst>
      <p:ext uri="{BB962C8B-B14F-4D97-AF65-F5344CB8AC3E}">
        <p14:creationId xmlns:p14="http://schemas.microsoft.com/office/powerpoint/2010/main" val="10234806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7" name="Group 196">
            <a:extLst>
              <a:ext uri="{FF2B5EF4-FFF2-40B4-BE49-F238E27FC236}">
                <a16:creationId xmlns:a16="http://schemas.microsoft.com/office/drawing/2014/main" id="{39BB0F7C-1781-0FEF-84A1-99CDB19FA69C}"/>
              </a:ext>
            </a:extLst>
          </p:cNvPr>
          <p:cNvGrpSpPr/>
          <p:nvPr/>
        </p:nvGrpSpPr>
        <p:grpSpPr>
          <a:xfrm>
            <a:off x="1682111" y="219801"/>
            <a:ext cx="10530000" cy="6219720"/>
            <a:chOff x="1682111" y="219801"/>
            <a:chExt cx="10530000" cy="6219720"/>
          </a:xfrm>
        </p:grpSpPr>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5DAFBB33-AD77-E730-01CD-16587F1F10D4}"/>
                    </a:ext>
                  </a:extLst>
                </p14:cNvPr>
                <p14:cNvContentPartPr/>
                <p14:nvPr/>
              </p14:nvContentPartPr>
              <p14:xfrm>
                <a:off x="4571831" y="370281"/>
                <a:ext cx="30240" cy="2520"/>
              </p14:xfrm>
            </p:contentPart>
          </mc:Choice>
          <mc:Fallback xmlns="">
            <p:pic>
              <p:nvPicPr>
                <p:cNvPr id="4" name="Ink 3">
                  <a:extLst>
                    <a:ext uri="{FF2B5EF4-FFF2-40B4-BE49-F238E27FC236}">
                      <a16:creationId xmlns:a16="http://schemas.microsoft.com/office/drawing/2014/main" id="{5DAFBB33-AD77-E730-01CD-16587F1F10D4}"/>
                    </a:ext>
                  </a:extLst>
                </p:cNvPr>
                <p:cNvPicPr/>
                <p:nvPr/>
              </p:nvPicPr>
              <p:blipFill>
                <a:blip r:embed="rId3"/>
                <a:stretch>
                  <a:fillRect/>
                </a:stretch>
              </p:blipFill>
              <p:spPr>
                <a:xfrm>
                  <a:off x="4562831" y="361281"/>
                  <a:ext cx="47880" cy="2016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BFFBC833-C0EE-DAE4-83AA-38E250B1354E}"/>
                    </a:ext>
                  </a:extLst>
                </p14:cNvPr>
                <p14:cNvContentPartPr/>
                <p14:nvPr/>
              </p14:nvContentPartPr>
              <p14:xfrm>
                <a:off x="4031471" y="316641"/>
                <a:ext cx="1737360" cy="730080"/>
              </p14:xfrm>
            </p:contentPart>
          </mc:Choice>
          <mc:Fallback xmlns="">
            <p:pic>
              <p:nvPicPr>
                <p:cNvPr id="5" name="Ink 4">
                  <a:extLst>
                    <a:ext uri="{FF2B5EF4-FFF2-40B4-BE49-F238E27FC236}">
                      <a16:creationId xmlns:a16="http://schemas.microsoft.com/office/drawing/2014/main" id="{BFFBC833-C0EE-DAE4-83AA-38E250B1354E}"/>
                    </a:ext>
                  </a:extLst>
                </p:cNvPr>
                <p:cNvPicPr/>
                <p:nvPr/>
              </p:nvPicPr>
              <p:blipFill>
                <a:blip r:embed="rId5"/>
                <a:stretch>
                  <a:fillRect/>
                </a:stretch>
              </p:blipFill>
              <p:spPr>
                <a:xfrm>
                  <a:off x="4022831" y="307641"/>
                  <a:ext cx="1755000" cy="74772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 name="Ink 5">
                  <a:extLst>
                    <a:ext uri="{FF2B5EF4-FFF2-40B4-BE49-F238E27FC236}">
                      <a16:creationId xmlns:a16="http://schemas.microsoft.com/office/drawing/2014/main" id="{CB06DD70-493F-55A9-5341-E28A2CD994C8}"/>
                    </a:ext>
                  </a:extLst>
                </p14:cNvPr>
                <p14:cNvContentPartPr/>
                <p14:nvPr/>
              </p14:nvContentPartPr>
              <p14:xfrm>
                <a:off x="4323071" y="477201"/>
                <a:ext cx="231120" cy="346680"/>
              </p14:xfrm>
            </p:contentPart>
          </mc:Choice>
          <mc:Fallback xmlns="">
            <p:pic>
              <p:nvPicPr>
                <p:cNvPr id="6" name="Ink 5">
                  <a:extLst>
                    <a:ext uri="{FF2B5EF4-FFF2-40B4-BE49-F238E27FC236}">
                      <a16:creationId xmlns:a16="http://schemas.microsoft.com/office/drawing/2014/main" id="{CB06DD70-493F-55A9-5341-E28A2CD994C8}"/>
                    </a:ext>
                  </a:extLst>
                </p:cNvPr>
                <p:cNvPicPr/>
                <p:nvPr/>
              </p:nvPicPr>
              <p:blipFill>
                <a:blip r:embed="rId7"/>
                <a:stretch>
                  <a:fillRect/>
                </a:stretch>
              </p:blipFill>
              <p:spPr>
                <a:xfrm>
                  <a:off x="4314431" y="468201"/>
                  <a:ext cx="248760" cy="36432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7" name="Ink 6">
                  <a:extLst>
                    <a:ext uri="{FF2B5EF4-FFF2-40B4-BE49-F238E27FC236}">
                      <a16:creationId xmlns:a16="http://schemas.microsoft.com/office/drawing/2014/main" id="{98F538EC-96BD-DCEC-F8BC-6E4D8F2BA58A}"/>
                    </a:ext>
                  </a:extLst>
                </p14:cNvPr>
                <p14:cNvContentPartPr/>
                <p14:nvPr/>
              </p14:nvContentPartPr>
              <p14:xfrm>
                <a:off x="4602071" y="606441"/>
                <a:ext cx="299520" cy="292320"/>
              </p14:xfrm>
            </p:contentPart>
          </mc:Choice>
          <mc:Fallback xmlns="">
            <p:pic>
              <p:nvPicPr>
                <p:cNvPr id="7" name="Ink 6">
                  <a:extLst>
                    <a:ext uri="{FF2B5EF4-FFF2-40B4-BE49-F238E27FC236}">
                      <a16:creationId xmlns:a16="http://schemas.microsoft.com/office/drawing/2014/main" id="{98F538EC-96BD-DCEC-F8BC-6E4D8F2BA58A}"/>
                    </a:ext>
                  </a:extLst>
                </p:cNvPr>
                <p:cNvPicPr/>
                <p:nvPr/>
              </p:nvPicPr>
              <p:blipFill>
                <a:blip r:embed="rId9"/>
                <a:stretch>
                  <a:fillRect/>
                </a:stretch>
              </p:blipFill>
              <p:spPr>
                <a:xfrm>
                  <a:off x="4593071" y="597441"/>
                  <a:ext cx="317160" cy="30996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8" name="Ink 7">
                  <a:extLst>
                    <a:ext uri="{FF2B5EF4-FFF2-40B4-BE49-F238E27FC236}">
                      <a16:creationId xmlns:a16="http://schemas.microsoft.com/office/drawing/2014/main" id="{A6B4CB63-A523-0AC1-759C-89CF00460A57}"/>
                    </a:ext>
                  </a:extLst>
                </p14:cNvPr>
                <p14:cNvContentPartPr/>
                <p14:nvPr/>
              </p14:nvContentPartPr>
              <p14:xfrm>
                <a:off x="4936511" y="615441"/>
                <a:ext cx="99720" cy="147600"/>
              </p14:xfrm>
            </p:contentPart>
          </mc:Choice>
          <mc:Fallback xmlns="">
            <p:pic>
              <p:nvPicPr>
                <p:cNvPr id="8" name="Ink 7">
                  <a:extLst>
                    <a:ext uri="{FF2B5EF4-FFF2-40B4-BE49-F238E27FC236}">
                      <a16:creationId xmlns:a16="http://schemas.microsoft.com/office/drawing/2014/main" id="{A6B4CB63-A523-0AC1-759C-89CF00460A57}"/>
                    </a:ext>
                  </a:extLst>
                </p:cNvPr>
                <p:cNvPicPr/>
                <p:nvPr/>
              </p:nvPicPr>
              <p:blipFill>
                <a:blip r:embed="rId11"/>
                <a:stretch>
                  <a:fillRect/>
                </a:stretch>
              </p:blipFill>
              <p:spPr>
                <a:xfrm>
                  <a:off x="4927511" y="606801"/>
                  <a:ext cx="117360" cy="16524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9" name="Ink 8">
                  <a:extLst>
                    <a:ext uri="{FF2B5EF4-FFF2-40B4-BE49-F238E27FC236}">
                      <a16:creationId xmlns:a16="http://schemas.microsoft.com/office/drawing/2014/main" id="{BFCF7D1C-C2AF-6FF7-119E-C1527DAF0999}"/>
                    </a:ext>
                  </a:extLst>
                </p14:cNvPr>
                <p14:cNvContentPartPr/>
                <p14:nvPr/>
              </p14:nvContentPartPr>
              <p14:xfrm>
                <a:off x="5129111" y="637041"/>
                <a:ext cx="33480" cy="117720"/>
              </p14:xfrm>
            </p:contentPart>
          </mc:Choice>
          <mc:Fallback xmlns="">
            <p:pic>
              <p:nvPicPr>
                <p:cNvPr id="9" name="Ink 8">
                  <a:extLst>
                    <a:ext uri="{FF2B5EF4-FFF2-40B4-BE49-F238E27FC236}">
                      <a16:creationId xmlns:a16="http://schemas.microsoft.com/office/drawing/2014/main" id="{BFCF7D1C-C2AF-6FF7-119E-C1527DAF0999}"/>
                    </a:ext>
                  </a:extLst>
                </p:cNvPr>
                <p:cNvPicPr/>
                <p:nvPr/>
              </p:nvPicPr>
              <p:blipFill>
                <a:blip r:embed="rId13"/>
                <a:stretch>
                  <a:fillRect/>
                </a:stretch>
              </p:blipFill>
              <p:spPr>
                <a:xfrm>
                  <a:off x="5120471" y="628041"/>
                  <a:ext cx="51120" cy="13536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0" name="Ink 9">
                  <a:extLst>
                    <a:ext uri="{FF2B5EF4-FFF2-40B4-BE49-F238E27FC236}">
                      <a16:creationId xmlns:a16="http://schemas.microsoft.com/office/drawing/2014/main" id="{5BC41344-04E2-B7A0-2425-2BC9FFC371ED}"/>
                    </a:ext>
                  </a:extLst>
                </p14:cNvPr>
                <p14:cNvContentPartPr/>
                <p14:nvPr/>
              </p14:nvContentPartPr>
              <p14:xfrm>
                <a:off x="5128751" y="526521"/>
                <a:ext cx="10440" cy="21600"/>
              </p14:xfrm>
            </p:contentPart>
          </mc:Choice>
          <mc:Fallback xmlns="">
            <p:pic>
              <p:nvPicPr>
                <p:cNvPr id="10" name="Ink 9">
                  <a:extLst>
                    <a:ext uri="{FF2B5EF4-FFF2-40B4-BE49-F238E27FC236}">
                      <a16:creationId xmlns:a16="http://schemas.microsoft.com/office/drawing/2014/main" id="{5BC41344-04E2-B7A0-2425-2BC9FFC371ED}"/>
                    </a:ext>
                  </a:extLst>
                </p:cNvPr>
                <p:cNvPicPr/>
                <p:nvPr/>
              </p:nvPicPr>
              <p:blipFill>
                <a:blip r:embed="rId15"/>
                <a:stretch>
                  <a:fillRect/>
                </a:stretch>
              </p:blipFill>
              <p:spPr>
                <a:xfrm>
                  <a:off x="5120111" y="517521"/>
                  <a:ext cx="28080" cy="3924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1" name="Ink 10">
                  <a:extLst>
                    <a:ext uri="{FF2B5EF4-FFF2-40B4-BE49-F238E27FC236}">
                      <a16:creationId xmlns:a16="http://schemas.microsoft.com/office/drawing/2014/main" id="{7BB611DA-385D-A47C-FAAE-A8A3ADEF4855}"/>
                    </a:ext>
                  </a:extLst>
                </p14:cNvPr>
                <p14:cNvContentPartPr/>
                <p14:nvPr/>
              </p14:nvContentPartPr>
              <p14:xfrm>
                <a:off x="5179511" y="615441"/>
                <a:ext cx="83880" cy="91800"/>
              </p14:xfrm>
            </p:contentPart>
          </mc:Choice>
          <mc:Fallback xmlns="">
            <p:pic>
              <p:nvPicPr>
                <p:cNvPr id="11" name="Ink 10">
                  <a:extLst>
                    <a:ext uri="{FF2B5EF4-FFF2-40B4-BE49-F238E27FC236}">
                      <a16:creationId xmlns:a16="http://schemas.microsoft.com/office/drawing/2014/main" id="{7BB611DA-385D-A47C-FAAE-A8A3ADEF4855}"/>
                    </a:ext>
                  </a:extLst>
                </p:cNvPr>
                <p:cNvPicPr/>
                <p:nvPr/>
              </p:nvPicPr>
              <p:blipFill>
                <a:blip r:embed="rId17"/>
                <a:stretch>
                  <a:fillRect/>
                </a:stretch>
              </p:blipFill>
              <p:spPr>
                <a:xfrm>
                  <a:off x="5170511" y="606441"/>
                  <a:ext cx="101520" cy="10944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2" name="Ink 11">
                  <a:extLst>
                    <a:ext uri="{FF2B5EF4-FFF2-40B4-BE49-F238E27FC236}">
                      <a16:creationId xmlns:a16="http://schemas.microsoft.com/office/drawing/2014/main" id="{B056DBA4-DDC2-89D1-2C8C-6C4313DC334B}"/>
                    </a:ext>
                  </a:extLst>
                </p14:cNvPr>
                <p14:cNvContentPartPr/>
                <p14:nvPr/>
              </p14:nvContentPartPr>
              <p14:xfrm>
                <a:off x="5305871" y="613281"/>
                <a:ext cx="51840" cy="88200"/>
              </p14:xfrm>
            </p:contentPart>
          </mc:Choice>
          <mc:Fallback xmlns="">
            <p:pic>
              <p:nvPicPr>
                <p:cNvPr id="12" name="Ink 11">
                  <a:extLst>
                    <a:ext uri="{FF2B5EF4-FFF2-40B4-BE49-F238E27FC236}">
                      <a16:creationId xmlns:a16="http://schemas.microsoft.com/office/drawing/2014/main" id="{B056DBA4-DDC2-89D1-2C8C-6C4313DC334B}"/>
                    </a:ext>
                  </a:extLst>
                </p:cNvPr>
                <p:cNvPicPr/>
                <p:nvPr/>
              </p:nvPicPr>
              <p:blipFill>
                <a:blip r:embed="rId19"/>
                <a:stretch>
                  <a:fillRect/>
                </a:stretch>
              </p:blipFill>
              <p:spPr>
                <a:xfrm>
                  <a:off x="5296871" y="604281"/>
                  <a:ext cx="69480" cy="10584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3" name="Ink 12">
                  <a:extLst>
                    <a:ext uri="{FF2B5EF4-FFF2-40B4-BE49-F238E27FC236}">
                      <a16:creationId xmlns:a16="http://schemas.microsoft.com/office/drawing/2014/main" id="{E8DD58B1-F11E-EA9C-9D13-FCAFBDC797FC}"/>
                    </a:ext>
                  </a:extLst>
                </p14:cNvPr>
                <p14:cNvContentPartPr/>
                <p14:nvPr/>
              </p14:nvContentPartPr>
              <p14:xfrm>
                <a:off x="5390831" y="575481"/>
                <a:ext cx="227880" cy="113760"/>
              </p14:xfrm>
            </p:contentPart>
          </mc:Choice>
          <mc:Fallback xmlns="">
            <p:pic>
              <p:nvPicPr>
                <p:cNvPr id="13" name="Ink 12">
                  <a:extLst>
                    <a:ext uri="{FF2B5EF4-FFF2-40B4-BE49-F238E27FC236}">
                      <a16:creationId xmlns:a16="http://schemas.microsoft.com/office/drawing/2014/main" id="{E8DD58B1-F11E-EA9C-9D13-FCAFBDC797FC}"/>
                    </a:ext>
                  </a:extLst>
                </p:cNvPr>
                <p:cNvPicPr/>
                <p:nvPr/>
              </p:nvPicPr>
              <p:blipFill>
                <a:blip r:embed="rId21"/>
                <a:stretch>
                  <a:fillRect/>
                </a:stretch>
              </p:blipFill>
              <p:spPr>
                <a:xfrm>
                  <a:off x="5381831" y="566481"/>
                  <a:ext cx="245520" cy="1314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4" name="Ink 13">
                  <a:extLst>
                    <a:ext uri="{FF2B5EF4-FFF2-40B4-BE49-F238E27FC236}">
                      <a16:creationId xmlns:a16="http://schemas.microsoft.com/office/drawing/2014/main" id="{FAFD1C0C-CB3C-7B62-56BE-96C977ABACE5}"/>
                    </a:ext>
                  </a:extLst>
                </p14:cNvPr>
                <p14:cNvContentPartPr/>
                <p14:nvPr/>
              </p14:nvContentPartPr>
              <p14:xfrm>
                <a:off x="5654351" y="604641"/>
                <a:ext cx="34920" cy="101520"/>
              </p14:xfrm>
            </p:contentPart>
          </mc:Choice>
          <mc:Fallback xmlns="">
            <p:pic>
              <p:nvPicPr>
                <p:cNvPr id="14" name="Ink 13">
                  <a:extLst>
                    <a:ext uri="{FF2B5EF4-FFF2-40B4-BE49-F238E27FC236}">
                      <a16:creationId xmlns:a16="http://schemas.microsoft.com/office/drawing/2014/main" id="{FAFD1C0C-CB3C-7B62-56BE-96C977ABACE5}"/>
                    </a:ext>
                  </a:extLst>
                </p:cNvPr>
                <p:cNvPicPr/>
                <p:nvPr/>
              </p:nvPicPr>
              <p:blipFill>
                <a:blip r:embed="rId23"/>
                <a:stretch>
                  <a:fillRect/>
                </a:stretch>
              </p:blipFill>
              <p:spPr>
                <a:xfrm>
                  <a:off x="5645711" y="596001"/>
                  <a:ext cx="52560" cy="11916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5" name="Ink 14">
                  <a:extLst>
                    <a:ext uri="{FF2B5EF4-FFF2-40B4-BE49-F238E27FC236}">
                      <a16:creationId xmlns:a16="http://schemas.microsoft.com/office/drawing/2014/main" id="{528DCCEA-C612-7939-2B3F-8CF8B44BFDF3}"/>
                    </a:ext>
                  </a:extLst>
                </p14:cNvPr>
                <p14:cNvContentPartPr/>
                <p14:nvPr/>
              </p14:nvContentPartPr>
              <p14:xfrm>
                <a:off x="5700431" y="616881"/>
                <a:ext cx="3600" cy="8280"/>
              </p14:xfrm>
            </p:contentPart>
          </mc:Choice>
          <mc:Fallback xmlns="">
            <p:pic>
              <p:nvPicPr>
                <p:cNvPr id="15" name="Ink 14">
                  <a:extLst>
                    <a:ext uri="{FF2B5EF4-FFF2-40B4-BE49-F238E27FC236}">
                      <a16:creationId xmlns:a16="http://schemas.microsoft.com/office/drawing/2014/main" id="{528DCCEA-C612-7939-2B3F-8CF8B44BFDF3}"/>
                    </a:ext>
                  </a:extLst>
                </p:cNvPr>
                <p:cNvPicPr/>
                <p:nvPr/>
              </p:nvPicPr>
              <p:blipFill>
                <a:blip r:embed="rId25"/>
                <a:stretch>
                  <a:fillRect/>
                </a:stretch>
              </p:blipFill>
              <p:spPr>
                <a:xfrm>
                  <a:off x="5691791" y="607881"/>
                  <a:ext cx="21240" cy="2592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6" name="Ink 15">
                  <a:extLst>
                    <a:ext uri="{FF2B5EF4-FFF2-40B4-BE49-F238E27FC236}">
                      <a16:creationId xmlns:a16="http://schemas.microsoft.com/office/drawing/2014/main" id="{2A376ECE-1095-11F3-292A-E068AD5D71E8}"/>
                    </a:ext>
                  </a:extLst>
                </p14:cNvPr>
                <p14:cNvContentPartPr/>
                <p14:nvPr/>
              </p14:nvContentPartPr>
              <p14:xfrm>
                <a:off x="5017511" y="977961"/>
                <a:ext cx="18000" cy="335160"/>
              </p14:xfrm>
            </p:contentPart>
          </mc:Choice>
          <mc:Fallback xmlns="">
            <p:pic>
              <p:nvPicPr>
                <p:cNvPr id="16" name="Ink 15">
                  <a:extLst>
                    <a:ext uri="{FF2B5EF4-FFF2-40B4-BE49-F238E27FC236}">
                      <a16:creationId xmlns:a16="http://schemas.microsoft.com/office/drawing/2014/main" id="{2A376ECE-1095-11F3-292A-E068AD5D71E8}"/>
                    </a:ext>
                  </a:extLst>
                </p:cNvPr>
                <p:cNvPicPr/>
                <p:nvPr/>
              </p:nvPicPr>
              <p:blipFill>
                <a:blip r:embed="rId27"/>
                <a:stretch>
                  <a:fillRect/>
                </a:stretch>
              </p:blipFill>
              <p:spPr>
                <a:xfrm>
                  <a:off x="5008511" y="968961"/>
                  <a:ext cx="35640" cy="3528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17" name="Ink 16">
                  <a:extLst>
                    <a:ext uri="{FF2B5EF4-FFF2-40B4-BE49-F238E27FC236}">
                      <a16:creationId xmlns:a16="http://schemas.microsoft.com/office/drawing/2014/main" id="{F81649C7-4BEC-FE2D-B68A-1DB5C62A7506}"/>
                    </a:ext>
                  </a:extLst>
                </p14:cNvPr>
                <p14:cNvContentPartPr/>
                <p14:nvPr/>
              </p14:nvContentPartPr>
              <p14:xfrm>
                <a:off x="4905191" y="1244001"/>
                <a:ext cx="179280" cy="62640"/>
              </p14:xfrm>
            </p:contentPart>
          </mc:Choice>
          <mc:Fallback xmlns="">
            <p:pic>
              <p:nvPicPr>
                <p:cNvPr id="17" name="Ink 16">
                  <a:extLst>
                    <a:ext uri="{FF2B5EF4-FFF2-40B4-BE49-F238E27FC236}">
                      <a16:creationId xmlns:a16="http://schemas.microsoft.com/office/drawing/2014/main" id="{F81649C7-4BEC-FE2D-B68A-1DB5C62A7506}"/>
                    </a:ext>
                  </a:extLst>
                </p:cNvPr>
                <p:cNvPicPr/>
                <p:nvPr/>
              </p:nvPicPr>
              <p:blipFill>
                <a:blip r:embed="rId29"/>
                <a:stretch>
                  <a:fillRect/>
                </a:stretch>
              </p:blipFill>
              <p:spPr>
                <a:xfrm>
                  <a:off x="4896551" y="1235001"/>
                  <a:ext cx="196920" cy="8028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18" name="Ink 17">
                  <a:extLst>
                    <a:ext uri="{FF2B5EF4-FFF2-40B4-BE49-F238E27FC236}">
                      <a16:creationId xmlns:a16="http://schemas.microsoft.com/office/drawing/2014/main" id="{F561EDCA-F4D2-9A6F-CA52-6B4ACE387309}"/>
                    </a:ext>
                  </a:extLst>
                </p14:cNvPr>
                <p14:cNvContentPartPr/>
                <p14:nvPr/>
              </p14:nvContentPartPr>
              <p14:xfrm>
                <a:off x="4313351" y="1296201"/>
                <a:ext cx="1640880" cy="830160"/>
              </p14:xfrm>
            </p:contentPart>
          </mc:Choice>
          <mc:Fallback xmlns="">
            <p:pic>
              <p:nvPicPr>
                <p:cNvPr id="18" name="Ink 17">
                  <a:extLst>
                    <a:ext uri="{FF2B5EF4-FFF2-40B4-BE49-F238E27FC236}">
                      <a16:creationId xmlns:a16="http://schemas.microsoft.com/office/drawing/2014/main" id="{F561EDCA-F4D2-9A6F-CA52-6B4ACE387309}"/>
                    </a:ext>
                  </a:extLst>
                </p:cNvPr>
                <p:cNvPicPr/>
                <p:nvPr/>
              </p:nvPicPr>
              <p:blipFill>
                <a:blip r:embed="rId31"/>
                <a:stretch>
                  <a:fillRect/>
                </a:stretch>
              </p:blipFill>
              <p:spPr>
                <a:xfrm>
                  <a:off x="4304351" y="1287201"/>
                  <a:ext cx="1658520" cy="84780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19" name="Ink 18">
                  <a:extLst>
                    <a:ext uri="{FF2B5EF4-FFF2-40B4-BE49-F238E27FC236}">
                      <a16:creationId xmlns:a16="http://schemas.microsoft.com/office/drawing/2014/main" id="{74B2519F-13DF-1F5B-B97B-5C817F91FF25}"/>
                    </a:ext>
                  </a:extLst>
                </p14:cNvPr>
                <p14:cNvContentPartPr/>
                <p14:nvPr/>
              </p14:nvContentPartPr>
              <p14:xfrm>
                <a:off x="4533311" y="1555761"/>
                <a:ext cx="178560" cy="273600"/>
              </p14:xfrm>
            </p:contentPart>
          </mc:Choice>
          <mc:Fallback xmlns="">
            <p:pic>
              <p:nvPicPr>
                <p:cNvPr id="19" name="Ink 18">
                  <a:extLst>
                    <a:ext uri="{FF2B5EF4-FFF2-40B4-BE49-F238E27FC236}">
                      <a16:creationId xmlns:a16="http://schemas.microsoft.com/office/drawing/2014/main" id="{74B2519F-13DF-1F5B-B97B-5C817F91FF25}"/>
                    </a:ext>
                  </a:extLst>
                </p:cNvPr>
                <p:cNvPicPr/>
                <p:nvPr/>
              </p:nvPicPr>
              <p:blipFill>
                <a:blip r:embed="rId33"/>
                <a:stretch>
                  <a:fillRect/>
                </a:stretch>
              </p:blipFill>
              <p:spPr>
                <a:xfrm>
                  <a:off x="4524311" y="1546761"/>
                  <a:ext cx="196200" cy="29124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0" name="Ink 19">
                  <a:extLst>
                    <a:ext uri="{FF2B5EF4-FFF2-40B4-BE49-F238E27FC236}">
                      <a16:creationId xmlns:a16="http://schemas.microsoft.com/office/drawing/2014/main" id="{3D74EC0C-DFBD-1B92-9BEE-FE5D2BAF1BD5}"/>
                    </a:ext>
                  </a:extLst>
                </p14:cNvPr>
                <p14:cNvContentPartPr/>
                <p14:nvPr/>
              </p14:nvContentPartPr>
              <p14:xfrm>
                <a:off x="4528991" y="1660881"/>
                <a:ext cx="420120" cy="116640"/>
              </p14:xfrm>
            </p:contentPart>
          </mc:Choice>
          <mc:Fallback xmlns="">
            <p:pic>
              <p:nvPicPr>
                <p:cNvPr id="20" name="Ink 19">
                  <a:extLst>
                    <a:ext uri="{FF2B5EF4-FFF2-40B4-BE49-F238E27FC236}">
                      <a16:creationId xmlns:a16="http://schemas.microsoft.com/office/drawing/2014/main" id="{3D74EC0C-DFBD-1B92-9BEE-FE5D2BAF1BD5}"/>
                    </a:ext>
                  </a:extLst>
                </p:cNvPr>
                <p:cNvPicPr/>
                <p:nvPr/>
              </p:nvPicPr>
              <p:blipFill>
                <a:blip r:embed="rId35"/>
                <a:stretch>
                  <a:fillRect/>
                </a:stretch>
              </p:blipFill>
              <p:spPr>
                <a:xfrm>
                  <a:off x="4520351" y="1652241"/>
                  <a:ext cx="437760" cy="13428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21" name="Ink 20">
                  <a:extLst>
                    <a:ext uri="{FF2B5EF4-FFF2-40B4-BE49-F238E27FC236}">
                      <a16:creationId xmlns:a16="http://schemas.microsoft.com/office/drawing/2014/main" id="{0178BE4F-8DD4-846E-584B-FFD5EB477913}"/>
                    </a:ext>
                  </a:extLst>
                </p14:cNvPr>
                <p14:cNvContentPartPr/>
                <p14:nvPr/>
              </p14:nvContentPartPr>
              <p14:xfrm>
                <a:off x="4991231" y="1543161"/>
                <a:ext cx="343800" cy="350640"/>
              </p14:xfrm>
            </p:contentPart>
          </mc:Choice>
          <mc:Fallback xmlns="">
            <p:pic>
              <p:nvPicPr>
                <p:cNvPr id="21" name="Ink 20">
                  <a:extLst>
                    <a:ext uri="{FF2B5EF4-FFF2-40B4-BE49-F238E27FC236}">
                      <a16:creationId xmlns:a16="http://schemas.microsoft.com/office/drawing/2014/main" id="{0178BE4F-8DD4-846E-584B-FFD5EB477913}"/>
                    </a:ext>
                  </a:extLst>
                </p:cNvPr>
                <p:cNvPicPr/>
                <p:nvPr/>
              </p:nvPicPr>
              <p:blipFill>
                <a:blip r:embed="rId37"/>
                <a:stretch>
                  <a:fillRect/>
                </a:stretch>
              </p:blipFill>
              <p:spPr>
                <a:xfrm>
                  <a:off x="4982231" y="1534521"/>
                  <a:ext cx="361440" cy="36828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22" name="Ink 21">
                  <a:extLst>
                    <a:ext uri="{FF2B5EF4-FFF2-40B4-BE49-F238E27FC236}">
                      <a16:creationId xmlns:a16="http://schemas.microsoft.com/office/drawing/2014/main" id="{85B70FCE-041B-5A02-9B59-3102E035DAC3}"/>
                    </a:ext>
                  </a:extLst>
                </p14:cNvPr>
                <p14:cNvContentPartPr/>
                <p14:nvPr/>
              </p14:nvContentPartPr>
              <p14:xfrm>
                <a:off x="5389391" y="1608321"/>
                <a:ext cx="104760" cy="150480"/>
              </p14:xfrm>
            </p:contentPart>
          </mc:Choice>
          <mc:Fallback xmlns="">
            <p:pic>
              <p:nvPicPr>
                <p:cNvPr id="22" name="Ink 21">
                  <a:extLst>
                    <a:ext uri="{FF2B5EF4-FFF2-40B4-BE49-F238E27FC236}">
                      <a16:creationId xmlns:a16="http://schemas.microsoft.com/office/drawing/2014/main" id="{85B70FCE-041B-5A02-9B59-3102E035DAC3}"/>
                    </a:ext>
                  </a:extLst>
                </p:cNvPr>
                <p:cNvPicPr/>
                <p:nvPr/>
              </p:nvPicPr>
              <p:blipFill>
                <a:blip r:embed="rId39"/>
                <a:stretch>
                  <a:fillRect/>
                </a:stretch>
              </p:blipFill>
              <p:spPr>
                <a:xfrm>
                  <a:off x="5380751" y="1599321"/>
                  <a:ext cx="122400" cy="16812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23" name="Ink 22">
                  <a:extLst>
                    <a:ext uri="{FF2B5EF4-FFF2-40B4-BE49-F238E27FC236}">
                      <a16:creationId xmlns:a16="http://schemas.microsoft.com/office/drawing/2014/main" id="{C42C7017-F7D2-4BAA-0241-9DFB56831FD0}"/>
                    </a:ext>
                  </a:extLst>
                </p14:cNvPr>
                <p14:cNvContentPartPr/>
                <p14:nvPr/>
              </p14:nvContentPartPr>
              <p14:xfrm>
                <a:off x="5538791" y="1602201"/>
                <a:ext cx="140760" cy="135720"/>
              </p14:xfrm>
            </p:contentPart>
          </mc:Choice>
          <mc:Fallback xmlns="">
            <p:pic>
              <p:nvPicPr>
                <p:cNvPr id="23" name="Ink 22">
                  <a:extLst>
                    <a:ext uri="{FF2B5EF4-FFF2-40B4-BE49-F238E27FC236}">
                      <a16:creationId xmlns:a16="http://schemas.microsoft.com/office/drawing/2014/main" id="{C42C7017-F7D2-4BAA-0241-9DFB56831FD0}"/>
                    </a:ext>
                  </a:extLst>
                </p:cNvPr>
                <p:cNvPicPr/>
                <p:nvPr/>
              </p:nvPicPr>
              <p:blipFill>
                <a:blip r:embed="rId41"/>
                <a:stretch>
                  <a:fillRect/>
                </a:stretch>
              </p:blipFill>
              <p:spPr>
                <a:xfrm>
                  <a:off x="5530151" y="1593201"/>
                  <a:ext cx="158400" cy="15336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24" name="Ink 23">
                  <a:extLst>
                    <a:ext uri="{FF2B5EF4-FFF2-40B4-BE49-F238E27FC236}">
                      <a16:creationId xmlns:a16="http://schemas.microsoft.com/office/drawing/2014/main" id="{400BA539-9437-4999-109D-FD5DC53976B0}"/>
                    </a:ext>
                  </a:extLst>
                </p14:cNvPr>
                <p14:cNvContentPartPr/>
                <p14:nvPr/>
              </p14:nvContentPartPr>
              <p14:xfrm>
                <a:off x="5156471" y="2133921"/>
                <a:ext cx="18000" cy="268200"/>
              </p14:xfrm>
            </p:contentPart>
          </mc:Choice>
          <mc:Fallback xmlns="">
            <p:pic>
              <p:nvPicPr>
                <p:cNvPr id="24" name="Ink 23">
                  <a:extLst>
                    <a:ext uri="{FF2B5EF4-FFF2-40B4-BE49-F238E27FC236}">
                      <a16:creationId xmlns:a16="http://schemas.microsoft.com/office/drawing/2014/main" id="{400BA539-9437-4999-109D-FD5DC53976B0}"/>
                    </a:ext>
                  </a:extLst>
                </p:cNvPr>
                <p:cNvPicPr/>
                <p:nvPr/>
              </p:nvPicPr>
              <p:blipFill>
                <a:blip r:embed="rId43"/>
                <a:stretch>
                  <a:fillRect/>
                </a:stretch>
              </p:blipFill>
              <p:spPr>
                <a:xfrm>
                  <a:off x="5147471" y="2125281"/>
                  <a:ext cx="35640" cy="28584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26" name="Ink 25">
                  <a:extLst>
                    <a:ext uri="{FF2B5EF4-FFF2-40B4-BE49-F238E27FC236}">
                      <a16:creationId xmlns:a16="http://schemas.microsoft.com/office/drawing/2014/main" id="{20A99732-45F3-3FB3-6897-6AC8F7638412}"/>
                    </a:ext>
                  </a:extLst>
                </p14:cNvPr>
                <p14:cNvContentPartPr/>
                <p14:nvPr/>
              </p14:nvContentPartPr>
              <p14:xfrm>
                <a:off x="4603151" y="2384481"/>
                <a:ext cx="616680" cy="396360"/>
              </p14:xfrm>
            </p:contentPart>
          </mc:Choice>
          <mc:Fallback xmlns="">
            <p:pic>
              <p:nvPicPr>
                <p:cNvPr id="26" name="Ink 25">
                  <a:extLst>
                    <a:ext uri="{FF2B5EF4-FFF2-40B4-BE49-F238E27FC236}">
                      <a16:creationId xmlns:a16="http://schemas.microsoft.com/office/drawing/2014/main" id="{20A99732-45F3-3FB3-6897-6AC8F7638412}"/>
                    </a:ext>
                  </a:extLst>
                </p:cNvPr>
                <p:cNvPicPr/>
                <p:nvPr/>
              </p:nvPicPr>
              <p:blipFill>
                <a:blip r:embed="rId45"/>
                <a:stretch>
                  <a:fillRect/>
                </a:stretch>
              </p:blipFill>
              <p:spPr>
                <a:xfrm>
                  <a:off x="4594511" y="2375841"/>
                  <a:ext cx="634320" cy="41400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27" name="Ink 26">
                  <a:extLst>
                    <a:ext uri="{FF2B5EF4-FFF2-40B4-BE49-F238E27FC236}">
                      <a16:creationId xmlns:a16="http://schemas.microsoft.com/office/drawing/2014/main" id="{AE255057-318F-D394-01D8-9102002404F7}"/>
                    </a:ext>
                  </a:extLst>
                </p14:cNvPr>
                <p14:cNvContentPartPr/>
                <p14:nvPr/>
              </p14:nvContentPartPr>
              <p14:xfrm>
                <a:off x="4635551" y="2347401"/>
                <a:ext cx="1377360" cy="943920"/>
              </p14:xfrm>
            </p:contentPart>
          </mc:Choice>
          <mc:Fallback xmlns="">
            <p:pic>
              <p:nvPicPr>
                <p:cNvPr id="27" name="Ink 26">
                  <a:extLst>
                    <a:ext uri="{FF2B5EF4-FFF2-40B4-BE49-F238E27FC236}">
                      <a16:creationId xmlns:a16="http://schemas.microsoft.com/office/drawing/2014/main" id="{AE255057-318F-D394-01D8-9102002404F7}"/>
                    </a:ext>
                  </a:extLst>
                </p:cNvPr>
                <p:cNvPicPr/>
                <p:nvPr/>
              </p:nvPicPr>
              <p:blipFill>
                <a:blip r:embed="rId47"/>
                <a:stretch>
                  <a:fillRect/>
                </a:stretch>
              </p:blipFill>
              <p:spPr>
                <a:xfrm>
                  <a:off x="4626551" y="2338401"/>
                  <a:ext cx="1395000" cy="96156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28" name="Ink 27">
                  <a:extLst>
                    <a:ext uri="{FF2B5EF4-FFF2-40B4-BE49-F238E27FC236}">
                      <a16:creationId xmlns:a16="http://schemas.microsoft.com/office/drawing/2014/main" id="{DD68BB39-D79A-78A1-1E7F-55C5A616EBA1}"/>
                    </a:ext>
                  </a:extLst>
                </p14:cNvPr>
                <p14:cNvContentPartPr/>
                <p14:nvPr/>
              </p14:nvContentPartPr>
              <p14:xfrm>
                <a:off x="4928951" y="2589321"/>
                <a:ext cx="309240" cy="222840"/>
              </p14:xfrm>
            </p:contentPart>
          </mc:Choice>
          <mc:Fallback xmlns="">
            <p:pic>
              <p:nvPicPr>
                <p:cNvPr id="28" name="Ink 27">
                  <a:extLst>
                    <a:ext uri="{FF2B5EF4-FFF2-40B4-BE49-F238E27FC236}">
                      <a16:creationId xmlns:a16="http://schemas.microsoft.com/office/drawing/2014/main" id="{DD68BB39-D79A-78A1-1E7F-55C5A616EBA1}"/>
                    </a:ext>
                  </a:extLst>
                </p:cNvPr>
                <p:cNvPicPr/>
                <p:nvPr/>
              </p:nvPicPr>
              <p:blipFill>
                <a:blip r:embed="rId49"/>
                <a:stretch>
                  <a:fillRect/>
                </a:stretch>
              </p:blipFill>
              <p:spPr>
                <a:xfrm>
                  <a:off x="4919951" y="2580321"/>
                  <a:ext cx="326880" cy="24048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29" name="Ink 28">
                  <a:extLst>
                    <a:ext uri="{FF2B5EF4-FFF2-40B4-BE49-F238E27FC236}">
                      <a16:creationId xmlns:a16="http://schemas.microsoft.com/office/drawing/2014/main" id="{63AAE621-4271-1C67-32B1-77DFF66929B4}"/>
                    </a:ext>
                  </a:extLst>
                </p14:cNvPr>
                <p14:cNvContentPartPr/>
                <p14:nvPr/>
              </p14:nvContentPartPr>
              <p14:xfrm>
                <a:off x="5314151" y="2671761"/>
                <a:ext cx="72360" cy="99000"/>
              </p14:xfrm>
            </p:contentPart>
          </mc:Choice>
          <mc:Fallback xmlns="">
            <p:pic>
              <p:nvPicPr>
                <p:cNvPr id="29" name="Ink 28">
                  <a:extLst>
                    <a:ext uri="{FF2B5EF4-FFF2-40B4-BE49-F238E27FC236}">
                      <a16:creationId xmlns:a16="http://schemas.microsoft.com/office/drawing/2014/main" id="{63AAE621-4271-1C67-32B1-77DFF66929B4}"/>
                    </a:ext>
                  </a:extLst>
                </p:cNvPr>
                <p:cNvPicPr/>
                <p:nvPr/>
              </p:nvPicPr>
              <p:blipFill>
                <a:blip r:embed="rId51"/>
                <a:stretch>
                  <a:fillRect/>
                </a:stretch>
              </p:blipFill>
              <p:spPr>
                <a:xfrm>
                  <a:off x="5305511" y="2662761"/>
                  <a:ext cx="90000" cy="11664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30" name="Ink 29">
                  <a:extLst>
                    <a:ext uri="{FF2B5EF4-FFF2-40B4-BE49-F238E27FC236}">
                      <a16:creationId xmlns:a16="http://schemas.microsoft.com/office/drawing/2014/main" id="{34681FFC-8F54-9C3D-824F-ED7248731127}"/>
                    </a:ext>
                  </a:extLst>
                </p14:cNvPr>
                <p14:cNvContentPartPr/>
                <p14:nvPr/>
              </p14:nvContentPartPr>
              <p14:xfrm>
                <a:off x="5405231" y="2551161"/>
                <a:ext cx="486720" cy="321840"/>
              </p14:xfrm>
            </p:contentPart>
          </mc:Choice>
          <mc:Fallback xmlns="">
            <p:pic>
              <p:nvPicPr>
                <p:cNvPr id="30" name="Ink 29">
                  <a:extLst>
                    <a:ext uri="{FF2B5EF4-FFF2-40B4-BE49-F238E27FC236}">
                      <a16:creationId xmlns:a16="http://schemas.microsoft.com/office/drawing/2014/main" id="{34681FFC-8F54-9C3D-824F-ED7248731127}"/>
                    </a:ext>
                  </a:extLst>
                </p:cNvPr>
                <p:cNvPicPr/>
                <p:nvPr/>
              </p:nvPicPr>
              <p:blipFill>
                <a:blip r:embed="rId53"/>
                <a:stretch>
                  <a:fillRect/>
                </a:stretch>
              </p:blipFill>
              <p:spPr>
                <a:xfrm>
                  <a:off x="5396231" y="2542161"/>
                  <a:ext cx="504360" cy="33948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31" name="Ink 30">
                  <a:extLst>
                    <a:ext uri="{FF2B5EF4-FFF2-40B4-BE49-F238E27FC236}">
                      <a16:creationId xmlns:a16="http://schemas.microsoft.com/office/drawing/2014/main" id="{42AB1CC6-395D-7621-A5C8-C45839D6042B}"/>
                    </a:ext>
                  </a:extLst>
                </p14:cNvPr>
                <p14:cNvContentPartPr/>
                <p14:nvPr/>
              </p14:nvContentPartPr>
              <p14:xfrm>
                <a:off x="5138831" y="2908281"/>
                <a:ext cx="6120" cy="146880"/>
              </p14:xfrm>
            </p:contentPart>
          </mc:Choice>
          <mc:Fallback xmlns="">
            <p:pic>
              <p:nvPicPr>
                <p:cNvPr id="31" name="Ink 30">
                  <a:extLst>
                    <a:ext uri="{FF2B5EF4-FFF2-40B4-BE49-F238E27FC236}">
                      <a16:creationId xmlns:a16="http://schemas.microsoft.com/office/drawing/2014/main" id="{42AB1CC6-395D-7621-A5C8-C45839D6042B}"/>
                    </a:ext>
                  </a:extLst>
                </p:cNvPr>
                <p:cNvPicPr/>
                <p:nvPr/>
              </p:nvPicPr>
              <p:blipFill>
                <a:blip r:embed="rId55"/>
                <a:stretch>
                  <a:fillRect/>
                </a:stretch>
              </p:blipFill>
              <p:spPr>
                <a:xfrm>
                  <a:off x="5130191" y="2899281"/>
                  <a:ext cx="23760" cy="16452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32" name="Ink 31">
                  <a:extLst>
                    <a:ext uri="{FF2B5EF4-FFF2-40B4-BE49-F238E27FC236}">
                      <a16:creationId xmlns:a16="http://schemas.microsoft.com/office/drawing/2014/main" id="{9A212273-29F8-9987-F270-3F5B77EDFDC6}"/>
                    </a:ext>
                  </a:extLst>
                </p14:cNvPr>
                <p14:cNvContentPartPr/>
                <p14:nvPr/>
              </p14:nvContentPartPr>
              <p14:xfrm>
                <a:off x="5144231" y="2855721"/>
                <a:ext cx="124200" cy="154440"/>
              </p14:xfrm>
            </p:contentPart>
          </mc:Choice>
          <mc:Fallback xmlns="">
            <p:pic>
              <p:nvPicPr>
                <p:cNvPr id="32" name="Ink 31">
                  <a:extLst>
                    <a:ext uri="{FF2B5EF4-FFF2-40B4-BE49-F238E27FC236}">
                      <a16:creationId xmlns:a16="http://schemas.microsoft.com/office/drawing/2014/main" id="{9A212273-29F8-9987-F270-3F5B77EDFDC6}"/>
                    </a:ext>
                  </a:extLst>
                </p:cNvPr>
                <p:cNvPicPr/>
                <p:nvPr/>
              </p:nvPicPr>
              <p:blipFill>
                <a:blip r:embed="rId57"/>
                <a:stretch>
                  <a:fillRect/>
                </a:stretch>
              </p:blipFill>
              <p:spPr>
                <a:xfrm>
                  <a:off x="5135231" y="2847081"/>
                  <a:ext cx="141840" cy="17208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33" name="Ink 32">
                  <a:extLst>
                    <a:ext uri="{FF2B5EF4-FFF2-40B4-BE49-F238E27FC236}">
                      <a16:creationId xmlns:a16="http://schemas.microsoft.com/office/drawing/2014/main" id="{D25EC47B-C108-446B-234E-3EEFA1086B20}"/>
                    </a:ext>
                  </a:extLst>
                </p14:cNvPr>
                <p14:cNvContentPartPr/>
                <p14:nvPr/>
              </p14:nvContentPartPr>
              <p14:xfrm>
                <a:off x="5164391" y="2853201"/>
                <a:ext cx="255960" cy="144000"/>
              </p14:xfrm>
            </p:contentPart>
          </mc:Choice>
          <mc:Fallback xmlns="">
            <p:pic>
              <p:nvPicPr>
                <p:cNvPr id="33" name="Ink 32">
                  <a:extLst>
                    <a:ext uri="{FF2B5EF4-FFF2-40B4-BE49-F238E27FC236}">
                      <a16:creationId xmlns:a16="http://schemas.microsoft.com/office/drawing/2014/main" id="{D25EC47B-C108-446B-234E-3EEFA1086B20}"/>
                    </a:ext>
                  </a:extLst>
                </p:cNvPr>
                <p:cNvPicPr/>
                <p:nvPr/>
              </p:nvPicPr>
              <p:blipFill>
                <a:blip r:embed="rId59"/>
                <a:stretch>
                  <a:fillRect/>
                </a:stretch>
              </p:blipFill>
              <p:spPr>
                <a:xfrm>
                  <a:off x="5155391" y="2844561"/>
                  <a:ext cx="273600" cy="16164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34" name="Ink 33">
                  <a:extLst>
                    <a:ext uri="{FF2B5EF4-FFF2-40B4-BE49-F238E27FC236}">
                      <a16:creationId xmlns:a16="http://schemas.microsoft.com/office/drawing/2014/main" id="{F2290774-EDC9-EC9A-C19D-63F95A6574BA}"/>
                    </a:ext>
                  </a:extLst>
                </p14:cNvPr>
                <p14:cNvContentPartPr/>
                <p14:nvPr/>
              </p14:nvContentPartPr>
              <p14:xfrm>
                <a:off x="5405231" y="2849241"/>
                <a:ext cx="110880" cy="119880"/>
              </p14:xfrm>
            </p:contentPart>
          </mc:Choice>
          <mc:Fallback xmlns="">
            <p:pic>
              <p:nvPicPr>
                <p:cNvPr id="34" name="Ink 33">
                  <a:extLst>
                    <a:ext uri="{FF2B5EF4-FFF2-40B4-BE49-F238E27FC236}">
                      <a16:creationId xmlns:a16="http://schemas.microsoft.com/office/drawing/2014/main" id="{F2290774-EDC9-EC9A-C19D-63F95A6574BA}"/>
                    </a:ext>
                  </a:extLst>
                </p:cNvPr>
                <p:cNvPicPr/>
                <p:nvPr/>
              </p:nvPicPr>
              <p:blipFill>
                <a:blip r:embed="rId61"/>
                <a:stretch>
                  <a:fillRect/>
                </a:stretch>
              </p:blipFill>
              <p:spPr>
                <a:xfrm>
                  <a:off x="5396231" y="2840601"/>
                  <a:ext cx="128520" cy="13752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35" name="Ink 34">
                  <a:extLst>
                    <a:ext uri="{FF2B5EF4-FFF2-40B4-BE49-F238E27FC236}">
                      <a16:creationId xmlns:a16="http://schemas.microsoft.com/office/drawing/2014/main" id="{0F7A99CC-EE5E-36CE-815B-D15552C1D22D}"/>
                    </a:ext>
                  </a:extLst>
                </p14:cNvPr>
                <p14:cNvContentPartPr/>
                <p14:nvPr/>
              </p14:nvContentPartPr>
              <p14:xfrm>
                <a:off x="5470031" y="2815761"/>
                <a:ext cx="193680" cy="129960"/>
              </p14:xfrm>
            </p:contentPart>
          </mc:Choice>
          <mc:Fallback xmlns="">
            <p:pic>
              <p:nvPicPr>
                <p:cNvPr id="35" name="Ink 34">
                  <a:extLst>
                    <a:ext uri="{FF2B5EF4-FFF2-40B4-BE49-F238E27FC236}">
                      <a16:creationId xmlns:a16="http://schemas.microsoft.com/office/drawing/2014/main" id="{0F7A99CC-EE5E-36CE-815B-D15552C1D22D}"/>
                    </a:ext>
                  </a:extLst>
                </p:cNvPr>
                <p:cNvPicPr/>
                <p:nvPr/>
              </p:nvPicPr>
              <p:blipFill>
                <a:blip r:embed="rId63"/>
                <a:stretch>
                  <a:fillRect/>
                </a:stretch>
              </p:blipFill>
              <p:spPr>
                <a:xfrm>
                  <a:off x="5461031" y="2806761"/>
                  <a:ext cx="211320" cy="14760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37" name="Ink 36">
                  <a:extLst>
                    <a:ext uri="{FF2B5EF4-FFF2-40B4-BE49-F238E27FC236}">
                      <a16:creationId xmlns:a16="http://schemas.microsoft.com/office/drawing/2014/main" id="{AC01A00E-AF4D-76D2-BC41-7E7006A5F18A}"/>
                    </a:ext>
                  </a:extLst>
                </p14:cNvPr>
                <p14:cNvContentPartPr/>
                <p14:nvPr/>
              </p14:nvContentPartPr>
              <p14:xfrm>
                <a:off x="6058991" y="2691201"/>
                <a:ext cx="738720" cy="543960"/>
              </p14:xfrm>
            </p:contentPart>
          </mc:Choice>
          <mc:Fallback xmlns="">
            <p:pic>
              <p:nvPicPr>
                <p:cNvPr id="37" name="Ink 36">
                  <a:extLst>
                    <a:ext uri="{FF2B5EF4-FFF2-40B4-BE49-F238E27FC236}">
                      <a16:creationId xmlns:a16="http://schemas.microsoft.com/office/drawing/2014/main" id="{AC01A00E-AF4D-76D2-BC41-7E7006A5F18A}"/>
                    </a:ext>
                  </a:extLst>
                </p:cNvPr>
                <p:cNvPicPr/>
                <p:nvPr/>
              </p:nvPicPr>
              <p:blipFill>
                <a:blip r:embed="rId65"/>
                <a:stretch>
                  <a:fillRect/>
                </a:stretch>
              </p:blipFill>
              <p:spPr>
                <a:xfrm>
                  <a:off x="6050351" y="2682561"/>
                  <a:ext cx="756360" cy="56160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39" name="Ink 38">
                  <a:extLst>
                    <a:ext uri="{FF2B5EF4-FFF2-40B4-BE49-F238E27FC236}">
                      <a16:creationId xmlns:a16="http://schemas.microsoft.com/office/drawing/2014/main" id="{D8016953-232D-52F8-3616-6A83666FC296}"/>
                    </a:ext>
                  </a:extLst>
                </p14:cNvPr>
                <p14:cNvContentPartPr/>
                <p14:nvPr/>
              </p14:nvContentPartPr>
              <p14:xfrm>
                <a:off x="3810791" y="2721801"/>
                <a:ext cx="709200" cy="719640"/>
              </p14:xfrm>
            </p:contentPart>
          </mc:Choice>
          <mc:Fallback xmlns="">
            <p:pic>
              <p:nvPicPr>
                <p:cNvPr id="39" name="Ink 38">
                  <a:extLst>
                    <a:ext uri="{FF2B5EF4-FFF2-40B4-BE49-F238E27FC236}">
                      <a16:creationId xmlns:a16="http://schemas.microsoft.com/office/drawing/2014/main" id="{D8016953-232D-52F8-3616-6A83666FC296}"/>
                    </a:ext>
                  </a:extLst>
                </p:cNvPr>
                <p:cNvPicPr/>
                <p:nvPr/>
              </p:nvPicPr>
              <p:blipFill>
                <a:blip r:embed="rId67"/>
                <a:stretch>
                  <a:fillRect/>
                </a:stretch>
              </p:blipFill>
              <p:spPr>
                <a:xfrm>
                  <a:off x="3801791" y="2713161"/>
                  <a:ext cx="726840" cy="73728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40" name="Ink 39">
                  <a:extLst>
                    <a:ext uri="{FF2B5EF4-FFF2-40B4-BE49-F238E27FC236}">
                      <a16:creationId xmlns:a16="http://schemas.microsoft.com/office/drawing/2014/main" id="{E9C243A9-1BA9-4E77-FB61-58D6F451AA46}"/>
                    </a:ext>
                  </a:extLst>
                </p14:cNvPr>
                <p14:cNvContentPartPr/>
                <p14:nvPr/>
              </p14:nvContentPartPr>
              <p14:xfrm>
                <a:off x="3847871" y="2375841"/>
                <a:ext cx="181440" cy="260640"/>
              </p14:xfrm>
            </p:contentPart>
          </mc:Choice>
          <mc:Fallback xmlns="">
            <p:pic>
              <p:nvPicPr>
                <p:cNvPr id="40" name="Ink 39">
                  <a:extLst>
                    <a:ext uri="{FF2B5EF4-FFF2-40B4-BE49-F238E27FC236}">
                      <a16:creationId xmlns:a16="http://schemas.microsoft.com/office/drawing/2014/main" id="{E9C243A9-1BA9-4E77-FB61-58D6F451AA46}"/>
                    </a:ext>
                  </a:extLst>
                </p:cNvPr>
                <p:cNvPicPr/>
                <p:nvPr/>
              </p:nvPicPr>
              <p:blipFill>
                <a:blip r:embed="rId69"/>
                <a:stretch>
                  <a:fillRect/>
                </a:stretch>
              </p:blipFill>
              <p:spPr>
                <a:xfrm>
                  <a:off x="3838871" y="2366841"/>
                  <a:ext cx="199080" cy="27828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41" name="Ink 40">
                  <a:extLst>
                    <a:ext uri="{FF2B5EF4-FFF2-40B4-BE49-F238E27FC236}">
                      <a16:creationId xmlns:a16="http://schemas.microsoft.com/office/drawing/2014/main" id="{54B79409-C24B-F735-5D0E-03BCEB0B1265}"/>
                    </a:ext>
                  </a:extLst>
                </p14:cNvPr>
                <p14:cNvContentPartPr/>
                <p14:nvPr/>
              </p14:nvContentPartPr>
              <p14:xfrm>
                <a:off x="4091231" y="2447841"/>
                <a:ext cx="106560" cy="150480"/>
              </p14:xfrm>
            </p:contentPart>
          </mc:Choice>
          <mc:Fallback xmlns="">
            <p:pic>
              <p:nvPicPr>
                <p:cNvPr id="41" name="Ink 40">
                  <a:extLst>
                    <a:ext uri="{FF2B5EF4-FFF2-40B4-BE49-F238E27FC236}">
                      <a16:creationId xmlns:a16="http://schemas.microsoft.com/office/drawing/2014/main" id="{54B79409-C24B-F735-5D0E-03BCEB0B1265}"/>
                    </a:ext>
                  </a:extLst>
                </p:cNvPr>
                <p:cNvPicPr/>
                <p:nvPr/>
              </p:nvPicPr>
              <p:blipFill>
                <a:blip r:embed="rId71"/>
                <a:stretch>
                  <a:fillRect/>
                </a:stretch>
              </p:blipFill>
              <p:spPr>
                <a:xfrm>
                  <a:off x="4082591" y="2439201"/>
                  <a:ext cx="124200" cy="16812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42" name="Ink 41">
                  <a:extLst>
                    <a:ext uri="{FF2B5EF4-FFF2-40B4-BE49-F238E27FC236}">
                      <a16:creationId xmlns:a16="http://schemas.microsoft.com/office/drawing/2014/main" id="{E36F1A8E-DF83-C969-B248-2E860D3C4D9C}"/>
                    </a:ext>
                  </a:extLst>
                </p14:cNvPr>
                <p14:cNvContentPartPr/>
                <p14:nvPr/>
              </p14:nvContentPartPr>
              <p14:xfrm>
                <a:off x="4250351" y="2408241"/>
                <a:ext cx="99000" cy="201600"/>
              </p14:xfrm>
            </p:contentPart>
          </mc:Choice>
          <mc:Fallback xmlns="">
            <p:pic>
              <p:nvPicPr>
                <p:cNvPr id="42" name="Ink 41">
                  <a:extLst>
                    <a:ext uri="{FF2B5EF4-FFF2-40B4-BE49-F238E27FC236}">
                      <a16:creationId xmlns:a16="http://schemas.microsoft.com/office/drawing/2014/main" id="{E36F1A8E-DF83-C969-B248-2E860D3C4D9C}"/>
                    </a:ext>
                  </a:extLst>
                </p:cNvPr>
                <p:cNvPicPr/>
                <p:nvPr/>
              </p:nvPicPr>
              <p:blipFill>
                <a:blip r:embed="rId73"/>
                <a:stretch>
                  <a:fillRect/>
                </a:stretch>
              </p:blipFill>
              <p:spPr>
                <a:xfrm>
                  <a:off x="4241711" y="2399241"/>
                  <a:ext cx="116640" cy="21924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43" name="Ink 42">
                  <a:extLst>
                    <a:ext uri="{FF2B5EF4-FFF2-40B4-BE49-F238E27FC236}">
                      <a16:creationId xmlns:a16="http://schemas.microsoft.com/office/drawing/2014/main" id="{237AAF68-97C4-E7B1-E7CA-1A0A493A796E}"/>
                    </a:ext>
                  </a:extLst>
                </p14:cNvPr>
                <p14:cNvContentPartPr/>
                <p14:nvPr/>
              </p14:nvContentPartPr>
              <p14:xfrm>
                <a:off x="3398951" y="3431721"/>
                <a:ext cx="426960" cy="259200"/>
              </p14:xfrm>
            </p:contentPart>
          </mc:Choice>
          <mc:Fallback xmlns="">
            <p:pic>
              <p:nvPicPr>
                <p:cNvPr id="43" name="Ink 42">
                  <a:extLst>
                    <a:ext uri="{FF2B5EF4-FFF2-40B4-BE49-F238E27FC236}">
                      <a16:creationId xmlns:a16="http://schemas.microsoft.com/office/drawing/2014/main" id="{237AAF68-97C4-E7B1-E7CA-1A0A493A796E}"/>
                    </a:ext>
                  </a:extLst>
                </p:cNvPr>
                <p:cNvPicPr/>
                <p:nvPr/>
              </p:nvPicPr>
              <p:blipFill>
                <a:blip r:embed="rId75"/>
                <a:stretch>
                  <a:fillRect/>
                </a:stretch>
              </p:blipFill>
              <p:spPr>
                <a:xfrm>
                  <a:off x="3389951" y="3422721"/>
                  <a:ext cx="444600" cy="27684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44" name="Ink 43">
                  <a:extLst>
                    <a:ext uri="{FF2B5EF4-FFF2-40B4-BE49-F238E27FC236}">
                      <a16:creationId xmlns:a16="http://schemas.microsoft.com/office/drawing/2014/main" id="{E84C7322-A89D-48CC-2E05-8E66085D4712}"/>
                    </a:ext>
                  </a:extLst>
                </p14:cNvPr>
                <p14:cNvContentPartPr/>
                <p14:nvPr/>
              </p14:nvContentPartPr>
              <p14:xfrm>
                <a:off x="3418751" y="3450801"/>
                <a:ext cx="870480" cy="624960"/>
              </p14:xfrm>
            </p:contentPart>
          </mc:Choice>
          <mc:Fallback xmlns="">
            <p:pic>
              <p:nvPicPr>
                <p:cNvPr id="44" name="Ink 43">
                  <a:extLst>
                    <a:ext uri="{FF2B5EF4-FFF2-40B4-BE49-F238E27FC236}">
                      <a16:creationId xmlns:a16="http://schemas.microsoft.com/office/drawing/2014/main" id="{E84C7322-A89D-48CC-2E05-8E66085D4712}"/>
                    </a:ext>
                  </a:extLst>
                </p:cNvPr>
                <p:cNvPicPr/>
                <p:nvPr/>
              </p:nvPicPr>
              <p:blipFill>
                <a:blip r:embed="rId77"/>
                <a:stretch>
                  <a:fillRect/>
                </a:stretch>
              </p:blipFill>
              <p:spPr>
                <a:xfrm>
                  <a:off x="3409751" y="3441801"/>
                  <a:ext cx="888120" cy="64260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45" name="Ink 44">
                  <a:extLst>
                    <a:ext uri="{FF2B5EF4-FFF2-40B4-BE49-F238E27FC236}">
                      <a16:creationId xmlns:a16="http://schemas.microsoft.com/office/drawing/2014/main" id="{1DA4A488-E48D-2991-3933-7B56AED019B8}"/>
                    </a:ext>
                  </a:extLst>
                </p14:cNvPr>
                <p14:cNvContentPartPr/>
                <p14:nvPr/>
              </p14:nvContentPartPr>
              <p14:xfrm>
                <a:off x="3598031" y="3631521"/>
                <a:ext cx="19080" cy="192960"/>
              </p14:xfrm>
            </p:contentPart>
          </mc:Choice>
          <mc:Fallback xmlns="">
            <p:pic>
              <p:nvPicPr>
                <p:cNvPr id="45" name="Ink 44">
                  <a:extLst>
                    <a:ext uri="{FF2B5EF4-FFF2-40B4-BE49-F238E27FC236}">
                      <a16:creationId xmlns:a16="http://schemas.microsoft.com/office/drawing/2014/main" id="{1DA4A488-E48D-2991-3933-7B56AED019B8}"/>
                    </a:ext>
                  </a:extLst>
                </p:cNvPr>
                <p:cNvPicPr/>
                <p:nvPr/>
              </p:nvPicPr>
              <p:blipFill>
                <a:blip r:embed="rId79"/>
                <a:stretch>
                  <a:fillRect/>
                </a:stretch>
              </p:blipFill>
              <p:spPr>
                <a:xfrm>
                  <a:off x="3589391" y="3622521"/>
                  <a:ext cx="36720" cy="21060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46" name="Ink 45">
                  <a:extLst>
                    <a:ext uri="{FF2B5EF4-FFF2-40B4-BE49-F238E27FC236}">
                      <a16:creationId xmlns:a16="http://schemas.microsoft.com/office/drawing/2014/main" id="{368BCEE0-99D6-FA27-E884-F96D685F57A7}"/>
                    </a:ext>
                  </a:extLst>
                </p14:cNvPr>
                <p14:cNvContentPartPr/>
                <p14:nvPr/>
              </p14:nvContentPartPr>
              <p14:xfrm>
                <a:off x="3595511" y="3528201"/>
                <a:ext cx="114480" cy="157320"/>
              </p14:xfrm>
            </p:contentPart>
          </mc:Choice>
          <mc:Fallback xmlns="">
            <p:pic>
              <p:nvPicPr>
                <p:cNvPr id="46" name="Ink 45">
                  <a:extLst>
                    <a:ext uri="{FF2B5EF4-FFF2-40B4-BE49-F238E27FC236}">
                      <a16:creationId xmlns:a16="http://schemas.microsoft.com/office/drawing/2014/main" id="{368BCEE0-99D6-FA27-E884-F96D685F57A7}"/>
                    </a:ext>
                  </a:extLst>
                </p:cNvPr>
                <p:cNvPicPr/>
                <p:nvPr/>
              </p:nvPicPr>
              <p:blipFill>
                <a:blip r:embed="rId81"/>
                <a:stretch>
                  <a:fillRect/>
                </a:stretch>
              </p:blipFill>
              <p:spPr>
                <a:xfrm>
                  <a:off x="3586511" y="3519201"/>
                  <a:ext cx="132120" cy="174960"/>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47" name="Ink 46">
                  <a:extLst>
                    <a:ext uri="{FF2B5EF4-FFF2-40B4-BE49-F238E27FC236}">
                      <a16:creationId xmlns:a16="http://schemas.microsoft.com/office/drawing/2014/main" id="{0B23C254-EDC0-60D9-97C9-628A379D474D}"/>
                    </a:ext>
                  </a:extLst>
                </p14:cNvPr>
                <p14:cNvContentPartPr/>
                <p14:nvPr/>
              </p14:nvContentPartPr>
              <p14:xfrm>
                <a:off x="3716111" y="3634401"/>
                <a:ext cx="82440" cy="119880"/>
              </p14:xfrm>
            </p:contentPart>
          </mc:Choice>
          <mc:Fallback xmlns="">
            <p:pic>
              <p:nvPicPr>
                <p:cNvPr id="47" name="Ink 46">
                  <a:extLst>
                    <a:ext uri="{FF2B5EF4-FFF2-40B4-BE49-F238E27FC236}">
                      <a16:creationId xmlns:a16="http://schemas.microsoft.com/office/drawing/2014/main" id="{0B23C254-EDC0-60D9-97C9-628A379D474D}"/>
                    </a:ext>
                  </a:extLst>
                </p:cNvPr>
                <p:cNvPicPr/>
                <p:nvPr/>
              </p:nvPicPr>
              <p:blipFill>
                <a:blip r:embed="rId83"/>
                <a:stretch>
                  <a:fillRect/>
                </a:stretch>
              </p:blipFill>
              <p:spPr>
                <a:xfrm>
                  <a:off x="3707471" y="3625401"/>
                  <a:ext cx="100080" cy="13752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48" name="Ink 47">
                  <a:extLst>
                    <a:ext uri="{FF2B5EF4-FFF2-40B4-BE49-F238E27FC236}">
                      <a16:creationId xmlns:a16="http://schemas.microsoft.com/office/drawing/2014/main" id="{7E413CDB-9E52-6676-EAC8-AF30FE345AC1}"/>
                    </a:ext>
                  </a:extLst>
                </p14:cNvPr>
                <p14:cNvContentPartPr/>
                <p14:nvPr/>
              </p14:nvContentPartPr>
              <p14:xfrm>
                <a:off x="3851831" y="3583641"/>
                <a:ext cx="77040" cy="142920"/>
              </p14:xfrm>
            </p:contentPart>
          </mc:Choice>
          <mc:Fallback xmlns="">
            <p:pic>
              <p:nvPicPr>
                <p:cNvPr id="48" name="Ink 47">
                  <a:extLst>
                    <a:ext uri="{FF2B5EF4-FFF2-40B4-BE49-F238E27FC236}">
                      <a16:creationId xmlns:a16="http://schemas.microsoft.com/office/drawing/2014/main" id="{7E413CDB-9E52-6676-EAC8-AF30FE345AC1}"/>
                    </a:ext>
                  </a:extLst>
                </p:cNvPr>
                <p:cNvPicPr/>
                <p:nvPr/>
              </p:nvPicPr>
              <p:blipFill>
                <a:blip r:embed="rId85"/>
                <a:stretch>
                  <a:fillRect/>
                </a:stretch>
              </p:blipFill>
              <p:spPr>
                <a:xfrm>
                  <a:off x="3842831" y="3574641"/>
                  <a:ext cx="94680" cy="160560"/>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49" name="Ink 48">
                  <a:extLst>
                    <a:ext uri="{FF2B5EF4-FFF2-40B4-BE49-F238E27FC236}">
                      <a16:creationId xmlns:a16="http://schemas.microsoft.com/office/drawing/2014/main" id="{91D96207-FA7A-2CF5-4DC4-6C93FD7C4ADE}"/>
                    </a:ext>
                  </a:extLst>
                </p14:cNvPr>
                <p14:cNvContentPartPr/>
                <p14:nvPr/>
              </p14:nvContentPartPr>
              <p14:xfrm>
                <a:off x="3963791" y="3520641"/>
                <a:ext cx="52920" cy="237960"/>
              </p14:xfrm>
            </p:contentPart>
          </mc:Choice>
          <mc:Fallback xmlns="">
            <p:pic>
              <p:nvPicPr>
                <p:cNvPr id="49" name="Ink 48">
                  <a:extLst>
                    <a:ext uri="{FF2B5EF4-FFF2-40B4-BE49-F238E27FC236}">
                      <a16:creationId xmlns:a16="http://schemas.microsoft.com/office/drawing/2014/main" id="{91D96207-FA7A-2CF5-4DC4-6C93FD7C4ADE}"/>
                    </a:ext>
                  </a:extLst>
                </p:cNvPr>
                <p:cNvPicPr/>
                <p:nvPr/>
              </p:nvPicPr>
              <p:blipFill>
                <a:blip r:embed="rId87"/>
                <a:stretch>
                  <a:fillRect/>
                </a:stretch>
              </p:blipFill>
              <p:spPr>
                <a:xfrm>
                  <a:off x="3954791" y="3511641"/>
                  <a:ext cx="70560" cy="255600"/>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50" name="Ink 49">
                  <a:extLst>
                    <a:ext uri="{FF2B5EF4-FFF2-40B4-BE49-F238E27FC236}">
                      <a16:creationId xmlns:a16="http://schemas.microsoft.com/office/drawing/2014/main" id="{95076A29-B38D-06F1-B5FF-7074A74C3286}"/>
                    </a:ext>
                  </a:extLst>
                </p14:cNvPr>
                <p14:cNvContentPartPr/>
                <p14:nvPr/>
              </p14:nvContentPartPr>
              <p14:xfrm>
                <a:off x="3946871" y="3600921"/>
                <a:ext cx="84960" cy="56880"/>
              </p14:xfrm>
            </p:contentPart>
          </mc:Choice>
          <mc:Fallback xmlns="">
            <p:pic>
              <p:nvPicPr>
                <p:cNvPr id="50" name="Ink 49">
                  <a:extLst>
                    <a:ext uri="{FF2B5EF4-FFF2-40B4-BE49-F238E27FC236}">
                      <a16:creationId xmlns:a16="http://schemas.microsoft.com/office/drawing/2014/main" id="{95076A29-B38D-06F1-B5FF-7074A74C3286}"/>
                    </a:ext>
                  </a:extLst>
                </p:cNvPr>
                <p:cNvPicPr/>
                <p:nvPr/>
              </p:nvPicPr>
              <p:blipFill>
                <a:blip r:embed="rId89"/>
                <a:stretch>
                  <a:fillRect/>
                </a:stretch>
              </p:blipFill>
              <p:spPr>
                <a:xfrm>
                  <a:off x="3937871" y="3592281"/>
                  <a:ext cx="102600" cy="74520"/>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51" name="Ink 50">
                  <a:extLst>
                    <a:ext uri="{FF2B5EF4-FFF2-40B4-BE49-F238E27FC236}">
                      <a16:creationId xmlns:a16="http://schemas.microsoft.com/office/drawing/2014/main" id="{4E14C737-C1FE-538F-31AB-352A75783116}"/>
                    </a:ext>
                  </a:extLst>
                </p14:cNvPr>
                <p14:cNvContentPartPr/>
                <p14:nvPr/>
              </p14:nvContentPartPr>
              <p14:xfrm>
                <a:off x="3634031" y="3796041"/>
                <a:ext cx="115560" cy="149760"/>
              </p14:xfrm>
            </p:contentPart>
          </mc:Choice>
          <mc:Fallback xmlns="">
            <p:pic>
              <p:nvPicPr>
                <p:cNvPr id="51" name="Ink 50">
                  <a:extLst>
                    <a:ext uri="{FF2B5EF4-FFF2-40B4-BE49-F238E27FC236}">
                      <a16:creationId xmlns:a16="http://schemas.microsoft.com/office/drawing/2014/main" id="{4E14C737-C1FE-538F-31AB-352A75783116}"/>
                    </a:ext>
                  </a:extLst>
                </p:cNvPr>
                <p:cNvPicPr/>
                <p:nvPr/>
              </p:nvPicPr>
              <p:blipFill>
                <a:blip r:embed="rId91"/>
                <a:stretch>
                  <a:fillRect/>
                </a:stretch>
              </p:blipFill>
              <p:spPr>
                <a:xfrm>
                  <a:off x="3625391" y="3787401"/>
                  <a:ext cx="133200" cy="167400"/>
                </a:xfrm>
                <a:prstGeom prst="rect">
                  <a:avLst/>
                </a:prstGeom>
              </p:spPr>
            </p:pic>
          </mc:Fallback>
        </mc:AlternateContent>
        <mc:AlternateContent xmlns:mc="http://schemas.openxmlformats.org/markup-compatibility/2006" xmlns:p14="http://schemas.microsoft.com/office/powerpoint/2010/main">
          <mc:Choice Requires="p14">
            <p:contentPart p14:bwMode="auto" r:id="rId92">
              <p14:nvContentPartPr>
                <p14:cNvPr id="52" name="Ink 51">
                  <a:extLst>
                    <a:ext uri="{FF2B5EF4-FFF2-40B4-BE49-F238E27FC236}">
                      <a16:creationId xmlns:a16="http://schemas.microsoft.com/office/drawing/2014/main" id="{7D34F1FB-5365-E7A3-DDA1-FCB7F43F7CE1}"/>
                    </a:ext>
                  </a:extLst>
                </p14:cNvPr>
                <p14:cNvContentPartPr/>
                <p14:nvPr/>
              </p14:nvContentPartPr>
              <p14:xfrm>
                <a:off x="3749231" y="3824481"/>
                <a:ext cx="118440" cy="69840"/>
              </p14:xfrm>
            </p:contentPart>
          </mc:Choice>
          <mc:Fallback xmlns="">
            <p:pic>
              <p:nvPicPr>
                <p:cNvPr id="52" name="Ink 51">
                  <a:extLst>
                    <a:ext uri="{FF2B5EF4-FFF2-40B4-BE49-F238E27FC236}">
                      <a16:creationId xmlns:a16="http://schemas.microsoft.com/office/drawing/2014/main" id="{7D34F1FB-5365-E7A3-DDA1-FCB7F43F7CE1}"/>
                    </a:ext>
                  </a:extLst>
                </p:cNvPr>
                <p:cNvPicPr/>
                <p:nvPr/>
              </p:nvPicPr>
              <p:blipFill>
                <a:blip r:embed="rId93"/>
                <a:stretch>
                  <a:fillRect/>
                </a:stretch>
              </p:blipFill>
              <p:spPr>
                <a:xfrm>
                  <a:off x="3740231" y="3815841"/>
                  <a:ext cx="136080" cy="87480"/>
                </a:xfrm>
                <a:prstGeom prst="rect">
                  <a:avLst/>
                </a:prstGeom>
              </p:spPr>
            </p:pic>
          </mc:Fallback>
        </mc:AlternateContent>
        <mc:AlternateContent xmlns:mc="http://schemas.openxmlformats.org/markup-compatibility/2006" xmlns:p14="http://schemas.microsoft.com/office/powerpoint/2010/main">
          <mc:Choice Requires="p14">
            <p:contentPart p14:bwMode="auto" r:id="rId94">
              <p14:nvContentPartPr>
                <p14:cNvPr id="53" name="Ink 52">
                  <a:extLst>
                    <a:ext uri="{FF2B5EF4-FFF2-40B4-BE49-F238E27FC236}">
                      <a16:creationId xmlns:a16="http://schemas.microsoft.com/office/drawing/2014/main" id="{9B0D7D3D-F8FB-81C4-DF6C-C0C9BB7F2495}"/>
                    </a:ext>
                  </a:extLst>
                </p14:cNvPr>
                <p14:cNvContentPartPr/>
                <p14:nvPr/>
              </p14:nvContentPartPr>
              <p14:xfrm>
                <a:off x="3904751" y="3758241"/>
                <a:ext cx="13680" cy="114120"/>
              </p14:xfrm>
            </p:contentPart>
          </mc:Choice>
          <mc:Fallback xmlns="">
            <p:pic>
              <p:nvPicPr>
                <p:cNvPr id="53" name="Ink 52">
                  <a:extLst>
                    <a:ext uri="{FF2B5EF4-FFF2-40B4-BE49-F238E27FC236}">
                      <a16:creationId xmlns:a16="http://schemas.microsoft.com/office/drawing/2014/main" id="{9B0D7D3D-F8FB-81C4-DF6C-C0C9BB7F2495}"/>
                    </a:ext>
                  </a:extLst>
                </p:cNvPr>
                <p:cNvPicPr/>
                <p:nvPr/>
              </p:nvPicPr>
              <p:blipFill>
                <a:blip r:embed="rId95"/>
                <a:stretch>
                  <a:fillRect/>
                </a:stretch>
              </p:blipFill>
              <p:spPr>
                <a:xfrm>
                  <a:off x="3895751" y="3749241"/>
                  <a:ext cx="31320" cy="131760"/>
                </a:xfrm>
                <a:prstGeom prst="rect">
                  <a:avLst/>
                </a:prstGeom>
              </p:spPr>
            </p:pic>
          </mc:Fallback>
        </mc:AlternateContent>
        <mc:AlternateContent xmlns:mc="http://schemas.openxmlformats.org/markup-compatibility/2006" xmlns:p14="http://schemas.microsoft.com/office/powerpoint/2010/main">
          <mc:Choice Requires="p14">
            <p:contentPart p14:bwMode="auto" r:id="rId96">
              <p14:nvContentPartPr>
                <p14:cNvPr id="54" name="Ink 53">
                  <a:extLst>
                    <a:ext uri="{FF2B5EF4-FFF2-40B4-BE49-F238E27FC236}">
                      <a16:creationId xmlns:a16="http://schemas.microsoft.com/office/drawing/2014/main" id="{87DC739D-0800-588D-774E-621D910AE742}"/>
                    </a:ext>
                  </a:extLst>
                </p14:cNvPr>
                <p14:cNvContentPartPr/>
                <p14:nvPr/>
              </p14:nvContentPartPr>
              <p14:xfrm>
                <a:off x="3885311" y="3796041"/>
                <a:ext cx="98280" cy="71640"/>
              </p14:xfrm>
            </p:contentPart>
          </mc:Choice>
          <mc:Fallback xmlns="">
            <p:pic>
              <p:nvPicPr>
                <p:cNvPr id="54" name="Ink 53">
                  <a:extLst>
                    <a:ext uri="{FF2B5EF4-FFF2-40B4-BE49-F238E27FC236}">
                      <a16:creationId xmlns:a16="http://schemas.microsoft.com/office/drawing/2014/main" id="{87DC739D-0800-588D-774E-621D910AE742}"/>
                    </a:ext>
                  </a:extLst>
                </p:cNvPr>
                <p:cNvPicPr/>
                <p:nvPr/>
              </p:nvPicPr>
              <p:blipFill>
                <a:blip r:embed="rId97"/>
                <a:stretch>
                  <a:fillRect/>
                </a:stretch>
              </p:blipFill>
              <p:spPr>
                <a:xfrm>
                  <a:off x="3876311" y="3787401"/>
                  <a:ext cx="115920" cy="89280"/>
                </a:xfrm>
                <a:prstGeom prst="rect">
                  <a:avLst/>
                </a:prstGeom>
              </p:spPr>
            </p:pic>
          </mc:Fallback>
        </mc:AlternateContent>
        <mc:AlternateContent xmlns:mc="http://schemas.openxmlformats.org/markup-compatibility/2006" xmlns:p14="http://schemas.microsoft.com/office/powerpoint/2010/main">
          <mc:Choice Requires="p14">
            <p:contentPart p14:bwMode="auto" r:id="rId98">
              <p14:nvContentPartPr>
                <p14:cNvPr id="55" name="Ink 54">
                  <a:extLst>
                    <a:ext uri="{FF2B5EF4-FFF2-40B4-BE49-F238E27FC236}">
                      <a16:creationId xmlns:a16="http://schemas.microsoft.com/office/drawing/2014/main" id="{49306B9D-CBF6-E1AB-8689-F4711EC37EA4}"/>
                    </a:ext>
                  </a:extLst>
                </p14:cNvPr>
                <p14:cNvContentPartPr/>
                <p14:nvPr/>
              </p14:nvContentPartPr>
              <p14:xfrm>
                <a:off x="3969191" y="3749961"/>
                <a:ext cx="12600" cy="2520"/>
              </p14:xfrm>
            </p:contentPart>
          </mc:Choice>
          <mc:Fallback xmlns="">
            <p:pic>
              <p:nvPicPr>
                <p:cNvPr id="55" name="Ink 54">
                  <a:extLst>
                    <a:ext uri="{FF2B5EF4-FFF2-40B4-BE49-F238E27FC236}">
                      <a16:creationId xmlns:a16="http://schemas.microsoft.com/office/drawing/2014/main" id="{49306B9D-CBF6-E1AB-8689-F4711EC37EA4}"/>
                    </a:ext>
                  </a:extLst>
                </p:cNvPr>
                <p:cNvPicPr/>
                <p:nvPr/>
              </p:nvPicPr>
              <p:blipFill>
                <a:blip r:embed="rId99"/>
                <a:stretch>
                  <a:fillRect/>
                </a:stretch>
              </p:blipFill>
              <p:spPr>
                <a:xfrm>
                  <a:off x="3960191" y="3741321"/>
                  <a:ext cx="30240" cy="20160"/>
                </a:xfrm>
                <a:prstGeom prst="rect">
                  <a:avLst/>
                </a:prstGeom>
              </p:spPr>
            </p:pic>
          </mc:Fallback>
        </mc:AlternateContent>
        <mc:AlternateContent xmlns:mc="http://schemas.openxmlformats.org/markup-compatibility/2006" xmlns:p14="http://schemas.microsoft.com/office/powerpoint/2010/main">
          <mc:Choice Requires="p14">
            <p:contentPart p14:bwMode="auto" r:id="rId100">
              <p14:nvContentPartPr>
                <p14:cNvPr id="56" name="Ink 55">
                  <a:extLst>
                    <a:ext uri="{FF2B5EF4-FFF2-40B4-BE49-F238E27FC236}">
                      <a16:creationId xmlns:a16="http://schemas.microsoft.com/office/drawing/2014/main" id="{964D643A-6484-E3EB-51AB-79380147E4E7}"/>
                    </a:ext>
                  </a:extLst>
                </p14:cNvPr>
                <p14:cNvContentPartPr/>
                <p14:nvPr/>
              </p14:nvContentPartPr>
              <p14:xfrm>
                <a:off x="4004471" y="3778761"/>
                <a:ext cx="109080" cy="111960"/>
              </p14:xfrm>
            </p:contentPart>
          </mc:Choice>
          <mc:Fallback xmlns="">
            <p:pic>
              <p:nvPicPr>
                <p:cNvPr id="56" name="Ink 55">
                  <a:extLst>
                    <a:ext uri="{FF2B5EF4-FFF2-40B4-BE49-F238E27FC236}">
                      <a16:creationId xmlns:a16="http://schemas.microsoft.com/office/drawing/2014/main" id="{964D643A-6484-E3EB-51AB-79380147E4E7}"/>
                    </a:ext>
                  </a:extLst>
                </p:cNvPr>
                <p:cNvPicPr/>
                <p:nvPr/>
              </p:nvPicPr>
              <p:blipFill>
                <a:blip r:embed="rId101"/>
                <a:stretch>
                  <a:fillRect/>
                </a:stretch>
              </p:blipFill>
              <p:spPr>
                <a:xfrm>
                  <a:off x="3995831" y="3770121"/>
                  <a:ext cx="126720" cy="129600"/>
                </a:xfrm>
                <a:prstGeom prst="rect">
                  <a:avLst/>
                </a:prstGeom>
              </p:spPr>
            </p:pic>
          </mc:Fallback>
        </mc:AlternateContent>
        <mc:AlternateContent xmlns:mc="http://schemas.openxmlformats.org/markup-compatibility/2006" xmlns:p14="http://schemas.microsoft.com/office/powerpoint/2010/main">
          <mc:Choice Requires="p14">
            <p:contentPart p14:bwMode="auto" r:id="rId102">
              <p14:nvContentPartPr>
                <p14:cNvPr id="57" name="Ink 56">
                  <a:extLst>
                    <a:ext uri="{FF2B5EF4-FFF2-40B4-BE49-F238E27FC236}">
                      <a16:creationId xmlns:a16="http://schemas.microsoft.com/office/drawing/2014/main" id="{18252C4A-D6F6-CAB4-704C-2A9B86EEAA1C}"/>
                    </a:ext>
                  </a:extLst>
                </p14:cNvPr>
                <p14:cNvContentPartPr/>
                <p14:nvPr/>
              </p14:nvContentPartPr>
              <p14:xfrm>
                <a:off x="4161791" y="3674721"/>
                <a:ext cx="63360" cy="248400"/>
              </p14:xfrm>
            </p:contentPart>
          </mc:Choice>
          <mc:Fallback xmlns="">
            <p:pic>
              <p:nvPicPr>
                <p:cNvPr id="57" name="Ink 56">
                  <a:extLst>
                    <a:ext uri="{FF2B5EF4-FFF2-40B4-BE49-F238E27FC236}">
                      <a16:creationId xmlns:a16="http://schemas.microsoft.com/office/drawing/2014/main" id="{18252C4A-D6F6-CAB4-704C-2A9B86EEAA1C}"/>
                    </a:ext>
                  </a:extLst>
                </p:cNvPr>
                <p:cNvPicPr/>
                <p:nvPr/>
              </p:nvPicPr>
              <p:blipFill>
                <a:blip r:embed="rId103"/>
                <a:stretch>
                  <a:fillRect/>
                </a:stretch>
              </p:blipFill>
              <p:spPr>
                <a:xfrm>
                  <a:off x="4152791" y="3665721"/>
                  <a:ext cx="81000" cy="266040"/>
                </a:xfrm>
                <a:prstGeom prst="rect">
                  <a:avLst/>
                </a:prstGeom>
              </p:spPr>
            </p:pic>
          </mc:Fallback>
        </mc:AlternateContent>
        <mc:AlternateContent xmlns:mc="http://schemas.openxmlformats.org/markup-compatibility/2006" xmlns:p14="http://schemas.microsoft.com/office/powerpoint/2010/main">
          <mc:Choice Requires="p14">
            <p:contentPart p14:bwMode="auto" r:id="rId104">
              <p14:nvContentPartPr>
                <p14:cNvPr id="58" name="Ink 57">
                  <a:extLst>
                    <a:ext uri="{FF2B5EF4-FFF2-40B4-BE49-F238E27FC236}">
                      <a16:creationId xmlns:a16="http://schemas.microsoft.com/office/drawing/2014/main" id="{7CDA3724-6606-FFB2-D010-23C390FAE8B8}"/>
                    </a:ext>
                  </a:extLst>
                </p14:cNvPr>
                <p14:cNvContentPartPr/>
                <p14:nvPr/>
              </p14:nvContentPartPr>
              <p14:xfrm>
                <a:off x="4149191" y="3738801"/>
                <a:ext cx="185400" cy="115560"/>
              </p14:xfrm>
            </p:contentPart>
          </mc:Choice>
          <mc:Fallback xmlns="">
            <p:pic>
              <p:nvPicPr>
                <p:cNvPr id="58" name="Ink 57">
                  <a:extLst>
                    <a:ext uri="{FF2B5EF4-FFF2-40B4-BE49-F238E27FC236}">
                      <a16:creationId xmlns:a16="http://schemas.microsoft.com/office/drawing/2014/main" id="{7CDA3724-6606-FFB2-D010-23C390FAE8B8}"/>
                    </a:ext>
                  </a:extLst>
                </p:cNvPr>
                <p:cNvPicPr/>
                <p:nvPr/>
              </p:nvPicPr>
              <p:blipFill>
                <a:blip r:embed="rId105"/>
                <a:stretch>
                  <a:fillRect/>
                </a:stretch>
              </p:blipFill>
              <p:spPr>
                <a:xfrm>
                  <a:off x="4140191" y="3730161"/>
                  <a:ext cx="203040" cy="133200"/>
                </a:xfrm>
                <a:prstGeom prst="rect">
                  <a:avLst/>
                </a:prstGeom>
              </p:spPr>
            </p:pic>
          </mc:Fallback>
        </mc:AlternateContent>
        <mc:AlternateContent xmlns:mc="http://schemas.openxmlformats.org/markup-compatibility/2006" xmlns:p14="http://schemas.microsoft.com/office/powerpoint/2010/main">
          <mc:Choice Requires="p14">
            <p:contentPart p14:bwMode="auto" r:id="rId106">
              <p14:nvContentPartPr>
                <p14:cNvPr id="59" name="Ink 58">
                  <a:extLst>
                    <a:ext uri="{FF2B5EF4-FFF2-40B4-BE49-F238E27FC236}">
                      <a16:creationId xmlns:a16="http://schemas.microsoft.com/office/drawing/2014/main" id="{2AEA6C63-A0FA-BB5D-3D76-FAC2A8D05C30}"/>
                    </a:ext>
                  </a:extLst>
                </p14:cNvPr>
                <p14:cNvContentPartPr/>
                <p14:nvPr/>
              </p14:nvContentPartPr>
              <p14:xfrm>
                <a:off x="4356911" y="3632241"/>
                <a:ext cx="180000" cy="209520"/>
              </p14:xfrm>
            </p:contentPart>
          </mc:Choice>
          <mc:Fallback xmlns="">
            <p:pic>
              <p:nvPicPr>
                <p:cNvPr id="59" name="Ink 58">
                  <a:extLst>
                    <a:ext uri="{FF2B5EF4-FFF2-40B4-BE49-F238E27FC236}">
                      <a16:creationId xmlns:a16="http://schemas.microsoft.com/office/drawing/2014/main" id="{2AEA6C63-A0FA-BB5D-3D76-FAC2A8D05C30}"/>
                    </a:ext>
                  </a:extLst>
                </p:cNvPr>
                <p:cNvPicPr/>
                <p:nvPr/>
              </p:nvPicPr>
              <p:blipFill>
                <a:blip r:embed="rId107"/>
                <a:stretch>
                  <a:fillRect/>
                </a:stretch>
              </p:blipFill>
              <p:spPr>
                <a:xfrm>
                  <a:off x="4347911" y="3623601"/>
                  <a:ext cx="197640" cy="227160"/>
                </a:xfrm>
                <a:prstGeom prst="rect">
                  <a:avLst/>
                </a:prstGeom>
              </p:spPr>
            </p:pic>
          </mc:Fallback>
        </mc:AlternateContent>
        <mc:AlternateContent xmlns:mc="http://schemas.openxmlformats.org/markup-compatibility/2006" xmlns:p14="http://schemas.microsoft.com/office/powerpoint/2010/main">
          <mc:Choice Requires="p14">
            <p:contentPart p14:bwMode="auto" r:id="rId108">
              <p14:nvContentPartPr>
                <p14:cNvPr id="60" name="Ink 59">
                  <a:extLst>
                    <a:ext uri="{FF2B5EF4-FFF2-40B4-BE49-F238E27FC236}">
                      <a16:creationId xmlns:a16="http://schemas.microsoft.com/office/drawing/2014/main" id="{75641465-EA87-6987-9F17-E7E818798419}"/>
                    </a:ext>
                  </a:extLst>
                </p14:cNvPr>
                <p14:cNvContentPartPr/>
                <p14:nvPr/>
              </p14:nvContentPartPr>
              <p14:xfrm>
                <a:off x="4482551" y="3702801"/>
                <a:ext cx="383760" cy="222120"/>
              </p14:xfrm>
            </p:contentPart>
          </mc:Choice>
          <mc:Fallback xmlns="">
            <p:pic>
              <p:nvPicPr>
                <p:cNvPr id="60" name="Ink 59">
                  <a:extLst>
                    <a:ext uri="{FF2B5EF4-FFF2-40B4-BE49-F238E27FC236}">
                      <a16:creationId xmlns:a16="http://schemas.microsoft.com/office/drawing/2014/main" id="{75641465-EA87-6987-9F17-E7E818798419}"/>
                    </a:ext>
                  </a:extLst>
                </p:cNvPr>
                <p:cNvPicPr/>
                <p:nvPr/>
              </p:nvPicPr>
              <p:blipFill>
                <a:blip r:embed="rId109"/>
                <a:stretch>
                  <a:fillRect/>
                </a:stretch>
              </p:blipFill>
              <p:spPr>
                <a:xfrm>
                  <a:off x="4473551" y="3693801"/>
                  <a:ext cx="401400" cy="239760"/>
                </a:xfrm>
                <a:prstGeom prst="rect">
                  <a:avLst/>
                </a:prstGeom>
              </p:spPr>
            </p:pic>
          </mc:Fallback>
        </mc:AlternateContent>
        <mc:AlternateContent xmlns:mc="http://schemas.openxmlformats.org/markup-compatibility/2006" xmlns:p14="http://schemas.microsoft.com/office/powerpoint/2010/main">
          <mc:Choice Requires="p14">
            <p:contentPart p14:bwMode="auto" r:id="rId110">
              <p14:nvContentPartPr>
                <p14:cNvPr id="61" name="Ink 60">
                  <a:extLst>
                    <a:ext uri="{FF2B5EF4-FFF2-40B4-BE49-F238E27FC236}">
                      <a16:creationId xmlns:a16="http://schemas.microsoft.com/office/drawing/2014/main" id="{3621B9F5-6B56-D35B-F9E4-542AFC81249A}"/>
                    </a:ext>
                  </a:extLst>
                </p14:cNvPr>
                <p14:cNvContentPartPr/>
                <p14:nvPr/>
              </p14:nvContentPartPr>
              <p14:xfrm>
                <a:off x="2102591" y="4053801"/>
                <a:ext cx="1370880" cy="644040"/>
              </p14:xfrm>
            </p:contentPart>
          </mc:Choice>
          <mc:Fallback xmlns="">
            <p:pic>
              <p:nvPicPr>
                <p:cNvPr id="61" name="Ink 60">
                  <a:extLst>
                    <a:ext uri="{FF2B5EF4-FFF2-40B4-BE49-F238E27FC236}">
                      <a16:creationId xmlns:a16="http://schemas.microsoft.com/office/drawing/2014/main" id="{3621B9F5-6B56-D35B-F9E4-542AFC81249A}"/>
                    </a:ext>
                  </a:extLst>
                </p:cNvPr>
                <p:cNvPicPr/>
                <p:nvPr/>
              </p:nvPicPr>
              <p:blipFill>
                <a:blip r:embed="rId111"/>
                <a:stretch>
                  <a:fillRect/>
                </a:stretch>
              </p:blipFill>
              <p:spPr>
                <a:xfrm>
                  <a:off x="2093951" y="4044801"/>
                  <a:ext cx="1388520" cy="661680"/>
                </a:xfrm>
                <a:prstGeom prst="rect">
                  <a:avLst/>
                </a:prstGeom>
              </p:spPr>
            </p:pic>
          </mc:Fallback>
        </mc:AlternateContent>
        <mc:AlternateContent xmlns:mc="http://schemas.openxmlformats.org/markup-compatibility/2006" xmlns:p14="http://schemas.microsoft.com/office/powerpoint/2010/main">
          <mc:Choice Requires="p14">
            <p:contentPart p14:bwMode="auto" r:id="rId112">
              <p14:nvContentPartPr>
                <p14:cNvPr id="62" name="Ink 61">
                  <a:extLst>
                    <a:ext uri="{FF2B5EF4-FFF2-40B4-BE49-F238E27FC236}">
                      <a16:creationId xmlns:a16="http://schemas.microsoft.com/office/drawing/2014/main" id="{C4BB2F49-5055-74C3-D3EC-3E08252C8A09}"/>
                    </a:ext>
                  </a:extLst>
                </p14:cNvPr>
                <p14:cNvContentPartPr/>
                <p14:nvPr/>
              </p14:nvContentPartPr>
              <p14:xfrm>
                <a:off x="2225351" y="4080441"/>
                <a:ext cx="154080" cy="278280"/>
              </p14:xfrm>
            </p:contentPart>
          </mc:Choice>
          <mc:Fallback xmlns="">
            <p:pic>
              <p:nvPicPr>
                <p:cNvPr id="62" name="Ink 61">
                  <a:extLst>
                    <a:ext uri="{FF2B5EF4-FFF2-40B4-BE49-F238E27FC236}">
                      <a16:creationId xmlns:a16="http://schemas.microsoft.com/office/drawing/2014/main" id="{C4BB2F49-5055-74C3-D3EC-3E08252C8A09}"/>
                    </a:ext>
                  </a:extLst>
                </p:cNvPr>
                <p:cNvPicPr/>
                <p:nvPr/>
              </p:nvPicPr>
              <p:blipFill>
                <a:blip r:embed="rId113"/>
                <a:stretch>
                  <a:fillRect/>
                </a:stretch>
              </p:blipFill>
              <p:spPr>
                <a:xfrm>
                  <a:off x="2216351" y="4071801"/>
                  <a:ext cx="171720" cy="295920"/>
                </a:xfrm>
                <a:prstGeom prst="rect">
                  <a:avLst/>
                </a:prstGeom>
              </p:spPr>
            </p:pic>
          </mc:Fallback>
        </mc:AlternateContent>
        <mc:AlternateContent xmlns:mc="http://schemas.openxmlformats.org/markup-compatibility/2006" xmlns:p14="http://schemas.microsoft.com/office/powerpoint/2010/main">
          <mc:Choice Requires="p14">
            <p:contentPart p14:bwMode="auto" r:id="rId114">
              <p14:nvContentPartPr>
                <p14:cNvPr id="63" name="Ink 62">
                  <a:extLst>
                    <a:ext uri="{FF2B5EF4-FFF2-40B4-BE49-F238E27FC236}">
                      <a16:creationId xmlns:a16="http://schemas.microsoft.com/office/drawing/2014/main" id="{C86F090C-5ABD-7BB1-333B-0201A940B59F}"/>
                    </a:ext>
                  </a:extLst>
                </p14:cNvPr>
                <p14:cNvContentPartPr/>
                <p14:nvPr/>
              </p14:nvContentPartPr>
              <p14:xfrm>
                <a:off x="2443511" y="4079361"/>
                <a:ext cx="308520" cy="220680"/>
              </p14:xfrm>
            </p:contentPart>
          </mc:Choice>
          <mc:Fallback xmlns="">
            <p:pic>
              <p:nvPicPr>
                <p:cNvPr id="63" name="Ink 62">
                  <a:extLst>
                    <a:ext uri="{FF2B5EF4-FFF2-40B4-BE49-F238E27FC236}">
                      <a16:creationId xmlns:a16="http://schemas.microsoft.com/office/drawing/2014/main" id="{C86F090C-5ABD-7BB1-333B-0201A940B59F}"/>
                    </a:ext>
                  </a:extLst>
                </p:cNvPr>
                <p:cNvPicPr/>
                <p:nvPr/>
              </p:nvPicPr>
              <p:blipFill>
                <a:blip r:embed="rId115"/>
                <a:stretch>
                  <a:fillRect/>
                </a:stretch>
              </p:blipFill>
              <p:spPr>
                <a:xfrm>
                  <a:off x="2434871" y="4070361"/>
                  <a:ext cx="326160" cy="238320"/>
                </a:xfrm>
                <a:prstGeom prst="rect">
                  <a:avLst/>
                </a:prstGeom>
              </p:spPr>
            </p:pic>
          </mc:Fallback>
        </mc:AlternateContent>
        <mc:AlternateContent xmlns:mc="http://schemas.openxmlformats.org/markup-compatibility/2006" xmlns:p14="http://schemas.microsoft.com/office/powerpoint/2010/main">
          <mc:Choice Requires="p14">
            <p:contentPart p14:bwMode="auto" r:id="rId116">
              <p14:nvContentPartPr>
                <p14:cNvPr id="64" name="Ink 63">
                  <a:extLst>
                    <a:ext uri="{FF2B5EF4-FFF2-40B4-BE49-F238E27FC236}">
                      <a16:creationId xmlns:a16="http://schemas.microsoft.com/office/drawing/2014/main" id="{3BD84EA9-32BC-6E3A-90BB-3E6541B4775B}"/>
                    </a:ext>
                  </a:extLst>
                </p14:cNvPr>
                <p14:cNvContentPartPr/>
                <p14:nvPr/>
              </p14:nvContentPartPr>
              <p14:xfrm>
                <a:off x="1682111" y="4690281"/>
                <a:ext cx="912240" cy="630000"/>
              </p14:xfrm>
            </p:contentPart>
          </mc:Choice>
          <mc:Fallback xmlns="">
            <p:pic>
              <p:nvPicPr>
                <p:cNvPr id="64" name="Ink 63">
                  <a:extLst>
                    <a:ext uri="{FF2B5EF4-FFF2-40B4-BE49-F238E27FC236}">
                      <a16:creationId xmlns:a16="http://schemas.microsoft.com/office/drawing/2014/main" id="{3BD84EA9-32BC-6E3A-90BB-3E6541B4775B}"/>
                    </a:ext>
                  </a:extLst>
                </p:cNvPr>
                <p:cNvPicPr/>
                <p:nvPr/>
              </p:nvPicPr>
              <p:blipFill>
                <a:blip r:embed="rId117"/>
                <a:stretch>
                  <a:fillRect/>
                </a:stretch>
              </p:blipFill>
              <p:spPr>
                <a:xfrm>
                  <a:off x="1673471" y="4681641"/>
                  <a:ext cx="929880" cy="647640"/>
                </a:xfrm>
                <a:prstGeom prst="rect">
                  <a:avLst/>
                </a:prstGeom>
              </p:spPr>
            </p:pic>
          </mc:Fallback>
        </mc:AlternateContent>
        <mc:AlternateContent xmlns:mc="http://schemas.openxmlformats.org/markup-compatibility/2006" xmlns:p14="http://schemas.microsoft.com/office/powerpoint/2010/main">
          <mc:Choice Requires="p14">
            <p:contentPart p14:bwMode="auto" r:id="rId118">
              <p14:nvContentPartPr>
                <p14:cNvPr id="65" name="Ink 64">
                  <a:extLst>
                    <a:ext uri="{FF2B5EF4-FFF2-40B4-BE49-F238E27FC236}">
                      <a16:creationId xmlns:a16="http://schemas.microsoft.com/office/drawing/2014/main" id="{9BE83AEE-A143-8460-0489-88F9461E16CA}"/>
                    </a:ext>
                  </a:extLst>
                </p14:cNvPr>
                <p14:cNvContentPartPr/>
                <p14:nvPr/>
              </p14:nvContentPartPr>
              <p14:xfrm>
                <a:off x="1887671" y="5055681"/>
                <a:ext cx="30600" cy="147600"/>
              </p14:xfrm>
            </p:contentPart>
          </mc:Choice>
          <mc:Fallback xmlns="">
            <p:pic>
              <p:nvPicPr>
                <p:cNvPr id="65" name="Ink 64">
                  <a:extLst>
                    <a:ext uri="{FF2B5EF4-FFF2-40B4-BE49-F238E27FC236}">
                      <a16:creationId xmlns:a16="http://schemas.microsoft.com/office/drawing/2014/main" id="{9BE83AEE-A143-8460-0489-88F9461E16CA}"/>
                    </a:ext>
                  </a:extLst>
                </p:cNvPr>
                <p:cNvPicPr/>
                <p:nvPr/>
              </p:nvPicPr>
              <p:blipFill>
                <a:blip r:embed="rId119"/>
                <a:stretch>
                  <a:fillRect/>
                </a:stretch>
              </p:blipFill>
              <p:spPr>
                <a:xfrm>
                  <a:off x="1879031" y="5047041"/>
                  <a:ext cx="48240" cy="165240"/>
                </a:xfrm>
                <a:prstGeom prst="rect">
                  <a:avLst/>
                </a:prstGeom>
              </p:spPr>
            </p:pic>
          </mc:Fallback>
        </mc:AlternateContent>
        <mc:AlternateContent xmlns:mc="http://schemas.openxmlformats.org/markup-compatibility/2006" xmlns:p14="http://schemas.microsoft.com/office/powerpoint/2010/main">
          <mc:Choice Requires="p14">
            <p:contentPart p14:bwMode="auto" r:id="rId120">
              <p14:nvContentPartPr>
                <p14:cNvPr id="66" name="Ink 65">
                  <a:extLst>
                    <a:ext uri="{FF2B5EF4-FFF2-40B4-BE49-F238E27FC236}">
                      <a16:creationId xmlns:a16="http://schemas.microsoft.com/office/drawing/2014/main" id="{36828082-EDB9-0F0B-AA98-89016D8AAE7B}"/>
                    </a:ext>
                  </a:extLst>
                </p14:cNvPr>
                <p14:cNvContentPartPr/>
                <p14:nvPr/>
              </p14:nvContentPartPr>
              <p14:xfrm>
                <a:off x="1777871" y="5034081"/>
                <a:ext cx="208080" cy="241200"/>
              </p14:xfrm>
            </p:contentPart>
          </mc:Choice>
          <mc:Fallback xmlns="">
            <p:pic>
              <p:nvPicPr>
                <p:cNvPr id="66" name="Ink 65">
                  <a:extLst>
                    <a:ext uri="{FF2B5EF4-FFF2-40B4-BE49-F238E27FC236}">
                      <a16:creationId xmlns:a16="http://schemas.microsoft.com/office/drawing/2014/main" id="{36828082-EDB9-0F0B-AA98-89016D8AAE7B}"/>
                    </a:ext>
                  </a:extLst>
                </p:cNvPr>
                <p:cNvPicPr/>
                <p:nvPr/>
              </p:nvPicPr>
              <p:blipFill>
                <a:blip r:embed="rId121"/>
                <a:stretch>
                  <a:fillRect/>
                </a:stretch>
              </p:blipFill>
              <p:spPr>
                <a:xfrm>
                  <a:off x="1769231" y="5025441"/>
                  <a:ext cx="225720" cy="258840"/>
                </a:xfrm>
                <a:prstGeom prst="rect">
                  <a:avLst/>
                </a:prstGeom>
              </p:spPr>
            </p:pic>
          </mc:Fallback>
        </mc:AlternateContent>
        <mc:AlternateContent xmlns:mc="http://schemas.openxmlformats.org/markup-compatibility/2006" xmlns:p14="http://schemas.microsoft.com/office/powerpoint/2010/main">
          <mc:Choice Requires="p14">
            <p:contentPart p14:bwMode="auto" r:id="rId122">
              <p14:nvContentPartPr>
                <p14:cNvPr id="67" name="Ink 66">
                  <a:extLst>
                    <a:ext uri="{FF2B5EF4-FFF2-40B4-BE49-F238E27FC236}">
                      <a16:creationId xmlns:a16="http://schemas.microsoft.com/office/drawing/2014/main" id="{D40B7E7D-20DB-9E81-578C-BE0580314076}"/>
                    </a:ext>
                  </a:extLst>
                </p14:cNvPr>
                <p14:cNvContentPartPr/>
                <p14:nvPr/>
              </p14:nvContentPartPr>
              <p14:xfrm>
                <a:off x="2019791" y="4974681"/>
                <a:ext cx="151200" cy="161280"/>
              </p14:xfrm>
            </p:contentPart>
          </mc:Choice>
          <mc:Fallback xmlns="">
            <p:pic>
              <p:nvPicPr>
                <p:cNvPr id="67" name="Ink 66">
                  <a:extLst>
                    <a:ext uri="{FF2B5EF4-FFF2-40B4-BE49-F238E27FC236}">
                      <a16:creationId xmlns:a16="http://schemas.microsoft.com/office/drawing/2014/main" id="{D40B7E7D-20DB-9E81-578C-BE0580314076}"/>
                    </a:ext>
                  </a:extLst>
                </p:cNvPr>
                <p:cNvPicPr/>
                <p:nvPr/>
              </p:nvPicPr>
              <p:blipFill>
                <a:blip r:embed="rId123"/>
                <a:stretch>
                  <a:fillRect/>
                </a:stretch>
              </p:blipFill>
              <p:spPr>
                <a:xfrm>
                  <a:off x="2011151" y="4965681"/>
                  <a:ext cx="168840" cy="178920"/>
                </a:xfrm>
                <a:prstGeom prst="rect">
                  <a:avLst/>
                </a:prstGeom>
              </p:spPr>
            </p:pic>
          </mc:Fallback>
        </mc:AlternateContent>
        <mc:AlternateContent xmlns:mc="http://schemas.openxmlformats.org/markup-compatibility/2006" xmlns:p14="http://schemas.microsoft.com/office/powerpoint/2010/main">
          <mc:Choice Requires="p14">
            <p:contentPart p14:bwMode="auto" r:id="rId124">
              <p14:nvContentPartPr>
                <p14:cNvPr id="68" name="Ink 67">
                  <a:extLst>
                    <a:ext uri="{FF2B5EF4-FFF2-40B4-BE49-F238E27FC236}">
                      <a16:creationId xmlns:a16="http://schemas.microsoft.com/office/drawing/2014/main" id="{D8EF7195-9633-5D99-3B61-018AD68773E1}"/>
                    </a:ext>
                  </a:extLst>
                </p14:cNvPr>
                <p14:cNvContentPartPr/>
                <p14:nvPr/>
              </p14:nvContentPartPr>
              <p14:xfrm>
                <a:off x="2223911" y="4801881"/>
                <a:ext cx="212400" cy="286560"/>
              </p14:xfrm>
            </p:contentPart>
          </mc:Choice>
          <mc:Fallback xmlns="">
            <p:pic>
              <p:nvPicPr>
                <p:cNvPr id="68" name="Ink 67">
                  <a:extLst>
                    <a:ext uri="{FF2B5EF4-FFF2-40B4-BE49-F238E27FC236}">
                      <a16:creationId xmlns:a16="http://schemas.microsoft.com/office/drawing/2014/main" id="{D8EF7195-9633-5D99-3B61-018AD68773E1}"/>
                    </a:ext>
                  </a:extLst>
                </p:cNvPr>
                <p:cNvPicPr/>
                <p:nvPr/>
              </p:nvPicPr>
              <p:blipFill>
                <a:blip r:embed="rId125"/>
                <a:stretch>
                  <a:fillRect/>
                </a:stretch>
              </p:blipFill>
              <p:spPr>
                <a:xfrm>
                  <a:off x="2215271" y="4793241"/>
                  <a:ext cx="230040" cy="304200"/>
                </a:xfrm>
                <a:prstGeom prst="rect">
                  <a:avLst/>
                </a:prstGeom>
              </p:spPr>
            </p:pic>
          </mc:Fallback>
        </mc:AlternateContent>
        <mc:AlternateContent xmlns:mc="http://schemas.openxmlformats.org/markup-compatibility/2006" xmlns:p14="http://schemas.microsoft.com/office/powerpoint/2010/main">
          <mc:Choice Requires="p14">
            <p:contentPart p14:bwMode="auto" r:id="rId126">
              <p14:nvContentPartPr>
                <p14:cNvPr id="70" name="Ink 69">
                  <a:extLst>
                    <a:ext uri="{FF2B5EF4-FFF2-40B4-BE49-F238E27FC236}">
                      <a16:creationId xmlns:a16="http://schemas.microsoft.com/office/drawing/2014/main" id="{6CF2236F-63FA-D796-B9B9-D89298B17ABA}"/>
                    </a:ext>
                  </a:extLst>
                </p14:cNvPr>
                <p14:cNvContentPartPr/>
                <p14:nvPr/>
              </p14:nvContentPartPr>
              <p14:xfrm>
                <a:off x="3398951" y="4357641"/>
                <a:ext cx="865440" cy="57960"/>
              </p14:xfrm>
            </p:contentPart>
          </mc:Choice>
          <mc:Fallback xmlns="">
            <p:pic>
              <p:nvPicPr>
                <p:cNvPr id="70" name="Ink 69">
                  <a:extLst>
                    <a:ext uri="{FF2B5EF4-FFF2-40B4-BE49-F238E27FC236}">
                      <a16:creationId xmlns:a16="http://schemas.microsoft.com/office/drawing/2014/main" id="{6CF2236F-63FA-D796-B9B9-D89298B17ABA}"/>
                    </a:ext>
                  </a:extLst>
                </p:cNvPr>
                <p:cNvPicPr/>
                <p:nvPr/>
              </p:nvPicPr>
              <p:blipFill>
                <a:blip r:embed="rId127"/>
                <a:stretch>
                  <a:fillRect/>
                </a:stretch>
              </p:blipFill>
              <p:spPr>
                <a:xfrm>
                  <a:off x="3389951" y="4349001"/>
                  <a:ext cx="883080" cy="75600"/>
                </a:xfrm>
                <a:prstGeom prst="rect">
                  <a:avLst/>
                </a:prstGeom>
              </p:spPr>
            </p:pic>
          </mc:Fallback>
        </mc:AlternateContent>
        <mc:AlternateContent xmlns:mc="http://schemas.openxmlformats.org/markup-compatibility/2006" xmlns:p14="http://schemas.microsoft.com/office/powerpoint/2010/main">
          <mc:Choice Requires="p14">
            <p:contentPart p14:bwMode="auto" r:id="rId128">
              <p14:nvContentPartPr>
                <p14:cNvPr id="71" name="Ink 70">
                  <a:extLst>
                    <a:ext uri="{FF2B5EF4-FFF2-40B4-BE49-F238E27FC236}">
                      <a16:creationId xmlns:a16="http://schemas.microsoft.com/office/drawing/2014/main" id="{ADEEE9C9-4DC1-B407-745A-EA4AF52296C4}"/>
                    </a:ext>
                  </a:extLst>
                </p14:cNvPr>
                <p14:cNvContentPartPr/>
                <p14:nvPr/>
              </p14:nvContentPartPr>
              <p14:xfrm>
                <a:off x="3446831" y="4305441"/>
                <a:ext cx="48600" cy="108360"/>
              </p14:xfrm>
            </p:contentPart>
          </mc:Choice>
          <mc:Fallback xmlns="">
            <p:pic>
              <p:nvPicPr>
                <p:cNvPr id="71" name="Ink 70">
                  <a:extLst>
                    <a:ext uri="{FF2B5EF4-FFF2-40B4-BE49-F238E27FC236}">
                      <a16:creationId xmlns:a16="http://schemas.microsoft.com/office/drawing/2014/main" id="{ADEEE9C9-4DC1-B407-745A-EA4AF52296C4}"/>
                    </a:ext>
                  </a:extLst>
                </p:cNvPr>
                <p:cNvPicPr/>
                <p:nvPr/>
              </p:nvPicPr>
              <p:blipFill>
                <a:blip r:embed="rId129"/>
                <a:stretch>
                  <a:fillRect/>
                </a:stretch>
              </p:blipFill>
              <p:spPr>
                <a:xfrm>
                  <a:off x="3438191" y="4296801"/>
                  <a:ext cx="6624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130">
              <p14:nvContentPartPr>
                <p14:cNvPr id="72" name="Ink 71">
                  <a:extLst>
                    <a:ext uri="{FF2B5EF4-FFF2-40B4-BE49-F238E27FC236}">
                      <a16:creationId xmlns:a16="http://schemas.microsoft.com/office/drawing/2014/main" id="{C0EF3689-7797-68D6-1ADB-D38F7C45EE32}"/>
                    </a:ext>
                  </a:extLst>
                </p14:cNvPr>
                <p14:cNvContentPartPr/>
                <p14:nvPr/>
              </p14:nvContentPartPr>
              <p14:xfrm>
                <a:off x="3653471" y="4212921"/>
                <a:ext cx="26280" cy="127800"/>
              </p14:xfrm>
            </p:contentPart>
          </mc:Choice>
          <mc:Fallback xmlns="">
            <p:pic>
              <p:nvPicPr>
                <p:cNvPr id="72" name="Ink 71">
                  <a:extLst>
                    <a:ext uri="{FF2B5EF4-FFF2-40B4-BE49-F238E27FC236}">
                      <a16:creationId xmlns:a16="http://schemas.microsoft.com/office/drawing/2014/main" id="{C0EF3689-7797-68D6-1ADB-D38F7C45EE32}"/>
                    </a:ext>
                  </a:extLst>
                </p:cNvPr>
                <p:cNvPicPr/>
                <p:nvPr/>
              </p:nvPicPr>
              <p:blipFill>
                <a:blip r:embed="rId131"/>
                <a:stretch>
                  <a:fillRect/>
                </a:stretch>
              </p:blipFill>
              <p:spPr>
                <a:xfrm>
                  <a:off x="3644831" y="4204281"/>
                  <a:ext cx="43920" cy="145440"/>
                </a:xfrm>
                <a:prstGeom prst="rect">
                  <a:avLst/>
                </a:prstGeom>
              </p:spPr>
            </p:pic>
          </mc:Fallback>
        </mc:AlternateContent>
        <mc:AlternateContent xmlns:mc="http://schemas.openxmlformats.org/markup-compatibility/2006" xmlns:p14="http://schemas.microsoft.com/office/powerpoint/2010/main">
          <mc:Choice Requires="p14">
            <p:contentPart p14:bwMode="auto" r:id="rId132">
              <p14:nvContentPartPr>
                <p14:cNvPr id="73" name="Ink 72">
                  <a:extLst>
                    <a:ext uri="{FF2B5EF4-FFF2-40B4-BE49-F238E27FC236}">
                      <a16:creationId xmlns:a16="http://schemas.microsoft.com/office/drawing/2014/main" id="{EF0A0963-A705-A054-34BF-0439A5F25AEA}"/>
                    </a:ext>
                  </a:extLst>
                </p14:cNvPr>
                <p14:cNvContentPartPr/>
                <p14:nvPr/>
              </p14:nvContentPartPr>
              <p14:xfrm>
                <a:off x="3680831" y="4122921"/>
                <a:ext cx="151200" cy="181080"/>
              </p14:xfrm>
            </p:contentPart>
          </mc:Choice>
          <mc:Fallback xmlns="">
            <p:pic>
              <p:nvPicPr>
                <p:cNvPr id="73" name="Ink 72">
                  <a:extLst>
                    <a:ext uri="{FF2B5EF4-FFF2-40B4-BE49-F238E27FC236}">
                      <a16:creationId xmlns:a16="http://schemas.microsoft.com/office/drawing/2014/main" id="{EF0A0963-A705-A054-34BF-0439A5F25AEA}"/>
                    </a:ext>
                  </a:extLst>
                </p:cNvPr>
                <p:cNvPicPr/>
                <p:nvPr/>
              </p:nvPicPr>
              <p:blipFill>
                <a:blip r:embed="rId133"/>
                <a:stretch>
                  <a:fillRect/>
                </a:stretch>
              </p:blipFill>
              <p:spPr>
                <a:xfrm>
                  <a:off x="3671831" y="4114281"/>
                  <a:ext cx="168840" cy="198720"/>
                </a:xfrm>
                <a:prstGeom prst="rect">
                  <a:avLst/>
                </a:prstGeom>
              </p:spPr>
            </p:pic>
          </mc:Fallback>
        </mc:AlternateContent>
        <mc:AlternateContent xmlns:mc="http://schemas.openxmlformats.org/markup-compatibility/2006" xmlns:p14="http://schemas.microsoft.com/office/powerpoint/2010/main">
          <mc:Choice Requires="p14">
            <p:contentPart p14:bwMode="auto" r:id="rId134">
              <p14:nvContentPartPr>
                <p14:cNvPr id="74" name="Ink 73">
                  <a:extLst>
                    <a:ext uri="{FF2B5EF4-FFF2-40B4-BE49-F238E27FC236}">
                      <a16:creationId xmlns:a16="http://schemas.microsoft.com/office/drawing/2014/main" id="{A7AC3636-0499-264F-9754-89A52B1E54FB}"/>
                    </a:ext>
                  </a:extLst>
                </p14:cNvPr>
                <p14:cNvContentPartPr/>
                <p14:nvPr/>
              </p14:nvContentPartPr>
              <p14:xfrm>
                <a:off x="3911231" y="4140921"/>
                <a:ext cx="109800" cy="125280"/>
              </p14:xfrm>
            </p:contentPart>
          </mc:Choice>
          <mc:Fallback xmlns="">
            <p:pic>
              <p:nvPicPr>
                <p:cNvPr id="74" name="Ink 73">
                  <a:extLst>
                    <a:ext uri="{FF2B5EF4-FFF2-40B4-BE49-F238E27FC236}">
                      <a16:creationId xmlns:a16="http://schemas.microsoft.com/office/drawing/2014/main" id="{A7AC3636-0499-264F-9754-89A52B1E54FB}"/>
                    </a:ext>
                  </a:extLst>
                </p:cNvPr>
                <p:cNvPicPr/>
                <p:nvPr/>
              </p:nvPicPr>
              <p:blipFill>
                <a:blip r:embed="rId135"/>
                <a:stretch>
                  <a:fillRect/>
                </a:stretch>
              </p:blipFill>
              <p:spPr>
                <a:xfrm>
                  <a:off x="3902591" y="4132281"/>
                  <a:ext cx="127440" cy="142920"/>
                </a:xfrm>
                <a:prstGeom prst="rect">
                  <a:avLst/>
                </a:prstGeom>
              </p:spPr>
            </p:pic>
          </mc:Fallback>
        </mc:AlternateContent>
        <mc:AlternateContent xmlns:mc="http://schemas.openxmlformats.org/markup-compatibility/2006" xmlns:p14="http://schemas.microsoft.com/office/powerpoint/2010/main">
          <mc:Choice Requires="p14">
            <p:contentPart p14:bwMode="auto" r:id="rId136">
              <p14:nvContentPartPr>
                <p14:cNvPr id="76" name="Ink 75">
                  <a:extLst>
                    <a:ext uri="{FF2B5EF4-FFF2-40B4-BE49-F238E27FC236}">
                      <a16:creationId xmlns:a16="http://schemas.microsoft.com/office/drawing/2014/main" id="{3ABDCC34-DF02-0485-1829-498D960AFB82}"/>
                    </a:ext>
                  </a:extLst>
                </p14:cNvPr>
                <p14:cNvContentPartPr/>
                <p14:nvPr/>
              </p14:nvContentPartPr>
              <p14:xfrm>
                <a:off x="4213271" y="4160361"/>
                <a:ext cx="2619000" cy="273960"/>
              </p14:xfrm>
            </p:contentPart>
          </mc:Choice>
          <mc:Fallback xmlns="">
            <p:pic>
              <p:nvPicPr>
                <p:cNvPr id="76" name="Ink 75">
                  <a:extLst>
                    <a:ext uri="{FF2B5EF4-FFF2-40B4-BE49-F238E27FC236}">
                      <a16:creationId xmlns:a16="http://schemas.microsoft.com/office/drawing/2014/main" id="{3ABDCC34-DF02-0485-1829-498D960AFB82}"/>
                    </a:ext>
                  </a:extLst>
                </p:cNvPr>
                <p:cNvPicPr/>
                <p:nvPr/>
              </p:nvPicPr>
              <p:blipFill>
                <a:blip r:embed="rId137"/>
                <a:stretch>
                  <a:fillRect/>
                </a:stretch>
              </p:blipFill>
              <p:spPr>
                <a:xfrm>
                  <a:off x="4204271" y="4151721"/>
                  <a:ext cx="2636640" cy="291600"/>
                </a:xfrm>
                <a:prstGeom prst="rect">
                  <a:avLst/>
                </a:prstGeom>
              </p:spPr>
            </p:pic>
          </mc:Fallback>
        </mc:AlternateContent>
        <mc:AlternateContent xmlns:mc="http://schemas.openxmlformats.org/markup-compatibility/2006" xmlns:p14="http://schemas.microsoft.com/office/powerpoint/2010/main">
          <mc:Choice Requires="p14">
            <p:contentPart p14:bwMode="auto" r:id="rId138">
              <p14:nvContentPartPr>
                <p14:cNvPr id="77" name="Ink 76">
                  <a:extLst>
                    <a:ext uri="{FF2B5EF4-FFF2-40B4-BE49-F238E27FC236}">
                      <a16:creationId xmlns:a16="http://schemas.microsoft.com/office/drawing/2014/main" id="{CB869843-9087-5CE1-DDA3-009E9A4EEAAF}"/>
                    </a:ext>
                  </a:extLst>
                </p14:cNvPr>
                <p14:cNvContentPartPr/>
                <p14:nvPr/>
              </p14:nvContentPartPr>
              <p14:xfrm>
                <a:off x="6777911" y="3209961"/>
                <a:ext cx="288720" cy="1213560"/>
              </p14:xfrm>
            </p:contentPart>
          </mc:Choice>
          <mc:Fallback xmlns="">
            <p:pic>
              <p:nvPicPr>
                <p:cNvPr id="77" name="Ink 76">
                  <a:extLst>
                    <a:ext uri="{FF2B5EF4-FFF2-40B4-BE49-F238E27FC236}">
                      <a16:creationId xmlns:a16="http://schemas.microsoft.com/office/drawing/2014/main" id="{CB869843-9087-5CE1-DDA3-009E9A4EEAAF}"/>
                    </a:ext>
                  </a:extLst>
                </p:cNvPr>
                <p:cNvPicPr/>
                <p:nvPr/>
              </p:nvPicPr>
              <p:blipFill>
                <a:blip r:embed="rId139"/>
                <a:stretch>
                  <a:fillRect/>
                </a:stretch>
              </p:blipFill>
              <p:spPr>
                <a:xfrm>
                  <a:off x="6769271" y="3200961"/>
                  <a:ext cx="306360" cy="1231200"/>
                </a:xfrm>
                <a:prstGeom prst="rect">
                  <a:avLst/>
                </a:prstGeom>
              </p:spPr>
            </p:pic>
          </mc:Fallback>
        </mc:AlternateContent>
        <mc:AlternateContent xmlns:mc="http://schemas.openxmlformats.org/markup-compatibility/2006" xmlns:p14="http://schemas.microsoft.com/office/powerpoint/2010/main">
          <mc:Choice Requires="p14">
            <p:contentPart p14:bwMode="auto" r:id="rId140">
              <p14:nvContentPartPr>
                <p14:cNvPr id="78" name="Ink 77">
                  <a:extLst>
                    <a:ext uri="{FF2B5EF4-FFF2-40B4-BE49-F238E27FC236}">
                      <a16:creationId xmlns:a16="http://schemas.microsoft.com/office/drawing/2014/main" id="{4EE98807-56EA-7D15-CF91-98CF52CCA496}"/>
                    </a:ext>
                  </a:extLst>
                </p14:cNvPr>
                <p14:cNvContentPartPr/>
                <p14:nvPr/>
              </p14:nvContentPartPr>
              <p14:xfrm>
                <a:off x="6988511" y="4368081"/>
                <a:ext cx="147240" cy="64440"/>
              </p14:xfrm>
            </p:contentPart>
          </mc:Choice>
          <mc:Fallback xmlns="">
            <p:pic>
              <p:nvPicPr>
                <p:cNvPr id="78" name="Ink 77">
                  <a:extLst>
                    <a:ext uri="{FF2B5EF4-FFF2-40B4-BE49-F238E27FC236}">
                      <a16:creationId xmlns:a16="http://schemas.microsoft.com/office/drawing/2014/main" id="{4EE98807-56EA-7D15-CF91-98CF52CCA496}"/>
                    </a:ext>
                  </a:extLst>
                </p:cNvPr>
                <p:cNvPicPr/>
                <p:nvPr/>
              </p:nvPicPr>
              <p:blipFill>
                <a:blip r:embed="rId141"/>
                <a:stretch>
                  <a:fillRect/>
                </a:stretch>
              </p:blipFill>
              <p:spPr>
                <a:xfrm>
                  <a:off x="6979871" y="4359081"/>
                  <a:ext cx="164880" cy="82080"/>
                </a:xfrm>
                <a:prstGeom prst="rect">
                  <a:avLst/>
                </a:prstGeom>
              </p:spPr>
            </p:pic>
          </mc:Fallback>
        </mc:AlternateContent>
        <mc:AlternateContent xmlns:mc="http://schemas.openxmlformats.org/markup-compatibility/2006" xmlns:p14="http://schemas.microsoft.com/office/powerpoint/2010/main">
          <mc:Choice Requires="p14">
            <p:contentPart p14:bwMode="auto" r:id="rId142">
              <p14:nvContentPartPr>
                <p14:cNvPr id="80" name="Ink 79">
                  <a:extLst>
                    <a:ext uri="{FF2B5EF4-FFF2-40B4-BE49-F238E27FC236}">
                      <a16:creationId xmlns:a16="http://schemas.microsoft.com/office/drawing/2014/main" id="{58F15FB7-AE28-FDD5-D825-D9A1F8101D39}"/>
                    </a:ext>
                  </a:extLst>
                </p14:cNvPr>
                <p14:cNvContentPartPr/>
                <p14:nvPr/>
              </p14:nvContentPartPr>
              <p14:xfrm>
                <a:off x="6689351" y="4404081"/>
                <a:ext cx="156600" cy="64800"/>
              </p14:xfrm>
            </p:contentPart>
          </mc:Choice>
          <mc:Fallback xmlns="">
            <p:pic>
              <p:nvPicPr>
                <p:cNvPr id="80" name="Ink 79">
                  <a:extLst>
                    <a:ext uri="{FF2B5EF4-FFF2-40B4-BE49-F238E27FC236}">
                      <a16:creationId xmlns:a16="http://schemas.microsoft.com/office/drawing/2014/main" id="{58F15FB7-AE28-FDD5-D825-D9A1F8101D39}"/>
                    </a:ext>
                  </a:extLst>
                </p:cNvPr>
                <p:cNvPicPr/>
                <p:nvPr/>
              </p:nvPicPr>
              <p:blipFill>
                <a:blip r:embed="rId143"/>
                <a:stretch>
                  <a:fillRect/>
                </a:stretch>
              </p:blipFill>
              <p:spPr>
                <a:xfrm>
                  <a:off x="6680351" y="4395081"/>
                  <a:ext cx="174240" cy="82440"/>
                </a:xfrm>
                <a:prstGeom prst="rect">
                  <a:avLst/>
                </a:prstGeom>
              </p:spPr>
            </p:pic>
          </mc:Fallback>
        </mc:AlternateContent>
        <mc:AlternateContent xmlns:mc="http://schemas.openxmlformats.org/markup-compatibility/2006" xmlns:p14="http://schemas.microsoft.com/office/powerpoint/2010/main">
          <mc:Choice Requires="p14">
            <p:contentPart p14:bwMode="auto" r:id="rId144">
              <p14:nvContentPartPr>
                <p14:cNvPr id="81" name="Ink 80">
                  <a:extLst>
                    <a:ext uri="{FF2B5EF4-FFF2-40B4-BE49-F238E27FC236}">
                      <a16:creationId xmlns:a16="http://schemas.microsoft.com/office/drawing/2014/main" id="{3A69C1FC-E666-7D1B-FD71-1DC4FA58EA10}"/>
                    </a:ext>
                  </a:extLst>
                </p14:cNvPr>
                <p14:cNvContentPartPr/>
                <p14:nvPr/>
              </p14:nvContentPartPr>
              <p14:xfrm>
                <a:off x="6418631" y="4449441"/>
                <a:ext cx="1706400" cy="574200"/>
              </p14:xfrm>
            </p:contentPart>
          </mc:Choice>
          <mc:Fallback xmlns="">
            <p:pic>
              <p:nvPicPr>
                <p:cNvPr id="81" name="Ink 80">
                  <a:extLst>
                    <a:ext uri="{FF2B5EF4-FFF2-40B4-BE49-F238E27FC236}">
                      <a16:creationId xmlns:a16="http://schemas.microsoft.com/office/drawing/2014/main" id="{3A69C1FC-E666-7D1B-FD71-1DC4FA58EA10}"/>
                    </a:ext>
                  </a:extLst>
                </p:cNvPr>
                <p:cNvPicPr/>
                <p:nvPr/>
              </p:nvPicPr>
              <p:blipFill>
                <a:blip r:embed="rId145"/>
                <a:stretch>
                  <a:fillRect/>
                </a:stretch>
              </p:blipFill>
              <p:spPr>
                <a:xfrm>
                  <a:off x="6409631" y="4440441"/>
                  <a:ext cx="1724040" cy="591840"/>
                </a:xfrm>
                <a:prstGeom prst="rect">
                  <a:avLst/>
                </a:prstGeom>
              </p:spPr>
            </p:pic>
          </mc:Fallback>
        </mc:AlternateContent>
        <mc:AlternateContent xmlns:mc="http://schemas.openxmlformats.org/markup-compatibility/2006" xmlns:p14="http://schemas.microsoft.com/office/powerpoint/2010/main">
          <mc:Choice Requires="p14">
            <p:contentPart p14:bwMode="auto" r:id="rId146">
              <p14:nvContentPartPr>
                <p14:cNvPr id="82" name="Ink 81">
                  <a:extLst>
                    <a:ext uri="{FF2B5EF4-FFF2-40B4-BE49-F238E27FC236}">
                      <a16:creationId xmlns:a16="http://schemas.microsoft.com/office/drawing/2014/main" id="{F7C05832-1F0D-0538-C43F-C596D096BAEE}"/>
                    </a:ext>
                  </a:extLst>
                </p14:cNvPr>
                <p14:cNvContentPartPr/>
                <p14:nvPr/>
              </p14:nvContentPartPr>
              <p14:xfrm>
                <a:off x="6604031" y="4599201"/>
                <a:ext cx="156960" cy="228240"/>
              </p14:xfrm>
            </p:contentPart>
          </mc:Choice>
          <mc:Fallback xmlns="">
            <p:pic>
              <p:nvPicPr>
                <p:cNvPr id="82" name="Ink 81">
                  <a:extLst>
                    <a:ext uri="{FF2B5EF4-FFF2-40B4-BE49-F238E27FC236}">
                      <a16:creationId xmlns:a16="http://schemas.microsoft.com/office/drawing/2014/main" id="{F7C05832-1F0D-0538-C43F-C596D096BAEE}"/>
                    </a:ext>
                  </a:extLst>
                </p:cNvPr>
                <p:cNvPicPr/>
                <p:nvPr/>
              </p:nvPicPr>
              <p:blipFill>
                <a:blip r:embed="rId147"/>
                <a:stretch>
                  <a:fillRect/>
                </a:stretch>
              </p:blipFill>
              <p:spPr>
                <a:xfrm>
                  <a:off x="6595031" y="4590561"/>
                  <a:ext cx="174600" cy="245880"/>
                </a:xfrm>
                <a:prstGeom prst="rect">
                  <a:avLst/>
                </a:prstGeom>
              </p:spPr>
            </p:pic>
          </mc:Fallback>
        </mc:AlternateContent>
        <mc:AlternateContent xmlns:mc="http://schemas.openxmlformats.org/markup-compatibility/2006" xmlns:p14="http://schemas.microsoft.com/office/powerpoint/2010/main">
          <mc:Choice Requires="p14">
            <p:contentPart p14:bwMode="auto" r:id="rId148">
              <p14:nvContentPartPr>
                <p14:cNvPr id="83" name="Ink 82">
                  <a:extLst>
                    <a:ext uri="{FF2B5EF4-FFF2-40B4-BE49-F238E27FC236}">
                      <a16:creationId xmlns:a16="http://schemas.microsoft.com/office/drawing/2014/main" id="{D31EB89F-7F10-7EF3-A81D-18CAFC6A8BCC}"/>
                    </a:ext>
                  </a:extLst>
                </p14:cNvPr>
                <p14:cNvContentPartPr/>
                <p14:nvPr/>
              </p14:nvContentPartPr>
              <p14:xfrm>
                <a:off x="6793031" y="4670841"/>
                <a:ext cx="366120" cy="128520"/>
              </p14:xfrm>
            </p:contentPart>
          </mc:Choice>
          <mc:Fallback xmlns="">
            <p:pic>
              <p:nvPicPr>
                <p:cNvPr id="83" name="Ink 82">
                  <a:extLst>
                    <a:ext uri="{FF2B5EF4-FFF2-40B4-BE49-F238E27FC236}">
                      <a16:creationId xmlns:a16="http://schemas.microsoft.com/office/drawing/2014/main" id="{D31EB89F-7F10-7EF3-A81D-18CAFC6A8BCC}"/>
                    </a:ext>
                  </a:extLst>
                </p:cNvPr>
                <p:cNvPicPr/>
                <p:nvPr/>
              </p:nvPicPr>
              <p:blipFill>
                <a:blip r:embed="rId149"/>
                <a:stretch>
                  <a:fillRect/>
                </a:stretch>
              </p:blipFill>
              <p:spPr>
                <a:xfrm>
                  <a:off x="6784391" y="4662201"/>
                  <a:ext cx="383760" cy="146160"/>
                </a:xfrm>
                <a:prstGeom prst="rect">
                  <a:avLst/>
                </a:prstGeom>
              </p:spPr>
            </p:pic>
          </mc:Fallback>
        </mc:AlternateContent>
        <mc:AlternateContent xmlns:mc="http://schemas.openxmlformats.org/markup-compatibility/2006" xmlns:p14="http://schemas.microsoft.com/office/powerpoint/2010/main">
          <mc:Choice Requires="p14">
            <p:contentPart p14:bwMode="auto" r:id="rId150">
              <p14:nvContentPartPr>
                <p14:cNvPr id="84" name="Ink 83">
                  <a:extLst>
                    <a:ext uri="{FF2B5EF4-FFF2-40B4-BE49-F238E27FC236}">
                      <a16:creationId xmlns:a16="http://schemas.microsoft.com/office/drawing/2014/main" id="{E62EFB21-4E2C-0A9D-F26B-CF862ED554AE}"/>
                    </a:ext>
                  </a:extLst>
                </p14:cNvPr>
                <p14:cNvContentPartPr/>
                <p14:nvPr/>
              </p14:nvContentPartPr>
              <p14:xfrm>
                <a:off x="7199111" y="4630161"/>
                <a:ext cx="85680" cy="239040"/>
              </p14:xfrm>
            </p:contentPart>
          </mc:Choice>
          <mc:Fallback xmlns="">
            <p:pic>
              <p:nvPicPr>
                <p:cNvPr id="84" name="Ink 83">
                  <a:extLst>
                    <a:ext uri="{FF2B5EF4-FFF2-40B4-BE49-F238E27FC236}">
                      <a16:creationId xmlns:a16="http://schemas.microsoft.com/office/drawing/2014/main" id="{E62EFB21-4E2C-0A9D-F26B-CF862ED554AE}"/>
                    </a:ext>
                  </a:extLst>
                </p:cNvPr>
                <p:cNvPicPr/>
                <p:nvPr/>
              </p:nvPicPr>
              <p:blipFill>
                <a:blip r:embed="rId151"/>
                <a:stretch>
                  <a:fillRect/>
                </a:stretch>
              </p:blipFill>
              <p:spPr>
                <a:xfrm>
                  <a:off x="7190471" y="4621521"/>
                  <a:ext cx="103320" cy="256680"/>
                </a:xfrm>
                <a:prstGeom prst="rect">
                  <a:avLst/>
                </a:prstGeom>
              </p:spPr>
            </p:pic>
          </mc:Fallback>
        </mc:AlternateContent>
        <mc:AlternateContent xmlns:mc="http://schemas.openxmlformats.org/markup-compatibility/2006" xmlns:p14="http://schemas.microsoft.com/office/powerpoint/2010/main">
          <mc:Choice Requires="p14">
            <p:contentPart p14:bwMode="auto" r:id="rId152">
              <p14:nvContentPartPr>
                <p14:cNvPr id="85" name="Ink 84">
                  <a:extLst>
                    <a:ext uri="{FF2B5EF4-FFF2-40B4-BE49-F238E27FC236}">
                      <a16:creationId xmlns:a16="http://schemas.microsoft.com/office/drawing/2014/main" id="{5099FFE5-7CCD-C4A0-4CB5-CAADA0F3D252}"/>
                    </a:ext>
                  </a:extLst>
                </p14:cNvPr>
                <p14:cNvContentPartPr/>
                <p14:nvPr/>
              </p14:nvContentPartPr>
              <p14:xfrm>
                <a:off x="7325471" y="4586601"/>
                <a:ext cx="30600" cy="162000"/>
              </p14:xfrm>
            </p:contentPart>
          </mc:Choice>
          <mc:Fallback xmlns="">
            <p:pic>
              <p:nvPicPr>
                <p:cNvPr id="85" name="Ink 84">
                  <a:extLst>
                    <a:ext uri="{FF2B5EF4-FFF2-40B4-BE49-F238E27FC236}">
                      <a16:creationId xmlns:a16="http://schemas.microsoft.com/office/drawing/2014/main" id="{5099FFE5-7CCD-C4A0-4CB5-CAADA0F3D252}"/>
                    </a:ext>
                  </a:extLst>
                </p:cNvPr>
                <p:cNvPicPr/>
                <p:nvPr/>
              </p:nvPicPr>
              <p:blipFill>
                <a:blip r:embed="rId153"/>
                <a:stretch>
                  <a:fillRect/>
                </a:stretch>
              </p:blipFill>
              <p:spPr>
                <a:xfrm>
                  <a:off x="7316471" y="4577961"/>
                  <a:ext cx="48240" cy="179640"/>
                </a:xfrm>
                <a:prstGeom prst="rect">
                  <a:avLst/>
                </a:prstGeom>
              </p:spPr>
            </p:pic>
          </mc:Fallback>
        </mc:AlternateContent>
        <mc:AlternateContent xmlns:mc="http://schemas.openxmlformats.org/markup-compatibility/2006" xmlns:p14="http://schemas.microsoft.com/office/powerpoint/2010/main">
          <mc:Choice Requires="p14">
            <p:contentPart p14:bwMode="auto" r:id="rId154">
              <p14:nvContentPartPr>
                <p14:cNvPr id="86" name="Ink 85">
                  <a:extLst>
                    <a:ext uri="{FF2B5EF4-FFF2-40B4-BE49-F238E27FC236}">
                      <a16:creationId xmlns:a16="http://schemas.microsoft.com/office/drawing/2014/main" id="{D3307D40-B4DE-BB5A-EE12-A32D6F08E8B5}"/>
                    </a:ext>
                  </a:extLst>
                </p14:cNvPr>
                <p14:cNvContentPartPr/>
                <p14:nvPr/>
              </p14:nvContentPartPr>
              <p14:xfrm>
                <a:off x="7377311" y="4618281"/>
                <a:ext cx="124920" cy="179640"/>
              </p14:xfrm>
            </p:contentPart>
          </mc:Choice>
          <mc:Fallback xmlns="">
            <p:pic>
              <p:nvPicPr>
                <p:cNvPr id="86" name="Ink 85">
                  <a:extLst>
                    <a:ext uri="{FF2B5EF4-FFF2-40B4-BE49-F238E27FC236}">
                      <a16:creationId xmlns:a16="http://schemas.microsoft.com/office/drawing/2014/main" id="{D3307D40-B4DE-BB5A-EE12-A32D6F08E8B5}"/>
                    </a:ext>
                  </a:extLst>
                </p:cNvPr>
                <p:cNvPicPr/>
                <p:nvPr/>
              </p:nvPicPr>
              <p:blipFill>
                <a:blip r:embed="rId155"/>
                <a:stretch>
                  <a:fillRect/>
                </a:stretch>
              </p:blipFill>
              <p:spPr>
                <a:xfrm>
                  <a:off x="7368311" y="4609641"/>
                  <a:ext cx="142560" cy="197280"/>
                </a:xfrm>
                <a:prstGeom prst="rect">
                  <a:avLst/>
                </a:prstGeom>
              </p:spPr>
            </p:pic>
          </mc:Fallback>
        </mc:AlternateContent>
        <mc:AlternateContent xmlns:mc="http://schemas.openxmlformats.org/markup-compatibility/2006" xmlns:p14="http://schemas.microsoft.com/office/powerpoint/2010/main">
          <mc:Choice Requires="p14">
            <p:contentPart p14:bwMode="auto" r:id="rId156">
              <p14:nvContentPartPr>
                <p14:cNvPr id="87" name="Ink 86">
                  <a:extLst>
                    <a:ext uri="{FF2B5EF4-FFF2-40B4-BE49-F238E27FC236}">
                      <a16:creationId xmlns:a16="http://schemas.microsoft.com/office/drawing/2014/main" id="{736ED3DB-1EFE-C219-D082-542B70BA171E}"/>
                    </a:ext>
                  </a:extLst>
                </p14:cNvPr>
                <p14:cNvContentPartPr/>
                <p14:nvPr/>
              </p14:nvContentPartPr>
              <p14:xfrm>
                <a:off x="7511951" y="4657881"/>
                <a:ext cx="98640" cy="139320"/>
              </p14:xfrm>
            </p:contentPart>
          </mc:Choice>
          <mc:Fallback xmlns="">
            <p:pic>
              <p:nvPicPr>
                <p:cNvPr id="87" name="Ink 86">
                  <a:extLst>
                    <a:ext uri="{FF2B5EF4-FFF2-40B4-BE49-F238E27FC236}">
                      <a16:creationId xmlns:a16="http://schemas.microsoft.com/office/drawing/2014/main" id="{736ED3DB-1EFE-C219-D082-542B70BA171E}"/>
                    </a:ext>
                  </a:extLst>
                </p:cNvPr>
                <p:cNvPicPr/>
                <p:nvPr/>
              </p:nvPicPr>
              <p:blipFill>
                <a:blip r:embed="rId157"/>
                <a:stretch>
                  <a:fillRect/>
                </a:stretch>
              </p:blipFill>
              <p:spPr>
                <a:xfrm>
                  <a:off x="7502951" y="4648881"/>
                  <a:ext cx="116280" cy="156960"/>
                </a:xfrm>
                <a:prstGeom prst="rect">
                  <a:avLst/>
                </a:prstGeom>
              </p:spPr>
            </p:pic>
          </mc:Fallback>
        </mc:AlternateContent>
        <mc:AlternateContent xmlns:mc="http://schemas.openxmlformats.org/markup-compatibility/2006" xmlns:p14="http://schemas.microsoft.com/office/powerpoint/2010/main">
          <mc:Choice Requires="p14">
            <p:contentPart p14:bwMode="auto" r:id="rId158">
              <p14:nvContentPartPr>
                <p14:cNvPr id="88" name="Ink 87">
                  <a:extLst>
                    <a:ext uri="{FF2B5EF4-FFF2-40B4-BE49-F238E27FC236}">
                      <a16:creationId xmlns:a16="http://schemas.microsoft.com/office/drawing/2014/main" id="{FCB51BDF-CB7E-18EF-D0B4-E59AE53B48CE}"/>
                    </a:ext>
                  </a:extLst>
                </p14:cNvPr>
                <p14:cNvContentPartPr/>
                <p14:nvPr/>
              </p14:nvContentPartPr>
              <p14:xfrm>
                <a:off x="7626071" y="4553841"/>
                <a:ext cx="47880" cy="223200"/>
              </p14:xfrm>
            </p:contentPart>
          </mc:Choice>
          <mc:Fallback xmlns="">
            <p:pic>
              <p:nvPicPr>
                <p:cNvPr id="88" name="Ink 87">
                  <a:extLst>
                    <a:ext uri="{FF2B5EF4-FFF2-40B4-BE49-F238E27FC236}">
                      <a16:creationId xmlns:a16="http://schemas.microsoft.com/office/drawing/2014/main" id="{FCB51BDF-CB7E-18EF-D0B4-E59AE53B48CE}"/>
                    </a:ext>
                  </a:extLst>
                </p:cNvPr>
                <p:cNvPicPr/>
                <p:nvPr/>
              </p:nvPicPr>
              <p:blipFill>
                <a:blip r:embed="rId159"/>
                <a:stretch>
                  <a:fillRect/>
                </a:stretch>
              </p:blipFill>
              <p:spPr>
                <a:xfrm>
                  <a:off x="7617431" y="4545201"/>
                  <a:ext cx="65520" cy="240840"/>
                </a:xfrm>
                <a:prstGeom prst="rect">
                  <a:avLst/>
                </a:prstGeom>
              </p:spPr>
            </p:pic>
          </mc:Fallback>
        </mc:AlternateContent>
        <mc:AlternateContent xmlns:mc="http://schemas.openxmlformats.org/markup-compatibility/2006" xmlns:p14="http://schemas.microsoft.com/office/powerpoint/2010/main">
          <mc:Choice Requires="p14">
            <p:contentPart p14:bwMode="auto" r:id="rId160">
              <p14:nvContentPartPr>
                <p14:cNvPr id="89" name="Ink 88">
                  <a:extLst>
                    <a:ext uri="{FF2B5EF4-FFF2-40B4-BE49-F238E27FC236}">
                      <a16:creationId xmlns:a16="http://schemas.microsoft.com/office/drawing/2014/main" id="{D2077098-7CAF-944F-AE6C-89528852790D}"/>
                    </a:ext>
                  </a:extLst>
                </p14:cNvPr>
                <p14:cNvContentPartPr/>
                <p14:nvPr/>
              </p14:nvContentPartPr>
              <p14:xfrm>
                <a:off x="7689791" y="4588041"/>
                <a:ext cx="24840" cy="172440"/>
              </p14:xfrm>
            </p:contentPart>
          </mc:Choice>
          <mc:Fallback xmlns="">
            <p:pic>
              <p:nvPicPr>
                <p:cNvPr id="89" name="Ink 88">
                  <a:extLst>
                    <a:ext uri="{FF2B5EF4-FFF2-40B4-BE49-F238E27FC236}">
                      <a16:creationId xmlns:a16="http://schemas.microsoft.com/office/drawing/2014/main" id="{D2077098-7CAF-944F-AE6C-89528852790D}"/>
                    </a:ext>
                  </a:extLst>
                </p:cNvPr>
                <p:cNvPicPr/>
                <p:nvPr/>
              </p:nvPicPr>
              <p:blipFill>
                <a:blip r:embed="rId161"/>
                <a:stretch>
                  <a:fillRect/>
                </a:stretch>
              </p:blipFill>
              <p:spPr>
                <a:xfrm>
                  <a:off x="7681151" y="4579041"/>
                  <a:ext cx="42480" cy="190080"/>
                </a:xfrm>
                <a:prstGeom prst="rect">
                  <a:avLst/>
                </a:prstGeom>
              </p:spPr>
            </p:pic>
          </mc:Fallback>
        </mc:AlternateContent>
        <mc:AlternateContent xmlns:mc="http://schemas.openxmlformats.org/markup-compatibility/2006" xmlns:p14="http://schemas.microsoft.com/office/powerpoint/2010/main">
          <mc:Choice Requires="p14">
            <p:contentPart p14:bwMode="auto" r:id="rId162">
              <p14:nvContentPartPr>
                <p14:cNvPr id="90" name="Ink 89">
                  <a:extLst>
                    <a:ext uri="{FF2B5EF4-FFF2-40B4-BE49-F238E27FC236}">
                      <a16:creationId xmlns:a16="http://schemas.microsoft.com/office/drawing/2014/main" id="{AC3BA488-30A5-AA02-F0BC-82BC3F83947F}"/>
                    </a:ext>
                  </a:extLst>
                </p14:cNvPr>
                <p14:cNvContentPartPr/>
                <p14:nvPr/>
              </p14:nvContentPartPr>
              <p14:xfrm>
                <a:off x="7668191" y="4637721"/>
                <a:ext cx="239760" cy="342360"/>
              </p14:xfrm>
            </p:contentPart>
          </mc:Choice>
          <mc:Fallback xmlns="">
            <p:pic>
              <p:nvPicPr>
                <p:cNvPr id="90" name="Ink 89">
                  <a:extLst>
                    <a:ext uri="{FF2B5EF4-FFF2-40B4-BE49-F238E27FC236}">
                      <a16:creationId xmlns:a16="http://schemas.microsoft.com/office/drawing/2014/main" id="{AC3BA488-30A5-AA02-F0BC-82BC3F83947F}"/>
                    </a:ext>
                  </a:extLst>
                </p:cNvPr>
                <p:cNvPicPr/>
                <p:nvPr/>
              </p:nvPicPr>
              <p:blipFill>
                <a:blip r:embed="rId163"/>
                <a:stretch>
                  <a:fillRect/>
                </a:stretch>
              </p:blipFill>
              <p:spPr>
                <a:xfrm>
                  <a:off x="7659551" y="4629081"/>
                  <a:ext cx="2574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64">
              <p14:nvContentPartPr>
                <p14:cNvPr id="92" name="Ink 91">
                  <a:extLst>
                    <a:ext uri="{FF2B5EF4-FFF2-40B4-BE49-F238E27FC236}">
                      <a16:creationId xmlns:a16="http://schemas.microsoft.com/office/drawing/2014/main" id="{FE897A2B-6D77-1AB5-2EE9-7A6FEDA93E26}"/>
                    </a:ext>
                  </a:extLst>
                </p14:cNvPr>
                <p14:cNvContentPartPr/>
                <p14:nvPr/>
              </p14:nvContentPartPr>
              <p14:xfrm>
                <a:off x="7164191" y="5017521"/>
                <a:ext cx="12240" cy="203400"/>
              </p14:xfrm>
            </p:contentPart>
          </mc:Choice>
          <mc:Fallback xmlns="">
            <p:pic>
              <p:nvPicPr>
                <p:cNvPr id="92" name="Ink 91">
                  <a:extLst>
                    <a:ext uri="{FF2B5EF4-FFF2-40B4-BE49-F238E27FC236}">
                      <a16:creationId xmlns:a16="http://schemas.microsoft.com/office/drawing/2014/main" id="{FE897A2B-6D77-1AB5-2EE9-7A6FEDA93E26}"/>
                    </a:ext>
                  </a:extLst>
                </p:cNvPr>
                <p:cNvPicPr/>
                <p:nvPr/>
              </p:nvPicPr>
              <p:blipFill>
                <a:blip r:embed="rId165"/>
                <a:stretch>
                  <a:fillRect/>
                </a:stretch>
              </p:blipFill>
              <p:spPr>
                <a:xfrm>
                  <a:off x="7155551" y="5008521"/>
                  <a:ext cx="29880" cy="221040"/>
                </a:xfrm>
                <a:prstGeom prst="rect">
                  <a:avLst/>
                </a:prstGeom>
              </p:spPr>
            </p:pic>
          </mc:Fallback>
        </mc:AlternateContent>
        <mc:AlternateContent xmlns:mc="http://schemas.openxmlformats.org/markup-compatibility/2006" xmlns:p14="http://schemas.microsoft.com/office/powerpoint/2010/main">
          <mc:Choice Requires="p14">
            <p:contentPart p14:bwMode="auto" r:id="rId166">
              <p14:nvContentPartPr>
                <p14:cNvPr id="93" name="Ink 92">
                  <a:extLst>
                    <a:ext uri="{FF2B5EF4-FFF2-40B4-BE49-F238E27FC236}">
                      <a16:creationId xmlns:a16="http://schemas.microsoft.com/office/drawing/2014/main" id="{9BC67B75-9BAC-2128-8760-C630523C70F7}"/>
                    </a:ext>
                  </a:extLst>
                </p14:cNvPr>
                <p14:cNvContentPartPr/>
                <p14:nvPr/>
              </p14:nvContentPartPr>
              <p14:xfrm>
                <a:off x="6827951" y="5215521"/>
                <a:ext cx="319680" cy="387000"/>
              </p14:xfrm>
            </p:contentPart>
          </mc:Choice>
          <mc:Fallback xmlns="">
            <p:pic>
              <p:nvPicPr>
                <p:cNvPr id="93" name="Ink 92">
                  <a:extLst>
                    <a:ext uri="{FF2B5EF4-FFF2-40B4-BE49-F238E27FC236}">
                      <a16:creationId xmlns:a16="http://schemas.microsoft.com/office/drawing/2014/main" id="{9BC67B75-9BAC-2128-8760-C630523C70F7}"/>
                    </a:ext>
                  </a:extLst>
                </p:cNvPr>
                <p:cNvPicPr/>
                <p:nvPr/>
              </p:nvPicPr>
              <p:blipFill>
                <a:blip r:embed="rId167"/>
                <a:stretch>
                  <a:fillRect/>
                </a:stretch>
              </p:blipFill>
              <p:spPr>
                <a:xfrm>
                  <a:off x="6819311" y="5206881"/>
                  <a:ext cx="337320" cy="404640"/>
                </a:xfrm>
                <a:prstGeom prst="rect">
                  <a:avLst/>
                </a:prstGeom>
              </p:spPr>
            </p:pic>
          </mc:Fallback>
        </mc:AlternateContent>
        <mc:AlternateContent xmlns:mc="http://schemas.openxmlformats.org/markup-compatibility/2006" xmlns:p14="http://schemas.microsoft.com/office/powerpoint/2010/main">
          <mc:Choice Requires="p14">
            <p:contentPart p14:bwMode="auto" r:id="rId168">
              <p14:nvContentPartPr>
                <p14:cNvPr id="94" name="Ink 93">
                  <a:extLst>
                    <a:ext uri="{FF2B5EF4-FFF2-40B4-BE49-F238E27FC236}">
                      <a16:creationId xmlns:a16="http://schemas.microsoft.com/office/drawing/2014/main" id="{C891E001-9988-E57F-2B1D-C55B98080AEE}"/>
                    </a:ext>
                  </a:extLst>
                </p14:cNvPr>
                <p14:cNvContentPartPr/>
                <p14:nvPr/>
              </p14:nvContentPartPr>
              <p14:xfrm>
                <a:off x="6788351" y="5265201"/>
                <a:ext cx="879120" cy="780120"/>
              </p14:xfrm>
            </p:contentPart>
          </mc:Choice>
          <mc:Fallback xmlns="">
            <p:pic>
              <p:nvPicPr>
                <p:cNvPr id="94" name="Ink 93">
                  <a:extLst>
                    <a:ext uri="{FF2B5EF4-FFF2-40B4-BE49-F238E27FC236}">
                      <a16:creationId xmlns:a16="http://schemas.microsoft.com/office/drawing/2014/main" id="{C891E001-9988-E57F-2B1D-C55B98080AEE}"/>
                    </a:ext>
                  </a:extLst>
                </p:cNvPr>
                <p:cNvPicPr/>
                <p:nvPr/>
              </p:nvPicPr>
              <p:blipFill>
                <a:blip r:embed="rId169"/>
                <a:stretch>
                  <a:fillRect/>
                </a:stretch>
              </p:blipFill>
              <p:spPr>
                <a:xfrm>
                  <a:off x="6779711" y="5256561"/>
                  <a:ext cx="896760" cy="797760"/>
                </a:xfrm>
                <a:prstGeom prst="rect">
                  <a:avLst/>
                </a:prstGeom>
              </p:spPr>
            </p:pic>
          </mc:Fallback>
        </mc:AlternateContent>
        <mc:AlternateContent xmlns:mc="http://schemas.openxmlformats.org/markup-compatibility/2006" xmlns:p14="http://schemas.microsoft.com/office/powerpoint/2010/main">
          <mc:Choice Requires="p14">
            <p:contentPart p14:bwMode="auto" r:id="rId170">
              <p14:nvContentPartPr>
                <p14:cNvPr id="95" name="Ink 94">
                  <a:extLst>
                    <a:ext uri="{FF2B5EF4-FFF2-40B4-BE49-F238E27FC236}">
                      <a16:creationId xmlns:a16="http://schemas.microsoft.com/office/drawing/2014/main" id="{13CDF53C-6027-1A53-EA3D-4B9F009E4D3C}"/>
                    </a:ext>
                  </a:extLst>
                </p14:cNvPr>
                <p14:cNvContentPartPr/>
                <p14:nvPr/>
              </p14:nvContentPartPr>
              <p14:xfrm>
                <a:off x="6993551" y="5478321"/>
                <a:ext cx="69480" cy="139680"/>
              </p14:xfrm>
            </p:contentPart>
          </mc:Choice>
          <mc:Fallback xmlns="">
            <p:pic>
              <p:nvPicPr>
                <p:cNvPr id="95" name="Ink 94">
                  <a:extLst>
                    <a:ext uri="{FF2B5EF4-FFF2-40B4-BE49-F238E27FC236}">
                      <a16:creationId xmlns:a16="http://schemas.microsoft.com/office/drawing/2014/main" id="{13CDF53C-6027-1A53-EA3D-4B9F009E4D3C}"/>
                    </a:ext>
                  </a:extLst>
                </p:cNvPr>
                <p:cNvPicPr/>
                <p:nvPr/>
              </p:nvPicPr>
              <p:blipFill>
                <a:blip r:embed="rId171"/>
                <a:stretch>
                  <a:fillRect/>
                </a:stretch>
              </p:blipFill>
              <p:spPr>
                <a:xfrm>
                  <a:off x="6984551" y="5469321"/>
                  <a:ext cx="87120" cy="157320"/>
                </a:xfrm>
                <a:prstGeom prst="rect">
                  <a:avLst/>
                </a:prstGeom>
              </p:spPr>
            </p:pic>
          </mc:Fallback>
        </mc:AlternateContent>
        <mc:AlternateContent xmlns:mc="http://schemas.openxmlformats.org/markup-compatibility/2006" xmlns:p14="http://schemas.microsoft.com/office/powerpoint/2010/main">
          <mc:Choice Requires="p14">
            <p:contentPart p14:bwMode="auto" r:id="rId172">
              <p14:nvContentPartPr>
                <p14:cNvPr id="96" name="Ink 95">
                  <a:extLst>
                    <a:ext uri="{FF2B5EF4-FFF2-40B4-BE49-F238E27FC236}">
                      <a16:creationId xmlns:a16="http://schemas.microsoft.com/office/drawing/2014/main" id="{18C9E520-465B-1E7A-4926-960498E0E029}"/>
                    </a:ext>
                  </a:extLst>
                </p14:cNvPr>
                <p14:cNvContentPartPr/>
                <p14:nvPr/>
              </p14:nvContentPartPr>
              <p14:xfrm>
                <a:off x="7142231" y="5418921"/>
                <a:ext cx="19440" cy="186840"/>
              </p14:xfrm>
            </p:contentPart>
          </mc:Choice>
          <mc:Fallback xmlns="">
            <p:pic>
              <p:nvPicPr>
                <p:cNvPr id="96" name="Ink 95">
                  <a:extLst>
                    <a:ext uri="{FF2B5EF4-FFF2-40B4-BE49-F238E27FC236}">
                      <a16:creationId xmlns:a16="http://schemas.microsoft.com/office/drawing/2014/main" id="{18C9E520-465B-1E7A-4926-960498E0E029}"/>
                    </a:ext>
                  </a:extLst>
                </p:cNvPr>
                <p:cNvPicPr/>
                <p:nvPr/>
              </p:nvPicPr>
              <p:blipFill>
                <a:blip r:embed="rId173"/>
                <a:stretch>
                  <a:fillRect/>
                </a:stretch>
              </p:blipFill>
              <p:spPr>
                <a:xfrm>
                  <a:off x="7133231" y="5409921"/>
                  <a:ext cx="37080" cy="204480"/>
                </a:xfrm>
                <a:prstGeom prst="rect">
                  <a:avLst/>
                </a:prstGeom>
              </p:spPr>
            </p:pic>
          </mc:Fallback>
        </mc:AlternateContent>
        <mc:AlternateContent xmlns:mc="http://schemas.openxmlformats.org/markup-compatibility/2006" xmlns:p14="http://schemas.microsoft.com/office/powerpoint/2010/main">
          <mc:Choice Requires="p14">
            <p:contentPart p14:bwMode="auto" r:id="rId174">
              <p14:nvContentPartPr>
                <p14:cNvPr id="97" name="Ink 96">
                  <a:extLst>
                    <a:ext uri="{FF2B5EF4-FFF2-40B4-BE49-F238E27FC236}">
                      <a16:creationId xmlns:a16="http://schemas.microsoft.com/office/drawing/2014/main" id="{2462C8A6-AC96-7048-6AF7-DA8A0935C14C}"/>
                    </a:ext>
                  </a:extLst>
                </p14:cNvPr>
                <p14:cNvContentPartPr/>
                <p14:nvPr/>
              </p14:nvContentPartPr>
              <p14:xfrm>
                <a:off x="7140791" y="5497041"/>
                <a:ext cx="190800" cy="64800"/>
              </p14:xfrm>
            </p:contentPart>
          </mc:Choice>
          <mc:Fallback xmlns="">
            <p:pic>
              <p:nvPicPr>
                <p:cNvPr id="97" name="Ink 96">
                  <a:extLst>
                    <a:ext uri="{FF2B5EF4-FFF2-40B4-BE49-F238E27FC236}">
                      <a16:creationId xmlns:a16="http://schemas.microsoft.com/office/drawing/2014/main" id="{2462C8A6-AC96-7048-6AF7-DA8A0935C14C}"/>
                    </a:ext>
                  </a:extLst>
                </p:cNvPr>
                <p:cNvPicPr/>
                <p:nvPr/>
              </p:nvPicPr>
              <p:blipFill>
                <a:blip r:embed="rId175"/>
                <a:stretch>
                  <a:fillRect/>
                </a:stretch>
              </p:blipFill>
              <p:spPr>
                <a:xfrm>
                  <a:off x="7131791" y="5488041"/>
                  <a:ext cx="208440" cy="82440"/>
                </a:xfrm>
                <a:prstGeom prst="rect">
                  <a:avLst/>
                </a:prstGeom>
              </p:spPr>
            </p:pic>
          </mc:Fallback>
        </mc:AlternateContent>
        <mc:AlternateContent xmlns:mc="http://schemas.openxmlformats.org/markup-compatibility/2006" xmlns:p14="http://schemas.microsoft.com/office/powerpoint/2010/main">
          <mc:Choice Requires="p14">
            <p:contentPart p14:bwMode="auto" r:id="rId176">
              <p14:nvContentPartPr>
                <p14:cNvPr id="98" name="Ink 97">
                  <a:extLst>
                    <a:ext uri="{FF2B5EF4-FFF2-40B4-BE49-F238E27FC236}">
                      <a16:creationId xmlns:a16="http://schemas.microsoft.com/office/drawing/2014/main" id="{794CF4EB-DA93-D67D-977E-09F841882CDB}"/>
                    </a:ext>
                  </a:extLst>
                </p14:cNvPr>
                <p14:cNvContentPartPr/>
                <p14:nvPr/>
              </p14:nvContentPartPr>
              <p14:xfrm>
                <a:off x="7037831" y="5700801"/>
                <a:ext cx="167760" cy="105480"/>
              </p14:xfrm>
            </p:contentPart>
          </mc:Choice>
          <mc:Fallback xmlns="">
            <p:pic>
              <p:nvPicPr>
                <p:cNvPr id="98" name="Ink 97">
                  <a:extLst>
                    <a:ext uri="{FF2B5EF4-FFF2-40B4-BE49-F238E27FC236}">
                      <a16:creationId xmlns:a16="http://schemas.microsoft.com/office/drawing/2014/main" id="{794CF4EB-DA93-D67D-977E-09F841882CDB}"/>
                    </a:ext>
                  </a:extLst>
                </p:cNvPr>
                <p:cNvPicPr/>
                <p:nvPr/>
              </p:nvPicPr>
              <p:blipFill>
                <a:blip r:embed="rId177"/>
                <a:stretch>
                  <a:fillRect/>
                </a:stretch>
              </p:blipFill>
              <p:spPr>
                <a:xfrm>
                  <a:off x="7029191" y="5692161"/>
                  <a:ext cx="185400" cy="123120"/>
                </a:xfrm>
                <a:prstGeom prst="rect">
                  <a:avLst/>
                </a:prstGeom>
              </p:spPr>
            </p:pic>
          </mc:Fallback>
        </mc:AlternateContent>
        <mc:AlternateContent xmlns:mc="http://schemas.openxmlformats.org/markup-compatibility/2006" xmlns:p14="http://schemas.microsoft.com/office/powerpoint/2010/main">
          <mc:Choice Requires="p14">
            <p:contentPart p14:bwMode="auto" r:id="rId178">
              <p14:nvContentPartPr>
                <p14:cNvPr id="99" name="Ink 98">
                  <a:extLst>
                    <a:ext uri="{FF2B5EF4-FFF2-40B4-BE49-F238E27FC236}">
                      <a16:creationId xmlns:a16="http://schemas.microsoft.com/office/drawing/2014/main" id="{48DE1CBB-C318-C5F2-A2A5-891EBDBD9E9D}"/>
                    </a:ext>
                  </a:extLst>
                </p14:cNvPr>
                <p14:cNvContentPartPr/>
                <p14:nvPr/>
              </p14:nvContentPartPr>
              <p14:xfrm>
                <a:off x="7180391" y="5629881"/>
                <a:ext cx="112680" cy="135720"/>
              </p14:xfrm>
            </p:contentPart>
          </mc:Choice>
          <mc:Fallback xmlns="">
            <p:pic>
              <p:nvPicPr>
                <p:cNvPr id="99" name="Ink 98">
                  <a:extLst>
                    <a:ext uri="{FF2B5EF4-FFF2-40B4-BE49-F238E27FC236}">
                      <a16:creationId xmlns:a16="http://schemas.microsoft.com/office/drawing/2014/main" id="{48DE1CBB-C318-C5F2-A2A5-891EBDBD9E9D}"/>
                    </a:ext>
                  </a:extLst>
                </p:cNvPr>
                <p:cNvPicPr/>
                <p:nvPr/>
              </p:nvPicPr>
              <p:blipFill>
                <a:blip r:embed="rId179"/>
                <a:stretch>
                  <a:fillRect/>
                </a:stretch>
              </p:blipFill>
              <p:spPr>
                <a:xfrm>
                  <a:off x="7171751" y="5621241"/>
                  <a:ext cx="130320" cy="153360"/>
                </a:xfrm>
                <a:prstGeom prst="rect">
                  <a:avLst/>
                </a:prstGeom>
              </p:spPr>
            </p:pic>
          </mc:Fallback>
        </mc:AlternateContent>
        <mc:AlternateContent xmlns:mc="http://schemas.openxmlformats.org/markup-compatibility/2006" xmlns:p14="http://schemas.microsoft.com/office/powerpoint/2010/main">
          <mc:Choice Requires="p14">
            <p:contentPart p14:bwMode="auto" r:id="rId180">
              <p14:nvContentPartPr>
                <p14:cNvPr id="100" name="Ink 99">
                  <a:extLst>
                    <a:ext uri="{FF2B5EF4-FFF2-40B4-BE49-F238E27FC236}">
                      <a16:creationId xmlns:a16="http://schemas.microsoft.com/office/drawing/2014/main" id="{8CCF5078-FE43-C70D-C034-2D1BA9035D9D}"/>
                    </a:ext>
                  </a:extLst>
                </p14:cNvPr>
                <p14:cNvContentPartPr/>
                <p14:nvPr/>
              </p14:nvContentPartPr>
              <p14:xfrm>
                <a:off x="7363271" y="5653281"/>
                <a:ext cx="66600" cy="129600"/>
              </p14:xfrm>
            </p:contentPart>
          </mc:Choice>
          <mc:Fallback xmlns="">
            <p:pic>
              <p:nvPicPr>
                <p:cNvPr id="100" name="Ink 99">
                  <a:extLst>
                    <a:ext uri="{FF2B5EF4-FFF2-40B4-BE49-F238E27FC236}">
                      <a16:creationId xmlns:a16="http://schemas.microsoft.com/office/drawing/2014/main" id="{8CCF5078-FE43-C70D-C034-2D1BA9035D9D}"/>
                    </a:ext>
                  </a:extLst>
                </p:cNvPr>
                <p:cNvPicPr/>
                <p:nvPr/>
              </p:nvPicPr>
              <p:blipFill>
                <a:blip r:embed="rId181"/>
                <a:stretch>
                  <a:fillRect/>
                </a:stretch>
              </p:blipFill>
              <p:spPr>
                <a:xfrm>
                  <a:off x="7354271" y="5644281"/>
                  <a:ext cx="84240" cy="147240"/>
                </a:xfrm>
                <a:prstGeom prst="rect">
                  <a:avLst/>
                </a:prstGeom>
              </p:spPr>
            </p:pic>
          </mc:Fallback>
        </mc:AlternateContent>
        <mc:AlternateContent xmlns:mc="http://schemas.openxmlformats.org/markup-compatibility/2006" xmlns:p14="http://schemas.microsoft.com/office/powerpoint/2010/main">
          <mc:Choice Requires="p14">
            <p:contentPart p14:bwMode="auto" r:id="rId182">
              <p14:nvContentPartPr>
                <p14:cNvPr id="101" name="Ink 100">
                  <a:extLst>
                    <a:ext uri="{FF2B5EF4-FFF2-40B4-BE49-F238E27FC236}">
                      <a16:creationId xmlns:a16="http://schemas.microsoft.com/office/drawing/2014/main" id="{92DDB465-2106-8094-4C72-8CAF830083C5}"/>
                    </a:ext>
                  </a:extLst>
                </p14:cNvPr>
                <p14:cNvContentPartPr/>
                <p14:nvPr/>
              </p14:nvContentPartPr>
              <p14:xfrm>
                <a:off x="7315031" y="5395161"/>
                <a:ext cx="360" cy="16200"/>
              </p14:xfrm>
            </p:contentPart>
          </mc:Choice>
          <mc:Fallback xmlns="">
            <p:pic>
              <p:nvPicPr>
                <p:cNvPr id="101" name="Ink 100">
                  <a:extLst>
                    <a:ext uri="{FF2B5EF4-FFF2-40B4-BE49-F238E27FC236}">
                      <a16:creationId xmlns:a16="http://schemas.microsoft.com/office/drawing/2014/main" id="{92DDB465-2106-8094-4C72-8CAF830083C5}"/>
                    </a:ext>
                  </a:extLst>
                </p:cNvPr>
                <p:cNvPicPr/>
                <p:nvPr/>
              </p:nvPicPr>
              <p:blipFill>
                <a:blip r:embed="rId183"/>
                <a:stretch>
                  <a:fillRect/>
                </a:stretch>
              </p:blipFill>
              <p:spPr>
                <a:xfrm>
                  <a:off x="7306391" y="5386521"/>
                  <a:ext cx="18000" cy="33840"/>
                </a:xfrm>
                <a:prstGeom prst="rect">
                  <a:avLst/>
                </a:prstGeom>
              </p:spPr>
            </p:pic>
          </mc:Fallback>
        </mc:AlternateContent>
        <mc:AlternateContent xmlns:mc="http://schemas.openxmlformats.org/markup-compatibility/2006" xmlns:p14="http://schemas.microsoft.com/office/powerpoint/2010/main">
          <mc:Choice Requires="p14">
            <p:contentPart p14:bwMode="auto" r:id="rId184">
              <p14:nvContentPartPr>
                <p14:cNvPr id="102" name="Ink 101">
                  <a:extLst>
                    <a:ext uri="{FF2B5EF4-FFF2-40B4-BE49-F238E27FC236}">
                      <a16:creationId xmlns:a16="http://schemas.microsoft.com/office/drawing/2014/main" id="{5FA07ECF-C984-7B97-9536-1F45FC22E83A}"/>
                    </a:ext>
                  </a:extLst>
                </p14:cNvPr>
                <p14:cNvContentPartPr/>
                <p14:nvPr/>
              </p14:nvContentPartPr>
              <p14:xfrm>
                <a:off x="7315031" y="5413161"/>
                <a:ext cx="55440" cy="190080"/>
              </p14:xfrm>
            </p:contentPart>
          </mc:Choice>
          <mc:Fallback xmlns="">
            <p:pic>
              <p:nvPicPr>
                <p:cNvPr id="102" name="Ink 101">
                  <a:extLst>
                    <a:ext uri="{FF2B5EF4-FFF2-40B4-BE49-F238E27FC236}">
                      <a16:creationId xmlns:a16="http://schemas.microsoft.com/office/drawing/2014/main" id="{5FA07ECF-C984-7B97-9536-1F45FC22E83A}"/>
                    </a:ext>
                  </a:extLst>
                </p:cNvPr>
                <p:cNvPicPr/>
                <p:nvPr/>
              </p:nvPicPr>
              <p:blipFill>
                <a:blip r:embed="rId185"/>
                <a:stretch>
                  <a:fillRect/>
                </a:stretch>
              </p:blipFill>
              <p:spPr>
                <a:xfrm>
                  <a:off x="7306391" y="5404161"/>
                  <a:ext cx="73080" cy="207720"/>
                </a:xfrm>
                <a:prstGeom prst="rect">
                  <a:avLst/>
                </a:prstGeom>
              </p:spPr>
            </p:pic>
          </mc:Fallback>
        </mc:AlternateContent>
        <mc:AlternateContent xmlns:mc="http://schemas.openxmlformats.org/markup-compatibility/2006" xmlns:p14="http://schemas.microsoft.com/office/powerpoint/2010/main">
          <mc:Choice Requires="p14">
            <p:contentPart p14:bwMode="auto" r:id="rId186">
              <p14:nvContentPartPr>
                <p14:cNvPr id="103" name="Ink 102">
                  <a:extLst>
                    <a:ext uri="{FF2B5EF4-FFF2-40B4-BE49-F238E27FC236}">
                      <a16:creationId xmlns:a16="http://schemas.microsoft.com/office/drawing/2014/main" id="{B15AE46D-B4EF-374B-E87C-B7CE5A688EB3}"/>
                    </a:ext>
                  </a:extLst>
                </p14:cNvPr>
                <p14:cNvContentPartPr/>
                <p14:nvPr/>
              </p14:nvContentPartPr>
              <p14:xfrm>
                <a:off x="7473791" y="5532681"/>
                <a:ext cx="3600" cy="4680"/>
              </p14:xfrm>
            </p:contentPart>
          </mc:Choice>
          <mc:Fallback xmlns="">
            <p:pic>
              <p:nvPicPr>
                <p:cNvPr id="103" name="Ink 102">
                  <a:extLst>
                    <a:ext uri="{FF2B5EF4-FFF2-40B4-BE49-F238E27FC236}">
                      <a16:creationId xmlns:a16="http://schemas.microsoft.com/office/drawing/2014/main" id="{B15AE46D-B4EF-374B-E87C-B7CE5A688EB3}"/>
                    </a:ext>
                  </a:extLst>
                </p:cNvPr>
                <p:cNvPicPr/>
                <p:nvPr/>
              </p:nvPicPr>
              <p:blipFill>
                <a:blip r:embed="rId187"/>
                <a:stretch>
                  <a:fillRect/>
                </a:stretch>
              </p:blipFill>
              <p:spPr>
                <a:xfrm>
                  <a:off x="7465151" y="5523681"/>
                  <a:ext cx="21240" cy="22320"/>
                </a:xfrm>
                <a:prstGeom prst="rect">
                  <a:avLst/>
                </a:prstGeom>
              </p:spPr>
            </p:pic>
          </mc:Fallback>
        </mc:AlternateContent>
        <mc:AlternateContent xmlns:mc="http://schemas.openxmlformats.org/markup-compatibility/2006" xmlns:p14="http://schemas.microsoft.com/office/powerpoint/2010/main">
          <mc:Choice Requires="p14">
            <p:contentPart p14:bwMode="auto" r:id="rId188">
              <p14:nvContentPartPr>
                <p14:cNvPr id="105" name="Ink 104">
                  <a:extLst>
                    <a:ext uri="{FF2B5EF4-FFF2-40B4-BE49-F238E27FC236}">
                      <a16:creationId xmlns:a16="http://schemas.microsoft.com/office/drawing/2014/main" id="{F1E9926D-EA88-67A8-35F7-DAD652BA8713}"/>
                    </a:ext>
                  </a:extLst>
                </p14:cNvPr>
                <p14:cNvContentPartPr/>
                <p14:nvPr/>
              </p14:nvContentPartPr>
              <p14:xfrm>
                <a:off x="7679711" y="5526201"/>
                <a:ext cx="808920" cy="23040"/>
              </p14:xfrm>
            </p:contentPart>
          </mc:Choice>
          <mc:Fallback xmlns="">
            <p:pic>
              <p:nvPicPr>
                <p:cNvPr id="105" name="Ink 104">
                  <a:extLst>
                    <a:ext uri="{FF2B5EF4-FFF2-40B4-BE49-F238E27FC236}">
                      <a16:creationId xmlns:a16="http://schemas.microsoft.com/office/drawing/2014/main" id="{F1E9926D-EA88-67A8-35F7-DAD652BA8713}"/>
                    </a:ext>
                  </a:extLst>
                </p:cNvPr>
                <p:cNvPicPr/>
                <p:nvPr/>
              </p:nvPicPr>
              <p:blipFill>
                <a:blip r:embed="rId189"/>
                <a:stretch>
                  <a:fillRect/>
                </a:stretch>
              </p:blipFill>
              <p:spPr>
                <a:xfrm>
                  <a:off x="7670711" y="5517561"/>
                  <a:ext cx="826560" cy="40680"/>
                </a:xfrm>
                <a:prstGeom prst="rect">
                  <a:avLst/>
                </a:prstGeom>
              </p:spPr>
            </p:pic>
          </mc:Fallback>
        </mc:AlternateContent>
        <mc:AlternateContent xmlns:mc="http://schemas.openxmlformats.org/markup-compatibility/2006" xmlns:p14="http://schemas.microsoft.com/office/powerpoint/2010/main">
          <mc:Choice Requires="p14">
            <p:contentPart p14:bwMode="auto" r:id="rId190">
              <p14:nvContentPartPr>
                <p14:cNvPr id="106" name="Ink 105">
                  <a:extLst>
                    <a:ext uri="{FF2B5EF4-FFF2-40B4-BE49-F238E27FC236}">
                      <a16:creationId xmlns:a16="http://schemas.microsoft.com/office/drawing/2014/main" id="{6FA63AD9-BFBF-0C5E-859A-E16C1EC748A1}"/>
                    </a:ext>
                  </a:extLst>
                </p14:cNvPr>
                <p14:cNvContentPartPr/>
                <p14:nvPr/>
              </p14:nvContentPartPr>
              <p14:xfrm>
                <a:off x="8391431" y="5463201"/>
                <a:ext cx="112680" cy="151920"/>
              </p14:xfrm>
            </p:contentPart>
          </mc:Choice>
          <mc:Fallback xmlns="">
            <p:pic>
              <p:nvPicPr>
                <p:cNvPr id="106" name="Ink 105">
                  <a:extLst>
                    <a:ext uri="{FF2B5EF4-FFF2-40B4-BE49-F238E27FC236}">
                      <a16:creationId xmlns:a16="http://schemas.microsoft.com/office/drawing/2014/main" id="{6FA63AD9-BFBF-0C5E-859A-E16C1EC748A1}"/>
                    </a:ext>
                  </a:extLst>
                </p:cNvPr>
                <p:cNvPicPr/>
                <p:nvPr/>
              </p:nvPicPr>
              <p:blipFill>
                <a:blip r:embed="rId191"/>
                <a:stretch>
                  <a:fillRect/>
                </a:stretch>
              </p:blipFill>
              <p:spPr>
                <a:xfrm>
                  <a:off x="8382791" y="5454201"/>
                  <a:ext cx="130320" cy="169560"/>
                </a:xfrm>
                <a:prstGeom prst="rect">
                  <a:avLst/>
                </a:prstGeom>
              </p:spPr>
            </p:pic>
          </mc:Fallback>
        </mc:AlternateContent>
        <mc:AlternateContent xmlns:mc="http://schemas.openxmlformats.org/markup-compatibility/2006" xmlns:p14="http://schemas.microsoft.com/office/powerpoint/2010/main">
          <mc:Choice Requires="p14">
            <p:contentPart p14:bwMode="auto" r:id="rId192">
              <p14:nvContentPartPr>
                <p14:cNvPr id="107" name="Ink 106">
                  <a:extLst>
                    <a:ext uri="{FF2B5EF4-FFF2-40B4-BE49-F238E27FC236}">
                      <a16:creationId xmlns:a16="http://schemas.microsoft.com/office/drawing/2014/main" id="{470B6734-BE7C-6373-FE92-0728D885AE00}"/>
                    </a:ext>
                  </a:extLst>
                </p14:cNvPr>
                <p14:cNvContentPartPr/>
                <p14:nvPr/>
              </p14:nvContentPartPr>
              <p14:xfrm>
                <a:off x="7783751" y="5227401"/>
                <a:ext cx="110880" cy="69480"/>
              </p14:xfrm>
            </p:contentPart>
          </mc:Choice>
          <mc:Fallback xmlns="">
            <p:pic>
              <p:nvPicPr>
                <p:cNvPr id="107" name="Ink 106">
                  <a:extLst>
                    <a:ext uri="{FF2B5EF4-FFF2-40B4-BE49-F238E27FC236}">
                      <a16:creationId xmlns:a16="http://schemas.microsoft.com/office/drawing/2014/main" id="{470B6734-BE7C-6373-FE92-0728D885AE00}"/>
                    </a:ext>
                  </a:extLst>
                </p:cNvPr>
                <p:cNvPicPr/>
                <p:nvPr/>
              </p:nvPicPr>
              <p:blipFill>
                <a:blip r:embed="rId193"/>
                <a:stretch>
                  <a:fillRect/>
                </a:stretch>
              </p:blipFill>
              <p:spPr>
                <a:xfrm>
                  <a:off x="7775111" y="5218761"/>
                  <a:ext cx="128520" cy="87120"/>
                </a:xfrm>
                <a:prstGeom prst="rect">
                  <a:avLst/>
                </a:prstGeom>
              </p:spPr>
            </p:pic>
          </mc:Fallback>
        </mc:AlternateContent>
        <mc:AlternateContent xmlns:mc="http://schemas.openxmlformats.org/markup-compatibility/2006" xmlns:p14="http://schemas.microsoft.com/office/powerpoint/2010/main">
          <mc:Choice Requires="p14">
            <p:contentPart p14:bwMode="auto" r:id="rId194">
              <p14:nvContentPartPr>
                <p14:cNvPr id="108" name="Ink 107">
                  <a:extLst>
                    <a:ext uri="{FF2B5EF4-FFF2-40B4-BE49-F238E27FC236}">
                      <a16:creationId xmlns:a16="http://schemas.microsoft.com/office/drawing/2014/main" id="{997F350C-0764-79D2-9547-7CCC1FCBA5BD}"/>
                    </a:ext>
                  </a:extLst>
                </p14:cNvPr>
                <p14:cNvContentPartPr/>
                <p14:nvPr/>
              </p14:nvContentPartPr>
              <p14:xfrm>
                <a:off x="7865111" y="5492001"/>
                <a:ext cx="3600" cy="3600"/>
              </p14:xfrm>
            </p:contentPart>
          </mc:Choice>
          <mc:Fallback xmlns="">
            <p:pic>
              <p:nvPicPr>
                <p:cNvPr id="108" name="Ink 107">
                  <a:extLst>
                    <a:ext uri="{FF2B5EF4-FFF2-40B4-BE49-F238E27FC236}">
                      <a16:creationId xmlns:a16="http://schemas.microsoft.com/office/drawing/2014/main" id="{997F350C-0764-79D2-9547-7CCC1FCBA5BD}"/>
                    </a:ext>
                  </a:extLst>
                </p:cNvPr>
                <p:cNvPicPr/>
                <p:nvPr/>
              </p:nvPicPr>
              <p:blipFill>
                <a:blip r:embed="rId187"/>
                <a:stretch>
                  <a:fillRect/>
                </a:stretch>
              </p:blipFill>
              <p:spPr>
                <a:xfrm>
                  <a:off x="7856111" y="5483001"/>
                  <a:ext cx="21240" cy="21240"/>
                </a:xfrm>
                <a:prstGeom prst="rect">
                  <a:avLst/>
                </a:prstGeom>
              </p:spPr>
            </p:pic>
          </mc:Fallback>
        </mc:AlternateContent>
        <mc:AlternateContent xmlns:mc="http://schemas.openxmlformats.org/markup-compatibility/2006" xmlns:p14="http://schemas.microsoft.com/office/powerpoint/2010/main">
          <mc:Choice Requires="p14">
            <p:contentPart p14:bwMode="auto" r:id="rId195">
              <p14:nvContentPartPr>
                <p14:cNvPr id="109" name="Ink 108">
                  <a:extLst>
                    <a:ext uri="{FF2B5EF4-FFF2-40B4-BE49-F238E27FC236}">
                      <a16:creationId xmlns:a16="http://schemas.microsoft.com/office/drawing/2014/main" id="{915C0FB6-2356-F53D-C08A-94FB43A50DA5}"/>
                    </a:ext>
                  </a:extLst>
                </p14:cNvPr>
                <p14:cNvContentPartPr/>
                <p14:nvPr/>
              </p14:nvContentPartPr>
              <p14:xfrm>
                <a:off x="7942151" y="5341161"/>
                <a:ext cx="69480" cy="29880"/>
              </p14:xfrm>
            </p:contentPart>
          </mc:Choice>
          <mc:Fallback xmlns="">
            <p:pic>
              <p:nvPicPr>
                <p:cNvPr id="109" name="Ink 108">
                  <a:extLst>
                    <a:ext uri="{FF2B5EF4-FFF2-40B4-BE49-F238E27FC236}">
                      <a16:creationId xmlns:a16="http://schemas.microsoft.com/office/drawing/2014/main" id="{915C0FB6-2356-F53D-C08A-94FB43A50DA5}"/>
                    </a:ext>
                  </a:extLst>
                </p:cNvPr>
                <p:cNvPicPr/>
                <p:nvPr/>
              </p:nvPicPr>
              <p:blipFill>
                <a:blip r:embed="rId196"/>
                <a:stretch>
                  <a:fillRect/>
                </a:stretch>
              </p:blipFill>
              <p:spPr>
                <a:xfrm>
                  <a:off x="7933151" y="5332521"/>
                  <a:ext cx="87120" cy="47520"/>
                </a:xfrm>
                <a:prstGeom prst="rect">
                  <a:avLst/>
                </a:prstGeom>
              </p:spPr>
            </p:pic>
          </mc:Fallback>
        </mc:AlternateContent>
        <mc:AlternateContent xmlns:mc="http://schemas.openxmlformats.org/markup-compatibility/2006" xmlns:p14="http://schemas.microsoft.com/office/powerpoint/2010/main">
          <mc:Choice Requires="p14">
            <p:contentPart p14:bwMode="auto" r:id="rId197">
              <p14:nvContentPartPr>
                <p14:cNvPr id="110" name="Ink 109">
                  <a:extLst>
                    <a:ext uri="{FF2B5EF4-FFF2-40B4-BE49-F238E27FC236}">
                      <a16:creationId xmlns:a16="http://schemas.microsoft.com/office/drawing/2014/main" id="{35FC0E6B-6EC3-3B23-2E5F-46FC97D5F40C}"/>
                    </a:ext>
                  </a:extLst>
                </p14:cNvPr>
                <p14:cNvContentPartPr/>
                <p14:nvPr/>
              </p14:nvContentPartPr>
              <p14:xfrm>
                <a:off x="7927751" y="5294361"/>
                <a:ext cx="133920" cy="146160"/>
              </p14:xfrm>
            </p:contentPart>
          </mc:Choice>
          <mc:Fallback xmlns="">
            <p:pic>
              <p:nvPicPr>
                <p:cNvPr id="110" name="Ink 109">
                  <a:extLst>
                    <a:ext uri="{FF2B5EF4-FFF2-40B4-BE49-F238E27FC236}">
                      <a16:creationId xmlns:a16="http://schemas.microsoft.com/office/drawing/2014/main" id="{35FC0E6B-6EC3-3B23-2E5F-46FC97D5F40C}"/>
                    </a:ext>
                  </a:extLst>
                </p:cNvPr>
                <p:cNvPicPr/>
                <p:nvPr/>
              </p:nvPicPr>
              <p:blipFill>
                <a:blip r:embed="rId198"/>
                <a:stretch>
                  <a:fillRect/>
                </a:stretch>
              </p:blipFill>
              <p:spPr>
                <a:xfrm>
                  <a:off x="7919111" y="5285361"/>
                  <a:ext cx="151560" cy="163800"/>
                </a:xfrm>
                <a:prstGeom prst="rect">
                  <a:avLst/>
                </a:prstGeom>
              </p:spPr>
            </p:pic>
          </mc:Fallback>
        </mc:AlternateContent>
        <mc:AlternateContent xmlns:mc="http://schemas.openxmlformats.org/markup-compatibility/2006" xmlns:p14="http://schemas.microsoft.com/office/powerpoint/2010/main">
          <mc:Choice Requires="p14">
            <p:contentPart p14:bwMode="auto" r:id="rId199">
              <p14:nvContentPartPr>
                <p14:cNvPr id="111" name="Ink 110">
                  <a:extLst>
                    <a:ext uri="{FF2B5EF4-FFF2-40B4-BE49-F238E27FC236}">
                      <a16:creationId xmlns:a16="http://schemas.microsoft.com/office/drawing/2014/main" id="{8C0B27BA-A622-883D-02A9-46A0541E75C7}"/>
                    </a:ext>
                  </a:extLst>
                </p14:cNvPr>
                <p14:cNvContentPartPr/>
                <p14:nvPr/>
              </p14:nvContentPartPr>
              <p14:xfrm>
                <a:off x="7830191" y="5211201"/>
                <a:ext cx="75240" cy="276840"/>
              </p14:xfrm>
            </p:contentPart>
          </mc:Choice>
          <mc:Fallback xmlns="">
            <p:pic>
              <p:nvPicPr>
                <p:cNvPr id="111" name="Ink 110">
                  <a:extLst>
                    <a:ext uri="{FF2B5EF4-FFF2-40B4-BE49-F238E27FC236}">
                      <a16:creationId xmlns:a16="http://schemas.microsoft.com/office/drawing/2014/main" id="{8C0B27BA-A622-883D-02A9-46A0541E75C7}"/>
                    </a:ext>
                  </a:extLst>
                </p:cNvPr>
                <p:cNvPicPr/>
                <p:nvPr/>
              </p:nvPicPr>
              <p:blipFill>
                <a:blip r:embed="rId200"/>
                <a:stretch>
                  <a:fillRect/>
                </a:stretch>
              </p:blipFill>
              <p:spPr>
                <a:xfrm>
                  <a:off x="7821551" y="5202561"/>
                  <a:ext cx="92880" cy="294480"/>
                </a:xfrm>
                <a:prstGeom prst="rect">
                  <a:avLst/>
                </a:prstGeom>
              </p:spPr>
            </p:pic>
          </mc:Fallback>
        </mc:AlternateContent>
        <mc:AlternateContent xmlns:mc="http://schemas.openxmlformats.org/markup-compatibility/2006" xmlns:p14="http://schemas.microsoft.com/office/powerpoint/2010/main">
          <mc:Choice Requires="p14">
            <p:contentPart p14:bwMode="auto" r:id="rId201">
              <p14:nvContentPartPr>
                <p14:cNvPr id="112" name="Ink 111">
                  <a:extLst>
                    <a:ext uri="{FF2B5EF4-FFF2-40B4-BE49-F238E27FC236}">
                      <a16:creationId xmlns:a16="http://schemas.microsoft.com/office/drawing/2014/main" id="{9F7DE6BA-B989-7682-5963-2FF57C5DF833}"/>
                    </a:ext>
                  </a:extLst>
                </p14:cNvPr>
                <p14:cNvContentPartPr/>
                <p14:nvPr/>
              </p14:nvContentPartPr>
              <p14:xfrm>
                <a:off x="8086871" y="5295801"/>
                <a:ext cx="83520" cy="157680"/>
              </p14:xfrm>
            </p:contentPart>
          </mc:Choice>
          <mc:Fallback xmlns="">
            <p:pic>
              <p:nvPicPr>
                <p:cNvPr id="112" name="Ink 111">
                  <a:extLst>
                    <a:ext uri="{FF2B5EF4-FFF2-40B4-BE49-F238E27FC236}">
                      <a16:creationId xmlns:a16="http://schemas.microsoft.com/office/drawing/2014/main" id="{9F7DE6BA-B989-7682-5963-2FF57C5DF833}"/>
                    </a:ext>
                  </a:extLst>
                </p:cNvPr>
                <p:cNvPicPr/>
                <p:nvPr/>
              </p:nvPicPr>
              <p:blipFill>
                <a:blip r:embed="rId202"/>
                <a:stretch>
                  <a:fillRect/>
                </a:stretch>
              </p:blipFill>
              <p:spPr>
                <a:xfrm>
                  <a:off x="8078231" y="5287161"/>
                  <a:ext cx="101160" cy="175320"/>
                </a:xfrm>
                <a:prstGeom prst="rect">
                  <a:avLst/>
                </a:prstGeom>
              </p:spPr>
            </p:pic>
          </mc:Fallback>
        </mc:AlternateContent>
        <mc:AlternateContent xmlns:mc="http://schemas.openxmlformats.org/markup-compatibility/2006" xmlns:p14="http://schemas.microsoft.com/office/powerpoint/2010/main">
          <mc:Choice Requires="p14">
            <p:contentPart p14:bwMode="auto" r:id="rId203">
              <p14:nvContentPartPr>
                <p14:cNvPr id="113" name="Ink 112">
                  <a:extLst>
                    <a:ext uri="{FF2B5EF4-FFF2-40B4-BE49-F238E27FC236}">
                      <a16:creationId xmlns:a16="http://schemas.microsoft.com/office/drawing/2014/main" id="{C31108F7-C65E-5FEE-1C95-DF43B2812166}"/>
                    </a:ext>
                  </a:extLst>
                </p14:cNvPr>
                <p14:cNvContentPartPr/>
                <p14:nvPr/>
              </p14:nvContentPartPr>
              <p14:xfrm>
                <a:off x="8500151" y="5147841"/>
                <a:ext cx="1342080" cy="788040"/>
              </p14:xfrm>
            </p:contentPart>
          </mc:Choice>
          <mc:Fallback xmlns="">
            <p:pic>
              <p:nvPicPr>
                <p:cNvPr id="113" name="Ink 112">
                  <a:extLst>
                    <a:ext uri="{FF2B5EF4-FFF2-40B4-BE49-F238E27FC236}">
                      <a16:creationId xmlns:a16="http://schemas.microsoft.com/office/drawing/2014/main" id="{C31108F7-C65E-5FEE-1C95-DF43B2812166}"/>
                    </a:ext>
                  </a:extLst>
                </p:cNvPr>
                <p:cNvPicPr/>
                <p:nvPr/>
              </p:nvPicPr>
              <p:blipFill>
                <a:blip r:embed="rId204"/>
                <a:stretch>
                  <a:fillRect/>
                </a:stretch>
              </p:blipFill>
              <p:spPr>
                <a:xfrm>
                  <a:off x="8491151" y="5139201"/>
                  <a:ext cx="1359720" cy="805680"/>
                </a:xfrm>
                <a:prstGeom prst="rect">
                  <a:avLst/>
                </a:prstGeom>
              </p:spPr>
            </p:pic>
          </mc:Fallback>
        </mc:AlternateContent>
        <mc:AlternateContent xmlns:mc="http://schemas.openxmlformats.org/markup-compatibility/2006" xmlns:p14="http://schemas.microsoft.com/office/powerpoint/2010/main">
          <mc:Choice Requires="p14">
            <p:contentPart p14:bwMode="auto" r:id="rId205">
              <p14:nvContentPartPr>
                <p14:cNvPr id="114" name="Ink 113">
                  <a:extLst>
                    <a:ext uri="{FF2B5EF4-FFF2-40B4-BE49-F238E27FC236}">
                      <a16:creationId xmlns:a16="http://schemas.microsoft.com/office/drawing/2014/main" id="{15C2E3F5-CDC2-C2E8-53ED-86BC34166B29}"/>
                    </a:ext>
                  </a:extLst>
                </p14:cNvPr>
                <p14:cNvContentPartPr/>
                <p14:nvPr/>
              </p14:nvContentPartPr>
              <p14:xfrm>
                <a:off x="8749271" y="5465361"/>
                <a:ext cx="182520" cy="183960"/>
              </p14:xfrm>
            </p:contentPart>
          </mc:Choice>
          <mc:Fallback xmlns="">
            <p:pic>
              <p:nvPicPr>
                <p:cNvPr id="114" name="Ink 113">
                  <a:extLst>
                    <a:ext uri="{FF2B5EF4-FFF2-40B4-BE49-F238E27FC236}">
                      <a16:creationId xmlns:a16="http://schemas.microsoft.com/office/drawing/2014/main" id="{15C2E3F5-CDC2-C2E8-53ED-86BC34166B29}"/>
                    </a:ext>
                  </a:extLst>
                </p:cNvPr>
                <p:cNvPicPr/>
                <p:nvPr/>
              </p:nvPicPr>
              <p:blipFill>
                <a:blip r:embed="rId206"/>
                <a:stretch>
                  <a:fillRect/>
                </a:stretch>
              </p:blipFill>
              <p:spPr>
                <a:xfrm>
                  <a:off x="8740631" y="5456721"/>
                  <a:ext cx="200160" cy="201600"/>
                </a:xfrm>
                <a:prstGeom prst="rect">
                  <a:avLst/>
                </a:prstGeom>
              </p:spPr>
            </p:pic>
          </mc:Fallback>
        </mc:AlternateContent>
        <mc:AlternateContent xmlns:mc="http://schemas.openxmlformats.org/markup-compatibility/2006" xmlns:p14="http://schemas.microsoft.com/office/powerpoint/2010/main">
          <mc:Choice Requires="p14">
            <p:contentPart p14:bwMode="auto" r:id="rId207">
              <p14:nvContentPartPr>
                <p14:cNvPr id="115" name="Ink 114">
                  <a:extLst>
                    <a:ext uri="{FF2B5EF4-FFF2-40B4-BE49-F238E27FC236}">
                      <a16:creationId xmlns:a16="http://schemas.microsoft.com/office/drawing/2014/main" id="{1AC6BB12-1412-D82F-B8FA-D13456A3203D}"/>
                    </a:ext>
                  </a:extLst>
                </p14:cNvPr>
                <p14:cNvContentPartPr/>
                <p14:nvPr/>
              </p14:nvContentPartPr>
              <p14:xfrm>
                <a:off x="9006671" y="5498481"/>
                <a:ext cx="73800" cy="167040"/>
              </p14:xfrm>
            </p:contentPart>
          </mc:Choice>
          <mc:Fallback xmlns="">
            <p:pic>
              <p:nvPicPr>
                <p:cNvPr id="115" name="Ink 114">
                  <a:extLst>
                    <a:ext uri="{FF2B5EF4-FFF2-40B4-BE49-F238E27FC236}">
                      <a16:creationId xmlns:a16="http://schemas.microsoft.com/office/drawing/2014/main" id="{1AC6BB12-1412-D82F-B8FA-D13456A3203D}"/>
                    </a:ext>
                  </a:extLst>
                </p:cNvPr>
                <p:cNvPicPr/>
                <p:nvPr/>
              </p:nvPicPr>
              <p:blipFill>
                <a:blip r:embed="rId208"/>
                <a:stretch>
                  <a:fillRect/>
                </a:stretch>
              </p:blipFill>
              <p:spPr>
                <a:xfrm>
                  <a:off x="8998031" y="5489481"/>
                  <a:ext cx="91440" cy="184680"/>
                </a:xfrm>
                <a:prstGeom prst="rect">
                  <a:avLst/>
                </a:prstGeom>
              </p:spPr>
            </p:pic>
          </mc:Fallback>
        </mc:AlternateContent>
        <mc:AlternateContent xmlns:mc="http://schemas.openxmlformats.org/markup-compatibility/2006" xmlns:p14="http://schemas.microsoft.com/office/powerpoint/2010/main">
          <mc:Choice Requires="p14">
            <p:contentPart p14:bwMode="auto" r:id="rId209">
              <p14:nvContentPartPr>
                <p14:cNvPr id="116" name="Ink 115">
                  <a:extLst>
                    <a:ext uri="{FF2B5EF4-FFF2-40B4-BE49-F238E27FC236}">
                      <a16:creationId xmlns:a16="http://schemas.microsoft.com/office/drawing/2014/main" id="{F8E9DB1D-FECB-35AC-9FAE-A2D62ED924FA}"/>
                    </a:ext>
                  </a:extLst>
                </p14:cNvPr>
                <p14:cNvContentPartPr/>
                <p14:nvPr/>
              </p14:nvContentPartPr>
              <p14:xfrm>
                <a:off x="9129791" y="5468241"/>
                <a:ext cx="164880" cy="169560"/>
              </p14:xfrm>
            </p:contentPart>
          </mc:Choice>
          <mc:Fallback xmlns="">
            <p:pic>
              <p:nvPicPr>
                <p:cNvPr id="116" name="Ink 115">
                  <a:extLst>
                    <a:ext uri="{FF2B5EF4-FFF2-40B4-BE49-F238E27FC236}">
                      <a16:creationId xmlns:a16="http://schemas.microsoft.com/office/drawing/2014/main" id="{F8E9DB1D-FECB-35AC-9FAE-A2D62ED924FA}"/>
                    </a:ext>
                  </a:extLst>
                </p:cNvPr>
                <p:cNvPicPr/>
                <p:nvPr/>
              </p:nvPicPr>
              <p:blipFill>
                <a:blip r:embed="rId210"/>
                <a:stretch>
                  <a:fillRect/>
                </a:stretch>
              </p:blipFill>
              <p:spPr>
                <a:xfrm>
                  <a:off x="9121151" y="5459601"/>
                  <a:ext cx="182520" cy="187200"/>
                </a:xfrm>
                <a:prstGeom prst="rect">
                  <a:avLst/>
                </a:prstGeom>
              </p:spPr>
            </p:pic>
          </mc:Fallback>
        </mc:AlternateContent>
        <mc:AlternateContent xmlns:mc="http://schemas.openxmlformats.org/markup-compatibility/2006" xmlns:p14="http://schemas.microsoft.com/office/powerpoint/2010/main">
          <mc:Choice Requires="p14">
            <p:contentPart p14:bwMode="auto" r:id="rId211">
              <p14:nvContentPartPr>
                <p14:cNvPr id="118" name="Ink 117">
                  <a:extLst>
                    <a:ext uri="{FF2B5EF4-FFF2-40B4-BE49-F238E27FC236}">
                      <a16:creationId xmlns:a16="http://schemas.microsoft.com/office/drawing/2014/main" id="{2B5F6868-5B59-2F3C-8DE5-A4842D447A19}"/>
                    </a:ext>
                  </a:extLst>
                </p14:cNvPr>
                <p14:cNvContentPartPr/>
                <p14:nvPr/>
              </p14:nvContentPartPr>
              <p14:xfrm>
                <a:off x="7099751" y="6047841"/>
                <a:ext cx="338400" cy="314640"/>
              </p14:xfrm>
            </p:contentPart>
          </mc:Choice>
          <mc:Fallback xmlns="">
            <p:pic>
              <p:nvPicPr>
                <p:cNvPr id="118" name="Ink 117">
                  <a:extLst>
                    <a:ext uri="{FF2B5EF4-FFF2-40B4-BE49-F238E27FC236}">
                      <a16:creationId xmlns:a16="http://schemas.microsoft.com/office/drawing/2014/main" id="{2B5F6868-5B59-2F3C-8DE5-A4842D447A19}"/>
                    </a:ext>
                  </a:extLst>
                </p:cNvPr>
                <p:cNvPicPr/>
                <p:nvPr/>
              </p:nvPicPr>
              <p:blipFill>
                <a:blip r:embed="rId212"/>
                <a:stretch>
                  <a:fillRect/>
                </a:stretch>
              </p:blipFill>
              <p:spPr>
                <a:xfrm>
                  <a:off x="7090751" y="6038841"/>
                  <a:ext cx="356040" cy="332280"/>
                </a:xfrm>
                <a:prstGeom prst="rect">
                  <a:avLst/>
                </a:prstGeom>
              </p:spPr>
            </p:pic>
          </mc:Fallback>
        </mc:AlternateContent>
        <mc:AlternateContent xmlns:mc="http://schemas.openxmlformats.org/markup-compatibility/2006" xmlns:p14="http://schemas.microsoft.com/office/powerpoint/2010/main">
          <mc:Choice Requires="p14">
            <p:contentPart p14:bwMode="auto" r:id="rId213">
              <p14:nvContentPartPr>
                <p14:cNvPr id="119" name="Ink 118">
                  <a:extLst>
                    <a:ext uri="{FF2B5EF4-FFF2-40B4-BE49-F238E27FC236}">
                      <a16:creationId xmlns:a16="http://schemas.microsoft.com/office/drawing/2014/main" id="{8CA8ADC6-2393-8981-2371-E886E3B06F2C}"/>
                    </a:ext>
                  </a:extLst>
                </p14:cNvPr>
                <p14:cNvContentPartPr/>
                <p14:nvPr/>
              </p14:nvContentPartPr>
              <p14:xfrm>
                <a:off x="7459751" y="6061881"/>
                <a:ext cx="149040" cy="175680"/>
              </p14:xfrm>
            </p:contentPart>
          </mc:Choice>
          <mc:Fallback xmlns="">
            <p:pic>
              <p:nvPicPr>
                <p:cNvPr id="119" name="Ink 118">
                  <a:extLst>
                    <a:ext uri="{FF2B5EF4-FFF2-40B4-BE49-F238E27FC236}">
                      <a16:creationId xmlns:a16="http://schemas.microsoft.com/office/drawing/2014/main" id="{8CA8ADC6-2393-8981-2371-E886E3B06F2C}"/>
                    </a:ext>
                  </a:extLst>
                </p:cNvPr>
                <p:cNvPicPr/>
                <p:nvPr/>
              </p:nvPicPr>
              <p:blipFill>
                <a:blip r:embed="rId214"/>
                <a:stretch>
                  <a:fillRect/>
                </a:stretch>
              </p:blipFill>
              <p:spPr>
                <a:xfrm>
                  <a:off x="7450751" y="6053241"/>
                  <a:ext cx="166680" cy="193320"/>
                </a:xfrm>
                <a:prstGeom prst="rect">
                  <a:avLst/>
                </a:prstGeom>
              </p:spPr>
            </p:pic>
          </mc:Fallback>
        </mc:AlternateContent>
        <mc:AlternateContent xmlns:mc="http://schemas.openxmlformats.org/markup-compatibility/2006" xmlns:p14="http://schemas.microsoft.com/office/powerpoint/2010/main">
          <mc:Choice Requires="p14">
            <p:contentPart p14:bwMode="auto" r:id="rId215">
              <p14:nvContentPartPr>
                <p14:cNvPr id="120" name="Ink 119">
                  <a:extLst>
                    <a:ext uri="{FF2B5EF4-FFF2-40B4-BE49-F238E27FC236}">
                      <a16:creationId xmlns:a16="http://schemas.microsoft.com/office/drawing/2014/main" id="{BD5F619E-DE25-D17A-4452-C62C9C3F04C0}"/>
                    </a:ext>
                  </a:extLst>
                </p14:cNvPr>
                <p14:cNvContentPartPr/>
                <p14:nvPr/>
              </p14:nvContentPartPr>
              <p14:xfrm>
                <a:off x="7649471" y="6087441"/>
                <a:ext cx="93960" cy="127440"/>
              </p14:xfrm>
            </p:contentPart>
          </mc:Choice>
          <mc:Fallback xmlns="">
            <p:pic>
              <p:nvPicPr>
                <p:cNvPr id="120" name="Ink 119">
                  <a:extLst>
                    <a:ext uri="{FF2B5EF4-FFF2-40B4-BE49-F238E27FC236}">
                      <a16:creationId xmlns:a16="http://schemas.microsoft.com/office/drawing/2014/main" id="{BD5F619E-DE25-D17A-4452-C62C9C3F04C0}"/>
                    </a:ext>
                  </a:extLst>
                </p:cNvPr>
                <p:cNvPicPr/>
                <p:nvPr/>
              </p:nvPicPr>
              <p:blipFill>
                <a:blip r:embed="rId216"/>
                <a:stretch>
                  <a:fillRect/>
                </a:stretch>
              </p:blipFill>
              <p:spPr>
                <a:xfrm>
                  <a:off x="7640831" y="6078801"/>
                  <a:ext cx="111600" cy="145080"/>
                </a:xfrm>
                <a:prstGeom prst="rect">
                  <a:avLst/>
                </a:prstGeom>
              </p:spPr>
            </p:pic>
          </mc:Fallback>
        </mc:AlternateContent>
        <mc:AlternateContent xmlns:mc="http://schemas.openxmlformats.org/markup-compatibility/2006" xmlns:p14="http://schemas.microsoft.com/office/powerpoint/2010/main">
          <mc:Choice Requires="p14">
            <p:contentPart p14:bwMode="auto" r:id="rId217">
              <p14:nvContentPartPr>
                <p14:cNvPr id="121" name="Ink 120">
                  <a:extLst>
                    <a:ext uri="{FF2B5EF4-FFF2-40B4-BE49-F238E27FC236}">
                      <a16:creationId xmlns:a16="http://schemas.microsoft.com/office/drawing/2014/main" id="{BC04AE05-7AD4-95FB-2D36-1ED81A6DD21A}"/>
                    </a:ext>
                  </a:extLst>
                </p14:cNvPr>
                <p14:cNvContentPartPr/>
                <p14:nvPr/>
              </p14:nvContentPartPr>
              <p14:xfrm>
                <a:off x="7309271" y="219801"/>
                <a:ext cx="3032640" cy="6219720"/>
              </p14:xfrm>
            </p:contentPart>
          </mc:Choice>
          <mc:Fallback xmlns="">
            <p:pic>
              <p:nvPicPr>
                <p:cNvPr id="121" name="Ink 120">
                  <a:extLst>
                    <a:ext uri="{FF2B5EF4-FFF2-40B4-BE49-F238E27FC236}">
                      <a16:creationId xmlns:a16="http://schemas.microsoft.com/office/drawing/2014/main" id="{BC04AE05-7AD4-95FB-2D36-1ED81A6DD21A}"/>
                    </a:ext>
                  </a:extLst>
                </p:cNvPr>
                <p:cNvPicPr/>
                <p:nvPr/>
              </p:nvPicPr>
              <p:blipFill>
                <a:blip r:embed="rId218"/>
                <a:stretch>
                  <a:fillRect/>
                </a:stretch>
              </p:blipFill>
              <p:spPr>
                <a:xfrm>
                  <a:off x="7300271" y="211161"/>
                  <a:ext cx="3050280" cy="6237360"/>
                </a:xfrm>
                <a:prstGeom prst="rect">
                  <a:avLst/>
                </a:prstGeom>
              </p:spPr>
            </p:pic>
          </mc:Fallback>
        </mc:AlternateContent>
        <mc:AlternateContent xmlns:mc="http://schemas.openxmlformats.org/markup-compatibility/2006" xmlns:p14="http://schemas.microsoft.com/office/powerpoint/2010/main">
          <mc:Choice Requires="p14">
            <p:contentPart p14:bwMode="auto" r:id="rId219">
              <p14:nvContentPartPr>
                <p14:cNvPr id="122" name="Ink 121">
                  <a:extLst>
                    <a:ext uri="{FF2B5EF4-FFF2-40B4-BE49-F238E27FC236}">
                      <a16:creationId xmlns:a16="http://schemas.microsoft.com/office/drawing/2014/main" id="{FEF6D0F2-E2E0-F0D6-7E92-8EB1A2B59102}"/>
                    </a:ext>
                  </a:extLst>
                </p14:cNvPr>
                <p14:cNvContentPartPr/>
                <p14:nvPr/>
              </p14:nvContentPartPr>
              <p14:xfrm>
                <a:off x="9887591" y="572601"/>
                <a:ext cx="256680" cy="96840"/>
              </p14:xfrm>
            </p:contentPart>
          </mc:Choice>
          <mc:Fallback xmlns="">
            <p:pic>
              <p:nvPicPr>
                <p:cNvPr id="122" name="Ink 121">
                  <a:extLst>
                    <a:ext uri="{FF2B5EF4-FFF2-40B4-BE49-F238E27FC236}">
                      <a16:creationId xmlns:a16="http://schemas.microsoft.com/office/drawing/2014/main" id="{FEF6D0F2-E2E0-F0D6-7E92-8EB1A2B59102}"/>
                    </a:ext>
                  </a:extLst>
                </p:cNvPr>
                <p:cNvPicPr/>
                <p:nvPr/>
              </p:nvPicPr>
              <p:blipFill>
                <a:blip r:embed="rId220"/>
                <a:stretch>
                  <a:fillRect/>
                </a:stretch>
              </p:blipFill>
              <p:spPr>
                <a:xfrm>
                  <a:off x="9878591" y="563961"/>
                  <a:ext cx="274320" cy="114480"/>
                </a:xfrm>
                <a:prstGeom prst="rect">
                  <a:avLst/>
                </a:prstGeom>
              </p:spPr>
            </p:pic>
          </mc:Fallback>
        </mc:AlternateContent>
        <mc:AlternateContent xmlns:mc="http://schemas.openxmlformats.org/markup-compatibility/2006" xmlns:p14="http://schemas.microsoft.com/office/powerpoint/2010/main">
          <mc:Choice Requires="p14">
            <p:contentPart p14:bwMode="auto" r:id="rId221">
              <p14:nvContentPartPr>
                <p14:cNvPr id="123" name="Ink 122">
                  <a:extLst>
                    <a:ext uri="{FF2B5EF4-FFF2-40B4-BE49-F238E27FC236}">
                      <a16:creationId xmlns:a16="http://schemas.microsoft.com/office/drawing/2014/main" id="{588D1BFF-D706-4250-82E2-7CB8276649C5}"/>
                    </a:ext>
                  </a:extLst>
                </p14:cNvPr>
                <p14:cNvContentPartPr/>
                <p14:nvPr/>
              </p14:nvContentPartPr>
              <p14:xfrm>
                <a:off x="8992991" y="735321"/>
                <a:ext cx="2354040" cy="837720"/>
              </p14:xfrm>
            </p:contentPart>
          </mc:Choice>
          <mc:Fallback xmlns="">
            <p:pic>
              <p:nvPicPr>
                <p:cNvPr id="123" name="Ink 122">
                  <a:extLst>
                    <a:ext uri="{FF2B5EF4-FFF2-40B4-BE49-F238E27FC236}">
                      <a16:creationId xmlns:a16="http://schemas.microsoft.com/office/drawing/2014/main" id="{588D1BFF-D706-4250-82E2-7CB8276649C5}"/>
                    </a:ext>
                  </a:extLst>
                </p:cNvPr>
                <p:cNvPicPr/>
                <p:nvPr/>
              </p:nvPicPr>
              <p:blipFill>
                <a:blip r:embed="rId222"/>
                <a:stretch>
                  <a:fillRect/>
                </a:stretch>
              </p:blipFill>
              <p:spPr>
                <a:xfrm>
                  <a:off x="8984351" y="726321"/>
                  <a:ext cx="2371680" cy="855360"/>
                </a:xfrm>
                <a:prstGeom prst="rect">
                  <a:avLst/>
                </a:prstGeom>
              </p:spPr>
            </p:pic>
          </mc:Fallback>
        </mc:AlternateContent>
        <mc:AlternateContent xmlns:mc="http://schemas.openxmlformats.org/markup-compatibility/2006" xmlns:p14="http://schemas.microsoft.com/office/powerpoint/2010/main">
          <mc:Choice Requires="p14">
            <p:contentPart p14:bwMode="auto" r:id="rId223">
              <p14:nvContentPartPr>
                <p14:cNvPr id="124" name="Ink 123">
                  <a:extLst>
                    <a:ext uri="{FF2B5EF4-FFF2-40B4-BE49-F238E27FC236}">
                      <a16:creationId xmlns:a16="http://schemas.microsoft.com/office/drawing/2014/main" id="{4D15D16F-322D-BC6B-60DC-EDB1C26C48E3}"/>
                    </a:ext>
                  </a:extLst>
                </p14:cNvPr>
                <p14:cNvContentPartPr/>
                <p14:nvPr/>
              </p14:nvContentPartPr>
              <p14:xfrm>
                <a:off x="9338951" y="891201"/>
                <a:ext cx="318600" cy="234000"/>
              </p14:xfrm>
            </p:contentPart>
          </mc:Choice>
          <mc:Fallback xmlns="">
            <p:pic>
              <p:nvPicPr>
                <p:cNvPr id="124" name="Ink 123">
                  <a:extLst>
                    <a:ext uri="{FF2B5EF4-FFF2-40B4-BE49-F238E27FC236}">
                      <a16:creationId xmlns:a16="http://schemas.microsoft.com/office/drawing/2014/main" id="{4D15D16F-322D-BC6B-60DC-EDB1C26C48E3}"/>
                    </a:ext>
                  </a:extLst>
                </p:cNvPr>
                <p:cNvPicPr/>
                <p:nvPr/>
              </p:nvPicPr>
              <p:blipFill>
                <a:blip r:embed="rId224"/>
                <a:stretch>
                  <a:fillRect/>
                </a:stretch>
              </p:blipFill>
              <p:spPr>
                <a:xfrm>
                  <a:off x="9330311" y="882201"/>
                  <a:ext cx="336240" cy="251640"/>
                </a:xfrm>
                <a:prstGeom prst="rect">
                  <a:avLst/>
                </a:prstGeom>
              </p:spPr>
            </p:pic>
          </mc:Fallback>
        </mc:AlternateContent>
        <mc:AlternateContent xmlns:mc="http://schemas.openxmlformats.org/markup-compatibility/2006" xmlns:p14="http://schemas.microsoft.com/office/powerpoint/2010/main">
          <mc:Choice Requires="p14">
            <p:contentPart p14:bwMode="auto" r:id="rId225">
              <p14:nvContentPartPr>
                <p14:cNvPr id="125" name="Ink 124">
                  <a:extLst>
                    <a:ext uri="{FF2B5EF4-FFF2-40B4-BE49-F238E27FC236}">
                      <a16:creationId xmlns:a16="http://schemas.microsoft.com/office/drawing/2014/main" id="{FB62DCAC-83BB-5681-9E47-2CF4E67D41DA}"/>
                    </a:ext>
                  </a:extLst>
                </p14:cNvPr>
                <p14:cNvContentPartPr/>
                <p14:nvPr/>
              </p14:nvContentPartPr>
              <p14:xfrm>
                <a:off x="9695711" y="964281"/>
                <a:ext cx="132840" cy="118080"/>
              </p14:xfrm>
            </p:contentPart>
          </mc:Choice>
          <mc:Fallback xmlns="">
            <p:pic>
              <p:nvPicPr>
                <p:cNvPr id="125" name="Ink 124">
                  <a:extLst>
                    <a:ext uri="{FF2B5EF4-FFF2-40B4-BE49-F238E27FC236}">
                      <a16:creationId xmlns:a16="http://schemas.microsoft.com/office/drawing/2014/main" id="{FB62DCAC-83BB-5681-9E47-2CF4E67D41DA}"/>
                    </a:ext>
                  </a:extLst>
                </p:cNvPr>
                <p:cNvPicPr/>
                <p:nvPr/>
              </p:nvPicPr>
              <p:blipFill>
                <a:blip r:embed="rId226"/>
                <a:stretch>
                  <a:fillRect/>
                </a:stretch>
              </p:blipFill>
              <p:spPr>
                <a:xfrm>
                  <a:off x="9687071" y="955281"/>
                  <a:ext cx="150480" cy="135720"/>
                </a:xfrm>
                <a:prstGeom prst="rect">
                  <a:avLst/>
                </a:prstGeom>
              </p:spPr>
            </p:pic>
          </mc:Fallback>
        </mc:AlternateContent>
        <mc:AlternateContent xmlns:mc="http://schemas.openxmlformats.org/markup-compatibility/2006" xmlns:p14="http://schemas.microsoft.com/office/powerpoint/2010/main">
          <mc:Choice Requires="p14">
            <p:contentPart p14:bwMode="auto" r:id="rId227">
              <p14:nvContentPartPr>
                <p14:cNvPr id="126" name="Ink 125">
                  <a:extLst>
                    <a:ext uri="{FF2B5EF4-FFF2-40B4-BE49-F238E27FC236}">
                      <a16:creationId xmlns:a16="http://schemas.microsoft.com/office/drawing/2014/main" id="{BFEF4F18-613E-3A2F-6509-BF9AEEB79534}"/>
                    </a:ext>
                  </a:extLst>
                </p14:cNvPr>
                <p14:cNvContentPartPr/>
                <p14:nvPr/>
              </p14:nvContentPartPr>
              <p14:xfrm>
                <a:off x="9907391" y="959961"/>
                <a:ext cx="138240" cy="283680"/>
              </p14:xfrm>
            </p:contentPart>
          </mc:Choice>
          <mc:Fallback xmlns="">
            <p:pic>
              <p:nvPicPr>
                <p:cNvPr id="126" name="Ink 125">
                  <a:extLst>
                    <a:ext uri="{FF2B5EF4-FFF2-40B4-BE49-F238E27FC236}">
                      <a16:creationId xmlns:a16="http://schemas.microsoft.com/office/drawing/2014/main" id="{BFEF4F18-613E-3A2F-6509-BF9AEEB79534}"/>
                    </a:ext>
                  </a:extLst>
                </p:cNvPr>
                <p:cNvPicPr/>
                <p:nvPr/>
              </p:nvPicPr>
              <p:blipFill>
                <a:blip r:embed="rId228"/>
                <a:stretch>
                  <a:fillRect/>
                </a:stretch>
              </p:blipFill>
              <p:spPr>
                <a:xfrm>
                  <a:off x="9898391" y="950961"/>
                  <a:ext cx="155880" cy="301320"/>
                </a:xfrm>
                <a:prstGeom prst="rect">
                  <a:avLst/>
                </a:prstGeom>
              </p:spPr>
            </p:pic>
          </mc:Fallback>
        </mc:AlternateContent>
        <mc:AlternateContent xmlns:mc="http://schemas.openxmlformats.org/markup-compatibility/2006" xmlns:p14="http://schemas.microsoft.com/office/powerpoint/2010/main">
          <mc:Choice Requires="p14">
            <p:contentPart p14:bwMode="auto" r:id="rId229">
              <p14:nvContentPartPr>
                <p14:cNvPr id="127" name="Ink 126">
                  <a:extLst>
                    <a:ext uri="{FF2B5EF4-FFF2-40B4-BE49-F238E27FC236}">
                      <a16:creationId xmlns:a16="http://schemas.microsoft.com/office/drawing/2014/main" id="{BA91E900-C856-9D79-B57A-74275C734706}"/>
                    </a:ext>
                  </a:extLst>
                </p14:cNvPr>
                <p14:cNvContentPartPr/>
                <p14:nvPr/>
              </p14:nvContentPartPr>
              <p14:xfrm>
                <a:off x="10093511" y="963921"/>
                <a:ext cx="276480" cy="147240"/>
              </p14:xfrm>
            </p:contentPart>
          </mc:Choice>
          <mc:Fallback xmlns="">
            <p:pic>
              <p:nvPicPr>
                <p:cNvPr id="127" name="Ink 126">
                  <a:extLst>
                    <a:ext uri="{FF2B5EF4-FFF2-40B4-BE49-F238E27FC236}">
                      <a16:creationId xmlns:a16="http://schemas.microsoft.com/office/drawing/2014/main" id="{BA91E900-C856-9D79-B57A-74275C734706}"/>
                    </a:ext>
                  </a:extLst>
                </p:cNvPr>
                <p:cNvPicPr/>
                <p:nvPr/>
              </p:nvPicPr>
              <p:blipFill>
                <a:blip r:embed="rId230"/>
                <a:stretch>
                  <a:fillRect/>
                </a:stretch>
              </p:blipFill>
              <p:spPr>
                <a:xfrm>
                  <a:off x="10084871" y="954921"/>
                  <a:ext cx="294120" cy="164880"/>
                </a:xfrm>
                <a:prstGeom prst="rect">
                  <a:avLst/>
                </a:prstGeom>
              </p:spPr>
            </p:pic>
          </mc:Fallback>
        </mc:AlternateContent>
        <mc:AlternateContent xmlns:mc="http://schemas.openxmlformats.org/markup-compatibility/2006" xmlns:p14="http://schemas.microsoft.com/office/powerpoint/2010/main">
          <mc:Choice Requires="p14">
            <p:contentPart p14:bwMode="auto" r:id="rId231">
              <p14:nvContentPartPr>
                <p14:cNvPr id="128" name="Ink 127">
                  <a:extLst>
                    <a:ext uri="{FF2B5EF4-FFF2-40B4-BE49-F238E27FC236}">
                      <a16:creationId xmlns:a16="http://schemas.microsoft.com/office/drawing/2014/main" id="{82F7960C-0C71-E33E-B855-37BD185BDF2E}"/>
                    </a:ext>
                  </a:extLst>
                </p14:cNvPr>
                <p14:cNvContentPartPr/>
                <p14:nvPr/>
              </p14:nvContentPartPr>
              <p14:xfrm>
                <a:off x="10445951" y="919281"/>
                <a:ext cx="185760" cy="210960"/>
              </p14:xfrm>
            </p:contentPart>
          </mc:Choice>
          <mc:Fallback xmlns="">
            <p:pic>
              <p:nvPicPr>
                <p:cNvPr id="128" name="Ink 127">
                  <a:extLst>
                    <a:ext uri="{FF2B5EF4-FFF2-40B4-BE49-F238E27FC236}">
                      <a16:creationId xmlns:a16="http://schemas.microsoft.com/office/drawing/2014/main" id="{82F7960C-0C71-E33E-B855-37BD185BDF2E}"/>
                    </a:ext>
                  </a:extLst>
                </p:cNvPr>
                <p:cNvPicPr/>
                <p:nvPr/>
              </p:nvPicPr>
              <p:blipFill>
                <a:blip r:embed="rId232"/>
                <a:stretch>
                  <a:fillRect/>
                </a:stretch>
              </p:blipFill>
              <p:spPr>
                <a:xfrm>
                  <a:off x="10436951" y="910281"/>
                  <a:ext cx="203400" cy="228600"/>
                </a:xfrm>
                <a:prstGeom prst="rect">
                  <a:avLst/>
                </a:prstGeom>
              </p:spPr>
            </p:pic>
          </mc:Fallback>
        </mc:AlternateContent>
        <mc:AlternateContent xmlns:mc="http://schemas.openxmlformats.org/markup-compatibility/2006" xmlns:p14="http://schemas.microsoft.com/office/powerpoint/2010/main">
          <mc:Choice Requires="p14">
            <p:contentPart p14:bwMode="auto" r:id="rId233">
              <p14:nvContentPartPr>
                <p14:cNvPr id="129" name="Ink 128">
                  <a:extLst>
                    <a:ext uri="{FF2B5EF4-FFF2-40B4-BE49-F238E27FC236}">
                      <a16:creationId xmlns:a16="http://schemas.microsoft.com/office/drawing/2014/main" id="{65CEA642-6E95-AA7E-3D1F-7E823D22E82B}"/>
                    </a:ext>
                  </a:extLst>
                </p14:cNvPr>
                <p14:cNvContentPartPr/>
                <p14:nvPr/>
              </p14:nvContentPartPr>
              <p14:xfrm>
                <a:off x="10642151" y="951681"/>
                <a:ext cx="35640" cy="157320"/>
              </p14:xfrm>
            </p:contentPart>
          </mc:Choice>
          <mc:Fallback xmlns="">
            <p:pic>
              <p:nvPicPr>
                <p:cNvPr id="129" name="Ink 128">
                  <a:extLst>
                    <a:ext uri="{FF2B5EF4-FFF2-40B4-BE49-F238E27FC236}">
                      <a16:creationId xmlns:a16="http://schemas.microsoft.com/office/drawing/2014/main" id="{65CEA642-6E95-AA7E-3D1F-7E823D22E82B}"/>
                    </a:ext>
                  </a:extLst>
                </p:cNvPr>
                <p:cNvPicPr/>
                <p:nvPr/>
              </p:nvPicPr>
              <p:blipFill>
                <a:blip r:embed="rId234"/>
                <a:stretch>
                  <a:fillRect/>
                </a:stretch>
              </p:blipFill>
              <p:spPr>
                <a:xfrm>
                  <a:off x="10633151" y="943041"/>
                  <a:ext cx="53280" cy="174960"/>
                </a:xfrm>
                <a:prstGeom prst="rect">
                  <a:avLst/>
                </a:prstGeom>
              </p:spPr>
            </p:pic>
          </mc:Fallback>
        </mc:AlternateContent>
        <mc:AlternateContent xmlns:mc="http://schemas.openxmlformats.org/markup-compatibility/2006" xmlns:p14="http://schemas.microsoft.com/office/powerpoint/2010/main">
          <mc:Choice Requires="p14">
            <p:contentPart p14:bwMode="auto" r:id="rId235">
              <p14:nvContentPartPr>
                <p14:cNvPr id="130" name="Ink 129">
                  <a:extLst>
                    <a:ext uri="{FF2B5EF4-FFF2-40B4-BE49-F238E27FC236}">
                      <a16:creationId xmlns:a16="http://schemas.microsoft.com/office/drawing/2014/main" id="{BE46CB23-EF2F-9FBA-F6D7-E2EB8B1D4201}"/>
                    </a:ext>
                  </a:extLst>
                </p14:cNvPr>
                <p14:cNvContentPartPr/>
                <p14:nvPr/>
              </p14:nvContentPartPr>
              <p14:xfrm>
                <a:off x="10571591" y="936921"/>
                <a:ext cx="208080" cy="164160"/>
              </p14:xfrm>
            </p:contentPart>
          </mc:Choice>
          <mc:Fallback xmlns="">
            <p:pic>
              <p:nvPicPr>
                <p:cNvPr id="130" name="Ink 129">
                  <a:extLst>
                    <a:ext uri="{FF2B5EF4-FFF2-40B4-BE49-F238E27FC236}">
                      <a16:creationId xmlns:a16="http://schemas.microsoft.com/office/drawing/2014/main" id="{BE46CB23-EF2F-9FBA-F6D7-E2EB8B1D4201}"/>
                    </a:ext>
                  </a:extLst>
                </p:cNvPr>
                <p:cNvPicPr/>
                <p:nvPr/>
              </p:nvPicPr>
              <p:blipFill>
                <a:blip r:embed="rId236"/>
                <a:stretch>
                  <a:fillRect/>
                </a:stretch>
              </p:blipFill>
              <p:spPr>
                <a:xfrm>
                  <a:off x="10562951" y="927921"/>
                  <a:ext cx="225720" cy="181800"/>
                </a:xfrm>
                <a:prstGeom prst="rect">
                  <a:avLst/>
                </a:prstGeom>
              </p:spPr>
            </p:pic>
          </mc:Fallback>
        </mc:AlternateContent>
        <mc:AlternateContent xmlns:mc="http://schemas.openxmlformats.org/markup-compatibility/2006" xmlns:p14="http://schemas.microsoft.com/office/powerpoint/2010/main">
          <mc:Choice Requires="p14">
            <p:contentPart p14:bwMode="auto" r:id="rId237">
              <p14:nvContentPartPr>
                <p14:cNvPr id="131" name="Ink 130">
                  <a:extLst>
                    <a:ext uri="{FF2B5EF4-FFF2-40B4-BE49-F238E27FC236}">
                      <a16:creationId xmlns:a16="http://schemas.microsoft.com/office/drawing/2014/main" id="{5D2058B4-F06B-2DD6-0734-0005EBFBEF20}"/>
                    </a:ext>
                  </a:extLst>
                </p14:cNvPr>
                <p14:cNvContentPartPr/>
                <p14:nvPr/>
              </p14:nvContentPartPr>
              <p14:xfrm>
                <a:off x="10767071" y="925041"/>
                <a:ext cx="169920" cy="180000"/>
              </p14:xfrm>
            </p:contentPart>
          </mc:Choice>
          <mc:Fallback xmlns="">
            <p:pic>
              <p:nvPicPr>
                <p:cNvPr id="131" name="Ink 130">
                  <a:extLst>
                    <a:ext uri="{FF2B5EF4-FFF2-40B4-BE49-F238E27FC236}">
                      <a16:creationId xmlns:a16="http://schemas.microsoft.com/office/drawing/2014/main" id="{5D2058B4-F06B-2DD6-0734-0005EBFBEF20}"/>
                    </a:ext>
                  </a:extLst>
                </p:cNvPr>
                <p:cNvPicPr/>
                <p:nvPr/>
              </p:nvPicPr>
              <p:blipFill>
                <a:blip r:embed="rId238"/>
                <a:stretch>
                  <a:fillRect/>
                </a:stretch>
              </p:blipFill>
              <p:spPr>
                <a:xfrm>
                  <a:off x="10758431" y="916401"/>
                  <a:ext cx="187560" cy="197640"/>
                </a:xfrm>
                <a:prstGeom prst="rect">
                  <a:avLst/>
                </a:prstGeom>
              </p:spPr>
            </p:pic>
          </mc:Fallback>
        </mc:AlternateContent>
        <mc:AlternateContent xmlns:mc="http://schemas.openxmlformats.org/markup-compatibility/2006" xmlns:p14="http://schemas.microsoft.com/office/powerpoint/2010/main">
          <mc:Choice Requires="p14">
            <p:contentPart p14:bwMode="auto" r:id="rId239">
              <p14:nvContentPartPr>
                <p14:cNvPr id="133" name="Ink 132">
                  <a:extLst>
                    <a:ext uri="{FF2B5EF4-FFF2-40B4-BE49-F238E27FC236}">
                      <a16:creationId xmlns:a16="http://schemas.microsoft.com/office/drawing/2014/main" id="{7D313C44-4585-59B2-25C3-21F80A561C31}"/>
                    </a:ext>
                  </a:extLst>
                </p14:cNvPr>
                <p14:cNvContentPartPr/>
                <p14:nvPr/>
              </p14:nvContentPartPr>
              <p14:xfrm>
                <a:off x="9692831" y="1337961"/>
                <a:ext cx="284400" cy="181440"/>
              </p14:xfrm>
            </p:contentPart>
          </mc:Choice>
          <mc:Fallback xmlns="">
            <p:pic>
              <p:nvPicPr>
                <p:cNvPr id="133" name="Ink 132">
                  <a:extLst>
                    <a:ext uri="{FF2B5EF4-FFF2-40B4-BE49-F238E27FC236}">
                      <a16:creationId xmlns:a16="http://schemas.microsoft.com/office/drawing/2014/main" id="{7D313C44-4585-59B2-25C3-21F80A561C31}"/>
                    </a:ext>
                  </a:extLst>
                </p:cNvPr>
                <p:cNvPicPr/>
                <p:nvPr/>
              </p:nvPicPr>
              <p:blipFill>
                <a:blip r:embed="rId240"/>
                <a:stretch>
                  <a:fillRect/>
                </a:stretch>
              </p:blipFill>
              <p:spPr>
                <a:xfrm>
                  <a:off x="9684191" y="1329321"/>
                  <a:ext cx="302040" cy="199080"/>
                </a:xfrm>
                <a:prstGeom prst="rect">
                  <a:avLst/>
                </a:prstGeom>
              </p:spPr>
            </p:pic>
          </mc:Fallback>
        </mc:AlternateContent>
        <mc:AlternateContent xmlns:mc="http://schemas.openxmlformats.org/markup-compatibility/2006" xmlns:p14="http://schemas.microsoft.com/office/powerpoint/2010/main">
          <mc:Choice Requires="p14">
            <p:contentPart p14:bwMode="auto" r:id="rId241">
              <p14:nvContentPartPr>
                <p14:cNvPr id="134" name="Ink 133">
                  <a:extLst>
                    <a:ext uri="{FF2B5EF4-FFF2-40B4-BE49-F238E27FC236}">
                      <a16:creationId xmlns:a16="http://schemas.microsoft.com/office/drawing/2014/main" id="{B8E82AFA-E05E-BDB3-5CDB-DA87E9839BDA}"/>
                    </a:ext>
                  </a:extLst>
                </p14:cNvPr>
                <p14:cNvContentPartPr/>
                <p14:nvPr/>
              </p14:nvContentPartPr>
              <p14:xfrm>
                <a:off x="10044551" y="1257681"/>
                <a:ext cx="547200" cy="264240"/>
              </p14:xfrm>
            </p:contentPart>
          </mc:Choice>
          <mc:Fallback xmlns="">
            <p:pic>
              <p:nvPicPr>
                <p:cNvPr id="134" name="Ink 133">
                  <a:extLst>
                    <a:ext uri="{FF2B5EF4-FFF2-40B4-BE49-F238E27FC236}">
                      <a16:creationId xmlns:a16="http://schemas.microsoft.com/office/drawing/2014/main" id="{B8E82AFA-E05E-BDB3-5CDB-DA87E9839BDA}"/>
                    </a:ext>
                  </a:extLst>
                </p:cNvPr>
                <p:cNvPicPr/>
                <p:nvPr/>
              </p:nvPicPr>
              <p:blipFill>
                <a:blip r:embed="rId242"/>
                <a:stretch>
                  <a:fillRect/>
                </a:stretch>
              </p:blipFill>
              <p:spPr>
                <a:xfrm>
                  <a:off x="10035551" y="1249041"/>
                  <a:ext cx="564840" cy="281880"/>
                </a:xfrm>
                <a:prstGeom prst="rect">
                  <a:avLst/>
                </a:prstGeom>
              </p:spPr>
            </p:pic>
          </mc:Fallback>
        </mc:AlternateContent>
        <mc:AlternateContent xmlns:mc="http://schemas.openxmlformats.org/markup-compatibility/2006" xmlns:p14="http://schemas.microsoft.com/office/powerpoint/2010/main">
          <mc:Choice Requires="p14">
            <p:contentPart p14:bwMode="auto" r:id="rId243">
              <p14:nvContentPartPr>
                <p14:cNvPr id="135" name="Ink 134">
                  <a:extLst>
                    <a:ext uri="{FF2B5EF4-FFF2-40B4-BE49-F238E27FC236}">
                      <a16:creationId xmlns:a16="http://schemas.microsoft.com/office/drawing/2014/main" id="{37E8C44F-197C-9961-8409-95D23B0EF102}"/>
                    </a:ext>
                  </a:extLst>
                </p14:cNvPr>
                <p14:cNvContentPartPr/>
                <p14:nvPr/>
              </p14:nvContentPartPr>
              <p14:xfrm>
                <a:off x="10643231" y="1388361"/>
                <a:ext cx="137160" cy="142200"/>
              </p14:xfrm>
            </p:contentPart>
          </mc:Choice>
          <mc:Fallback xmlns="">
            <p:pic>
              <p:nvPicPr>
                <p:cNvPr id="135" name="Ink 134">
                  <a:extLst>
                    <a:ext uri="{FF2B5EF4-FFF2-40B4-BE49-F238E27FC236}">
                      <a16:creationId xmlns:a16="http://schemas.microsoft.com/office/drawing/2014/main" id="{37E8C44F-197C-9961-8409-95D23B0EF102}"/>
                    </a:ext>
                  </a:extLst>
                </p:cNvPr>
                <p:cNvPicPr/>
                <p:nvPr/>
              </p:nvPicPr>
              <p:blipFill>
                <a:blip r:embed="rId244"/>
                <a:stretch>
                  <a:fillRect/>
                </a:stretch>
              </p:blipFill>
              <p:spPr>
                <a:xfrm>
                  <a:off x="10634591" y="1379721"/>
                  <a:ext cx="154800" cy="159840"/>
                </a:xfrm>
                <a:prstGeom prst="rect">
                  <a:avLst/>
                </a:prstGeom>
              </p:spPr>
            </p:pic>
          </mc:Fallback>
        </mc:AlternateContent>
        <mc:AlternateContent xmlns:mc="http://schemas.openxmlformats.org/markup-compatibility/2006" xmlns:p14="http://schemas.microsoft.com/office/powerpoint/2010/main">
          <mc:Choice Requires="p14">
            <p:contentPart p14:bwMode="auto" r:id="rId245">
              <p14:nvContentPartPr>
                <p14:cNvPr id="136" name="Ink 135">
                  <a:extLst>
                    <a:ext uri="{FF2B5EF4-FFF2-40B4-BE49-F238E27FC236}">
                      <a16:creationId xmlns:a16="http://schemas.microsoft.com/office/drawing/2014/main" id="{47CD4714-F003-89D1-456A-ADECFC2D9F9C}"/>
                    </a:ext>
                  </a:extLst>
                </p14:cNvPr>
                <p14:cNvContentPartPr/>
                <p14:nvPr/>
              </p14:nvContentPartPr>
              <p14:xfrm>
                <a:off x="10792631" y="1381521"/>
                <a:ext cx="118080" cy="153000"/>
              </p14:xfrm>
            </p:contentPart>
          </mc:Choice>
          <mc:Fallback xmlns="">
            <p:pic>
              <p:nvPicPr>
                <p:cNvPr id="136" name="Ink 135">
                  <a:extLst>
                    <a:ext uri="{FF2B5EF4-FFF2-40B4-BE49-F238E27FC236}">
                      <a16:creationId xmlns:a16="http://schemas.microsoft.com/office/drawing/2014/main" id="{47CD4714-F003-89D1-456A-ADECFC2D9F9C}"/>
                    </a:ext>
                  </a:extLst>
                </p:cNvPr>
                <p:cNvPicPr/>
                <p:nvPr/>
              </p:nvPicPr>
              <p:blipFill>
                <a:blip r:embed="rId246"/>
                <a:stretch>
                  <a:fillRect/>
                </a:stretch>
              </p:blipFill>
              <p:spPr>
                <a:xfrm>
                  <a:off x="10783991" y="1372881"/>
                  <a:ext cx="135720" cy="170640"/>
                </a:xfrm>
                <a:prstGeom prst="rect">
                  <a:avLst/>
                </a:prstGeom>
              </p:spPr>
            </p:pic>
          </mc:Fallback>
        </mc:AlternateContent>
        <mc:AlternateContent xmlns:mc="http://schemas.openxmlformats.org/markup-compatibility/2006" xmlns:p14="http://schemas.microsoft.com/office/powerpoint/2010/main">
          <mc:Choice Requires="p14">
            <p:contentPart p14:bwMode="auto" r:id="rId247">
              <p14:nvContentPartPr>
                <p14:cNvPr id="137" name="Ink 136">
                  <a:extLst>
                    <a:ext uri="{FF2B5EF4-FFF2-40B4-BE49-F238E27FC236}">
                      <a16:creationId xmlns:a16="http://schemas.microsoft.com/office/drawing/2014/main" id="{8689D066-FBC2-788F-73AD-E442D02DBC73}"/>
                    </a:ext>
                  </a:extLst>
                </p14:cNvPr>
                <p14:cNvContentPartPr/>
                <p14:nvPr/>
              </p14:nvContentPartPr>
              <p14:xfrm>
                <a:off x="10957151" y="1366041"/>
                <a:ext cx="143280" cy="162360"/>
              </p14:xfrm>
            </p:contentPart>
          </mc:Choice>
          <mc:Fallback xmlns="">
            <p:pic>
              <p:nvPicPr>
                <p:cNvPr id="137" name="Ink 136">
                  <a:extLst>
                    <a:ext uri="{FF2B5EF4-FFF2-40B4-BE49-F238E27FC236}">
                      <a16:creationId xmlns:a16="http://schemas.microsoft.com/office/drawing/2014/main" id="{8689D066-FBC2-788F-73AD-E442D02DBC73}"/>
                    </a:ext>
                  </a:extLst>
                </p:cNvPr>
                <p:cNvPicPr/>
                <p:nvPr/>
              </p:nvPicPr>
              <p:blipFill>
                <a:blip r:embed="rId248"/>
                <a:stretch>
                  <a:fillRect/>
                </a:stretch>
              </p:blipFill>
              <p:spPr>
                <a:xfrm>
                  <a:off x="10948511" y="1357401"/>
                  <a:ext cx="160920" cy="180000"/>
                </a:xfrm>
                <a:prstGeom prst="rect">
                  <a:avLst/>
                </a:prstGeom>
              </p:spPr>
            </p:pic>
          </mc:Fallback>
        </mc:AlternateContent>
        <mc:AlternateContent xmlns:mc="http://schemas.openxmlformats.org/markup-compatibility/2006" xmlns:p14="http://schemas.microsoft.com/office/powerpoint/2010/main">
          <mc:Choice Requires="p14">
            <p:contentPart p14:bwMode="auto" r:id="rId249">
              <p14:nvContentPartPr>
                <p14:cNvPr id="139" name="Ink 138">
                  <a:extLst>
                    <a:ext uri="{FF2B5EF4-FFF2-40B4-BE49-F238E27FC236}">
                      <a16:creationId xmlns:a16="http://schemas.microsoft.com/office/drawing/2014/main" id="{AAE8AEA3-99A4-EA66-D8F3-E75349C0BC11}"/>
                    </a:ext>
                  </a:extLst>
                </p14:cNvPr>
                <p14:cNvContentPartPr/>
                <p14:nvPr/>
              </p14:nvContentPartPr>
              <p14:xfrm>
                <a:off x="10127351" y="1535961"/>
                <a:ext cx="35640" cy="374760"/>
              </p14:xfrm>
            </p:contentPart>
          </mc:Choice>
          <mc:Fallback xmlns="">
            <p:pic>
              <p:nvPicPr>
                <p:cNvPr id="139" name="Ink 138">
                  <a:extLst>
                    <a:ext uri="{FF2B5EF4-FFF2-40B4-BE49-F238E27FC236}">
                      <a16:creationId xmlns:a16="http://schemas.microsoft.com/office/drawing/2014/main" id="{AAE8AEA3-99A4-EA66-D8F3-E75349C0BC11}"/>
                    </a:ext>
                  </a:extLst>
                </p:cNvPr>
                <p:cNvPicPr/>
                <p:nvPr/>
              </p:nvPicPr>
              <p:blipFill>
                <a:blip r:embed="rId250"/>
                <a:stretch>
                  <a:fillRect/>
                </a:stretch>
              </p:blipFill>
              <p:spPr>
                <a:xfrm>
                  <a:off x="10118711" y="1527321"/>
                  <a:ext cx="53280" cy="392400"/>
                </a:xfrm>
                <a:prstGeom prst="rect">
                  <a:avLst/>
                </a:prstGeom>
              </p:spPr>
            </p:pic>
          </mc:Fallback>
        </mc:AlternateContent>
        <mc:AlternateContent xmlns:mc="http://schemas.openxmlformats.org/markup-compatibility/2006" xmlns:p14="http://schemas.microsoft.com/office/powerpoint/2010/main">
          <mc:Choice Requires="p14">
            <p:contentPart p14:bwMode="auto" r:id="rId251">
              <p14:nvContentPartPr>
                <p14:cNvPr id="140" name="Ink 139">
                  <a:extLst>
                    <a:ext uri="{FF2B5EF4-FFF2-40B4-BE49-F238E27FC236}">
                      <a16:creationId xmlns:a16="http://schemas.microsoft.com/office/drawing/2014/main" id="{D9343404-DFF7-EA4B-9AB2-901E2D4388AD}"/>
                    </a:ext>
                  </a:extLst>
                </p14:cNvPr>
                <p14:cNvContentPartPr/>
                <p14:nvPr/>
              </p14:nvContentPartPr>
              <p14:xfrm>
                <a:off x="9697151" y="1895241"/>
                <a:ext cx="419040" cy="487800"/>
              </p14:xfrm>
            </p:contentPart>
          </mc:Choice>
          <mc:Fallback xmlns="">
            <p:pic>
              <p:nvPicPr>
                <p:cNvPr id="140" name="Ink 139">
                  <a:extLst>
                    <a:ext uri="{FF2B5EF4-FFF2-40B4-BE49-F238E27FC236}">
                      <a16:creationId xmlns:a16="http://schemas.microsoft.com/office/drawing/2014/main" id="{D9343404-DFF7-EA4B-9AB2-901E2D4388AD}"/>
                    </a:ext>
                  </a:extLst>
                </p:cNvPr>
                <p:cNvPicPr/>
                <p:nvPr/>
              </p:nvPicPr>
              <p:blipFill>
                <a:blip r:embed="rId252"/>
                <a:stretch>
                  <a:fillRect/>
                </a:stretch>
              </p:blipFill>
              <p:spPr>
                <a:xfrm>
                  <a:off x="9688151" y="1886601"/>
                  <a:ext cx="436680" cy="505440"/>
                </a:xfrm>
                <a:prstGeom prst="rect">
                  <a:avLst/>
                </a:prstGeom>
              </p:spPr>
            </p:pic>
          </mc:Fallback>
        </mc:AlternateContent>
        <mc:AlternateContent xmlns:mc="http://schemas.openxmlformats.org/markup-compatibility/2006" xmlns:p14="http://schemas.microsoft.com/office/powerpoint/2010/main">
          <mc:Choice Requires="p14">
            <p:contentPart p14:bwMode="auto" r:id="rId253">
              <p14:nvContentPartPr>
                <p14:cNvPr id="141" name="Ink 140">
                  <a:extLst>
                    <a:ext uri="{FF2B5EF4-FFF2-40B4-BE49-F238E27FC236}">
                      <a16:creationId xmlns:a16="http://schemas.microsoft.com/office/drawing/2014/main" id="{5653446D-080F-3AEA-EDB7-C36D336A7DBF}"/>
                    </a:ext>
                  </a:extLst>
                </p14:cNvPr>
                <p14:cNvContentPartPr/>
                <p14:nvPr/>
              </p14:nvContentPartPr>
              <p14:xfrm>
                <a:off x="9687791" y="1916481"/>
                <a:ext cx="1014120" cy="959040"/>
              </p14:xfrm>
            </p:contentPart>
          </mc:Choice>
          <mc:Fallback xmlns="">
            <p:pic>
              <p:nvPicPr>
                <p:cNvPr id="141" name="Ink 140">
                  <a:extLst>
                    <a:ext uri="{FF2B5EF4-FFF2-40B4-BE49-F238E27FC236}">
                      <a16:creationId xmlns:a16="http://schemas.microsoft.com/office/drawing/2014/main" id="{5653446D-080F-3AEA-EDB7-C36D336A7DBF}"/>
                    </a:ext>
                  </a:extLst>
                </p:cNvPr>
                <p:cNvPicPr/>
                <p:nvPr/>
              </p:nvPicPr>
              <p:blipFill>
                <a:blip r:embed="rId254"/>
                <a:stretch>
                  <a:fillRect/>
                </a:stretch>
              </p:blipFill>
              <p:spPr>
                <a:xfrm>
                  <a:off x="9679151" y="1907841"/>
                  <a:ext cx="1031760" cy="976680"/>
                </a:xfrm>
                <a:prstGeom prst="rect">
                  <a:avLst/>
                </a:prstGeom>
              </p:spPr>
            </p:pic>
          </mc:Fallback>
        </mc:AlternateContent>
        <mc:AlternateContent xmlns:mc="http://schemas.openxmlformats.org/markup-compatibility/2006" xmlns:p14="http://schemas.microsoft.com/office/powerpoint/2010/main">
          <mc:Choice Requires="p14">
            <p:contentPart p14:bwMode="auto" r:id="rId255">
              <p14:nvContentPartPr>
                <p14:cNvPr id="143" name="Ink 142">
                  <a:extLst>
                    <a:ext uri="{FF2B5EF4-FFF2-40B4-BE49-F238E27FC236}">
                      <a16:creationId xmlns:a16="http://schemas.microsoft.com/office/drawing/2014/main" id="{C4B5DC07-751F-3956-BB9B-C90248EE8380}"/>
                    </a:ext>
                  </a:extLst>
                </p14:cNvPr>
                <p14:cNvContentPartPr/>
                <p14:nvPr/>
              </p14:nvContentPartPr>
              <p14:xfrm>
                <a:off x="9937991" y="2073081"/>
                <a:ext cx="86400" cy="333720"/>
              </p14:xfrm>
            </p:contentPart>
          </mc:Choice>
          <mc:Fallback xmlns="">
            <p:pic>
              <p:nvPicPr>
                <p:cNvPr id="143" name="Ink 142">
                  <a:extLst>
                    <a:ext uri="{FF2B5EF4-FFF2-40B4-BE49-F238E27FC236}">
                      <a16:creationId xmlns:a16="http://schemas.microsoft.com/office/drawing/2014/main" id="{C4B5DC07-751F-3956-BB9B-C90248EE8380}"/>
                    </a:ext>
                  </a:extLst>
                </p:cNvPr>
                <p:cNvPicPr/>
                <p:nvPr/>
              </p:nvPicPr>
              <p:blipFill>
                <a:blip r:embed="rId256"/>
                <a:stretch>
                  <a:fillRect/>
                </a:stretch>
              </p:blipFill>
              <p:spPr>
                <a:xfrm>
                  <a:off x="9928991" y="2064081"/>
                  <a:ext cx="104040" cy="351360"/>
                </a:xfrm>
                <a:prstGeom prst="rect">
                  <a:avLst/>
                </a:prstGeom>
              </p:spPr>
            </p:pic>
          </mc:Fallback>
        </mc:AlternateContent>
        <mc:AlternateContent xmlns:mc="http://schemas.openxmlformats.org/markup-compatibility/2006" xmlns:p14="http://schemas.microsoft.com/office/powerpoint/2010/main">
          <mc:Choice Requires="p14">
            <p:contentPart p14:bwMode="auto" r:id="rId257">
              <p14:nvContentPartPr>
                <p14:cNvPr id="144" name="Ink 143">
                  <a:extLst>
                    <a:ext uri="{FF2B5EF4-FFF2-40B4-BE49-F238E27FC236}">
                      <a16:creationId xmlns:a16="http://schemas.microsoft.com/office/drawing/2014/main" id="{9667B618-8BDB-5144-9AA5-E89362D70AC1}"/>
                    </a:ext>
                  </a:extLst>
                </p14:cNvPr>
                <p14:cNvContentPartPr/>
                <p14:nvPr/>
              </p14:nvContentPartPr>
              <p14:xfrm>
                <a:off x="10052111" y="2232921"/>
                <a:ext cx="72720" cy="116640"/>
              </p14:xfrm>
            </p:contentPart>
          </mc:Choice>
          <mc:Fallback xmlns="">
            <p:pic>
              <p:nvPicPr>
                <p:cNvPr id="144" name="Ink 143">
                  <a:extLst>
                    <a:ext uri="{FF2B5EF4-FFF2-40B4-BE49-F238E27FC236}">
                      <a16:creationId xmlns:a16="http://schemas.microsoft.com/office/drawing/2014/main" id="{9667B618-8BDB-5144-9AA5-E89362D70AC1}"/>
                    </a:ext>
                  </a:extLst>
                </p:cNvPr>
                <p:cNvPicPr/>
                <p:nvPr/>
              </p:nvPicPr>
              <p:blipFill>
                <a:blip r:embed="rId258"/>
                <a:stretch>
                  <a:fillRect/>
                </a:stretch>
              </p:blipFill>
              <p:spPr>
                <a:xfrm>
                  <a:off x="10043111" y="2224281"/>
                  <a:ext cx="90360" cy="134280"/>
                </a:xfrm>
                <a:prstGeom prst="rect">
                  <a:avLst/>
                </a:prstGeom>
              </p:spPr>
            </p:pic>
          </mc:Fallback>
        </mc:AlternateContent>
        <mc:AlternateContent xmlns:mc="http://schemas.openxmlformats.org/markup-compatibility/2006" xmlns:p14="http://schemas.microsoft.com/office/powerpoint/2010/main">
          <mc:Choice Requires="p14">
            <p:contentPart p14:bwMode="auto" r:id="rId259">
              <p14:nvContentPartPr>
                <p14:cNvPr id="145" name="Ink 144">
                  <a:extLst>
                    <a:ext uri="{FF2B5EF4-FFF2-40B4-BE49-F238E27FC236}">
                      <a16:creationId xmlns:a16="http://schemas.microsoft.com/office/drawing/2014/main" id="{94F914AC-EDCE-3927-41BC-8CC5B79F49C0}"/>
                    </a:ext>
                  </a:extLst>
                </p14:cNvPr>
                <p14:cNvContentPartPr/>
                <p14:nvPr/>
              </p14:nvContentPartPr>
              <p14:xfrm>
                <a:off x="10155791" y="2225721"/>
                <a:ext cx="78480" cy="126360"/>
              </p14:xfrm>
            </p:contentPart>
          </mc:Choice>
          <mc:Fallback xmlns="">
            <p:pic>
              <p:nvPicPr>
                <p:cNvPr id="145" name="Ink 144">
                  <a:extLst>
                    <a:ext uri="{FF2B5EF4-FFF2-40B4-BE49-F238E27FC236}">
                      <a16:creationId xmlns:a16="http://schemas.microsoft.com/office/drawing/2014/main" id="{94F914AC-EDCE-3927-41BC-8CC5B79F49C0}"/>
                    </a:ext>
                  </a:extLst>
                </p:cNvPr>
                <p:cNvPicPr/>
                <p:nvPr/>
              </p:nvPicPr>
              <p:blipFill>
                <a:blip r:embed="rId260"/>
                <a:stretch>
                  <a:fillRect/>
                </a:stretch>
              </p:blipFill>
              <p:spPr>
                <a:xfrm>
                  <a:off x="10146791" y="2216721"/>
                  <a:ext cx="96120" cy="144000"/>
                </a:xfrm>
                <a:prstGeom prst="rect">
                  <a:avLst/>
                </a:prstGeom>
              </p:spPr>
            </p:pic>
          </mc:Fallback>
        </mc:AlternateContent>
        <mc:AlternateContent xmlns:mc="http://schemas.openxmlformats.org/markup-compatibility/2006" xmlns:p14="http://schemas.microsoft.com/office/powerpoint/2010/main">
          <mc:Choice Requires="p14">
            <p:contentPart p14:bwMode="auto" r:id="rId261">
              <p14:nvContentPartPr>
                <p14:cNvPr id="146" name="Ink 145">
                  <a:extLst>
                    <a:ext uri="{FF2B5EF4-FFF2-40B4-BE49-F238E27FC236}">
                      <a16:creationId xmlns:a16="http://schemas.microsoft.com/office/drawing/2014/main" id="{86CAD042-6ABE-14E3-D4EB-1EE8E5EE5F07}"/>
                    </a:ext>
                  </a:extLst>
                </p14:cNvPr>
                <p14:cNvContentPartPr/>
                <p14:nvPr/>
              </p14:nvContentPartPr>
              <p14:xfrm>
                <a:off x="10297631" y="2101521"/>
                <a:ext cx="67680" cy="398160"/>
              </p14:xfrm>
            </p:contentPart>
          </mc:Choice>
          <mc:Fallback xmlns="">
            <p:pic>
              <p:nvPicPr>
                <p:cNvPr id="146" name="Ink 145">
                  <a:extLst>
                    <a:ext uri="{FF2B5EF4-FFF2-40B4-BE49-F238E27FC236}">
                      <a16:creationId xmlns:a16="http://schemas.microsoft.com/office/drawing/2014/main" id="{86CAD042-6ABE-14E3-D4EB-1EE8E5EE5F07}"/>
                    </a:ext>
                  </a:extLst>
                </p:cNvPr>
                <p:cNvPicPr/>
                <p:nvPr/>
              </p:nvPicPr>
              <p:blipFill>
                <a:blip r:embed="rId262"/>
                <a:stretch>
                  <a:fillRect/>
                </a:stretch>
              </p:blipFill>
              <p:spPr>
                <a:xfrm>
                  <a:off x="10288631" y="2092521"/>
                  <a:ext cx="85320" cy="415800"/>
                </a:xfrm>
                <a:prstGeom prst="rect">
                  <a:avLst/>
                </a:prstGeom>
              </p:spPr>
            </p:pic>
          </mc:Fallback>
        </mc:AlternateContent>
        <mc:AlternateContent xmlns:mc="http://schemas.openxmlformats.org/markup-compatibility/2006" xmlns:p14="http://schemas.microsoft.com/office/powerpoint/2010/main">
          <mc:Choice Requires="p14">
            <p:contentPart p14:bwMode="auto" r:id="rId263">
              <p14:nvContentPartPr>
                <p14:cNvPr id="147" name="Ink 146">
                  <a:extLst>
                    <a:ext uri="{FF2B5EF4-FFF2-40B4-BE49-F238E27FC236}">
                      <a16:creationId xmlns:a16="http://schemas.microsoft.com/office/drawing/2014/main" id="{B7B470D4-25F1-CD3A-ECEC-89333CCFF9C5}"/>
                    </a:ext>
                  </a:extLst>
                </p14:cNvPr>
                <p14:cNvContentPartPr/>
                <p14:nvPr/>
              </p14:nvContentPartPr>
              <p14:xfrm>
                <a:off x="10229231" y="2285121"/>
                <a:ext cx="175320" cy="22320"/>
              </p14:xfrm>
            </p:contentPart>
          </mc:Choice>
          <mc:Fallback xmlns="">
            <p:pic>
              <p:nvPicPr>
                <p:cNvPr id="147" name="Ink 146">
                  <a:extLst>
                    <a:ext uri="{FF2B5EF4-FFF2-40B4-BE49-F238E27FC236}">
                      <a16:creationId xmlns:a16="http://schemas.microsoft.com/office/drawing/2014/main" id="{B7B470D4-25F1-CD3A-ECEC-89333CCFF9C5}"/>
                    </a:ext>
                  </a:extLst>
                </p:cNvPr>
                <p:cNvPicPr/>
                <p:nvPr/>
              </p:nvPicPr>
              <p:blipFill>
                <a:blip r:embed="rId264"/>
                <a:stretch>
                  <a:fillRect/>
                </a:stretch>
              </p:blipFill>
              <p:spPr>
                <a:xfrm>
                  <a:off x="10220591" y="2276481"/>
                  <a:ext cx="192960" cy="39960"/>
                </a:xfrm>
                <a:prstGeom prst="rect">
                  <a:avLst/>
                </a:prstGeom>
              </p:spPr>
            </p:pic>
          </mc:Fallback>
        </mc:AlternateContent>
        <mc:AlternateContent xmlns:mc="http://schemas.openxmlformats.org/markup-compatibility/2006" xmlns:p14="http://schemas.microsoft.com/office/powerpoint/2010/main">
          <mc:Choice Requires="p14">
            <p:contentPart p14:bwMode="auto" r:id="rId265">
              <p14:nvContentPartPr>
                <p14:cNvPr id="149" name="Ink 148">
                  <a:extLst>
                    <a:ext uri="{FF2B5EF4-FFF2-40B4-BE49-F238E27FC236}">
                      <a16:creationId xmlns:a16="http://schemas.microsoft.com/office/drawing/2014/main" id="{5F68E6F0-9DD3-244A-9385-D22C734A4A91}"/>
                    </a:ext>
                  </a:extLst>
                </p14:cNvPr>
                <p14:cNvContentPartPr/>
                <p14:nvPr/>
              </p14:nvContentPartPr>
              <p14:xfrm>
                <a:off x="10048871" y="2437761"/>
                <a:ext cx="116640" cy="219960"/>
              </p14:xfrm>
            </p:contentPart>
          </mc:Choice>
          <mc:Fallback xmlns="">
            <p:pic>
              <p:nvPicPr>
                <p:cNvPr id="149" name="Ink 148">
                  <a:extLst>
                    <a:ext uri="{FF2B5EF4-FFF2-40B4-BE49-F238E27FC236}">
                      <a16:creationId xmlns:a16="http://schemas.microsoft.com/office/drawing/2014/main" id="{5F68E6F0-9DD3-244A-9385-D22C734A4A91}"/>
                    </a:ext>
                  </a:extLst>
                </p:cNvPr>
                <p:cNvPicPr/>
                <p:nvPr/>
              </p:nvPicPr>
              <p:blipFill>
                <a:blip r:embed="rId266"/>
                <a:stretch>
                  <a:fillRect/>
                </a:stretch>
              </p:blipFill>
              <p:spPr>
                <a:xfrm>
                  <a:off x="10039871" y="2429121"/>
                  <a:ext cx="134280" cy="237600"/>
                </a:xfrm>
                <a:prstGeom prst="rect">
                  <a:avLst/>
                </a:prstGeom>
              </p:spPr>
            </p:pic>
          </mc:Fallback>
        </mc:AlternateContent>
        <mc:AlternateContent xmlns:mc="http://schemas.openxmlformats.org/markup-compatibility/2006" xmlns:p14="http://schemas.microsoft.com/office/powerpoint/2010/main">
          <mc:Choice Requires="p14">
            <p:contentPart p14:bwMode="auto" r:id="rId267">
              <p14:nvContentPartPr>
                <p14:cNvPr id="150" name="Ink 149">
                  <a:extLst>
                    <a:ext uri="{FF2B5EF4-FFF2-40B4-BE49-F238E27FC236}">
                      <a16:creationId xmlns:a16="http://schemas.microsoft.com/office/drawing/2014/main" id="{BC0BACDA-79A8-910D-4502-ACC809870899}"/>
                    </a:ext>
                  </a:extLst>
                </p14:cNvPr>
                <p14:cNvContentPartPr/>
                <p14:nvPr/>
              </p14:nvContentPartPr>
              <p14:xfrm>
                <a:off x="10143551" y="2540361"/>
                <a:ext cx="288000" cy="134280"/>
              </p14:xfrm>
            </p:contentPart>
          </mc:Choice>
          <mc:Fallback xmlns="">
            <p:pic>
              <p:nvPicPr>
                <p:cNvPr id="150" name="Ink 149">
                  <a:extLst>
                    <a:ext uri="{FF2B5EF4-FFF2-40B4-BE49-F238E27FC236}">
                      <a16:creationId xmlns:a16="http://schemas.microsoft.com/office/drawing/2014/main" id="{BC0BACDA-79A8-910D-4502-ACC809870899}"/>
                    </a:ext>
                  </a:extLst>
                </p:cNvPr>
                <p:cNvPicPr/>
                <p:nvPr/>
              </p:nvPicPr>
              <p:blipFill>
                <a:blip r:embed="rId268"/>
                <a:stretch>
                  <a:fillRect/>
                </a:stretch>
              </p:blipFill>
              <p:spPr>
                <a:xfrm>
                  <a:off x="10134551" y="2531721"/>
                  <a:ext cx="305640" cy="151920"/>
                </a:xfrm>
                <a:prstGeom prst="rect">
                  <a:avLst/>
                </a:prstGeom>
              </p:spPr>
            </p:pic>
          </mc:Fallback>
        </mc:AlternateContent>
        <mc:AlternateContent xmlns:mc="http://schemas.openxmlformats.org/markup-compatibility/2006" xmlns:p14="http://schemas.microsoft.com/office/powerpoint/2010/main">
          <mc:Choice Requires="p14">
            <p:contentPart p14:bwMode="auto" r:id="rId269">
              <p14:nvContentPartPr>
                <p14:cNvPr id="151" name="Ink 150">
                  <a:extLst>
                    <a:ext uri="{FF2B5EF4-FFF2-40B4-BE49-F238E27FC236}">
                      <a16:creationId xmlns:a16="http://schemas.microsoft.com/office/drawing/2014/main" id="{83C09492-A3BB-3A8E-934C-F86F2AF769A4}"/>
                    </a:ext>
                  </a:extLst>
                </p14:cNvPr>
                <p14:cNvContentPartPr/>
                <p14:nvPr/>
              </p14:nvContentPartPr>
              <p14:xfrm>
                <a:off x="10445951" y="2552241"/>
                <a:ext cx="33120" cy="102960"/>
              </p14:xfrm>
            </p:contentPart>
          </mc:Choice>
          <mc:Fallback xmlns="">
            <p:pic>
              <p:nvPicPr>
                <p:cNvPr id="151" name="Ink 150">
                  <a:extLst>
                    <a:ext uri="{FF2B5EF4-FFF2-40B4-BE49-F238E27FC236}">
                      <a16:creationId xmlns:a16="http://schemas.microsoft.com/office/drawing/2014/main" id="{83C09492-A3BB-3A8E-934C-F86F2AF769A4}"/>
                    </a:ext>
                  </a:extLst>
                </p:cNvPr>
                <p:cNvPicPr/>
                <p:nvPr/>
              </p:nvPicPr>
              <p:blipFill>
                <a:blip r:embed="rId270"/>
                <a:stretch>
                  <a:fillRect/>
                </a:stretch>
              </p:blipFill>
              <p:spPr>
                <a:xfrm>
                  <a:off x="10436951" y="2543241"/>
                  <a:ext cx="50760" cy="120600"/>
                </a:xfrm>
                <a:prstGeom prst="rect">
                  <a:avLst/>
                </a:prstGeom>
              </p:spPr>
            </p:pic>
          </mc:Fallback>
        </mc:AlternateContent>
        <mc:AlternateContent xmlns:mc="http://schemas.openxmlformats.org/markup-compatibility/2006" xmlns:p14="http://schemas.microsoft.com/office/powerpoint/2010/main">
          <mc:Choice Requires="p14">
            <p:contentPart p14:bwMode="auto" r:id="rId271">
              <p14:nvContentPartPr>
                <p14:cNvPr id="152" name="Ink 151">
                  <a:extLst>
                    <a:ext uri="{FF2B5EF4-FFF2-40B4-BE49-F238E27FC236}">
                      <a16:creationId xmlns:a16="http://schemas.microsoft.com/office/drawing/2014/main" id="{93572B6C-3FAB-9A2D-FC6B-F759510F71BE}"/>
                    </a:ext>
                  </a:extLst>
                </p14:cNvPr>
                <p14:cNvContentPartPr/>
                <p14:nvPr/>
              </p14:nvContentPartPr>
              <p14:xfrm>
                <a:off x="10445951" y="2443881"/>
                <a:ext cx="27720" cy="50400"/>
              </p14:xfrm>
            </p:contentPart>
          </mc:Choice>
          <mc:Fallback xmlns="">
            <p:pic>
              <p:nvPicPr>
                <p:cNvPr id="152" name="Ink 151">
                  <a:extLst>
                    <a:ext uri="{FF2B5EF4-FFF2-40B4-BE49-F238E27FC236}">
                      <a16:creationId xmlns:a16="http://schemas.microsoft.com/office/drawing/2014/main" id="{93572B6C-3FAB-9A2D-FC6B-F759510F71BE}"/>
                    </a:ext>
                  </a:extLst>
                </p:cNvPr>
                <p:cNvPicPr/>
                <p:nvPr/>
              </p:nvPicPr>
              <p:blipFill>
                <a:blip r:embed="rId272"/>
                <a:stretch>
                  <a:fillRect/>
                </a:stretch>
              </p:blipFill>
              <p:spPr>
                <a:xfrm>
                  <a:off x="10436951" y="2435241"/>
                  <a:ext cx="45360" cy="68040"/>
                </a:xfrm>
                <a:prstGeom prst="rect">
                  <a:avLst/>
                </a:prstGeom>
              </p:spPr>
            </p:pic>
          </mc:Fallback>
        </mc:AlternateContent>
        <mc:AlternateContent xmlns:mc="http://schemas.openxmlformats.org/markup-compatibility/2006" xmlns:p14="http://schemas.microsoft.com/office/powerpoint/2010/main">
          <mc:Choice Requires="p14">
            <p:contentPart p14:bwMode="auto" r:id="rId273">
              <p14:nvContentPartPr>
                <p14:cNvPr id="153" name="Ink 152">
                  <a:extLst>
                    <a:ext uri="{FF2B5EF4-FFF2-40B4-BE49-F238E27FC236}">
                      <a16:creationId xmlns:a16="http://schemas.microsoft.com/office/drawing/2014/main" id="{78D55BF8-8679-A85B-8205-022983E0F4A5}"/>
                    </a:ext>
                  </a:extLst>
                </p14:cNvPr>
                <p14:cNvContentPartPr/>
                <p14:nvPr/>
              </p14:nvContentPartPr>
              <p14:xfrm>
                <a:off x="10744031" y="2374041"/>
                <a:ext cx="479160" cy="11160"/>
              </p14:xfrm>
            </p:contentPart>
          </mc:Choice>
          <mc:Fallback xmlns="">
            <p:pic>
              <p:nvPicPr>
                <p:cNvPr id="153" name="Ink 152">
                  <a:extLst>
                    <a:ext uri="{FF2B5EF4-FFF2-40B4-BE49-F238E27FC236}">
                      <a16:creationId xmlns:a16="http://schemas.microsoft.com/office/drawing/2014/main" id="{78D55BF8-8679-A85B-8205-022983E0F4A5}"/>
                    </a:ext>
                  </a:extLst>
                </p:cNvPr>
                <p:cNvPicPr/>
                <p:nvPr/>
              </p:nvPicPr>
              <p:blipFill>
                <a:blip r:embed="rId274"/>
                <a:stretch>
                  <a:fillRect/>
                </a:stretch>
              </p:blipFill>
              <p:spPr>
                <a:xfrm>
                  <a:off x="10735391" y="2365401"/>
                  <a:ext cx="496800" cy="28800"/>
                </a:xfrm>
                <a:prstGeom prst="rect">
                  <a:avLst/>
                </a:prstGeom>
              </p:spPr>
            </p:pic>
          </mc:Fallback>
        </mc:AlternateContent>
        <mc:AlternateContent xmlns:mc="http://schemas.openxmlformats.org/markup-compatibility/2006" xmlns:p14="http://schemas.microsoft.com/office/powerpoint/2010/main">
          <mc:Choice Requires="p14">
            <p:contentPart p14:bwMode="auto" r:id="rId275">
              <p14:nvContentPartPr>
                <p14:cNvPr id="154" name="Ink 153">
                  <a:extLst>
                    <a:ext uri="{FF2B5EF4-FFF2-40B4-BE49-F238E27FC236}">
                      <a16:creationId xmlns:a16="http://schemas.microsoft.com/office/drawing/2014/main" id="{C005017F-FABF-5FDD-9DD5-50B7A7CDAE75}"/>
                    </a:ext>
                  </a:extLst>
                </p14:cNvPr>
                <p14:cNvContentPartPr/>
                <p14:nvPr/>
              </p14:nvContentPartPr>
              <p14:xfrm>
                <a:off x="11111591" y="2327601"/>
                <a:ext cx="89280" cy="113040"/>
              </p14:xfrm>
            </p:contentPart>
          </mc:Choice>
          <mc:Fallback xmlns="">
            <p:pic>
              <p:nvPicPr>
                <p:cNvPr id="154" name="Ink 153">
                  <a:extLst>
                    <a:ext uri="{FF2B5EF4-FFF2-40B4-BE49-F238E27FC236}">
                      <a16:creationId xmlns:a16="http://schemas.microsoft.com/office/drawing/2014/main" id="{C005017F-FABF-5FDD-9DD5-50B7A7CDAE75}"/>
                    </a:ext>
                  </a:extLst>
                </p:cNvPr>
                <p:cNvPicPr/>
                <p:nvPr/>
              </p:nvPicPr>
              <p:blipFill>
                <a:blip r:embed="rId276"/>
                <a:stretch>
                  <a:fillRect/>
                </a:stretch>
              </p:blipFill>
              <p:spPr>
                <a:xfrm>
                  <a:off x="11102591" y="2318601"/>
                  <a:ext cx="106920" cy="130680"/>
                </a:xfrm>
                <a:prstGeom prst="rect">
                  <a:avLst/>
                </a:prstGeom>
              </p:spPr>
            </p:pic>
          </mc:Fallback>
        </mc:AlternateContent>
        <mc:AlternateContent xmlns:mc="http://schemas.openxmlformats.org/markup-compatibility/2006" xmlns:p14="http://schemas.microsoft.com/office/powerpoint/2010/main">
          <mc:Choice Requires="p14">
            <p:contentPart p14:bwMode="auto" r:id="rId277">
              <p14:nvContentPartPr>
                <p14:cNvPr id="155" name="Ink 154">
                  <a:extLst>
                    <a:ext uri="{FF2B5EF4-FFF2-40B4-BE49-F238E27FC236}">
                      <a16:creationId xmlns:a16="http://schemas.microsoft.com/office/drawing/2014/main" id="{312F7F3F-EE3F-D2AE-1C9F-7D26FF08BC4C}"/>
                    </a:ext>
                  </a:extLst>
                </p14:cNvPr>
                <p14:cNvContentPartPr/>
                <p14:nvPr/>
              </p14:nvContentPartPr>
              <p14:xfrm>
                <a:off x="10897031" y="2072721"/>
                <a:ext cx="70200" cy="205920"/>
              </p14:xfrm>
            </p:contentPart>
          </mc:Choice>
          <mc:Fallback xmlns="">
            <p:pic>
              <p:nvPicPr>
                <p:cNvPr id="155" name="Ink 154">
                  <a:extLst>
                    <a:ext uri="{FF2B5EF4-FFF2-40B4-BE49-F238E27FC236}">
                      <a16:creationId xmlns:a16="http://schemas.microsoft.com/office/drawing/2014/main" id="{312F7F3F-EE3F-D2AE-1C9F-7D26FF08BC4C}"/>
                    </a:ext>
                  </a:extLst>
                </p:cNvPr>
                <p:cNvPicPr/>
                <p:nvPr/>
              </p:nvPicPr>
              <p:blipFill>
                <a:blip r:embed="rId278"/>
                <a:stretch>
                  <a:fillRect/>
                </a:stretch>
              </p:blipFill>
              <p:spPr>
                <a:xfrm>
                  <a:off x="10888391" y="2063721"/>
                  <a:ext cx="87840" cy="223560"/>
                </a:xfrm>
                <a:prstGeom prst="rect">
                  <a:avLst/>
                </a:prstGeom>
              </p:spPr>
            </p:pic>
          </mc:Fallback>
        </mc:AlternateContent>
        <mc:AlternateContent xmlns:mc="http://schemas.openxmlformats.org/markup-compatibility/2006" xmlns:p14="http://schemas.microsoft.com/office/powerpoint/2010/main">
          <mc:Choice Requires="p14">
            <p:contentPart p14:bwMode="auto" r:id="rId279">
              <p14:nvContentPartPr>
                <p14:cNvPr id="156" name="Ink 155">
                  <a:extLst>
                    <a:ext uri="{FF2B5EF4-FFF2-40B4-BE49-F238E27FC236}">
                      <a16:creationId xmlns:a16="http://schemas.microsoft.com/office/drawing/2014/main" id="{FDE33144-471A-007A-935A-D45C0A75072A}"/>
                    </a:ext>
                  </a:extLst>
                </p14:cNvPr>
                <p14:cNvContentPartPr/>
                <p14:nvPr/>
              </p14:nvContentPartPr>
              <p14:xfrm>
                <a:off x="11363951" y="2104401"/>
                <a:ext cx="848160" cy="637560"/>
              </p14:xfrm>
            </p:contentPart>
          </mc:Choice>
          <mc:Fallback xmlns="">
            <p:pic>
              <p:nvPicPr>
                <p:cNvPr id="156" name="Ink 155">
                  <a:extLst>
                    <a:ext uri="{FF2B5EF4-FFF2-40B4-BE49-F238E27FC236}">
                      <a16:creationId xmlns:a16="http://schemas.microsoft.com/office/drawing/2014/main" id="{FDE33144-471A-007A-935A-D45C0A75072A}"/>
                    </a:ext>
                  </a:extLst>
                </p:cNvPr>
                <p:cNvPicPr/>
                <p:nvPr/>
              </p:nvPicPr>
              <p:blipFill>
                <a:blip r:embed="rId280"/>
                <a:stretch>
                  <a:fillRect/>
                </a:stretch>
              </p:blipFill>
              <p:spPr>
                <a:xfrm>
                  <a:off x="11354951" y="2095761"/>
                  <a:ext cx="865800" cy="655200"/>
                </a:xfrm>
                <a:prstGeom prst="rect">
                  <a:avLst/>
                </a:prstGeom>
              </p:spPr>
            </p:pic>
          </mc:Fallback>
        </mc:AlternateContent>
        <mc:AlternateContent xmlns:mc="http://schemas.openxmlformats.org/markup-compatibility/2006" xmlns:p14="http://schemas.microsoft.com/office/powerpoint/2010/main">
          <mc:Choice Requires="p14">
            <p:contentPart p14:bwMode="auto" r:id="rId281">
              <p14:nvContentPartPr>
                <p14:cNvPr id="157" name="Ink 156">
                  <a:extLst>
                    <a:ext uri="{FF2B5EF4-FFF2-40B4-BE49-F238E27FC236}">
                      <a16:creationId xmlns:a16="http://schemas.microsoft.com/office/drawing/2014/main" id="{76A118C2-9FEC-3BE9-922F-F7D4BA620339}"/>
                    </a:ext>
                  </a:extLst>
                </p14:cNvPr>
                <p14:cNvContentPartPr/>
                <p14:nvPr/>
              </p14:nvContentPartPr>
              <p14:xfrm>
                <a:off x="11551871" y="2254881"/>
                <a:ext cx="191880" cy="238680"/>
              </p14:xfrm>
            </p:contentPart>
          </mc:Choice>
          <mc:Fallback xmlns="">
            <p:pic>
              <p:nvPicPr>
                <p:cNvPr id="157" name="Ink 156">
                  <a:extLst>
                    <a:ext uri="{FF2B5EF4-FFF2-40B4-BE49-F238E27FC236}">
                      <a16:creationId xmlns:a16="http://schemas.microsoft.com/office/drawing/2014/main" id="{76A118C2-9FEC-3BE9-922F-F7D4BA620339}"/>
                    </a:ext>
                  </a:extLst>
                </p:cNvPr>
                <p:cNvPicPr/>
                <p:nvPr/>
              </p:nvPicPr>
              <p:blipFill>
                <a:blip r:embed="rId282"/>
                <a:stretch>
                  <a:fillRect/>
                </a:stretch>
              </p:blipFill>
              <p:spPr>
                <a:xfrm>
                  <a:off x="11543231" y="2246241"/>
                  <a:ext cx="209520" cy="256320"/>
                </a:xfrm>
                <a:prstGeom prst="rect">
                  <a:avLst/>
                </a:prstGeom>
              </p:spPr>
            </p:pic>
          </mc:Fallback>
        </mc:AlternateContent>
        <mc:AlternateContent xmlns:mc="http://schemas.openxmlformats.org/markup-compatibility/2006" xmlns:p14="http://schemas.microsoft.com/office/powerpoint/2010/main">
          <mc:Choice Requires="p14">
            <p:contentPart p14:bwMode="auto" r:id="rId283">
              <p14:nvContentPartPr>
                <p14:cNvPr id="158" name="Ink 157">
                  <a:extLst>
                    <a:ext uri="{FF2B5EF4-FFF2-40B4-BE49-F238E27FC236}">
                      <a16:creationId xmlns:a16="http://schemas.microsoft.com/office/drawing/2014/main" id="{786ABF59-6132-566C-C6C3-BE827AAF3E4D}"/>
                    </a:ext>
                  </a:extLst>
                </p14:cNvPr>
                <p14:cNvContentPartPr/>
                <p14:nvPr/>
              </p14:nvContentPartPr>
              <p14:xfrm>
                <a:off x="11789471" y="2324721"/>
                <a:ext cx="51480" cy="174600"/>
              </p14:xfrm>
            </p:contentPart>
          </mc:Choice>
          <mc:Fallback xmlns="">
            <p:pic>
              <p:nvPicPr>
                <p:cNvPr id="158" name="Ink 157">
                  <a:extLst>
                    <a:ext uri="{FF2B5EF4-FFF2-40B4-BE49-F238E27FC236}">
                      <a16:creationId xmlns:a16="http://schemas.microsoft.com/office/drawing/2014/main" id="{786ABF59-6132-566C-C6C3-BE827AAF3E4D}"/>
                    </a:ext>
                  </a:extLst>
                </p:cNvPr>
                <p:cNvPicPr/>
                <p:nvPr/>
              </p:nvPicPr>
              <p:blipFill>
                <a:blip r:embed="rId284"/>
                <a:stretch>
                  <a:fillRect/>
                </a:stretch>
              </p:blipFill>
              <p:spPr>
                <a:xfrm>
                  <a:off x="11780831" y="2316081"/>
                  <a:ext cx="69120" cy="192240"/>
                </a:xfrm>
                <a:prstGeom prst="rect">
                  <a:avLst/>
                </a:prstGeom>
              </p:spPr>
            </p:pic>
          </mc:Fallback>
        </mc:AlternateContent>
        <mc:AlternateContent xmlns:mc="http://schemas.openxmlformats.org/markup-compatibility/2006" xmlns:p14="http://schemas.microsoft.com/office/powerpoint/2010/main">
          <mc:Choice Requires="p14">
            <p:contentPart p14:bwMode="auto" r:id="rId285">
              <p14:nvContentPartPr>
                <p14:cNvPr id="159" name="Ink 158">
                  <a:extLst>
                    <a:ext uri="{FF2B5EF4-FFF2-40B4-BE49-F238E27FC236}">
                      <a16:creationId xmlns:a16="http://schemas.microsoft.com/office/drawing/2014/main" id="{67B3CA06-57B0-A829-F092-D6A9CEDFD2C3}"/>
                    </a:ext>
                  </a:extLst>
                </p14:cNvPr>
                <p14:cNvContentPartPr/>
                <p14:nvPr/>
              </p14:nvContentPartPr>
              <p14:xfrm>
                <a:off x="11858231" y="2304921"/>
                <a:ext cx="143640" cy="211680"/>
              </p14:xfrm>
            </p:contentPart>
          </mc:Choice>
          <mc:Fallback xmlns="">
            <p:pic>
              <p:nvPicPr>
                <p:cNvPr id="159" name="Ink 158">
                  <a:extLst>
                    <a:ext uri="{FF2B5EF4-FFF2-40B4-BE49-F238E27FC236}">
                      <a16:creationId xmlns:a16="http://schemas.microsoft.com/office/drawing/2014/main" id="{67B3CA06-57B0-A829-F092-D6A9CEDFD2C3}"/>
                    </a:ext>
                  </a:extLst>
                </p:cNvPr>
                <p:cNvPicPr/>
                <p:nvPr/>
              </p:nvPicPr>
              <p:blipFill>
                <a:blip r:embed="rId286"/>
                <a:stretch>
                  <a:fillRect/>
                </a:stretch>
              </p:blipFill>
              <p:spPr>
                <a:xfrm>
                  <a:off x="11849591" y="2296281"/>
                  <a:ext cx="161280" cy="229320"/>
                </a:xfrm>
                <a:prstGeom prst="rect">
                  <a:avLst/>
                </a:prstGeom>
              </p:spPr>
            </p:pic>
          </mc:Fallback>
        </mc:AlternateContent>
        <mc:AlternateContent xmlns:mc="http://schemas.openxmlformats.org/markup-compatibility/2006" xmlns:p14="http://schemas.microsoft.com/office/powerpoint/2010/main">
          <mc:Choice Requires="p14">
            <p:contentPart p14:bwMode="auto" r:id="rId287">
              <p14:nvContentPartPr>
                <p14:cNvPr id="160" name="Ink 159">
                  <a:extLst>
                    <a:ext uri="{FF2B5EF4-FFF2-40B4-BE49-F238E27FC236}">
                      <a16:creationId xmlns:a16="http://schemas.microsoft.com/office/drawing/2014/main" id="{B0F84685-A023-0789-C1AA-EF46F708AAA9}"/>
                    </a:ext>
                  </a:extLst>
                </p14:cNvPr>
                <p14:cNvContentPartPr/>
                <p14:nvPr/>
              </p14:nvContentPartPr>
              <p14:xfrm>
                <a:off x="11626751" y="2630001"/>
                <a:ext cx="3600" cy="3600"/>
              </p14:xfrm>
            </p:contentPart>
          </mc:Choice>
          <mc:Fallback xmlns="">
            <p:pic>
              <p:nvPicPr>
                <p:cNvPr id="160" name="Ink 159">
                  <a:extLst>
                    <a:ext uri="{FF2B5EF4-FFF2-40B4-BE49-F238E27FC236}">
                      <a16:creationId xmlns:a16="http://schemas.microsoft.com/office/drawing/2014/main" id="{B0F84685-A023-0789-C1AA-EF46F708AAA9}"/>
                    </a:ext>
                  </a:extLst>
                </p:cNvPr>
                <p:cNvPicPr/>
                <p:nvPr/>
              </p:nvPicPr>
              <p:blipFill>
                <a:blip r:embed="rId288"/>
                <a:stretch>
                  <a:fillRect/>
                </a:stretch>
              </p:blipFill>
              <p:spPr>
                <a:xfrm>
                  <a:off x="11617751" y="2621001"/>
                  <a:ext cx="21240" cy="21240"/>
                </a:xfrm>
                <a:prstGeom prst="rect">
                  <a:avLst/>
                </a:prstGeom>
              </p:spPr>
            </p:pic>
          </mc:Fallback>
        </mc:AlternateContent>
        <mc:AlternateContent xmlns:mc="http://schemas.openxmlformats.org/markup-compatibility/2006" xmlns:p14="http://schemas.microsoft.com/office/powerpoint/2010/main">
          <mc:Choice Requires="p14">
            <p:contentPart p14:bwMode="auto" r:id="rId289">
              <p14:nvContentPartPr>
                <p14:cNvPr id="161" name="Ink 160">
                  <a:extLst>
                    <a:ext uri="{FF2B5EF4-FFF2-40B4-BE49-F238E27FC236}">
                      <a16:creationId xmlns:a16="http://schemas.microsoft.com/office/drawing/2014/main" id="{610D3387-432A-3744-FFE0-8908EFDFA53A}"/>
                    </a:ext>
                  </a:extLst>
                </p14:cNvPr>
                <p14:cNvContentPartPr/>
                <p14:nvPr/>
              </p14:nvContentPartPr>
              <p14:xfrm>
                <a:off x="11546111" y="2555121"/>
                <a:ext cx="267480" cy="154800"/>
              </p14:xfrm>
            </p:contentPart>
          </mc:Choice>
          <mc:Fallback xmlns="">
            <p:pic>
              <p:nvPicPr>
                <p:cNvPr id="161" name="Ink 160">
                  <a:extLst>
                    <a:ext uri="{FF2B5EF4-FFF2-40B4-BE49-F238E27FC236}">
                      <a16:creationId xmlns:a16="http://schemas.microsoft.com/office/drawing/2014/main" id="{610D3387-432A-3744-FFE0-8908EFDFA53A}"/>
                    </a:ext>
                  </a:extLst>
                </p:cNvPr>
                <p:cNvPicPr/>
                <p:nvPr/>
              </p:nvPicPr>
              <p:blipFill>
                <a:blip r:embed="rId290"/>
                <a:stretch>
                  <a:fillRect/>
                </a:stretch>
              </p:blipFill>
              <p:spPr>
                <a:xfrm>
                  <a:off x="11537111" y="2546481"/>
                  <a:ext cx="285120" cy="172440"/>
                </a:xfrm>
                <a:prstGeom prst="rect">
                  <a:avLst/>
                </a:prstGeom>
              </p:spPr>
            </p:pic>
          </mc:Fallback>
        </mc:AlternateContent>
        <mc:AlternateContent xmlns:mc="http://schemas.openxmlformats.org/markup-compatibility/2006" xmlns:p14="http://schemas.microsoft.com/office/powerpoint/2010/main">
          <mc:Choice Requires="p14">
            <p:contentPart p14:bwMode="auto" r:id="rId291">
              <p14:nvContentPartPr>
                <p14:cNvPr id="162" name="Ink 161">
                  <a:extLst>
                    <a:ext uri="{FF2B5EF4-FFF2-40B4-BE49-F238E27FC236}">
                      <a16:creationId xmlns:a16="http://schemas.microsoft.com/office/drawing/2014/main" id="{0E25CD3D-B7B3-DC09-BB58-D40BE129FFEC}"/>
                    </a:ext>
                  </a:extLst>
                </p14:cNvPr>
                <p14:cNvContentPartPr/>
                <p14:nvPr/>
              </p14:nvContentPartPr>
              <p14:xfrm>
                <a:off x="11730791" y="2578521"/>
                <a:ext cx="150120" cy="131040"/>
              </p14:xfrm>
            </p:contentPart>
          </mc:Choice>
          <mc:Fallback xmlns="">
            <p:pic>
              <p:nvPicPr>
                <p:cNvPr id="162" name="Ink 161">
                  <a:extLst>
                    <a:ext uri="{FF2B5EF4-FFF2-40B4-BE49-F238E27FC236}">
                      <a16:creationId xmlns:a16="http://schemas.microsoft.com/office/drawing/2014/main" id="{0E25CD3D-B7B3-DC09-BB58-D40BE129FFEC}"/>
                    </a:ext>
                  </a:extLst>
                </p:cNvPr>
                <p:cNvPicPr/>
                <p:nvPr/>
              </p:nvPicPr>
              <p:blipFill>
                <a:blip r:embed="rId292"/>
                <a:stretch>
                  <a:fillRect/>
                </a:stretch>
              </p:blipFill>
              <p:spPr>
                <a:xfrm>
                  <a:off x="11721791" y="2569881"/>
                  <a:ext cx="167760" cy="148680"/>
                </a:xfrm>
                <a:prstGeom prst="rect">
                  <a:avLst/>
                </a:prstGeom>
              </p:spPr>
            </p:pic>
          </mc:Fallback>
        </mc:AlternateContent>
        <mc:AlternateContent xmlns:mc="http://schemas.openxmlformats.org/markup-compatibility/2006" xmlns:p14="http://schemas.microsoft.com/office/powerpoint/2010/main">
          <mc:Choice Requires="p14">
            <p:contentPart p14:bwMode="auto" r:id="rId293">
              <p14:nvContentPartPr>
                <p14:cNvPr id="163" name="Ink 162">
                  <a:extLst>
                    <a:ext uri="{FF2B5EF4-FFF2-40B4-BE49-F238E27FC236}">
                      <a16:creationId xmlns:a16="http://schemas.microsoft.com/office/drawing/2014/main" id="{AB5A8F28-5B57-5277-775B-7285C1C2075C}"/>
                    </a:ext>
                  </a:extLst>
                </p14:cNvPr>
                <p14:cNvContentPartPr/>
                <p14:nvPr/>
              </p14:nvContentPartPr>
              <p14:xfrm>
                <a:off x="11840231" y="2569161"/>
                <a:ext cx="149040" cy="143640"/>
              </p14:xfrm>
            </p:contentPart>
          </mc:Choice>
          <mc:Fallback xmlns="">
            <p:pic>
              <p:nvPicPr>
                <p:cNvPr id="163" name="Ink 162">
                  <a:extLst>
                    <a:ext uri="{FF2B5EF4-FFF2-40B4-BE49-F238E27FC236}">
                      <a16:creationId xmlns:a16="http://schemas.microsoft.com/office/drawing/2014/main" id="{AB5A8F28-5B57-5277-775B-7285C1C2075C}"/>
                    </a:ext>
                  </a:extLst>
                </p:cNvPr>
                <p:cNvPicPr/>
                <p:nvPr/>
              </p:nvPicPr>
              <p:blipFill>
                <a:blip r:embed="rId294"/>
                <a:stretch>
                  <a:fillRect/>
                </a:stretch>
              </p:blipFill>
              <p:spPr>
                <a:xfrm>
                  <a:off x="11831231" y="2560521"/>
                  <a:ext cx="166680" cy="161280"/>
                </a:xfrm>
                <a:prstGeom prst="rect">
                  <a:avLst/>
                </a:prstGeom>
              </p:spPr>
            </p:pic>
          </mc:Fallback>
        </mc:AlternateContent>
        <mc:AlternateContent xmlns:mc="http://schemas.openxmlformats.org/markup-compatibility/2006" xmlns:p14="http://schemas.microsoft.com/office/powerpoint/2010/main">
          <mc:Choice Requires="p14">
            <p:contentPart p14:bwMode="auto" r:id="rId295">
              <p14:nvContentPartPr>
                <p14:cNvPr id="164" name="Ink 163">
                  <a:extLst>
                    <a:ext uri="{FF2B5EF4-FFF2-40B4-BE49-F238E27FC236}">
                      <a16:creationId xmlns:a16="http://schemas.microsoft.com/office/drawing/2014/main" id="{05F1F1D5-C682-29C2-DC05-C8414301DFB5}"/>
                    </a:ext>
                  </a:extLst>
                </p14:cNvPr>
                <p14:cNvContentPartPr/>
                <p14:nvPr/>
              </p14:nvContentPartPr>
              <p14:xfrm>
                <a:off x="10688951" y="2074881"/>
                <a:ext cx="267120" cy="319680"/>
              </p14:xfrm>
            </p:contentPart>
          </mc:Choice>
          <mc:Fallback xmlns="">
            <p:pic>
              <p:nvPicPr>
                <p:cNvPr id="164" name="Ink 163">
                  <a:extLst>
                    <a:ext uri="{FF2B5EF4-FFF2-40B4-BE49-F238E27FC236}">
                      <a16:creationId xmlns:a16="http://schemas.microsoft.com/office/drawing/2014/main" id="{05F1F1D5-C682-29C2-DC05-C8414301DFB5}"/>
                    </a:ext>
                  </a:extLst>
                </p:cNvPr>
                <p:cNvPicPr/>
                <p:nvPr/>
              </p:nvPicPr>
              <p:blipFill>
                <a:blip r:embed="rId296"/>
                <a:stretch>
                  <a:fillRect/>
                </a:stretch>
              </p:blipFill>
              <p:spPr>
                <a:xfrm>
                  <a:off x="10679951" y="2066241"/>
                  <a:ext cx="284760" cy="337320"/>
                </a:xfrm>
                <a:prstGeom prst="rect">
                  <a:avLst/>
                </a:prstGeom>
              </p:spPr>
            </p:pic>
          </mc:Fallback>
        </mc:AlternateContent>
        <mc:AlternateContent xmlns:mc="http://schemas.openxmlformats.org/markup-compatibility/2006" xmlns:p14="http://schemas.microsoft.com/office/powerpoint/2010/main">
          <mc:Choice Requires="p14">
            <p:contentPart p14:bwMode="auto" r:id="rId297">
              <p14:nvContentPartPr>
                <p14:cNvPr id="165" name="Ink 164">
                  <a:extLst>
                    <a:ext uri="{FF2B5EF4-FFF2-40B4-BE49-F238E27FC236}">
                      <a16:creationId xmlns:a16="http://schemas.microsoft.com/office/drawing/2014/main" id="{2A49813E-8C18-1DAB-AAB0-68F506D3E564}"/>
                    </a:ext>
                  </a:extLst>
                </p14:cNvPr>
                <p14:cNvContentPartPr/>
                <p14:nvPr/>
              </p14:nvContentPartPr>
              <p14:xfrm>
                <a:off x="11011511" y="2142921"/>
                <a:ext cx="201960" cy="173520"/>
              </p14:xfrm>
            </p:contentPart>
          </mc:Choice>
          <mc:Fallback xmlns="">
            <p:pic>
              <p:nvPicPr>
                <p:cNvPr id="165" name="Ink 164">
                  <a:extLst>
                    <a:ext uri="{FF2B5EF4-FFF2-40B4-BE49-F238E27FC236}">
                      <a16:creationId xmlns:a16="http://schemas.microsoft.com/office/drawing/2014/main" id="{2A49813E-8C18-1DAB-AAB0-68F506D3E564}"/>
                    </a:ext>
                  </a:extLst>
                </p:cNvPr>
                <p:cNvPicPr/>
                <p:nvPr/>
              </p:nvPicPr>
              <p:blipFill>
                <a:blip r:embed="rId298"/>
                <a:stretch>
                  <a:fillRect/>
                </a:stretch>
              </p:blipFill>
              <p:spPr>
                <a:xfrm>
                  <a:off x="11002871" y="2133921"/>
                  <a:ext cx="219600" cy="191160"/>
                </a:xfrm>
                <a:prstGeom prst="rect">
                  <a:avLst/>
                </a:prstGeom>
              </p:spPr>
            </p:pic>
          </mc:Fallback>
        </mc:AlternateContent>
        <mc:AlternateContent xmlns:mc="http://schemas.openxmlformats.org/markup-compatibility/2006" xmlns:p14="http://schemas.microsoft.com/office/powerpoint/2010/main">
          <mc:Choice Requires="p14">
            <p:contentPart p14:bwMode="auto" r:id="rId299">
              <p14:nvContentPartPr>
                <p14:cNvPr id="166" name="Ink 165">
                  <a:extLst>
                    <a:ext uri="{FF2B5EF4-FFF2-40B4-BE49-F238E27FC236}">
                      <a16:creationId xmlns:a16="http://schemas.microsoft.com/office/drawing/2014/main" id="{757B852A-DF9C-F13F-A0E4-7CF995CE9831}"/>
                    </a:ext>
                  </a:extLst>
                </p14:cNvPr>
                <p14:cNvContentPartPr/>
                <p14:nvPr/>
              </p14:nvContentPartPr>
              <p14:xfrm>
                <a:off x="10249391" y="2834121"/>
                <a:ext cx="87840" cy="393120"/>
              </p14:xfrm>
            </p:contentPart>
          </mc:Choice>
          <mc:Fallback xmlns="">
            <p:pic>
              <p:nvPicPr>
                <p:cNvPr id="166" name="Ink 165">
                  <a:extLst>
                    <a:ext uri="{FF2B5EF4-FFF2-40B4-BE49-F238E27FC236}">
                      <a16:creationId xmlns:a16="http://schemas.microsoft.com/office/drawing/2014/main" id="{757B852A-DF9C-F13F-A0E4-7CF995CE9831}"/>
                    </a:ext>
                  </a:extLst>
                </p:cNvPr>
                <p:cNvPicPr/>
                <p:nvPr/>
              </p:nvPicPr>
              <p:blipFill>
                <a:blip r:embed="rId300"/>
                <a:stretch>
                  <a:fillRect/>
                </a:stretch>
              </p:blipFill>
              <p:spPr>
                <a:xfrm>
                  <a:off x="10240391" y="2825481"/>
                  <a:ext cx="105480" cy="410760"/>
                </a:xfrm>
                <a:prstGeom prst="rect">
                  <a:avLst/>
                </a:prstGeom>
              </p:spPr>
            </p:pic>
          </mc:Fallback>
        </mc:AlternateContent>
        <mc:AlternateContent xmlns:mc="http://schemas.openxmlformats.org/markup-compatibility/2006" xmlns:p14="http://schemas.microsoft.com/office/powerpoint/2010/main">
          <mc:Choice Requires="p14">
            <p:contentPart p14:bwMode="auto" r:id="rId301">
              <p14:nvContentPartPr>
                <p14:cNvPr id="167" name="Ink 166">
                  <a:extLst>
                    <a:ext uri="{FF2B5EF4-FFF2-40B4-BE49-F238E27FC236}">
                      <a16:creationId xmlns:a16="http://schemas.microsoft.com/office/drawing/2014/main" id="{D4DE3EF3-0820-D4EF-B46A-52CF9B95F977}"/>
                    </a:ext>
                  </a:extLst>
                </p14:cNvPr>
                <p14:cNvContentPartPr/>
                <p14:nvPr/>
              </p14:nvContentPartPr>
              <p14:xfrm>
                <a:off x="10197191" y="3136881"/>
                <a:ext cx="229680" cy="80640"/>
              </p14:xfrm>
            </p:contentPart>
          </mc:Choice>
          <mc:Fallback xmlns="">
            <p:pic>
              <p:nvPicPr>
                <p:cNvPr id="167" name="Ink 166">
                  <a:extLst>
                    <a:ext uri="{FF2B5EF4-FFF2-40B4-BE49-F238E27FC236}">
                      <a16:creationId xmlns:a16="http://schemas.microsoft.com/office/drawing/2014/main" id="{D4DE3EF3-0820-D4EF-B46A-52CF9B95F977}"/>
                    </a:ext>
                  </a:extLst>
                </p:cNvPr>
                <p:cNvPicPr/>
                <p:nvPr/>
              </p:nvPicPr>
              <p:blipFill>
                <a:blip r:embed="rId302"/>
                <a:stretch>
                  <a:fillRect/>
                </a:stretch>
              </p:blipFill>
              <p:spPr>
                <a:xfrm>
                  <a:off x="10188191" y="3128241"/>
                  <a:ext cx="247320" cy="98280"/>
                </a:xfrm>
                <a:prstGeom prst="rect">
                  <a:avLst/>
                </a:prstGeom>
              </p:spPr>
            </p:pic>
          </mc:Fallback>
        </mc:AlternateContent>
        <mc:AlternateContent xmlns:mc="http://schemas.openxmlformats.org/markup-compatibility/2006" xmlns:p14="http://schemas.microsoft.com/office/powerpoint/2010/main">
          <mc:Choice Requires="p14">
            <p:contentPart p14:bwMode="auto" r:id="rId303">
              <p14:nvContentPartPr>
                <p14:cNvPr id="168" name="Ink 167">
                  <a:extLst>
                    <a:ext uri="{FF2B5EF4-FFF2-40B4-BE49-F238E27FC236}">
                      <a16:creationId xmlns:a16="http://schemas.microsoft.com/office/drawing/2014/main" id="{F5C2DF5A-97BE-5CB7-89D4-FAE0250BB530}"/>
                    </a:ext>
                  </a:extLst>
                </p14:cNvPr>
                <p14:cNvContentPartPr/>
                <p14:nvPr/>
              </p14:nvContentPartPr>
              <p14:xfrm>
                <a:off x="10526591" y="2917641"/>
                <a:ext cx="204840" cy="182160"/>
              </p14:xfrm>
            </p:contentPart>
          </mc:Choice>
          <mc:Fallback xmlns="">
            <p:pic>
              <p:nvPicPr>
                <p:cNvPr id="168" name="Ink 167">
                  <a:extLst>
                    <a:ext uri="{FF2B5EF4-FFF2-40B4-BE49-F238E27FC236}">
                      <a16:creationId xmlns:a16="http://schemas.microsoft.com/office/drawing/2014/main" id="{F5C2DF5A-97BE-5CB7-89D4-FAE0250BB530}"/>
                    </a:ext>
                  </a:extLst>
                </p:cNvPr>
                <p:cNvPicPr/>
                <p:nvPr/>
              </p:nvPicPr>
              <p:blipFill>
                <a:blip r:embed="rId304"/>
                <a:stretch>
                  <a:fillRect/>
                </a:stretch>
              </p:blipFill>
              <p:spPr>
                <a:xfrm>
                  <a:off x="10517591" y="2908641"/>
                  <a:ext cx="222480" cy="199800"/>
                </a:xfrm>
                <a:prstGeom prst="rect">
                  <a:avLst/>
                </a:prstGeom>
              </p:spPr>
            </p:pic>
          </mc:Fallback>
        </mc:AlternateContent>
        <mc:AlternateContent xmlns:mc="http://schemas.openxmlformats.org/markup-compatibility/2006" xmlns:p14="http://schemas.microsoft.com/office/powerpoint/2010/main">
          <mc:Choice Requires="p14">
            <p:contentPart p14:bwMode="auto" r:id="rId305">
              <p14:nvContentPartPr>
                <p14:cNvPr id="169" name="Ink 168">
                  <a:extLst>
                    <a:ext uri="{FF2B5EF4-FFF2-40B4-BE49-F238E27FC236}">
                      <a16:creationId xmlns:a16="http://schemas.microsoft.com/office/drawing/2014/main" id="{F029C6A3-98F1-5CDA-2BF7-078E64D7C69F}"/>
                    </a:ext>
                  </a:extLst>
                </p14:cNvPr>
                <p14:cNvContentPartPr/>
                <p14:nvPr/>
              </p14:nvContentPartPr>
              <p14:xfrm>
                <a:off x="10828271" y="2951121"/>
                <a:ext cx="132840" cy="146520"/>
              </p14:xfrm>
            </p:contentPart>
          </mc:Choice>
          <mc:Fallback xmlns="">
            <p:pic>
              <p:nvPicPr>
                <p:cNvPr id="169" name="Ink 168">
                  <a:extLst>
                    <a:ext uri="{FF2B5EF4-FFF2-40B4-BE49-F238E27FC236}">
                      <a16:creationId xmlns:a16="http://schemas.microsoft.com/office/drawing/2014/main" id="{F029C6A3-98F1-5CDA-2BF7-078E64D7C69F}"/>
                    </a:ext>
                  </a:extLst>
                </p:cNvPr>
                <p:cNvPicPr/>
                <p:nvPr/>
              </p:nvPicPr>
              <p:blipFill>
                <a:blip r:embed="rId306"/>
                <a:stretch>
                  <a:fillRect/>
                </a:stretch>
              </p:blipFill>
              <p:spPr>
                <a:xfrm>
                  <a:off x="10819271" y="2942121"/>
                  <a:ext cx="150480" cy="164160"/>
                </a:xfrm>
                <a:prstGeom prst="rect">
                  <a:avLst/>
                </a:prstGeom>
              </p:spPr>
            </p:pic>
          </mc:Fallback>
        </mc:AlternateContent>
        <mc:AlternateContent xmlns:mc="http://schemas.openxmlformats.org/markup-compatibility/2006" xmlns:p14="http://schemas.microsoft.com/office/powerpoint/2010/main">
          <mc:Choice Requires="p14">
            <p:contentPart p14:bwMode="auto" r:id="rId307">
              <p14:nvContentPartPr>
                <p14:cNvPr id="170" name="Ink 169">
                  <a:extLst>
                    <a:ext uri="{FF2B5EF4-FFF2-40B4-BE49-F238E27FC236}">
                      <a16:creationId xmlns:a16="http://schemas.microsoft.com/office/drawing/2014/main" id="{EA8E00BA-5210-026D-9E45-BBEBE8E33E7B}"/>
                    </a:ext>
                  </a:extLst>
                </p14:cNvPr>
                <p14:cNvContentPartPr/>
                <p14:nvPr/>
              </p14:nvContentPartPr>
              <p14:xfrm>
                <a:off x="9567911" y="3271881"/>
                <a:ext cx="166320" cy="795960"/>
              </p14:xfrm>
            </p:contentPart>
          </mc:Choice>
          <mc:Fallback xmlns="">
            <p:pic>
              <p:nvPicPr>
                <p:cNvPr id="170" name="Ink 169">
                  <a:extLst>
                    <a:ext uri="{FF2B5EF4-FFF2-40B4-BE49-F238E27FC236}">
                      <a16:creationId xmlns:a16="http://schemas.microsoft.com/office/drawing/2014/main" id="{EA8E00BA-5210-026D-9E45-BBEBE8E33E7B}"/>
                    </a:ext>
                  </a:extLst>
                </p:cNvPr>
                <p:cNvPicPr/>
                <p:nvPr/>
              </p:nvPicPr>
              <p:blipFill>
                <a:blip r:embed="rId308"/>
                <a:stretch>
                  <a:fillRect/>
                </a:stretch>
              </p:blipFill>
              <p:spPr>
                <a:xfrm>
                  <a:off x="9559271" y="3262881"/>
                  <a:ext cx="183960" cy="813600"/>
                </a:xfrm>
                <a:prstGeom prst="rect">
                  <a:avLst/>
                </a:prstGeom>
              </p:spPr>
            </p:pic>
          </mc:Fallback>
        </mc:AlternateContent>
        <mc:AlternateContent xmlns:mc="http://schemas.openxmlformats.org/markup-compatibility/2006" xmlns:p14="http://schemas.microsoft.com/office/powerpoint/2010/main">
          <mc:Choice Requires="p14">
            <p:contentPart p14:bwMode="auto" r:id="rId309">
              <p14:nvContentPartPr>
                <p14:cNvPr id="171" name="Ink 170">
                  <a:extLst>
                    <a:ext uri="{FF2B5EF4-FFF2-40B4-BE49-F238E27FC236}">
                      <a16:creationId xmlns:a16="http://schemas.microsoft.com/office/drawing/2014/main" id="{F45FCA6E-1880-CC61-199B-23AF589E9ED4}"/>
                    </a:ext>
                  </a:extLst>
                </p14:cNvPr>
                <p14:cNvContentPartPr/>
                <p14:nvPr/>
              </p14:nvContentPartPr>
              <p14:xfrm>
                <a:off x="9404111" y="3341721"/>
                <a:ext cx="2118600" cy="745560"/>
              </p14:xfrm>
            </p:contentPart>
          </mc:Choice>
          <mc:Fallback xmlns="">
            <p:pic>
              <p:nvPicPr>
                <p:cNvPr id="171" name="Ink 170">
                  <a:extLst>
                    <a:ext uri="{FF2B5EF4-FFF2-40B4-BE49-F238E27FC236}">
                      <a16:creationId xmlns:a16="http://schemas.microsoft.com/office/drawing/2014/main" id="{F45FCA6E-1880-CC61-199B-23AF589E9ED4}"/>
                    </a:ext>
                  </a:extLst>
                </p:cNvPr>
                <p:cNvPicPr/>
                <p:nvPr/>
              </p:nvPicPr>
              <p:blipFill>
                <a:blip r:embed="rId310"/>
                <a:stretch>
                  <a:fillRect/>
                </a:stretch>
              </p:blipFill>
              <p:spPr>
                <a:xfrm>
                  <a:off x="9395111" y="3333081"/>
                  <a:ext cx="2136240" cy="763200"/>
                </a:xfrm>
                <a:prstGeom prst="rect">
                  <a:avLst/>
                </a:prstGeom>
              </p:spPr>
            </p:pic>
          </mc:Fallback>
        </mc:AlternateContent>
        <mc:AlternateContent xmlns:mc="http://schemas.openxmlformats.org/markup-compatibility/2006" xmlns:p14="http://schemas.microsoft.com/office/powerpoint/2010/main">
          <mc:Choice Requires="p14">
            <p:contentPart p14:bwMode="auto" r:id="rId311">
              <p14:nvContentPartPr>
                <p14:cNvPr id="172" name="Ink 171">
                  <a:extLst>
                    <a:ext uri="{FF2B5EF4-FFF2-40B4-BE49-F238E27FC236}">
                      <a16:creationId xmlns:a16="http://schemas.microsoft.com/office/drawing/2014/main" id="{094F46C6-D8AA-8962-0852-536DEDDE85BD}"/>
                    </a:ext>
                  </a:extLst>
                </p14:cNvPr>
                <p14:cNvContentPartPr/>
                <p14:nvPr/>
              </p14:nvContentPartPr>
              <p14:xfrm>
                <a:off x="9954191" y="3472041"/>
                <a:ext cx="198720" cy="321840"/>
              </p14:xfrm>
            </p:contentPart>
          </mc:Choice>
          <mc:Fallback xmlns="">
            <p:pic>
              <p:nvPicPr>
                <p:cNvPr id="172" name="Ink 171">
                  <a:extLst>
                    <a:ext uri="{FF2B5EF4-FFF2-40B4-BE49-F238E27FC236}">
                      <a16:creationId xmlns:a16="http://schemas.microsoft.com/office/drawing/2014/main" id="{094F46C6-D8AA-8962-0852-536DEDDE85BD}"/>
                    </a:ext>
                  </a:extLst>
                </p:cNvPr>
                <p:cNvPicPr/>
                <p:nvPr/>
              </p:nvPicPr>
              <p:blipFill>
                <a:blip r:embed="rId312"/>
                <a:stretch>
                  <a:fillRect/>
                </a:stretch>
              </p:blipFill>
              <p:spPr>
                <a:xfrm>
                  <a:off x="9945191" y="3463401"/>
                  <a:ext cx="216360" cy="339480"/>
                </a:xfrm>
                <a:prstGeom prst="rect">
                  <a:avLst/>
                </a:prstGeom>
              </p:spPr>
            </p:pic>
          </mc:Fallback>
        </mc:AlternateContent>
        <mc:AlternateContent xmlns:mc="http://schemas.openxmlformats.org/markup-compatibility/2006" xmlns:p14="http://schemas.microsoft.com/office/powerpoint/2010/main">
          <mc:Choice Requires="p14">
            <p:contentPart p14:bwMode="auto" r:id="rId313">
              <p14:nvContentPartPr>
                <p14:cNvPr id="173" name="Ink 172">
                  <a:extLst>
                    <a:ext uri="{FF2B5EF4-FFF2-40B4-BE49-F238E27FC236}">
                      <a16:creationId xmlns:a16="http://schemas.microsoft.com/office/drawing/2014/main" id="{7957B0B4-977B-37A3-19F6-DE7228CC3070}"/>
                    </a:ext>
                  </a:extLst>
                </p14:cNvPr>
                <p14:cNvContentPartPr/>
                <p14:nvPr/>
              </p14:nvContentPartPr>
              <p14:xfrm>
                <a:off x="10039871" y="3512001"/>
                <a:ext cx="512640" cy="289440"/>
              </p14:xfrm>
            </p:contentPart>
          </mc:Choice>
          <mc:Fallback xmlns="">
            <p:pic>
              <p:nvPicPr>
                <p:cNvPr id="173" name="Ink 172">
                  <a:extLst>
                    <a:ext uri="{FF2B5EF4-FFF2-40B4-BE49-F238E27FC236}">
                      <a16:creationId xmlns:a16="http://schemas.microsoft.com/office/drawing/2014/main" id="{7957B0B4-977B-37A3-19F6-DE7228CC3070}"/>
                    </a:ext>
                  </a:extLst>
                </p:cNvPr>
                <p:cNvPicPr/>
                <p:nvPr/>
              </p:nvPicPr>
              <p:blipFill>
                <a:blip r:embed="rId314"/>
                <a:stretch>
                  <a:fillRect/>
                </a:stretch>
              </p:blipFill>
              <p:spPr>
                <a:xfrm>
                  <a:off x="10030871" y="3503361"/>
                  <a:ext cx="530280" cy="307080"/>
                </a:xfrm>
                <a:prstGeom prst="rect">
                  <a:avLst/>
                </a:prstGeom>
              </p:spPr>
            </p:pic>
          </mc:Fallback>
        </mc:AlternateContent>
        <mc:AlternateContent xmlns:mc="http://schemas.openxmlformats.org/markup-compatibility/2006" xmlns:p14="http://schemas.microsoft.com/office/powerpoint/2010/main">
          <mc:Choice Requires="p14">
            <p:contentPart p14:bwMode="auto" r:id="rId315">
              <p14:nvContentPartPr>
                <p14:cNvPr id="174" name="Ink 173">
                  <a:extLst>
                    <a:ext uri="{FF2B5EF4-FFF2-40B4-BE49-F238E27FC236}">
                      <a16:creationId xmlns:a16="http://schemas.microsoft.com/office/drawing/2014/main" id="{6149B8DC-59E2-F1A8-F5AD-11935C4142E0}"/>
                    </a:ext>
                  </a:extLst>
                </p14:cNvPr>
                <p14:cNvContentPartPr/>
                <p14:nvPr/>
              </p14:nvContentPartPr>
              <p14:xfrm>
                <a:off x="10698311" y="3568521"/>
                <a:ext cx="9000" cy="251640"/>
              </p14:xfrm>
            </p:contentPart>
          </mc:Choice>
          <mc:Fallback xmlns="">
            <p:pic>
              <p:nvPicPr>
                <p:cNvPr id="174" name="Ink 173">
                  <a:extLst>
                    <a:ext uri="{FF2B5EF4-FFF2-40B4-BE49-F238E27FC236}">
                      <a16:creationId xmlns:a16="http://schemas.microsoft.com/office/drawing/2014/main" id="{6149B8DC-59E2-F1A8-F5AD-11935C4142E0}"/>
                    </a:ext>
                  </a:extLst>
                </p:cNvPr>
                <p:cNvPicPr/>
                <p:nvPr/>
              </p:nvPicPr>
              <p:blipFill>
                <a:blip r:embed="rId316"/>
                <a:stretch>
                  <a:fillRect/>
                </a:stretch>
              </p:blipFill>
              <p:spPr>
                <a:xfrm>
                  <a:off x="10689671" y="3559521"/>
                  <a:ext cx="26640" cy="269280"/>
                </a:xfrm>
                <a:prstGeom prst="rect">
                  <a:avLst/>
                </a:prstGeom>
              </p:spPr>
            </p:pic>
          </mc:Fallback>
        </mc:AlternateContent>
        <mc:AlternateContent xmlns:mc="http://schemas.openxmlformats.org/markup-compatibility/2006" xmlns:p14="http://schemas.microsoft.com/office/powerpoint/2010/main">
          <mc:Choice Requires="p14">
            <p:contentPart p14:bwMode="auto" r:id="rId317">
              <p14:nvContentPartPr>
                <p14:cNvPr id="175" name="Ink 174">
                  <a:extLst>
                    <a:ext uri="{FF2B5EF4-FFF2-40B4-BE49-F238E27FC236}">
                      <a16:creationId xmlns:a16="http://schemas.microsoft.com/office/drawing/2014/main" id="{AC1447CA-1E15-44AF-4499-6FCC7D26DD6D}"/>
                    </a:ext>
                  </a:extLst>
                </p14:cNvPr>
                <p14:cNvContentPartPr/>
                <p14:nvPr/>
              </p14:nvContentPartPr>
              <p14:xfrm>
                <a:off x="10600391" y="3547281"/>
                <a:ext cx="221760" cy="295560"/>
              </p14:xfrm>
            </p:contentPart>
          </mc:Choice>
          <mc:Fallback xmlns="">
            <p:pic>
              <p:nvPicPr>
                <p:cNvPr id="175" name="Ink 174">
                  <a:extLst>
                    <a:ext uri="{FF2B5EF4-FFF2-40B4-BE49-F238E27FC236}">
                      <a16:creationId xmlns:a16="http://schemas.microsoft.com/office/drawing/2014/main" id="{AC1447CA-1E15-44AF-4499-6FCC7D26DD6D}"/>
                    </a:ext>
                  </a:extLst>
                </p:cNvPr>
                <p:cNvPicPr/>
                <p:nvPr/>
              </p:nvPicPr>
              <p:blipFill>
                <a:blip r:embed="rId318"/>
                <a:stretch>
                  <a:fillRect/>
                </a:stretch>
              </p:blipFill>
              <p:spPr>
                <a:xfrm>
                  <a:off x="10591391" y="3538641"/>
                  <a:ext cx="239400" cy="313200"/>
                </a:xfrm>
                <a:prstGeom prst="rect">
                  <a:avLst/>
                </a:prstGeom>
              </p:spPr>
            </p:pic>
          </mc:Fallback>
        </mc:AlternateContent>
        <mc:AlternateContent xmlns:mc="http://schemas.openxmlformats.org/markup-compatibility/2006" xmlns:p14="http://schemas.microsoft.com/office/powerpoint/2010/main">
          <mc:Choice Requires="p14">
            <p:contentPart p14:bwMode="auto" r:id="rId319">
              <p14:nvContentPartPr>
                <p14:cNvPr id="176" name="Ink 175">
                  <a:extLst>
                    <a:ext uri="{FF2B5EF4-FFF2-40B4-BE49-F238E27FC236}">
                      <a16:creationId xmlns:a16="http://schemas.microsoft.com/office/drawing/2014/main" id="{F06814AD-0028-19BB-EF25-FFCDB8788535}"/>
                    </a:ext>
                  </a:extLst>
                </p14:cNvPr>
                <p14:cNvContentPartPr/>
                <p14:nvPr/>
              </p14:nvContentPartPr>
              <p14:xfrm>
                <a:off x="10891631" y="3482481"/>
                <a:ext cx="189720" cy="351000"/>
              </p14:xfrm>
            </p:contentPart>
          </mc:Choice>
          <mc:Fallback xmlns="">
            <p:pic>
              <p:nvPicPr>
                <p:cNvPr id="176" name="Ink 175">
                  <a:extLst>
                    <a:ext uri="{FF2B5EF4-FFF2-40B4-BE49-F238E27FC236}">
                      <a16:creationId xmlns:a16="http://schemas.microsoft.com/office/drawing/2014/main" id="{F06814AD-0028-19BB-EF25-FFCDB8788535}"/>
                    </a:ext>
                  </a:extLst>
                </p:cNvPr>
                <p:cNvPicPr/>
                <p:nvPr/>
              </p:nvPicPr>
              <p:blipFill>
                <a:blip r:embed="rId320"/>
                <a:stretch>
                  <a:fillRect/>
                </a:stretch>
              </p:blipFill>
              <p:spPr>
                <a:xfrm>
                  <a:off x="10882631" y="3473841"/>
                  <a:ext cx="207360" cy="368640"/>
                </a:xfrm>
                <a:prstGeom prst="rect">
                  <a:avLst/>
                </a:prstGeom>
              </p:spPr>
            </p:pic>
          </mc:Fallback>
        </mc:AlternateContent>
        <mc:AlternateContent xmlns:mc="http://schemas.openxmlformats.org/markup-compatibility/2006" xmlns:p14="http://schemas.microsoft.com/office/powerpoint/2010/main">
          <mc:Choice Requires="p14">
            <p:contentPart p14:bwMode="auto" r:id="rId321">
              <p14:nvContentPartPr>
                <p14:cNvPr id="178" name="Ink 177">
                  <a:extLst>
                    <a:ext uri="{FF2B5EF4-FFF2-40B4-BE49-F238E27FC236}">
                      <a16:creationId xmlns:a16="http://schemas.microsoft.com/office/drawing/2014/main" id="{A6A155F2-9B86-7CBC-29D1-7D376B7A9677}"/>
                    </a:ext>
                  </a:extLst>
                </p14:cNvPr>
                <p14:cNvContentPartPr/>
                <p14:nvPr/>
              </p14:nvContentPartPr>
              <p14:xfrm>
                <a:off x="9154991" y="1493121"/>
                <a:ext cx="18000" cy="359280"/>
              </p14:xfrm>
            </p:contentPart>
          </mc:Choice>
          <mc:Fallback xmlns="">
            <p:pic>
              <p:nvPicPr>
                <p:cNvPr id="178" name="Ink 177">
                  <a:extLst>
                    <a:ext uri="{FF2B5EF4-FFF2-40B4-BE49-F238E27FC236}">
                      <a16:creationId xmlns:a16="http://schemas.microsoft.com/office/drawing/2014/main" id="{A6A155F2-9B86-7CBC-29D1-7D376B7A9677}"/>
                    </a:ext>
                  </a:extLst>
                </p:cNvPr>
                <p:cNvPicPr/>
                <p:nvPr/>
              </p:nvPicPr>
              <p:blipFill>
                <a:blip r:embed="rId322"/>
                <a:stretch>
                  <a:fillRect/>
                </a:stretch>
              </p:blipFill>
              <p:spPr>
                <a:xfrm>
                  <a:off x="9146351" y="1484121"/>
                  <a:ext cx="35640" cy="376920"/>
                </a:xfrm>
                <a:prstGeom prst="rect">
                  <a:avLst/>
                </a:prstGeom>
              </p:spPr>
            </p:pic>
          </mc:Fallback>
        </mc:AlternateContent>
        <mc:AlternateContent xmlns:mc="http://schemas.openxmlformats.org/markup-compatibility/2006" xmlns:p14="http://schemas.microsoft.com/office/powerpoint/2010/main">
          <mc:Choice Requires="p14">
            <p:contentPart p14:bwMode="auto" r:id="rId323">
              <p14:nvContentPartPr>
                <p14:cNvPr id="179" name="Ink 178">
                  <a:extLst>
                    <a:ext uri="{FF2B5EF4-FFF2-40B4-BE49-F238E27FC236}">
                      <a16:creationId xmlns:a16="http://schemas.microsoft.com/office/drawing/2014/main" id="{C6EB4763-8B56-AA09-F8AE-C4DEE0F61BCC}"/>
                    </a:ext>
                  </a:extLst>
                </p14:cNvPr>
                <p14:cNvContentPartPr/>
                <p14:nvPr/>
              </p14:nvContentPartPr>
              <p14:xfrm>
                <a:off x="8646311" y="1845201"/>
                <a:ext cx="507960" cy="430560"/>
              </p14:xfrm>
            </p:contentPart>
          </mc:Choice>
          <mc:Fallback xmlns="">
            <p:pic>
              <p:nvPicPr>
                <p:cNvPr id="179" name="Ink 178">
                  <a:extLst>
                    <a:ext uri="{FF2B5EF4-FFF2-40B4-BE49-F238E27FC236}">
                      <a16:creationId xmlns:a16="http://schemas.microsoft.com/office/drawing/2014/main" id="{C6EB4763-8B56-AA09-F8AE-C4DEE0F61BCC}"/>
                    </a:ext>
                  </a:extLst>
                </p:cNvPr>
                <p:cNvPicPr/>
                <p:nvPr/>
              </p:nvPicPr>
              <p:blipFill>
                <a:blip r:embed="rId324"/>
                <a:stretch>
                  <a:fillRect/>
                </a:stretch>
              </p:blipFill>
              <p:spPr>
                <a:xfrm>
                  <a:off x="8637311" y="1836561"/>
                  <a:ext cx="525600" cy="448200"/>
                </a:xfrm>
                <a:prstGeom prst="rect">
                  <a:avLst/>
                </a:prstGeom>
              </p:spPr>
            </p:pic>
          </mc:Fallback>
        </mc:AlternateContent>
        <mc:AlternateContent xmlns:mc="http://schemas.openxmlformats.org/markup-compatibility/2006" xmlns:p14="http://schemas.microsoft.com/office/powerpoint/2010/main">
          <mc:Choice Requires="p14">
            <p:contentPart p14:bwMode="auto" r:id="rId325">
              <p14:nvContentPartPr>
                <p14:cNvPr id="180" name="Ink 179">
                  <a:extLst>
                    <a:ext uri="{FF2B5EF4-FFF2-40B4-BE49-F238E27FC236}">
                      <a16:creationId xmlns:a16="http://schemas.microsoft.com/office/drawing/2014/main" id="{538236CD-EF37-BFBB-FF26-93773FB11E90}"/>
                    </a:ext>
                  </a:extLst>
                </p14:cNvPr>
                <p14:cNvContentPartPr/>
                <p14:nvPr/>
              </p14:nvContentPartPr>
              <p14:xfrm>
                <a:off x="8691671" y="1853481"/>
                <a:ext cx="922320" cy="832680"/>
              </p14:xfrm>
            </p:contentPart>
          </mc:Choice>
          <mc:Fallback xmlns="">
            <p:pic>
              <p:nvPicPr>
                <p:cNvPr id="180" name="Ink 179">
                  <a:extLst>
                    <a:ext uri="{FF2B5EF4-FFF2-40B4-BE49-F238E27FC236}">
                      <a16:creationId xmlns:a16="http://schemas.microsoft.com/office/drawing/2014/main" id="{538236CD-EF37-BFBB-FF26-93773FB11E90}"/>
                    </a:ext>
                  </a:extLst>
                </p:cNvPr>
                <p:cNvPicPr/>
                <p:nvPr/>
              </p:nvPicPr>
              <p:blipFill>
                <a:blip r:embed="rId326"/>
                <a:stretch>
                  <a:fillRect/>
                </a:stretch>
              </p:blipFill>
              <p:spPr>
                <a:xfrm>
                  <a:off x="8682671" y="1844481"/>
                  <a:ext cx="939960" cy="850320"/>
                </a:xfrm>
                <a:prstGeom prst="rect">
                  <a:avLst/>
                </a:prstGeom>
              </p:spPr>
            </p:pic>
          </mc:Fallback>
        </mc:AlternateContent>
        <mc:AlternateContent xmlns:mc="http://schemas.openxmlformats.org/markup-compatibility/2006" xmlns:p14="http://schemas.microsoft.com/office/powerpoint/2010/main">
          <mc:Choice Requires="p14">
            <p:contentPart p14:bwMode="auto" r:id="rId327">
              <p14:nvContentPartPr>
                <p14:cNvPr id="181" name="Ink 180">
                  <a:extLst>
                    <a:ext uri="{FF2B5EF4-FFF2-40B4-BE49-F238E27FC236}">
                      <a16:creationId xmlns:a16="http://schemas.microsoft.com/office/drawing/2014/main" id="{6BC0B55B-CC27-52BF-26D3-72081F1D0C74}"/>
                    </a:ext>
                  </a:extLst>
                </p14:cNvPr>
                <p14:cNvContentPartPr/>
                <p14:nvPr/>
              </p14:nvContentPartPr>
              <p14:xfrm>
                <a:off x="8856191" y="2086041"/>
                <a:ext cx="222480" cy="228600"/>
              </p14:xfrm>
            </p:contentPart>
          </mc:Choice>
          <mc:Fallback xmlns="">
            <p:pic>
              <p:nvPicPr>
                <p:cNvPr id="181" name="Ink 180">
                  <a:extLst>
                    <a:ext uri="{FF2B5EF4-FFF2-40B4-BE49-F238E27FC236}">
                      <a16:creationId xmlns:a16="http://schemas.microsoft.com/office/drawing/2014/main" id="{6BC0B55B-CC27-52BF-26D3-72081F1D0C74}"/>
                    </a:ext>
                  </a:extLst>
                </p:cNvPr>
                <p:cNvPicPr/>
                <p:nvPr/>
              </p:nvPicPr>
              <p:blipFill>
                <a:blip r:embed="rId328"/>
                <a:stretch>
                  <a:fillRect/>
                </a:stretch>
              </p:blipFill>
              <p:spPr>
                <a:xfrm>
                  <a:off x="8847551" y="2077401"/>
                  <a:ext cx="240120" cy="246240"/>
                </a:xfrm>
                <a:prstGeom prst="rect">
                  <a:avLst/>
                </a:prstGeom>
              </p:spPr>
            </p:pic>
          </mc:Fallback>
        </mc:AlternateContent>
        <mc:AlternateContent xmlns:mc="http://schemas.openxmlformats.org/markup-compatibility/2006" xmlns:p14="http://schemas.microsoft.com/office/powerpoint/2010/main">
          <mc:Choice Requires="p14">
            <p:contentPart p14:bwMode="auto" r:id="rId329">
              <p14:nvContentPartPr>
                <p14:cNvPr id="182" name="Ink 181">
                  <a:extLst>
                    <a:ext uri="{FF2B5EF4-FFF2-40B4-BE49-F238E27FC236}">
                      <a16:creationId xmlns:a16="http://schemas.microsoft.com/office/drawing/2014/main" id="{FE5A9D95-F9F9-214A-80B6-280E5081DBFF}"/>
                    </a:ext>
                  </a:extLst>
                </p14:cNvPr>
                <p14:cNvContentPartPr/>
                <p14:nvPr/>
              </p14:nvContentPartPr>
              <p14:xfrm>
                <a:off x="9037271" y="2204841"/>
                <a:ext cx="18360" cy="75240"/>
              </p14:xfrm>
            </p:contentPart>
          </mc:Choice>
          <mc:Fallback xmlns="">
            <p:pic>
              <p:nvPicPr>
                <p:cNvPr id="182" name="Ink 181">
                  <a:extLst>
                    <a:ext uri="{FF2B5EF4-FFF2-40B4-BE49-F238E27FC236}">
                      <a16:creationId xmlns:a16="http://schemas.microsoft.com/office/drawing/2014/main" id="{FE5A9D95-F9F9-214A-80B6-280E5081DBFF}"/>
                    </a:ext>
                  </a:extLst>
                </p:cNvPr>
                <p:cNvPicPr/>
                <p:nvPr/>
              </p:nvPicPr>
              <p:blipFill>
                <a:blip r:embed="rId330"/>
                <a:stretch>
                  <a:fillRect/>
                </a:stretch>
              </p:blipFill>
              <p:spPr>
                <a:xfrm>
                  <a:off x="9028271" y="2195841"/>
                  <a:ext cx="36000" cy="92880"/>
                </a:xfrm>
                <a:prstGeom prst="rect">
                  <a:avLst/>
                </a:prstGeom>
              </p:spPr>
            </p:pic>
          </mc:Fallback>
        </mc:AlternateContent>
        <mc:AlternateContent xmlns:mc="http://schemas.openxmlformats.org/markup-compatibility/2006" xmlns:p14="http://schemas.microsoft.com/office/powerpoint/2010/main">
          <mc:Choice Requires="p14">
            <p:contentPart p14:bwMode="auto" r:id="rId331">
              <p14:nvContentPartPr>
                <p14:cNvPr id="183" name="Ink 182">
                  <a:extLst>
                    <a:ext uri="{FF2B5EF4-FFF2-40B4-BE49-F238E27FC236}">
                      <a16:creationId xmlns:a16="http://schemas.microsoft.com/office/drawing/2014/main" id="{FE1D29BD-D596-080B-14F6-6E9253CD19A3}"/>
                    </a:ext>
                  </a:extLst>
                </p14:cNvPr>
                <p14:cNvContentPartPr/>
                <p14:nvPr/>
              </p14:nvContentPartPr>
              <p14:xfrm>
                <a:off x="9062831" y="2071641"/>
                <a:ext cx="2520" cy="10800"/>
              </p14:xfrm>
            </p:contentPart>
          </mc:Choice>
          <mc:Fallback xmlns="">
            <p:pic>
              <p:nvPicPr>
                <p:cNvPr id="183" name="Ink 182">
                  <a:extLst>
                    <a:ext uri="{FF2B5EF4-FFF2-40B4-BE49-F238E27FC236}">
                      <a16:creationId xmlns:a16="http://schemas.microsoft.com/office/drawing/2014/main" id="{FE1D29BD-D596-080B-14F6-6E9253CD19A3}"/>
                    </a:ext>
                  </a:extLst>
                </p:cNvPr>
                <p:cNvPicPr/>
                <p:nvPr/>
              </p:nvPicPr>
              <p:blipFill>
                <a:blip r:embed="rId332"/>
                <a:stretch>
                  <a:fillRect/>
                </a:stretch>
              </p:blipFill>
              <p:spPr>
                <a:xfrm>
                  <a:off x="9054191" y="2063001"/>
                  <a:ext cx="20160" cy="28440"/>
                </a:xfrm>
                <a:prstGeom prst="rect">
                  <a:avLst/>
                </a:prstGeom>
              </p:spPr>
            </p:pic>
          </mc:Fallback>
        </mc:AlternateContent>
        <mc:AlternateContent xmlns:mc="http://schemas.openxmlformats.org/markup-compatibility/2006" xmlns:p14="http://schemas.microsoft.com/office/powerpoint/2010/main">
          <mc:Choice Requires="p14">
            <p:contentPart p14:bwMode="auto" r:id="rId333">
              <p14:nvContentPartPr>
                <p14:cNvPr id="184" name="Ink 183">
                  <a:extLst>
                    <a:ext uri="{FF2B5EF4-FFF2-40B4-BE49-F238E27FC236}">
                      <a16:creationId xmlns:a16="http://schemas.microsoft.com/office/drawing/2014/main" id="{40D7F818-4482-4299-3A66-AB9886C50C1C}"/>
                    </a:ext>
                  </a:extLst>
                </p14:cNvPr>
                <p14:cNvContentPartPr/>
                <p14:nvPr/>
              </p14:nvContentPartPr>
              <p14:xfrm>
                <a:off x="9114671" y="2167401"/>
                <a:ext cx="186480" cy="129600"/>
              </p14:xfrm>
            </p:contentPart>
          </mc:Choice>
          <mc:Fallback xmlns="">
            <p:pic>
              <p:nvPicPr>
                <p:cNvPr id="184" name="Ink 183">
                  <a:extLst>
                    <a:ext uri="{FF2B5EF4-FFF2-40B4-BE49-F238E27FC236}">
                      <a16:creationId xmlns:a16="http://schemas.microsoft.com/office/drawing/2014/main" id="{40D7F818-4482-4299-3A66-AB9886C50C1C}"/>
                    </a:ext>
                  </a:extLst>
                </p:cNvPr>
                <p:cNvPicPr/>
                <p:nvPr/>
              </p:nvPicPr>
              <p:blipFill>
                <a:blip r:embed="rId334"/>
                <a:stretch>
                  <a:fillRect/>
                </a:stretch>
              </p:blipFill>
              <p:spPr>
                <a:xfrm>
                  <a:off x="9105671" y="2158761"/>
                  <a:ext cx="204120" cy="147240"/>
                </a:xfrm>
                <a:prstGeom prst="rect">
                  <a:avLst/>
                </a:prstGeom>
              </p:spPr>
            </p:pic>
          </mc:Fallback>
        </mc:AlternateContent>
        <mc:AlternateContent xmlns:mc="http://schemas.openxmlformats.org/markup-compatibility/2006" xmlns:p14="http://schemas.microsoft.com/office/powerpoint/2010/main">
          <mc:Choice Requires="p14">
            <p:contentPart p14:bwMode="auto" r:id="rId335">
              <p14:nvContentPartPr>
                <p14:cNvPr id="185" name="Ink 184">
                  <a:extLst>
                    <a:ext uri="{FF2B5EF4-FFF2-40B4-BE49-F238E27FC236}">
                      <a16:creationId xmlns:a16="http://schemas.microsoft.com/office/drawing/2014/main" id="{5EE6000B-D119-391C-51ED-F7E454C8A520}"/>
                    </a:ext>
                  </a:extLst>
                </p14:cNvPr>
                <p14:cNvContentPartPr/>
                <p14:nvPr/>
              </p14:nvContentPartPr>
              <p14:xfrm>
                <a:off x="9323111" y="2060121"/>
                <a:ext cx="41400" cy="208080"/>
              </p14:xfrm>
            </p:contentPart>
          </mc:Choice>
          <mc:Fallback xmlns="">
            <p:pic>
              <p:nvPicPr>
                <p:cNvPr id="185" name="Ink 184">
                  <a:extLst>
                    <a:ext uri="{FF2B5EF4-FFF2-40B4-BE49-F238E27FC236}">
                      <a16:creationId xmlns:a16="http://schemas.microsoft.com/office/drawing/2014/main" id="{5EE6000B-D119-391C-51ED-F7E454C8A520}"/>
                    </a:ext>
                  </a:extLst>
                </p:cNvPr>
                <p:cNvPicPr/>
                <p:nvPr/>
              </p:nvPicPr>
              <p:blipFill>
                <a:blip r:embed="rId336"/>
                <a:stretch>
                  <a:fillRect/>
                </a:stretch>
              </p:blipFill>
              <p:spPr>
                <a:xfrm>
                  <a:off x="9314111" y="2051121"/>
                  <a:ext cx="59040" cy="225720"/>
                </a:xfrm>
                <a:prstGeom prst="rect">
                  <a:avLst/>
                </a:prstGeom>
              </p:spPr>
            </p:pic>
          </mc:Fallback>
        </mc:AlternateContent>
        <mc:AlternateContent xmlns:mc="http://schemas.openxmlformats.org/markup-compatibility/2006" xmlns:p14="http://schemas.microsoft.com/office/powerpoint/2010/main">
          <mc:Choice Requires="p14">
            <p:contentPart p14:bwMode="auto" r:id="rId337">
              <p14:nvContentPartPr>
                <p14:cNvPr id="186" name="Ink 185">
                  <a:extLst>
                    <a:ext uri="{FF2B5EF4-FFF2-40B4-BE49-F238E27FC236}">
                      <a16:creationId xmlns:a16="http://schemas.microsoft.com/office/drawing/2014/main" id="{4D18F0D0-9094-35D0-51C2-293DBFA80D0F}"/>
                    </a:ext>
                  </a:extLst>
                </p14:cNvPr>
                <p14:cNvContentPartPr/>
                <p14:nvPr/>
              </p14:nvContentPartPr>
              <p14:xfrm>
                <a:off x="9392591" y="2106561"/>
                <a:ext cx="24120" cy="185760"/>
              </p14:xfrm>
            </p:contentPart>
          </mc:Choice>
          <mc:Fallback xmlns="">
            <p:pic>
              <p:nvPicPr>
                <p:cNvPr id="186" name="Ink 185">
                  <a:extLst>
                    <a:ext uri="{FF2B5EF4-FFF2-40B4-BE49-F238E27FC236}">
                      <a16:creationId xmlns:a16="http://schemas.microsoft.com/office/drawing/2014/main" id="{4D18F0D0-9094-35D0-51C2-293DBFA80D0F}"/>
                    </a:ext>
                  </a:extLst>
                </p:cNvPr>
                <p:cNvPicPr/>
                <p:nvPr/>
              </p:nvPicPr>
              <p:blipFill>
                <a:blip r:embed="rId338"/>
                <a:stretch>
                  <a:fillRect/>
                </a:stretch>
              </p:blipFill>
              <p:spPr>
                <a:xfrm>
                  <a:off x="9383951" y="2097561"/>
                  <a:ext cx="41760" cy="203400"/>
                </a:xfrm>
                <a:prstGeom prst="rect">
                  <a:avLst/>
                </a:prstGeom>
              </p:spPr>
            </p:pic>
          </mc:Fallback>
        </mc:AlternateContent>
        <mc:AlternateContent xmlns:mc="http://schemas.openxmlformats.org/markup-compatibility/2006" xmlns:p14="http://schemas.microsoft.com/office/powerpoint/2010/main">
          <mc:Choice Requires="p14">
            <p:contentPart p14:bwMode="auto" r:id="rId339">
              <p14:nvContentPartPr>
                <p14:cNvPr id="187" name="Ink 186">
                  <a:extLst>
                    <a:ext uri="{FF2B5EF4-FFF2-40B4-BE49-F238E27FC236}">
                      <a16:creationId xmlns:a16="http://schemas.microsoft.com/office/drawing/2014/main" id="{BF4C84DC-AF47-C2D5-0E9D-273477F20F8D}"/>
                    </a:ext>
                  </a:extLst>
                </p14:cNvPr>
                <p14:cNvContentPartPr/>
                <p14:nvPr/>
              </p14:nvContentPartPr>
              <p14:xfrm>
                <a:off x="9323111" y="2171721"/>
                <a:ext cx="186120" cy="100440"/>
              </p14:xfrm>
            </p:contentPart>
          </mc:Choice>
          <mc:Fallback xmlns="">
            <p:pic>
              <p:nvPicPr>
                <p:cNvPr id="187" name="Ink 186">
                  <a:extLst>
                    <a:ext uri="{FF2B5EF4-FFF2-40B4-BE49-F238E27FC236}">
                      <a16:creationId xmlns:a16="http://schemas.microsoft.com/office/drawing/2014/main" id="{BF4C84DC-AF47-C2D5-0E9D-273477F20F8D}"/>
                    </a:ext>
                  </a:extLst>
                </p:cNvPr>
                <p:cNvPicPr/>
                <p:nvPr/>
              </p:nvPicPr>
              <p:blipFill>
                <a:blip r:embed="rId340"/>
                <a:stretch>
                  <a:fillRect/>
                </a:stretch>
              </p:blipFill>
              <p:spPr>
                <a:xfrm>
                  <a:off x="9314111" y="2163081"/>
                  <a:ext cx="203760" cy="118080"/>
                </a:xfrm>
                <a:prstGeom prst="rect">
                  <a:avLst/>
                </a:prstGeom>
              </p:spPr>
            </p:pic>
          </mc:Fallback>
        </mc:AlternateContent>
        <mc:AlternateContent xmlns:mc="http://schemas.openxmlformats.org/markup-compatibility/2006" xmlns:p14="http://schemas.microsoft.com/office/powerpoint/2010/main">
          <mc:Choice Requires="p14">
            <p:contentPart p14:bwMode="auto" r:id="rId341">
              <p14:nvContentPartPr>
                <p14:cNvPr id="189" name="Ink 188">
                  <a:extLst>
                    <a:ext uri="{FF2B5EF4-FFF2-40B4-BE49-F238E27FC236}">
                      <a16:creationId xmlns:a16="http://schemas.microsoft.com/office/drawing/2014/main" id="{60B100FD-7F29-90A3-0216-CE074330654A}"/>
                    </a:ext>
                  </a:extLst>
                </p14:cNvPr>
                <p14:cNvContentPartPr/>
                <p14:nvPr/>
              </p14:nvContentPartPr>
              <p14:xfrm>
                <a:off x="9571151" y="2219961"/>
                <a:ext cx="7200" cy="8280"/>
              </p14:xfrm>
            </p:contentPart>
          </mc:Choice>
          <mc:Fallback xmlns="">
            <p:pic>
              <p:nvPicPr>
                <p:cNvPr id="189" name="Ink 188">
                  <a:extLst>
                    <a:ext uri="{FF2B5EF4-FFF2-40B4-BE49-F238E27FC236}">
                      <a16:creationId xmlns:a16="http://schemas.microsoft.com/office/drawing/2014/main" id="{60B100FD-7F29-90A3-0216-CE074330654A}"/>
                    </a:ext>
                  </a:extLst>
                </p:cNvPr>
                <p:cNvPicPr/>
                <p:nvPr/>
              </p:nvPicPr>
              <p:blipFill>
                <a:blip r:embed="rId342"/>
                <a:stretch>
                  <a:fillRect/>
                </a:stretch>
              </p:blipFill>
              <p:spPr>
                <a:xfrm>
                  <a:off x="9562151" y="2211321"/>
                  <a:ext cx="24840" cy="25920"/>
                </a:xfrm>
                <a:prstGeom prst="rect">
                  <a:avLst/>
                </a:prstGeom>
              </p:spPr>
            </p:pic>
          </mc:Fallback>
        </mc:AlternateContent>
        <mc:AlternateContent xmlns:mc="http://schemas.openxmlformats.org/markup-compatibility/2006" xmlns:p14="http://schemas.microsoft.com/office/powerpoint/2010/main">
          <mc:Choice Requires="p14">
            <p:contentPart p14:bwMode="auto" r:id="rId343">
              <p14:nvContentPartPr>
                <p14:cNvPr id="190" name="Ink 189">
                  <a:extLst>
                    <a:ext uri="{FF2B5EF4-FFF2-40B4-BE49-F238E27FC236}">
                      <a16:creationId xmlns:a16="http://schemas.microsoft.com/office/drawing/2014/main" id="{2655033F-8C5B-6F7C-1BC2-E7CFA83B46F3}"/>
                    </a:ext>
                  </a:extLst>
                </p14:cNvPr>
                <p14:cNvContentPartPr/>
                <p14:nvPr/>
              </p14:nvContentPartPr>
              <p14:xfrm>
                <a:off x="8998751" y="2680041"/>
                <a:ext cx="639000" cy="1041480"/>
              </p14:xfrm>
            </p:contentPart>
          </mc:Choice>
          <mc:Fallback xmlns="">
            <p:pic>
              <p:nvPicPr>
                <p:cNvPr id="190" name="Ink 189">
                  <a:extLst>
                    <a:ext uri="{FF2B5EF4-FFF2-40B4-BE49-F238E27FC236}">
                      <a16:creationId xmlns:a16="http://schemas.microsoft.com/office/drawing/2014/main" id="{2655033F-8C5B-6F7C-1BC2-E7CFA83B46F3}"/>
                    </a:ext>
                  </a:extLst>
                </p:cNvPr>
                <p:cNvPicPr/>
                <p:nvPr/>
              </p:nvPicPr>
              <p:blipFill>
                <a:blip r:embed="rId344"/>
                <a:stretch>
                  <a:fillRect/>
                </a:stretch>
              </p:blipFill>
              <p:spPr>
                <a:xfrm>
                  <a:off x="8989751" y="2671041"/>
                  <a:ext cx="656640" cy="1059120"/>
                </a:xfrm>
                <a:prstGeom prst="rect">
                  <a:avLst/>
                </a:prstGeom>
              </p:spPr>
            </p:pic>
          </mc:Fallback>
        </mc:AlternateContent>
        <mc:AlternateContent xmlns:mc="http://schemas.openxmlformats.org/markup-compatibility/2006" xmlns:p14="http://schemas.microsoft.com/office/powerpoint/2010/main">
          <mc:Choice Requires="p14">
            <p:contentPart p14:bwMode="auto" r:id="rId345">
              <p14:nvContentPartPr>
                <p14:cNvPr id="191" name="Ink 190">
                  <a:extLst>
                    <a:ext uri="{FF2B5EF4-FFF2-40B4-BE49-F238E27FC236}">
                      <a16:creationId xmlns:a16="http://schemas.microsoft.com/office/drawing/2014/main" id="{98E45955-56BF-88C7-EEAA-E1FB3708F9F7}"/>
                    </a:ext>
                  </a:extLst>
                </p14:cNvPr>
                <p14:cNvContentPartPr/>
                <p14:nvPr/>
              </p14:nvContentPartPr>
              <p14:xfrm>
                <a:off x="9513191" y="3656361"/>
                <a:ext cx="115200" cy="174960"/>
              </p14:xfrm>
            </p:contentPart>
          </mc:Choice>
          <mc:Fallback xmlns="">
            <p:pic>
              <p:nvPicPr>
                <p:cNvPr id="191" name="Ink 190">
                  <a:extLst>
                    <a:ext uri="{FF2B5EF4-FFF2-40B4-BE49-F238E27FC236}">
                      <a16:creationId xmlns:a16="http://schemas.microsoft.com/office/drawing/2014/main" id="{98E45955-56BF-88C7-EEAA-E1FB3708F9F7}"/>
                    </a:ext>
                  </a:extLst>
                </p:cNvPr>
                <p:cNvPicPr/>
                <p:nvPr/>
              </p:nvPicPr>
              <p:blipFill>
                <a:blip r:embed="rId346"/>
                <a:stretch>
                  <a:fillRect/>
                </a:stretch>
              </p:blipFill>
              <p:spPr>
                <a:xfrm>
                  <a:off x="9504551" y="3647361"/>
                  <a:ext cx="132840" cy="192600"/>
                </a:xfrm>
                <a:prstGeom prst="rect">
                  <a:avLst/>
                </a:prstGeom>
              </p:spPr>
            </p:pic>
          </mc:Fallback>
        </mc:AlternateContent>
        <mc:AlternateContent xmlns:mc="http://schemas.openxmlformats.org/markup-compatibility/2006" xmlns:p14="http://schemas.microsoft.com/office/powerpoint/2010/main">
          <mc:Choice Requires="p14">
            <p:contentPart p14:bwMode="auto" r:id="rId347">
              <p14:nvContentPartPr>
                <p14:cNvPr id="192" name="Ink 191">
                  <a:extLst>
                    <a:ext uri="{FF2B5EF4-FFF2-40B4-BE49-F238E27FC236}">
                      <a16:creationId xmlns:a16="http://schemas.microsoft.com/office/drawing/2014/main" id="{176B7F71-D6DB-35B4-858F-7DCF2DFCB3ED}"/>
                    </a:ext>
                  </a:extLst>
                </p14:cNvPr>
                <p14:cNvContentPartPr/>
                <p14:nvPr/>
              </p14:nvContentPartPr>
              <p14:xfrm>
                <a:off x="9189911" y="3431361"/>
                <a:ext cx="90360" cy="231840"/>
              </p14:xfrm>
            </p:contentPart>
          </mc:Choice>
          <mc:Fallback xmlns="">
            <p:pic>
              <p:nvPicPr>
                <p:cNvPr id="192" name="Ink 191">
                  <a:extLst>
                    <a:ext uri="{FF2B5EF4-FFF2-40B4-BE49-F238E27FC236}">
                      <a16:creationId xmlns:a16="http://schemas.microsoft.com/office/drawing/2014/main" id="{176B7F71-D6DB-35B4-858F-7DCF2DFCB3ED}"/>
                    </a:ext>
                  </a:extLst>
                </p:cNvPr>
                <p:cNvPicPr/>
                <p:nvPr/>
              </p:nvPicPr>
              <p:blipFill>
                <a:blip r:embed="rId348"/>
                <a:stretch>
                  <a:fillRect/>
                </a:stretch>
              </p:blipFill>
              <p:spPr>
                <a:xfrm>
                  <a:off x="9180911" y="3422361"/>
                  <a:ext cx="108000" cy="249480"/>
                </a:xfrm>
                <a:prstGeom prst="rect">
                  <a:avLst/>
                </a:prstGeom>
              </p:spPr>
            </p:pic>
          </mc:Fallback>
        </mc:AlternateContent>
        <mc:AlternateContent xmlns:mc="http://schemas.openxmlformats.org/markup-compatibility/2006" xmlns:p14="http://schemas.microsoft.com/office/powerpoint/2010/main">
          <mc:Choice Requires="p14">
            <p:contentPart p14:bwMode="auto" r:id="rId349">
              <p14:nvContentPartPr>
                <p14:cNvPr id="193" name="Ink 192">
                  <a:extLst>
                    <a:ext uri="{FF2B5EF4-FFF2-40B4-BE49-F238E27FC236}">
                      <a16:creationId xmlns:a16="http://schemas.microsoft.com/office/drawing/2014/main" id="{5C4295F7-67EA-F226-98D1-A251CFE1C1FA}"/>
                    </a:ext>
                  </a:extLst>
                </p14:cNvPr>
                <p14:cNvContentPartPr/>
                <p14:nvPr/>
              </p14:nvContentPartPr>
              <p14:xfrm>
                <a:off x="9281711" y="3500481"/>
                <a:ext cx="178200" cy="151920"/>
              </p14:xfrm>
            </p:contentPart>
          </mc:Choice>
          <mc:Fallback xmlns="">
            <p:pic>
              <p:nvPicPr>
                <p:cNvPr id="193" name="Ink 192">
                  <a:extLst>
                    <a:ext uri="{FF2B5EF4-FFF2-40B4-BE49-F238E27FC236}">
                      <a16:creationId xmlns:a16="http://schemas.microsoft.com/office/drawing/2014/main" id="{5C4295F7-67EA-F226-98D1-A251CFE1C1FA}"/>
                    </a:ext>
                  </a:extLst>
                </p:cNvPr>
                <p:cNvPicPr/>
                <p:nvPr/>
              </p:nvPicPr>
              <p:blipFill>
                <a:blip r:embed="rId350"/>
                <a:stretch>
                  <a:fillRect/>
                </a:stretch>
              </p:blipFill>
              <p:spPr>
                <a:xfrm>
                  <a:off x="9272711" y="3491481"/>
                  <a:ext cx="195840" cy="169560"/>
                </a:xfrm>
                <a:prstGeom prst="rect">
                  <a:avLst/>
                </a:prstGeom>
              </p:spPr>
            </p:pic>
          </mc:Fallback>
        </mc:AlternateContent>
        <mc:AlternateContent xmlns:mc="http://schemas.openxmlformats.org/markup-compatibility/2006" xmlns:p14="http://schemas.microsoft.com/office/powerpoint/2010/main">
          <mc:Choice Requires="p14">
            <p:contentPart p14:bwMode="auto" r:id="rId351">
              <p14:nvContentPartPr>
                <p14:cNvPr id="195" name="Ink 194">
                  <a:extLst>
                    <a:ext uri="{FF2B5EF4-FFF2-40B4-BE49-F238E27FC236}">
                      <a16:creationId xmlns:a16="http://schemas.microsoft.com/office/drawing/2014/main" id="{FE82501C-A063-577E-6C7F-F700A06ACDB5}"/>
                    </a:ext>
                  </a:extLst>
                </p14:cNvPr>
                <p14:cNvContentPartPr/>
                <p14:nvPr/>
              </p14:nvContentPartPr>
              <p14:xfrm>
                <a:off x="9543071" y="2230401"/>
                <a:ext cx="1801440" cy="796680"/>
              </p14:xfrm>
            </p:contentPart>
          </mc:Choice>
          <mc:Fallback xmlns="">
            <p:pic>
              <p:nvPicPr>
                <p:cNvPr id="195" name="Ink 194">
                  <a:extLst>
                    <a:ext uri="{FF2B5EF4-FFF2-40B4-BE49-F238E27FC236}">
                      <a16:creationId xmlns:a16="http://schemas.microsoft.com/office/drawing/2014/main" id="{FE82501C-A063-577E-6C7F-F700A06ACDB5}"/>
                    </a:ext>
                  </a:extLst>
                </p:cNvPr>
                <p:cNvPicPr/>
                <p:nvPr/>
              </p:nvPicPr>
              <p:blipFill>
                <a:blip r:embed="rId352"/>
                <a:stretch>
                  <a:fillRect/>
                </a:stretch>
              </p:blipFill>
              <p:spPr>
                <a:xfrm>
                  <a:off x="9534431" y="2221761"/>
                  <a:ext cx="1819080" cy="814320"/>
                </a:xfrm>
                <a:prstGeom prst="rect">
                  <a:avLst/>
                </a:prstGeom>
              </p:spPr>
            </p:pic>
          </mc:Fallback>
        </mc:AlternateContent>
        <mc:AlternateContent xmlns:mc="http://schemas.openxmlformats.org/markup-compatibility/2006" xmlns:p14="http://schemas.microsoft.com/office/powerpoint/2010/main">
          <mc:Choice Requires="p14">
            <p:contentPart p14:bwMode="auto" r:id="rId353">
              <p14:nvContentPartPr>
                <p14:cNvPr id="196" name="Ink 195">
                  <a:extLst>
                    <a:ext uri="{FF2B5EF4-FFF2-40B4-BE49-F238E27FC236}">
                      <a16:creationId xmlns:a16="http://schemas.microsoft.com/office/drawing/2014/main" id="{B4B17ABD-BA8D-BCA1-F454-9AE8E3F10F7A}"/>
                    </a:ext>
                  </a:extLst>
                </p14:cNvPr>
                <p14:cNvContentPartPr/>
                <p14:nvPr/>
              </p14:nvContentPartPr>
              <p14:xfrm>
                <a:off x="11270711" y="2556201"/>
                <a:ext cx="80280" cy="150480"/>
              </p14:xfrm>
            </p:contentPart>
          </mc:Choice>
          <mc:Fallback xmlns="">
            <p:pic>
              <p:nvPicPr>
                <p:cNvPr id="196" name="Ink 195">
                  <a:extLst>
                    <a:ext uri="{FF2B5EF4-FFF2-40B4-BE49-F238E27FC236}">
                      <a16:creationId xmlns:a16="http://schemas.microsoft.com/office/drawing/2014/main" id="{B4B17ABD-BA8D-BCA1-F454-9AE8E3F10F7A}"/>
                    </a:ext>
                  </a:extLst>
                </p:cNvPr>
                <p:cNvPicPr/>
                <p:nvPr/>
              </p:nvPicPr>
              <p:blipFill>
                <a:blip r:embed="rId354"/>
                <a:stretch>
                  <a:fillRect/>
                </a:stretch>
              </p:blipFill>
              <p:spPr>
                <a:xfrm>
                  <a:off x="11262071" y="2547561"/>
                  <a:ext cx="97920" cy="1681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355">
            <p14:nvContentPartPr>
              <p14:cNvPr id="198" name="Ink 197">
                <a:extLst>
                  <a:ext uri="{FF2B5EF4-FFF2-40B4-BE49-F238E27FC236}">
                    <a16:creationId xmlns:a16="http://schemas.microsoft.com/office/drawing/2014/main" id="{7865B4A4-EA01-36F8-0F1D-8B5410EB9680}"/>
                  </a:ext>
                </a:extLst>
              </p14:cNvPr>
              <p14:cNvContentPartPr/>
              <p14:nvPr/>
            </p14:nvContentPartPr>
            <p14:xfrm>
              <a:off x="8964551" y="820281"/>
              <a:ext cx="475200" cy="382320"/>
            </p14:xfrm>
          </p:contentPart>
        </mc:Choice>
        <mc:Fallback xmlns="">
          <p:pic>
            <p:nvPicPr>
              <p:cNvPr id="198" name="Ink 197">
                <a:extLst>
                  <a:ext uri="{FF2B5EF4-FFF2-40B4-BE49-F238E27FC236}">
                    <a16:creationId xmlns:a16="http://schemas.microsoft.com/office/drawing/2014/main" id="{7865B4A4-EA01-36F8-0F1D-8B5410EB9680}"/>
                  </a:ext>
                </a:extLst>
              </p:cNvPr>
              <p:cNvPicPr/>
              <p:nvPr/>
            </p:nvPicPr>
            <p:blipFill>
              <a:blip r:embed="rId356"/>
              <a:stretch>
                <a:fillRect/>
              </a:stretch>
            </p:blipFill>
            <p:spPr>
              <a:xfrm>
                <a:off x="8955551" y="811641"/>
                <a:ext cx="492840" cy="399960"/>
              </a:xfrm>
              <a:prstGeom prst="rect">
                <a:avLst/>
              </a:prstGeom>
            </p:spPr>
          </p:pic>
        </mc:Fallback>
      </mc:AlternateContent>
      <mc:AlternateContent xmlns:mc="http://schemas.openxmlformats.org/markup-compatibility/2006" xmlns:p14="http://schemas.microsoft.com/office/powerpoint/2010/main">
        <mc:Choice Requires="p14">
          <p:contentPart p14:bwMode="auto" r:id="rId357">
            <p14:nvContentPartPr>
              <p14:cNvPr id="199" name="Ink 198">
                <a:extLst>
                  <a:ext uri="{FF2B5EF4-FFF2-40B4-BE49-F238E27FC236}">
                    <a16:creationId xmlns:a16="http://schemas.microsoft.com/office/drawing/2014/main" id="{FC7A319D-20AA-1777-9C18-6E9A70C4DBD8}"/>
                  </a:ext>
                </a:extLst>
              </p14:cNvPr>
              <p14:cNvContentPartPr/>
              <p14:nvPr/>
            </p14:nvContentPartPr>
            <p14:xfrm>
              <a:off x="9016751" y="2395641"/>
              <a:ext cx="520560" cy="23760"/>
            </p14:xfrm>
          </p:contentPart>
        </mc:Choice>
        <mc:Fallback xmlns="">
          <p:pic>
            <p:nvPicPr>
              <p:cNvPr id="199" name="Ink 198">
                <a:extLst>
                  <a:ext uri="{FF2B5EF4-FFF2-40B4-BE49-F238E27FC236}">
                    <a16:creationId xmlns:a16="http://schemas.microsoft.com/office/drawing/2014/main" id="{FC7A319D-20AA-1777-9C18-6E9A70C4DBD8}"/>
                  </a:ext>
                </a:extLst>
              </p:cNvPr>
              <p:cNvPicPr/>
              <p:nvPr/>
            </p:nvPicPr>
            <p:blipFill>
              <a:blip r:embed="rId358"/>
              <a:stretch>
                <a:fillRect/>
              </a:stretch>
            </p:blipFill>
            <p:spPr>
              <a:xfrm>
                <a:off x="9007751" y="2387001"/>
                <a:ext cx="538200" cy="41400"/>
              </a:xfrm>
              <a:prstGeom prst="rect">
                <a:avLst/>
              </a:prstGeom>
            </p:spPr>
          </p:pic>
        </mc:Fallback>
      </mc:AlternateContent>
      <mc:AlternateContent xmlns:mc="http://schemas.openxmlformats.org/markup-compatibility/2006" xmlns:p14="http://schemas.microsoft.com/office/powerpoint/2010/main">
        <mc:Choice Requires="p14">
          <p:contentPart p14:bwMode="auto" r:id="rId359">
            <p14:nvContentPartPr>
              <p14:cNvPr id="200" name="Ink 199">
                <a:extLst>
                  <a:ext uri="{FF2B5EF4-FFF2-40B4-BE49-F238E27FC236}">
                    <a16:creationId xmlns:a16="http://schemas.microsoft.com/office/drawing/2014/main" id="{B6F60BA4-F1F2-9C47-1DD2-E6B72817D3AF}"/>
                  </a:ext>
                </a:extLst>
              </p14:cNvPr>
              <p14:cNvContentPartPr/>
              <p14:nvPr/>
            </p14:nvContentPartPr>
            <p14:xfrm>
              <a:off x="10000271" y="2702361"/>
              <a:ext cx="423720" cy="360"/>
            </p14:xfrm>
          </p:contentPart>
        </mc:Choice>
        <mc:Fallback xmlns="">
          <p:pic>
            <p:nvPicPr>
              <p:cNvPr id="200" name="Ink 199">
                <a:extLst>
                  <a:ext uri="{FF2B5EF4-FFF2-40B4-BE49-F238E27FC236}">
                    <a16:creationId xmlns:a16="http://schemas.microsoft.com/office/drawing/2014/main" id="{B6F60BA4-F1F2-9C47-1DD2-E6B72817D3AF}"/>
                  </a:ext>
                </a:extLst>
              </p:cNvPr>
              <p:cNvPicPr/>
              <p:nvPr/>
            </p:nvPicPr>
            <p:blipFill>
              <a:blip r:embed="rId360"/>
              <a:stretch>
                <a:fillRect/>
              </a:stretch>
            </p:blipFill>
            <p:spPr>
              <a:xfrm>
                <a:off x="9991631" y="2693721"/>
                <a:ext cx="441360" cy="18000"/>
              </a:xfrm>
              <a:prstGeom prst="rect">
                <a:avLst/>
              </a:prstGeom>
            </p:spPr>
          </p:pic>
        </mc:Fallback>
      </mc:AlternateContent>
    </p:spTree>
    <p:extLst>
      <p:ext uri="{BB962C8B-B14F-4D97-AF65-F5344CB8AC3E}">
        <p14:creationId xmlns:p14="http://schemas.microsoft.com/office/powerpoint/2010/main" val="24243436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61764" y="138393"/>
            <a:ext cx="10513168" cy="478800"/>
          </a:xfrm>
        </p:spPr>
        <p:txBody>
          <a:bodyPr/>
          <a:lstStyle/>
          <a:p>
            <a:r>
              <a:rPr lang="en-US" sz="3200" b="1" i="0" dirty="0">
                <a:solidFill>
                  <a:srgbClr val="000000"/>
                </a:solidFill>
                <a:effectLst/>
                <a:latin typeface="Cooper Black" panose="0208090404030B020404" pitchFamily="18" charset="0"/>
              </a:rPr>
              <a:t>CDS hierarchy</a:t>
            </a:r>
            <a:endParaRPr lang="en-US" sz="3200" b="1" dirty="0">
              <a:solidFill>
                <a:schemeClr val="tx1">
                  <a:lumMod val="85000"/>
                  <a:lumOff val="15000"/>
                </a:schemeClr>
              </a:solidFill>
              <a:latin typeface="Cooper Black" panose="0208090404030B020404" pitchFamily="18" charset="0"/>
            </a:endParaRPr>
          </a:p>
        </p:txBody>
      </p:sp>
      <p:sp>
        <p:nvSpPr>
          <p:cNvPr id="3" name="Rectangle: Rounded Corners 2">
            <a:extLst>
              <a:ext uri="{FF2B5EF4-FFF2-40B4-BE49-F238E27FC236}">
                <a16:creationId xmlns:a16="http://schemas.microsoft.com/office/drawing/2014/main" id="{608FCE4B-E51C-1EA9-404A-0429CEB78F88}"/>
              </a:ext>
            </a:extLst>
          </p:cNvPr>
          <p:cNvSpPr/>
          <p:nvPr/>
        </p:nvSpPr>
        <p:spPr>
          <a:xfrm>
            <a:off x="621804" y="6533181"/>
            <a:ext cx="2410207" cy="2160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latin typeface="Arial Black" panose="020B0A04020102020204" pitchFamily="34" charset="0"/>
              </a:rPr>
              <a:t>www.anubhavtrainings.com</a:t>
            </a:r>
            <a:endParaRPr lang="en-IN" sz="1050" dirty="0">
              <a:latin typeface="Arial Black" panose="020B0A04020102020204" pitchFamily="34" charset="0"/>
            </a:endParaRPr>
          </a:p>
        </p:txBody>
      </p:sp>
      <p:pic>
        <p:nvPicPr>
          <p:cNvPr id="13" name="Picture 12">
            <a:extLst>
              <a:ext uri="{FF2B5EF4-FFF2-40B4-BE49-F238E27FC236}">
                <a16:creationId xmlns:a16="http://schemas.microsoft.com/office/drawing/2014/main" id="{F288C6AC-5493-474F-667B-62B87312FE1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423004" y="6232821"/>
            <a:ext cx="608198" cy="600720"/>
          </a:xfrm>
          <a:prstGeom prst="rect">
            <a:avLst/>
          </a:prstGeom>
        </p:spPr>
      </p:pic>
      <p:sp>
        <p:nvSpPr>
          <p:cNvPr id="14" name="TextBox 13">
            <a:extLst>
              <a:ext uri="{FF2B5EF4-FFF2-40B4-BE49-F238E27FC236}">
                <a16:creationId xmlns:a16="http://schemas.microsoft.com/office/drawing/2014/main" id="{C5FFC214-6308-D89D-FE34-E0C2D20C059E}"/>
              </a:ext>
            </a:extLst>
          </p:cNvPr>
          <p:cNvSpPr txBox="1"/>
          <p:nvPr/>
        </p:nvSpPr>
        <p:spPr>
          <a:xfrm>
            <a:off x="247534" y="692696"/>
            <a:ext cx="11449272" cy="4524315"/>
          </a:xfrm>
          <a:prstGeom prst="rect">
            <a:avLst/>
          </a:prstGeom>
          <a:noFill/>
        </p:spPr>
        <p:txBody>
          <a:bodyPr wrap="square" rtlCol="0">
            <a:spAutoFit/>
          </a:bodyPr>
          <a:lstStyle/>
          <a:p>
            <a:r>
              <a:rPr lang="en-US" sz="1800" dirty="0"/>
              <a:t>Hierarchy is a tree data structure, it is one the best way to represent the business data in more readable way. It gives a visualization in form of tree to showcase dependencies better.</a:t>
            </a:r>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r>
              <a:rPr lang="en-US" sz="1800" dirty="0"/>
              <a:t>CDS views are the most important data models to expose data from our system. If we have data which can be related in tree structure, we can use cds hieararchy. The main advantage would be that we traverse data faster.</a:t>
            </a:r>
          </a:p>
          <a:p>
            <a:endParaRPr lang="en-US" sz="1800" dirty="0"/>
          </a:p>
          <a:p>
            <a:r>
              <a:rPr lang="en-US" sz="1800" dirty="0"/>
              <a:t>I have employee manager table, I have relation between employee and manager which multilevel. I have been asked to develop a report where input will be manager id, output will be all the sub-managers, their managers… and their </a:t>
            </a:r>
            <a:r>
              <a:rPr lang="en-US" sz="1800" dirty="0" err="1"/>
              <a:t>reportees</a:t>
            </a:r>
            <a:r>
              <a:rPr lang="en-US" sz="1800" dirty="0"/>
              <a:t>.</a:t>
            </a:r>
            <a:endParaRPr lang="en-IN" sz="1800" dirty="0"/>
          </a:p>
        </p:txBody>
      </p:sp>
      <mc:AlternateContent xmlns:mc="http://schemas.openxmlformats.org/markup-compatibility/2006" xmlns:p14="http://schemas.microsoft.com/office/powerpoint/2010/main">
        <mc:Choice Requires="p14">
          <p:contentPart p14:bwMode="auto" r:id="rId4">
            <p14:nvContentPartPr>
              <p14:cNvPr id="2" name="Ink 1">
                <a:extLst>
                  <a:ext uri="{FF2B5EF4-FFF2-40B4-BE49-F238E27FC236}">
                    <a16:creationId xmlns:a16="http://schemas.microsoft.com/office/drawing/2014/main" id="{EA2C8C87-A96C-9C99-08BB-E6220BB28B75}"/>
                  </a:ext>
                </a:extLst>
              </p14:cNvPr>
              <p14:cNvContentPartPr/>
              <p14:nvPr/>
            </p14:nvContentPartPr>
            <p14:xfrm>
              <a:off x="1304640" y="1018800"/>
              <a:ext cx="7794360" cy="5342040"/>
            </p14:xfrm>
          </p:contentPart>
        </mc:Choice>
        <mc:Fallback xmlns="">
          <p:pic>
            <p:nvPicPr>
              <p:cNvPr id="2" name="Ink 1">
                <a:extLst>
                  <a:ext uri="{FF2B5EF4-FFF2-40B4-BE49-F238E27FC236}">
                    <a16:creationId xmlns:a16="http://schemas.microsoft.com/office/drawing/2014/main" id="{EA2C8C87-A96C-9C99-08BB-E6220BB28B75}"/>
                  </a:ext>
                </a:extLst>
              </p:cNvPr>
              <p:cNvPicPr/>
              <p:nvPr/>
            </p:nvPicPr>
            <p:blipFill>
              <a:blip r:embed="rId5"/>
              <a:stretch>
                <a:fillRect/>
              </a:stretch>
            </p:blipFill>
            <p:spPr>
              <a:xfrm>
                <a:off x="1295280" y="1009440"/>
                <a:ext cx="7813080" cy="53607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6">
            <p14:nvContentPartPr>
              <p14:cNvPr id="5" name="Ink 4">
                <a:extLst>
                  <a:ext uri="{FF2B5EF4-FFF2-40B4-BE49-F238E27FC236}">
                    <a16:creationId xmlns:a16="http://schemas.microsoft.com/office/drawing/2014/main" id="{E041383A-5682-78C1-ACDB-B0DF81DE38C7}"/>
                  </a:ext>
                </a:extLst>
              </p14:cNvPr>
              <p14:cNvContentPartPr/>
              <p14:nvPr/>
            </p14:nvContentPartPr>
            <p14:xfrm>
              <a:off x="8179391" y="1197201"/>
              <a:ext cx="699120" cy="430200"/>
            </p14:xfrm>
          </p:contentPart>
        </mc:Choice>
        <mc:Fallback xmlns="">
          <p:pic>
            <p:nvPicPr>
              <p:cNvPr id="5" name="Ink 4">
                <a:extLst>
                  <a:ext uri="{FF2B5EF4-FFF2-40B4-BE49-F238E27FC236}">
                    <a16:creationId xmlns:a16="http://schemas.microsoft.com/office/drawing/2014/main" id="{E041383A-5682-78C1-ACDB-B0DF81DE38C7}"/>
                  </a:ext>
                </a:extLst>
              </p:cNvPr>
              <p:cNvPicPr/>
              <p:nvPr/>
            </p:nvPicPr>
            <p:blipFill>
              <a:blip r:embed="rId7"/>
              <a:stretch>
                <a:fillRect/>
              </a:stretch>
            </p:blipFill>
            <p:spPr>
              <a:xfrm>
                <a:off x="8161391" y="1179201"/>
                <a:ext cx="734760" cy="4658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8">
            <p14:nvContentPartPr>
              <p14:cNvPr id="6" name="Ink 5">
                <a:extLst>
                  <a:ext uri="{FF2B5EF4-FFF2-40B4-BE49-F238E27FC236}">
                    <a16:creationId xmlns:a16="http://schemas.microsoft.com/office/drawing/2014/main" id="{74F4F400-BF96-75C6-FE9B-9B8B7A6D5624}"/>
                  </a:ext>
                </a:extLst>
              </p14:cNvPr>
              <p14:cNvContentPartPr/>
              <p14:nvPr/>
            </p14:nvContentPartPr>
            <p14:xfrm>
              <a:off x="8392151" y="1313841"/>
              <a:ext cx="138600" cy="184680"/>
            </p14:xfrm>
          </p:contentPart>
        </mc:Choice>
        <mc:Fallback xmlns="">
          <p:pic>
            <p:nvPicPr>
              <p:cNvPr id="6" name="Ink 5">
                <a:extLst>
                  <a:ext uri="{FF2B5EF4-FFF2-40B4-BE49-F238E27FC236}">
                    <a16:creationId xmlns:a16="http://schemas.microsoft.com/office/drawing/2014/main" id="{74F4F400-BF96-75C6-FE9B-9B8B7A6D5624}"/>
                  </a:ext>
                </a:extLst>
              </p:cNvPr>
              <p:cNvPicPr/>
              <p:nvPr/>
            </p:nvPicPr>
            <p:blipFill>
              <a:blip r:embed="rId9"/>
              <a:stretch>
                <a:fillRect/>
              </a:stretch>
            </p:blipFill>
            <p:spPr>
              <a:xfrm>
                <a:off x="8374511" y="1295841"/>
                <a:ext cx="174240" cy="22032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0">
            <p14:nvContentPartPr>
              <p14:cNvPr id="7" name="Ink 6">
                <a:extLst>
                  <a:ext uri="{FF2B5EF4-FFF2-40B4-BE49-F238E27FC236}">
                    <a16:creationId xmlns:a16="http://schemas.microsoft.com/office/drawing/2014/main" id="{B1C57F7B-0E1B-7E82-9293-C8A8D8D87FC7}"/>
                  </a:ext>
                </a:extLst>
              </p14:cNvPr>
              <p14:cNvContentPartPr/>
              <p14:nvPr/>
            </p14:nvContentPartPr>
            <p14:xfrm>
              <a:off x="9284231" y="1463601"/>
              <a:ext cx="763200" cy="544680"/>
            </p14:xfrm>
          </p:contentPart>
        </mc:Choice>
        <mc:Fallback xmlns="">
          <p:pic>
            <p:nvPicPr>
              <p:cNvPr id="7" name="Ink 6">
                <a:extLst>
                  <a:ext uri="{FF2B5EF4-FFF2-40B4-BE49-F238E27FC236}">
                    <a16:creationId xmlns:a16="http://schemas.microsoft.com/office/drawing/2014/main" id="{B1C57F7B-0E1B-7E82-9293-C8A8D8D87FC7}"/>
                  </a:ext>
                </a:extLst>
              </p:cNvPr>
              <p:cNvPicPr/>
              <p:nvPr/>
            </p:nvPicPr>
            <p:blipFill>
              <a:blip r:embed="rId11"/>
              <a:stretch>
                <a:fillRect/>
              </a:stretch>
            </p:blipFill>
            <p:spPr>
              <a:xfrm>
                <a:off x="9266231" y="1445961"/>
                <a:ext cx="798840" cy="58032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2">
            <p14:nvContentPartPr>
              <p14:cNvPr id="8" name="Ink 7">
                <a:extLst>
                  <a:ext uri="{FF2B5EF4-FFF2-40B4-BE49-F238E27FC236}">
                    <a16:creationId xmlns:a16="http://schemas.microsoft.com/office/drawing/2014/main" id="{BEFFDBA7-EF8C-1F6F-F5B6-080CB448ED78}"/>
                  </a:ext>
                </a:extLst>
              </p14:cNvPr>
              <p14:cNvContentPartPr/>
              <p14:nvPr/>
            </p14:nvContentPartPr>
            <p14:xfrm>
              <a:off x="9502751" y="1650441"/>
              <a:ext cx="241200" cy="150120"/>
            </p14:xfrm>
          </p:contentPart>
        </mc:Choice>
        <mc:Fallback xmlns="">
          <p:pic>
            <p:nvPicPr>
              <p:cNvPr id="8" name="Ink 7">
                <a:extLst>
                  <a:ext uri="{FF2B5EF4-FFF2-40B4-BE49-F238E27FC236}">
                    <a16:creationId xmlns:a16="http://schemas.microsoft.com/office/drawing/2014/main" id="{BEFFDBA7-EF8C-1F6F-F5B6-080CB448ED78}"/>
                  </a:ext>
                </a:extLst>
              </p:cNvPr>
              <p:cNvPicPr/>
              <p:nvPr/>
            </p:nvPicPr>
            <p:blipFill>
              <a:blip r:embed="rId13"/>
              <a:stretch>
                <a:fillRect/>
              </a:stretch>
            </p:blipFill>
            <p:spPr>
              <a:xfrm>
                <a:off x="9485111" y="1632441"/>
                <a:ext cx="276840" cy="1857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4">
            <p14:nvContentPartPr>
              <p14:cNvPr id="10" name="Ink 9">
                <a:extLst>
                  <a:ext uri="{FF2B5EF4-FFF2-40B4-BE49-F238E27FC236}">
                    <a16:creationId xmlns:a16="http://schemas.microsoft.com/office/drawing/2014/main" id="{7E74F47E-973A-6FE6-335D-89F2AC1988F0}"/>
                  </a:ext>
                </a:extLst>
              </p14:cNvPr>
              <p14:cNvContentPartPr/>
              <p14:nvPr/>
            </p14:nvContentPartPr>
            <p14:xfrm>
              <a:off x="8819831" y="1429761"/>
              <a:ext cx="521640" cy="435240"/>
            </p14:xfrm>
          </p:contentPart>
        </mc:Choice>
        <mc:Fallback xmlns="">
          <p:pic>
            <p:nvPicPr>
              <p:cNvPr id="10" name="Ink 9">
                <a:extLst>
                  <a:ext uri="{FF2B5EF4-FFF2-40B4-BE49-F238E27FC236}">
                    <a16:creationId xmlns:a16="http://schemas.microsoft.com/office/drawing/2014/main" id="{7E74F47E-973A-6FE6-335D-89F2AC1988F0}"/>
                  </a:ext>
                </a:extLst>
              </p:cNvPr>
              <p:cNvPicPr/>
              <p:nvPr/>
            </p:nvPicPr>
            <p:blipFill>
              <a:blip r:embed="rId15"/>
              <a:stretch>
                <a:fillRect/>
              </a:stretch>
            </p:blipFill>
            <p:spPr>
              <a:xfrm>
                <a:off x="8801831" y="1412121"/>
                <a:ext cx="557280" cy="47088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6">
            <p14:nvContentPartPr>
              <p14:cNvPr id="11" name="Ink 10">
                <a:extLst>
                  <a:ext uri="{FF2B5EF4-FFF2-40B4-BE49-F238E27FC236}">
                    <a16:creationId xmlns:a16="http://schemas.microsoft.com/office/drawing/2014/main" id="{A169B800-783E-1D6C-B8B9-7397AC11767A}"/>
                  </a:ext>
                </a:extLst>
              </p14:cNvPr>
              <p14:cNvContentPartPr/>
              <p14:nvPr/>
            </p14:nvContentPartPr>
            <p14:xfrm>
              <a:off x="8632991" y="1932321"/>
              <a:ext cx="379800" cy="179640"/>
            </p14:xfrm>
          </p:contentPart>
        </mc:Choice>
        <mc:Fallback xmlns="">
          <p:pic>
            <p:nvPicPr>
              <p:cNvPr id="11" name="Ink 10">
                <a:extLst>
                  <a:ext uri="{FF2B5EF4-FFF2-40B4-BE49-F238E27FC236}">
                    <a16:creationId xmlns:a16="http://schemas.microsoft.com/office/drawing/2014/main" id="{A169B800-783E-1D6C-B8B9-7397AC11767A}"/>
                  </a:ext>
                </a:extLst>
              </p:cNvPr>
              <p:cNvPicPr/>
              <p:nvPr/>
            </p:nvPicPr>
            <p:blipFill>
              <a:blip r:embed="rId17"/>
              <a:stretch>
                <a:fillRect/>
              </a:stretch>
            </p:blipFill>
            <p:spPr>
              <a:xfrm>
                <a:off x="8614991" y="1914321"/>
                <a:ext cx="415440" cy="215280"/>
              </a:xfrm>
              <a:prstGeom prst="rect">
                <a:avLst/>
              </a:prstGeom>
            </p:spPr>
          </p:pic>
        </mc:Fallback>
      </mc:AlternateContent>
      <p:grpSp>
        <p:nvGrpSpPr>
          <p:cNvPr id="26" name="Group 25">
            <a:extLst>
              <a:ext uri="{FF2B5EF4-FFF2-40B4-BE49-F238E27FC236}">
                <a16:creationId xmlns:a16="http://schemas.microsoft.com/office/drawing/2014/main" id="{EC68D15F-72CA-589E-7C45-1CDFB35F9C3D}"/>
              </a:ext>
            </a:extLst>
          </p:cNvPr>
          <p:cNvGrpSpPr/>
          <p:nvPr/>
        </p:nvGrpSpPr>
        <p:grpSpPr>
          <a:xfrm>
            <a:off x="10683191" y="1034481"/>
            <a:ext cx="1332720" cy="1096920"/>
            <a:chOff x="10683191" y="1034481"/>
            <a:chExt cx="1332720" cy="1096920"/>
          </a:xfrm>
        </p:grpSpPr>
        <mc:AlternateContent xmlns:mc="http://schemas.openxmlformats.org/markup-compatibility/2006" xmlns:p14="http://schemas.microsoft.com/office/powerpoint/2010/main" xmlns:aink="http://schemas.microsoft.com/office/drawing/2016/ink">
          <mc:Choice Requires="p14 aink">
            <p:contentPart p14:bwMode="auto" r:id="rId18">
              <p14:nvContentPartPr>
                <p14:cNvPr id="18" name="Ink 17">
                  <a:extLst>
                    <a:ext uri="{FF2B5EF4-FFF2-40B4-BE49-F238E27FC236}">
                      <a16:creationId xmlns:a16="http://schemas.microsoft.com/office/drawing/2014/main" id="{65EF58AA-E137-ECF6-C7ED-841319888470}"/>
                    </a:ext>
                  </a:extLst>
                </p14:cNvPr>
                <p14:cNvContentPartPr/>
                <p14:nvPr/>
              </p14:nvContentPartPr>
              <p14:xfrm>
                <a:off x="10683191" y="1379001"/>
                <a:ext cx="1109160" cy="752400"/>
              </p14:xfrm>
            </p:contentPart>
          </mc:Choice>
          <mc:Fallback xmlns="">
            <p:pic>
              <p:nvPicPr>
                <p:cNvPr id="18" name="Ink 17">
                  <a:extLst>
                    <a:ext uri="{FF2B5EF4-FFF2-40B4-BE49-F238E27FC236}">
                      <a16:creationId xmlns:a16="http://schemas.microsoft.com/office/drawing/2014/main" id="{65EF58AA-E137-ECF6-C7ED-841319888470}"/>
                    </a:ext>
                  </a:extLst>
                </p:cNvPr>
                <p:cNvPicPr/>
                <p:nvPr/>
              </p:nvPicPr>
              <p:blipFill>
                <a:blip r:embed="rId19"/>
                <a:stretch>
                  <a:fillRect/>
                </a:stretch>
              </p:blipFill>
              <p:spPr>
                <a:xfrm>
                  <a:off x="10665551" y="1361361"/>
                  <a:ext cx="1144800" cy="7880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0">
              <p14:nvContentPartPr>
                <p14:cNvPr id="19" name="Ink 18">
                  <a:extLst>
                    <a:ext uri="{FF2B5EF4-FFF2-40B4-BE49-F238E27FC236}">
                      <a16:creationId xmlns:a16="http://schemas.microsoft.com/office/drawing/2014/main" id="{BC7FDF53-00E7-51E2-F1A9-ECCC3BC62B4A}"/>
                    </a:ext>
                  </a:extLst>
                </p14:cNvPr>
                <p14:cNvContentPartPr/>
                <p14:nvPr/>
              </p14:nvContentPartPr>
              <p14:xfrm>
                <a:off x="10832231" y="1601841"/>
                <a:ext cx="177840" cy="187200"/>
              </p14:xfrm>
            </p:contentPart>
          </mc:Choice>
          <mc:Fallback xmlns="">
            <p:pic>
              <p:nvPicPr>
                <p:cNvPr id="19" name="Ink 18">
                  <a:extLst>
                    <a:ext uri="{FF2B5EF4-FFF2-40B4-BE49-F238E27FC236}">
                      <a16:creationId xmlns:a16="http://schemas.microsoft.com/office/drawing/2014/main" id="{BC7FDF53-00E7-51E2-F1A9-ECCC3BC62B4A}"/>
                    </a:ext>
                  </a:extLst>
                </p:cNvPr>
                <p:cNvPicPr/>
                <p:nvPr/>
              </p:nvPicPr>
              <p:blipFill>
                <a:blip r:embed="rId21"/>
                <a:stretch>
                  <a:fillRect/>
                </a:stretch>
              </p:blipFill>
              <p:spPr>
                <a:xfrm>
                  <a:off x="10814591" y="1584201"/>
                  <a:ext cx="213480" cy="2228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2">
              <p14:nvContentPartPr>
                <p14:cNvPr id="20" name="Ink 19">
                  <a:extLst>
                    <a:ext uri="{FF2B5EF4-FFF2-40B4-BE49-F238E27FC236}">
                      <a16:creationId xmlns:a16="http://schemas.microsoft.com/office/drawing/2014/main" id="{6A71443E-7A79-921B-3547-554E114645ED}"/>
                    </a:ext>
                  </a:extLst>
                </p14:cNvPr>
                <p14:cNvContentPartPr/>
                <p14:nvPr/>
              </p14:nvContentPartPr>
              <p14:xfrm>
                <a:off x="11174231" y="1034481"/>
                <a:ext cx="841680" cy="672840"/>
              </p14:xfrm>
            </p:contentPart>
          </mc:Choice>
          <mc:Fallback xmlns="">
            <p:pic>
              <p:nvPicPr>
                <p:cNvPr id="20" name="Ink 19">
                  <a:extLst>
                    <a:ext uri="{FF2B5EF4-FFF2-40B4-BE49-F238E27FC236}">
                      <a16:creationId xmlns:a16="http://schemas.microsoft.com/office/drawing/2014/main" id="{6A71443E-7A79-921B-3547-554E114645ED}"/>
                    </a:ext>
                  </a:extLst>
                </p:cNvPr>
                <p:cNvPicPr/>
                <p:nvPr/>
              </p:nvPicPr>
              <p:blipFill>
                <a:blip r:embed="rId23"/>
                <a:stretch>
                  <a:fillRect/>
                </a:stretch>
              </p:blipFill>
              <p:spPr>
                <a:xfrm>
                  <a:off x="11156591" y="1016841"/>
                  <a:ext cx="877320" cy="70848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4">
              <p14:nvContentPartPr>
                <p14:cNvPr id="21" name="Ink 20">
                  <a:extLst>
                    <a:ext uri="{FF2B5EF4-FFF2-40B4-BE49-F238E27FC236}">
                      <a16:creationId xmlns:a16="http://schemas.microsoft.com/office/drawing/2014/main" id="{116ABD80-1E34-7FBE-8BF3-E02867965286}"/>
                    </a:ext>
                  </a:extLst>
                </p14:cNvPr>
                <p14:cNvContentPartPr/>
                <p14:nvPr/>
              </p14:nvContentPartPr>
              <p14:xfrm>
                <a:off x="11360351" y="1197561"/>
                <a:ext cx="35280" cy="97920"/>
              </p14:xfrm>
            </p:contentPart>
          </mc:Choice>
          <mc:Fallback xmlns="">
            <p:pic>
              <p:nvPicPr>
                <p:cNvPr id="21" name="Ink 20">
                  <a:extLst>
                    <a:ext uri="{FF2B5EF4-FFF2-40B4-BE49-F238E27FC236}">
                      <a16:creationId xmlns:a16="http://schemas.microsoft.com/office/drawing/2014/main" id="{116ABD80-1E34-7FBE-8BF3-E02867965286}"/>
                    </a:ext>
                  </a:extLst>
                </p:cNvPr>
                <p:cNvPicPr/>
                <p:nvPr/>
              </p:nvPicPr>
              <p:blipFill>
                <a:blip r:embed="rId25"/>
                <a:stretch>
                  <a:fillRect/>
                </a:stretch>
              </p:blipFill>
              <p:spPr>
                <a:xfrm>
                  <a:off x="11342351" y="1179921"/>
                  <a:ext cx="70920" cy="1335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6">
              <p14:nvContentPartPr>
                <p14:cNvPr id="22" name="Ink 21">
                  <a:extLst>
                    <a:ext uri="{FF2B5EF4-FFF2-40B4-BE49-F238E27FC236}">
                      <a16:creationId xmlns:a16="http://schemas.microsoft.com/office/drawing/2014/main" id="{2FE965C8-5A83-8208-B22C-218FBA6B4C03}"/>
                    </a:ext>
                  </a:extLst>
                </p14:cNvPr>
                <p14:cNvContentPartPr/>
                <p14:nvPr/>
              </p14:nvContentPartPr>
              <p14:xfrm>
                <a:off x="11840591" y="1944201"/>
                <a:ext cx="115920" cy="18000"/>
              </p14:xfrm>
            </p:contentPart>
          </mc:Choice>
          <mc:Fallback xmlns="">
            <p:pic>
              <p:nvPicPr>
                <p:cNvPr id="22" name="Ink 21">
                  <a:extLst>
                    <a:ext uri="{FF2B5EF4-FFF2-40B4-BE49-F238E27FC236}">
                      <a16:creationId xmlns:a16="http://schemas.microsoft.com/office/drawing/2014/main" id="{2FE965C8-5A83-8208-B22C-218FBA6B4C03}"/>
                    </a:ext>
                  </a:extLst>
                </p:cNvPr>
                <p:cNvPicPr/>
                <p:nvPr/>
              </p:nvPicPr>
              <p:blipFill>
                <a:blip r:embed="rId27"/>
                <a:stretch>
                  <a:fillRect/>
                </a:stretch>
              </p:blipFill>
              <p:spPr>
                <a:xfrm>
                  <a:off x="11822951" y="1926201"/>
                  <a:ext cx="151560" cy="536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8">
              <p14:nvContentPartPr>
                <p14:cNvPr id="23" name="Ink 22">
                  <a:extLst>
                    <a:ext uri="{FF2B5EF4-FFF2-40B4-BE49-F238E27FC236}">
                      <a16:creationId xmlns:a16="http://schemas.microsoft.com/office/drawing/2014/main" id="{152B28AF-C452-CE6F-AC52-7A2F60B17F8F}"/>
                    </a:ext>
                  </a:extLst>
                </p14:cNvPr>
                <p14:cNvContentPartPr/>
                <p14:nvPr/>
              </p14:nvContentPartPr>
              <p14:xfrm>
                <a:off x="11842391" y="1850601"/>
                <a:ext cx="52560" cy="158040"/>
              </p14:xfrm>
            </p:contentPart>
          </mc:Choice>
          <mc:Fallback xmlns="">
            <p:pic>
              <p:nvPicPr>
                <p:cNvPr id="23" name="Ink 22">
                  <a:extLst>
                    <a:ext uri="{FF2B5EF4-FFF2-40B4-BE49-F238E27FC236}">
                      <a16:creationId xmlns:a16="http://schemas.microsoft.com/office/drawing/2014/main" id="{152B28AF-C452-CE6F-AC52-7A2F60B17F8F}"/>
                    </a:ext>
                  </a:extLst>
                </p:cNvPr>
                <p:cNvPicPr/>
                <p:nvPr/>
              </p:nvPicPr>
              <p:blipFill>
                <a:blip r:embed="rId29"/>
                <a:stretch>
                  <a:fillRect/>
                </a:stretch>
              </p:blipFill>
              <p:spPr>
                <a:xfrm>
                  <a:off x="11824751" y="1832601"/>
                  <a:ext cx="88200" cy="19368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30">
              <p14:nvContentPartPr>
                <p14:cNvPr id="24" name="Ink 23">
                  <a:extLst>
                    <a:ext uri="{FF2B5EF4-FFF2-40B4-BE49-F238E27FC236}">
                      <a16:creationId xmlns:a16="http://schemas.microsoft.com/office/drawing/2014/main" id="{570C0428-90EE-7968-475A-DEC65C4C0339}"/>
                    </a:ext>
                  </a:extLst>
                </p14:cNvPr>
                <p14:cNvContentPartPr/>
                <p14:nvPr/>
              </p14:nvContentPartPr>
              <p14:xfrm>
                <a:off x="11823671" y="1849161"/>
                <a:ext cx="104400" cy="155880"/>
              </p14:xfrm>
            </p:contentPart>
          </mc:Choice>
          <mc:Fallback xmlns="">
            <p:pic>
              <p:nvPicPr>
                <p:cNvPr id="24" name="Ink 23">
                  <a:extLst>
                    <a:ext uri="{FF2B5EF4-FFF2-40B4-BE49-F238E27FC236}">
                      <a16:creationId xmlns:a16="http://schemas.microsoft.com/office/drawing/2014/main" id="{570C0428-90EE-7968-475A-DEC65C4C0339}"/>
                    </a:ext>
                  </a:extLst>
                </p:cNvPr>
                <p:cNvPicPr/>
                <p:nvPr/>
              </p:nvPicPr>
              <p:blipFill>
                <a:blip r:embed="rId31"/>
                <a:stretch>
                  <a:fillRect/>
                </a:stretch>
              </p:blipFill>
              <p:spPr>
                <a:xfrm>
                  <a:off x="11805671" y="1831521"/>
                  <a:ext cx="140040" cy="19152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32">
              <p14:nvContentPartPr>
                <p14:cNvPr id="25" name="Ink 24">
                  <a:extLst>
                    <a:ext uri="{FF2B5EF4-FFF2-40B4-BE49-F238E27FC236}">
                      <a16:creationId xmlns:a16="http://schemas.microsoft.com/office/drawing/2014/main" id="{5719C9AA-5BD2-4942-6C7C-AC9FD47D4246}"/>
                    </a:ext>
                  </a:extLst>
                </p14:cNvPr>
                <p14:cNvContentPartPr/>
                <p14:nvPr/>
              </p14:nvContentPartPr>
              <p14:xfrm>
                <a:off x="11823311" y="1891281"/>
                <a:ext cx="91080" cy="137520"/>
              </p14:xfrm>
            </p:contentPart>
          </mc:Choice>
          <mc:Fallback xmlns="">
            <p:pic>
              <p:nvPicPr>
                <p:cNvPr id="25" name="Ink 24">
                  <a:extLst>
                    <a:ext uri="{FF2B5EF4-FFF2-40B4-BE49-F238E27FC236}">
                      <a16:creationId xmlns:a16="http://schemas.microsoft.com/office/drawing/2014/main" id="{5719C9AA-5BD2-4942-6C7C-AC9FD47D4246}"/>
                    </a:ext>
                  </a:extLst>
                </p:cNvPr>
                <p:cNvPicPr/>
                <p:nvPr/>
              </p:nvPicPr>
              <p:blipFill>
                <a:blip r:embed="rId33"/>
                <a:stretch>
                  <a:fillRect/>
                </a:stretch>
              </p:blipFill>
              <p:spPr>
                <a:xfrm>
                  <a:off x="11805311" y="1873281"/>
                  <a:ext cx="126720" cy="173160"/>
                </a:xfrm>
                <a:prstGeom prst="rect">
                  <a:avLst/>
                </a:prstGeom>
              </p:spPr>
            </p:pic>
          </mc:Fallback>
        </mc:AlternateContent>
      </p:grpSp>
      <p:grpSp>
        <p:nvGrpSpPr>
          <p:cNvPr id="39" name="Group 38">
            <a:extLst>
              <a:ext uri="{FF2B5EF4-FFF2-40B4-BE49-F238E27FC236}">
                <a16:creationId xmlns:a16="http://schemas.microsoft.com/office/drawing/2014/main" id="{4641D740-5DC7-6D63-C382-619B122501B3}"/>
              </a:ext>
            </a:extLst>
          </p:cNvPr>
          <p:cNvGrpSpPr/>
          <p:nvPr/>
        </p:nvGrpSpPr>
        <p:grpSpPr>
          <a:xfrm>
            <a:off x="7437071" y="1403481"/>
            <a:ext cx="491040" cy="457200"/>
            <a:chOff x="7437071" y="1403481"/>
            <a:chExt cx="491040" cy="457200"/>
          </a:xfrm>
        </p:grpSpPr>
        <mc:AlternateContent xmlns:mc="http://schemas.openxmlformats.org/markup-compatibility/2006" xmlns:p14="http://schemas.microsoft.com/office/powerpoint/2010/main" xmlns:aink="http://schemas.microsoft.com/office/drawing/2016/ink">
          <mc:Choice Requires="p14 aink">
            <p:contentPart p14:bwMode="auto" r:id="rId34">
              <p14:nvContentPartPr>
                <p14:cNvPr id="12" name="Ink 11">
                  <a:extLst>
                    <a:ext uri="{FF2B5EF4-FFF2-40B4-BE49-F238E27FC236}">
                      <a16:creationId xmlns:a16="http://schemas.microsoft.com/office/drawing/2014/main" id="{688201F5-61E5-B3AC-584B-6089F60F869E}"/>
                    </a:ext>
                  </a:extLst>
                </p14:cNvPr>
                <p14:cNvContentPartPr/>
                <p14:nvPr/>
              </p14:nvContentPartPr>
              <p14:xfrm>
                <a:off x="7639391" y="1545321"/>
                <a:ext cx="28440" cy="202320"/>
              </p14:xfrm>
            </p:contentPart>
          </mc:Choice>
          <mc:Fallback xmlns="">
            <p:pic>
              <p:nvPicPr>
                <p:cNvPr id="12" name="Ink 11">
                  <a:extLst>
                    <a:ext uri="{FF2B5EF4-FFF2-40B4-BE49-F238E27FC236}">
                      <a16:creationId xmlns:a16="http://schemas.microsoft.com/office/drawing/2014/main" id="{688201F5-61E5-B3AC-584B-6089F60F869E}"/>
                    </a:ext>
                  </a:extLst>
                </p:cNvPr>
                <p:cNvPicPr/>
                <p:nvPr/>
              </p:nvPicPr>
              <p:blipFill>
                <a:blip r:embed="rId35"/>
                <a:stretch>
                  <a:fillRect/>
                </a:stretch>
              </p:blipFill>
              <p:spPr>
                <a:xfrm>
                  <a:off x="7621391" y="1527321"/>
                  <a:ext cx="64080" cy="2379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36">
              <p14:nvContentPartPr>
                <p14:cNvPr id="15" name="Ink 14">
                  <a:extLst>
                    <a:ext uri="{FF2B5EF4-FFF2-40B4-BE49-F238E27FC236}">
                      <a16:creationId xmlns:a16="http://schemas.microsoft.com/office/drawing/2014/main" id="{1C579784-1F26-39EF-4DDF-47487444C828}"/>
                    </a:ext>
                  </a:extLst>
                </p14:cNvPr>
                <p14:cNvContentPartPr/>
                <p14:nvPr/>
              </p14:nvContentPartPr>
              <p14:xfrm>
                <a:off x="7657031" y="1433721"/>
                <a:ext cx="160560" cy="426960"/>
              </p14:xfrm>
            </p:contentPart>
          </mc:Choice>
          <mc:Fallback xmlns="">
            <p:pic>
              <p:nvPicPr>
                <p:cNvPr id="15" name="Ink 14">
                  <a:extLst>
                    <a:ext uri="{FF2B5EF4-FFF2-40B4-BE49-F238E27FC236}">
                      <a16:creationId xmlns:a16="http://schemas.microsoft.com/office/drawing/2014/main" id="{1C579784-1F26-39EF-4DDF-47487444C828}"/>
                    </a:ext>
                  </a:extLst>
                </p:cNvPr>
                <p:cNvPicPr/>
                <p:nvPr/>
              </p:nvPicPr>
              <p:blipFill>
                <a:blip r:embed="rId37"/>
                <a:stretch>
                  <a:fillRect/>
                </a:stretch>
              </p:blipFill>
              <p:spPr>
                <a:xfrm>
                  <a:off x="7639391" y="1416081"/>
                  <a:ext cx="196200" cy="4626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38">
              <p14:nvContentPartPr>
                <p14:cNvPr id="36" name="Ink 35">
                  <a:extLst>
                    <a:ext uri="{FF2B5EF4-FFF2-40B4-BE49-F238E27FC236}">
                      <a16:creationId xmlns:a16="http://schemas.microsoft.com/office/drawing/2014/main" id="{B75A0621-0B9C-B36A-A39E-8EA3E5ABFDEE}"/>
                    </a:ext>
                  </a:extLst>
                </p14:cNvPr>
                <p14:cNvContentPartPr/>
                <p14:nvPr/>
              </p14:nvContentPartPr>
              <p14:xfrm>
                <a:off x="7437071" y="1403481"/>
                <a:ext cx="491040" cy="333720"/>
              </p14:xfrm>
            </p:contentPart>
          </mc:Choice>
          <mc:Fallback xmlns="">
            <p:pic>
              <p:nvPicPr>
                <p:cNvPr id="36" name="Ink 35">
                  <a:extLst>
                    <a:ext uri="{FF2B5EF4-FFF2-40B4-BE49-F238E27FC236}">
                      <a16:creationId xmlns:a16="http://schemas.microsoft.com/office/drawing/2014/main" id="{B75A0621-0B9C-B36A-A39E-8EA3E5ABFDEE}"/>
                    </a:ext>
                  </a:extLst>
                </p:cNvPr>
                <p:cNvPicPr/>
                <p:nvPr/>
              </p:nvPicPr>
              <p:blipFill>
                <a:blip r:embed="rId39"/>
                <a:stretch>
                  <a:fillRect/>
                </a:stretch>
              </p:blipFill>
              <p:spPr>
                <a:xfrm>
                  <a:off x="7419431" y="1385841"/>
                  <a:ext cx="526680" cy="369360"/>
                </a:xfrm>
                <a:prstGeom prst="rect">
                  <a:avLst/>
                </a:prstGeom>
              </p:spPr>
            </p:pic>
          </mc:Fallback>
        </mc:AlternateContent>
      </p:grpSp>
      <p:grpSp>
        <p:nvGrpSpPr>
          <p:cNvPr id="53" name="Group 52">
            <a:extLst>
              <a:ext uri="{FF2B5EF4-FFF2-40B4-BE49-F238E27FC236}">
                <a16:creationId xmlns:a16="http://schemas.microsoft.com/office/drawing/2014/main" id="{D4CD1E92-BC25-F56D-490D-D8E2CD6CE608}"/>
              </a:ext>
            </a:extLst>
          </p:cNvPr>
          <p:cNvGrpSpPr/>
          <p:nvPr/>
        </p:nvGrpSpPr>
        <p:grpSpPr>
          <a:xfrm>
            <a:off x="7249151" y="2313201"/>
            <a:ext cx="2922120" cy="1135440"/>
            <a:chOff x="7249151" y="2313201"/>
            <a:chExt cx="2922120" cy="1135440"/>
          </a:xfrm>
        </p:grpSpPr>
        <mc:AlternateContent xmlns:mc="http://schemas.openxmlformats.org/markup-compatibility/2006" xmlns:p14="http://schemas.microsoft.com/office/powerpoint/2010/main" xmlns:aink="http://schemas.microsoft.com/office/drawing/2016/ink">
          <mc:Choice Requires="p14 aink">
            <p:contentPart p14:bwMode="auto" r:id="rId40">
              <p14:nvContentPartPr>
                <p14:cNvPr id="27" name="Ink 26">
                  <a:extLst>
                    <a:ext uri="{FF2B5EF4-FFF2-40B4-BE49-F238E27FC236}">
                      <a16:creationId xmlns:a16="http://schemas.microsoft.com/office/drawing/2014/main" id="{99FE08AD-5890-8B6C-E41F-297009123526}"/>
                    </a:ext>
                  </a:extLst>
                </p14:cNvPr>
                <p14:cNvContentPartPr/>
                <p14:nvPr/>
              </p14:nvContentPartPr>
              <p14:xfrm>
                <a:off x="7519151" y="2389881"/>
                <a:ext cx="248760" cy="369360"/>
              </p14:xfrm>
            </p:contentPart>
          </mc:Choice>
          <mc:Fallback xmlns="">
            <p:pic>
              <p:nvPicPr>
                <p:cNvPr id="27" name="Ink 26">
                  <a:extLst>
                    <a:ext uri="{FF2B5EF4-FFF2-40B4-BE49-F238E27FC236}">
                      <a16:creationId xmlns:a16="http://schemas.microsoft.com/office/drawing/2014/main" id="{99FE08AD-5890-8B6C-E41F-297009123526}"/>
                    </a:ext>
                  </a:extLst>
                </p:cNvPr>
                <p:cNvPicPr/>
                <p:nvPr/>
              </p:nvPicPr>
              <p:blipFill>
                <a:blip r:embed="rId41"/>
                <a:stretch>
                  <a:fillRect/>
                </a:stretch>
              </p:blipFill>
              <p:spPr>
                <a:xfrm>
                  <a:off x="7501511" y="2372241"/>
                  <a:ext cx="284400" cy="405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42">
              <p14:nvContentPartPr>
                <p14:cNvPr id="28" name="Ink 27">
                  <a:extLst>
                    <a:ext uri="{FF2B5EF4-FFF2-40B4-BE49-F238E27FC236}">
                      <a16:creationId xmlns:a16="http://schemas.microsoft.com/office/drawing/2014/main" id="{3B57BDF6-8AF8-76C0-DD4C-E5CEE1B45B7C}"/>
                    </a:ext>
                  </a:extLst>
                </p14:cNvPr>
                <p14:cNvContentPartPr/>
                <p14:nvPr/>
              </p14:nvContentPartPr>
              <p14:xfrm>
                <a:off x="7827671" y="2419041"/>
                <a:ext cx="38160" cy="319680"/>
              </p14:xfrm>
            </p:contentPart>
          </mc:Choice>
          <mc:Fallback xmlns="">
            <p:pic>
              <p:nvPicPr>
                <p:cNvPr id="28" name="Ink 27">
                  <a:extLst>
                    <a:ext uri="{FF2B5EF4-FFF2-40B4-BE49-F238E27FC236}">
                      <a16:creationId xmlns:a16="http://schemas.microsoft.com/office/drawing/2014/main" id="{3B57BDF6-8AF8-76C0-DD4C-E5CEE1B45B7C}"/>
                    </a:ext>
                  </a:extLst>
                </p:cNvPr>
                <p:cNvPicPr/>
                <p:nvPr/>
              </p:nvPicPr>
              <p:blipFill>
                <a:blip r:embed="rId43"/>
                <a:stretch>
                  <a:fillRect/>
                </a:stretch>
              </p:blipFill>
              <p:spPr>
                <a:xfrm>
                  <a:off x="7810031" y="2401041"/>
                  <a:ext cx="73800" cy="35532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44">
              <p14:nvContentPartPr>
                <p14:cNvPr id="29" name="Ink 28">
                  <a:extLst>
                    <a:ext uri="{FF2B5EF4-FFF2-40B4-BE49-F238E27FC236}">
                      <a16:creationId xmlns:a16="http://schemas.microsoft.com/office/drawing/2014/main" id="{F40DFB67-2A6A-8375-F8C0-2B9A4B0E643B}"/>
                    </a:ext>
                  </a:extLst>
                </p14:cNvPr>
                <p14:cNvContentPartPr/>
                <p14:nvPr/>
              </p14:nvContentPartPr>
              <p14:xfrm>
                <a:off x="8109191" y="2470521"/>
                <a:ext cx="34560" cy="238320"/>
              </p14:xfrm>
            </p:contentPart>
          </mc:Choice>
          <mc:Fallback xmlns="">
            <p:pic>
              <p:nvPicPr>
                <p:cNvPr id="29" name="Ink 28">
                  <a:extLst>
                    <a:ext uri="{FF2B5EF4-FFF2-40B4-BE49-F238E27FC236}">
                      <a16:creationId xmlns:a16="http://schemas.microsoft.com/office/drawing/2014/main" id="{F40DFB67-2A6A-8375-F8C0-2B9A4B0E643B}"/>
                    </a:ext>
                  </a:extLst>
                </p:cNvPr>
                <p:cNvPicPr/>
                <p:nvPr/>
              </p:nvPicPr>
              <p:blipFill>
                <a:blip r:embed="rId45"/>
                <a:stretch>
                  <a:fillRect/>
                </a:stretch>
              </p:blipFill>
              <p:spPr>
                <a:xfrm>
                  <a:off x="8091551" y="2452521"/>
                  <a:ext cx="70200" cy="2739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46">
              <p14:nvContentPartPr>
                <p14:cNvPr id="30" name="Ink 29">
                  <a:extLst>
                    <a:ext uri="{FF2B5EF4-FFF2-40B4-BE49-F238E27FC236}">
                      <a16:creationId xmlns:a16="http://schemas.microsoft.com/office/drawing/2014/main" id="{CF2ABE54-C1AF-772A-BBC7-554FE43085C0}"/>
                    </a:ext>
                  </a:extLst>
                </p14:cNvPr>
                <p14:cNvContentPartPr/>
                <p14:nvPr/>
              </p14:nvContentPartPr>
              <p14:xfrm>
                <a:off x="8107751" y="2425161"/>
                <a:ext cx="197640" cy="259560"/>
              </p14:xfrm>
            </p:contentPart>
          </mc:Choice>
          <mc:Fallback xmlns="">
            <p:pic>
              <p:nvPicPr>
                <p:cNvPr id="30" name="Ink 29">
                  <a:extLst>
                    <a:ext uri="{FF2B5EF4-FFF2-40B4-BE49-F238E27FC236}">
                      <a16:creationId xmlns:a16="http://schemas.microsoft.com/office/drawing/2014/main" id="{CF2ABE54-C1AF-772A-BBC7-554FE43085C0}"/>
                    </a:ext>
                  </a:extLst>
                </p:cNvPr>
                <p:cNvPicPr/>
                <p:nvPr/>
              </p:nvPicPr>
              <p:blipFill>
                <a:blip r:embed="rId47"/>
                <a:stretch>
                  <a:fillRect/>
                </a:stretch>
              </p:blipFill>
              <p:spPr>
                <a:xfrm>
                  <a:off x="8090111" y="2407521"/>
                  <a:ext cx="233280" cy="2952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48">
              <p14:nvContentPartPr>
                <p14:cNvPr id="31" name="Ink 30">
                  <a:extLst>
                    <a:ext uri="{FF2B5EF4-FFF2-40B4-BE49-F238E27FC236}">
                      <a16:creationId xmlns:a16="http://schemas.microsoft.com/office/drawing/2014/main" id="{C6E21479-18EA-637F-859C-7636C5D4A455}"/>
                    </a:ext>
                  </a:extLst>
                </p14:cNvPr>
                <p14:cNvContentPartPr/>
                <p14:nvPr/>
              </p14:nvContentPartPr>
              <p14:xfrm>
                <a:off x="8414111" y="2464761"/>
                <a:ext cx="18360" cy="219240"/>
              </p14:xfrm>
            </p:contentPart>
          </mc:Choice>
          <mc:Fallback xmlns="">
            <p:pic>
              <p:nvPicPr>
                <p:cNvPr id="31" name="Ink 30">
                  <a:extLst>
                    <a:ext uri="{FF2B5EF4-FFF2-40B4-BE49-F238E27FC236}">
                      <a16:creationId xmlns:a16="http://schemas.microsoft.com/office/drawing/2014/main" id="{C6E21479-18EA-637F-859C-7636C5D4A455}"/>
                    </a:ext>
                  </a:extLst>
                </p:cNvPr>
                <p:cNvPicPr/>
                <p:nvPr/>
              </p:nvPicPr>
              <p:blipFill>
                <a:blip r:embed="rId49"/>
                <a:stretch>
                  <a:fillRect/>
                </a:stretch>
              </p:blipFill>
              <p:spPr>
                <a:xfrm>
                  <a:off x="8396471" y="2446761"/>
                  <a:ext cx="54000" cy="25488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50">
              <p14:nvContentPartPr>
                <p14:cNvPr id="32" name="Ink 31">
                  <a:extLst>
                    <a:ext uri="{FF2B5EF4-FFF2-40B4-BE49-F238E27FC236}">
                      <a16:creationId xmlns:a16="http://schemas.microsoft.com/office/drawing/2014/main" id="{83649DD5-38A1-BAE1-903A-1348DAAD3649}"/>
                    </a:ext>
                  </a:extLst>
                </p14:cNvPr>
                <p14:cNvContentPartPr/>
                <p14:nvPr/>
              </p14:nvContentPartPr>
              <p14:xfrm>
                <a:off x="8494751" y="2433801"/>
                <a:ext cx="183240" cy="250920"/>
              </p14:xfrm>
            </p:contentPart>
          </mc:Choice>
          <mc:Fallback xmlns="">
            <p:pic>
              <p:nvPicPr>
                <p:cNvPr id="32" name="Ink 31">
                  <a:extLst>
                    <a:ext uri="{FF2B5EF4-FFF2-40B4-BE49-F238E27FC236}">
                      <a16:creationId xmlns:a16="http://schemas.microsoft.com/office/drawing/2014/main" id="{83649DD5-38A1-BAE1-903A-1348DAAD3649}"/>
                    </a:ext>
                  </a:extLst>
                </p:cNvPr>
                <p:cNvPicPr/>
                <p:nvPr/>
              </p:nvPicPr>
              <p:blipFill>
                <a:blip r:embed="rId51"/>
                <a:stretch>
                  <a:fillRect/>
                </a:stretch>
              </p:blipFill>
              <p:spPr>
                <a:xfrm>
                  <a:off x="8476751" y="2416161"/>
                  <a:ext cx="218880" cy="2865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52">
              <p14:nvContentPartPr>
                <p14:cNvPr id="33" name="Ink 32">
                  <a:extLst>
                    <a:ext uri="{FF2B5EF4-FFF2-40B4-BE49-F238E27FC236}">
                      <a16:creationId xmlns:a16="http://schemas.microsoft.com/office/drawing/2014/main" id="{92E63E6A-A4F8-B245-4695-664B173750CA}"/>
                    </a:ext>
                  </a:extLst>
                </p14:cNvPr>
                <p14:cNvContentPartPr/>
                <p14:nvPr/>
              </p14:nvContentPartPr>
              <p14:xfrm>
                <a:off x="8523911" y="2455761"/>
                <a:ext cx="444960" cy="246960"/>
              </p14:xfrm>
            </p:contentPart>
          </mc:Choice>
          <mc:Fallback xmlns="">
            <p:pic>
              <p:nvPicPr>
                <p:cNvPr id="33" name="Ink 32">
                  <a:extLst>
                    <a:ext uri="{FF2B5EF4-FFF2-40B4-BE49-F238E27FC236}">
                      <a16:creationId xmlns:a16="http://schemas.microsoft.com/office/drawing/2014/main" id="{92E63E6A-A4F8-B245-4695-664B173750CA}"/>
                    </a:ext>
                  </a:extLst>
                </p:cNvPr>
                <p:cNvPicPr/>
                <p:nvPr/>
              </p:nvPicPr>
              <p:blipFill>
                <a:blip r:embed="rId53"/>
                <a:stretch>
                  <a:fillRect/>
                </a:stretch>
              </p:blipFill>
              <p:spPr>
                <a:xfrm>
                  <a:off x="8506271" y="2437761"/>
                  <a:ext cx="480600" cy="2826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54">
              <p14:nvContentPartPr>
                <p14:cNvPr id="34" name="Ink 33">
                  <a:extLst>
                    <a:ext uri="{FF2B5EF4-FFF2-40B4-BE49-F238E27FC236}">
                      <a16:creationId xmlns:a16="http://schemas.microsoft.com/office/drawing/2014/main" id="{CB33FB0F-0DC4-5315-CB93-B782F635E696}"/>
                    </a:ext>
                  </a:extLst>
                </p14:cNvPr>
                <p14:cNvContentPartPr/>
                <p14:nvPr/>
              </p14:nvContentPartPr>
              <p14:xfrm>
                <a:off x="9061031" y="2570601"/>
                <a:ext cx="119160" cy="21600"/>
              </p14:xfrm>
            </p:contentPart>
          </mc:Choice>
          <mc:Fallback xmlns="">
            <p:pic>
              <p:nvPicPr>
                <p:cNvPr id="34" name="Ink 33">
                  <a:extLst>
                    <a:ext uri="{FF2B5EF4-FFF2-40B4-BE49-F238E27FC236}">
                      <a16:creationId xmlns:a16="http://schemas.microsoft.com/office/drawing/2014/main" id="{CB33FB0F-0DC4-5315-CB93-B782F635E696}"/>
                    </a:ext>
                  </a:extLst>
                </p:cNvPr>
                <p:cNvPicPr/>
                <p:nvPr/>
              </p:nvPicPr>
              <p:blipFill>
                <a:blip r:embed="rId55"/>
                <a:stretch>
                  <a:fillRect/>
                </a:stretch>
              </p:blipFill>
              <p:spPr>
                <a:xfrm>
                  <a:off x="9043031" y="2552601"/>
                  <a:ext cx="154800" cy="572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56">
              <p14:nvContentPartPr>
                <p14:cNvPr id="37" name="Ink 36">
                  <a:extLst>
                    <a:ext uri="{FF2B5EF4-FFF2-40B4-BE49-F238E27FC236}">
                      <a16:creationId xmlns:a16="http://schemas.microsoft.com/office/drawing/2014/main" id="{3243E665-8210-44B8-AE27-EB2064496100}"/>
                    </a:ext>
                  </a:extLst>
                </p14:cNvPr>
                <p14:cNvContentPartPr/>
                <p14:nvPr/>
              </p14:nvContentPartPr>
              <p14:xfrm>
                <a:off x="7249151" y="2313201"/>
                <a:ext cx="641160" cy="366480"/>
              </p14:xfrm>
            </p:contentPart>
          </mc:Choice>
          <mc:Fallback xmlns="">
            <p:pic>
              <p:nvPicPr>
                <p:cNvPr id="37" name="Ink 36">
                  <a:extLst>
                    <a:ext uri="{FF2B5EF4-FFF2-40B4-BE49-F238E27FC236}">
                      <a16:creationId xmlns:a16="http://schemas.microsoft.com/office/drawing/2014/main" id="{3243E665-8210-44B8-AE27-EB2064496100}"/>
                    </a:ext>
                  </a:extLst>
                </p:cNvPr>
                <p:cNvPicPr/>
                <p:nvPr/>
              </p:nvPicPr>
              <p:blipFill>
                <a:blip r:embed="rId57"/>
                <a:stretch>
                  <a:fillRect/>
                </a:stretch>
              </p:blipFill>
              <p:spPr>
                <a:xfrm>
                  <a:off x="7231151" y="2295201"/>
                  <a:ext cx="676800" cy="40212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58">
              <p14:nvContentPartPr>
                <p14:cNvPr id="40" name="Ink 39">
                  <a:extLst>
                    <a:ext uri="{FF2B5EF4-FFF2-40B4-BE49-F238E27FC236}">
                      <a16:creationId xmlns:a16="http://schemas.microsoft.com/office/drawing/2014/main" id="{9C8C3614-5CD0-814C-1684-CCEEDF1695EA}"/>
                    </a:ext>
                  </a:extLst>
                </p14:cNvPr>
                <p14:cNvContentPartPr/>
                <p14:nvPr/>
              </p14:nvContentPartPr>
              <p14:xfrm>
                <a:off x="8628671" y="2784441"/>
                <a:ext cx="8280" cy="193320"/>
              </p14:xfrm>
            </p:contentPart>
          </mc:Choice>
          <mc:Fallback xmlns="">
            <p:pic>
              <p:nvPicPr>
                <p:cNvPr id="40" name="Ink 39">
                  <a:extLst>
                    <a:ext uri="{FF2B5EF4-FFF2-40B4-BE49-F238E27FC236}">
                      <a16:creationId xmlns:a16="http://schemas.microsoft.com/office/drawing/2014/main" id="{9C8C3614-5CD0-814C-1684-CCEEDF1695EA}"/>
                    </a:ext>
                  </a:extLst>
                </p:cNvPr>
                <p:cNvPicPr/>
                <p:nvPr/>
              </p:nvPicPr>
              <p:blipFill>
                <a:blip r:embed="rId59"/>
                <a:stretch>
                  <a:fillRect/>
                </a:stretch>
              </p:blipFill>
              <p:spPr>
                <a:xfrm>
                  <a:off x="8611031" y="2766801"/>
                  <a:ext cx="43920" cy="2289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60">
              <p14:nvContentPartPr>
                <p14:cNvPr id="41" name="Ink 40">
                  <a:extLst>
                    <a:ext uri="{FF2B5EF4-FFF2-40B4-BE49-F238E27FC236}">
                      <a16:creationId xmlns:a16="http://schemas.microsoft.com/office/drawing/2014/main" id="{4E36B40D-EF32-0021-D423-6520BB3894AC}"/>
                    </a:ext>
                  </a:extLst>
                </p14:cNvPr>
                <p14:cNvContentPartPr/>
                <p14:nvPr/>
              </p14:nvContentPartPr>
              <p14:xfrm>
                <a:off x="8052671" y="2956881"/>
                <a:ext cx="1406160" cy="81720"/>
              </p14:xfrm>
            </p:contentPart>
          </mc:Choice>
          <mc:Fallback xmlns="">
            <p:pic>
              <p:nvPicPr>
                <p:cNvPr id="41" name="Ink 40">
                  <a:extLst>
                    <a:ext uri="{FF2B5EF4-FFF2-40B4-BE49-F238E27FC236}">
                      <a16:creationId xmlns:a16="http://schemas.microsoft.com/office/drawing/2014/main" id="{4E36B40D-EF32-0021-D423-6520BB3894AC}"/>
                    </a:ext>
                  </a:extLst>
                </p:cNvPr>
                <p:cNvPicPr/>
                <p:nvPr/>
              </p:nvPicPr>
              <p:blipFill>
                <a:blip r:embed="rId61"/>
                <a:stretch>
                  <a:fillRect/>
                </a:stretch>
              </p:blipFill>
              <p:spPr>
                <a:xfrm>
                  <a:off x="8034671" y="2938881"/>
                  <a:ext cx="1441800" cy="1173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62">
              <p14:nvContentPartPr>
                <p14:cNvPr id="42" name="Ink 41">
                  <a:extLst>
                    <a:ext uri="{FF2B5EF4-FFF2-40B4-BE49-F238E27FC236}">
                      <a16:creationId xmlns:a16="http://schemas.microsoft.com/office/drawing/2014/main" id="{D1F6CFD7-BA60-5894-A5AB-30A9FA6DAC51}"/>
                    </a:ext>
                  </a:extLst>
                </p14:cNvPr>
                <p14:cNvContentPartPr/>
                <p14:nvPr/>
              </p14:nvContentPartPr>
              <p14:xfrm>
                <a:off x="8101631" y="3028521"/>
                <a:ext cx="23760" cy="199080"/>
              </p14:xfrm>
            </p:contentPart>
          </mc:Choice>
          <mc:Fallback xmlns="">
            <p:pic>
              <p:nvPicPr>
                <p:cNvPr id="42" name="Ink 41">
                  <a:extLst>
                    <a:ext uri="{FF2B5EF4-FFF2-40B4-BE49-F238E27FC236}">
                      <a16:creationId xmlns:a16="http://schemas.microsoft.com/office/drawing/2014/main" id="{D1F6CFD7-BA60-5894-A5AB-30A9FA6DAC51}"/>
                    </a:ext>
                  </a:extLst>
                </p:cNvPr>
                <p:cNvPicPr/>
                <p:nvPr/>
              </p:nvPicPr>
              <p:blipFill>
                <a:blip r:embed="rId63"/>
                <a:stretch>
                  <a:fillRect/>
                </a:stretch>
              </p:blipFill>
              <p:spPr>
                <a:xfrm>
                  <a:off x="8083991" y="3010521"/>
                  <a:ext cx="59400" cy="23472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64">
              <p14:nvContentPartPr>
                <p14:cNvPr id="43" name="Ink 42">
                  <a:extLst>
                    <a:ext uri="{FF2B5EF4-FFF2-40B4-BE49-F238E27FC236}">
                      <a16:creationId xmlns:a16="http://schemas.microsoft.com/office/drawing/2014/main" id="{D0BE0C03-5308-71C9-3AB9-3D0E4245D147}"/>
                    </a:ext>
                  </a:extLst>
                </p14:cNvPr>
                <p14:cNvContentPartPr/>
                <p14:nvPr/>
              </p14:nvContentPartPr>
              <p14:xfrm>
                <a:off x="9428231" y="2997561"/>
                <a:ext cx="16920" cy="231120"/>
              </p14:xfrm>
            </p:contentPart>
          </mc:Choice>
          <mc:Fallback xmlns="">
            <p:pic>
              <p:nvPicPr>
                <p:cNvPr id="43" name="Ink 42">
                  <a:extLst>
                    <a:ext uri="{FF2B5EF4-FFF2-40B4-BE49-F238E27FC236}">
                      <a16:creationId xmlns:a16="http://schemas.microsoft.com/office/drawing/2014/main" id="{D0BE0C03-5308-71C9-3AB9-3D0E4245D147}"/>
                    </a:ext>
                  </a:extLst>
                </p:cNvPr>
                <p:cNvPicPr/>
                <p:nvPr/>
              </p:nvPicPr>
              <p:blipFill>
                <a:blip r:embed="rId65"/>
                <a:stretch>
                  <a:fillRect/>
                </a:stretch>
              </p:blipFill>
              <p:spPr>
                <a:xfrm>
                  <a:off x="9410591" y="2979561"/>
                  <a:ext cx="52560" cy="2667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66">
              <p14:nvContentPartPr>
                <p14:cNvPr id="45" name="Ink 44">
                  <a:extLst>
                    <a:ext uri="{FF2B5EF4-FFF2-40B4-BE49-F238E27FC236}">
                      <a16:creationId xmlns:a16="http://schemas.microsoft.com/office/drawing/2014/main" id="{DBBF84B2-459C-FA0E-E809-B9A94FE76CBE}"/>
                    </a:ext>
                  </a:extLst>
                </p14:cNvPr>
                <p14:cNvContentPartPr/>
                <p14:nvPr/>
              </p14:nvContentPartPr>
              <p14:xfrm>
                <a:off x="7708151" y="3294201"/>
                <a:ext cx="51840" cy="125640"/>
              </p14:xfrm>
            </p:contentPart>
          </mc:Choice>
          <mc:Fallback xmlns="">
            <p:pic>
              <p:nvPicPr>
                <p:cNvPr id="45" name="Ink 44">
                  <a:extLst>
                    <a:ext uri="{FF2B5EF4-FFF2-40B4-BE49-F238E27FC236}">
                      <a16:creationId xmlns:a16="http://schemas.microsoft.com/office/drawing/2014/main" id="{DBBF84B2-459C-FA0E-E809-B9A94FE76CBE}"/>
                    </a:ext>
                  </a:extLst>
                </p:cNvPr>
                <p:cNvPicPr/>
                <p:nvPr/>
              </p:nvPicPr>
              <p:blipFill>
                <a:blip r:embed="rId67"/>
                <a:stretch>
                  <a:fillRect/>
                </a:stretch>
              </p:blipFill>
              <p:spPr>
                <a:xfrm>
                  <a:off x="7690151" y="3276561"/>
                  <a:ext cx="87480" cy="16128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68">
              <p14:nvContentPartPr>
                <p14:cNvPr id="46" name="Ink 45">
                  <a:extLst>
                    <a:ext uri="{FF2B5EF4-FFF2-40B4-BE49-F238E27FC236}">
                      <a16:creationId xmlns:a16="http://schemas.microsoft.com/office/drawing/2014/main" id="{781FBF12-2A60-D685-E511-3EFFB3210E09}"/>
                    </a:ext>
                  </a:extLst>
                </p14:cNvPr>
                <p14:cNvContentPartPr/>
                <p14:nvPr/>
              </p14:nvContentPartPr>
              <p14:xfrm>
                <a:off x="7725791" y="3228681"/>
                <a:ext cx="195120" cy="168840"/>
              </p14:xfrm>
            </p:contentPart>
          </mc:Choice>
          <mc:Fallback xmlns="">
            <p:pic>
              <p:nvPicPr>
                <p:cNvPr id="46" name="Ink 45">
                  <a:extLst>
                    <a:ext uri="{FF2B5EF4-FFF2-40B4-BE49-F238E27FC236}">
                      <a16:creationId xmlns:a16="http://schemas.microsoft.com/office/drawing/2014/main" id="{781FBF12-2A60-D685-E511-3EFFB3210E09}"/>
                    </a:ext>
                  </a:extLst>
                </p:cNvPr>
                <p:cNvPicPr/>
                <p:nvPr/>
              </p:nvPicPr>
              <p:blipFill>
                <a:blip r:embed="rId69"/>
                <a:stretch>
                  <a:fillRect/>
                </a:stretch>
              </p:blipFill>
              <p:spPr>
                <a:xfrm>
                  <a:off x="7708151" y="3211041"/>
                  <a:ext cx="230760" cy="20448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70">
              <p14:nvContentPartPr>
                <p14:cNvPr id="47" name="Ink 46">
                  <a:extLst>
                    <a:ext uri="{FF2B5EF4-FFF2-40B4-BE49-F238E27FC236}">
                      <a16:creationId xmlns:a16="http://schemas.microsoft.com/office/drawing/2014/main" id="{253A9B8F-A2B7-27B5-6A72-E688E13433B4}"/>
                    </a:ext>
                  </a:extLst>
                </p14:cNvPr>
                <p14:cNvContentPartPr/>
                <p14:nvPr/>
              </p14:nvContentPartPr>
              <p14:xfrm>
                <a:off x="7975991" y="3245961"/>
                <a:ext cx="328680" cy="135000"/>
              </p14:xfrm>
            </p:contentPart>
          </mc:Choice>
          <mc:Fallback xmlns="">
            <p:pic>
              <p:nvPicPr>
                <p:cNvPr id="47" name="Ink 46">
                  <a:extLst>
                    <a:ext uri="{FF2B5EF4-FFF2-40B4-BE49-F238E27FC236}">
                      <a16:creationId xmlns:a16="http://schemas.microsoft.com/office/drawing/2014/main" id="{253A9B8F-A2B7-27B5-6A72-E688E13433B4}"/>
                    </a:ext>
                  </a:extLst>
                </p:cNvPr>
                <p:cNvPicPr/>
                <p:nvPr/>
              </p:nvPicPr>
              <p:blipFill>
                <a:blip r:embed="rId71"/>
                <a:stretch>
                  <a:fillRect/>
                </a:stretch>
              </p:blipFill>
              <p:spPr>
                <a:xfrm>
                  <a:off x="7957991" y="3228321"/>
                  <a:ext cx="364320" cy="1706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72">
              <p14:nvContentPartPr>
                <p14:cNvPr id="48" name="Ink 47">
                  <a:extLst>
                    <a:ext uri="{FF2B5EF4-FFF2-40B4-BE49-F238E27FC236}">
                      <a16:creationId xmlns:a16="http://schemas.microsoft.com/office/drawing/2014/main" id="{69311B37-47EC-716F-FE86-5A8DB73FF0C1}"/>
                    </a:ext>
                  </a:extLst>
                </p14:cNvPr>
                <p14:cNvContentPartPr/>
                <p14:nvPr/>
              </p14:nvContentPartPr>
              <p14:xfrm>
                <a:off x="9098111" y="3282681"/>
                <a:ext cx="307800" cy="165960"/>
              </p14:xfrm>
            </p:contentPart>
          </mc:Choice>
          <mc:Fallback xmlns="">
            <p:pic>
              <p:nvPicPr>
                <p:cNvPr id="48" name="Ink 47">
                  <a:extLst>
                    <a:ext uri="{FF2B5EF4-FFF2-40B4-BE49-F238E27FC236}">
                      <a16:creationId xmlns:a16="http://schemas.microsoft.com/office/drawing/2014/main" id="{69311B37-47EC-716F-FE86-5A8DB73FF0C1}"/>
                    </a:ext>
                  </a:extLst>
                </p:cNvPr>
                <p:cNvPicPr/>
                <p:nvPr/>
              </p:nvPicPr>
              <p:blipFill>
                <a:blip r:embed="rId73"/>
                <a:stretch>
                  <a:fillRect/>
                </a:stretch>
              </p:blipFill>
              <p:spPr>
                <a:xfrm>
                  <a:off x="9080471" y="3264681"/>
                  <a:ext cx="343440" cy="2016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74">
              <p14:nvContentPartPr>
                <p14:cNvPr id="49" name="Ink 48">
                  <a:extLst>
                    <a:ext uri="{FF2B5EF4-FFF2-40B4-BE49-F238E27FC236}">
                      <a16:creationId xmlns:a16="http://schemas.microsoft.com/office/drawing/2014/main" id="{584B61CE-98B4-5CDA-5FF6-CA474291C281}"/>
                    </a:ext>
                  </a:extLst>
                </p14:cNvPr>
                <p14:cNvContentPartPr/>
                <p14:nvPr/>
              </p14:nvContentPartPr>
              <p14:xfrm>
                <a:off x="9478991" y="3271521"/>
                <a:ext cx="356760" cy="143280"/>
              </p14:xfrm>
            </p:contentPart>
          </mc:Choice>
          <mc:Fallback xmlns="">
            <p:pic>
              <p:nvPicPr>
                <p:cNvPr id="49" name="Ink 48">
                  <a:extLst>
                    <a:ext uri="{FF2B5EF4-FFF2-40B4-BE49-F238E27FC236}">
                      <a16:creationId xmlns:a16="http://schemas.microsoft.com/office/drawing/2014/main" id="{584B61CE-98B4-5CDA-5FF6-CA474291C281}"/>
                    </a:ext>
                  </a:extLst>
                </p:cNvPr>
                <p:cNvPicPr/>
                <p:nvPr/>
              </p:nvPicPr>
              <p:blipFill>
                <a:blip r:embed="rId75"/>
                <a:stretch>
                  <a:fillRect/>
                </a:stretch>
              </p:blipFill>
              <p:spPr>
                <a:xfrm>
                  <a:off x="9460991" y="3253521"/>
                  <a:ext cx="392400" cy="17892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76">
              <p14:nvContentPartPr>
                <p14:cNvPr id="50" name="Ink 49">
                  <a:extLst>
                    <a:ext uri="{FF2B5EF4-FFF2-40B4-BE49-F238E27FC236}">
                      <a16:creationId xmlns:a16="http://schemas.microsoft.com/office/drawing/2014/main" id="{087F01BC-E8E5-5439-30DD-2BA874739D0D}"/>
                    </a:ext>
                  </a:extLst>
                </p14:cNvPr>
                <p14:cNvContentPartPr/>
                <p14:nvPr/>
              </p14:nvContentPartPr>
              <p14:xfrm>
                <a:off x="9918191" y="3287721"/>
                <a:ext cx="34560" cy="113040"/>
              </p14:xfrm>
            </p:contentPart>
          </mc:Choice>
          <mc:Fallback xmlns="">
            <p:pic>
              <p:nvPicPr>
                <p:cNvPr id="50" name="Ink 49">
                  <a:extLst>
                    <a:ext uri="{FF2B5EF4-FFF2-40B4-BE49-F238E27FC236}">
                      <a16:creationId xmlns:a16="http://schemas.microsoft.com/office/drawing/2014/main" id="{087F01BC-E8E5-5439-30DD-2BA874739D0D}"/>
                    </a:ext>
                  </a:extLst>
                </p:cNvPr>
                <p:cNvPicPr/>
                <p:nvPr/>
              </p:nvPicPr>
              <p:blipFill>
                <a:blip r:embed="rId77"/>
                <a:stretch>
                  <a:fillRect/>
                </a:stretch>
              </p:blipFill>
              <p:spPr>
                <a:xfrm>
                  <a:off x="9900551" y="3269721"/>
                  <a:ext cx="70200" cy="14868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78">
              <p14:nvContentPartPr>
                <p14:cNvPr id="51" name="Ink 50">
                  <a:extLst>
                    <a:ext uri="{FF2B5EF4-FFF2-40B4-BE49-F238E27FC236}">
                      <a16:creationId xmlns:a16="http://schemas.microsoft.com/office/drawing/2014/main" id="{0D9C10E4-ABBE-BC19-DB4B-78EF6FE4017E}"/>
                    </a:ext>
                  </a:extLst>
                </p14:cNvPr>
                <p14:cNvContentPartPr/>
                <p14:nvPr/>
              </p14:nvContentPartPr>
              <p14:xfrm>
                <a:off x="9954191" y="3144801"/>
                <a:ext cx="24120" cy="90720"/>
              </p14:xfrm>
            </p:contentPart>
          </mc:Choice>
          <mc:Fallback xmlns="">
            <p:pic>
              <p:nvPicPr>
                <p:cNvPr id="51" name="Ink 50">
                  <a:extLst>
                    <a:ext uri="{FF2B5EF4-FFF2-40B4-BE49-F238E27FC236}">
                      <a16:creationId xmlns:a16="http://schemas.microsoft.com/office/drawing/2014/main" id="{0D9C10E4-ABBE-BC19-DB4B-78EF6FE4017E}"/>
                    </a:ext>
                  </a:extLst>
                </p:cNvPr>
                <p:cNvPicPr/>
                <p:nvPr/>
              </p:nvPicPr>
              <p:blipFill>
                <a:blip r:embed="rId79"/>
                <a:stretch>
                  <a:fillRect/>
                </a:stretch>
              </p:blipFill>
              <p:spPr>
                <a:xfrm>
                  <a:off x="9936191" y="3126801"/>
                  <a:ext cx="59760" cy="1263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80">
              <p14:nvContentPartPr>
                <p14:cNvPr id="52" name="Ink 51">
                  <a:extLst>
                    <a:ext uri="{FF2B5EF4-FFF2-40B4-BE49-F238E27FC236}">
                      <a16:creationId xmlns:a16="http://schemas.microsoft.com/office/drawing/2014/main" id="{7B0B4BFB-FB59-BF66-6894-3B99FD91ABC5}"/>
                    </a:ext>
                  </a:extLst>
                </p14:cNvPr>
                <p14:cNvContentPartPr/>
                <p14:nvPr/>
              </p14:nvContentPartPr>
              <p14:xfrm>
                <a:off x="9995231" y="3260721"/>
                <a:ext cx="176040" cy="126000"/>
              </p14:xfrm>
            </p:contentPart>
          </mc:Choice>
          <mc:Fallback xmlns="">
            <p:pic>
              <p:nvPicPr>
                <p:cNvPr id="52" name="Ink 51">
                  <a:extLst>
                    <a:ext uri="{FF2B5EF4-FFF2-40B4-BE49-F238E27FC236}">
                      <a16:creationId xmlns:a16="http://schemas.microsoft.com/office/drawing/2014/main" id="{7B0B4BFB-FB59-BF66-6894-3B99FD91ABC5}"/>
                    </a:ext>
                  </a:extLst>
                </p:cNvPr>
                <p:cNvPicPr/>
                <p:nvPr/>
              </p:nvPicPr>
              <p:blipFill>
                <a:blip r:embed="rId81"/>
                <a:stretch>
                  <a:fillRect/>
                </a:stretch>
              </p:blipFill>
              <p:spPr>
                <a:xfrm>
                  <a:off x="9977591" y="3242721"/>
                  <a:ext cx="211680" cy="161640"/>
                </a:xfrm>
                <a:prstGeom prst="rect">
                  <a:avLst/>
                </a:prstGeom>
              </p:spPr>
            </p:pic>
          </mc:Fallback>
        </mc:AlternateContent>
      </p:grpSp>
      <p:grpSp>
        <p:nvGrpSpPr>
          <p:cNvPr id="56" name="Group 55">
            <a:extLst>
              <a:ext uri="{FF2B5EF4-FFF2-40B4-BE49-F238E27FC236}">
                <a16:creationId xmlns:a16="http://schemas.microsoft.com/office/drawing/2014/main" id="{9BDE7DE4-F197-DD65-F4B2-CBA37A49AD6C}"/>
              </a:ext>
            </a:extLst>
          </p:cNvPr>
          <p:cNvGrpSpPr/>
          <p:nvPr/>
        </p:nvGrpSpPr>
        <p:grpSpPr>
          <a:xfrm>
            <a:off x="5214071" y="4824921"/>
            <a:ext cx="696960" cy="77040"/>
            <a:chOff x="5214071" y="4824921"/>
            <a:chExt cx="696960" cy="77040"/>
          </a:xfrm>
        </p:grpSpPr>
        <mc:AlternateContent xmlns:mc="http://schemas.openxmlformats.org/markup-compatibility/2006" xmlns:p14="http://schemas.microsoft.com/office/powerpoint/2010/main" xmlns:aink="http://schemas.microsoft.com/office/drawing/2016/ink">
          <mc:Choice Requires="p14 aink">
            <p:contentPart p14:bwMode="auto" r:id="rId82">
              <p14:nvContentPartPr>
                <p14:cNvPr id="54" name="Ink 53">
                  <a:extLst>
                    <a:ext uri="{FF2B5EF4-FFF2-40B4-BE49-F238E27FC236}">
                      <a16:creationId xmlns:a16="http://schemas.microsoft.com/office/drawing/2014/main" id="{C2782280-5013-7D30-77B8-78A80FF20B0E}"/>
                    </a:ext>
                  </a:extLst>
                </p14:cNvPr>
                <p14:cNvContentPartPr/>
                <p14:nvPr/>
              </p14:nvContentPartPr>
              <p14:xfrm>
                <a:off x="5214071" y="4824921"/>
                <a:ext cx="696960" cy="77040"/>
              </p14:xfrm>
            </p:contentPart>
          </mc:Choice>
          <mc:Fallback xmlns="">
            <p:pic>
              <p:nvPicPr>
                <p:cNvPr id="54" name="Ink 53">
                  <a:extLst>
                    <a:ext uri="{FF2B5EF4-FFF2-40B4-BE49-F238E27FC236}">
                      <a16:creationId xmlns:a16="http://schemas.microsoft.com/office/drawing/2014/main" id="{C2782280-5013-7D30-77B8-78A80FF20B0E}"/>
                    </a:ext>
                  </a:extLst>
                </p:cNvPr>
                <p:cNvPicPr/>
                <p:nvPr/>
              </p:nvPicPr>
              <p:blipFill>
                <a:blip r:embed="rId83"/>
                <a:stretch>
                  <a:fillRect/>
                </a:stretch>
              </p:blipFill>
              <p:spPr>
                <a:xfrm>
                  <a:off x="5196431" y="4807281"/>
                  <a:ext cx="732600" cy="11268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84">
              <p14:nvContentPartPr>
                <p14:cNvPr id="55" name="Ink 54">
                  <a:extLst>
                    <a:ext uri="{FF2B5EF4-FFF2-40B4-BE49-F238E27FC236}">
                      <a16:creationId xmlns:a16="http://schemas.microsoft.com/office/drawing/2014/main" id="{7B30EC7C-0D73-2E65-97C9-765065AA9121}"/>
                    </a:ext>
                  </a:extLst>
                </p14:cNvPr>
                <p14:cNvContentPartPr/>
                <p14:nvPr/>
              </p14:nvContentPartPr>
              <p14:xfrm>
                <a:off x="5324231" y="4855521"/>
                <a:ext cx="400320" cy="6480"/>
              </p14:xfrm>
            </p:contentPart>
          </mc:Choice>
          <mc:Fallback xmlns="">
            <p:pic>
              <p:nvPicPr>
                <p:cNvPr id="55" name="Ink 54">
                  <a:extLst>
                    <a:ext uri="{FF2B5EF4-FFF2-40B4-BE49-F238E27FC236}">
                      <a16:creationId xmlns:a16="http://schemas.microsoft.com/office/drawing/2014/main" id="{7B30EC7C-0D73-2E65-97C9-765065AA9121}"/>
                    </a:ext>
                  </a:extLst>
                </p:cNvPr>
                <p:cNvPicPr/>
                <p:nvPr/>
              </p:nvPicPr>
              <p:blipFill>
                <a:blip r:embed="rId85"/>
                <a:stretch>
                  <a:fillRect/>
                </a:stretch>
              </p:blipFill>
              <p:spPr>
                <a:xfrm>
                  <a:off x="5306231" y="4837521"/>
                  <a:ext cx="435960" cy="42120"/>
                </a:xfrm>
                <a:prstGeom prst="rect">
                  <a:avLst/>
                </a:prstGeom>
              </p:spPr>
            </p:pic>
          </mc:Fallback>
        </mc:AlternateContent>
      </p:grpSp>
      <mc:AlternateContent xmlns:mc="http://schemas.openxmlformats.org/markup-compatibility/2006" xmlns:p14="http://schemas.microsoft.com/office/powerpoint/2010/main" xmlns:aink="http://schemas.microsoft.com/office/drawing/2016/ink">
        <mc:Choice Requires="p14 aink">
          <p:contentPart p14:bwMode="auto" r:id="rId86">
            <p14:nvContentPartPr>
              <p14:cNvPr id="57" name="Ink 56">
                <a:extLst>
                  <a:ext uri="{FF2B5EF4-FFF2-40B4-BE49-F238E27FC236}">
                    <a16:creationId xmlns:a16="http://schemas.microsoft.com/office/drawing/2014/main" id="{C04AFD55-AF61-9C25-A9CF-3582A328219B}"/>
                  </a:ext>
                </a:extLst>
              </p14:cNvPr>
              <p14:cNvContentPartPr/>
              <p14:nvPr/>
            </p14:nvContentPartPr>
            <p14:xfrm>
              <a:off x="8431031" y="4890081"/>
              <a:ext cx="1087560" cy="360"/>
            </p14:xfrm>
          </p:contentPart>
        </mc:Choice>
        <mc:Fallback xmlns="">
          <p:pic>
            <p:nvPicPr>
              <p:cNvPr id="57" name="Ink 56">
                <a:extLst>
                  <a:ext uri="{FF2B5EF4-FFF2-40B4-BE49-F238E27FC236}">
                    <a16:creationId xmlns:a16="http://schemas.microsoft.com/office/drawing/2014/main" id="{C04AFD55-AF61-9C25-A9CF-3582A328219B}"/>
                  </a:ext>
                </a:extLst>
              </p:cNvPr>
              <p:cNvPicPr/>
              <p:nvPr/>
            </p:nvPicPr>
            <p:blipFill>
              <a:blip r:embed="rId87"/>
              <a:stretch>
                <a:fillRect/>
              </a:stretch>
            </p:blipFill>
            <p:spPr>
              <a:xfrm>
                <a:off x="8413031" y="4872441"/>
                <a:ext cx="1123200" cy="3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88">
            <p14:nvContentPartPr>
              <p14:cNvPr id="58" name="Ink 57">
                <a:extLst>
                  <a:ext uri="{FF2B5EF4-FFF2-40B4-BE49-F238E27FC236}">
                    <a16:creationId xmlns:a16="http://schemas.microsoft.com/office/drawing/2014/main" id="{F4025730-8555-806E-15D4-46E9683C81BD}"/>
                  </a:ext>
                </a:extLst>
              </p14:cNvPr>
              <p14:cNvContentPartPr/>
              <p14:nvPr/>
            </p14:nvContentPartPr>
            <p14:xfrm>
              <a:off x="9971471" y="4884321"/>
              <a:ext cx="1184040" cy="6480"/>
            </p14:xfrm>
          </p:contentPart>
        </mc:Choice>
        <mc:Fallback xmlns="">
          <p:pic>
            <p:nvPicPr>
              <p:cNvPr id="58" name="Ink 57">
                <a:extLst>
                  <a:ext uri="{FF2B5EF4-FFF2-40B4-BE49-F238E27FC236}">
                    <a16:creationId xmlns:a16="http://schemas.microsoft.com/office/drawing/2014/main" id="{F4025730-8555-806E-15D4-46E9683C81BD}"/>
                  </a:ext>
                </a:extLst>
              </p:cNvPr>
              <p:cNvPicPr/>
              <p:nvPr/>
            </p:nvPicPr>
            <p:blipFill>
              <a:blip r:embed="rId89"/>
              <a:stretch>
                <a:fillRect/>
              </a:stretch>
            </p:blipFill>
            <p:spPr>
              <a:xfrm>
                <a:off x="9953471" y="4866321"/>
                <a:ext cx="1219680" cy="4212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90">
            <p14:nvContentPartPr>
              <p14:cNvPr id="59" name="Ink 58">
                <a:extLst>
                  <a:ext uri="{FF2B5EF4-FFF2-40B4-BE49-F238E27FC236}">
                    <a16:creationId xmlns:a16="http://schemas.microsoft.com/office/drawing/2014/main" id="{B1FB6F4C-113D-2D6B-ADC9-9A4A1B630943}"/>
                  </a:ext>
                </a:extLst>
              </p14:cNvPr>
              <p14:cNvContentPartPr/>
              <p14:nvPr/>
            </p14:nvContentPartPr>
            <p14:xfrm>
              <a:off x="3830951" y="5480121"/>
              <a:ext cx="258480" cy="12240"/>
            </p14:xfrm>
          </p:contentPart>
        </mc:Choice>
        <mc:Fallback xmlns="">
          <p:pic>
            <p:nvPicPr>
              <p:cNvPr id="59" name="Ink 58">
                <a:extLst>
                  <a:ext uri="{FF2B5EF4-FFF2-40B4-BE49-F238E27FC236}">
                    <a16:creationId xmlns:a16="http://schemas.microsoft.com/office/drawing/2014/main" id="{B1FB6F4C-113D-2D6B-ADC9-9A4A1B630943}"/>
                  </a:ext>
                </a:extLst>
              </p:cNvPr>
              <p:cNvPicPr/>
              <p:nvPr/>
            </p:nvPicPr>
            <p:blipFill>
              <a:blip r:embed="rId91"/>
              <a:stretch>
                <a:fillRect/>
              </a:stretch>
            </p:blipFill>
            <p:spPr>
              <a:xfrm>
                <a:off x="3812951" y="5462121"/>
                <a:ext cx="294120" cy="47880"/>
              </a:xfrm>
              <a:prstGeom prst="rect">
                <a:avLst/>
              </a:prstGeom>
            </p:spPr>
          </p:pic>
        </mc:Fallback>
      </mc:AlternateContent>
      <p:grpSp>
        <p:nvGrpSpPr>
          <p:cNvPr id="62" name="Group 61">
            <a:extLst>
              <a:ext uri="{FF2B5EF4-FFF2-40B4-BE49-F238E27FC236}">
                <a16:creationId xmlns:a16="http://schemas.microsoft.com/office/drawing/2014/main" id="{1E25D419-A552-D54F-05DC-3ACF8A52B401}"/>
              </a:ext>
            </a:extLst>
          </p:cNvPr>
          <p:cNvGrpSpPr/>
          <p:nvPr/>
        </p:nvGrpSpPr>
        <p:grpSpPr>
          <a:xfrm>
            <a:off x="4786031" y="5376081"/>
            <a:ext cx="300600" cy="29880"/>
            <a:chOff x="4786031" y="5376081"/>
            <a:chExt cx="300600" cy="29880"/>
          </a:xfrm>
        </p:grpSpPr>
        <mc:AlternateContent xmlns:mc="http://schemas.openxmlformats.org/markup-compatibility/2006" xmlns:p14="http://schemas.microsoft.com/office/powerpoint/2010/main" xmlns:aink="http://schemas.microsoft.com/office/drawing/2016/ink">
          <mc:Choice Requires="p14 aink">
            <p:contentPart p14:bwMode="auto" r:id="rId92">
              <p14:nvContentPartPr>
                <p14:cNvPr id="60" name="Ink 59">
                  <a:extLst>
                    <a:ext uri="{FF2B5EF4-FFF2-40B4-BE49-F238E27FC236}">
                      <a16:creationId xmlns:a16="http://schemas.microsoft.com/office/drawing/2014/main" id="{EB604658-A47D-DD47-2A03-A8026FBD080A}"/>
                    </a:ext>
                  </a:extLst>
                </p14:cNvPr>
                <p14:cNvContentPartPr/>
                <p14:nvPr/>
              </p14:nvContentPartPr>
              <p14:xfrm>
                <a:off x="4839671" y="5387961"/>
                <a:ext cx="212040" cy="12240"/>
              </p14:xfrm>
            </p:contentPart>
          </mc:Choice>
          <mc:Fallback xmlns="">
            <p:pic>
              <p:nvPicPr>
                <p:cNvPr id="60" name="Ink 59">
                  <a:extLst>
                    <a:ext uri="{FF2B5EF4-FFF2-40B4-BE49-F238E27FC236}">
                      <a16:creationId xmlns:a16="http://schemas.microsoft.com/office/drawing/2014/main" id="{EB604658-A47D-DD47-2A03-A8026FBD080A}"/>
                    </a:ext>
                  </a:extLst>
                </p:cNvPr>
                <p:cNvPicPr/>
                <p:nvPr/>
              </p:nvPicPr>
              <p:blipFill>
                <a:blip r:embed="rId93"/>
                <a:stretch>
                  <a:fillRect/>
                </a:stretch>
              </p:blipFill>
              <p:spPr>
                <a:xfrm>
                  <a:off x="4821671" y="5369961"/>
                  <a:ext cx="247680" cy="4788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94">
              <p14:nvContentPartPr>
                <p14:cNvPr id="61" name="Ink 60">
                  <a:extLst>
                    <a:ext uri="{FF2B5EF4-FFF2-40B4-BE49-F238E27FC236}">
                      <a16:creationId xmlns:a16="http://schemas.microsoft.com/office/drawing/2014/main" id="{C7518CF5-E206-1B2E-25FE-FAEDF7843415}"/>
                    </a:ext>
                  </a:extLst>
                </p14:cNvPr>
                <p14:cNvContentPartPr/>
                <p14:nvPr/>
              </p14:nvContentPartPr>
              <p14:xfrm>
                <a:off x="4786031" y="5376081"/>
                <a:ext cx="300600" cy="29880"/>
              </p14:xfrm>
            </p:contentPart>
          </mc:Choice>
          <mc:Fallback xmlns="">
            <p:pic>
              <p:nvPicPr>
                <p:cNvPr id="61" name="Ink 60">
                  <a:extLst>
                    <a:ext uri="{FF2B5EF4-FFF2-40B4-BE49-F238E27FC236}">
                      <a16:creationId xmlns:a16="http://schemas.microsoft.com/office/drawing/2014/main" id="{C7518CF5-E206-1B2E-25FE-FAEDF7843415}"/>
                    </a:ext>
                  </a:extLst>
                </p:cNvPr>
                <p:cNvPicPr/>
                <p:nvPr/>
              </p:nvPicPr>
              <p:blipFill>
                <a:blip r:embed="rId95"/>
                <a:stretch>
                  <a:fillRect/>
                </a:stretch>
              </p:blipFill>
              <p:spPr>
                <a:xfrm>
                  <a:off x="4768391" y="5358081"/>
                  <a:ext cx="336240" cy="65520"/>
                </a:xfrm>
                <a:prstGeom prst="rect">
                  <a:avLst/>
                </a:prstGeom>
              </p:spPr>
            </p:pic>
          </mc:Fallback>
        </mc:AlternateContent>
      </p:grpSp>
    </p:spTree>
    <p:extLst>
      <p:ext uri="{BB962C8B-B14F-4D97-AF65-F5344CB8AC3E}">
        <p14:creationId xmlns:p14="http://schemas.microsoft.com/office/powerpoint/2010/main" val="4128463375"/>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6C590-5F99-CFB7-9CD4-09487E869463}"/>
              </a:ext>
            </a:extLst>
          </p:cNvPr>
          <p:cNvSpPr>
            <a:spLocks noGrp="1"/>
          </p:cNvSpPr>
          <p:nvPr>
            <p:ph type="title"/>
          </p:nvPr>
        </p:nvSpPr>
        <p:spPr/>
        <p:txBody>
          <a:bodyPr/>
          <a:lstStyle/>
          <a:p>
            <a:endParaRPr lang="en-IN"/>
          </a:p>
        </p:txBody>
      </p:sp>
      <p:sp>
        <p:nvSpPr>
          <p:cNvPr id="4" name="TextBox 3">
            <a:extLst>
              <a:ext uri="{FF2B5EF4-FFF2-40B4-BE49-F238E27FC236}">
                <a16:creationId xmlns:a16="http://schemas.microsoft.com/office/drawing/2014/main" id="{A795C112-0E04-F4B6-61C2-6C05CB9D12D5}"/>
              </a:ext>
            </a:extLst>
          </p:cNvPr>
          <p:cNvSpPr txBox="1"/>
          <p:nvPr/>
        </p:nvSpPr>
        <p:spPr>
          <a:xfrm>
            <a:off x="609441" y="2274838"/>
            <a:ext cx="8531665" cy="1569660"/>
          </a:xfrm>
          <a:prstGeom prst="rect">
            <a:avLst/>
          </a:prstGeom>
          <a:noFill/>
        </p:spPr>
        <p:txBody>
          <a:bodyPr wrap="square">
            <a:spAutoFit/>
          </a:bodyPr>
          <a:lstStyle/>
          <a:p>
            <a:r>
              <a:rPr lang="en-IN" dirty="0"/>
              <a:t>Node </a:t>
            </a:r>
            <a:r>
              <a:rPr lang="en-IN" dirty="0" err="1"/>
              <a:t>js</a:t>
            </a:r>
            <a:r>
              <a:rPr lang="en-IN" dirty="0"/>
              <a:t> 18 - Windows 64-bit Installer: https://nodejs.org/dist/v18.12.0/node-v18.12.0-x64.msi</a:t>
            </a:r>
          </a:p>
          <a:p>
            <a:r>
              <a:rPr lang="en-IN" dirty="0"/>
              <a:t>VS Code - https://code.visualstudio.com/download</a:t>
            </a:r>
          </a:p>
          <a:p>
            <a:r>
              <a:rPr lang="en-IN" dirty="0"/>
              <a:t>Fiori Tool Extension pack</a:t>
            </a:r>
          </a:p>
        </p:txBody>
      </p:sp>
    </p:spTree>
    <p:extLst>
      <p:ext uri="{BB962C8B-B14F-4D97-AF65-F5344CB8AC3E}">
        <p14:creationId xmlns:p14="http://schemas.microsoft.com/office/powerpoint/2010/main" val="18025617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61764" y="138393"/>
            <a:ext cx="10513168" cy="478800"/>
          </a:xfrm>
        </p:spPr>
        <p:txBody>
          <a:bodyPr/>
          <a:lstStyle/>
          <a:p>
            <a:r>
              <a:rPr lang="en-US" sz="3200" b="1" i="0" dirty="0">
                <a:solidFill>
                  <a:srgbClr val="000000"/>
                </a:solidFill>
                <a:effectLst/>
                <a:latin typeface="Cooper Black" panose="0208090404030B020404" pitchFamily="18" charset="0"/>
              </a:rPr>
              <a:t>Title</a:t>
            </a:r>
            <a:endParaRPr lang="en-US" sz="3200" b="1" dirty="0">
              <a:solidFill>
                <a:schemeClr val="tx1">
                  <a:lumMod val="85000"/>
                  <a:lumOff val="15000"/>
                </a:schemeClr>
              </a:solidFill>
              <a:latin typeface="Cooper Black" panose="0208090404030B020404" pitchFamily="18" charset="0"/>
            </a:endParaRPr>
          </a:p>
        </p:txBody>
      </p:sp>
      <p:sp>
        <p:nvSpPr>
          <p:cNvPr id="3" name="Rectangle: Rounded Corners 2">
            <a:extLst>
              <a:ext uri="{FF2B5EF4-FFF2-40B4-BE49-F238E27FC236}">
                <a16:creationId xmlns:a16="http://schemas.microsoft.com/office/drawing/2014/main" id="{608FCE4B-E51C-1EA9-404A-0429CEB78F88}"/>
              </a:ext>
            </a:extLst>
          </p:cNvPr>
          <p:cNvSpPr/>
          <p:nvPr/>
        </p:nvSpPr>
        <p:spPr>
          <a:xfrm>
            <a:off x="621804" y="6533181"/>
            <a:ext cx="2410207" cy="2160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latin typeface="Arial Black" panose="020B0A04020102020204" pitchFamily="34" charset="0"/>
              </a:rPr>
              <a:t>www.anubhavtrainings.com</a:t>
            </a:r>
            <a:endParaRPr lang="en-IN" sz="1050" dirty="0">
              <a:latin typeface="Arial Black" panose="020B0A04020102020204" pitchFamily="34" charset="0"/>
            </a:endParaRPr>
          </a:p>
        </p:txBody>
      </p:sp>
      <p:pic>
        <p:nvPicPr>
          <p:cNvPr id="13" name="Picture 12">
            <a:extLst>
              <a:ext uri="{FF2B5EF4-FFF2-40B4-BE49-F238E27FC236}">
                <a16:creationId xmlns:a16="http://schemas.microsoft.com/office/drawing/2014/main" id="{F288C6AC-5493-474F-667B-62B87312FE1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423004" y="6232821"/>
            <a:ext cx="608198" cy="600720"/>
          </a:xfrm>
          <a:prstGeom prst="rect">
            <a:avLst/>
          </a:prstGeom>
        </p:spPr>
      </p:pic>
      <p:sp>
        <p:nvSpPr>
          <p:cNvPr id="14" name="TextBox 13">
            <a:extLst>
              <a:ext uri="{FF2B5EF4-FFF2-40B4-BE49-F238E27FC236}">
                <a16:creationId xmlns:a16="http://schemas.microsoft.com/office/drawing/2014/main" id="{C5FFC214-6308-D89D-FE34-E0C2D20C059E}"/>
              </a:ext>
            </a:extLst>
          </p:cNvPr>
          <p:cNvSpPr txBox="1"/>
          <p:nvPr/>
        </p:nvSpPr>
        <p:spPr>
          <a:xfrm>
            <a:off x="247534" y="692696"/>
            <a:ext cx="11449272" cy="3693319"/>
          </a:xfrm>
          <a:prstGeom prst="rect">
            <a:avLst/>
          </a:prstGeom>
          <a:noFill/>
        </p:spPr>
        <p:txBody>
          <a:bodyPr wrap="square" rtlCol="0">
            <a:spAutoFit/>
          </a:bodyPr>
          <a:lstStyle/>
          <a:p>
            <a:pPr algn="l"/>
            <a:r>
              <a:rPr lang="en-US" sz="1800" dirty="0">
                <a:solidFill>
                  <a:srgbClr val="335CA2"/>
                </a:solidFill>
                <a:latin typeface="Courier New" panose="02070309020205020404" pitchFamily="49" charset="0"/>
              </a:rPr>
              <a:t>@EndUserText.label</a:t>
            </a:r>
            <a:r>
              <a:rPr lang="en-US" sz="1800" dirty="0">
                <a:solidFill>
                  <a:srgbClr val="000000"/>
                </a:solidFill>
                <a:latin typeface="Courier New" panose="02070309020205020404" pitchFamily="49" charset="0"/>
              </a:rPr>
              <a:t> </a:t>
            </a:r>
            <a:r>
              <a:rPr lang="en-US" sz="1800" dirty="0">
                <a:solidFill>
                  <a:srgbClr val="335CA2"/>
                </a:solidFill>
                <a:latin typeface="Courier New" panose="02070309020205020404" pitchFamily="49" charset="0"/>
              </a:rPr>
              <a:t>:</a:t>
            </a:r>
            <a:r>
              <a:rPr lang="en-US" sz="1800" dirty="0">
                <a:solidFill>
                  <a:srgbClr val="000000"/>
                </a:solidFill>
                <a:latin typeface="Courier New" panose="02070309020205020404" pitchFamily="49" charset="0"/>
              </a:rPr>
              <a:t> </a:t>
            </a:r>
            <a:r>
              <a:rPr lang="en-US" sz="1800" dirty="0">
                <a:solidFill>
                  <a:srgbClr val="335CA2"/>
                </a:solidFill>
                <a:latin typeface="Courier New" panose="02070309020205020404" pitchFamily="49" charset="0"/>
              </a:rPr>
              <a:t>'ZOFT_EMP_MGR'</a:t>
            </a:r>
          </a:p>
          <a:p>
            <a:pPr algn="l"/>
            <a:r>
              <a:rPr lang="en-US" sz="1800" u="sng" dirty="0">
                <a:solidFill>
                  <a:srgbClr val="335CA2"/>
                </a:solidFill>
                <a:latin typeface="Courier New" panose="02070309020205020404" pitchFamily="49" charset="0"/>
              </a:rPr>
              <a:t>@AbapCatalog.enhancement.category</a:t>
            </a:r>
            <a:r>
              <a:rPr lang="en-US" sz="1800" u="sng" dirty="0">
                <a:solidFill>
                  <a:srgbClr val="000000"/>
                </a:solidFill>
                <a:latin typeface="Courier New" panose="02070309020205020404" pitchFamily="49" charset="0"/>
              </a:rPr>
              <a:t> </a:t>
            </a:r>
            <a:r>
              <a:rPr lang="en-US" sz="1800" u="sng" dirty="0">
                <a:solidFill>
                  <a:srgbClr val="335CA2"/>
                </a:solidFill>
                <a:latin typeface="Courier New" panose="02070309020205020404" pitchFamily="49" charset="0"/>
              </a:rPr>
              <a:t>:</a:t>
            </a:r>
            <a:r>
              <a:rPr lang="en-US" sz="1800" u="sng" dirty="0">
                <a:solidFill>
                  <a:srgbClr val="000000"/>
                </a:solidFill>
                <a:latin typeface="Courier New" panose="02070309020205020404" pitchFamily="49" charset="0"/>
              </a:rPr>
              <a:t> </a:t>
            </a:r>
            <a:r>
              <a:rPr lang="en-US" sz="1800" u="sng" dirty="0">
                <a:solidFill>
                  <a:srgbClr val="335CA2"/>
                </a:solidFill>
                <a:latin typeface="Courier New" panose="02070309020205020404" pitchFamily="49" charset="0"/>
              </a:rPr>
              <a:t>#NOT_CLASSIFIED</a:t>
            </a:r>
          </a:p>
          <a:p>
            <a:pPr algn="l"/>
            <a:r>
              <a:rPr lang="en-US" sz="1800" dirty="0">
                <a:solidFill>
                  <a:srgbClr val="335CA2"/>
                </a:solidFill>
                <a:latin typeface="Courier New" panose="02070309020205020404" pitchFamily="49" charset="0"/>
              </a:rPr>
              <a:t>@AbapCatalog.tableCategory</a:t>
            </a:r>
            <a:r>
              <a:rPr lang="en-US" sz="1800" dirty="0">
                <a:solidFill>
                  <a:srgbClr val="000000"/>
                </a:solidFill>
                <a:latin typeface="Courier New" panose="02070309020205020404" pitchFamily="49" charset="0"/>
              </a:rPr>
              <a:t> </a:t>
            </a:r>
            <a:r>
              <a:rPr lang="en-US" sz="1800" dirty="0">
                <a:solidFill>
                  <a:srgbClr val="335CA2"/>
                </a:solidFill>
                <a:latin typeface="Courier New" panose="02070309020205020404" pitchFamily="49" charset="0"/>
              </a:rPr>
              <a:t>:</a:t>
            </a:r>
            <a:r>
              <a:rPr lang="en-US" sz="1800" dirty="0">
                <a:solidFill>
                  <a:srgbClr val="000000"/>
                </a:solidFill>
                <a:latin typeface="Courier New" panose="02070309020205020404" pitchFamily="49" charset="0"/>
              </a:rPr>
              <a:t> </a:t>
            </a:r>
            <a:r>
              <a:rPr lang="en-US" sz="1800" dirty="0">
                <a:solidFill>
                  <a:srgbClr val="335CA2"/>
                </a:solidFill>
                <a:latin typeface="Courier New" panose="02070309020205020404" pitchFamily="49" charset="0"/>
              </a:rPr>
              <a:t>#TRANSPARENT</a:t>
            </a:r>
          </a:p>
          <a:p>
            <a:pPr algn="l"/>
            <a:r>
              <a:rPr lang="en-US" sz="1800" dirty="0">
                <a:solidFill>
                  <a:srgbClr val="335CA2"/>
                </a:solidFill>
                <a:latin typeface="Courier New" panose="02070309020205020404" pitchFamily="49" charset="0"/>
              </a:rPr>
              <a:t>@AbapCatalog.deliveryClass</a:t>
            </a:r>
            <a:r>
              <a:rPr lang="en-US" sz="1800" dirty="0">
                <a:solidFill>
                  <a:srgbClr val="000000"/>
                </a:solidFill>
                <a:latin typeface="Courier New" panose="02070309020205020404" pitchFamily="49" charset="0"/>
              </a:rPr>
              <a:t> </a:t>
            </a:r>
            <a:r>
              <a:rPr lang="en-US" sz="1800" dirty="0">
                <a:solidFill>
                  <a:srgbClr val="335CA2"/>
                </a:solidFill>
                <a:latin typeface="Courier New" panose="02070309020205020404" pitchFamily="49" charset="0"/>
              </a:rPr>
              <a:t>:</a:t>
            </a:r>
            <a:r>
              <a:rPr lang="en-US" sz="1800" dirty="0">
                <a:solidFill>
                  <a:srgbClr val="000000"/>
                </a:solidFill>
                <a:latin typeface="Courier New" panose="02070309020205020404" pitchFamily="49" charset="0"/>
              </a:rPr>
              <a:t> </a:t>
            </a:r>
            <a:r>
              <a:rPr lang="en-US" sz="1800" dirty="0">
                <a:solidFill>
                  <a:srgbClr val="335CA2"/>
                </a:solidFill>
                <a:latin typeface="Courier New" panose="02070309020205020404" pitchFamily="49" charset="0"/>
              </a:rPr>
              <a:t>#A</a:t>
            </a:r>
          </a:p>
          <a:p>
            <a:pPr algn="l"/>
            <a:r>
              <a:rPr lang="en-US" sz="1800" dirty="0">
                <a:solidFill>
                  <a:srgbClr val="335CA2"/>
                </a:solidFill>
                <a:latin typeface="Courier New" panose="02070309020205020404" pitchFamily="49" charset="0"/>
              </a:rPr>
              <a:t>@AbapCatalog.dataMaintenance</a:t>
            </a:r>
            <a:r>
              <a:rPr lang="en-US" sz="1800" dirty="0">
                <a:solidFill>
                  <a:srgbClr val="000000"/>
                </a:solidFill>
                <a:latin typeface="Courier New" panose="02070309020205020404" pitchFamily="49" charset="0"/>
              </a:rPr>
              <a:t> </a:t>
            </a:r>
            <a:r>
              <a:rPr lang="en-US" sz="1800" dirty="0">
                <a:solidFill>
                  <a:srgbClr val="335CA2"/>
                </a:solidFill>
                <a:latin typeface="Courier New" panose="02070309020205020404" pitchFamily="49" charset="0"/>
              </a:rPr>
              <a:t>:</a:t>
            </a:r>
            <a:r>
              <a:rPr lang="en-US" sz="1800" dirty="0">
                <a:solidFill>
                  <a:srgbClr val="000000"/>
                </a:solidFill>
                <a:latin typeface="Courier New" panose="02070309020205020404" pitchFamily="49" charset="0"/>
              </a:rPr>
              <a:t> </a:t>
            </a:r>
            <a:r>
              <a:rPr lang="en-US" sz="1800" dirty="0">
                <a:solidFill>
                  <a:srgbClr val="335CA2"/>
                </a:solidFill>
                <a:latin typeface="Courier New" panose="02070309020205020404" pitchFamily="49" charset="0"/>
              </a:rPr>
              <a:t>#ALLOWED</a:t>
            </a:r>
          </a:p>
          <a:p>
            <a:pPr algn="l"/>
            <a:r>
              <a:rPr lang="en-US" sz="1800" b="1" dirty="0">
                <a:solidFill>
                  <a:srgbClr val="7F0074"/>
                </a:solidFill>
                <a:latin typeface="Courier New" panose="02070309020205020404" pitchFamily="49" charset="0"/>
              </a:rPr>
              <a:t>define</a:t>
            </a:r>
            <a:r>
              <a:rPr lang="en-US" sz="1800" b="1" dirty="0">
                <a:solidFill>
                  <a:srgbClr val="000000"/>
                </a:solidFill>
                <a:latin typeface="Courier New" panose="02070309020205020404" pitchFamily="49" charset="0"/>
              </a:rPr>
              <a:t> </a:t>
            </a:r>
            <a:r>
              <a:rPr lang="en-US" sz="1800" b="1" dirty="0">
                <a:solidFill>
                  <a:srgbClr val="7F0074"/>
                </a:solidFill>
                <a:latin typeface="Courier New" panose="02070309020205020404" pitchFamily="49" charset="0"/>
              </a:rPr>
              <a:t>table</a:t>
            </a:r>
            <a:r>
              <a:rPr lang="en-US" sz="1800" b="1" dirty="0">
                <a:solidFill>
                  <a:srgbClr val="000000"/>
                </a:solidFill>
                <a:latin typeface="Courier New" panose="02070309020205020404" pitchFamily="49" charset="0"/>
              </a:rPr>
              <a:t> </a:t>
            </a:r>
            <a:r>
              <a:rPr lang="en-US" sz="1800" b="1" u="sng" dirty="0" err="1">
                <a:solidFill>
                  <a:srgbClr val="000000"/>
                </a:solidFill>
                <a:latin typeface="Courier New" panose="02070309020205020404" pitchFamily="49" charset="0"/>
              </a:rPr>
              <a:t>zoft_emp_mgr</a:t>
            </a:r>
            <a:r>
              <a:rPr lang="en-US" sz="1800" b="1" u="sng" dirty="0">
                <a:solidFill>
                  <a:srgbClr val="000000"/>
                </a:solidFill>
                <a:latin typeface="Courier New" panose="02070309020205020404" pitchFamily="49" charset="0"/>
              </a:rPr>
              <a:t> </a:t>
            </a:r>
            <a:r>
              <a:rPr lang="en-US" sz="1800" b="1" u="sng" dirty="0">
                <a:solidFill>
                  <a:srgbClr val="7F0074"/>
                </a:solidFill>
                <a:latin typeface="Courier New" panose="02070309020205020404" pitchFamily="49" charset="0"/>
              </a:rPr>
              <a:t>{</a:t>
            </a:r>
          </a:p>
          <a:p>
            <a:pPr algn="l"/>
            <a:r>
              <a:rPr lang="en-US" sz="1800" dirty="0">
                <a:solidFill>
                  <a:srgbClr val="000000"/>
                </a:solidFill>
                <a:latin typeface="Courier New" panose="02070309020205020404" pitchFamily="49" charset="0"/>
              </a:rPr>
              <a:t>  </a:t>
            </a:r>
            <a:r>
              <a:rPr lang="en-US" sz="1800" b="1" dirty="0">
                <a:solidFill>
                  <a:srgbClr val="7F0074"/>
                </a:solidFill>
                <a:latin typeface="Courier New" panose="02070309020205020404" pitchFamily="49" charset="0"/>
              </a:rPr>
              <a:t>key</a:t>
            </a:r>
            <a:r>
              <a:rPr lang="en-US" sz="1800" b="1" dirty="0">
                <a:solidFill>
                  <a:srgbClr val="000000"/>
                </a:solidFill>
                <a:latin typeface="Courier New" panose="02070309020205020404" pitchFamily="49" charset="0"/>
              </a:rPr>
              <a:t> </a:t>
            </a:r>
            <a:r>
              <a:rPr lang="en-US" sz="1800" b="1" dirty="0" err="1">
                <a:solidFill>
                  <a:srgbClr val="000000"/>
                </a:solidFill>
                <a:latin typeface="Courier New" panose="02070309020205020404" pitchFamily="49" charset="0"/>
              </a:rPr>
              <a:t>mandt</a:t>
            </a:r>
            <a:r>
              <a:rPr lang="en-US" sz="1800" b="1" dirty="0">
                <a:solidFill>
                  <a:srgbClr val="000000"/>
                </a:solidFill>
                <a:latin typeface="Courier New" panose="02070309020205020404" pitchFamily="49" charset="0"/>
              </a:rPr>
              <a:t>   </a:t>
            </a:r>
            <a:r>
              <a:rPr lang="en-US" sz="1800" b="1" dirty="0">
                <a:solidFill>
                  <a:srgbClr val="7F0074"/>
                </a:solidFill>
                <a:latin typeface="Courier New" panose="02070309020205020404" pitchFamily="49" charset="0"/>
              </a:rPr>
              <a:t>:</a:t>
            </a:r>
            <a:r>
              <a:rPr lang="en-US" sz="1800" b="1" dirty="0">
                <a:solidFill>
                  <a:srgbClr val="000000"/>
                </a:solidFill>
                <a:latin typeface="Courier New" panose="02070309020205020404" pitchFamily="49" charset="0"/>
              </a:rPr>
              <a:t> </a:t>
            </a:r>
            <a:r>
              <a:rPr lang="en-US" sz="1800" b="1" dirty="0" err="1">
                <a:solidFill>
                  <a:srgbClr val="000000"/>
                </a:solidFill>
                <a:latin typeface="Courier New" panose="02070309020205020404" pitchFamily="49" charset="0"/>
              </a:rPr>
              <a:t>mandt</a:t>
            </a:r>
            <a:r>
              <a:rPr lang="en-US" sz="1800" b="1" dirty="0">
                <a:solidFill>
                  <a:srgbClr val="000000"/>
                </a:solidFill>
                <a:latin typeface="Courier New" panose="02070309020205020404" pitchFamily="49" charset="0"/>
              </a:rPr>
              <a:t> </a:t>
            </a:r>
            <a:r>
              <a:rPr lang="en-US" sz="1800" b="1" dirty="0">
                <a:solidFill>
                  <a:srgbClr val="7F0074"/>
                </a:solidFill>
                <a:latin typeface="Courier New" panose="02070309020205020404" pitchFamily="49" charset="0"/>
              </a:rPr>
              <a:t>not</a:t>
            </a:r>
            <a:r>
              <a:rPr lang="en-US" sz="1800" b="1" dirty="0">
                <a:solidFill>
                  <a:srgbClr val="000000"/>
                </a:solidFill>
                <a:latin typeface="Courier New" panose="02070309020205020404" pitchFamily="49" charset="0"/>
              </a:rPr>
              <a:t> </a:t>
            </a:r>
            <a:r>
              <a:rPr lang="en-US" sz="1800" b="1" dirty="0">
                <a:solidFill>
                  <a:srgbClr val="7F0074"/>
                </a:solidFill>
                <a:latin typeface="Courier New" panose="02070309020205020404" pitchFamily="49" charset="0"/>
              </a:rPr>
              <a:t>null;</a:t>
            </a:r>
          </a:p>
          <a:p>
            <a:pPr algn="l"/>
            <a:r>
              <a:rPr lang="en-US" sz="1800" dirty="0">
                <a:solidFill>
                  <a:srgbClr val="000000"/>
                </a:solidFill>
                <a:latin typeface="Courier New" panose="02070309020205020404" pitchFamily="49" charset="0"/>
              </a:rPr>
              <a:t>  </a:t>
            </a:r>
            <a:r>
              <a:rPr lang="en-US" sz="1800" b="1" dirty="0">
                <a:solidFill>
                  <a:srgbClr val="7F0074"/>
                </a:solidFill>
                <a:latin typeface="Courier New" panose="02070309020205020404" pitchFamily="49" charset="0"/>
              </a:rPr>
              <a:t>key</a:t>
            </a:r>
            <a:r>
              <a:rPr lang="en-US" sz="1800" b="1" dirty="0">
                <a:solidFill>
                  <a:srgbClr val="000000"/>
                </a:solidFill>
                <a:latin typeface="Courier New" panose="02070309020205020404" pitchFamily="49" charset="0"/>
              </a:rPr>
              <a:t> empid   </a:t>
            </a:r>
            <a:r>
              <a:rPr lang="en-US" sz="1800" b="1" dirty="0">
                <a:solidFill>
                  <a:srgbClr val="7F0074"/>
                </a:solidFill>
                <a:latin typeface="Courier New" panose="02070309020205020404" pitchFamily="49" charset="0"/>
              </a:rPr>
              <a:t>:</a:t>
            </a:r>
            <a:r>
              <a:rPr lang="en-US" sz="1800" b="1" dirty="0">
                <a:solidFill>
                  <a:srgbClr val="000000"/>
                </a:solidFill>
                <a:latin typeface="Courier New" panose="02070309020205020404" pitchFamily="49" charset="0"/>
              </a:rPr>
              <a:t> </a:t>
            </a:r>
            <a:r>
              <a:rPr lang="en-US" sz="1800" b="1" dirty="0" err="1">
                <a:solidFill>
                  <a:srgbClr val="000000"/>
                </a:solidFill>
                <a:latin typeface="Courier New" panose="02070309020205020404" pitchFamily="49" charset="0"/>
              </a:rPr>
              <a:t>pernr_d</a:t>
            </a:r>
            <a:r>
              <a:rPr lang="en-US" sz="1800" b="1" dirty="0">
                <a:solidFill>
                  <a:srgbClr val="000000"/>
                </a:solidFill>
                <a:latin typeface="Courier New" panose="02070309020205020404" pitchFamily="49" charset="0"/>
              </a:rPr>
              <a:t> </a:t>
            </a:r>
            <a:r>
              <a:rPr lang="en-US" sz="1800" b="1" dirty="0">
                <a:solidFill>
                  <a:srgbClr val="7F0074"/>
                </a:solidFill>
                <a:latin typeface="Courier New" panose="02070309020205020404" pitchFamily="49" charset="0"/>
              </a:rPr>
              <a:t>not</a:t>
            </a:r>
            <a:r>
              <a:rPr lang="en-US" sz="1800" b="1" dirty="0">
                <a:solidFill>
                  <a:srgbClr val="000000"/>
                </a:solidFill>
                <a:latin typeface="Courier New" panose="02070309020205020404" pitchFamily="49" charset="0"/>
              </a:rPr>
              <a:t> </a:t>
            </a:r>
            <a:r>
              <a:rPr lang="en-US" sz="1800" b="1" dirty="0">
                <a:solidFill>
                  <a:srgbClr val="7F0074"/>
                </a:solidFill>
                <a:latin typeface="Courier New" panose="02070309020205020404" pitchFamily="49" charset="0"/>
              </a:rPr>
              <a:t>null;</a:t>
            </a:r>
          </a:p>
          <a:p>
            <a:pPr algn="l"/>
            <a:r>
              <a:rPr lang="en-US" sz="1800" dirty="0">
                <a:solidFill>
                  <a:srgbClr val="000000"/>
                </a:solidFill>
                <a:latin typeface="Courier New" panose="02070309020205020404" pitchFamily="49" charset="0"/>
              </a:rPr>
              <a:t>  </a:t>
            </a:r>
            <a:r>
              <a:rPr lang="en-US" sz="1800" b="1" dirty="0">
                <a:solidFill>
                  <a:srgbClr val="7F0074"/>
                </a:solidFill>
                <a:latin typeface="Courier New" panose="02070309020205020404" pitchFamily="49" charset="0"/>
              </a:rPr>
              <a:t>key</a:t>
            </a:r>
            <a:r>
              <a:rPr lang="en-US" sz="1800" b="1" dirty="0">
                <a:solidFill>
                  <a:srgbClr val="000000"/>
                </a:solidFill>
                <a:latin typeface="Courier New" panose="02070309020205020404" pitchFamily="49" charset="0"/>
              </a:rPr>
              <a:t> </a:t>
            </a:r>
            <a:r>
              <a:rPr lang="en-US" sz="1800" b="1" dirty="0" err="1">
                <a:solidFill>
                  <a:srgbClr val="000000"/>
                </a:solidFill>
                <a:latin typeface="Courier New" panose="02070309020205020404" pitchFamily="49" charset="0"/>
              </a:rPr>
              <a:t>empname</a:t>
            </a:r>
            <a:r>
              <a:rPr lang="en-US" sz="1800" b="1" dirty="0">
                <a:solidFill>
                  <a:srgbClr val="000000"/>
                </a:solidFill>
                <a:latin typeface="Courier New" panose="02070309020205020404" pitchFamily="49" charset="0"/>
              </a:rPr>
              <a:t> </a:t>
            </a:r>
            <a:r>
              <a:rPr lang="en-US" sz="1800" b="1" dirty="0">
                <a:solidFill>
                  <a:srgbClr val="7F0074"/>
                </a:solidFill>
                <a:latin typeface="Courier New" panose="02070309020205020404" pitchFamily="49" charset="0"/>
              </a:rPr>
              <a:t>:</a:t>
            </a:r>
            <a:r>
              <a:rPr lang="en-US" sz="1800" b="1" dirty="0">
                <a:solidFill>
                  <a:srgbClr val="000000"/>
                </a:solidFill>
                <a:latin typeface="Courier New" panose="02070309020205020404" pitchFamily="49" charset="0"/>
              </a:rPr>
              <a:t> char100 </a:t>
            </a:r>
            <a:r>
              <a:rPr lang="en-US" sz="1800" b="1" dirty="0">
                <a:solidFill>
                  <a:srgbClr val="7F0074"/>
                </a:solidFill>
                <a:latin typeface="Courier New" panose="02070309020205020404" pitchFamily="49" charset="0"/>
              </a:rPr>
              <a:t>not</a:t>
            </a:r>
            <a:r>
              <a:rPr lang="en-US" sz="1800" b="1" dirty="0">
                <a:solidFill>
                  <a:srgbClr val="000000"/>
                </a:solidFill>
                <a:latin typeface="Courier New" panose="02070309020205020404" pitchFamily="49" charset="0"/>
              </a:rPr>
              <a:t> </a:t>
            </a:r>
            <a:r>
              <a:rPr lang="en-US" sz="1800" b="1" dirty="0">
                <a:solidFill>
                  <a:srgbClr val="7F0074"/>
                </a:solidFill>
                <a:latin typeface="Courier New" panose="02070309020205020404" pitchFamily="49" charset="0"/>
              </a:rPr>
              <a:t>null;</a:t>
            </a:r>
          </a:p>
          <a:p>
            <a:pPr algn="l"/>
            <a:r>
              <a:rPr lang="en-US" sz="1800" dirty="0">
                <a:solidFill>
                  <a:srgbClr val="000000"/>
                </a:solidFill>
                <a:latin typeface="Courier New" panose="02070309020205020404" pitchFamily="49" charset="0"/>
              </a:rPr>
              <a:t>  </a:t>
            </a:r>
            <a:r>
              <a:rPr lang="en-US" sz="1800" dirty="0" err="1">
                <a:solidFill>
                  <a:srgbClr val="000000"/>
                </a:solidFill>
                <a:latin typeface="Courier New" panose="02070309020205020404" pitchFamily="49" charset="0"/>
              </a:rPr>
              <a:t>managerid</a:t>
            </a:r>
            <a:r>
              <a:rPr lang="en-US" sz="1800" dirty="0">
                <a:solidFill>
                  <a:srgbClr val="000000"/>
                </a:solidFill>
                <a:latin typeface="Courier New" panose="02070309020205020404" pitchFamily="49" charset="0"/>
              </a:rPr>
              <a:t>   </a:t>
            </a:r>
            <a:r>
              <a:rPr lang="en-US" sz="1800" b="1" dirty="0">
                <a:solidFill>
                  <a:srgbClr val="7F0074"/>
                </a:solidFill>
                <a:latin typeface="Courier New" panose="02070309020205020404" pitchFamily="49" charset="0"/>
              </a:rPr>
              <a:t>:</a:t>
            </a:r>
            <a:r>
              <a:rPr lang="en-US" sz="1800" b="1" dirty="0">
                <a:solidFill>
                  <a:srgbClr val="000000"/>
                </a:solidFill>
                <a:latin typeface="Courier New" panose="02070309020205020404" pitchFamily="49" charset="0"/>
              </a:rPr>
              <a:t> </a:t>
            </a:r>
            <a:r>
              <a:rPr lang="en-US" sz="1800" b="1" dirty="0" err="1">
                <a:solidFill>
                  <a:srgbClr val="000000"/>
                </a:solidFill>
                <a:latin typeface="Courier New" panose="02070309020205020404" pitchFamily="49" charset="0"/>
              </a:rPr>
              <a:t>pernr_d</a:t>
            </a:r>
            <a:r>
              <a:rPr lang="en-US" sz="1800" b="1" dirty="0">
                <a:solidFill>
                  <a:srgbClr val="7F0074"/>
                </a:solidFill>
                <a:latin typeface="Courier New" panose="02070309020205020404" pitchFamily="49" charset="0"/>
              </a:rPr>
              <a:t>;</a:t>
            </a:r>
          </a:p>
          <a:p>
            <a:pPr algn="l"/>
            <a:r>
              <a:rPr lang="en-US" sz="1800" dirty="0">
                <a:solidFill>
                  <a:srgbClr val="000000"/>
                </a:solidFill>
                <a:latin typeface="Courier New" panose="02070309020205020404" pitchFamily="49" charset="0"/>
              </a:rPr>
              <a:t>  </a:t>
            </a:r>
            <a:r>
              <a:rPr lang="en-US" sz="1800" dirty="0" err="1">
                <a:solidFill>
                  <a:srgbClr val="000000"/>
                </a:solidFill>
                <a:latin typeface="Courier New" panose="02070309020205020404" pitchFamily="49" charset="0"/>
              </a:rPr>
              <a:t>costcenter</a:t>
            </a:r>
            <a:r>
              <a:rPr lang="en-US" sz="1800" dirty="0">
                <a:solidFill>
                  <a:srgbClr val="000000"/>
                </a:solidFill>
                <a:latin typeface="Courier New" panose="02070309020205020404" pitchFamily="49" charset="0"/>
              </a:rPr>
              <a:t>  </a:t>
            </a:r>
            <a:r>
              <a:rPr lang="en-US" sz="1800" b="1" dirty="0">
                <a:solidFill>
                  <a:srgbClr val="7F0074"/>
                </a:solidFill>
                <a:latin typeface="Courier New" panose="02070309020205020404" pitchFamily="49" charset="0"/>
              </a:rPr>
              <a:t>:</a:t>
            </a:r>
            <a:r>
              <a:rPr lang="en-US" sz="1800" b="1" dirty="0">
                <a:solidFill>
                  <a:srgbClr val="000000"/>
                </a:solidFill>
                <a:latin typeface="Courier New" panose="02070309020205020404" pitchFamily="49" charset="0"/>
              </a:rPr>
              <a:t> </a:t>
            </a:r>
            <a:r>
              <a:rPr lang="en-US" sz="1800" b="1" dirty="0" err="1">
                <a:solidFill>
                  <a:srgbClr val="000000"/>
                </a:solidFill>
                <a:latin typeface="Courier New" panose="02070309020205020404" pitchFamily="49" charset="0"/>
              </a:rPr>
              <a:t>kostl</a:t>
            </a:r>
            <a:r>
              <a:rPr lang="en-US" sz="1800" b="1" dirty="0">
                <a:solidFill>
                  <a:srgbClr val="7F0074"/>
                </a:solidFill>
                <a:latin typeface="Courier New" panose="02070309020205020404" pitchFamily="49" charset="0"/>
              </a:rPr>
              <a:t>;</a:t>
            </a:r>
          </a:p>
          <a:p>
            <a:pPr algn="l"/>
            <a:endParaRPr lang="en-US" sz="1800" dirty="0">
              <a:latin typeface="Courier New" panose="02070309020205020404" pitchFamily="49" charset="0"/>
            </a:endParaRPr>
          </a:p>
          <a:p>
            <a:pPr algn="l"/>
            <a:r>
              <a:rPr lang="en-US" sz="1800" b="1" dirty="0">
                <a:solidFill>
                  <a:srgbClr val="7F0074"/>
                </a:solidFill>
                <a:latin typeface="Courier New" panose="02070309020205020404" pitchFamily="49" charset="0"/>
              </a:rPr>
              <a:t>}</a:t>
            </a:r>
            <a:endParaRPr lang="en-IN" sz="1800" dirty="0"/>
          </a:p>
        </p:txBody>
      </p:sp>
      <p:grpSp>
        <p:nvGrpSpPr>
          <p:cNvPr id="10" name="Group 9">
            <a:extLst>
              <a:ext uri="{FF2B5EF4-FFF2-40B4-BE49-F238E27FC236}">
                <a16:creationId xmlns:a16="http://schemas.microsoft.com/office/drawing/2014/main" id="{4C6549CA-E40F-F7A0-5FD0-FDBB82A0B9DC}"/>
              </a:ext>
            </a:extLst>
          </p:cNvPr>
          <p:cNvGrpSpPr/>
          <p:nvPr/>
        </p:nvGrpSpPr>
        <p:grpSpPr>
          <a:xfrm>
            <a:off x="8628671" y="1058601"/>
            <a:ext cx="1932840" cy="828720"/>
            <a:chOff x="8628671" y="1058601"/>
            <a:chExt cx="1932840" cy="828720"/>
          </a:xfrm>
        </p:grpSpPr>
        <mc:AlternateContent xmlns:mc="http://schemas.openxmlformats.org/markup-compatibility/2006" xmlns:p14="http://schemas.microsoft.com/office/powerpoint/2010/main">
          <mc:Choice Requires="p14">
            <p:contentPart p14:bwMode="auto" r:id="rId4">
              <p14:nvContentPartPr>
                <p14:cNvPr id="2" name="Ink 1">
                  <a:extLst>
                    <a:ext uri="{FF2B5EF4-FFF2-40B4-BE49-F238E27FC236}">
                      <a16:creationId xmlns:a16="http://schemas.microsoft.com/office/drawing/2014/main" id="{DF1C57DE-BB01-BCDD-598B-71EED1AC4D15}"/>
                    </a:ext>
                  </a:extLst>
                </p14:cNvPr>
                <p14:cNvContentPartPr/>
                <p14:nvPr/>
              </p14:nvContentPartPr>
              <p14:xfrm>
                <a:off x="8628671" y="1058601"/>
                <a:ext cx="1932840" cy="828720"/>
              </p14:xfrm>
            </p:contentPart>
          </mc:Choice>
          <mc:Fallback xmlns="">
            <p:pic>
              <p:nvPicPr>
                <p:cNvPr id="2" name="Ink 1">
                  <a:extLst>
                    <a:ext uri="{FF2B5EF4-FFF2-40B4-BE49-F238E27FC236}">
                      <a16:creationId xmlns:a16="http://schemas.microsoft.com/office/drawing/2014/main" id="{DF1C57DE-BB01-BCDD-598B-71EED1AC4D15}"/>
                    </a:ext>
                  </a:extLst>
                </p:cNvPr>
                <p:cNvPicPr/>
                <p:nvPr/>
              </p:nvPicPr>
              <p:blipFill>
                <a:blip r:embed="rId5"/>
                <a:stretch>
                  <a:fillRect/>
                </a:stretch>
              </p:blipFill>
              <p:spPr>
                <a:xfrm>
                  <a:off x="8620031" y="1049961"/>
                  <a:ext cx="1950480" cy="8463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5" name="Ink 4">
                  <a:extLst>
                    <a:ext uri="{FF2B5EF4-FFF2-40B4-BE49-F238E27FC236}">
                      <a16:creationId xmlns:a16="http://schemas.microsoft.com/office/drawing/2014/main" id="{AA3B9B6B-39E3-6EB0-88D5-68ACB0E7C5CA}"/>
                    </a:ext>
                  </a:extLst>
                </p14:cNvPr>
                <p14:cNvContentPartPr/>
                <p14:nvPr/>
              </p14:nvContentPartPr>
              <p14:xfrm>
                <a:off x="8991911" y="1181001"/>
                <a:ext cx="275760" cy="444960"/>
              </p14:xfrm>
            </p:contentPart>
          </mc:Choice>
          <mc:Fallback xmlns="">
            <p:pic>
              <p:nvPicPr>
                <p:cNvPr id="5" name="Ink 4">
                  <a:extLst>
                    <a:ext uri="{FF2B5EF4-FFF2-40B4-BE49-F238E27FC236}">
                      <a16:creationId xmlns:a16="http://schemas.microsoft.com/office/drawing/2014/main" id="{AA3B9B6B-39E3-6EB0-88D5-68ACB0E7C5CA}"/>
                    </a:ext>
                  </a:extLst>
                </p:cNvPr>
                <p:cNvPicPr/>
                <p:nvPr/>
              </p:nvPicPr>
              <p:blipFill>
                <a:blip r:embed="rId7"/>
                <a:stretch>
                  <a:fillRect/>
                </a:stretch>
              </p:blipFill>
              <p:spPr>
                <a:xfrm>
                  <a:off x="8983271" y="1172001"/>
                  <a:ext cx="293400" cy="46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6" name="Ink 5">
                  <a:extLst>
                    <a:ext uri="{FF2B5EF4-FFF2-40B4-BE49-F238E27FC236}">
                      <a16:creationId xmlns:a16="http://schemas.microsoft.com/office/drawing/2014/main" id="{4F810EA7-D01A-36B8-FAA6-F60A968659BE}"/>
                    </a:ext>
                  </a:extLst>
                </p14:cNvPr>
                <p14:cNvContentPartPr/>
                <p14:nvPr/>
              </p14:nvContentPartPr>
              <p14:xfrm>
                <a:off x="9316271" y="1419321"/>
                <a:ext cx="135360" cy="185040"/>
              </p14:xfrm>
            </p:contentPart>
          </mc:Choice>
          <mc:Fallback xmlns="">
            <p:pic>
              <p:nvPicPr>
                <p:cNvPr id="6" name="Ink 5">
                  <a:extLst>
                    <a:ext uri="{FF2B5EF4-FFF2-40B4-BE49-F238E27FC236}">
                      <a16:creationId xmlns:a16="http://schemas.microsoft.com/office/drawing/2014/main" id="{4F810EA7-D01A-36B8-FAA6-F60A968659BE}"/>
                    </a:ext>
                  </a:extLst>
                </p:cNvPr>
                <p:cNvPicPr/>
                <p:nvPr/>
              </p:nvPicPr>
              <p:blipFill>
                <a:blip r:embed="rId9"/>
                <a:stretch>
                  <a:fillRect/>
                </a:stretch>
              </p:blipFill>
              <p:spPr>
                <a:xfrm>
                  <a:off x="9307631" y="1410681"/>
                  <a:ext cx="153000" cy="20268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7" name="Ink 6">
                  <a:extLst>
                    <a:ext uri="{FF2B5EF4-FFF2-40B4-BE49-F238E27FC236}">
                      <a16:creationId xmlns:a16="http://schemas.microsoft.com/office/drawing/2014/main" id="{C5537E29-7C56-9E12-D61D-31A00712E5A6}"/>
                    </a:ext>
                  </a:extLst>
                </p14:cNvPr>
                <p14:cNvContentPartPr/>
                <p14:nvPr/>
              </p14:nvContentPartPr>
              <p14:xfrm>
                <a:off x="9531551" y="1423641"/>
                <a:ext cx="139680" cy="174240"/>
              </p14:xfrm>
            </p:contentPart>
          </mc:Choice>
          <mc:Fallback xmlns="">
            <p:pic>
              <p:nvPicPr>
                <p:cNvPr id="7" name="Ink 6">
                  <a:extLst>
                    <a:ext uri="{FF2B5EF4-FFF2-40B4-BE49-F238E27FC236}">
                      <a16:creationId xmlns:a16="http://schemas.microsoft.com/office/drawing/2014/main" id="{C5537E29-7C56-9E12-D61D-31A00712E5A6}"/>
                    </a:ext>
                  </a:extLst>
                </p:cNvPr>
                <p:cNvPicPr/>
                <p:nvPr/>
              </p:nvPicPr>
              <p:blipFill>
                <a:blip r:embed="rId11"/>
                <a:stretch>
                  <a:fillRect/>
                </a:stretch>
              </p:blipFill>
              <p:spPr>
                <a:xfrm>
                  <a:off x="9522551" y="1415001"/>
                  <a:ext cx="157320" cy="1918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8" name="Ink 7">
                  <a:extLst>
                    <a:ext uri="{FF2B5EF4-FFF2-40B4-BE49-F238E27FC236}">
                      <a16:creationId xmlns:a16="http://schemas.microsoft.com/office/drawing/2014/main" id="{CEA33216-6CCC-4FDF-5AFE-5801CFE690BB}"/>
                    </a:ext>
                  </a:extLst>
                </p14:cNvPr>
                <p14:cNvContentPartPr/>
                <p14:nvPr/>
              </p14:nvContentPartPr>
              <p14:xfrm>
                <a:off x="9791831" y="1282521"/>
                <a:ext cx="132480" cy="338760"/>
              </p14:xfrm>
            </p:contentPart>
          </mc:Choice>
          <mc:Fallback xmlns="">
            <p:pic>
              <p:nvPicPr>
                <p:cNvPr id="8" name="Ink 7">
                  <a:extLst>
                    <a:ext uri="{FF2B5EF4-FFF2-40B4-BE49-F238E27FC236}">
                      <a16:creationId xmlns:a16="http://schemas.microsoft.com/office/drawing/2014/main" id="{CEA33216-6CCC-4FDF-5AFE-5801CFE690BB}"/>
                    </a:ext>
                  </a:extLst>
                </p:cNvPr>
                <p:cNvPicPr/>
                <p:nvPr/>
              </p:nvPicPr>
              <p:blipFill>
                <a:blip r:embed="rId13"/>
                <a:stretch>
                  <a:fillRect/>
                </a:stretch>
              </p:blipFill>
              <p:spPr>
                <a:xfrm>
                  <a:off x="9783191" y="1273521"/>
                  <a:ext cx="150120" cy="3564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9" name="Ink 8">
                  <a:extLst>
                    <a:ext uri="{FF2B5EF4-FFF2-40B4-BE49-F238E27FC236}">
                      <a16:creationId xmlns:a16="http://schemas.microsoft.com/office/drawing/2014/main" id="{CA5CFE4C-9717-48AB-6992-D51B6F1BD1DD}"/>
                    </a:ext>
                  </a:extLst>
                </p14:cNvPr>
                <p14:cNvContentPartPr/>
                <p14:nvPr/>
              </p14:nvContentPartPr>
              <p14:xfrm>
                <a:off x="9847271" y="1434801"/>
                <a:ext cx="115560" cy="360"/>
              </p14:xfrm>
            </p:contentPart>
          </mc:Choice>
          <mc:Fallback xmlns="">
            <p:pic>
              <p:nvPicPr>
                <p:cNvPr id="9" name="Ink 8">
                  <a:extLst>
                    <a:ext uri="{FF2B5EF4-FFF2-40B4-BE49-F238E27FC236}">
                      <a16:creationId xmlns:a16="http://schemas.microsoft.com/office/drawing/2014/main" id="{CA5CFE4C-9717-48AB-6992-D51B6F1BD1DD}"/>
                    </a:ext>
                  </a:extLst>
                </p:cNvPr>
                <p:cNvPicPr/>
                <p:nvPr/>
              </p:nvPicPr>
              <p:blipFill>
                <a:blip r:embed="rId15"/>
                <a:stretch>
                  <a:fillRect/>
                </a:stretch>
              </p:blipFill>
              <p:spPr>
                <a:xfrm>
                  <a:off x="9838271" y="1426161"/>
                  <a:ext cx="133200" cy="18000"/>
                </a:xfrm>
                <a:prstGeom prst="rect">
                  <a:avLst/>
                </a:prstGeom>
              </p:spPr>
            </p:pic>
          </mc:Fallback>
        </mc:AlternateContent>
      </p:grpSp>
      <p:grpSp>
        <p:nvGrpSpPr>
          <p:cNvPr id="79" name="Group 78">
            <a:extLst>
              <a:ext uri="{FF2B5EF4-FFF2-40B4-BE49-F238E27FC236}">
                <a16:creationId xmlns:a16="http://schemas.microsoft.com/office/drawing/2014/main" id="{BB89380B-7FA0-5BD3-7DBE-D70011331AD2}"/>
              </a:ext>
            </a:extLst>
          </p:cNvPr>
          <p:cNvGrpSpPr/>
          <p:nvPr/>
        </p:nvGrpSpPr>
        <p:grpSpPr>
          <a:xfrm>
            <a:off x="8136911" y="1394481"/>
            <a:ext cx="362880" cy="177840"/>
            <a:chOff x="8136911" y="1394481"/>
            <a:chExt cx="362880" cy="177840"/>
          </a:xfrm>
        </p:grpSpPr>
        <mc:AlternateContent xmlns:mc="http://schemas.openxmlformats.org/markup-compatibility/2006" xmlns:p14="http://schemas.microsoft.com/office/powerpoint/2010/main">
          <mc:Choice Requires="p14">
            <p:contentPart p14:bwMode="auto" r:id="rId16">
              <p14:nvContentPartPr>
                <p14:cNvPr id="77" name="Ink 76">
                  <a:extLst>
                    <a:ext uri="{FF2B5EF4-FFF2-40B4-BE49-F238E27FC236}">
                      <a16:creationId xmlns:a16="http://schemas.microsoft.com/office/drawing/2014/main" id="{53AE0607-C021-3DCB-9139-A54504E973FD}"/>
                    </a:ext>
                  </a:extLst>
                </p14:cNvPr>
                <p14:cNvContentPartPr/>
                <p14:nvPr/>
              </p14:nvContentPartPr>
              <p14:xfrm>
                <a:off x="8136911" y="1474041"/>
                <a:ext cx="315000" cy="19440"/>
              </p14:xfrm>
            </p:contentPart>
          </mc:Choice>
          <mc:Fallback xmlns="">
            <p:pic>
              <p:nvPicPr>
                <p:cNvPr id="77" name="Ink 76">
                  <a:extLst>
                    <a:ext uri="{FF2B5EF4-FFF2-40B4-BE49-F238E27FC236}">
                      <a16:creationId xmlns:a16="http://schemas.microsoft.com/office/drawing/2014/main" id="{53AE0607-C021-3DCB-9139-A54504E973FD}"/>
                    </a:ext>
                  </a:extLst>
                </p:cNvPr>
                <p:cNvPicPr/>
                <p:nvPr/>
              </p:nvPicPr>
              <p:blipFill>
                <a:blip r:embed="rId17"/>
                <a:stretch>
                  <a:fillRect/>
                </a:stretch>
              </p:blipFill>
              <p:spPr>
                <a:xfrm>
                  <a:off x="8128271" y="1465041"/>
                  <a:ext cx="332640" cy="3708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78" name="Ink 77">
                  <a:extLst>
                    <a:ext uri="{FF2B5EF4-FFF2-40B4-BE49-F238E27FC236}">
                      <a16:creationId xmlns:a16="http://schemas.microsoft.com/office/drawing/2014/main" id="{FEE7D131-D1B3-E620-4340-CEF7A5CF309E}"/>
                    </a:ext>
                  </a:extLst>
                </p14:cNvPr>
                <p14:cNvContentPartPr/>
                <p14:nvPr/>
              </p14:nvContentPartPr>
              <p14:xfrm>
                <a:off x="8378831" y="1394481"/>
                <a:ext cx="120960" cy="177840"/>
              </p14:xfrm>
            </p:contentPart>
          </mc:Choice>
          <mc:Fallback xmlns="">
            <p:pic>
              <p:nvPicPr>
                <p:cNvPr id="78" name="Ink 77">
                  <a:extLst>
                    <a:ext uri="{FF2B5EF4-FFF2-40B4-BE49-F238E27FC236}">
                      <a16:creationId xmlns:a16="http://schemas.microsoft.com/office/drawing/2014/main" id="{FEE7D131-D1B3-E620-4340-CEF7A5CF309E}"/>
                    </a:ext>
                  </a:extLst>
                </p:cNvPr>
                <p:cNvPicPr/>
                <p:nvPr/>
              </p:nvPicPr>
              <p:blipFill>
                <a:blip r:embed="rId19"/>
                <a:stretch>
                  <a:fillRect/>
                </a:stretch>
              </p:blipFill>
              <p:spPr>
                <a:xfrm>
                  <a:off x="8369831" y="1385481"/>
                  <a:ext cx="138600" cy="19548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0">
            <p14:nvContentPartPr>
              <p14:cNvPr id="84" name="Ink 83">
                <a:extLst>
                  <a:ext uri="{FF2B5EF4-FFF2-40B4-BE49-F238E27FC236}">
                    <a16:creationId xmlns:a16="http://schemas.microsoft.com/office/drawing/2014/main" id="{8C267EBF-3819-9A7A-0B94-2B099D4837A5}"/>
                  </a:ext>
                </a:extLst>
              </p14:cNvPr>
              <p14:cNvContentPartPr/>
              <p14:nvPr/>
            </p14:nvContentPartPr>
            <p14:xfrm>
              <a:off x="7280471" y="6372921"/>
              <a:ext cx="1600200" cy="145080"/>
            </p14:xfrm>
          </p:contentPart>
        </mc:Choice>
        <mc:Fallback xmlns="">
          <p:pic>
            <p:nvPicPr>
              <p:cNvPr id="84" name="Ink 83">
                <a:extLst>
                  <a:ext uri="{FF2B5EF4-FFF2-40B4-BE49-F238E27FC236}">
                    <a16:creationId xmlns:a16="http://schemas.microsoft.com/office/drawing/2014/main" id="{8C267EBF-3819-9A7A-0B94-2B099D4837A5}"/>
                  </a:ext>
                </a:extLst>
              </p:cNvPr>
              <p:cNvPicPr/>
              <p:nvPr/>
            </p:nvPicPr>
            <p:blipFill>
              <a:blip r:embed="rId21"/>
              <a:stretch>
                <a:fillRect/>
              </a:stretch>
            </p:blipFill>
            <p:spPr>
              <a:xfrm>
                <a:off x="7271471" y="6363921"/>
                <a:ext cx="1617840" cy="16272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85" name="Ink 84">
                <a:extLst>
                  <a:ext uri="{FF2B5EF4-FFF2-40B4-BE49-F238E27FC236}">
                    <a16:creationId xmlns:a16="http://schemas.microsoft.com/office/drawing/2014/main" id="{087B6016-FA69-9130-EC2E-2832A980393B}"/>
                  </a:ext>
                </a:extLst>
              </p14:cNvPr>
              <p14:cNvContentPartPr/>
              <p14:nvPr/>
            </p14:nvContentPartPr>
            <p14:xfrm>
              <a:off x="7957991" y="6636801"/>
              <a:ext cx="255600" cy="173160"/>
            </p14:xfrm>
          </p:contentPart>
        </mc:Choice>
        <mc:Fallback xmlns="">
          <p:pic>
            <p:nvPicPr>
              <p:cNvPr id="85" name="Ink 84">
                <a:extLst>
                  <a:ext uri="{FF2B5EF4-FFF2-40B4-BE49-F238E27FC236}">
                    <a16:creationId xmlns:a16="http://schemas.microsoft.com/office/drawing/2014/main" id="{087B6016-FA69-9130-EC2E-2832A980393B}"/>
                  </a:ext>
                </a:extLst>
              </p:cNvPr>
              <p:cNvPicPr/>
              <p:nvPr/>
            </p:nvPicPr>
            <p:blipFill>
              <a:blip r:embed="rId23"/>
              <a:stretch>
                <a:fillRect/>
              </a:stretch>
            </p:blipFill>
            <p:spPr>
              <a:xfrm>
                <a:off x="7949351" y="6628161"/>
                <a:ext cx="273240" cy="1908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86" name="Ink 85">
                <a:extLst>
                  <a:ext uri="{FF2B5EF4-FFF2-40B4-BE49-F238E27FC236}">
                    <a16:creationId xmlns:a16="http://schemas.microsoft.com/office/drawing/2014/main" id="{1721D6D7-F922-60AB-22DA-E63C888843B0}"/>
                  </a:ext>
                </a:extLst>
              </p14:cNvPr>
              <p14:cNvContentPartPr/>
              <p14:nvPr/>
            </p14:nvContentPartPr>
            <p14:xfrm>
              <a:off x="8264351" y="6610521"/>
              <a:ext cx="734040" cy="168480"/>
            </p14:xfrm>
          </p:contentPart>
        </mc:Choice>
        <mc:Fallback xmlns="">
          <p:pic>
            <p:nvPicPr>
              <p:cNvPr id="86" name="Ink 85">
                <a:extLst>
                  <a:ext uri="{FF2B5EF4-FFF2-40B4-BE49-F238E27FC236}">
                    <a16:creationId xmlns:a16="http://schemas.microsoft.com/office/drawing/2014/main" id="{1721D6D7-F922-60AB-22DA-E63C888843B0}"/>
                  </a:ext>
                </a:extLst>
              </p:cNvPr>
              <p:cNvPicPr/>
              <p:nvPr/>
            </p:nvPicPr>
            <p:blipFill>
              <a:blip r:embed="rId25"/>
              <a:stretch>
                <a:fillRect/>
              </a:stretch>
            </p:blipFill>
            <p:spPr>
              <a:xfrm>
                <a:off x="8255351" y="6601521"/>
                <a:ext cx="751680" cy="18612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87" name="Ink 86">
                <a:extLst>
                  <a:ext uri="{FF2B5EF4-FFF2-40B4-BE49-F238E27FC236}">
                    <a16:creationId xmlns:a16="http://schemas.microsoft.com/office/drawing/2014/main" id="{C00F84DB-DDE3-AF0A-3652-CEF9215C4DFF}"/>
                  </a:ext>
                </a:extLst>
              </p14:cNvPr>
              <p14:cNvContentPartPr/>
              <p14:nvPr/>
            </p14:nvContentPartPr>
            <p14:xfrm>
              <a:off x="8969231" y="6645081"/>
              <a:ext cx="132840" cy="45360"/>
            </p14:xfrm>
          </p:contentPart>
        </mc:Choice>
        <mc:Fallback xmlns="">
          <p:pic>
            <p:nvPicPr>
              <p:cNvPr id="87" name="Ink 86">
                <a:extLst>
                  <a:ext uri="{FF2B5EF4-FFF2-40B4-BE49-F238E27FC236}">
                    <a16:creationId xmlns:a16="http://schemas.microsoft.com/office/drawing/2014/main" id="{C00F84DB-DDE3-AF0A-3652-CEF9215C4DFF}"/>
                  </a:ext>
                </a:extLst>
              </p:cNvPr>
              <p:cNvPicPr/>
              <p:nvPr/>
            </p:nvPicPr>
            <p:blipFill>
              <a:blip r:embed="rId27"/>
              <a:stretch>
                <a:fillRect/>
              </a:stretch>
            </p:blipFill>
            <p:spPr>
              <a:xfrm>
                <a:off x="8960591" y="6636081"/>
                <a:ext cx="150480" cy="63000"/>
              </a:xfrm>
              <a:prstGeom prst="rect">
                <a:avLst/>
              </a:prstGeom>
            </p:spPr>
          </p:pic>
        </mc:Fallback>
      </mc:AlternateContent>
      <p:grpSp>
        <p:nvGrpSpPr>
          <p:cNvPr id="132" name="Group 131">
            <a:extLst>
              <a:ext uri="{FF2B5EF4-FFF2-40B4-BE49-F238E27FC236}">
                <a16:creationId xmlns:a16="http://schemas.microsoft.com/office/drawing/2014/main" id="{B536DC34-0BE1-1E92-39B4-D20A7F940524}"/>
              </a:ext>
            </a:extLst>
          </p:cNvPr>
          <p:cNvGrpSpPr/>
          <p:nvPr/>
        </p:nvGrpSpPr>
        <p:grpSpPr>
          <a:xfrm>
            <a:off x="7042511" y="1868961"/>
            <a:ext cx="4424400" cy="4416480"/>
            <a:chOff x="7042511" y="1868961"/>
            <a:chExt cx="4424400" cy="4416480"/>
          </a:xfrm>
        </p:grpSpPr>
        <mc:AlternateContent xmlns:mc="http://schemas.openxmlformats.org/markup-compatibility/2006" xmlns:p14="http://schemas.microsoft.com/office/powerpoint/2010/main">
          <mc:Choice Requires="p14">
            <p:contentPart p14:bwMode="auto" r:id="rId28">
              <p14:nvContentPartPr>
                <p14:cNvPr id="11" name="Ink 10">
                  <a:extLst>
                    <a:ext uri="{FF2B5EF4-FFF2-40B4-BE49-F238E27FC236}">
                      <a16:creationId xmlns:a16="http://schemas.microsoft.com/office/drawing/2014/main" id="{2003A38D-2D6B-0CE8-B421-AA16089B4DE3}"/>
                    </a:ext>
                  </a:extLst>
                </p14:cNvPr>
                <p14:cNvContentPartPr/>
                <p14:nvPr/>
              </p14:nvContentPartPr>
              <p14:xfrm>
                <a:off x="9496991" y="1868961"/>
                <a:ext cx="18720" cy="386280"/>
              </p14:xfrm>
            </p:contentPart>
          </mc:Choice>
          <mc:Fallback xmlns="">
            <p:pic>
              <p:nvPicPr>
                <p:cNvPr id="11" name="Ink 10">
                  <a:extLst>
                    <a:ext uri="{FF2B5EF4-FFF2-40B4-BE49-F238E27FC236}">
                      <a16:creationId xmlns:a16="http://schemas.microsoft.com/office/drawing/2014/main" id="{2003A38D-2D6B-0CE8-B421-AA16089B4DE3}"/>
                    </a:ext>
                  </a:extLst>
                </p:cNvPr>
                <p:cNvPicPr/>
                <p:nvPr/>
              </p:nvPicPr>
              <p:blipFill>
                <a:blip r:embed="rId29"/>
                <a:stretch>
                  <a:fillRect/>
                </a:stretch>
              </p:blipFill>
              <p:spPr>
                <a:xfrm>
                  <a:off x="9487991" y="1860321"/>
                  <a:ext cx="36360" cy="40392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12" name="Ink 11">
                  <a:extLst>
                    <a:ext uri="{FF2B5EF4-FFF2-40B4-BE49-F238E27FC236}">
                      <a16:creationId xmlns:a16="http://schemas.microsoft.com/office/drawing/2014/main" id="{1389443F-E3F9-7594-463F-CE216C83D02C}"/>
                    </a:ext>
                  </a:extLst>
                </p14:cNvPr>
                <p14:cNvContentPartPr/>
                <p14:nvPr/>
              </p14:nvContentPartPr>
              <p14:xfrm>
                <a:off x="8517071" y="2203041"/>
                <a:ext cx="2101680" cy="437400"/>
              </p14:xfrm>
            </p:contentPart>
          </mc:Choice>
          <mc:Fallback xmlns="">
            <p:pic>
              <p:nvPicPr>
                <p:cNvPr id="12" name="Ink 11">
                  <a:extLst>
                    <a:ext uri="{FF2B5EF4-FFF2-40B4-BE49-F238E27FC236}">
                      <a16:creationId xmlns:a16="http://schemas.microsoft.com/office/drawing/2014/main" id="{1389443F-E3F9-7594-463F-CE216C83D02C}"/>
                    </a:ext>
                  </a:extLst>
                </p:cNvPr>
                <p:cNvPicPr/>
                <p:nvPr/>
              </p:nvPicPr>
              <p:blipFill>
                <a:blip r:embed="rId31"/>
                <a:stretch>
                  <a:fillRect/>
                </a:stretch>
              </p:blipFill>
              <p:spPr>
                <a:xfrm>
                  <a:off x="8508431" y="2194401"/>
                  <a:ext cx="2119320" cy="45504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15" name="Ink 14">
                  <a:extLst>
                    <a:ext uri="{FF2B5EF4-FFF2-40B4-BE49-F238E27FC236}">
                      <a16:creationId xmlns:a16="http://schemas.microsoft.com/office/drawing/2014/main" id="{22620FE7-462C-2E66-CD2A-615A7DD85CA8}"/>
                    </a:ext>
                  </a:extLst>
                </p14:cNvPr>
                <p14:cNvContentPartPr/>
                <p14:nvPr/>
              </p14:nvContentPartPr>
              <p14:xfrm>
                <a:off x="10140311" y="2625321"/>
                <a:ext cx="759960" cy="581040"/>
              </p14:xfrm>
            </p:contentPart>
          </mc:Choice>
          <mc:Fallback xmlns="">
            <p:pic>
              <p:nvPicPr>
                <p:cNvPr id="15" name="Ink 14">
                  <a:extLst>
                    <a:ext uri="{FF2B5EF4-FFF2-40B4-BE49-F238E27FC236}">
                      <a16:creationId xmlns:a16="http://schemas.microsoft.com/office/drawing/2014/main" id="{22620FE7-462C-2E66-CD2A-615A7DD85CA8}"/>
                    </a:ext>
                  </a:extLst>
                </p:cNvPr>
                <p:cNvPicPr/>
                <p:nvPr/>
              </p:nvPicPr>
              <p:blipFill>
                <a:blip r:embed="rId33"/>
                <a:stretch>
                  <a:fillRect/>
                </a:stretch>
              </p:blipFill>
              <p:spPr>
                <a:xfrm>
                  <a:off x="10131671" y="2616321"/>
                  <a:ext cx="777600" cy="59868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17" name="Ink 16">
                  <a:extLst>
                    <a:ext uri="{FF2B5EF4-FFF2-40B4-BE49-F238E27FC236}">
                      <a16:creationId xmlns:a16="http://schemas.microsoft.com/office/drawing/2014/main" id="{A7156E82-9864-0BA8-8C6B-EA05696D3D8C}"/>
                    </a:ext>
                  </a:extLst>
                </p14:cNvPr>
                <p14:cNvContentPartPr/>
                <p14:nvPr/>
              </p14:nvContentPartPr>
              <p14:xfrm>
                <a:off x="8472431" y="2250561"/>
                <a:ext cx="58320" cy="448920"/>
              </p14:xfrm>
            </p:contentPart>
          </mc:Choice>
          <mc:Fallback xmlns="">
            <p:pic>
              <p:nvPicPr>
                <p:cNvPr id="17" name="Ink 16">
                  <a:extLst>
                    <a:ext uri="{FF2B5EF4-FFF2-40B4-BE49-F238E27FC236}">
                      <a16:creationId xmlns:a16="http://schemas.microsoft.com/office/drawing/2014/main" id="{A7156E82-9864-0BA8-8C6B-EA05696D3D8C}"/>
                    </a:ext>
                  </a:extLst>
                </p:cNvPr>
                <p:cNvPicPr/>
                <p:nvPr/>
              </p:nvPicPr>
              <p:blipFill>
                <a:blip r:embed="rId35"/>
                <a:stretch>
                  <a:fillRect/>
                </a:stretch>
              </p:blipFill>
              <p:spPr>
                <a:xfrm>
                  <a:off x="8463431" y="2241561"/>
                  <a:ext cx="75960" cy="46656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18" name="Ink 17">
                  <a:extLst>
                    <a:ext uri="{FF2B5EF4-FFF2-40B4-BE49-F238E27FC236}">
                      <a16:creationId xmlns:a16="http://schemas.microsoft.com/office/drawing/2014/main" id="{2C5A8D8C-F379-6F0A-4409-9CC656352D60}"/>
                    </a:ext>
                  </a:extLst>
                </p14:cNvPr>
                <p14:cNvContentPartPr/>
                <p14:nvPr/>
              </p14:nvContentPartPr>
              <p14:xfrm>
                <a:off x="8095511" y="2561601"/>
                <a:ext cx="662040" cy="586080"/>
              </p14:xfrm>
            </p:contentPart>
          </mc:Choice>
          <mc:Fallback xmlns="">
            <p:pic>
              <p:nvPicPr>
                <p:cNvPr id="18" name="Ink 17">
                  <a:extLst>
                    <a:ext uri="{FF2B5EF4-FFF2-40B4-BE49-F238E27FC236}">
                      <a16:creationId xmlns:a16="http://schemas.microsoft.com/office/drawing/2014/main" id="{2C5A8D8C-F379-6F0A-4409-9CC656352D60}"/>
                    </a:ext>
                  </a:extLst>
                </p:cNvPr>
                <p:cNvPicPr/>
                <p:nvPr/>
              </p:nvPicPr>
              <p:blipFill>
                <a:blip r:embed="rId37"/>
                <a:stretch>
                  <a:fillRect/>
                </a:stretch>
              </p:blipFill>
              <p:spPr>
                <a:xfrm>
                  <a:off x="8086871" y="2552961"/>
                  <a:ext cx="679680" cy="60372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19" name="Ink 18">
                  <a:extLst>
                    <a:ext uri="{FF2B5EF4-FFF2-40B4-BE49-F238E27FC236}">
                      <a16:creationId xmlns:a16="http://schemas.microsoft.com/office/drawing/2014/main" id="{55B3FB56-3131-BE5D-3E0A-9EFCD0663348}"/>
                    </a:ext>
                  </a:extLst>
                </p14:cNvPr>
                <p14:cNvContentPartPr/>
                <p14:nvPr/>
              </p14:nvContentPartPr>
              <p14:xfrm>
                <a:off x="8218271" y="2795961"/>
                <a:ext cx="117720" cy="201600"/>
              </p14:xfrm>
            </p:contentPart>
          </mc:Choice>
          <mc:Fallback xmlns="">
            <p:pic>
              <p:nvPicPr>
                <p:cNvPr id="19" name="Ink 18">
                  <a:extLst>
                    <a:ext uri="{FF2B5EF4-FFF2-40B4-BE49-F238E27FC236}">
                      <a16:creationId xmlns:a16="http://schemas.microsoft.com/office/drawing/2014/main" id="{55B3FB56-3131-BE5D-3E0A-9EFCD0663348}"/>
                    </a:ext>
                  </a:extLst>
                </p:cNvPr>
                <p:cNvPicPr/>
                <p:nvPr/>
              </p:nvPicPr>
              <p:blipFill>
                <a:blip r:embed="rId39"/>
                <a:stretch>
                  <a:fillRect/>
                </a:stretch>
              </p:blipFill>
              <p:spPr>
                <a:xfrm>
                  <a:off x="8209631" y="2786961"/>
                  <a:ext cx="135360" cy="21924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20" name="Ink 19">
                  <a:extLst>
                    <a:ext uri="{FF2B5EF4-FFF2-40B4-BE49-F238E27FC236}">
                      <a16:creationId xmlns:a16="http://schemas.microsoft.com/office/drawing/2014/main" id="{01D84108-2B4A-A3BC-B698-D7F3A60E278A}"/>
                    </a:ext>
                  </a:extLst>
                </p14:cNvPr>
                <p14:cNvContentPartPr/>
                <p14:nvPr/>
              </p14:nvContentPartPr>
              <p14:xfrm>
                <a:off x="8196311" y="2903961"/>
                <a:ext cx="106920" cy="13320"/>
              </p14:xfrm>
            </p:contentPart>
          </mc:Choice>
          <mc:Fallback xmlns="">
            <p:pic>
              <p:nvPicPr>
                <p:cNvPr id="20" name="Ink 19">
                  <a:extLst>
                    <a:ext uri="{FF2B5EF4-FFF2-40B4-BE49-F238E27FC236}">
                      <a16:creationId xmlns:a16="http://schemas.microsoft.com/office/drawing/2014/main" id="{01D84108-2B4A-A3BC-B698-D7F3A60E278A}"/>
                    </a:ext>
                  </a:extLst>
                </p:cNvPr>
                <p:cNvPicPr/>
                <p:nvPr/>
              </p:nvPicPr>
              <p:blipFill>
                <a:blip r:embed="rId41"/>
                <a:stretch>
                  <a:fillRect/>
                </a:stretch>
              </p:blipFill>
              <p:spPr>
                <a:xfrm>
                  <a:off x="8187671" y="2895321"/>
                  <a:ext cx="12456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21" name="Ink 20">
                  <a:extLst>
                    <a:ext uri="{FF2B5EF4-FFF2-40B4-BE49-F238E27FC236}">
                      <a16:creationId xmlns:a16="http://schemas.microsoft.com/office/drawing/2014/main" id="{A3A2AF37-41C0-8D9A-CEC5-C4CB31329141}"/>
                    </a:ext>
                  </a:extLst>
                </p14:cNvPr>
                <p14:cNvContentPartPr/>
                <p14:nvPr/>
              </p14:nvContentPartPr>
              <p14:xfrm>
                <a:off x="8396831" y="2812161"/>
                <a:ext cx="25920" cy="174600"/>
              </p14:xfrm>
            </p:contentPart>
          </mc:Choice>
          <mc:Fallback xmlns="">
            <p:pic>
              <p:nvPicPr>
                <p:cNvPr id="21" name="Ink 20">
                  <a:extLst>
                    <a:ext uri="{FF2B5EF4-FFF2-40B4-BE49-F238E27FC236}">
                      <a16:creationId xmlns:a16="http://schemas.microsoft.com/office/drawing/2014/main" id="{A3A2AF37-41C0-8D9A-CEC5-C4CB31329141}"/>
                    </a:ext>
                  </a:extLst>
                </p:cNvPr>
                <p:cNvPicPr/>
                <p:nvPr/>
              </p:nvPicPr>
              <p:blipFill>
                <a:blip r:embed="rId43"/>
                <a:stretch>
                  <a:fillRect/>
                </a:stretch>
              </p:blipFill>
              <p:spPr>
                <a:xfrm>
                  <a:off x="8388191" y="2803521"/>
                  <a:ext cx="43560" cy="19224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23" name="Ink 22">
                  <a:extLst>
                    <a:ext uri="{FF2B5EF4-FFF2-40B4-BE49-F238E27FC236}">
                      <a16:creationId xmlns:a16="http://schemas.microsoft.com/office/drawing/2014/main" id="{DE0F0498-F09A-3022-E438-7DEFEC270930}"/>
                    </a:ext>
                  </a:extLst>
                </p14:cNvPr>
                <p14:cNvContentPartPr/>
                <p14:nvPr/>
              </p14:nvContentPartPr>
              <p14:xfrm>
                <a:off x="10110071" y="2840961"/>
                <a:ext cx="204120" cy="238680"/>
              </p14:xfrm>
            </p:contentPart>
          </mc:Choice>
          <mc:Fallback xmlns="">
            <p:pic>
              <p:nvPicPr>
                <p:cNvPr id="23" name="Ink 22">
                  <a:extLst>
                    <a:ext uri="{FF2B5EF4-FFF2-40B4-BE49-F238E27FC236}">
                      <a16:creationId xmlns:a16="http://schemas.microsoft.com/office/drawing/2014/main" id="{DE0F0498-F09A-3022-E438-7DEFEC270930}"/>
                    </a:ext>
                  </a:extLst>
                </p:cNvPr>
                <p:cNvPicPr/>
                <p:nvPr/>
              </p:nvPicPr>
              <p:blipFill>
                <a:blip r:embed="rId45"/>
                <a:stretch>
                  <a:fillRect/>
                </a:stretch>
              </p:blipFill>
              <p:spPr>
                <a:xfrm>
                  <a:off x="10101431" y="2831961"/>
                  <a:ext cx="221760" cy="25632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24" name="Ink 23">
                  <a:extLst>
                    <a:ext uri="{FF2B5EF4-FFF2-40B4-BE49-F238E27FC236}">
                      <a16:creationId xmlns:a16="http://schemas.microsoft.com/office/drawing/2014/main" id="{E981C785-3B3B-6595-8D19-C936AAAFEAED}"/>
                    </a:ext>
                  </a:extLst>
                </p14:cNvPr>
                <p14:cNvContentPartPr/>
                <p14:nvPr/>
              </p14:nvContentPartPr>
              <p14:xfrm>
                <a:off x="10161911" y="2945361"/>
                <a:ext cx="119880" cy="23760"/>
              </p14:xfrm>
            </p:contentPart>
          </mc:Choice>
          <mc:Fallback xmlns="">
            <p:pic>
              <p:nvPicPr>
                <p:cNvPr id="24" name="Ink 23">
                  <a:extLst>
                    <a:ext uri="{FF2B5EF4-FFF2-40B4-BE49-F238E27FC236}">
                      <a16:creationId xmlns:a16="http://schemas.microsoft.com/office/drawing/2014/main" id="{E981C785-3B3B-6595-8D19-C936AAAFEAED}"/>
                    </a:ext>
                  </a:extLst>
                </p:cNvPr>
                <p:cNvPicPr/>
                <p:nvPr/>
              </p:nvPicPr>
              <p:blipFill>
                <a:blip r:embed="rId47"/>
                <a:stretch>
                  <a:fillRect/>
                </a:stretch>
              </p:blipFill>
              <p:spPr>
                <a:xfrm>
                  <a:off x="10152911" y="2936721"/>
                  <a:ext cx="137520" cy="4140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25" name="Ink 24">
                  <a:extLst>
                    <a:ext uri="{FF2B5EF4-FFF2-40B4-BE49-F238E27FC236}">
                      <a16:creationId xmlns:a16="http://schemas.microsoft.com/office/drawing/2014/main" id="{252D1460-F9B6-1C7A-9693-FAE88B1421BC}"/>
                    </a:ext>
                  </a:extLst>
                </p14:cNvPr>
                <p14:cNvContentPartPr/>
                <p14:nvPr/>
              </p14:nvContentPartPr>
              <p14:xfrm>
                <a:off x="10345511" y="2892801"/>
                <a:ext cx="249480" cy="106920"/>
              </p14:xfrm>
            </p:contentPart>
          </mc:Choice>
          <mc:Fallback xmlns="">
            <p:pic>
              <p:nvPicPr>
                <p:cNvPr id="25" name="Ink 24">
                  <a:extLst>
                    <a:ext uri="{FF2B5EF4-FFF2-40B4-BE49-F238E27FC236}">
                      <a16:creationId xmlns:a16="http://schemas.microsoft.com/office/drawing/2014/main" id="{252D1460-F9B6-1C7A-9693-FAE88B1421BC}"/>
                    </a:ext>
                  </a:extLst>
                </p:cNvPr>
                <p:cNvPicPr/>
                <p:nvPr/>
              </p:nvPicPr>
              <p:blipFill>
                <a:blip r:embed="rId49"/>
                <a:stretch>
                  <a:fillRect/>
                </a:stretch>
              </p:blipFill>
              <p:spPr>
                <a:xfrm>
                  <a:off x="10336511" y="2884161"/>
                  <a:ext cx="267120" cy="12456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26" name="Ink 25">
                  <a:extLst>
                    <a:ext uri="{FF2B5EF4-FFF2-40B4-BE49-F238E27FC236}">
                      <a16:creationId xmlns:a16="http://schemas.microsoft.com/office/drawing/2014/main" id="{36E574A5-8BD1-AC4F-4ECA-61FEF8F2FC04}"/>
                    </a:ext>
                  </a:extLst>
                </p14:cNvPr>
                <p14:cNvContentPartPr/>
                <p14:nvPr/>
              </p14:nvContentPartPr>
              <p14:xfrm>
                <a:off x="8370911" y="3096201"/>
                <a:ext cx="42840" cy="283680"/>
              </p14:xfrm>
            </p:contentPart>
          </mc:Choice>
          <mc:Fallback xmlns="">
            <p:pic>
              <p:nvPicPr>
                <p:cNvPr id="26" name="Ink 25">
                  <a:extLst>
                    <a:ext uri="{FF2B5EF4-FFF2-40B4-BE49-F238E27FC236}">
                      <a16:creationId xmlns:a16="http://schemas.microsoft.com/office/drawing/2014/main" id="{36E574A5-8BD1-AC4F-4ECA-61FEF8F2FC04}"/>
                    </a:ext>
                  </a:extLst>
                </p:cNvPr>
                <p:cNvPicPr/>
                <p:nvPr/>
              </p:nvPicPr>
              <p:blipFill>
                <a:blip r:embed="rId51"/>
                <a:stretch>
                  <a:fillRect/>
                </a:stretch>
              </p:blipFill>
              <p:spPr>
                <a:xfrm>
                  <a:off x="8361911" y="3087201"/>
                  <a:ext cx="60480" cy="30132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27" name="Ink 26">
                  <a:extLst>
                    <a:ext uri="{FF2B5EF4-FFF2-40B4-BE49-F238E27FC236}">
                      <a16:creationId xmlns:a16="http://schemas.microsoft.com/office/drawing/2014/main" id="{5686B4E9-564A-9488-FDC5-41D99975EB2F}"/>
                    </a:ext>
                  </a:extLst>
                </p14:cNvPr>
                <p14:cNvContentPartPr/>
                <p14:nvPr/>
              </p14:nvContentPartPr>
              <p14:xfrm>
                <a:off x="7781591" y="3423081"/>
                <a:ext cx="1324080" cy="43920"/>
              </p14:xfrm>
            </p:contentPart>
          </mc:Choice>
          <mc:Fallback xmlns="">
            <p:pic>
              <p:nvPicPr>
                <p:cNvPr id="27" name="Ink 26">
                  <a:extLst>
                    <a:ext uri="{FF2B5EF4-FFF2-40B4-BE49-F238E27FC236}">
                      <a16:creationId xmlns:a16="http://schemas.microsoft.com/office/drawing/2014/main" id="{5686B4E9-564A-9488-FDC5-41D99975EB2F}"/>
                    </a:ext>
                  </a:extLst>
                </p:cNvPr>
                <p:cNvPicPr/>
                <p:nvPr/>
              </p:nvPicPr>
              <p:blipFill>
                <a:blip r:embed="rId53"/>
                <a:stretch>
                  <a:fillRect/>
                </a:stretch>
              </p:blipFill>
              <p:spPr>
                <a:xfrm>
                  <a:off x="7772951" y="3414081"/>
                  <a:ext cx="1341720" cy="6156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28" name="Ink 27">
                  <a:extLst>
                    <a:ext uri="{FF2B5EF4-FFF2-40B4-BE49-F238E27FC236}">
                      <a16:creationId xmlns:a16="http://schemas.microsoft.com/office/drawing/2014/main" id="{DFE3BAA6-3CE2-4C86-11B9-E8CF07564787}"/>
                    </a:ext>
                  </a:extLst>
                </p14:cNvPr>
                <p14:cNvContentPartPr/>
                <p14:nvPr/>
              </p14:nvContentPartPr>
              <p14:xfrm>
                <a:off x="7793831" y="3470241"/>
                <a:ext cx="25200" cy="265320"/>
              </p14:xfrm>
            </p:contentPart>
          </mc:Choice>
          <mc:Fallback xmlns="">
            <p:pic>
              <p:nvPicPr>
                <p:cNvPr id="28" name="Ink 27">
                  <a:extLst>
                    <a:ext uri="{FF2B5EF4-FFF2-40B4-BE49-F238E27FC236}">
                      <a16:creationId xmlns:a16="http://schemas.microsoft.com/office/drawing/2014/main" id="{DFE3BAA6-3CE2-4C86-11B9-E8CF07564787}"/>
                    </a:ext>
                  </a:extLst>
                </p:cNvPr>
                <p:cNvPicPr/>
                <p:nvPr/>
              </p:nvPicPr>
              <p:blipFill>
                <a:blip r:embed="rId55"/>
                <a:stretch>
                  <a:fillRect/>
                </a:stretch>
              </p:blipFill>
              <p:spPr>
                <a:xfrm>
                  <a:off x="7785191" y="3461601"/>
                  <a:ext cx="42840" cy="28296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29" name="Ink 28">
                  <a:extLst>
                    <a:ext uri="{FF2B5EF4-FFF2-40B4-BE49-F238E27FC236}">
                      <a16:creationId xmlns:a16="http://schemas.microsoft.com/office/drawing/2014/main" id="{F7012752-129D-1D44-DDF6-539D1BE5FC28}"/>
                    </a:ext>
                  </a:extLst>
                </p14:cNvPr>
                <p14:cNvContentPartPr/>
                <p14:nvPr/>
              </p14:nvContentPartPr>
              <p14:xfrm>
                <a:off x="7496471" y="3764361"/>
                <a:ext cx="524160" cy="384840"/>
              </p14:xfrm>
            </p:contentPart>
          </mc:Choice>
          <mc:Fallback xmlns="">
            <p:pic>
              <p:nvPicPr>
                <p:cNvPr id="29" name="Ink 28">
                  <a:extLst>
                    <a:ext uri="{FF2B5EF4-FFF2-40B4-BE49-F238E27FC236}">
                      <a16:creationId xmlns:a16="http://schemas.microsoft.com/office/drawing/2014/main" id="{F7012752-129D-1D44-DDF6-539D1BE5FC28}"/>
                    </a:ext>
                  </a:extLst>
                </p:cNvPr>
                <p:cNvPicPr/>
                <p:nvPr/>
              </p:nvPicPr>
              <p:blipFill>
                <a:blip r:embed="rId57"/>
                <a:stretch>
                  <a:fillRect/>
                </a:stretch>
              </p:blipFill>
              <p:spPr>
                <a:xfrm>
                  <a:off x="7487831" y="3755721"/>
                  <a:ext cx="541800" cy="40248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30" name="Ink 29">
                  <a:extLst>
                    <a:ext uri="{FF2B5EF4-FFF2-40B4-BE49-F238E27FC236}">
                      <a16:creationId xmlns:a16="http://schemas.microsoft.com/office/drawing/2014/main" id="{EBCA57A7-49D6-A4A8-3159-886F0EA7BC40}"/>
                    </a:ext>
                  </a:extLst>
                </p14:cNvPr>
                <p14:cNvContentPartPr/>
                <p14:nvPr/>
              </p14:nvContentPartPr>
              <p14:xfrm>
                <a:off x="7657031" y="3871281"/>
                <a:ext cx="100080" cy="166680"/>
              </p14:xfrm>
            </p:contentPart>
          </mc:Choice>
          <mc:Fallback xmlns="">
            <p:pic>
              <p:nvPicPr>
                <p:cNvPr id="30" name="Ink 29">
                  <a:extLst>
                    <a:ext uri="{FF2B5EF4-FFF2-40B4-BE49-F238E27FC236}">
                      <a16:creationId xmlns:a16="http://schemas.microsoft.com/office/drawing/2014/main" id="{EBCA57A7-49D6-A4A8-3159-886F0EA7BC40}"/>
                    </a:ext>
                  </a:extLst>
                </p:cNvPr>
                <p:cNvPicPr/>
                <p:nvPr/>
              </p:nvPicPr>
              <p:blipFill>
                <a:blip r:embed="rId59"/>
                <a:stretch>
                  <a:fillRect/>
                </a:stretch>
              </p:blipFill>
              <p:spPr>
                <a:xfrm>
                  <a:off x="7648031" y="3862641"/>
                  <a:ext cx="117720" cy="18432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31" name="Ink 30">
                  <a:extLst>
                    <a:ext uri="{FF2B5EF4-FFF2-40B4-BE49-F238E27FC236}">
                      <a16:creationId xmlns:a16="http://schemas.microsoft.com/office/drawing/2014/main" id="{DD81C0BA-EDC1-90E8-A52C-033BC8AF0124}"/>
                    </a:ext>
                  </a:extLst>
                </p14:cNvPr>
                <p14:cNvContentPartPr/>
                <p14:nvPr/>
              </p14:nvContentPartPr>
              <p14:xfrm>
                <a:off x="7657391" y="3944721"/>
                <a:ext cx="47880" cy="2520"/>
              </p14:xfrm>
            </p:contentPart>
          </mc:Choice>
          <mc:Fallback xmlns="">
            <p:pic>
              <p:nvPicPr>
                <p:cNvPr id="31" name="Ink 30">
                  <a:extLst>
                    <a:ext uri="{FF2B5EF4-FFF2-40B4-BE49-F238E27FC236}">
                      <a16:creationId xmlns:a16="http://schemas.microsoft.com/office/drawing/2014/main" id="{DD81C0BA-EDC1-90E8-A52C-033BC8AF0124}"/>
                    </a:ext>
                  </a:extLst>
                </p:cNvPr>
                <p:cNvPicPr/>
                <p:nvPr/>
              </p:nvPicPr>
              <p:blipFill>
                <a:blip r:embed="rId61"/>
                <a:stretch>
                  <a:fillRect/>
                </a:stretch>
              </p:blipFill>
              <p:spPr>
                <a:xfrm>
                  <a:off x="7648751" y="3935721"/>
                  <a:ext cx="65520" cy="2016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32" name="Ink 31">
                  <a:extLst>
                    <a:ext uri="{FF2B5EF4-FFF2-40B4-BE49-F238E27FC236}">
                      <a16:creationId xmlns:a16="http://schemas.microsoft.com/office/drawing/2014/main" id="{E23E3FC8-FCA5-3E56-DCFB-9358E64EFBE4}"/>
                    </a:ext>
                  </a:extLst>
                </p14:cNvPr>
                <p14:cNvContentPartPr/>
                <p14:nvPr/>
              </p14:nvContentPartPr>
              <p14:xfrm>
                <a:off x="7761791" y="3875601"/>
                <a:ext cx="101520" cy="124200"/>
              </p14:xfrm>
            </p:contentPart>
          </mc:Choice>
          <mc:Fallback xmlns="">
            <p:pic>
              <p:nvPicPr>
                <p:cNvPr id="32" name="Ink 31">
                  <a:extLst>
                    <a:ext uri="{FF2B5EF4-FFF2-40B4-BE49-F238E27FC236}">
                      <a16:creationId xmlns:a16="http://schemas.microsoft.com/office/drawing/2014/main" id="{E23E3FC8-FCA5-3E56-DCFB-9358E64EFBE4}"/>
                    </a:ext>
                  </a:extLst>
                </p:cNvPr>
                <p:cNvPicPr/>
                <p:nvPr/>
              </p:nvPicPr>
              <p:blipFill>
                <a:blip r:embed="rId63"/>
                <a:stretch>
                  <a:fillRect/>
                </a:stretch>
              </p:blipFill>
              <p:spPr>
                <a:xfrm>
                  <a:off x="7753151" y="3866961"/>
                  <a:ext cx="119160" cy="14184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33" name="Ink 32">
                  <a:extLst>
                    <a:ext uri="{FF2B5EF4-FFF2-40B4-BE49-F238E27FC236}">
                      <a16:creationId xmlns:a16="http://schemas.microsoft.com/office/drawing/2014/main" id="{5C436137-7C22-EE38-1294-9C6019A2E312}"/>
                    </a:ext>
                  </a:extLst>
                </p14:cNvPr>
                <p14:cNvContentPartPr/>
                <p14:nvPr/>
              </p14:nvContentPartPr>
              <p14:xfrm>
                <a:off x="8293151" y="3532161"/>
                <a:ext cx="46080" cy="445680"/>
              </p14:xfrm>
            </p:contentPart>
          </mc:Choice>
          <mc:Fallback xmlns="">
            <p:pic>
              <p:nvPicPr>
                <p:cNvPr id="33" name="Ink 32">
                  <a:extLst>
                    <a:ext uri="{FF2B5EF4-FFF2-40B4-BE49-F238E27FC236}">
                      <a16:creationId xmlns:a16="http://schemas.microsoft.com/office/drawing/2014/main" id="{5C436137-7C22-EE38-1294-9C6019A2E312}"/>
                    </a:ext>
                  </a:extLst>
                </p:cNvPr>
                <p:cNvPicPr/>
                <p:nvPr/>
              </p:nvPicPr>
              <p:blipFill>
                <a:blip r:embed="rId65"/>
                <a:stretch>
                  <a:fillRect/>
                </a:stretch>
              </p:blipFill>
              <p:spPr>
                <a:xfrm>
                  <a:off x="8284151" y="3523521"/>
                  <a:ext cx="63720" cy="46332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34" name="Ink 33">
                  <a:extLst>
                    <a:ext uri="{FF2B5EF4-FFF2-40B4-BE49-F238E27FC236}">
                      <a16:creationId xmlns:a16="http://schemas.microsoft.com/office/drawing/2014/main" id="{9B78D5B4-59D8-E631-139E-240C01D1B512}"/>
                    </a:ext>
                  </a:extLst>
                </p14:cNvPr>
                <p14:cNvContentPartPr/>
                <p14:nvPr/>
              </p14:nvContentPartPr>
              <p14:xfrm>
                <a:off x="8155271" y="3875601"/>
                <a:ext cx="374040" cy="355680"/>
              </p14:xfrm>
            </p:contentPart>
          </mc:Choice>
          <mc:Fallback xmlns="">
            <p:pic>
              <p:nvPicPr>
                <p:cNvPr id="34" name="Ink 33">
                  <a:extLst>
                    <a:ext uri="{FF2B5EF4-FFF2-40B4-BE49-F238E27FC236}">
                      <a16:creationId xmlns:a16="http://schemas.microsoft.com/office/drawing/2014/main" id="{9B78D5B4-59D8-E631-139E-240C01D1B512}"/>
                    </a:ext>
                  </a:extLst>
                </p:cNvPr>
                <p:cNvPicPr/>
                <p:nvPr/>
              </p:nvPicPr>
              <p:blipFill>
                <a:blip r:embed="rId67"/>
                <a:stretch>
                  <a:fillRect/>
                </a:stretch>
              </p:blipFill>
              <p:spPr>
                <a:xfrm>
                  <a:off x="8146271" y="3866601"/>
                  <a:ext cx="391680" cy="37332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35" name="Ink 34">
                  <a:extLst>
                    <a:ext uri="{FF2B5EF4-FFF2-40B4-BE49-F238E27FC236}">
                      <a16:creationId xmlns:a16="http://schemas.microsoft.com/office/drawing/2014/main" id="{7A57B6BB-4AD4-47A6-5854-085235993C6B}"/>
                    </a:ext>
                  </a:extLst>
                </p14:cNvPr>
                <p14:cNvContentPartPr/>
                <p14:nvPr/>
              </p14:nvContentPartPr>
              <p14:xfrm>
                <a:off x="8235191" y="4032201"/>
                <a:ext cx="14040" cy="110160"/>
              </p14:xfrm>
            </p:contentPart>
          </mc:Choice>
          <mc:Fallback xmlns="">
            <p:pic>
              <p:nvPicPr>
                <p:cNvPr id="35" name="Ink 34">
                  <a:extLst>
                    <a:ext uri="{FF2B5EF4-FFF2-40B4-BE49-F238E27FC236}">
                      <a16:creationId xmlns:a16="http://schemas.microsoft.com/office/drawing/2014/main" id="{7A57B6BB-4AD4-47A6-5854-085235993C6B}"/>
                    </a:ext>
                  </a:extLst>
                </p:cNvPr>
                <p:cNvPicPr/>
                <p:nvPr/>
              </p:nvPicPr>
              <p:blipFill>
                <a:blip r:embed="rId69"/>
                <a:stretch>
                  <a:fillRect/>
                </a:stretch>
              </p:blipFill>
              <p:spPr>
                <a:xfrm>
                  <a:off x="8226191" y="4023561"/>
                  <a:ext cx="31680" cy="12780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36" name="Ink 35">
                  <a:extLst>
                    <a:ext uri="{FF2B5EF4-FFF2-40B4-BE49-F238E27FC236}">
                      <a16:creationId xmlns:a16="http://schemas.microsoft.com/office/drawing/2014/main" id="{37072DD2-1A14-8CCB-6995-395B94AED9D2}"/>
                    </a:ext>
                  </a:extLst>
                </p14:cNvPr>
                <p14:cNvContentPartPr/>
                <p14:nvPr/>
              </p14:nvContentPartPr>
              <p14:xfrm>
                <a:off x="8200631" y="4011321"/>
                <a:ext cx="183600" cy="86760"/>
              </p14:xfrm>
            </p:contentPart>
          </mc:Choice>
          <mc:Fallback xmlns="">
            <p:pic>
              <p:nvPicPr>
                <p:cNvPr id="36" name="Ink 35">
                  <a:extLst>
                    <a:ext uri="{FF2B5EF4-FFF2-40B4-BE49-F238E27FC236}">
                      <a16:creationId xmlns:a16="http://schemas.microsoft.com/office/drawing/2014/main" id="{37072DD2-1A14-8CCB-6995-395B94AED9D2}"/>
                    </a:ext>
                  </a:extLst>
                </p:cNvPr>
                <p:cNvPicPr/>
                <p:nvPr/>
              </p:nvPicPr>
              <p:blipFill>
                <a:blip r:embed="rId71"/>
                <a:stretch>
                  <a:fillRect/>
                </a:stretch>
              </p:blipFill>
              <p:spPr>
                <a:xfrm>
                  <a:off x="8191991" y="4002681"/>
                  <a:ext cx="201240" cy="10440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37" name="Ink 36">
                  <a:extLst>
                    <a:ext uri="{FF2B5EF4-FFF2-40B4-BE49-F238E27FC236}">
                      <a16:creationId xmlns:a16="http://schemas.microsoft.com/office/drawing/2014/main" id="{651393F7-7CAA-385E-7601-82286987176A}"/>
                    </a:ext>
                  </a:extLst>
                </p14:cNvPr>
                <p14:cNvContentPartPr/>
                <p14:nvPr/>
              </p14:nvContentPartPr>
              <p14:xfrm>
                <a:off x="8804351" y="3510201"/>
                <a:ext cx="411480" cy="564480"/>
              </p14:xfrm>
            </p:contentPart>
          </mc:Choice>
          <mc:Fallback xmlns="">
            <p:pic>
              <p:nvPicPr>
                <p:cNvPr id="37" name="Ink 36">
                  <a:extLst>
                    <a:ext uri="{FF2B5EF4-FFF2-40B4-BE49-F238E27FC236}">
                      <a16:creationId xmlns:a16="http://schemas.microsoft.com/office/drawing/2014/main" id="{651393F7-7CAA-385E-7601-82286987176A}"/>
                    </a:ext>
                  </a:extLst>
                </p:cNvPr>
                <p:cNvPicPr/>
                <p:nvPr/>
              </p:nvPicPr>
              <p:blipFill>
                <a:blip r:embed="rId73"/>
                <a:stretch>
                  <a:fillRect/>
                </a:stretch>
              </p:blipFill>
              <p:spPr>
                <a:xfrm>
                  <a:off x="8795351" y="3501201"/>
                  <a:ext cx="429120" cy="58212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38" name="Ink 37">
                  <a:extLst>
                    <a:ext uri="{FF2B5EF4-FFF2-40B4-BE49-F238E27FC236}">
                      <a16:creationId xmlns:a16="http://schemas.microsoft.com/office/drawing/2014/main" id="{DA4154B2-9E76-5EE2-0EA7-18D9C047B17B}"/>
                    </a:ext>
                  </a:extLst>
                </p14:cNvPr>
                <p14:cNvContentPartPr/>
                <p14:nvPr/>
              </p14:nvContentPartPr>
              <p14:xfrm>
                <a:off x="8928911" y="3816921"/>
                <a:ext cx="31680" cy="171360"/>
              </p14:xfrm>
            </p:contentPart>
          </mc:Choice>
          <mc:Fallback xmlns="">
            <p:pic>
              <p:nvPicPr>
                <p:cNvPr id="38" name="Ink 37">
                  <a:extLst>
                    <a:ext uri="{FF2B5EF4-FFF2-40B4-BE49-F238E27FC236}">
                      <a16:creationId xmlns:a16="http://schemas.microsoft.com/office/drawing/2014/main" id="{DA4154B2-9E76-5EE2-0EA7-18D9C047B17B}"/>
                    </a:ext>
                  </a:extLst>
                </p:cNvPr>
                <p:cNvPicPr/>
                <p:nvPr/>
              </p:nvPicPr>
              <p:blipFill>
                <a:blip r:embed="rId75"/>
                <a:stretch>
                  <a:fillRect/>
                </a:stretch>
              </p:blipFill>
              <p:spPr>
                <a:xfrm>
                  <a:off x="8919911" y="3807921"/>
                  <a:ext cx="49320" cy="18900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39" name="Ink 38">
                  <a:extLst>
                    <a:ext uri="{FF2B5EF4-FFF2-40B4-BE49-F238E27FC236}">
                      <a16:creationId xmlns:a16="http://schemas.microsoft.com/office/drawing/2014/main" id="{1A91B2E2-4879-4783-E00F-9DC9A6A58130}"/>
                    </a:ext>
                  </a:extLst>
                </p14:cNvPr>
                <p14:cNvContentPartPr/>
                <p14:nvPr/>
              </p14:nvContentPartPr>
              <p14:xfrm>
                <a:off x="8900831" y="3900081"/>
                <a:ext cx="73080" cy="18000"/>
              </p14:xfrm>
            </p:contentPart>
          </mc:Choice>
          <mc:Fallback xmlns="">
            <p:pic>
              <p:nvPicPr>
                <p:cNvPr id="39" name="Ink 38">
                  <a:extLst>
                    <a:ext uri="{FF2B5EF4-FFF2-40B4-BE49-F238E27FC236}">
                      <a16:creationId xmlns:a16="http://schemas.microsoft.com/office/drawing/2014/main" id="{1A91B2E2-4879-4783-E00F-9DC9A6A58130}"/>
                    </a:ext>
                  </a:extLst>
                </p:cNvPr>
                <p:cNvPicPr/>
                <p:nvPr/>
              </p:nvPicPr>
              <p:blipFill>
                <a:blip r:embed="rId77"/>
                <a:stretch>
                  <a:fillRect/>
                </a:stretch>
              </p:blipFill>
              <p:spPr>
                <a:xfrm>
                  <a:off x="8891831" y="3891441"/>
                  <a:ext cx="90720" cy="3564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40" name="Ink 39">
                  <a:extLst>
                    <a:ext uri="{FF2B5EF4-FFF2-40B4-BE49-F238E27FC236}">
                      <a16:creationId xmlns:a16="http://schemas.microsoft.com/office/drawing/2014/main" id="{5CE3255F-E71A-A80A-C250-CD4789796DF9}"/>
                    </a:ext>
                  </a:extLst>
                </p14:cNvPr>
                <p14:cNvContentPartPr/>
                <p14:nvPr/>
              </p14:nvContentPartPr>
              <p14:xfrm>
                <a:off x="8992631" y="3848961"/>
                <a:ext cx="155520" cy="153000"/>
              </p14:xfrm>
            </p:contentPart>
          </mc:Choice>
          <mc:Fallback xmlns="">
            <p:pic>
              <p:nvPicPr>
                <p:cNvPr id="40" name="Ink 39">
                  <a:extLst>
                    <a:ext uri="{FF2B5EF4-FFF2-40B4-BE49-F238E27FC236}">
                      <a16:creationId xmlns:a16="http://schemas.microsoft.com/office/drawing/2014/main" id="{5CE3255F-E71A-A80A-C250-CD4789796DF9}"/>
                    </a:ext>
                  </a:extLst>
                </p:cNvPr>
                <p:cNvPicPr/>
                <p:nvPr/>
              </p:nvPicPr>
              <p:blipFill>
                <a:blip r:embed="rId79"/>
                <a:stretch>
                  <a:fillRect/>
                </a:stretch>
              </p:blipFill>
              <p:spPr>
                <a:xfrm>
                  <a:off x="8983631" y="3840321"/>
                  <a:ext cx="173160" cy="17064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42" name="Ink 41">
                  <a:extLst>
                    <a:ext uri="{FF2B5EF4-FFF2-40B4-BE49-F238E27FC236}">
                      <a16:creationId xmlns:a16="http://schemas.microsoft.com/office/drawing/2014/main" id="{978BE696-4A19-DCF6-547E-EDCC121E7EAE}"/>
                    </a:ext>
                  </a:extLst>
                </p14:cNvPr>
                <p14:cNvContentPartPr/>
                <p14:nvPr/>
              </p14:nvContentPartPr>
              <p14:xfrm>
                <a:off x="10635311" y="3299601"/>
                <a:ext cx="16920" cy="357840"/>
              </p14:xfrm>
            </p:contentPart>
          </mc:Choice>
          <mc:Fallback xmlns="">
            <p:pic>
              <p:nvPicPr>
                <p:cNvPr id="42" name="Ink 41">
                  <a:extLst>
                    <a:ext uri="{FF2B5EF4-FFF2-40B4-BE49-F238E27FC236}">
                      <a16:creationId xmlns:a16="http://schemas.microsoft.com/office/drawing/2014/main" id="{978BE696-4A19-DCF6-547E-EDCC121E7EAE}"/>
                    </a:ext>
                  </a:extLst>
                </p:cNvPr>
                <p:cNvPicPr/>
                <p:nvPr/>
              </p:nvPicPr>
              <p:blipFill>
                <a:blip r:embed="rId81"/>
                <a:stretch>
                  <a:fillRect/>
                </a:stretch>
              </p:blipFill>
              <p:spPr>
                <a:xfrm>
                  <a:off x="10626671" y="3290601"/>
                  <a:ext cx="34560" cy="375480"/>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43" name="Ink 42">
                  <a:extLst>
                    <a:ext uri="{FF2B5EF4-FFF2-40B4-BE49-F238E27FC236}">
                      <a16:creationId xmlns:a16="http://schemas.microsoft.com/office/drawing/2014/main" id="{DED68A11-2B89-959D-DFC6-A28B3FE74B3D}"/>
                    </a:ext>
                  </a:extLst>
                </p14:cNvPr>
                <p14:cNvContentPartPr/>
                <p14:nvPr/>
              </p14:nvContentPartPr>
              <p14:xfrm>
                <a:off x="10016111" y="3611361"/>
                <a:ext cx="1450800" cy="81360"/>
              </p14:xfrm>
            </p:contentPart>
          </mc:Choice>
          <mc:Fallback xmlns="">
            <p:pic>
              <p:nvPicPr>
                <p:cNvPr id="43" name="Ink 42">
                  <a:extLst>
                    <a:ext uri="{FF2B5EF4-FFF2-40B4-BE49-F238E27FC236}">
                      <a16:creationId xmlns:a16="http://schemas.microsoft.com/office/drawing/2014/main" id="{DED68A11-2B89-959D-DFC6-A28B3FE74B3D}"/>
                    </a:ext>
                  </a:extLst>
                </p:cNvPr>
                <p:cNvPicPr/>
                <p:nvPr/>
              </p:nvPicPr>
              <p:blipFill>
                <a:blip r:embed="rId83"/>
                <a:stretch>
                  <a:fillRect/>
                </a:stretch>
              </p:blipFill>
              <p:spPr>
                <a:xfrm>
                  <a:off x="10007111" y="3602361"/>
                  <a:ext cx="1468440" cy="9900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44" name="Ink 43">
                  <a:extLst>
                    <a:ext uri="{FF2B5EF4-FFF2-40B4-BE49-F238E27FC236}">
                      <a16:creationId xmlns:a16="http://schemas.microsoft.com/office/drawing/2014/main" id="{155325FA-247D-2C83-6123-F0A2967269C5}"/>
                    </a:ext>
                  </a:extLst>
                </p14:cNvPr>
                <p14:cNvContentPartPr/>
                <p14:nvPr/>
              </p14:nvContentPartPr>
              <p14:xfrm>
                <a:off x="10081271" y="3690561"/>
                <a:ext cx="35280" cy="353880"/>
              </p14:xfrm>
            </p:contentPart>
          </mc:Choice>
          <mc:Fallback xmlns="">
            <p:pic>
              <p:nvPicPr>
                <p:cNvPr id="44" name="Ink 43">
                  <a:extLst>
                    <a:ext uri="{FF2B5EF4-FFF2-40B4-BE49-F238E27FC236}">
                      <a16:creationId xmlns:a16="http://schemas.microsoft.com/office/drawing/2014/main" id="{155325FA-247D-2C83-6123-F0A2967269C5}"/>
                    </a:ext>
                  </a:extLst>
                </p:cNvPr>
                <p:cNvPicPr/>
                <p:nvPr/>
              </p:nvPicPr>
              <p:blipFill>
                <a:blip r:embed="rId85"/>
                <a:stretch>
                  <a:fillRect/>
                </a:stretch>
              </p:blipFill>
              <p:spPr>
                <a:xfrm>
                  <a:off x="10072631" y="3681921"/>
                  <a:ext cx="52920" cy="371520"/>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45" name="Ink 44">
                  <a:extLst>
                    <a:ext uri="{FF2B5EF4-FFF2-40B4-BE49-F238E27FC236}">
                      <a16:creationId xmlns:a16="http://schemas.microsoft.com/office/drawing/2014/main" id="{C1B6DFB2-97C8-35EA-6D95-742CFEE2F6C4}"/>
                    </a:ext>
                  </a:extLst>
                </p14:cNvPr>
                <p14:cNvContentPartPr/>
                <p14:nvPr/>
              </p14:nvContentPartPr>
              <p14:xfrm>
                <a:off x="9851591" y="4038321"/>
                <a:ext cx="545400" cy="411480"/>
              </p14:xfrm>
            </p:contentPart>
          </mc:Choice>
          <mc:Fallback xmlns="">
            <p:pic>
              <p:nvPicPr>
                <p:cNvPr id="45" name="Ink 44">
                  <a:extLst>
                    <a:ext uri="{FF2B5EF4-FFF2-40B4-BE49-F238E27FC236}">
                      <a16:creationId xmlns:a16="http://schemas.microsoft.com/office/drawing/2014/main" id="{C1B6DFB2-97C8-35EA-6D95-742CFEE2F6C4}"/>
                    </a:ext>
                  </a:extLst>
                </p:cNvPr>
                <p:cNvPicPr/>
                <p:nvPr/>
              </p:nvPicPr>
              <p:blipFill>
                <a:blip r:embed="rId87"/>
                <a:stretch>
                  <a:fillRect/>
                </a:stretch>
              </p:blipFill>
              <p:spPr>
                <a:xfrm>
                  <a:off x="9842951" y="4029681"/>
                  <a:ext cx="563040" cy="429120"/>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46" name="Ink 45">
                  <a:extLst>
                    <a:ext uri="{FF2B5EF4-FFF2-40B4-BE49-F238E27FC236}">
                      <a16:creationId xmlns:a16="http://schemas.microsoft.com/office/drawing/2014/main" id="{C986BF81-D20D-D8BB-5234-2FA9D242FCE7}"/>
                    </a:ext>
                  </a:extLst>
                </p14:cNvPr>
                <p14:cNvContentPartPr/>
                <p14:nvPr/>
              </p14:nvContentPartPr>
              <p14:xfrm>
                <a:off x="10040951" y="4135881"/>
                <a:ext cx="37080" cy="194400"/>
              </p14:xfrm>
            </p:contentPart>
          </mc:Choice>
          <mc:Fallback xmlns="">
            <p:pic>
              <p:nvPicPr>
                <p:cNvPr id="46" name="Ink 45">
                  <a:extLst>
                    <a:ext uri="{FF2B5EF4-FFF2-40B4-BE49-F238E27FC236}">
                      <a16:creationId xmlns:a16="http://schemas.microsoft.com/office/drawing/2014/main" id="{C986BF81-D20D-D8BB-5234-2FA9D242FCE7}"/>
                    </a:ext>
                  </a:extLst>
                </p:cNvPr>
                <p:cNvPicPr/>
                <p:nvPr/>
              </p:nvPicPr>
              <p:blipFill>
                <a:blip r:embed="rId89"/>
                <a:stretch>
                  <a:fillRect/>
                </a:stretch>
              </p:blipFill>
              <p:spPr>
                <a:xfrm>
                  <a:off x="10032311" y="4126881"/>
                  <a:ext cx="54720" cy="212040"/>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47" name="Ink 46">
                  <a:extLst>
                    <a:ext uri="{FF2B5EF4-FFF2-40B4-BE49-F238E27FC236}">
                      <a16:creationId xmlns:a16="http://schemas.microsoft.com/office/drawing/2014/main" id="{56042D98-F691-EFE6-DB18-E6C2E4FE92FB}"/>
                    </a:ext>
                  </a:extLst>
                </p14:cNvPr>
                <p14:cNvContentPartPr/>
                <p14:nvPr/>
              </p14:nvContentPartPr>
              <p14:xfrm>
                <a:off x="9994871" y="4160721"/>
                <a:ext cx="223560" cy="141120"/>
              </p14:xfrm>
            </p:contentPart>
          </mc:Choice>
          <mc:Fallback xmlns="">
            <p:pic>
              <p:nvPicPr>
                <p:cNvPr id="47" name="Ink 46">
                  <a:extLst>
                    <a:ext uri="{FF2B5EF4-FFF2-40B4-BE49-F238E27FC236}">
                      <a16:creationId xmlns:a16="http://schemas.microsoft.com/office/drawing/2014/main" id="{56042D98-F691-EFE6-DB18-E6C2E4FE92FB}"/>
                    </a:ext>
                  </a:extLst>
                </p:cNvPr>
                <p:cNvPicPr/>
                <p:nvPr/>
              </p:nvPicPr>
              <p:blipFill>
                <a:blip r:embed="rId91"/>
                <a:stretch>
                  <a:fillRect/>
                </a:stretch>
              </p:blipFill>
              <p:spPr>
                <a:xfrm>
                  <a:off x="9985871" y="4151721"/>
                  <a:ext cx="241200" cy="158760"/>
                </a:xfrm>
                <a:prstGeom prst="rect">
                  <a:avLst/>
                </a:prstGeom>
              </p:spPr>
            </p:pic>
          </mc:Fallback>
        </mc:AlternateContent>
        <mc:AlternateContent xmlns:mc="http://schemas.openxmlformats.org/markup-compatibility/2006" xmlns:p14="http://schemas.microsoft.com/office/powerpoint/2010/main">
          <mc:Choice Requires="p14">
            <p:contentPart p14:bwMode="auto" r:id="rId92">
              <p14:nvContentPartPr>
                <p14:cNvPr id="48" name="Ink 47">
                  <a:extLst>
                    <a:ext uri="{FF2B5EF4-FFF2-40B4-BE49-F238E27FC236}">
                      <a16:creationId xmlns:a16="http://schemas.microsoft.com/office/drawing/2014/main" id="{7A8F788F-B240-DB22-B7BF-3A9A2C35A517}"/>
                    </a:ext>
                  </a:extLst>
                </p14:cNvPr>
                <p14:cNvContentPartPr/>
                <p14:nvPr/>
              </p14:nvContentPartPr>
              <p14:xfrm>
                <a:off x="11187551" y="3756081"/>
                <a:ext cx="40680" cy="435600"/>
              </p14:xfrm>
            </p:contentPart>
          </mc:Choice>
          <mc:Fallback xmlns="">
            <p:pic>
              <p:nvPicPr>
                <p:cNvPr id="48" name="Ink 47">
                  <a:extLst>
                    <a:ext uri="{FF2B5EF4-FFF2-40B4-BE49-F238E27FC236}">
                      <a16:creationId xmlns:a16="http://schemas.microsoft.com/office/drawing/2014/main" id="{7A8F788F-B240-DB22-B7BF-3A9A2C35A517}"/>
                    </a:ext>
                  </a:extLst>
                </p:cNvPr>
                <p:cNvPicPr/>
                <p:nvPr/>
              </p:nvPicPr>
              <p:blipFill>
                <a:blip r:embed="rId93"/>
                <a:stretch>
                  <a:fillRect/>
                </a:stretch>
              </p:blipFill>
              <p:spPr>
                <a:xfrm>
                  <a:off x="11178551" y="3747081"/>
                  <a:ext cx="58320" cy="453240"/>
                </a:xfrm>
                <a:prstGeom prst="rect">
                  <a:avLst/>
                </a:prstGeom>
              </p:spPr>
            </p:pic>
          </mc:Fallback>
        </mc:AlternateContent>
        <mc:AlternateContent xmlns:mc="http://schemas.openxmlformats.org/markup-compatibility/2006" xmlns:p14="http://schemas.microsoft.com/office/powerpoint/2010/main">
          <mc:Choice Requires="p14">
            <p:contentPart p14:bwMode="auto" r:id="rId94">
              <p14:nvContentPartPr>
                <p14:cNvPr id="49" name="Ink 48">
                  <a:extLst>
                    <a:ext uri="{FF2B5EF4-FFF2-40B4-BE49-F238E27FC236}">
                      <a16:creationId xmlns:a16="http://schemas.microsoft.com/office/drawing/2014/main" id="{A25DC2D2-014F-37E9-E87C-A212981B7E4A}"/>
                    </a:ext>
                  </a:extLst>
                </p14:cNvPr>
                <p14:cNvContentPartPr/>
                <p14:nvPr/>
              </p14:nvContentPartPr>
              <p14:xfrm>
                <a:off x="10895591" y="4082961"/>
                <a:ext cx="538200" cy="418320"/>
              </p14:xfrm>
            </p:contentPart>
          </mc:Choice>
          <mc:Fallback xmlns="">
            <p:pic>
              <p:nvPicPr>
                <p:cNvPr id="49" name="Ink 48">
                  <a:extLst>
                    <a:ext uri="{FF2B5EF4-FFF2-40B4-BE49-F238E27FC236}">
                      <a16:creationId xmlns:a16="http://schemas.microsoft.com/office/drawing/2014/main" id="{A25DC2D2-014F-37E9-E87C-A212981B7E4A}"/>
                    </a:ext>
                  </a:extLst>
                </p:cNvPr>
                <p:cNvPicPr/>
                <p:nvPr/>
              </p:nvPicPr>
              <p:blipFill>
                <a:blip r:embed="rId95"/>
                <a:stretch>
                  <a:fillRect/>
                </a:stretch>
              </p:blipFill>
              <p:spPr>
                <a:xfrm>
                  <a:off x="10886951" y="4073961"/>
                  <a:ext cx="555840" cy="435960"/>
                </a:xfrm>
                <a:prstGeom prst="rect">
                  <a:avLst/>
                </a:prstGeom>
              </p:spPr>
            </p:pic>
          </mc:Fallback>
        </mc:AlternateContent>
        <mc:AlternateContent xmlns:mc="http://schemas.openxmlformats.org/markup-compatibility/2006" xmlns:p14="http://schemas.microsoft.com/office/powerpoint/2010/main">
          <mc:Choice Requires="p14">
            <p:contentPart p14:bwMode="auto" r:id="rId96">
              <p14:nvContentPartPr>
                <p14:cNvPr id="50" name="Ink 49">
                  <a:extLst>
                    <a:ext uri="{FF2B5EF4-FFF2-40B4-BE49-F238E27FC236}">
                      <a16:creationId xmlns:a16="http://schemas.microsoft.com/office/drawing/2014/main" id="{D38B6206-2FE5-1B18-D15B-88BF4F06EFFD}"/>
                    </a:ext>
                  </a:extLst>
                </p14:cNvPr>
                <p14:cNvContentPartPr/>
                <p14:nvPr/>
              </p14:nvContentPartPr>
              <p14:xfrm>
                <a:off x="11071271" y="4189521"/>
                <a:ext cx="107640" cy="243720"/>
              </p14:xfrm>
            </p:contentPart>
          </mc:Choice>
          <mc:Fallback xmlns="">
            <p:pic>
              <p:nvPicPr>
                <p:cNvPr id="50" name="Ink 49">
                  <a:extLst>
                    <a:ext uri="{FF2B5EF4-FFF2-40B4-BE49-F238E27FC236}">
                      <a16:creationId xmlns:a16="http://schemas.microsoft.com/office/drawing/2014/main" id="{D38B6206-2FE5-1B18-D15B-88BF4F06EFFD}"/>
                    </a:ext>
                  </a:extLst>
                </p:cNvPr>
                <p:cNvPicPr/>
                <p:nvPr/>
              </p:nvPicPr>
              <p:blipFill>
                <a:blip r:embed="rId97"/>
                <a:stretch>
                  <a:fillRect/>
                </a:stretch>
              </p:blipFill>
              <p:spPr>
                <a:xfrm>
                  <a:off x="11062271" y="4180881"/>
                  <a:ext cx="125280" cy="261360"/>
                </a:xfrm>
                <a:prstGeom prst="rect">
                  <a:avLst/>
                </a:prstGeom>
              </p:spPr>
            </p:pic>
          </mc:Fallback>
        </mc:AlternateContent>
        <mc:AlternateContent xmlns:mc="http://schemas.openxmlformats.org/markup-compatibility/2006" xmlns:p14="http://schemas.microsoft.com/office/powerpoint/2010/main">
          <mc:Choice Requires="p14">
            <p:contentPart p14:bwMode="auto" r:id="rId98">
              <p14:nvContentPartPr>
                <p14:cNvPr id="51" name="Ink 50">
                  <a:extLst>
                    <a:ext uri="{FF2B5EF4-FFF2-40B4-BE49-F238E27FC236}">
                      <a16:creationId xmlns:a16="http://schemas.microsoft.com/office/drawing/2014/main" id="{D68B4B3D-7202-01B5-928B-E6A3EAEA75A6}"/>
                    </a:ext>
                  </a:extLst>
                </p14:cNvPr>
                <p14:cNvContentPartPr/>
                <p14:nvPr/>
              </p14:nvContentPartPr>
              <p14:xfrm>
                <a:off x="11021231" y="4325241"/>
                <a:ext cx="153360" cy="3960"/>
              </p14:xfrm>
            </p:contentPart>
          </mc:Choice>
          <mc:Fallback xmlns="">
            <p:pic>
              <p:nvPicPr>
                <p:cNvPr id="51" name="Ink 50">
                  <a:extLst>
                    <a:ext uri="{FF2B5EF4-FFF2-40B4-BE49-F238E27FC236}">
                      <a16:creationId xmlns:a16="http://schemas.microsoft.com/office/drawing/2014/main" id="{D68B4B3D-7202-01B5-928B-E6A3EAEA75A6}"/>
                    </a:ext>
                  </a:extLst>
                </p:cNvPr>
                <p:cNvPicPr/>
                <p:nvPr/>
              </p:nvPicPr>
              <p:blipFill>
                <a:blip r:embed="rId99"/>
                <a:stretch>
                  <a:fillRect/>
                </a:stretch>
              </p:blipFill>
              <p:spPr>
                <a:xfrm>
                  <a:off x="11012231" y="4316241"/>
                  <a:ext cx="171000" cy="21600"/>
                </a:xfrm>
                <a:prstGeom prst="rect">
                  <a:avLst/>
                </a:prstGeom>
              </p:spPr>
            </p:pic>
          </mc:Fallback>
        </mc:AlternateContent>
        <mc:AlternateContent xmlns:mc="http://schemas.openxmlformats.org/markup-compatibility/2006" xmlns:p14="http://schemas.microsoft.com/office/powerpoint/2010/main">
          <mc:Choice Requires="p14">
            <p:contentPart p14:bwMode="auto" r:id="rId100">
              <p14:nvContentPartPr>
                <p14:cNvPr id="52" name="Ink 51">
                  <a:extLst>
                    <a:ext uri="{FF2B5EF4-FFF2-40B4-BE49-F238E27FC236}">
                      <a16:creationId xmlns:a16="http://schemas.microsoft.com/office/drawing/2014/main" id="{7E498003-AA1E-7A81-1AF6-27F0AB6B5D09}"/>
                    </a:ext>
                  </a:extLst>
                </p14:cNvPr>
                <p14:cNvContentPartPr/>
                <p14:nvPr/>
              </p14:nvContentPartPr>
              <p14:xfrm>
                <a:off x="11192951" y="4235601"/>
                <a:ext cx="140040" cy="129240"/>
              </p14:xfrm>
            </p:contentPart>
          </mc:Choice>
          <mc:Fallback xmlns="">
            <p:pic>
              <p:nvPicPr>
                <p:cNvPr id="52" name="Ink 51">
                  <a:extLst>
                    <a:ext uri="{FF2B5EF4-FFF2-40B4-BE49-F238E27FC236}">
                      <a16:creationId xmlns:a16="http://schemas.microsoft.com/office/drawing/2014/main" id="{7E498003-AA1E-7A81-1AF6-27F0AB6B5D09}"/>
                    </a:ext>
                  </a:extLst>
                </p:cNvPr>
                <p:cNvPicPr/>
                <p:nvPr/>
              </p:nvPicPr>
              <p:blipFill>
                <a:blip r:embed="rId101"/>
                <a:stretch>
                  <a:fillRect/>
                </a:stretch>
              </p:blipFill>
              <p:spPr>
                <a:xfrm>
                  <a:off x="11183951" y="4226601"/>
                  <a:ext cx="157680" cy="146880"/>
                </a:xfrm>
                <a:prstGeom prst="rect">
                  <a:avLst/>
                </a:prstGeom>
              </p:spPr>
            </p:pic>
          </mc:Fallback>
        </mc:AlternateContent>
        <mc:AlternateContent xmlns:mc="http://schemas.openxmlformats.org/markup-compatibility/2006" xmlns:p14="http://schemas.microsoft.com/office/powerpoint/2010/main">
          <mc:Choice Requires="p14">
            <p:contentPart p14:bwMode="auto" r:id="rId102">
              <p14:nvContentPartPr>
                <p14:cNvPr id="54" name="Ink 53">
                  <a:extLst>
                    <a:ext uri="{FF2B5EF4-FFF2-40B4-BE49-F238E27FC236}">
                      <a16:creationId xmlns:a16="http://schemas.microsoft.com/office/drawing/2014/main" id="{8F1CB360-4737-B832-2A08-BD2B22C70C2C}"/>
                    </a:ext>
                  </a:extLst>
                </p14:cNvPr>
                <p14:cNvContentPartPr/>
                <p14:nvPr/>
              </p14:nvContentPartPr>
              <p14:xfrm>
                <a:off x="7650551" y="4149201"/>
                <a:ext cx="360" cy="266400"/>
              </p14:xfrm>
            </p:contentPart>
          </mc:Choice>
          <mc:Fallback xmlns="">
            <p:pic>
              <p:nvPicPr>
                <p:cNvPr id="54" name="Ink 53">
                  <a:extLst>
                    <a:ext uri="{FF2B5EF4-FFF2-40B4-BE49-F238E27FC236}">
                      <a16:creationId xmlns:a16="http://schemas.microsoft.com/office/drawing/2014/main" id="{8F1CB360-4737-B832-2A08-BD2B22C70C2C}"/>
                    </a:ext>
                  </a:extLst>
                </p:cNvPr>
                <p:cNvPicPr/>
                <p:nvPr/>
              </p:nvPicPr>
              <p:blipFill>
                <a:blip r:embed="rId103"/>
                <a:stretch>
                  <a:fillRect/>
                </a:stretch>
              </p:blipFill>
              <p:spPr>
                <a:xfrm>
                  <a:off x="7641911" y="4140561"/>
                  <a:ext cx="18000" cy="284040"/>
                </a:xfrm>
                <a:prstGeom prst="rect">
                  <a:avLst/>
                </a:prstGeom>
              </p:spPr>
            </p:pic>
          </mc:Fallback>
        </mc:AlternateContent>
        <mc:AlternateContent xmlns:mc="http://schemas.openxmlformats.org/markup-compatibility/2006" xmlns:p14="http://schemas.microsoft.com/office/powerpoint/2010/main">
          <mc:Choice Requires="p14">
            <p:contentPart p14:bwMode="auto" r:id="rId104">
              <p14:nvContentPartPr>
                <p14:cNvPr id="55" name="Ink 54">
                  <a:extLst>
                    <a:ext uri="{FF2B5EF4-FFF2-40B4-BE49-F238E27FC236}">
                      <a16:creationId xmlns:a16="http://schemas.microsoft.com/office/drawing/2014/main" id="{6F69409F-8BBA-107C-0F22-7FF007554C61}"/>
                    </a:ext>
                  </a:extLst>
                </p14:cNvPr>
                <p14:cNvContentPartPr/>
                <p14:nvPr/>
              </p14:nvContentPartPr>
              <p14:xfrm>
                <a:off x="7170311" y="4383201"/>
                <a:ext cx="659160" cy="25920"/>
              </p14:xfrm>
            </p:contentPart>
          </mc:Choice>
          <mc:Fallback xmlns="">
            <p:pic>
              <p:nvPicPr>
                <p:cNvPr id="55" name="Ink 54">
                  <a:extLst>
                    <a:ext uri="{FF2B5EF4-FFF2-40B4-BE49-F238E27FC236}">
                      <a16:creationId xmlns:a16="http://schemas.microsoft.com/office/drawing/2014/main" id="{6F69409F-8BBA-107C-0F22-7FF007554C61}"/>
                    </a:ext>
                  </a:extLst>
                </p:cNvPr>
                <p:cNvPicPr/>
                <p:nvPr/>
              </p:nvPicPr>
              <p:blipFill>
                <a:blip r:embed="rId105"/>
                <a:stretch>
                  <a:fillRect/>
                </a:stretch>
              </p:blipFill>
              <p:spPr>
                <a:xfrm>
                  <a:off x="7161671" y="4374561"/>
                  <a:ext cx="676800" cy="43560"/>
                </a:xfrm>
                <a:prstGeom prst="rect">
                  <a:avLst/>
                </a:prstGeom>
              </p:spPr>
            </p:pic>
          </mc:Fallback>
        </mc:AlternateContent>
        <mc:AlternateContent xmlns:mc="http://schemas.openxmlformats.org/markup-compatibility/2006" xmlns:p14="http://schemas.microsoft.com/office/powerpoint/2010/main">
          <mc:Choice Requires="p14">
            <p:contentPart p14:bwMode="auto" r:id="rId106">
              <p14:nvContentPartPr>
                <p14:cNvPr id="56" name="Ink 55">
                  <a:extLst>
                    <a:ext uri="{FF2B5EF4-FFF2-40B4-BE49-F238E27FC236}">
                      <a16:creationId xmlns:a16="http://schemas.microsoft.com/office/drawing/2014/main" id="{1E5707AD-8663-66DB-9044-CF9CA662051A}"/>
                    </a:ext>
                  </a:extLst>
                </p14:cNvPr>
                <p14:cNvContentPartPr/>
                <p14:nvPr/>
              </p14:nvContentPartPr>
              <p14:xfrm>
                <a:off x="7146191" y="4423881"/>
                <a:ext cx="30240" cy="188640"/>
              </p14:xfrm>
            </p:contentPart>
          </mc:Choice>
          <mc:Fallback xmlns="">
            <p:pic>
              <p:nvPicPr>
                <p:cNvPr id="56" name="Ink 55">
                  <a:extLst>
                    <a:ext uri="{FF2B5EF4-FFF2-40B4-BE49-F238E27FC236}">
                      <a16:creationId xmlns:a16="http://schemas.microsoft.com/office/drawing/2014/main" id="{1E5707AD-8663-66DB-9044-CF9CA662051A}"/>
                    </a:ext>
                  </a:extLst>
                </p:cNvPr>
                <p:cNvPicPr/>
                <p:nvPr/>
              </p:nvPicPr>
              <p:blipFill>
                <a:blip r:embed="rId107"/>
                <a:stretch>
                  <a:fillRect/>
                </a:stretch>
              </p:blipFill>
              <p:spPr>
                <a:xfrm>
                  <a:off x="7137551" y="4415241"/>
                  <a:ext cx="47880" cy="206280"/>
                </a:xfrm>
                <a:prstGeom prst="rect">
                  <a:avLst/>
                </a:prstGeom>
              </p:spPr>
            </p:pic>
          </mc:Fallback>
        </mc:AlternateContent>
        <mc:AlternateContent xmlns:mc="http://schemas.openxmlformats.org/markup-compatibility/2006" xmlns:p14="http://schemas.microsoft.com/office/powerpoint/2010/main">
          <mc:Choice Requires="p14">
            <p:contentPart p14:bwMode="auto" r:id="rId108">
              <p14:nvContentPartPr>
                <p14:cNvPr id="57" name="Ink 56">
                  <a:extLst>
                    <a:ext uri="{FF2B5EF4-FFF2-40B4-BE49-F238E27FC236}">
                      <a16:creationId xmlns:a16="http://schemas.microsoft.com/office/drawing/2014/main" id="{CA5061FD-D76C-5681-FB28-AA48F731E6FD}"/>
                    </a:ext>
                  </a:extLst>
                </p14:cNvPr>
                <p14:cNvContentPartPr/>
                <p14:nvPr/>
              </p14:nvContentPartPr>
              <p14:xfrm>
                <a:off x="7042511" y="4585161"/>
                <a:ext cx="185760" cy="172800"/>
              </p14:xfrm>
            </p:contentPart>
          </mc:Choice>
          <mc:Fallback xmlns="">
            <p:pic>
              <p:nvPicPr>
                <p:cNvPr id="57" name="Ink 56">
                  <a:extLst>
                    <a:ext uri="{FF2B5EF4-FFF2-40B4-BE49-F238E27FC236}">
                      <a16:creationId xmlns:a16="http://schemas.microsoft.com/office/drawing/2014/main" id="{CA5061FD-D76C-5681-FB28-AA48F731E6FD}"/>
                    </a:ext>
                  </a:extLst>
                </p:cNvPr>
                <p:cNvPicPr/>
                <p:nvPr/>
              </p:nvPicPr>
              <p:blipFill>
                <a:blip r:embed="rId109"/>
                <a:stretch>
                  <a:fillRect/>
                </a:stretch>
              </p:blipFill>
              <p:spPr>
                <a:xfrm>
                  <a:off x="7033511" y="4576521"/>
                  <a:ext cx="203400" cy="190440"/>
                </a:xfrm>
                <a:prstGeom prst="rect">
                  <a:avLst/>
                </a:prstGeom>
              </p:spPr>
            </p:pic>
          </mc:Fallback>
        </mc:AlternateContent>
        <mc:AlternateContent xmlns:mc="http://schemas.openxmlformats.org/markup-compatibility/2006" xmlns:p14="http://schemas.microsoft.com/office/powerpoint/2010/main">
          <mc:Choice Requires="p14">
            <p:contentPart p14:bwMode="auto" r:id="rId110">
              <p14:nvContentPartPr>
                <p14:cNvPr id="58" name="Ink 57">
                  <a:extLst>
                    <a:ext uri="{FF2B5EF4-FFF2-40B4-BE49-F238E27FC236}">
                      <a16:creationId xmlns:a16="http://schemas.microsoft.com/office/drawing/2014/main" id="{A5F91DC5-865E-994A-B49D-007223D3D37E}"/>
                    </a:ext>
                  </a:extLst>
                </p14:cNvPr>
                <p14:cNvContentPartPr/>
                <p14:nvPr/>
              </p14:nvContentPartPr>
              <p14:xfrm>
                <a:off x="7510871" y="4435401"/>
                <a:ext cx="41760" cy="239760"/>
              </p14:xfrm>
            </p:contentPart>
          </mc:Choice>
          <mc:Fallback xmlns="">
            <p:pic>
              <p:nvPicPr>
                <p:cNvPr id="58" name="Ink 57">
                  <a:extLst>
                    <a:ext uri="{FF2B5EF4-FFF2-40B4-BE49-F238E27FC236}">
                      <a16:creationId xmlns:a16="http://schemas.microsoft.com/office/drawing/2014/main" id="{A5F91DC5-865E-994A-B49D-007223D3D37E}"/>
                    </a:ext>
                  </a:extLst>
                </p:cNvPr>
                <p:cNvPicPr/>
                <p:nvPr/>
              </p:nvPicPr>
              <p:blipFill>
                <a:blip r:embed="rId111"/>
                <a:stretch>
                  <a:fillRect/>
                </a:stretch>
              </p:blipFill>
              <p:spPr>
                <a:xfrm>
                  <a:off x="7502231" y="4426401"/>
                  <a:ext cx="59400" cy="257400"/>
                </a:xfrm>
                <a:prstGeom prst="rect">
                  <a:avLst/>
                </a:prstGeom>
              </p:spPr>
            </p:pic>
          </mc:Fallback>
        </mc:AlternateContent>
        <mc:AlternateContent xmlns:mc="http://schemas.openxmlformats.org/markup-compatibility/2006" xmlns:p14="http://schemas.microsoft.com/office/powerpoint/2010/main">
          <mc:Choice Requires="p14">
            <p:contentPart p14:bwMode="auto" r:id="rId112">
              <p14:nvContentPartPr>
                <p14:cNvPr id="59" name="Ink 58">
                  <a:extLst>
                    <a:ext uri="{FF2B5EF4-FFF2-40B4-BE49-F238E27FC236}">
                      <a16:creationId xmlns:a16="http://schemas.microsoft.com/office/drawing/2014/main" id="{08A420F3-351A-AC9A-1759-DF0D67243884}"/>
                    </a:ext>
                  </a:extLst>
                </p14:cNvPr>
                <p14:cNvContentPartPr/>
                <p14:nvPr/>
              </p14:nvContentPartPr>
              <p14:xfrm>
                <a:off x="7426271" y="4638801"/>
                <a:ext cx="190440" cy="143640"/>
              </p14:xfrm>
            </p:contentPart>
          </mc:Choice>
          <mc:Fallback xmlns="">
            <p:pic>
              <p:nvPicPr>
                <p:cNvPr id="59" name="Ink 58">
                  <a:extLst>
                    <a:ext uri="{FF2B5EF4-FFF2-40B4-BE49-F238E27FC236}">
                      <a16:creationId xmlns:a16="http://schemas.microsoft.com/office/drawing/2014/main" id="{08A420F3-351A-AC9A-1759-DF0D67243884}"/>
                    </a:ext>
                  </a:extLst>
                </p:cNvPr>
                <p:cNvPicPr/>
                <p:nvPr/>
              </p:nvPicPr>
              <p:blipFill>
                <a:blip r:embed="rId113"/>
                <a:stretch>
                  <a:fillRect/>
                </a:stretch>
              </p:blipFill>
              <p:spPr>
                <a:xfrm>
                  <a:off x="7417271" y="4629801"/>
                  <a:ext cx="208080" cy="161280"/>
                </a:xfrm>
                <a:prstGeom prst="rect">
                  <a:avLst/>
                </a:prstGeom>
              </p:spPr>
            </p:pic>
          </mc:Fallback>
        </mc:AlternateContent>
        <mc:AlternateContent xmlns:mc="http://schemas.openxmlformats.org/markup-compatibility/2006" xmlns:p14="http://schemas.microsoft.com/office/powerpoint/2010/main">
          <mc:Choice Requires="p14">
            <p:contentPart p14:bwMode="auto" r:id="rId114">
              <p14:nvContentPartPr>
                <p14:cNvPr id="60" name="Ink 59">
                  <a:extLst>
                    <a:ext uri="{FF2B5EF4-FFF2-40B4-BE49-F238E27FC236}">
                      <a16:creationId xmlns:a16="http://schemas.microsoft.com/office/drawing/2014/main" id="{280954F3-9DDF-CE37-BAA9-1EC006329DE5}"/>
                    </a:ext>
                  </a:extLst>
                </p14:cNvPr>
                <p14:cNvContentPartPr/>
                <p14:nvPr/>
              </p14:nvContentPartPr>
              <p14:xfrm>
                <a:off x="7777991" y="4469961"/>
                <a:ext cx="11880" cy="273960"/>
              </p14:xfrm>
            </p:contentPart>
          </mc:Choice>
          <mc:Fallback xmlns="">
            <p:pic>
              <p:nvPicPr>
                <p:cNvPr id="60" name="Ink 59">
                  <a:extLst>
                    <a:ext uri="{FF2B5EF4-FFF2-40B4-BE49-F238E27FC236}">
                      <a16:creationId xmlns:a16="http://schemas.microsoft.com/office/drawing/2014/main" id="{280954F3-9DDF-CE37-BAA9-1EC006329DE5}"/>
                    </a:ext>
                  </a:extLst>
                </p:cNvPr>
                <p:cNvPicPr/>
                <p:nvPr/>
              </p:nvPicPr>
              <p:blipFill>
                <a:blip r:embed="rId115"/>
                <a:stretch>
                  <a:fillRect/>
                </a:stretch>
              </p:blipFill>
              <p:spPr>
                <a:xfrm>
                  <a:off x="7768991" y="4460961"/>
                  <a:ext cx="29520" cy="291600"/>
                </a:xfrm>
                <a:prstGeom prst="rect">
                  <a:avLst/>
                </a:prstGeom>
              </p:spPr>
            </p:pic>
          </mc:Fallback>
        </mc:AlternateContent>
        <mc:AlternateContent xmlns:mc="http://schemas.openxmlformats.org/markup-compatibility/2006" xmlns:p14="http://schemas.microsoft.com/office/powerpoint/2010/main">
          <mc:Choice Requires="p14">
            <p:contentPart p14:bwMode="auto" r:id="rId116">
              <p14:nvContentPartPr>
                <p14:cNvPr id="61" name="Ink 60">
                  <a:extLst>
                    <a:ext uri="{FF2B5EF4-FFF2-40B4-BE49-F238E27FC236}">
                      <a16:creationId xmlns:a16="http://schemas.microsoft.com/office/drawing/2014/main" id="{E2F65159-AAA3-4E88-F29D-D5519AE0C11E}"/>
                    </a:ext>
                  </a:extLst>
                </p14:cNvPr>
                <p14:cNvContentPartPr/>
                <p14:nvPr/>
              </p14:nvContentPartPr>
              <p14:xfrm>
                <a:off x="7750631" y="4733841"/>
                <a:ext cx="166680" cy="206280"/>
              </p14:xfrm>
            </p:contentPart>
          </mc:Choice>
          <mc:Fallback xmlns="">
            <p:pic>
              <p:nvPicPr>
                <p:cNvPr id="61" name="Ink 60">
                  <a:extLst>
                    <a:ext uri="{FF2B5EF4-FFF2-40B4-BE49-F238E27FC236}">
                      <a16:creationId xmlns:a16="http://schemas.microsoft.com/office/drawing/2014/main" id="{E2F65159-AAA3-4E88-F29D-D5519AE0C11E}"/>
                    </a:ext>
                  </a:extLst>
                </p:cNvPr>
                <p:cNvPicPr/>
                <p:nvPr/>
              </p:nvPicPr>
              <p:blipFill>
                <a:blip r:embed="rId117"/>
                <a:stretch>
                  <a:fillRect/>
                </a:stretch>
              </p:blipFill>
              <p:spPr>
                <a:xfrm>
                  <a:off x="7741991" y="4724841"/>
                  <a:ext cx="184320" cy="223920"/>
                </a:xfrm>
                <a:prstGeom prst="rect">
                  <a:avLst/>
                </a:prstGeom>
              </p:spPr>
            </p:pic>
          </mc:Fallback>
        </mc:AlternateContent>
        <mc:AlternateContent xmlns:mc="http://schemas.openxmlformats.org/markup-compatibility/2006" xmlns:p14="http://schemas.microsoft.com/office/powerpoint/2010/main">
          <mc:Choice Requires="p14">
            <p:contentPart p14:bwMode="auto" r:id="rId118">
              <p14:nvContentPartPr>
                <p14:cNvPr id="62" name="Ink 61">
                  <a:extLst>
                    <a:ext uri="{FF2B5EF4-FFF2-40B4-BE49-F238E27FC236}">
                      <a16:creationId xmlns:a16="http://schemas.microsoft.com/office/drawing/2014/main" id="{9CEEC7D0-A7A3-C7DD-F8F4-D5083269362F}"/>
                    </a:ext>
                  </a:extLst>
                </p14:cNvPr>
                <p14:cNvContentPartPr/>
                <p14:nvPr/>
              </p14:nvContentPartPr>
              <p14:xfrm>
                <a:off x="7823711" y="4929681"/>
                <a:ext cx="18720" cy="245160"/>
              </p14:xfrm>
            </p:contentPart>
          </mc:Choice>
          <mc:Fallback xmlns="">
            <p:pic>
              <p:nvPicPr>
                <p:cNvPr id="62" name="Ink 61">
                  <a:extLst>
                    <a:ext uri="{FF2B5EF4-FFF2-40B4-BE49-F238E27FC236}">
                      <a16:creationId xmlns:a16="http://schemas.microsoft.com/office/drawing/2014/main" id="{9CEEC7D0-A7A3-C7DD-F8F4-D5083269362F}"/>
                    </a:ext>
                  </a:extLst>
                </p:cNvPr>
                <p:cNvPicPr/>
                <p:nvPr/>
              </p:nvPicPr>
              <p:blipFill>
                <a:blip r:embed="rId119"/>
                <a:stretch>
                  <a:fillRect/>
                </a:stretch>
              </p:blipFill>
              <p:spPr>
                <a:xfrm>
                  <a:off x="7814711" y="4920681"/>
                  <a:ext cx="36360" cy="262800"/>
                </a:xfrm>
                <a:prstGeom prst="rect">
                  <a:avLst/>
                </a:prstGeom>
              </p:spPr>
            </p:pic>
          </mc:Fallback>
        </mc:AlternateContent>
        <mc:AlternateContent xmlns:mc="http://schemas.openxmlformats.org/markup-compatibility/2006" xmlns:p14="http://schemas.microsoft.com/office/powerpoint/2010/main">
          <mc:Choice Requires="p14">
            <p:contentPart p14:bwMode="auto" r:id="rId120">
              <p14:nvContentPartPr>
                <p14:cNvPr id="63" name="Ink 62">
                  <a:extLst>
                    <a:ext uri="{FF2B5EF4-FFF2-40B4-BE49-F238E27FC236}">
                      <a16:creationId xmlns:a16="http://schemas.microsoft.com/office/drawing/2014/main" id="{1398D51E-AFA3-FD2D-C254-B08503D90BFB}"/>
                    </a:ext>
                  </a:extLst>
                </p14:cNvPr>
                <p14:cNvContentPartPr/>
                <p14:nvPr/>
              </p14:nvContentPartPr>
              <p14:xfrm>
                <a:off x="7715711" y="5165841"/>
                <a:ext cx="221040" cy="210960"/>
              </p14:xfrm>
            </p:contentPart>
          </mc:Choice>
          <mc:Fallback xmlns="">
            <p:pic>
              <p:nvPicPr>
                <p:cNvPr id="63" name="Ink 62">
                  <a:extLst>
                    <a:ext uri="{FF2B5EF4-FFF2-40B4-BE49-F238E27FC236}">
                      <a16:creationId xmlns:a16="http://schemas.microsoft.com/office/drawing/2014/main" id="{1398D51E-AFA3-FD2D-C254-B08503D90BFB}"/>
                    </a:ext>
                  </a:extLst>
                </p:cNvPr>
                <p:cNvPicPr/>
                <p:nvPr/>
              </p:nvPicPr>
              <p:blipFill>
                <a:blip r:embed="rId121"/>
                <a:stretch>
                  <a:fillRect/>
                </a:stretch>
              </p:blipFill>
              <p:spPr>
                <a:xfrm>
                  <a:off x="7706711" y="5157201"/>
                  <a:ext cx="238680" cy="228600"/>
                </a:xfrm>
                <a:prstGeom prst="rect">
                  <a:avLst/>
                </a:prstGeom>
              </p:spPr>
            </p:pic>
          </mc:Fallback>
        </mc:AlternateContent>
        <mc:AlternateContent xmlns:mc="http://schemas.openxmlformats.org/markup-compatibility/2006" xmlns:p14="http://schemas.microsoft.com/office/powerpoint/2010/main">
          <mc:Choice Requires="p14">
            <p:contentPart p14:bwMode="auto" r:id="rId122">
              <p14:nvContentPartPr>
                <p14:cNvPr id="64" name="Ink 63">
                  <a:extLst>
                    <a:ext uri="{FF2B5EF4-FFF2-40B4-BE49-F238E27FC236}">
                      <a16:creationId xmlns:a16="http://schemas.microsoft.com/office/drawing/2014/main" id="{02E4EB1B-19A8-73C1-9013-222CF564514D}"/>
                    </a:ext>
                  </a:extLst>
                </p14:cNvPr>
                <p14:cNvContentPartPr/>
                <p14:nvPr/>
              </p14:nvContentPartPr>
              <p14:xfrm>
                <a:off x="7831271" y="5403441"/>
                <a:ext cx="11160" cy="254160"/>
              </p14:xfrm>
            </p:contentPart>
          </mc:Choice>
          <mc:Fallback xmlns="">
            <p:pic>
              <p:nvPicPr>
                <p:cNvPr id="64" name="Ink 63">
                  <a:extLst>
                    <a:ext uri="{FF2B5EF4-FFF2-40B4-BE49-F238E27FC236}">
                      <a16:creationId xmlns:a16="http://schemas.microsoft.com/office/drawing/2014/main" id="{02E4EB1B-19A8-73C1-9013-222CF564514D}"/>
                    </a:ext>
                  </a:extLst>
                </p:cNvPr>
                <p:cNvPicPr/>
                <p:nvPr/>
              </p:nvPicPr>
              <p:blipFill>
                <a:blip r:embed="rId123"/>
                <a:stretch>
                  <a:fillRect/>
                </a:stretch>
              </p:blipFill>
              <p:spPr>
                <a:xfrm>
                  <a:off x="7822631" y="5394801"/>
                  <a:ext cx="28800" cy="271800"/>
                </a:xfrm>
                <a:prstGeom prst="rect">
                  <a:avLst/>
                </a:prstGeom>
              </p:spPr>
            </p:pic>
          </mc:Fallback>
        </mc:AlternateContent>
        <mc:AlternateContent xmlns:mc="http://schemas.openxmlformats.org/markup-compatibility/2006" xmlns:p14="http://schemas.microsoft.com/office/powerpoint/2010/main">
          <mc:Choice Requires="p14">
            <p:contentPart p14:bwMode="auto" r:id="rId124">
              <p14:nvContentPartPr>
                <p14:cNvPr id="65" name="Ink 64">
                  <a:extLst>
                    <a:ext uri="{FF2B5EF4-FFF2-40B4-BE49-F238E27FC236}">
                      <a16:creationId xmlns:a16="http://schemas.microsoft.com/office/drawing/2014/main" id="{430CBFCB-D3C1-5C71-579B-715EE0BFF7BE}"/>
                    </a:ext>
                  </a:extLst>
                </p14:cNvPr>
                <p14:cNvContentPartPr/>
                <p14:nvPr/>
              </p14:nvContentPartPr>
              <p14:xfrm>
                <a:off x="7771871" y="5671281"/>
                <a:ext cx="158760" cy="181440"/>
              </p14:xfrm>
            </p:contentPart>
          </mc:Choice>
          <mc:Fallback xmlns="">
            <p:pic>
              <p:nvPicPr>
                <p:cNvPr id="65" name="Ink 64">
                  <a:extLst>
                    <a:ext uri="{FF2B5EF4-FFF2-40B4-BE49-F238E27FC236}">
                      <a16:creationId xmlns:a16="http://schemas.microsoft.com/office/drawing/2014/main" id="{430CBFCB-D3C1-5C71-579B-715EE0BFF7BE}"/>
                    </a:ext>
                  </a:extLst>
                </p:cNvPr>
                <p:cNvPicPr/>
                <p:nvPr/>
              </p:nvPicPr>
              <p:blipFill>
                <a:blip r:embed="rId125"/>
                <a:stretch>
                  <a:fillRect/>
                </a:stretch>
              </p:blipFill>
              <p:spPr>
                <a:xfrm>
                  <a:off x="7762871" y="5662641"/>
                  <a:ext cx="176400" cy="199080"/>
                </a:xfrm>
                <a:prstGeom prst="rect">
                  <a:avLst/>
                </a:prstGeom>
              </p:spPr>
            </p:pic>
          </mc:Fallback>
        </mc:AlternateContent>
        <mc:AlternateContent xmlns:mc="http://schemas.openxmlformats.org/markup-compatibility/2006" xmlns:p14="http://schemas.microsoft.com/office/powerpoint/2010/main">
          <mc:Choice Requires="p14">
            <p:contentPart p14:bwMode="auto" r:id="rId126">
              <p14:nvContentPartPr>
                <p14:cNvPr id="66" name="Ink 65">
                  <a:extLst>
                    <a:ext uri="{FF2B5EF4-FFF2-40B4-BE49-F238E27FC236}">
                      <a16:creationId xmlns:a16="http://schemas.microsoft.com/office/drawing/2014/main" id="{2A79ECA8-7629-DA4B-26B5-1B5B0AFDB26D}"/>
                    </a:ext>
                  </a:extLst>
                </p14:cNvPr>
                <p14:cNvContentPartPr/>
                <p14:nvPr/>
              </p14:nvContentPartPr>
              <p14:xfrm>
                <a:off x="7440671" y="5846601"/>
                <a:ext cx="853920" cy="32760"/>
              </p14:xfrm>
            </p:contentPart>
          </mc:Choice>
          <mc:Fallback xmlns="">
            <p:pic>
              <p:nvPicPr>
                <p:cNvPr id="66" name="Ink 65">
                  <a:extLst>
                    <a:ext uri="{FF2B5EF4-FFF2-40B4-BE49-F238E27FC236}">
                      <a16:creationId xmlns:a16="http://schemas.microsoft.com/office/drawing/2014/main" id="{2A79ECA8-7629-DA4B-26B5-1B5B0AFDB26D}"/>
                    </a:ext>
                  </a:extLst>
                </p:cNvPr>
                <p:cNvPicPr/>
                <p:nvPr/>
              </p:nvPicPr>
              <p:blipFill>
                <a:blip r:embed="rId127"/>
                <a:stretch>
                  <a:fillRect/>
                </a:stretch>
              </p:blipFill>
              <p:spPr>
                <a:xfrm>
                  <a:off x="7432031" y="5837601"/>
                  <a:ext cx="871560" cy="50400"/>
                </a:xfrm>
                <a:prstGeom prst="rect">
                  <a:avLst/>
                </a:prstGeom>
              </p:spPr>
            </p:pic>
          </mc:Fallback>
        </mc:AlternateContent>
        <mc:AlternateContent xmlns:mc="http://schemas.openxmlformats.org/markup-compatibility/2006" xmlns:p14="http://schemas.microsoft.com/office/powerpoint/2010/main">
          <mc:Choice Requires="p14">
            <p:contentPart p14:bwMode="auto" r:id="rId128">
              <p14:nvContentPartPr>
                <p14:cNvPr id="68" name="Ink 67">
                  <a:extLst>
                    <a:ext uri="{FF2B5EF4-FFF2-40B4-BE49-F238E27FC236}">
                      <a16:creationId xmlns:a16="http://schemas.microsoft.com/office/drawing/2014/main" id="{F9F81960-3060-EE77-9192-3AA4FE1D9871}"/>
                    </a:ext>
                  </a:extLst>
                </p14:cNvPr>
                <p14:cNvContentPartPr/>
                <p14:nvPr/>
              </p14:nvContentPartPr>
              <p14:xfrm>
                <a:off x="7500071" y="5834721"/>
                <a:ext cx="12600" cy="297360"/>
              </p14:xfrm>
            </p:contentPart>
          </mc:Choice>
          <mc:Fallback xmlns="">
            <p:pic>
              <p:nvPicPr>
                <p:cNvPr id="68" name="Ink 67">
                  <a:extLst>
                    <a:ext uri="{FF2B5EF4-FFF2-40B4-BE49-F238E27FC236}">
                      <a16:creationId xmlns:a16="http://schemas.microsoft.com/office/drawing/2014/main" id="{F9F81960-3060-EE77-9192-3AA4FE1D9871}"/>
                    </a:ext>
                  </a:extLst>
                </p:cNvPr>
                <p:cNvPicPr/>
                <p:nvPr/>
              </p:nvPicPr>
              <p:blipFill>
                <a:blip r:embed="rId129"/>
                <a:stretch>
                  <a:fillRect/>
                </a:stretch>
              </p:blipFill>
              <p:spPr>
                <a:xfrm>
                  <a:off x="7491071" y="5826081"/>
                  <a:ext cx="30240" cy="315000"/>
                </a:xfrm>
                <a:prstGeom prst="rect">
                  <a:avLst/>
                </a:prstGeom>
              </p:spPr>
            </p:pic>
          </mc:Fallback>
        </mc:AlternateContent>
        <mc:AlternateContent xmlns:mc="http://schemas.openxmlformats.org/markup-compatibility/2006" xmlns:p14="http://schemas.microsoft.com/office/powerpoint/2010/main">
          <mc:Choice Requires="p14">
            <p:contentPart p14:bwMode="auto" r:id="rId130">
              <p14:nvContentPartPr>
                <p14:cNvPr id="69" name="Ink 68">
                  <a:extLst>
                    <a:ext uri="{FF2B5EF4-FFF2-40B4-BE49-F238E27FC236}">
                      <a16:creationId xmlns:a16="http://schemas.microsoft.com/office/drawing/2014/main" id="{BB5004B7-533B-F82A-72A3-5C9A62A9255A}"/>
                    </a:ext>
                  </a:extLst>
                </p14:cNvPr>
                <p14:cNvContentPartPr/>
                <p14:nvPr/>
              </p14:nvContentPartPr>
              <p14:xfrm>
                <a:off x="7424831" y="6121281"/>
                <a:ext cx="176400" cy="137160"/>
              </p14:xfrm>
            </p:contentPart>
          </mc:Choice>
          <mc:Fallback xmlns="">
            <p:pic>
              <p:nvPicPr>
                <p:cNvPr id="69" name="Ink 68">
                  <a:extLst>
                    <a:ext uri="{FF2B5EF4-FFF2-40B4-BE49-F238E27FC236}">
                      <a16:creationId xmlns:a16="http://schemas.microsoft.com/office/drawing/2014/main" id="{BB5004B7-533B-F82A-72A3-5C9A62A9255A}"/>
                    </a:ext>
                  </a:extLst>
                </p:cNvPr>
                <p:cNvPicPr/>
                <p:nvPr/>
              </p:nvPicPr>
              <p:blipFill>
                <a:blip r:embed="rId131"/>
                <a:stretch>
                  <a:fillRect/>
                </a:stretch>
              </p:blipFill>
              <p:spPr>
                <a:xfrm>
                  <a:off x="7416191" y="6112281"/>
                  <a:ext cx="194040" cy="154800"/>
                </a:xfrm>
                <a:prstGeom prst="rect">
                  <a:avLst/>
                </a:prstGeom>
              </p:spPr>
            </p:pic>
          </mc:Fallback>
        </mc:AlternateContent>
        <mc:AlternateContent xmlns:mc="http://schemas.openxmlformats.org/markup-compatibility/2006" xmlns:p14="http://schemas.microsoft.com/office/powerpoint/2010/main">
          <mc:Choice Requires="p14">
            <p:contentPart p14:bwMode="auto" r:id="rId132">
              <p14:nvContentPartPr>
                <p14:cNvPr id="70" name="Ink 69">
                  <a:extLst>
                    <a:ext uri="{FF2B5EF4-FFF2-40B4-BE49-F238E27FC236}">
                      <a16:creationId xmlns:a16="http://schemas.microsoft.com/office/drawing/2014/main" id="{898571A3-EB2E-E191-C023-AE4BC7D99DE9}"/>
                    </a:ext>
                  </a:extLst>
                </p14:cNvPr>
                <p14:cNvContentPartPr/>
                <p14:nvPr/>
              </p14:nvContentPartPr>
              <p14:xfrm>
                <a:off x="7814711" y="5925441"/>
                <a:ext cx="45000" cy="189000"/>
              </p14:xfrm>
            </p:contentPart>
          </mc:Choice>
          <mc:Fallback xmlns="">
            <p:pic>
              <p:nvPicPr>
                <p:cNvPr id="70" name="Ink 69">
                  <a:extLst>
                    <a:ext uri="{FF2B5EF4-FFF2-40B4-BE49-F238E27FC236}">
                      <a16:creationId xmlns:a16="http://schemas.microsoft.com/office/drawing/2014/main" id="{898571A3-EB2E-E191-C023-AE4BC7D99DE9}"/>
                    </a:ext>
                  </a:extLst>
                </p:cNvPr>
                <p:cNvPicPr/>
                <p:nvPr/>
              </p:nvPicPr>
              <p:blipFill>
                <a:blip r:embed="rId133"/>
                <a:stretch>
                  <a:fillRect/>
                </a:stretch>
              </p:blipFill>
              <p:spPr>
                <a:xfrm>
                  <a:off x="7805711" y="5916801"/>
                  <a:ext cx="62640" cy="206640"/>
                </a:xfrm>
                <a:prstGeom prst="rect">
                  <a:avLst/>
                </a:prstGeom>
              </p:spPr>
            </p:pic>
          </mc:Fallback>
        </mc:AlternateContent>
        <mc:AlternateContent xmlns:mc="http://schemas.openxmlformats.org/markup-compatibility/2006" xmlns:p14="http://schemas.microsoft.com/office/powerpoint/2010/main">
          <mc:Choice Requires="p14">
            <p:contentPart p14:bwMode="auto" r:id="rId134">
              <p14:nvContentPartPr>
                <p14:cNvPr id="71" name="Ink 70">
                  <a:extLst>
                    <a:ext uri="{FF2B5EF4-FFF2-40B4-BE49-F238E27FC236}">
                      <a16:creationId xmlns:a16="http://schemas.microsoft.com/office/drawing/2014/main" id="{AD12CF02-89C8-CBDC-8ACD-3C4444A49AE3}"/>
                    </a:ext>
                  </a:extLst>
                </p14:cNvPr>
                <p14:cNvContentPartPr/>
                <p14:nvPr/>
              </p14:nvContentPartPr>
              <p14:xfrm>
                <a:off x="7778711" y="6133881"/>
                <a:ext cx="186120" cy="108720"/>
              </p14:xfrm>
            </p:contentPart>
          </mc:Choice>
          <mc:Fallback xmlns="">
            <p:pic>
              <p:nvPicPr>
                <p:cNvPr id="71" name="Ink 70">
                  <a:extLst>
                    <a:ext uri="{FF2B5EF4-FFF2-40B4-BE49-F238E27FC236}">
                      <a16:creationId xmlns:a16="http://schemas.microsoft.com/office/drawing/2014/main" id="{AD12CF02-89C8-CBDC-8ACD-3C4444A49AE3}"/>
                    </a:ext>
                  </a:extLst>
                </p:cNvPr>
                <p:cNvPicPr/>
                <p:nvPr/>
              </p:nvPicPr>
              <p:blipFill>
                <a:blip r:embed="rId135"/>
                <a:stretch>
                  <a:fillRect/>
                </a:stretch>
              </p:blipFill>
              <p:spPr>
                <a:xfrm>
                  <a:off x="7769711" y="6125241"/>
                  <a:ext cx="203760" cy="126360"/>
                </a:xfrm>
                <a:prstGeom prst="rect">
                  <a:avLst/>
                </a:prstGeom>
              </p:spPr>
            </p:pic>
          </mc:Fallback>
        </mc:AlternateContent>
        <mc:AlternateContent xmlns:mc="http://schemas.openxmlformats.org/markup-compatibility/2006" xmlns:p14="http://schemas.microsoft.com/office/powerpoint/2010/main">
          <mc:Choice Requires="p14">
            <p:contentPart p14:bwMode="auto" r:id="rId136">
              <p14:nvContentPartPr>
                <p14:cNvPr id="72" name="Ink 71">
                  <a:extLst>
                    <a:ext uri="{FF2B5EF4-FFF2-40B4-BE49-F238E27FC236}">
                      <a16:creationId xmlns:a16="http://schemas.microsoft.com/office/drawing/2014/main" id="{166792C2-3741-C160-5DC5-7F7FE53306AF}"/>
                    </a:ext>
                  </a:extLst>
                </p14:cNvPr>
                <p14:cNvContentPartPr/>
                <p14:nvPr/>
              </p14:nvContentPartPr>
              <p14:xfrm>
                <a:off x="8216831" y="5929401"/>
                <a:ext cx="41760" cy="191880"/>
              </p14:xfrm>
            </p:contentPart>
          </mc:Choice>
          <mc:Fallback xmlns="">
            <p:pic>
              <p:nvPicPr>
                <p:cNvPr id="72" name="Ink 71">
                  <a:extLst>
                    <a:ext uri="{FF2B5EF4-FFF2-40B4-BE49-F238E27FC236}">
                      <a16:creationId xmlns:a16="http://schemas.microsoft.com/office/drawing/2014/main" id="{166792C2-3741-C160-5DC5-7F7FE53306AF}"/>
                    </a:ext>
                  </a:extLst>
                </p:cNvPr>
                <p:cNvPicPr/>
                <p:nvPr/>
              </p:nvPicPr>
              <p:blipFill>
                <a:blip r:embed="rId137"/>
                <a:stretch>
                  <a:fillRect/>
                </a:stretch>
              </p:blipFill>
              <p:spPr>
                <a:xfrm>
                  <a:off x="8207831" y="5920761"/>
                  <a:ext cx="59400" cy="209520"/>
                </a:xfrm>
                <a:prstGeom prst="rect">
                  <a:avLst/>
                </a:prstGeom>
              </p:spPr>
            </p:pic>
          </mc:Fallback>
        </mc:AlternateContent>
        <mc:AlternateContent xmlns:mc="http://schemas.openxmlformats.org/markup-compatibility/2006" xmlns:p14="http://schemas.microsoft.com/office/powerpoint/2010/main">
          <mc:Choice Requires="p14">
            <p:contentPart p14:bwMode="auto" r:id="rId138">
              <p14:nvContentPartPr>
                <p14:cNvPr id="73" name="Ink 72">
                  <a:extLst>
                    <a:ext uri="{FF2B5EF4-FFF2-40B4-BE49-F238E27FC236}">
                      <a16:creationId xmlns:a16="http://schemas.microsoft.com/office/drawing/2014/main" id="{A20D275C-DE73-51D0-219E-0D61C0605A66}"/>
                    </a:ext>
                  </a:extLst>
                </p14:cNvPr>
                <p14:cNvContentPartPr/>
                <p14:nvPr/>
              </p14:nvContentPartPr>
              <p14:xfrm>
                <a:off x="8173991" y="6117681"/>
                <a:ext cx="161640" cy="167760"/>
              </p14:xfrm>
            </p:contentPart>
          </mc:Choice>
          <mc:Fallback xmlns="">
            <p:pic>
              <p:nvPicPr>
                <p:cNvPr id="73" name="Ink 72">
                  <a:extLst>
                    <a:ext uri="{FF2B5EF4-FFF2-40B4-BE49-F238E27FC236}">
                      <a16:creationId xmlns:a16="http://schemas.microsoft.com/office/drawing/2014/main" id="{A20D275C-DE73-51D0-219E-0D61C0605A66}"/>
                    </a:ext>
                  </a:extLst>
                </p:cNvPr>
                <p:cNvPicPr/>
                <p:nvPr/>
              </p:nvPicPr>
              <p:blipFill>
                <a:blip r:embed="rId139"/>
                <a:stretch>
                  <a:fillRect/>
                </a:stretch>
              </p:blipFill>
              <p:spPr>
                <a:xfrm>
                  <a:off x="8164991" y="6109041"/>
                  <a:ext cx="179280" cy="185400"/>
                </a:xfrm>
                <a:prstGeom prst="rect">
                  <a:avLst/>
                </a:prstGeom>
              </p:spPr>
            </p:pic>
          </mc:Fallback>
        </mc:AlternateContent>
        <mc:AlternateContent xmlns:mc="http://schemas.openxmlformats.org/markup-compatibility/2006" xmlns:p14="http://schemas.microsoft.com/office/powerpoint/2010/main">
          <mc:Choice Requires="p14">
            <p:contentPart p14:bwMode="auto" r:id="rId140">
              <p14:nvContentPartPr>
                <p14:cNvPr id="74" name="Ink 73">
                  <a:extLst>
                    <a:ext uri="{FF2B5EF4-FFF2-40B4-BE49-F238E27FC236}">
                      <a16:creationId xmlns:a16="http://schemas.microsoft.com/office/drawing/2014/main" id="{58BCE928-5091-D692-22E2-5F029AE3C9DE}"/>
                    </a:ext>
                  </a:extLst>
                </p14:cNvPr>
                <p14:cNvContentPartPr/>
                <p14:nvPr/>
              </p14:nvContentPartPr>
              <p14:xfrm>
                <a:off x="8310431" y="5868201"/>
                <a:ext cx="398520" cy="162000"/>
              </p14:xfrm>
            </p:contentPart>
          </mc:Choice>
          <mc:Fallback xmlns="">
            <p:pic>
              <p:nvPicPr>
                <p:cNvPr id="74" name="Ink 73">
                  <a:extLst>
                    <a:ext uri="{FF2B5EF4-FFF2-40B4-BE49-F238E27FC236}">
                      <a16:creationId xmlns:a16="http://schemas.microsoft.com/office/drawing/2014/main" id="{58BCE928-5091-D692-22E2-5F029AE3C9DE}"/>
                    </a:ext>
                  </a:extLst>
                </p:cNvPr>
                <p:cNvPicPr/>
                <p:nvPr/>
              </p:nvPicPr>
              <p:blipFill>
                <a:blip r:embed="rId141"/>
                <a:stretch>
                  <a:fillRect/>
                </a:stretch>
              </p:blipFill>
              <p:spPr>
                <a:xfrm>
                  <a:off x="8301791" y="5859561"/>
                  <a:ext cx="416160" cy="179640"/>
                </a:xfrm>
                <a:prstGeom prst="rect">
                  <a:avLst/>
                </a:prstGeom>
              </p:spPr>
            </p:pic>
          </mc:Fallback>
        </mc:AlternateContent>
        <mc:AlternateContent xmlns:mc="http://schemas.openxmlformats.org/markup-compatibility/2006" xmlns:p14="http://schemas.microsoft.com/office/powerpoint/2010/main">
          <mc:Choice Requires="p14">
            <p:contentPart p14:bwMode="auto" r:id="rId142">
              <p14:nvContentPartPr>
                <p14:cNvPr id="75" name="Ink 74">
                  <a:extLst>
                    <a:ext uri="{FF2B5EF4-FFF2-40B4-BE49-F238E27FC236}">
                      <a16:creationId xmlns:a16="http://schemas.microsoft.com/office/drawing/2014/main" id="{E7A37243-734A-A881-883A-CA198E00F0A0}"/>
                    </a:ext>
                  </a:extLst>
                </p14:cNvPr>
                <p14:cNvContentPartPr/>
                <p14:nvPr/>
              </p14:nvContentPartPr>
              <p14:xfrm>
                <a:off x="8605631" y="6053601"/>
                <a:ext cx="235440" cy="220320"/>
              </p14:xfrm>
            </p:contentPart>
          </mc:Choice>
          <mc:Fallback xmlns="">
            <p:pic>
              <p:nvPicPr>
                <p:cNvPr id="75" name="Ink 74">
                  <a:extLst>
                    <a:ext uri="{FF2B5EF4-FFF2-40B4-BE49-F238E27FC236}">
                      <a16:creationId xmlns:a16="http://schemas.microsoft.com/office/drawing/2014/main" id="{E7A37243-734A-A881-883A-CA198E00F0A0}"/>
                    </a:ext>
                  </a:extLst>
                </p:cNvPr>
                <p:cNvPicPr/>
                <p:nvPr/>
              </p:nvPicPr>
              <p:blipFill>
                <a:blip r:embed="rId143"/>
                <a:stretch>
                  <a:fillRect/>
                </a:stretch>
              </p:blipFill>
              <p:spPr>
                <a:xfrm>
                  <a:off x="8596631" y="6044961"/>
                  <a:ext cx="253080" cy="237960"/>
                </a:xfrm>
                <a:prstGeom prst="rect">
                  <a:avLst/>
                </a:prstGeom>
              </p:spPr>
            </p:pic>
          </mc:Fallback>
        </mc:AlternateContent>
        <mc:AlternateContent xmlns:mc="http://schemas.openxmlformats.org/markup-compatibility/2006" xmlns:p14="http://schemas.microsoft.com/office/powerpoint/2010/main">
          <mc:Choice Requires="p14">
            <p:contentPart p14:bwMode="auto" r:id="rId144">
              <p14:nvContentPartPr>
                <p14:cNvPr id="80" name="Ink 79">
                  <a:extLst>
                    <a:ext uri="{FF2B5EF4-FFF2-40B4-BE49-F238E27FC236}">
                      <a16:creationId xmlns:a16="http://schemas.microsoft.com/office/drawing/2014/main" id="{4C573182-17C3-0C06-99D0-97CDF5A39F79}"/>
                    </a:ext>
                  </a:extLst>
                </p14:cNvPr>
                <p14:cNvContentPartPr/>
                <p14:nvPr/>
              </p14:nvContentPartPr>
              <p14:xfrm>
                <a:off x="7700231" y="2437041"/>
                <a:ext cx="243720" cy="171720"/>
              </p14:xfrm>
            </p:contentPart>
          </mc:Choice>
          <mc:Fallback xmlns="">
            <p:pic>
              <p:nvPicPr>
                <p:cNvPr id="80" name="Ink 79">
                  <a:extLst>
                    <a:ext uri="{FF2B5EF4-FFF2-40B4-BE49-F238E27FC236}">
                      <a16:creationId xmlns:a16="http://schemas.microsoft.com/office/drawing/2014/main" id="{4C573182-17C3-0C06-99D0-97CDF5A39F79}"/>
                    </a:ext>
                  </a:extLst>
                </p:cNvPr>
                <p:cNvPicPr/>
                <p:nvPr/>
              </p:nvPicPr>
              <p:blipFill>
                <a:blip r:embed="rId145"/>
                <a:stretch>
                  <a:fillRect/>
                </a:stretch>
              </p:blipFill>
              <p:spPr>
                <a:xfrm>
                  <a:off x="7691591" y="2428041"/>
                  <a:ext cx="261360" cy="189360"/>
                </a:xfrm>
                <a:prstGeom prst="rect">
                  <a:avLst/>
                </a:prstGeom>
              </p:spPr>
            </p:pic>
          </mc:Fallback>
        </mc:AlternateContent>
        <mc:AlternateContent xmlns:mc="http://schemas.openxmlformats.org/markup-compatibility/2006" xmlns:p14="http://schemas.microsoft.com/office/powerpoint/2010/main">
          <mc:Choice Requires="p14">
            <p:contentPart p14:bwMode="auto" r:id="rId146">
              <p14:nvContentPartPr>
                <p14:cNvPr id="81" name="Ink 80">
                  <a:extLst>
                    <a:ext uri="{FF2B5EF4-FFF2-40B4-BE49-F238E27FC236}">
                      <a16:creationId xmlns:a16="http://schemas.microsoft.com/office/drawing/2014/main" id="{FD3FE4F6-461E-CE90-6ECB-927840849F53}"/>
                    </a:ext>
                  </a:extLst>
                </p14:cNvPr>
                <p14:cNvContentPartPr/>
                <p14:nvPr/>
              </p14:nvContentPartPr>
              <p14:xfrm>
                <a:off x="7974191" y="2258841"/>
                <a:ext cx="272160" cy="280800"/>
              </p14:xfrm>
            </p:contentPart>
          </mc:Choice>
          <mc:Fallback xmlns="">
            <p:pic>
              <p:nvPicPr>
                <p:cNvPr id="81" name="Ink 80">
                  <a:extLst>
                    <a:ext uri="{FF2B5EF4-FFF2-40B4-BE49-F238E27FC236}">
                      <a16:creationId xmlns:a16="http://schemas.microsoft.com/office/drawing/2014/main" id="{FD3FE4F6-461E-CE90-6ECB-927840849F53}"/>
                    </a:ext>
                  </a:extLst>
                </p:cNvPr>
                <p:cNvPicPr/>
                <p:nvPr/>
              </p:nvPicPr>
              <p:blipFill>
                <a:blip r:embed="rId147"/>
                <a:stretch>
                  <a:fillRect/>
                </a:stretch>
              </p:blipFill>
              <p:spPr>
                <a:xfrm>
                  <a:off x="7965191" y="2250201"/>
                  <a:ext cx="289800" cy="298440"/>
                </a:xfrm>
                <a:prstGeom prst="rect">
                  <a:avLst/>
                </a:prstGeom>
              </p:spPr>
            </p:pic>
          </mc:Fallback>
        </mc:AlternateContent>
        <mc:AlternateContent xmlns:mc="http://schemas.openxmlformats.org/markup-compatibility/2006" xmlns:p14="http://schemas.microsoft.com/office/powerpoint/2010/main">
          <mc:Choice Requires="p14">
            <p:contentPart p14:bwMode="auto" r:id="rId148">
              <p14:nvContentPartPr>
                <p14:cNvPr id="82" name="Ink 81">
                  <a:extLst>
                    <a:ext uri="{FF2B5EF4-FFF2-40B4-BE49-F238E27FC236}">
                      <a16:creationId xmlns:a16="http://schemas.microsoft.com/office/drawing/2014/main" id="{C68F6068-A6E4-DA7B-7149-27A0F6C5E458}"/>
                    </a:ext>
                  </a:extLst>
                </p14:cNvPr>
                <p14:cNvContentPartPr/>
                <p14:nvPr/>
              </p14:nvContentPartPr>
              <p14:xfrm>
                <a:off x="8245271" y="2293041"/>
                <a:ext cx="129240" cy="155880"/>
              </p14:xfrm>
            </p:contentPart>
          </mc:Choice>
          <mc:Fallback xmlns="">
            <p:pic>
              <p:nvPicPr>
                <p:cNvPr id="82" name="Ink 81">
                  <a:extLst>
                    <a:ext uri="{FF2B5EF4-FFF2-40B4-BE49-F238E27FC236}">
                      <a16:creationId xmlns:a16="http://schemas.microsoft.com/office/drawing/2014/main" id="{C68F6068-A6E4-DA7B-7149-27A0F6C5E458}"/>
                    </a:ext>
                  </a:extLst>
                </p:cNvPr>
                <p:cNvPicPr/>
                <p:nvPr/>
              </p:nvPicPr>
              <p:blipFill>
                <a:blip r:embed="rId149"/>
                <a:stretch>
                  <a:fillRect/>
                </a:stretch>
              </p:blipFill>
              <p:spPr>
                <a:xfrm>
                  <a:off x="8236631" y="2284041"/>
                  <a:ext cx="146880" cy="173520"/>
                </a:xfrm>
                <a:prstGeom prst="rect">
                  <a:avLst/>
                </a:prstGeom>
              </p:spPr>
            </p:pic>
          </mc:Fallback>
        </mc:AlternateContent>
        <mc:AlternateContent xmlns:mc="http://schemas.openxmlformats.org/markup-compatibility/2006" xmlns:p14="http://schemas.microsoft.com/office/powerpoint/2010/main">
          <mc:Choice Requires="p14">
            <p:contentPart p14:bwMode="auto" r:id="rId150">
              <p14:nvContentPartPr>
                <p14:cNvPr id="89" name="Ink 88">
                  <a:extLst>
                    <a:ext uri="{FF2B5EF4-FFF2-40B4-BE49-F238E27FC236}">
                      <a16:creationId xmlns:a16="http://schemas.microsoft.com/office/drawing/2014/main" id="{1E6030D7-938D-1911-5B0B-B4FD4C455F40}"/>
                    </a:ext>
                  </a:extLst>
                </p14:cNvPr>
                <p14:cNvContentPartPr/>
                <p14:nvPr/>
              </p14:nvContentPartPr>
              <p14:xfrm>
                <a:off x="8344991" y="4251441"/>
                <a:ext cx="12240" cy="153720"/>
              </p14:xfrm>
            </p:contentPart>
          </mc:Choice>
          <mc:Fallback xmlns="">
            <p:pic>
              <p:nvPicPr>
                <p:cNvPr id="89" name="Ink 88">
                  <a:extLst>
                    <a:ext uri="{FF2B5EF4-FFF2-40B4-BE49-F238E27FC236}">
                      <a16:creationId xmlns:a16="http://schemas.microsoft.com/office/drawing/2014/main" id="{1E6030D7-938D-1911-5B0B-B4FD4C455F40}"/>
                    </a:ext>
                  </a:extLst>
                </p:cNvPr>
                <p:cNvPicPr/>
                <p:nvPr/>
              </p:nvPicPr>
              <p:blipFill>
                <a:blip r:embed="rId151"/>
                <a:stretch>
                  <a:fillRect/>
                </a:stretch>
              </p:blipFill>
              <p:spPr>
                <a:xfrm>
                  <a:off x="8335991" y="4242441"/>
                  <a:ext cx="29880" cy="171360"/>
                </a:xfrm>
                <a:prstGeom prst="rect">
                  <a:avLst/>
                </a:prstGeom>
              </p:spPr>
            </p:pic>
          </mc:Fallback>
        </mc:AlternateContent>
        <mc:AlternateContent xmlns:mc="http://schemas.openxmlformats.org/markup-compatibility/2006" xmlns:p14="http://schemas.microsoft.com/office/powerpoint/2010/main">
          <mc:Choice Requires="p14">
            <p:contentPart p14:bwMode="auto" r:id="rId152">
              <p14:nvContentPartPr>
                <p14:cNvPr id="90" name="Ink 89">
                  <a:extLst>
                    <a:ext uri="{FF2B5EF4-FFF2-40B4-BE49-F238E27FC236}">
                      <a16:creationId xmlns:a16="http://schemas.microsoft.com/office/drawing/2014/main" id="{01396634-7C60-9F24-BC12-474ED8DB5648}"/>
                    </a:ext>
                  </a:extLst>
                </p14:cNvPr>
                <p14:cNvContentPartPr/>
                <p14:nvPr/>
              </p14:nvContentPartPr>
              <p14:xfrm>
                <a:off x="8354711" y="4253601"/>
                <a:ext cx="119160" cy="110160"/>
              </p14:xfrm>
            </p:contentPart>
          </mc:Choice>
          <mc:Fallback xmlns="">
            <p:pic>
              <p:nvPicPr>
                <p:cNvPr id="90" name="Ink 89">
                  <a:extLst>
                    <a:ext uri="{FF2B5EF4-FFF2-40B4-BE49-F238E27FC236}">
                      <a16:creationId xmlns:a16="http://schemas.microsoft.com/office/drawing/2014/main" id="{01396634-7C60-9F24-BC12-474ED8DB5648}"/>
                    </a:ext>
                  </a:extLst>
                </p:cNvPr>
                <p:cNvPicPr/>
                <p:nvPr/>
              </p:nvPicPr>
              <p:blipFill>
                <a:blip r:embed="rId153"/>
                <a:stretch>
                  <a:fillRect/>
                </a:stretch>
              </p:blipFill>
              <p:spPr>
                <a:xfrm>
                  <a:off x="8346071" y="4244961"/>
                  <a:ext cx="136800" cy="127800"/>
                </a:xfrm>
                <a:prstGeom prst="rect">
                  <a:avLst/>
                </a:prstGeom>
              </p:spPr>
            </p:pic>
          </mc:Fallback>
        </mc:AlternateContent>
        <mc:AlternateContent xmlns:mc="http://schemas.openxmlformats.org/markup-compatibility/2006" xmlns:p14="http://schemas.microsoft.com/office/powerpoint/2010/main">
          <mc:Choice Requires="p14">
            <p:contentPart p14:bwMode="auto" r:id="rId154">
              <p14:nvContentPartPr>
                <p14:cNvPr id="91" name="Ink 90">
                  <a:extLst>
                    <a:ext uri="{FF2B5EF4-FFF2-40B4-BE49-F238E27FC236}">
                      <a16:creationId xmlns:a16="http://schemas.microsoft.com/office/drawing/2014/main" id="{5C9F5451-6650-8F0C-534A-72D85B474EFA}"/>
                    </a:ext>
                  </a:extLst>
                </p14:cNvPr>
                <p14:cNvContentPartPr/>
                <p14:nvPr/>
              </p14:nvContentPartPr>
              <p14:xfrm>
                <a:off x="8367311" y="4265121"/>
                <a:ext cx="99720" cy="291600"/>
              </p14:xfrm>
            </p:contentPart>
          </mc:Choice>
          <mc:Fallback xmlns="">
            <p:pic>
              <p:nvPicPr>
                <p:cNvPr id="91" name="Ink 90">
                  <a:extLst>
                    <a:ext uri="{FF2B5EF4-FFF2-40B4-BE49-F238E27FC236}">
                      <a16:creationId xmlns:a16="http://schemas.microsoft.com/office/drawing/2014/main" id="{5C9F5451-6650-8F0C-534A-72D85B474EFA}"/>
                    </a:ext>
                  </a:extLst>
                </p:cNvPr>
                <p:cNvPicPr/>
                <p:nvPr/>
              </p:nvPicPr>
              <p:blipFill>
                <a:blip r:embed="rId155"/>
                <a:stretch>
                  <a:fillRect/>
                </a:stretch>
              </p:blipFill>
              <p:spPr>
                <a:xfrm>
                  <a:off x="8358311" y="4256481"/>
                  <a:ext cx="117360" cy="309240"/>
                </a:xfrm>
                <a:prstGeom prst="rect">
                  <a:avLst/>
                </a:prstGeom>
              </p:spPr>
            </p:pic>
          </mc:Fallback>
        </mc:AlternateContent>
        <mc:AlternateContent xmlns:mc="http://schemas.openxmlformats.org/markup-compatibility/2006" xmlns:p14="http://schemas.microsoft.com/office/powerpoint/2010/main">
          <mc:Choice Requires="p14">
            <p:contentPart p14:bwMode="auto" r:id="rId156">
              <p14:nvContentPartPr>
                <p14:cNvPr id="93" name="Ink 92">
                  <a:extLst>
                    <a:ext uri="{FF2B5EF4-FFF2-40B4-BE49-F238E27FC236}">
                      <a16:creationId xmlns:a16="http://schemas.microsoft.com/office/drawing/2014/main" id="{32BCEA4A-5841-495A-D51C-412B3023FB40}"/>
                    </a:ext>
                  </a:extLst>
                </p14:cNvPr>
                <p14:cNvContentPartPr/>
                <p14:nvPr/>
              </p14:nvContentPartPr>
              <p14:xfrm>
                <a:off x="8229071" y="4251081"/>
                <a:ext cx="52560" cy="406440"/>
              </p14:xfrm>
            </p:contentPart>
          </mc:Choice>
          <mc:Fallback xmlns="">
            <p:pic>
              <p:nvPicPr>
                <p:cNvPr id="93" name="Ink 92">
                  <a:extLst>
                    <a:ext uri="{FF2B5EF4-FFF2-40B4-BE49-F238E27FC236}">
                      <a16:creationId xmlns:a16="http://schemas.microsoft.com/office/drawing/2014/main" id="{32BCEA4A-5841-495A-D51C-412B3023FB40}"/>
                    </a:ext>
                  </a:extLst>
                </p:cNvPr>
                <p:cNvPicPr/>
                <p:nvPr/>
              </p:nvPicPr>
              <p:blipFill>
                <a:blip r:embed="rId157"/>
                <a:stretch>
                  <a:fillRect/>
                </a:stretch>
              </p:blipFill>
              <p:spPr>
                <a:xfrm>
                  <a:off x="8220431" y="4242081"/>
                  <a:ext cx="70200" cy="424080"/>
                </a:xfrm>
                <a:prstGeom prst="rect">
                  <a:avLst/>
                </a:prstGeom>
              </p:spPr>
            </p:pic>
          </mc:Fallback>
        </mc:AlternateContent>
        <mc:AlternateContent xmlns:mc="http://schemas.openxmlformats.org/markup-compatibility/2006" xmlns:p14="http://schemas.microsoft.com/office/powerpoint/2010/main">
          <mc:Choice Requires="p14">
            <p:contentPart p14:bwMode="auto" r:id="rId158">
              <p14:nvContentPartPr>
                <p14:cNvPr id="94" name="Ink 93">
                  <a:extLst>
                    <a:ext uri="{FF2B5EF4-FFF2-40B4-BE49-F238E27FC236}">
                      <a16:creationId xmlns:a16="http://schemas.microsoft.com/office/drawing/2014/main" id="{10D03243-1EEC-90E4-E5D2-14EBA5664C7D}"/>
                    </a:ext>
                  </a:extLst>
                </p14:cNvPr>
                <p14:cNvContentPartPr/>
                <p14:nvPr/>
              </p14:nvContentPartPr>
              <p14:xfrm>
                <a:off x="8070671" y="4652121"/>
                <a:ext cx="626400" cy="272880"/>
              </p14:xfrm>
            </p:contentPart>
          </mc:Choice>
          <mc:Fallback xmlns="">
            <p:pic>
              <p:nvPicPr>
                <p:cNvPr id="94" name="Ink 93">
                  <a:extLst>
                    <a:ext uri="{FF2B5EF4-FFF2-40B4-BE49-F238E27FC236}">
                      <a16:creationId xmlns:a16="http://schemas.microsoft.com/office/drawing/2014/main" id="{10D03243-1EEC-90E4-E5D2-14EBA5664C7D}"/>
                    </a:ext>
                  </a:extLst>
                </p:cNvPr>
                <p:cNvPicPr/>
                <p:nvPr/>
              </p:nvPicPr>
              <p:blipFill>
                <a:blip r:embed="rId159"/>
                <a:stretch>
                  <a:fillRect/>
                </a:stretch>
              </p:blipFill>
              <p:spPr>
                <a:xfrm>
                  <a:off x="8062031" y="4643121"/>
                  <a:ext cx="644040" cy="290520"/>
                </a:xfrm>
                <a:prstGeom prst="rect">
                  <a:avLst/>
                </a:prstGeom>
              </p:spPr>
            </p:pic>
          </mc:Fallback>
        </mc:AlternateContent>
        <mc:AlternateContent xmlns:mc="http://schemas.openxmlformats.org/markup-compatibility/2006" xmlns:p14="http://schemas.microsoft.com/office/powerpoint/2010/main">
          <mc:Choice Requires="p14">
            <p:contentPart p14:bwMode="auto" r:id="rId160">
              <p14:nvContentPartPr>
                <p14:cNvPr id="95" name="Ink 94">
                  <a:extLst>
                    <a:ext uri="{FF2B5EF4-FFF2-40B4-BE49-F238E27FC236}">
                      <a16:creationId xmlns:a16="http://schemas.microsoft.com/office/drawing/2014/main" id="{A1C9642F-FCEF-6486-8675-CDC4FCC0ECCA}"/>
                    </a:ext>
                  </a:extLst>
                </p14:cNvPr>
                <p14:cNvContentPartPr/>
                <p14:nvPr/>
              </p14:nvContentPartPr>
              <p14:xfrm>
                <a:off x="8577191" y="4923921"/>
                <a:ext cx="219600" cy="165240"/>
              </p14:xfrm>
            </p:contentPart>
          </mc:Choice>
          <mc:Fallback xmlns="">
            <p:pic>
              <p:nvPicPr>
                <p:cNvPr id="95" name="Ink 94">
                  <a:extLst>
                    <a:ext uri="{FF2B5EF4-FFF2-40B4-BE49-F238E27FC236}">
                      <a16:creationId xmlns:a16="http://schemas.microsoft.com/office/drawing/2014/main" id="{A1C9642F-FCEF-6486-8675-CDC4FCC0ECCA}"/>
                    </a:ext>
                  </a:extLst>
                </p:cNvPr>
                <p:cNvPicPr/>
                <p:nvPr/>
              </p:nvPicPr>
              <p:blipFill>
                <a:blip r:embed="rId161"/>
                <a:stretch>
                  <a:fillRect/>
                </a:stretch>
              </p:blipFill>
              <p:spPr>
                <a:xfrm>
                  <a:off x="8568551" y="4915281"/>
                  <a:ext cx="237240" cy="182880"/>
                </a:xfrm>
                <a:prstGeom prst="rect">
                  <a:avLst/>
                </a:prstGeom>
              </p:spPr>
            </p:pic>
          </mc:Fallback>
        </mc:AlternateContent>
        <mc:AlternateContent xmlns:mc="http://schemas.openxmlformats.org/markup-compatibility/2006" xmlns:p14="http://schemas.microsoft.com/office/powerpoint/2010/main">
          <mc:Choice Requires="p14">
            <p:contentPart p14:bwMode="auto" r:id="rId162">
              <p14:nvContentPartPr>
                <p14:cNvPr id="96" name="Ink 95">
                  <a:extLst>
                    <a:ext uri="{FF2B5EF4-FFF2-40B4-BE49-F238E27FC236}">
                      <a16:creationId xmlns:a16="http://schemas.microsoft.com/office/drawing/2014/main" id="{4E931182-8FE4-8C84-E37D-3C3BB09C7262}"/>
                    </a:ext>
                  </a:extLst>
                </p14:cNvPr>
                <p14:cNvContentPartPr/>
                <p14:nvPr/>
              </p14:nvContentPartPr>
              <p14:xfrm>
                <a:off x="8345351" y="4704681"/>
                <a:ext cx="34920" cy="316440"/>
              </p14:xfrm>
            </p:contentPart>
          </mc:Choice>
          <mc:Fallback xmlns="">
            <p:pic>
              <p:nvPicPr>
                <p:cNvPr id="96" name="Ink 95">
                  <a:extLst>
                    <a:ext uri="{FF2B5EF4-FFF2-40B4-BE49-F238E27FC236}">
                      <a16:creationId xmlns:a16="http://schemas.microsoft.com/office/drawing/2014/main" id="{4E931182-8FE4-8C84-E37D-3C3BB09C7262}"/>
                    </a:ext>
                  </a:extLst>
                </p:cNvPr>
                <p:cNvPicPr/>
                <p:nvPr/>
              </p:nvPicPr>
              <p:blipFill>
                <a:blip r:embed="rId163"/>
                <a:stretch>
                  <a:fillRect/>
                </a:stretch>
              </p:blipFill>
              <p:spPr>
                <a:xfrm>
                  <a:off x="8336351" y="4696041"/>
                  <a:ext cx="52560" cy="334080"/>
                </a:xfrm>
                <a:prstGeom prst="rect">
                  <a:avLst/>
                </a:prstGeom>
              </p:spPr>
            </p:pic>
          </mc:Fallback>
        </mc:AlternateContent>
        <mc:AlternateContent xmlns:mc="http://schemas.openxmlformats.org/markup-compatibility/2006" xmlns:p14="http://schemas.microsoft.com/office/powerpoint/2010/main">
          <mc:Choice Requires="p14">
            <p:contentPart p14:bwMode="auto" r:id="rId164">
              <p14:nvContentPartPr>
                <p14:cNvPr id="97" name="Ink 96">
                  <a:extLst>
                    <a:ext uri="{FF2B5EF4-FFF2-40B4-BE49-F238E27FC236}">
                      <a16:creationId xmlns:a16="http://schemas.microsoft.com/office/drawing/2014/main" id="{3F5E4F01-1E4C-7B25-D584-51A435BC6FB4}"/>
                    </a:ext>
                  </a:extLst>
                </p14:cNvPr>
                <p14:cNvContentPartPr/>
                <p14:nvPr/>
              </p14:nvContentPartPr>
              <p14:xfrm>
                <a:off x="8287751" y="5060361"/>
                <a:ext cx="168840" cy="137880"/>
              </p14:xfrm>
            </p:contentPart>
          </mc:Choice>
          <mc:Fallback xmlns="">
            <p:pic>
              <p:nvPicPr>
                <p:cNvPr id="97" name="Ink 96">
                  <a:extLst>
                    <a:ext uri="{FF2B5EF4-FFF2-40B4-BE49-F238E27FC236}">
                      <a16:creationId xmlns:a16="http://schemas.microsoft.com/office/drawing/2014/main" id="{3F5E4F01-1E4C-7B25-D584-51A435BC6FB4}"/>
                    </a:ext>
                  </a:extLst>
                </p:cNvPr>
                <p:cNvPicPr/>
                <p:nvPr/>
              </p:nvPicPr>
              <p:blipFill>
                <a:blip r:embed="rId165"/>
                <a:stretch>
                  <a:fillRect/>
                </a:stretch>
              </p:blipFill>
              <p:spPr>
                <a:xfrm>
                  <a:off x="8279111" y="5051721"/>
                  <a:ext cx="186480" cy="155520"/>
                </a:xfrm>
                <a:prstGeom prst="rect">
                  <a:avLst/>
                </a:prstGeom>
              </p:spPr>
            </p:pic>
          </mc:Fallback>
        </mc:AlternateContent>
        <mc:AlternateContent xmlns:mc="http://schemas.openxmlformats.org/markup-compatibility/2006" xmlns:p14="http://schemas.microsoft.com/office/powerpoint/2010/main">
          <mc:Choice Requires="p14">
            <p:contentPart p14:bwMode="auto" r:id="rId166">
              <p14:nvContentPartPr>
                <p14:cNvPr id="98" name="Ink 97">
                  <a:extLst>
                    <a:ext uri="{FF2B5EF4-FFF2-40B4-BE49-F238E27FC236}">
                      <a16:creationId xmlns:a16="http://schemas.microsoft.com/office/drawing/2014/main" id="{A2AE7CF8-9ECB-275F-66E5-C3FA941BAA8F}"/>
                    </a:ext>
                  </a:extLst>
                </p14:cNvPr>
                <p14:cNvContentPartPr/>
                <p14:nvPr/>
              </p14:nvContentPartPr>
              <p14:xfrm>
                <a:off x="8656031" y="5144961"/>
                <a:ext cx="19440" cy="218520"/>
              </p14:xfrm>
            </p:contentPart>
          </mc:Choice>
          <mc:Fallback xmlns="">
            <p:pic>
              <p:nvPicPr>
                <p:cNvPr id="98" name="Ink 97">
                  <a:extLst>
                    <a:ext uri="{FF2B5EF4-FFF2-40B4-BE49-F238E27FC236}">
                      <a16:creationId xmlns:a16="http://schemas.microsoft.com/office/drawing/2014/main" id="{A2AE7CF8-9ECB-275F-66E5-C3FA941BAA8F}"/>
                    </a:ext>
                  </a:extLst>
                </p:cNvPr>
                <p:cNvPicPr/>
                <p:nvPr/>
              </p:nvPicPr>
              <p:blipFill>
                <a:blip r:embed="rId167"/>
                <a:stretch>
                  <a:fillRect/>
                </a:stretch>
              </p:blipFill>
              <p:spPr>
                <a:xfrm>
                  <a:off x="8647391" y="5135961"/>
                  <a:ext cx="37080" cy="236160"/>
                </a:xfrm>
                <a:prstGeom prst="rect">
                  <a:avLst/>
                </a:prstGeom>
              </p:spPr>
            </p:pic>
          </mc:Fallback>
        </mc:AlternateContent>
        <mc:AlternateContent xmlns:mc="http://schemas.openxmlformats.org/markup-compatibility/2006" xmlns:p14="http://schemas.microsoft.com/office/powerpoint/2010/main">
          <mc:Choice Requires="p14">
            <p:contentPart p14:bwMode="auto" r:id="rId168">
              <p14:nvContentPartPr>
                <p14:cNvPr id="99" name="Ink 98">
                  <a:extLst>
                    <a:ext uri="{FF2B5EF4-FFF2-40B4-BE49-F238E27FC236}">
                      <a16:creationId xmlns:a16="http://schemas.microsoft.com/office/drawing/2014/main" id="{4323738C-FF84-B3FF-42C3-863B94936244}"/>
                    </a:ext>
                  </a:extLst>
                </p14:cNvPr>
                <p14:cNvContentPartPr/>
                <p14:nvPr/>
              </p14:nvContentPartPr>
              <p14:xfrm>
                <a:off x="8637311" y="5330361"/>
                <a:ext cx="531720" cy="311040"/>
              </p14:xfrm>
            </p:contentPart>
          </mc:Choice>
          <mc:Fallback xmlns="">
            <p:pic>
              <p:nvPicPr>
                <p:cNvPr id="99" name="Ink 98">
                  <a:extLst>
                    <a:ext uri="{FF2B5EF4-FFF2-40B4-BE49-F238E27FC236}">
                      <a16:creationId xmlns:a16="http://schemas.microsoft.com/office/drawing/2014/main" id="{4323738C-FF84-B3FF-42C3-863B94936244}"/>
                    </a:ext>
                  </a:extLst>
                </p:cNvPr>
                <p:cNvPicPr/>
                <p:nvPr/>
              </p:nvPicPr>
              <p:blipFill>
                <a:blip r:embed="rId169"/>
                <a:stretch>
                  <a:fillRect/>
                </a:stretch>
              </p:blipFill>
              <p:spPr>
                <a:xfrm>
                  <a:off x="8628671" y="5321721"/>
                  <a:ext cx="549360" cy="328680"/>
                </a:xfrm>
                <a:prstGeom prst="rect">
                  <a:avLst/>
                </a:prstGeom>
              </p:spPr>
            </p:pic>
          </mc:Fallback>
        </mc:AlternateContent>
        <mc:AlternateContent xmlns:mc="http://schemas.openxmlformats.org/markup-compatibility/2006" xmlns:p14="http://schemas.microsoft.com/office/powerpoint/2010/main">
          <mc:Choice Requires="p14">
            <p:contentPart p14:bwMode="auto" r:id="rId170">
              <p14:nvContentPartPr>
                <p14:cNvPr id="100" name="Ink 99">
                  <a:extLst>
                    <a:ext uri="{FF2B5EF4-FFF2-40B4-BE49-F238E27FC236}">
                      <a16:creationId xmlns:a16="http://schemas.microsoft.com/office/drawing/2014/main" id="{941E8868-0E35-C126-9970-78E8FA2E698D}"/>
                    </a:ext>
                  </a:extLst>
                </p14:cNvPr>
                <p14:cNvContentPartPr/>
                <p14:nvPr/>
              </p14:nvContentPartPr>
              <p14:xfrm>
                <a:off x="8836031" y="5321721"/>
                <a:ext cx="18720" cy="235800"/>
              </p14:xfrm>
            </p:contentPart>
          </mc:Choice>
          <mc:Fallback xmlns="">
            <p:pic>
              <p:nvPicPr>
                <p:cNvPr id="100" name="Ink 99">
                  <a:extLst>
                    <a:ext uri="{FF2B5EF4-FFF2-40B4-BE49-F238E27FC236}">
                      <a16:creationId xmlns:a16="http://schemas.microsoft.com/office/drawing/2014/main" id="{941E8868-0E35-C126-9970-78E8FA2E698D}"/>
                    </a:ext>
                  </a:extLst>
                </p:cNvPr>
                <p:cNvPicPr/>
                <p:nvPr/>
              </p:nvPicPr>
              <p:blipFill>
                <a:blip r:embed="rId171"/>
                <a:stretch>
                  <a:fillRect/>
                </a:stretch>
              </p:blipFill>
              <p:spPr>
                <a:xfrm>
                  <a:off x="8827391" y="5312721"/>
                  <a:ext cx="36360" cy="253440"/>
                </a:xfrm>
                <a:prstGeom prst="rect">
                  <a:avLst/>
                </a:prstGeom>
              </p:spPr>
            </p:pic>
          </mc:Fallback>
        </mc:AlternateContent>
        <mc:AlternateContent xmlns:mc="http://schemas.openxmlformats.org/markup-compatibility/2006" xmlns:p14="http://schemas.microsoft.com/office/powerpoint/2010/main">
          <mc:Choice Requires="p14">
            <p:contentPart p14:bwMode="auto" r:id="rId172">
              <p14:nvContentPartPr>
                <p14:cNvPr id="101" name="Ink 100">
                  <a:extLst>
                    <a:ext uri="{FF2B5EF4-FFF2-40B4-BE49-F238E27FC236}">
                      <a16:creationId xmlns:a16="http://schemas.microsoft.com/office/drawing/2014/main" id="{13225FE2-2E5A-558E-CA4E-E3A5676FFF4C}"/>
                    </a:ext>
                  </a:extLst>
                </p14:cNvPr>
                <p14:cNvContentPartPr/>
                <p14:nvPr/>
              </p14:nvContentPartPr>
              <p14:xfrm>
                <a:off x="8773391" y="5544921"/>
                <a:ext cx="157320" cy="110520"/>
              </p14:xfrm>
            </p:contentPart>
          </mc:Choice>
          <mc:Fallback xmlns="">
            <p:pic>
              <p:nvPicPr>
                <p:cNvPr id="101" name="Ink 100">
                  <a:extLst>
                    <a:ext uri="{FF2B5EF4-FFF2-40B4-BE49-F238E27FC236}">
                      <a16:creationId xmlns:a16="http://schemas.microsoft.com/office/drawing/2014/main" id="{13225FE2-2E5A-558E-CA4E-E3A5676FFF4C}"/>
                    </a:ext>
                  </a:extLst>
                </p:cNvPr>
                <p:cNvPicPr/>
                <p:nvPr/>
              </p:nvPicPr>
              <p:blipFill>
                <a:blip r:embed="rId173"/>
                <a:stretch>
                  <a:fillRect/>
                </a:stretch>
              </p:blipFill>
              <p:spPr>
                <a:xfrm>
                  <a:off x="8764391" y="5535921"/>
                  <a:ext cx="174960" cy="128160"/>
                </a:xfrm>
                <a:prstGeom prst="rect">
                  <a:avLst/>
                </a:prstGeom>
              </p:spPr>
            </p:pic>
          </mc:Fallback>
        </mc:AlternateContent>
        <mc:AlternateContent xmlns:mc="http://schemas.openxmlformats.org/markup-compatibility/2006" xmlns:p14="http://schemas.microsoft.com/office/powerpoint/2010/main">
          <mc:Choice Requires="p14">
            <p:contentPart p14:bwMode="auto" r:id="rId174">
              <p14:nvContentPartPr>
                <p14:cNvPr id="102" name="Ink 101">
                  <a:extLst>
                    <a:ext uri="{FF2B5EF4-FFF2-40B4-BE49-F238E27FC236}">
                      <a16:creationId xmlns:a16="http://schemas.microsoft.com/office/drawing/2014/main" id="{3F25D5D8-DE40-B3A2-0181-E80AB6829BDF}"/>
                    </a:ext>
                  </a:extLst>
                </p14:cNvPr>
                <p14:cNvContentPartPr/>
                <p14:nvPr/>
              </p14:nvContentPartPr>
              <p14:xfrm>
                <a:off x="9039071" y="5631681"/>
                <a:ext cx="53280" cy="156240"/>
              </p14:xfrm>
            </p:contentPart>
          </mc:Choice>
          <mc:Fallback xmlns="">
            <p:pic>
              <p:nvPicPr>
                <p:cNvPr id="102" name="Ink 101">
                  <a:extLst>
                    <a:ext uri="{FF2B5EF4-FFF2-40B4-BE49-F238E27FC236}">
                      <a16:creationId xmlns:a16="http://schemas.microsoft.com/office/drawing/2014/main" id="{3F25D5D8-DE40-B3A2-0181-E80AB6829BDF}"/>
                    </a:ext>
                  </a:extLst>
                </p:cNvPr>
                <p:cNvPicPr/>
                <p:nvPr/>
              </p:nvPicPr>
              <p:blipFill>
                <a:blip r:embed="rId175"/>
                <a:stretch>
                  <a:fillRect/>
                </a:stretch>
              </p:blipFill>
              <p:spPr>
                <a:xfrm>
                  <a:off x="9030071" y="5623041"/>
                  <a:ext cx="70920" cy="173880"/>
                </a:xfrm>
                <a:prstGeom prst="rect">
                  <a:avLst/>
                </a:prstGeom>
              </p:spPr>
            </p:pic>
          </mc:Fallback>
        </mc:AlternateContent>
        <mc:AlternateContent xmlns:mc="http://schemas.openxmlformats.org/markup-compatibility/2006" xmlns:p14="http://schemas.microsoft.com/office/powerpoint/2010/main">
          <mc:Choice Requires="p14">
            <p:contentPart p14:bwMode="auto" r:id="rId176">
              <p14:nvContentPartPr>
                <p14:cNvPr id="103" name="Ink 102">
                  <a:extLst>
                    <a:ext uri="{FF2B5EF4-FFF2-40B4-BE49-F238E27FC236}">
                      <a16:creationId xmlns:a16="http://schemas.microsoft.com/office/drawing/2014/main" id="{BA9A7FF2-45BA-957B-B7D4-5E8507A22A19}"/>
                    </a:ext>
                  </a:extLst>
                </p14:cNvPr>
                <p14:cNvContentPartPr/>
                <p14:nvPr/>
              </p14:nvContentPartPr>
              <p14:xfrm>
                <a:off x="9048431" y="5734641"/>
                <a:ext cx="275040" cy="145440"/>
              </p14:xfrm>
            </p:contentPart>
          </mc:Choice>
          <mc:Fallback xmlns="">
            <p:pic>
              <p:nvPicPr>
                <p:cNvPr id="103" name="Ink 102">
                  <a:extLst>
                    <a:ext uri="{FF2B5EF4-FFF2-40B4-BE49-F238E27FC236}">
                      <a16:creationId xmlns:a16="http://schemas.microsoft.com/office/drawing/2014/main" id="{BA9A7FF2-45BA-957B-B7D4-5E8507A22A19}"/>
                    </a:ext>
                  </a:extLst>
                </p:cNvPr>
                <p:cNvPicPr/>
                <p:nvPr/>
              </p:nvPicPr>
              <p:blipFill>
                <a:blip r:embed="rId177"/>
                <a:stretch>
                  <a:fillRect/>
                </a:stretch>
              </p:blipFill>
              <p:spPr>
                <a:xfrm>
                  <a:off x="9039791" y="5725641"/>
                  <a:ext cx="292680" cy="163080"/>
                </a:xfrm>
                <a:prstGeom prst="rect">
                  <a:avLst/>
                </a:prstGeom>
              </p:spPr>
            </p:pic>
          </mc:Fallback>
        </mc:AlternateContent>
        <mc:AlternateContent xmlns:mc="http://schemas.openxmlformats.org/markup-compatibility/2006" xmlns:p14="http://schemas.microsoft.com/office/powerpoint/2010/main">
          <mc:Choice Requires="p14">
            <p:contentPart p14:bwMode="auto" r:id="rId178">
              <p14:nvContentPartPr>
                <p14:cNvPr id="104" name="Ink 103">
                  <a:extLst>
                    <a:ext uri="{FF2B5EF4-FFF2-40B4-BE49-F238E27FC236}">
                      <a16:creationId xmlns:a16="http://schemas.microsoft.com/office/drawing/2014/main" id="{5231F74B-2BFC-FA12-FCA7-ABA66CC2E5B9}"/>
                    </a:ext>
                  </a:extLst>
                </p14:cNvPr>
                <p14:cNvContentPartPr/>
                <p14:nvPr/>
              </p14:nvContentPartPr>
              <p14:xfrm>
                <a:off x="9231671" y="5862441"/>
                <a:ext cx="190080" cy="115920"/>
              </p14:xfrm>
            </p:contentPart>
          </mc:Choice>
          <mc:Fallback xmlns="">
            <p:pic>
              <p:nvPicPr>
                <p:cNvPr id="104" name="Ink 103">
                  <a:extLst>
                    <a:ext uri="{FF2B5EF4-FFF2-40B4-BE49-F238E27FC236}">
                      <a16:creationId xmlns:a16="http://schemas.microsoft.com/office/drawing/2014/main" id="{5231F74B-2BFC-FA12-FCA7-ABA66CC2E5B9}"/>
                    </a:ext>
                  </a:extLst>
                </p:cNvPr>
                <p:cNvPicPr/>
                <p:nvPr/>
              </p:nvPicPr>
              <p:blipFill>
                <a:blip r:embed="rId179"/>
                <a:stretch>
                  <a:fillRect/>
                </a:stretch>
              </p:blipFill>
              <p:spPr>
                <a:xfrm>
                  <a:off x="9223031" y="5853441"/>
                  <a:ext cx="207720" cy="133560"/>
                </a:xfrm>
                <a:prstGeom prst="rect">
                  <a:avLst/>
                </a:prstGeom>
              </p:spPr>
            </p:pic>
          </mc:Fallback>
        </mc:AlternateContent>
        <mc:AlternateContent xmlns:mc="http://schemas.openxmlformats.org/markup-compatibility/2006" xmlns:p14="http://schemas.microsoft.com/office/powerpoint/2010/main">
          <mc:Choice Requires="p14">
            <p:contentPart p14:bwMode="auto" r:id="rId180">
              <p14:nvContentPartPr>
                <p14:cNvPr id="105" name="Ink 104">
                  <a:extLst>
                    <a:ext uri="{FF2B5EF4-FFF2-40B4-BE49-F238E27FC236}">
                      <a16:creationId xmlns:a16="http://schemas.microsoft.com/office/drawing/2014/main" id="{7AB98E26-C5C8-1B40-6334-B62E3BD7738C}"/>
                    </a:ext>
                  </a:extLst>
                </p14:cNvPr>
                <p14:cNvContentPartPr/>
                <p14:nvPr/>
              </p14:nvContentPartPr>
              <p14:xfrm>
                <a:off x="8817671" y="4417761"/>
                <a:ext cx="1203840" cy="1479600"/>
              </p14:xfrm>
            </p:contentPart>
          </mc:Choice>
          <mc:Fallback xmlns="">
            <p:pic>
              <p:nvPicPr>
                <p:cNvPr id="105" name="Ink 104">
                  <a:extLst>
                    <a:ext uri="{FF2B5EF4-FFF2-40B4-BE49-F238E27FC236}">
                      <a16:creationId xmlns:a16="http://schemas.microsoft.com/office/drawing/2014/main" id="{7AB98E26-C5C8-1B40-6334-B62E3BD7738C}"/>
                    </a:ext>
                  </a:extLst>
                </p:cNvPr>
                <p:cNvPicPr/>
                <p:nvPr/>
              </p:nvPicPr>
              <p:blipFill>
                <a:blip r:embed="rId181"/>
                <a:stretch>
                  <a:fillRect/>
                </a:stretch>
              </p:blipFill>
              <p:spPr>
                <a:xfrm>
                  <a:off x="8808671" y="4408761"/>
                  <a:ext cx="1221480" cy="1497240"/>
                </a:xfrm>
                <a:prstGeom prst="rect">
                  <a:avLst/>
                </a:prstGeom>
              </p:spPr>
            </p:pic>
          </mc:Fallback>
        </mc:AlternateContent>
        <mc:AlternateContent xmlns:mc="http://schemas.openxmlformats.org/markup-compatibility/2006" xmlns:p14="http://schemas.microsoft.com/office/powerpoint/2010/main">
          <mc:Choice Requires="p14">
            <p:contentPart p14:bwMode="auto" r:id="rId182">
              <p14:nvContentPartPr>
                <p14:cNvPr id="106" name="Ink 105">
                  <a:extLst>
                    <a:ext uri="{FF2B5EF4-FFF2-40B4-BE49-F238E27FC236}">
                      <a16:creationId xmlns:a16="http://schemas.microsoft.com/office/drawing/2014/main" id="{A1B35F9F-3B28-A60C-B287-17E914EB3916}"/>
                    </a:ext>
                  </a:extLst>
                </p14:cNvPr>
                <p14:cNvContentPartPr/>
                <p14:nvPr/>
              </p14:nvContentPartPr>
              <p14:xfrm>
                <a:off x="9718751" y="4936521"/>
                <a:ext cx="414360" cy="267120"/>
              </p14:xfrm>
            </p:contentPart>
          </mc:Choice>
          <mc:Fallback xmlns="">
            <p:pic>
              <p:nvPicPr>
                <p:cNvPr id="106" name="Ink 105">
                  <a:extLst>
                    <a:ext uri="{FF2B5EF4-FFF2-40B4-BE49-F238E27FC236}">
                      <a16:creationId xmlns:a16="http://schemas.microsoft.com/office/drawing/2014/main" id="{A1B35F9F-3B28-A60C-B287-17E914EB3916}"/>
                    </a:ext>
                  </a:extLst>
                </p:cNvPr>
                <p:cNvPicPr/>
                <p:nvPr/>
              </p:nvPicPr>
              <p:blipFill>
                <a:blip r:embed="rId183"/>
                <a:stretch>
                  <a:fillRect/>
                </a:stretch>
              </p:blipFill>
              <p:spPr>
                <a:xfrm>
                  <a:off x="9709751" y="4927521"/>
                  <a:ext cx="432000" cy="284760"/>
                </a:xfrm>
                <a:prstGeom prst="rect">
                  <a:avLst/>
                </a:prstGeom>
              </p:spPr>
            </p:pic>
          </mc:Fallback>
        </mc:AlternateContent>
        <mc:AlternateContent xmlns:mc="http://schemas.openxmlformats.org/markup-compatibility/2006" xmlns:p14="http://schemas.microsoft.com/office/powerpoint/2010/main">
          <mc:Choice Requires="p14">
            <p:contentPart p14:bwMode="auto" r:id="rId184">
              <p14:nvContentPartPr>
                <p14:cNvPr id="107" name="Ink 106">
                  <a:extLst>
                    <a:ext uri="{FF2B5EF4-FFF2-40B4-BE49-F238E27FC236}">
                      <a16:creationId xmlns:a16="http://schemas.microsoft.com/office/drawing/2014/main" id="{B48D1023-66F5-DF37-F7B3-8CDEA17B6070}"/>
                    </a:ext>
                  </a:extLst>
                </p14:cNvPr>
                <p14:cNvContentPartPr/>
                <p14:nvPr/>
              </p14:nvContentPartPr>
              <p14:xfrm>
                <a:off x="10113671" y="4938321"/>
                <a:ext cx="43200" cy="45000"/>
              </p14:xfrm>
            </p:contentPart>
          </mc:Choice>
          <mc:Fallback xmlns="">
            <p:pic>
              <p:nvPicPr>
                <p:cNvPr id="107" name="Ink 106">
                  <a:extLst>
                    <a:ext uri="{FF2B5EF4-FFF2-40B4-BE49-F238E27FC236}">
                      <a16:creationId xmlns:a16="http://schemas.microsoft.com/office/drawing/2014/main" id="{B48D1023-66F5-DF37-F7B3-8CDEA17B6070}"/>
                    </a:ext>
                  </a:extLst>
                </p:cNvPr>
                <p:cNvPicPr/>
                <p:nvPr/>
              </p:nvPicPr>
              <p:blipFill>
                <a:blip r:embed="rId185"/>
                <a:stretch>
                  <a:fillRect/>
                </a:stretch>
              </p:blipFill>
              <p:spPr>
                <a:xfrm>
                  <a:off x="10104671" y="4929321"/>
                  <a:ext cx="60840" cy="62640"/>
                </a:xfrm>
                <a:prstGeom prst="rect">
                  <a:avLst/>
                </a:prstGeom>
              </p:spPr>
            </p:pic>
          </mc:Fallback>
        </mc:AlternateContent>
        <mc:AlternateContent xmlns:mc="http://schemas.openxmlformats.org/markup-compatibility/2006" xmlns:p14="http://schemas.microsoft.com/office/powerpoint/2010/main">
          <mc:Choice Requires="p14">
            <p:contentPart p14:bwMode="auto" r:id="rId186">
              <p14:nvContentPartPr>
                <p14:cNvPr id="108" name="Ink 107">
                  <a:extLst>
                    <a:ext uri="{FF2B5EF4-FFF2-40B4-BE49-F238E27FC236}">
                      <a16:creationId xmlns:a16="http://schemas.microsoft.com/office/drawing/2014/main" id="{5EAA563B-7A8F-C623-BF99-FC88713D3278}"/>
                    </a:ext>
                  </a:extLst>
                </p14:cNvPr>
                <p14:cNvContentPartPr/>
                <p14:nvPr/>
              </p14:nvContentPartPr>
              <p14:xfrm>
                <a:off x="10150391" y="4928241"/>
                <a:ext cx="18000" cy="144360"/>
              </p14:xfrm>
            </p:contentPart>
          </mc:Choice>
          <mc:Fallback xmlns="">
            <p:pic>
              <p:nvPicPr>
                <p:cNvPr id="108" name="Ink 107">
                  <a:extLst>
                    <a:ext uri="{FF2B5EF4-FFF2-40B4-BE49-F238E27FC236}">
                      <a16:creationId xmlns:a16="http://schemas.microsoft.com/office/drawing/2014/main" id="{5EAA563B-7A8F-C623-BF99-FC88713D3278}"/>
                    </a:ext>
                  </a:extLst>
                </p:cNvPr>
                <p:cNvPicPr/>
                <p:nvPr/>
              </p:nvPicPr>
              <p:blipFill>
                <a:blip r:embed="rId187"/>
                <a:stretch>
                  <a:fillRect/>
                </a:stretch>
              </p:blipFill>
              <p:spPr>
                <a:xfrm>
                  <a:off x="10141751" y="4919241"/>
                  <a:ext cx="35640" cy="162000"/>
                </a:xfrm>
                <a:prstGeom prst="rect">
                  <a:avLst/>
                </a:prstGeom>
              </p:spPr>
            </p:pic>
          </mc:Fallback>
        </mc:AlternateContent>
        <mc:AlternateContent xmlns:mc="http://schemas.openxmlformats.org/markup-compatibility/2006" xmlns:p14="http://schemas.microsoft.com/office/powerpoint/2010/main">
          <mc:Choice Requires="p14">
            <p:contentPart p14:bwMode="auto" r:id="rId188">
              <p14:nvContentPartPr>
                <p14:cNvPr id="109" name="Ink 108">
                  <a:extLst>
                    <a:ext uri="{FF2B5EF4-FFF2-40B4-BE49-F238E27FC236}">
                      <a16:creationId xmlns:a16="http://schemas.microsoft.com/office/drawing/2014/main" id="{1C1FE0A0-971A-FFB0-664D-38CC5F6AD6F1}"/>
                    </a:ext>
                  </a:extLst>
                </p14:cNvPr>
                <p14:cNvContentPartPr/>
                <p14:nvPr/>
              </p14:nvContentPartPr>
              <p14:xfrm>
                <a:off x="10201871" y="4882521"/>
                <a:ext cx="182160" cy="199080"/>
              </p14:xfrm>
            </p:contentPart>
          </mc:Choice>
          <mc:Fallback xmlns="">
            <p:pic>
              <p:nvPicPr>
                <p:cNvPr id="109" name="Ink 108">
                  <a:extLst>
                    <a:ext uri="{FF2B5EF4-FFF2-40B4-BE49-F238E27FC236}">
                      <a16:creationId xmlns:a16="http://schemas.microsoft.com/office/drawing/2014/main" id="{1C1FE0A0-971A-FFB0-664D-38CC5F6AD6F1}"/>
                    </a:ext>
                  </a:extLst>
                </p:cNvPr>
                <p:cNvPicPr/>
                <p:nvPr/>
              </p:nvPicPr>
              <p:blipFill>
                <a:blip r:embed="rId189"/>
                <a:stretch>
                  <a:fillRect/>
                </a:stretch>
              </p:blipFill>
              <p:spPr>
                <a:xfrm>
                  <a:off x="10193231" y="4873521"/>
                  <a:ext cx="199800" cy="216720"/>
                </a:xfrm>
                <a:prstGeom prst="rect">
                  <a:avLst/>
                </a:prstGeom>
              </p:spPr>
            </p:pic>
          </mc:Fallback>
        </mc:AlternateContent>
        <mc:AlternateContent xmlns:mc="http://schemas.openxmlformats.org/markup-compatibility/2006" xmlns:p14="http://schemas.microsoft.com/office/powerpoint/2010/main">
          <mc:Choice Requires="p14">
            <p:contentPart p14:bwMode="auto" r:id="rId190">
              <p14:nvContentPartPr>
                <p14:cNvPr id="111" name="Ink 110">
                  <a:extLst>
                    <a:ext uri="{FF2B5EF4-FFF2-40B4-BE49-F238E27FC236}">
                      <a16:creationId xmlns:a16="http://schemas.microsoft.com/office/drawing/2014/main" id="{270595C4-E5BE-01A3-B6B3-F09C8CA97FA6}"/>
                    </a:ext>
                  </a:extLst>
                </p14:cNvPr>
                <p14:cNvContentPartPr/>
                <p14:nvPr/>
              </p14:nvContentPartPr>
              <p14:xfrm>
                <a:off x="8506991" y="3195921"/>
                <a:ext cx="308520" cy="768600"/>
              </p14:xfrm>
            </p:contentPart>
          </mc:Choice>
          <mc:Fallback xmlns="">
            <p:pic>
              <p:nvPicPr>
                <p:cNvPr id="111" name="Ink 110">
                  <a:extLst>
                    <a:ext uri="{FF2B5EF4-FFF2-40B4-BE49-F238E27FC236}">
                      <a16:creationId xmlns:a16="http://schemas.microsoft.com/office/drawing/2014/main" id="{270595C4-E5BE-01A3-B6B3-F09C8CA97FA6}"/>
                    </a:ext>
                  </a:extLst>
                </p:cNvPr>
                <p:cNvPicPr/>
                <p:nvPr/>
              </p:nvPicPr>
              <p:blipFill>
                <a:blip r:embed="rId191"/>
                <a:stretch>
                  <a:fillRect/>
                </a:stretch>
              </p:blipFill>
              <p:spPr>
                <a:xfrm>
                  <a:off x="8498351" y="3187281"/>
                  <a:ext cx="326160" cy="786240"/>
                </a:xfrm>
                <a:prstGeom prst="rect">
                  <a:avLst/>
                </a:prstGeom>
              </p:spPr>
            </p:pic>
          </mc:Fallback>
        </mc:AlternateContent>
        <mc:AlternateContent xmlns:mc="http://schemas.openxmlformats.org/markup-compatibility/2006" xmlns:p14="http://schemas.microsoft.com/office/powerpoint/2010/main">
          <mc:Choice Requires="p14">
            <p:contentPart p14:bwMode="auto" r:id="rId192">
              <p14:nvContentPartPr>
                <p14:cNvPr id="112" name="Ink 111">
                  <a:extLst>
                    <a:ext uri="{FF2B5EF4-FFF2-40B4-BE49-F238E27FC236}">
                      <a16:creationId xmlns:a16="http://schemas.microsoft.com/office/drawing/2014/main" id="{DC4057CF-3D9D-15A6-F29B-AEC5D3C9E079}"/>
                    </a:ext>
                  </a:extLst>
                </p14:cNvPr>
                <p14:cNvContentPartPr/>
                <p14:nvPr/>
              </p14:nvContentPartPr>
              <p14:xfrm>
                <a:off x="8686631" y="3170361"/>
                <a:ext cx="138240" cy="76320"/>
              </p14:xfrm>
            </p:contentPart>
          </mc:Choice>
          <mc:Fallback xmlns="">
            <p:pic>
              <p:nvPicPr>
                <p:cNvPr id="112" name="Ink 111">
                  <a:extLst>
                    <a:ext uri="{FF2B5EF4-FFF2-40B4-BE49-F238E27FC236}">
                      <a16:creationId xmlns:a16="http://schemas.microsoft.com/office/drawing/2014/main" id="{DC4057CF-3D9D-15A6-F29B-AEC5D3C9E079}"/>
                    </a:ext>
                  </a:extLst>
                </p:cNvPr>
                <p:cNvPicPr/>
                <p:nvPr/>
              </p:nvPicPr>
              <p:blipFill>
                <a:blip r:embed="rId193"/>
                <a:stretch>
                  <a:fillRect/>
                </a:stretch>
              </p:blipFill>
              <p:spPr>
                <a:xfrm>
                  <a:off x="8677631" y="3161721"/>
                  <a:ext cx="155880" cy="93960"/>
                </a:xfrm>
                <a:prstGeom prst="rect">
                  <a:avLst/>
                </a:prstGeom>
              </p:spPr>
            </p:pic>
          </mc:Fallback>
        </mc:AlternateContent>
        <mc:AlternateContent xmlns:mc="http://schemas.openxmlformats.org/markup-compatibility/2006" xmlns:p14="http://schemas.microsoft.com/office/powerpoint/2010/main">
          <mc:Choice Requires="p14">
            <p:contentPart p14:bwMode="auto" r:id="rId194">
              <p14:nvContentPartPr>
                <p14:cNvPr id="113" name="Ink 112">
                  <a:extLst>
                    <a:ext uri="{FF2B5EF4-FFF2-40B4-BE49-F238E27FC236}">
                      <a16:creationId xmlns:a16="http://schemas.microsoft.com/office/drawing/2014/main" id="{EBB8C97A-61B9-24AD-7710-9B8058455561}"/>
                    </a:ext>
                  </a:extLst>
                </p14:cNvPr>
                <p14:cNvContentPartPr/>
                <p14:nvPr/>
              </p14:nvContentPartPr>
              <p14:xfrm>
                <a:off x="8889311" y="3038961"/>
                <a:ext cx="23760" cy="109080"/>
              </p14:xfrm>
            </p:contentPart>
          </mc:Choice>
          <mc:Fallback xmlns="">
            <p:pic>
              <p:nvPicPr>
                <p:cNvPr id="113" name="Ink 112">
                  <a:extLst>
                    <a:ext uri="{FF2B5EF4-FFF2-40B4-BE49-F238E27FC236}">
                      <a16:creationId xmlns:a16="http://schemas.microsoft.com/office/drawing/2014/main" id="{EBB8C97A-61B9-24AD-7710-9B8058455561}"/>
                    </a:ext>
                  </a:extLst>
                </p:cNvPr>
                <p:cNvPicPr/>
                <p:nvPr/>
              </p:nvPicPr>
              <p:blipFill>
                <a:blip r:embed="rId195"/>
                <a:stretch>
                  <a:fillRect/>
                </a:stretch>
              </p:blipFill>
              <p:spPr>
                <a:xfrm>
                  <a:off x="8880671" y="3030321"/>
                  <a:ext cx="41400" cy="126720"/>
                </a:xfrm>
                <a:prstGeom prst="rect">
                  <a:avLst/>
                </a:prstGeom>
              </p:spPr>
            </p:pic>
          </mc:Fallback>
        </mc:AlternateContent>
        <mc:AlternateContent xmlns:mc="http://schemas.openxmlformats.org/markup-compatibility/2006" xmlns:p14="http://schemas.microsoft.com/office/powerpoint/2010/main">
          <mc:Choice Requires="p14">
            <p:contentPart p14:bwMode="auto" r:id="rId196">
              <p14:nvContentPartPr>
                <p14:cNvPr id="114" name="Ink 113">
                  <a:extLst>
                    <a:ext uri="{FF2B5EF4-FFF2-40B4-BE49-F238E27FC236}">
                      <a16:creationId xmlns:a16="http://schemas.microsoft.com/office/drawing/2014/main" id="{1EA30E12-4B8E-4E94-BC45-3B80E2C67398}"/>
                    </a:ext>
                  </a:extLst>
                </p14:cNvPr>
                <p14:cNvContentPartPr/>
                <p14:nvPr/>
              </p14:nvContentPartPr>
              <p14:xfrm>
                <a:off x="8891471" y="2824401"/>
                <a:ext cx="91080" cy="191160"/>
              </p14:xfrm>
            </p:contentPart>
          </mc:Choice>
          <mc:Fallback xmlns="">
            <p:pic>
              <p:nvPicPr>
                <p:cNvPr id="114" name="Ink 113">
                  <a:extLst>
                    <a:ext uri="{FF2B5EF4-FFF2-40B4-BE49-F238E27FC236}">
                      <a16:creationId xmlns:a16="http://schemas.microsoft.com/office/drawing/2014/main" id="{1EA30E12-4B8E-4E94-BC45-3B80E2C67398}"/>
                    </a:ext>
                  </a:extLst>
                </p:cNvPr>
                <p:cNvPicPr/>
                <p:nvPr/>
              </p:nvPicPr>
              <p:blipFill>
                <a:blip r:embed="rId197"/>
                <a:stretch>
                  <a:fillRect/>
                </a:stretch>
              </p:blipFill>
              <p:spPr>
                <a:xfrm>
                  <a:off x="8882471" y="2815401"/>
                  <a:ext cx="108720" cy="208800"/>
                </a:xfrm>
                <a:prstGeom prst="rect">
                  <a:avLst/>
                </a:prstGeom>
              </p:spPr>
            </p:pic>
          </mc:Fallback>
        </mc:AlternateContent>
        <mc:AlternateContent xmlns:mc="http://schemas.openxmlformats.org/markup-compatibility/2006" xmlns:p14="http://schemas.microsoft.com/office/powerpoint/2010/main">
          <mc:Choice Requires="p14">
            <p:contentPart p14:bwMode="auto" r:id="rId198">
              <p14:nvContentPartPr>
                <p14:cNvPr id="115" name="Ink 114">
                  <a:extLst>
                    <a:ext uri="{FF2B5EF4-FFF2-40B4-BE49-F238E27FC236}">
                      <a16:creationId xmlns:a16="http://schemas.microsoft.com/office/drawing/2014/main" id="{11E90297-12A5-D770-1648-153398ECC99F}"/>
                    </a:ext>
                  </a:extLst>
                </p14:cNvPr>
                <p14:cNvContentPartPr/>
                <p14:nvPr/>
              </p14:nvContentPartPr>
              <p14:xfrm>
                <a:off x="9021791" y="2982081"/>
                <a:ext cx="112320" cy="143280"/>
              </p14:xfrm>
            </p:contentPart>
          </mc:Choice>
          <mc:Fallback xmlns="">
            <p:pic>
              <p:nvPicPr>
                <p:cNvPr id="115" name="Ink 114">
                  <a:extLst>
                    <a:ext uri="{FF2B5EF4-FFF2-40B4-BE49-F238E27FC236}">
                      <a16:creationId xmlns:a16="http://schemas.microsoft.com/office/drawing/2014/main" id="{11E90297-12A5-D770-1648-153398ECC99F}"/>
                    </a:ext>
                  </a:extLst>
                </p:cNvPr>
                <p:cNvPicPr/>
                <p:nvPr/>
              </p:nvPicPr>
              <p:blipFill>
                <a:blip r:embed="rId199"/>
                <a:stretch>
                  <a:fillRect/>
                </a:stretch>
              </p:blipFill>
              <p:spPr>
                <a:xfrm>
                  <a:off x="9012791" y="2973441"/>
                  <a:ext cx="129960" cy="160920"/>
                </a:xfrm>
                <a:prstGeom prst="rect">
                  <a:avLst/>
                </a:prstGeom>
              </p:spPr>
            </p:pic>
          </mc:Fallback>
        </mc:AlternateContent>
        <mc:AlternateContent xmlns:mc="http://schemas.openxmlformats.org/markup-compatibility/2006" xmlns:p14="http://schemas.microsoft.com/office/powerpoint/2010/main">
          <mc:Choice Requires="p14">
            <p:contentPart p14:bwMode="auto" r:id="rId200">
              <p14:nvContentPartPr>
                <p14:cNvPr id="116" name="Ink 115">
                  <a:extLst>
                    <a:ext uri="{FF2B5EF4-FFF2-40B4-BE49-F238E27FC236}">
                      <a16:creationId xmlns:a16="http://schemas.microsoft.com/office/drawing/2014/main" id="{14CC23AC-4298-ECD4-A05E-21347B124280}"/>
                    </a:ext>
                  </a:extLst>
                </p14:cNvPr>
                <p14:cNvContentPartPr/>
                <p14:nvPr/>
              </p14:nvContentPartPr>
              <p14:xfrm>
                <a:off x="9184871" y="2970561"/>
                <a:ext cx="77040" cy="104040"/>
              </p14:xfrm>
            </p:contentPart>
          </mc:Choice>
          <mc:Fallback xmlns="">
            <p:pic>
              <p:nvPicPr>
                <p:cNvPr id="116" name="Ink 115">
                  <a:extLst>
                    <a:ext uri="{FF2B5EF4-FFF2-40B4-BE49-F238E27FC236}">
                      <a16:creationId xmlns:a16="http://schemas.microsoft.com/office/drawing/2014/main" id="{14CC23AC-4298-ECD4-A05E-21347B124280}"/>
                    </a:ext>
                  </a:extLst>
                </p:cNvPr>
                <p:cNvPicPr/>
                <p:nvPr/>
              </p:nvPicPr>
              <p:blipFill>
                <a:blip r:embed="rId201"/>
                <a:stretch>
                  <a:fillRect/>
                </a:stretch>
              </p:blipFill>
              <p:spPr>
                <a:xfrm>
                  <a:off x="9176231" y="2961921"/>
                  <a:ext cx="94680" cy="121680"/>
                </a:xfrm>
                <a:prstGeom prst="rect">
                  <a:avLst/>
                </a:prstGeom>
              </p:spPr>
            </p:pic>
          </mc:Fallback>
        </mc:AlternateContent>
        <mc:AlternateContent xmlns:mc="http://schemas.openxmlformats.org/markup-compatibility/2006" xmlns:p14="http://schemas.microsoft.com/office/powerpoint/2010/main">
          <mc:Choice Requires="p14">
            <p:contentPart p14:bwMode="auto" r:id="rId202">
              <p14:nvContentPartPr>
                <p14:cNvPr id="117" name="Ink 116">
                  <a:extLst>
                    <a:ext uri="{FF2B5EF4-FFF2-40B4-BE49-F238E27FC236}">
                      <a16:creationId xmlns:a16="http://schemas.microsoft.com/office/drawing/2014/main" id="{08C776D7-5B56-6A71-F165-5DD4FC6C69DF}"/>
                    </a:ext>
                  </a:extLst>
                </p14:cNvPr>
                <p14:cNvContentPartPr/>
                <p14:nvPr/>
              </p14:nvContentPartPr>
              <p14:xfrm>
                <a:off x="9281351" y="2838081"/>
                <a:ext cx="275040" cy="248760"/>
              </p14:xfrm>
            </p:contentPart>
          </mc:Choice>
          <mc:Fallback xmlns="">
            <p:pic>
              <p:nvPicPr>
                <p:cNvPr id="117" name="Ink 116">
                  <a:extLst>
                    <a:ext uri="{FF2B5EF4-FFF2-40B4-BE49-F238E27FC236}">
                      <a16:creationId xmlns:a16="http://schemas.microsoft.com/office/drawing/2014/main" id="{08C776D7-5B56-6A71-F165-5DD4FC6C69DF}"/>
                    </a:ext>
                  </a:extLst>
                </p:cNvPr>
                <p:cNvPicPr/>
                <p:nvPr/>
              </p:nvPicPr>
              <p:blipFill>
                <a:blip r:embed="rId203"/>
                <a:stretch>
                  <a:fillRect/>
                </a:stretch>
              </p:blipFill>
              <p:spPr>
                <a:xfrm>
                  <a:off x="9272351" y="2829081"/>
                  <a:ext cx="292680" cy="266400"/>
                </a:xfrm>
                <a:prstGeom prst="rect">
                  <a:avLst/>
                </a:prstGeom>
              </p:spPr>
            </p:pic>
          </mc:Fallback>
        </mc:AlternateContent>
        <mc:AlternateContent xmlns:mc="http://schemas.openxmlformats.org/markup-compatibility/2006" xmlns:p14="http://schemas.microsoft.com/office/powerpoint/2010/main">
          <mc:Choice Requires="p14">
            <p:contentPart p14:bwMode="auto" r:id="rId204">
              <p14:nvContentPartPr>
                <p14:cNvPr id="118" name="Ink 117">
                  <a:extLst>
                    <a:ext uri="{FF2B5EF4-FFF2-40B4-BE49-F238E27FC236}">
                      <a16:creationId xmlns:a16="http://schemas.microsoft.com/office/drawing/2014/main" id="{6DE12859-EEFF-3DE3-8581-B8D967825E29}"/>
                    </a:ext>
                  </a:extLst>
                </p14:cNvPr>
                <p14:cNvContentPartPr/>
                <p14:nvPr/>
              </p14:nvContentPartPr>
              <p14:xfrm>
                <a:off x="9538031" y="2909721"/>
                <a:ext cx="79920" cy="82440"/>
              </p14:xfrm>
            </p:contentPart>
          </mc:Choice>
          <mc:Fallback xmlns="">
            <p:pic>
              <p:nvPicPr>
                <p:cNvPr id="118" name="Ink 117">
                  <a:extLst>
                    <a:ext uri="{FF2B5EF4-FFF2-40B4-BE49-F238E27FC236}">
                      <a16:creationId xmlns:a16="http://schemas.microsoft.com/office/drawing/2014/main" id="{6DE12859-EEFF-3DE3-8581-B8D967825E29}"/>
                    </a:ext>
                  </a:extLst>
                </p:cNvPr>
                <p:cNvPicPr/>
                <p:nvPr/>
              </p:nvPicPr>
              <p:blipFill>
                <a:blip r:embed="rId205"/>
                <a:stretch>
                  <a:fillRect/>
                </a:stretch>
              </p:blipFill>
              <p:spPr>
                <a:xfrm>
                  <a:off x="9529031" y="2900721"/>
                  <a:ext cx="97560" cy="100080"/>
                </a:xfrm>
                <a:prstGeom prst="rect">
                  <a:avLst/>
                </a:prstGeom>
              </p:spPr>
            </p:pic>
          </mc:Fallback>
        </mc:AlternateContent>
        <mc:AlternateContent xmlns:mc="http://schemas.openxmlformats.org/markup-compatibility/2006" xmlns:p14="http://schemas.microsoft.com/office/powerpoint/2010/main">
          <mc:Choice Requires="p14">
            <p:contentPart p14:bwMode="auto" r:id="rId206">
              <p14:nvContentPartPr>
                <p14:cNvPr id="120" name="Ink 119">
                  <a:extLst>
                    <a:ext uri="{FF2B5EF4-FFF2-40B4-BE49-F238E27FC236}">
                      <a16:creationId xmlns:a16="http://schemas.microsoft.com/office/drawing/2014/main" id="{60FF065F-3357-32A9-C9E1-6085C0A9DC2B}"/>
                    </a:ext>
                  </a:extLst>
                </p14:cNvPr>
                <p14:cNvContentPartPr/>
                <p14:nvPr/>
              </p14:nvContentPartPr>
              <p14:xfrm>
                <a:off x="7964831" y="3986841"/>
                <a:ext cx="190440" cy="12240"/>
              </p14:xfrm>
            </p:contentPart>
          </mc:Choice>
          <mc:Fallback xmlns="">
            <p:pic>
              <p:nvPicPr>
                <p:cNvPr id="120" name="Ink 119">
                  <a:extLst>
                    <a:ext uri="{FF2B5EF4-FFF2-40B4-BE49-F238E27FC236}">
                      <a16:creationId xmlns:a16="http://schemas.microsoft.com/office/drawing/2014/main" id="{60FF065F-3357-32A9-C9E1-6085C0A9DC2B}"/>
                    </a:ext>
                  </a:extLst>
                </p:cNvPr>
                <p:cNvPicPr/>
                <p:nvPr/>
              </p:nvPicPr>
              <p:blipFill>
                <a:blip r:embed="rId207"/>
                <a:stretch>
                  <a:fillRect/>
                </a:stretch>
              </p:blipFill>
              <p:spPr>
                <a:xfrm>
                  <a:off x="7956191" y="3978201"/>
                  <a:ext cx="208080" cy="29880"/>
                </a:xfrm>
                <a:prstGeom prst="rect">
                  <a:avLst/>
                </a:prstGeom>
              </p:spPr>
            </p:pic>
          </mc:Fallback>
        </mc:AlternateContent>
        <mc:AlternateContent xmlns:mc="http://schemas.openxmlformats.org/markup-compatibility/2006" xmlns:p14="http://schemas.microsoft.com/office/powerpoint/2010/main">
          <mc:Choice Requires="p14">
            <p:contentPart p14:bwMode="auto" r:id="rId208">
              <p14:nvContentPartPr>
                <p14:cNvPr id="121" name="Ink 120">
                  <a:extLst>
                    <a:ext uri="{FF2B5EF4-FFF2-40B4-BE49-F238E27FC236}">
                      <a16:creationId xmlns:a16="http://schemas.microsoft.com/office/drawing/2014/main" id="{470FFA75-E729-6D2C-CAA1-4894F192DFEF}"/>
                    </a:ext>
                  </a:extLst>
                </p14:cNvPr>
                <p14:cNvContentPartPr/>
                <p14:nvPr/>
              </p14:nvContentPartPr>
              <p14:xfrm>
                <a:off x="8535791" y="3957681"/>
                <a:ext cx="264240" cy="93600"/>
              </p14:xfrm>
            </p:contentPart>
          </mc:Choice>
          <mc:Fallback xmlns="">
            <p:pic>
              <p:nvPicPr>
                <p:cNvPr id="121" name="Ink 120">
                  <a:extLst>
                    <a:ext uri="{FF2B5EF4-FFF2-40B4-BE49-F238E27FC236}">
                      <a16:creationId xmlns:a16="http://schemas.microsoft.com/office/drawing/2014/main" id="{470FFA75-E729-6D2C-CAA1-4894F192DFEF}"/>
                    </a:ext>
                  </a:extLst>
                </p:cNvPr>
                <p:cNvPicPr/>
                <p:nvPr/>
              </p:nvPicPr>
              <p:blipFill>
                <a:blip r:embed="rId209"/>
                <a:stretch>
                  <a:fillRect/>
                </a:stretch>
              </p:blipFill>
              <p:spPr>
                <a:xfrm>
                  <a:off x="8527151" y="3949041"/>
                  <a:ext cx="281880" cy="111240"/>
                </a:xfrm>
                <a:prstGeom prst="rect">
                  <a:avLst/>
                </a:prstGeom>
              </p:spPr>
            </p:pic>
          </mc:Fallback>
        </mc:AlternateContent>
        <mc:AlternateContent xmlns:mc="http://schemas.openxmlformats.org/markup-compatibility/2006" xmlns:p14="http://schemas.microsoft.com/office/powerpoint/2010/main">
          <mc:Choice Requires="p14">
            <p:contentPart p14:bwMode="auto" r:id="rId210">
              <p14:nvContentPartPr>
                <p14:cNvPr id="122" name="Ink 121">
                  <a:extLst>
                    <a:ext uri="{FF2B5EF4-FFF2-40B4-BE49-F238E27FC236}">
                      <a16:creationId xmlns:a16="http://schemas.microsoft.com/office/drawing/2014/main" id="{05D70B3A-B004-E695-0963-DDFE6D2E7E6D}"/>
                    </a:ext>
                  </a:extLst>
                </p14:cNvPr>
                <p14:cNvContentPartPr/>
                <p14:nvPr/>
              </p14:nvContentPartPr>
              <p14:xfrm>
                <a:off x="8736311" y="3917721"/>
                <a:ext cx="66600" cy="112320"/>
              </p14:xfrm>
            </p:contentPart>
          </mc:Choice>
          <mc:Fallback xmlns="">
            <p:pic>
              <p:nvPicPr>
                <p:cNvPr id="122" name="Ink 121">
                  <a:extLst>
                    <a:ext uri="{FF2B5EF4-FFF2-40B4-BE49-F238E27FC236}">
                      <a16:creationId xmlns:a16="http://schemas.microsoft.com/office/drawing/2014/main" id="{05D70B3A-B004-E695-0963-DDFE6D2E7E6D}"/>
                    </a:ext>
                  </a:extLst>
                </p:cNvPr>
                <p:cNvPicPr/>
                <p:nvPr/>
              </p:nvPicPr>
              <p:blipFill>
                <a:blip r:embed="rId211"/>
                <a:stretch>
                  <a:fillRect/>
                </a:stretch>
              </p:blipFill>
              <p:spPr>
                <a:xfrm>
                  <a:off x="8727671" y="3908721"/>
                  <a:ext cx="84240" cy="129960"/>
                </a:xfrm>
                <a:prstGeom prst="rect">
                  <a:avLst/>
                </a:prstGeom>
              </p:spPr>
            </p:pic>
          </mc:Fallback>
        </mc:AlternateContent>
        <mc:AlternateContent xmlns:mc="http://schemas.openxmlformats.org/markup-compatibility/2006" xmlns:p14="http://schemas.microsoft.com/office/powerpoint/2010/main">
          <mc:Choice Requires="p14">
            <p:contentPart p14:bwMode="auto" r:id="rId212">
              <p14:nvContentPartPr>
                <p14:cNvPr id="123" name="Ink 122">
                  <a:extLst>
                    <a:ext uri="{FF2B5EF4-FFF2-40B4-BE49-F238E27FC236}">
                      <a16:creationId xmlns:a16="http://schemas.microsoft.com/office/drawing/2014/main" id="{7D16E351-F245-1977-D886-956B8254E547}"/>
                    </a:ext>
                  </a:extLst>
                </p14:cNvPr>
                <p14:cNvContentPartPr/>
                <p14:nvPr/>
              </p14:nvContentPartPr>
              <p14:xfrm>
                <a:off x="8582591" y="4072521"/>
                <a:ext cx="122760" cy="169200"/>
              </p14:xfrm>
            </p:contentPart>
          </mc:Choice>
          <mc:Fallback xmlns="">
            <p:pic>
              <p:nvPicPr>
                <p:cNvPr id="123" name="Ink 122">
                  <a:extLst>
                    <a:ext uri="{FF2B5EF4-FFF2-40B4-BE49-F238E27FC236}">
                      <a16:creationId xmlns:a16="http://schemas.microsoft.com/office/drawing/2014/main" id="{7D16E351-F245-1977-D886-956B8254E547}"/>
                    </a:ext>
                  </a:extLst>
                </p:cNvPr>
                <p:cNvPicPr/>
                <p:nvPr/>
              </p:nvPicPr>
              <p:blipFill>
                <a:blip r:embed="rId213"/>
                <a:stretch>
                  <a:fillRect/>
                </a:stretch>
              </p:blipFill>
              <p:spPr>
                <a:xfrm>
                  <a:off x="8573591" y="4063521"/>
                  <a:ext cx="140400" cy="186840"/>
                </a:xfrm>
                <a:prstGeom prst="rect">
                  <a:avLst/>
                </a:prstGeom>
              </p:spPr>
            </p:pic>
          </mc:Fallback>
        </mc:AlternateContent>
        <mc:AlternateContent xmlns:mc="http://schemas.openxmlformats.org/markup-compatibility/2006" xmlns:p14="http://schemas.microsoft.com/office/powerpoint/2010/main">
          <mc:Choice Requires="p14">
            <p:contentPart p14:bwMode="auto" r:id="rId214">
              <p14:nvContentPartPr>
                <p14:cNvPr id="124" name="Ink 123">
                  <a:extLst>
                    <a:ext uri="{FF2B5EF4-FFF2-40B4-BE49-F238E27FC236}">
                      <a16:creationId xmlns:a16="http://schemas.microsoft.com/office/drawing/2014/main" id="{676FF15D-A608-C43C-48F2-F741C83E2791}"/>
                    </a:ext>
                  </a:extLst>
                </p14:cNvPr>
                <p14:cNvContentPartPr/>
                <p14:nvPr/>
              </p14:nvContentPartPr>
              <p14:xfrm>
                <a:off x="8756111" y="4163241"/>
                <a:ext cx="37800" cy="67320"/>
              </p14:xfrm>
            </p:contentPart>
          </mc:Choice>
          <mc:Fallback xmlns="">
            <p:pic>
              <p:nvPicPr>
                <p:cNvPr id="124" name="Ink 123">
                  <a:extLst>
                    <a:ext uri="{FF2B5EF4-FFF2-40B4-BE49-F238E27FC236}">
                      <a16:creationId xmlns:a16="http://schemas.microsoft.com/office/drawing/2014/main" id="{676FF15D-A608-C43C-48F2-F741C83E2791}"/>
                    </a:ext>
                  </a:extLst>
                </p:cNvPr>
                <p:cNvPicPr/>
                <p:nvPr/>
              </p:nvPicPr>
              <p:blipFill>
                <a:blip r:embed="rId215"/>
                <a:stretch>
                  <a:fillRect/>
                </a:stretch>
              </p:blipFill>
              <p:spPr>
                <a:xfrm>
                  <a:off x="8747471" y="4154241"/>
                  <a:ext cx="55440" cy="84960"/>
                </a:xfrm>
                <a:prstGeom prst="rect">
                  <a:avLst/>
                </a:prstGeom>
              </p:spPr>
            </p:pic>
          </mc:Fallback>
        </mc:AlternateContent>
        <mc:AlternateContent xmlns:mc="http://schemas.openxmlformats.org/markup-compatibility/2006" xmlns:p14="http://schemas.microsoft.com/office/powerpoint/2010/main">
          <mc:Choice Requires="p14">
            <p:contentPart p14:bwMode="auto" r:id="rId216">
              <p14:nvContentPartPr>
                <p14:cNvPr id="125" name="Ink 124">
                  <a:extLst>
                    <a:ext uri="{FF2B5EF4-FFF2-40B4-BE49-F238E27FC236}">
                      <a16:creationId xmlns:a16="http://schemas.microsoft.com/office/drawing/2014/main" id="{C24E0D1A-2542-964F-AD29-8C091493DB71}"/>
                    </a:ext>
                  </a:extLst>
                </p14:cNvPr>
                <p14:cNvContentPartPr/>
                <p14:nvPr/>
              </p14:nvContentPartPr>
              <p14:xfrm>
                <a:off x="8761871" y="4089441"/>
                <a:ext cx="17640" cy="14040"/>
              </p14:xfrm>
            </p:contentPart>
          </mc:Choice>
          <mc:Fallback xmlns="">
            <p:pic>
              <p:nvPicPr>
                <p:cNvPr id="125" name="Ink 124">
                  <a:extLst>
                    <a:ext uri="{FF2B5EF4-FFF2-40B4-BE49-F238E27FC236}">
                      <a16:creationId xmlns:a16="http://schemas.microsoft.com/office/drawing/2014/main" id="{C24E0D1A-2542-964F-AD29-8C091493DB71}"/>
                    </a:ext>
                  </a:extLst>
                </p:cNvPr>
                <p:cNvPicPr/>
                <p:nvPr/>
              </p:nvPicPr>
              <p:blipFill>
                <a:blip r:embed="rId217"/>
                <a:stretch>
                  <a:fillRect/>
                </a:stretch>
              </p:blipFill>
              <p:spPr>
                <a:xfrm>
                  <a:off x="8752871" y="4080441"/>
                  <a:ext cx="35280" cy="31680"/>
                </a:xfrm>
                <a:prstGeom prst="rect">
                  <a:avLst/>
                </a:prstGeom>
              </p:spPr>
            </p:pic>
          </mc:Fallback>
        </mc:AlternateContent>
        <mc:AlternateContent xmlns:mc="http://schemas.openxmlformats.org/markup-compatibility/2006" xmlns:p14="http://schemas.microsoft.com/office/powerpoint/2010/main">
          <mc:Choice Requires="p14">
            <p:contentPart p14:bwMode="auto" r:id="rId218">
              <p14:nvContentPartPr>
                <p14:cNvPr id="126" name="Ink 125">
                  <a:extLst>
                    <a:ext uri="{FF2B5EF4-FFF2-40B4-BE49-F238E27FC236}">
                      <a16:creationId xmlns:a16="http://schemas.microsoft.com/office/drawing/2014/main" id="{2CBC757F-8500-EC0A-427C-E4D227B126B0}"/>
                    </a:ext>
                  </a:extLst>
                </p14:cNvPr>
                <p14:cNvContentPartPr/>
                <p14:nvPr/>
              </p14:nvContentPartPr>
              <p14:xfrm>
                <a:off x="8848631" y="4114641"/>
                <a:ext cx="90720" cy="115920"/>
              </p14:xfrm>
            </p:contentPart>
          </mc:Choice>
          <mc:Fallback xmlns="">
            <p:pic>
              <p:nvPicPr>
                <p:cNvPr id="126" name="Ink 125">
                  <a:extLst>
                    <a:ext uri="{FF2B5EF4-FFF2-40B4-BE49-F238E27FC236}">
                      <a16:creationId xmlns:a16="http://schemas.microsoft.com/office/drawing/2014/main" id="{2CBC757F-8500-EC0A-427C-E4D227B126B0}"/>
                    </a:ext>
                  </a:extLst>
                </p:cNvPr>
                <p:cNvPicPr/>
                <p:nvPr/>
              </p:nvPicPr>
              <p:blipFill>
                <a:blip r:embed="rId219"/>
                <a:stretch>
                  <a:fillRect/>
                </a:stretch>
              </p:blipFill>
              <p:spPr>
                <a:xfrm>
                  <a:off x="8839991" y="4105641"/>
                  <a:ext cx="108360" cy="133560"/>
                </a:xfrm>
                <a:prstGeom prst="rect">
                  <a:avLst/>
                </a:prstGeom>
              </p:spPr>
            </p:pic>
          </mc:Fallback>
        </mc:AlternateContent>
        <mc:AlternateContent xmlns:mc="http://schemas.openxmlformats.org/markup-compatibility/2006" xmlns:p14="http://schemas.microsoft.com/office/powerpoint/2010/main">
          <mc:Choice Requires="p14">
            <p:contentPart p14:bwMode="auto" r:id="rId220">
              <p14:nvContentPartPr>
                <p14:cNvPr id="127" name="Ink 126">
                  <a:extLst>
                    <a:ext uri="{FF2B5EF4-FFF2-40B4-BE49-F238E27FC236}">
                      <a16:creationId xmlns:a16="http://schemas.microsoft.com/office/drawing/2014/main" id="{7E9A389A-BAE0-7FF8-922C-2C4556F037FF}"/>
                    </a:ext>
                  </a:extLst>
                </p14:cNvPr>
                <p14:cNvContentPartPr/>
                <p14:nvPr/>
              </p14:nvContentPartPr>
              <p14:xfrm>
                <a:off x="8981831" y="4114641"/>
                <a:ext cx="89280" cy="110160"/>
              </p14:xfrm>
            </p:contentPart>
          </mc:Choice>
          <mc:Fallback xmlns="">
            <p:pic>
              <p:nvPicPr>
                <p:cNvPr id="127" name="Ink 126">
                  <a:extLst>
                    <a:ext uri="{FF2B5EF4-FFF2-40B4-BE49-F238E27FC236}">
                      <a16:creationId xmlns:a16="http://schemas.microsoft.com/office/drawing/2014/main" id="{7E9A389A-BAE0-7FF8-922C-2C4556F037FF}"/>
                    </a:ext>
                  </a:extLst>
                </p:cNvPr>
                <p:cNvPicPr/>
                <p:nvPr/>
              </p:nvPicPr>
              <p:blipFill>
                <a:blip r:embed="rId221"/>
                <a:stretch>
                  <a:fillRect/>
                </a:stretch>
              </p:blipFill>
              <p:spPr>
                <a:xfrm>
                  <a:off x="8973191" y="4105641"/>
                  <a:ext cx="106920" cy="127800"/>
                </a:xfrm>
                <a:prstGeom prst="rect">
                  <a:avLst/>
                </a:prstGeom>
              </p:spPr>
            </p:pic>
          </mc:Fallback>
        </mc:AlternateContent>
        <mc:AlternateContent xmlns:mc="http://schemas.openxmlformats.org/markup-compatibility/2006" xmlns:p14="http://schemas.microsoft.com/office/powerpoint/2010/main">
          <mc:Choice Requires="p14">
            <p:contentPart p14:bwMode="auto" r:id="rId222">
              <p14:nvContentPartPr>
                <p14:cNvPr id="128" name="Ink 127">
                  <a:extLst>
                    <a:ext uri="{FF2B5EF4-FFF2-40B4-BE49-F238E27FC236}">
                      <a16:creationId xmlns:a16="http://schemas.microsoft.com/office/drawing/2014/main" id="{AD57266C-FB30-C985-E4D9-04EBFD654BA6}"/>
                    </a:ext>
                  </a:extLst>
                </p14:cNvPr>
                <p14:cNvContentPartPr/>
                <p14:nvPr/>
              </p14:nvContentPartPr>
              <p14:xfrm>
                <a:off x="9090551" y="4130121"/>
                <a:ext cx="4320" cy="13680"/>
              </p14:xfrm>
            </p:contentPart>
          </mc:Choice>
          <mc:Fallback xmlns="">
            <p:pic>
              <p:nvPicPr>
                <p:cNvPr id="128" name="Ink 127">
                  <a:extLst>
                    <a:ext uri="{FF2B5EF4-FFF2-40B4-BE49-F238E27FC236}">
                      <a16:creationId xmlns:a16="http://schemas.microsoft.com/office/drawing/2014/main" id="{AD57266C-FB30-C985-E4D9-04EBFD654BA6}"/>
                    </a:ext>
                  </a:extLst>
                </p:cNvPr>
                <p:cNvPicPr/>
                <p:nvPr/>
              </p:nvPicPr>
              <p:blipFill>
                <a:blip r:embed="rId223"/>
                <a:stretch>
                  <a:fillRect/>
                </a:stretch>
              </p:blipFill>
              <p:spPr>
                <a:xfrm>
                  <a:off x="9081551" y="4121481"/>
                  <a:ext cx="21960" cy="31320"/>
                </a:xfrm>
                <a:prstGeom prst="rect">
                  <a:avLst/>
                </a:prstGeom>
              </p:spPr>
            </p:pic>
          </mc:Fallback>
        </mc:AlternateContent>
        <mc:AlternateContent xmlns:mc="http://schemas.openxmlformats.org/markup-compatibility/2006" xmlns:p14="http://schemas.microsoft.com/office/powerpoint/2010/main">
          <mc:Choice Requires="p14">
            <p:contentPart p14:bwMode="auto" r:id="rId224">
              <p14:nvContentPartPr>
                <p14:cNvPr id="129" name="Ink 128">
                  <a:extLst>
                    <a:ext uri="{FF2B5EF4-FFF2-40B4-BE49-F238E27FC236}">
                      <a16:creationId xmlns:a16="http://schemas.microsoft.com/office/drawing/2014/main" id="{3D2260A4-B2CD-701E-42E4-ACB5A9F62A7C}"/>
                    </a:ext>
                  </a:extLst>
                </p14:cNvPr>
                <p14:cNvContentPartPr/>
                <p14:nvPr/>
              </p14:nvContentPartPr>
              <p14:xfrm>
                <a:off x="9130871" y="4164321"/>
                <a:ext cx="181800" cy="173520"/>
              </p14:xfrm>
            </p:contentPart>
          </mc:Choice>
          <mc:Fallback xmlns="">
            <p:pic>
              <p:nvPicPr>
                <p:cNvPr id="129" name="Ink 128">
                  <a:extLst>
                    <a:ext uri="{FF2B5EF4-FFF2-40B4-BE49-F238E27FC236}">
                      <a16:creationId xmlns:a16="http://schemas.microsoft.com/office/drawing/2014/main" id="{3D2260A4-B2CD-701E-42E4-ACB5A9F62A7C}"/>
                    </a:ext>
                  </a:extLst>
                </p:cNvPr>
                <p:cNvPicPr/>
                <p:nvPr/>
              </p:nvPicPr>
              <p:blipFill>
                <a:blip r:embed="rId225"/>
                <a:stretch>
                  <a:fillRect/>
                </a:stretch>
              </p:blipFill>
              <p:spPr>
                <a:xfrm>
                  <a:off x="9122231" y="4155321"/>
                  <a:ext cx="199440" cy="191160"/>
                </a:xfrm>
                <a:prstGeom prst="rect">
                  <a:avLst/>
                </a:prstGeom>
              </p:spPr>
            </p:pic>
          </mc:Fallback>
        </mc:AlternateContent>
        <mc:AlternateContent xmlns:mc="http://schemas.openxmlformats.org/markup-compatibility/2006" xmlns:p14="http://schemas.microsoft.com/office/powerpoint/2010/main">
          <mc:Choice Requires="p14">
            <p:contentPart p14:bwMode="auto" r:id="rId226">
              <p14:nvContentPartPr>
                <p14:cNvPr id="130" name="Ink 129">
                  <a:extLst>
                    <a:ext uri="{FF2B5EF4-FFF2-40B4-BE49-F238E27FC236}">
                      <a16:creationId xmlns:a16="http://schemas.microsoft.com/office/drawing/2014/main" id="{679714AB-CABC-D64A-9F32-4047D0AA477E}"/>
                    </a:ext>
                  </a:extLst>
                </p14:cNvPr>
                <p14:cNvContentPartPr/>
                <p14:nvPr/>
              </p14:nvContentPartPr>
              <p14:xfrm>
                <a:off x="9335351" y="4138761"/>
                <a:ext cx="72000" cy="114480"/>
              </p14:xfrm>
            </p:contentPart>
          </mc:Choice>
          <mc:Fallback xmlns="">
            <p:pic>
              <p:nvPicPr>
                <p:cNvPr id="130" name="Ink 129">
                  <a:extLst>
                    <a:ext uri="{FF2B5EF4-FFF2-40B4-BE49-F238E27FC236}">
                      <a16:creationId xmlns:a16="http://schemas.microsoft.com/office/drawing/2014/main" id="{679714AB-CABC-D64A-9F32-4047D0AA477E}"/>
                    </a:ext>
                  </a:extLst>
                </p:cNvPr>
                <p:cNvPicPr/>
                <p:nvPr/>
              </p:nvPicPr>
              <p:blipFill>
                <a:blip r:embed="rId227"/>
                <a:stretch>
                  <a:fillRect/>
                </a:stretch>
              </p:blipFill>
              <p:spPr>
                <a:xfrm>
                  <a:off x="9326351" y="4129761"/>
                  <a:ext cx="89640" cy="132120"/>
                </a:xfrm>
                <a:prstGeom prst="rect">
                  <a:avLst/>
                </a:prstGeom>
              </p:spPr>
            </p:pic>
          </mc:Fallback>
        </mc:AlternateContent>
        <mc:AlternateContent xmlns:mc="http://schemas.openxmlformats.org/markup-compatibility/2006" xmlns:p14="http://schemas.microsoft.com/office/powerpoint/2010/main">
          <mc:Choice Requires="p14">
            <p:contentPart p14:bwMode="auto" r:id="rId228">
              <p14:nvContentPartPr>
                <p14:cNvPr id="131" name="Ink 130">
                  <a:extLst>
                    <a:ext uri="{FF2B5EF4-FFF2-40B4-BE49-F238E27FC236}">
                      <a16:creationId xmlns:a16="http://schemas.microsoft.com/office/drawing/2014/main" id="{81D113EF-7A0B-6322-D64B-0D1EB09D3421}"/>
                    </a:ext>
                  </a:extLst>
                </p14:cNvPr>
                <p14:cNvContentPartPr/>
                <p14:nvPr/>
              </p14:nvContentPartPr>
              <p14:xfrm>
                <a:off x="9299351" y="4157121"/>
                <a:ext cx="128520" cy="147960"/>
              </p14:xfrm>
            </p:contentPart>
          </mc:Choice>
          <mc:Fallback xmlns="">
            <p:pic>
              <p:nvPicPr>
                <p:cNvPr id="131" name="Ink 130">
                  <a:extLst>
                    <a:ext uri="{FF2B5EF4-FFF2-40B4-BE49-F238E27FC236}">
                      <a16:creationId xmlns:a16="http://schemas.microsoft.com/office/drawing/2014/main" id="{81D113EF-7A0B-6322-D64B-0D1EB09D3421}"/>
                    </a:ext>
                  </a:extLst>
                </p:cNvPr>
                <p:cNvPicPr/>
                <p:nvPr/>
              </p:nvPicPr>
              <p:blipFill>
                <a:blip r:embed="rId229"/>
                <a:stretch>
                  <a:fillRect/>
                </a:stretch>
              </p:blipFill>
              <p:spPr>
                <a:xfrm>
                  <a:off x="9290351" y="4148481"/>
                  <a:ext cx="146160" cy="165600"/>
                </a:xfrm>
                <a:prstGeom prst="rect">
                  <a:avLst/>
                </a:prstGeom>
              </p:spPr>
            </p:pic>
          </mc:Fallback>
        </mc:AlternateContent>
      </p:grpSp>
    </p:spTree>
    <p:extLst>
      <p:ext uri="{BB962C8B-B14F-4D97-AF65-F5344CB8AC3E}">
        <p14:creationId xmlns:p14="http://schemas.microsoft.com/office/powerpoint/2010/main" val="1218205516"/>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theme/theme1.xml><?xml version="1.0" encoding="utf-8"?>
<a:theme xmlns:a="http://schemas.openxmlformats.org/drawingml/2006/main" name="Office Theme">
  <a:themeElements>
    <a:clrScheme name="Custom 526">
      <a:dk1>
        <a:sysClr val="windowText" lastClr="000000"/>
      </a:dk1>
      <a:lt1>
        <a:sysClr val="window" lastClr="FFFFFF"/>
      </a:lt1>
      <a:dk2>
        <a:srgbClr val="153153"/>
      </a:dk2>
      <a:lt2>
        <a:srgbClr val="EEECE1"/>
      </a:lt2>
      <a:accent1>
        <a:srgbClr val="6249DF"/>
      </a:accent1>
      <a:accent2>
        <a:srgbClr val="03BAC8"/>
      </a:accent2>
      <a:accent3>
        <a:srgbClr val="F9F7F3"/>
      </a:accent3>
      <a:accent4>
        <a:srgbClr val="EDDEA4"/>
      </a:accent4>
      <a:accent5>
        <a:srgbClr val="F7A072"/>
      </a:accent5>
      <a:accent6>
        <a:srgbClr val="A5A5A5"/>
      </a:accent6>
      <a:hlink>
        <a:srgbClr val="0000FF"/>
      </a:hlink>
      <a:folHlink>
        <a:srgbClr val="800080"/>
      </a:folHlink>
    </a:clrScheme>
    <a:fontScheme name="slidemodel">
      <a:majorFont>
        <a:latin typeface="Calibr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8289</TotalTime>
  <Words>1155</Words>
  <Application>Microsoft Office PowerPoint</Application>
  <PresentationFormat>Custom</PresentationFormat>
  <Paragraphs>171</Paragraphs>
  <Slides>18</Slides>
  <Notes>9</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18</vt:i4>
      </vt:variant>
    </vt:vector>
  </HeadingPairs>
  <TitlesOfParts>
    <vt:vector size="27" baseType="lpstr">
      <vt:lpstr>Arial</vt:lpstr>
      <vt:lpstr>Arial Black</vt:lpstr>
      <vt:lpstr>Calibri</vt:lpstr>
      <vt:lpstr>Cooper Black</vt:lpstr>
      <vt:lpstr>Courier New</vt:lpstr>
      <vt:lpstr>Segoe UI</vt:lpstr>
      <vt:lpstr>Segoe UI Black</vt:lpstr>
      <vt:lpstr>Wingdings</vt:lpstr>
      <vt:lpstr>Office Theme</vt:lpstr>
      <vt:lpstr>SAP S/4HANA CDS, SAC Training Day 6</vt:lpstr>
      <vt:lpstr>Agenda – Day 6</vt:lpstr>
      <vt:lpstr>PowerPoint Presentation</vt:lpstr>
      <vt:lpstr>PowerPoint Presentation</vt:lpstr>
      <vt:lpstr>PowerPoint Presentation</vt:lpstr>
      <vt:lpstr>PowerPoint Presentation</vt:lpstr>
      <vt:lpstr>CDS hierarchy</vt:lpstr>
      <vt:lpstr>PowerPoint Presentation</vt:lpstr>
      <vt:lpstr>Title</vt:lpstr>
      <vt:lpstr>PowerPoint Presentation</vt:lpstr>
      <vt:lpstr>CDS-BOPF Integration</vt:lpstr>
      <vt:lpstr>BOPF</vt:lpstr>
      <vt:lpstr>Scenario</vt:lpstr>
      <vt:lpstr>Title</vt:lpstr>
      <vt:lpstr>Title</vt:lpstr>
      <vt:lpstr>Title</vt:lpstr>
      <vt:lpstr>Questions?</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Julian</dc:creator>
  <cp:lastModifiedBy>Anubhav Oberoy</cp:lastModifiedBy>
  <cp:revision>221</cp:revision>
  <dcterms:created xsi:type="dcterms:W3CDTF">2013-09-12T13:05:01Z</dcterms:created>
  <dcterms:modified xsi:type="dcterms:W3CDTF">2024-01-08T10:31:00Z</dcterms:modified>
</cp:coreProperties>
</file>