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23"/>
  </p:notesMasterIdLst>
  <p:sldIdLst>
    <p:sldId id="276" r:id="rId3"/>
    <p:sldId id="277" r:id="rId4"/>
    <p:sldId id="320" r:id="rId5"/>
    <p:sldId id="1023" r:id="rId6"/>
    <p:sldId id="326" r:id="rId7"/>
    <p:sldId id="325" r:id="rId8"/>
    <p:sldId id="1039" r:id="rId9"/>
    <p:sldId id="1024" r:id="rId10"/>
    <p:sldId id="1025" r:id="rId11"/>
    <p:sldId id="1040" r:id="rId12"/>
    <p:sldId id="1041" r:id="rId13"/>
    <p:sldId id="1042" r:id="rId14"/>
    <p:sldId id="1043" r:id="rId15"/>
    <p:sldId id="1021" r:id="rId16"/>
    <p:sldId id="1045" r:id="rId17"/>
    <p:sldId id="1046" r:id="rId18"/>
    <p:sldId id="1037" r:id="rId19"/>
    <p:sldId id="1038" r:id="rId20"/>
    <p:sldId id="280" r:id="rId21"/>
    <p:sldId id="287"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5033" autoAdjust="0"/>
  </p:normalViewPr>
  <p:slideViewPr>
    <p:cSldViewPr>
      <p:cViewPr varScale="1">
        <p:scale>
          <a:sx n="82" d="100"/>
          <a:sy n="82" d="100"/>
        </p:scale>
        <p:origin x="845" y="9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182"/>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14:43:14.508"/>
    </inkml:context>
    <inkml:brush xml:id="br0">
      <inkml:brushProperty name="width" value="0.05" units="cm"/>
      <inkml:brushProperty name="height" value="0.0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4.015"/>
    </inkml:context>
    <inkml:brush xml:id="br0">
      <inkml:brushProperty name="width" value="0.05" units="cm"/>
      <inkml:brushProperty name="height" value="0.05" units="cm"/>
    </inkml:brush>
  </inkml:definitions>
  <inkml:trace contextRef="#ctx0" brushRef="#br0">1 1 24575,'0'4'0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2:10:03.62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20</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12/5/2023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462E-5154-AC71-FFA6-22CFD9922644}"/>
              </a:ext>
            </a:extLst>
          </p:cNvPr>
          <p:cNvSpPr>
            <a:spLocks noGrp="1"/>
          </p:cNvSpPr>
          <p:nvPr>
            <p:ph type="ctrTitle"/>
          </p:nvPr>
        </p:nvSpPr>
        <p:spPr>
          <a:xfrm>
            <a:off x="1523603" y="1121833"/>
            <a:ext cx="9141619" cy="2387600"/>
          </a:xfrm>
          <a:prstGeom prst="rect">
            <a:avLst/>
          </a:prstGeom>
        </p:spPr>
        <p:txBody>
          <a:bodyPr anchor="b"/>
          <a:lstStyle>
            <a:lvl1pPr algn="ctr">
              <a:defRPr sz="7998"/>
            </a:lvl1pPr>
          </a:lstStyle>
          <a:p>
            <a:r>
              <a:rPr lang="en-US"/>
              <a:t>Click to edit Master title style</a:t>
            </a:r>
            <a:endParaRPr lang="en-IN"/>
          </a:p>
        </p:txBody>
      </p:sp>
      <p:sp>
        <p:nvSpPr>
          <p:cNvPr id="3" name="Subtitle 2">
            <a:extLst>
              <a:ext uri="{FF2B5EF4-FFF2-40B4-BE49-F238E27FC236}">
                <a16:creationId xmlns:a16="http://schemas.microsoft.com/office/drawing/2014/main" id="{7979E6F7-84BD-9422-8DD8-5061D3A501D8}"/>
              </a:ext>
            </a:extLst>
          </p:cNvPr>
          <p:cNvSpPr>
            <a:spLocks noGrp="1"/>
          </p:cNvSpPr>
          <p:nvPr>
            <p:ph type="subTitle" idx="1"/>
          </p:nvPr>
        </p:nvSpPr>
        <p:spPr>
          <a:xfrm>
            <a:off x="1523603" y="3602568"/>
            <a:ext cx="9141619" cy="1655233"/>
          </a:xfrm>
          <a:prstGeom prst="rect">
            <a:avLst/>
          </a:prstGeom>
        </p:spPr>
        <p:txBody>
          <a:bodyPr/>
          <a:lstStyle>
            <a:lvl1pPr marL="0" indent="0" algn="ctr">
              <a:buNone/>
              <a:defRPr sz="3199"/>
            </a:lvl1pPr>
            <a:lvl2pPr marL="609448" indent="0" algn="ctr">
              <a:buNone/>
              <a:defRPr sz="2666"/>
            </a:lvl2pPr>
            <a:lvl3pPr marL="1218895" indent="0" algn="ctr">
              <a:buNone/>
              <a:defRPr sz="2399"/>
            </a:lvl3pPr>
            <a:lvl4pPr marL="1828343" indent="0" algn="ctr">
              <a:buNone/>
              <a:defRPr sz="2133"/>
            </a:lvl4pPr>
            <a:lvl5pPr marL="2437790" indent="0" algn="ctr">
              <a:buNone/>
              <a:defRPr sz="2133"/>
            </a:lvl5pPr>
            <a:lvl6pPr marL="3047238" indent="0" algn="ctr">
              <a:buNone/>
              <a:defRPr sz="2133"/>
            </a:lvl6pPr>
            <a:lvl7pPr marL="3656686" indent="0" algn="ctr">
              <a:buNone/>
              <a:defRPr sz="2133"/>
            </a:lvl7pPr>
            <a:lvl8pPr marL="4266133" indent="0" algn="ctr">
              <a:buNone/>
              <a:defRPr sz="2133"/>
            </a:lvl8pPr>
            <a:lvl9pPr marL="4875581"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0C307-7CB0-B200-618E-522BD365B1AF}"/>
              </a:ext>
            </a:extLst>
          </p:cNvPr>
          <p:cNvSpPr>
            <a:spLocks noGrp="1"/>
          </p:cNvSpPr>
          <p:nvPr>
            <p:ph type="dt" sz="half" idx="10"/>
          </p:nvPr>
        </p:nvSpPr>
        <p:spPr>
          <a:xfrm>
            <a:off x="837982" y="6356351"/>
            <a:ext cx="2742486" cy="366183"/>
          </a:xfrm>
          <a:prstGeom prst="rect">
            <a:avLst/>
          </a:prstGeom>
        </p:spPr>
        <p:txBody>
          <a:bodyPr/>
          <a:lstStyle/>
          <a:p>
            <a:fld id="{FE031C55-2ED4-439C-848E-820FDE6CA0B4}" type="datetimeFigureOut">
              <a:rPr lang="en-IN" smtClean="0"/>
              <a:t>05-12-2023</a:t>
            </a:fld>
            <a:endParaRPr lang="en-IN"/>
          </a:p>
        </p:txBody>
      </p:sp>
      <p:sp>
        <p:nvSpPr>
          <p:cNvPr id="5" name="Footer Placeholder 4">
            <a:extLst>
              <a:ext uri="{FF2B5EF4-FFF2-40B4-BE49-F238E27FC236}">
                <a16:creationId xmlns:a16="http://schemas.microsoft.com/office/drawing/2014/main" id="{F42391F4-2588-4DD0-A573-80976921B821}"/>
              </a:ext>
            </a:extLst>
          </p:cNvPr>
          <p:cNvSpPr>
            <a:spLocks noGrp="1"/>
          </p:cNvSpPr>
          <p:nvPr>
            <p:ph type="ftr" sz="quarter" idx="11"/>
          </p:nvPr>
        </p:nvSpPr>
        <p:spPr>
          <a:xfrm>
            <a:off x="4037549" y="6356351"/>
            <a:ext cx="4113728" cy="366183"/>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99E7F3E-3313-4B1F-BA34-08FF9BEC1236}"/>
              </a:ext>
            </a:extLst>
          </p:cNvPr>
          <p:cNvSpPr>
            <a:spLocks noGrp="1"/>
          </p:cNvSpPr>
          <p:nvPr>
            <p:ph type="sldNum" sz="quarter" idx="12"/>
          </p:nvPr>
        </p:nvSpPr>
        <p:spPr>
          <a:xfrm>
            <a:off x="8608357" y="6356351"/>
            <a:ext cx="2742486" cy="366183"/>
          </a:xfrm>
          <a:prstGeom prst="rect">
            <a:avLst/>
          </a:prstGeom>
        </p:spPr>
        <p:txBody>
          <a:bodyPr/>
          <a:lstStyle/>
          <a:p>
            <a:fld id="{F84F8881-AFEB-4DBC-BB9F-5538E64834FD}" type="slidenum">
              <a:rPr lang="en-IN" smtClean="0"/>
              <a:t>‹#›</a:t>
            </a:fld>
            <a:endParaRPr lang="en-IN"/>
          </a:p>
        </p:txBody>
      </p:sp>
    </p:spTree>
    <p:extLst>
      <p:ext uri="{BB962C8B-B14F-4D97-AF65-F5344CB8AC3E}">
        <p14:creationId xmlns:p14="http://schemas.microsoft.com/office/powerpoint/2010/main" val="1367522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2"/>
            </a:gs>
            <a:gs pos="39000">
              <a:srgbClr val="42238F"/>
            </a:gs>
            <a:gs pos="82000">
              <a:schemeClr val="accent1">
                <a:lumMod val="75000"/>
              </a:schemeClr>
            </a:gs>
          </a:gsLst>
          <a:lin ang="8100000" scaled="1"/>
        </a:gra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82A70FB-A502-C175-3A58-5C749A0AAC28}"/>
              </a:ext>
            </a:extLst>
          </p:cNvPr>
          <p:cNvSpPr/>
          <p:nvPr userDrawn="1"/>
        </p:nvSpPr>
        <p:spPr>
          <a:xfrm>
            <a:off x="5158308" y="2060848"/>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1793FB7-889D-5C44-385E-0E971FA3F427}"/>
              </a:ext>
            </a:extLst>
          </p:cNvPr>
          <p:cNvSpPr/>
          <p:nvPr userDrawn="1"/>
        </p:nvSpPr>
        <p:spPr>
          <a:xfrm>
            <a:off x="2998068" y="69269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8800E103-01D5-25C9-BBF9-6ADA7D25E391}"/>
              </a:ext>
            </a:extLst>
          </p:cNvPr>
          <p:cNvSpPr/>
          <p:nvPr userDrawn="1"/>
        </p:nvSpPr>
        <p:spPr>
          <a:xfrm>
            <a:off x="1149575" y="5429017"/>
            <a:ext cx="578864" cy="578864"/>
          </a:xfrm>
          <a:prstGeom prst="ellipse">
            <a:avLst/>
          </a:prstGeom>
          <a:gradFill flip="none" rotWithShape="1">
            <a:gsLst>
              <a:gs pos="22000">
                <a:schemeClr val="accent2"/>
              </a:gs>
              <a:gs pos="88000">
                <a:schemeClr val="accent4"/>
              </a:gs>
            </a:gsLst>
            <a:lin ang="81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5D58D817-D4E7-5B8E-7355-87AC7585C583}"/>
              </a:ext>
            </a:extLst>
          </p:cNvPr>
          <p:cNvSpPr/>
          <p:nvPr userDrawn="1"/>
        </p:nvSpPr>
        <p:spPr>
          <a:xfrm>
            <a:off x="4469825" y="2999246"/>
            <a:ext cx="3812716" cy="3812716"/>
          </a:xfrm>
          <a:prstGeom prst="ellipse">
            <a:avLst/>
          </a:prstGeom>
          <a:gradFill flip="none" rotWithShape="1">
            <a:gsLst>
              <a:gs pos="15000">
                <a:schemeClr val="accent2"/>
              </a:gs>
              <a:gs pos="86000">
                <a:schemeClr val="accent1">
                  <a:lumMod val="75000"/>
                </a:schemeClr>
              </a:gs>
            </a:gsLst>
            <a:lin ang="8100000" scaled="1"/>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EA99B7D0-499A-F19B-6BA2-9E9DCD075269}"/>
              </a:ext>
            </a:extLst>
          </p:cNvPr>
          <p:cNvSpPr/>
          <p:nvPr userDrawn="1"/>
        </p:nvSpPr>
        <p:spPr>
          <a:xfrm>
            <a:off x="8054616" y="118561"/>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ED1B19ED-204D-8330-E4A4-1A23808869CF}"/>
              </a:ext>
            </a:extLst>
          </p:cNvPr>
          <p:cNvGrpSpPr/>
          <p:nvPr userDrawn="1"/>
        </p:nvGrpSpPr>
        <p:grpSpPr>
          <a:xfrm>
            <a:off x="8562250" y="3277153"/>
            <a:ext cx="2904036" cy="2645386"/>
            <a:chOff x="9041297" y="4161587"/>
            <a:chExt cx="1785896" cy="1626834"/>
          </a:xfrm>
        </p:grpSpPr>
        <p:sp>
          <p:nvSpPr>
            <p:cNvPr id="18" name="Rectangle 21">
              <a:extLst>
                <a:ext uri="{FF2B5EF4-FFF2-40B4-BE49-F238E27FC236}">
                  <a16:creationId xmlns:a16="http://schemas.microsoft.com/office/drawing/2014/main" id="{F84A6709-CAFD-6139-D719-F1F7F836BE24}"/>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21">
              <a:extLst>
                <a:ext uri="{FF2B5EF4-FFF2-40B4-BE49-F238E27FC236}">
                  <a16:creationId xmlns:a16="http://schemas.microsoft.com/office/drawing/2014/main" id="{DFB6F436-3DA2-7709-9300-242959DDC9BF}"/>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21">
              <a:extLst>
                <a:ext uri="{FF2B5EF4-FFF2-40B4-BE49-F238E27FC236}">
                  <a16:creationId xmlns:a16="http://schemas.microsoft.com/office/drawing/2014/main" id="{0B50568F-8EAD-1929-232B-7444C9752B06}"/>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82AC3FB0-91C2-F0CF-FF4C-DEF137AEFD8F}"/>
              </a:ext>
            </a:extLst>
          </p:cNvPr>
          <p:cNvGrpSpPr/>
          <p:nvPr userDrawn="1"/>
        </p:nvGrpSpPr>
        <p:grpSpPr>
          <a:xfrm>
            <a:off x="795960" y="1274516"/>
            <a:ext cx="895678" cy="816650"/>
            <a:chOff x="9042930" y="4161587"/>
            <a:chExt cx="1784263" cy="1626834"/>
          </a:xfrm>
        </p:grpSpPr>
        <p:sp>
          <p:nvSpPr>
            <p:cNvPr id="22" name="Rectangle 21">
              <a:extLst>
                <a:ext uri="{FF2B5EF4-FFF2-40B4-BE49-F238E27FC236}">
                  <a16:creationId xmlns:a16="http://schemas.microsoft.com/office/drawing/2014/main" id="{0547481E-4388-317F-6CBB-9A2EC5E2FE3E}"/>
                </a:ext>
              </a:extLst>
            </p:cNvPr>
            <p:cNvSpPr/>
            <p:nvPr/>
          </p:nvSpPr>
          <p:spPr>
            <a:xfrm>
              <a:off x="9047711" y="4161587"/>
              <a:ext cx="1434832" cy="715156"/>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lumMod val="60000"/>
                    <a:lumOff val="40000"/>
                  </a:schemeClr>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1">
              <a:extLst>
                <a:ext uri="{FF2B5EF4-FFF2-40B4-BE49-F238E27FC236}">
                  <a16:creationId xmlns:a16="http://schemas.microsoft.com/office/drawing/2014/main" id="{0A24FA37-04D8-DAE8-C34B-83B0EDF1305F}"/>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lumMod val="60000"/>
                    <a:lumOff val="40000"/>
                  </a:schemeClr>
                </a:gs>
                <a:gs pos="98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1">
              <a:extLst>
                <a:ext uri="{FF2B5EF4-FFF2-40B4-BE49-F238E27FC236}">
                  <a16:creationId xmlns:a16="http://schemas.microsoft.com/office/drawing/2014/main" id="{6386E782-C188-CC8C-656F-0A7AC7DC3CE9}"/>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lumMod val="60000"/>
                    <a:lumOff val="40000"/>
                  </a:schemeClr>
                </a:gs>
                <a:gs pos="76000">
                  <a:schemeClr val="accent2">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Date Placeholder 3"/>
          <p:cNvSpPr>
            <a:spLocks noGrp="1"/>
          </p:cNvSpPr>
          <p:nvPr>
            <p:ph type="dt" sz="half" idx="10"/>
          </p:nvPr>
        </p:nvSpPr>
        <p:spPr/>
        <p:txBody>
          <a:bodyPr/>
          <a:lstStyle/>
          <a:p>
            <a:fld id="{9578D6DB-6798-42D2-B9AD-FC6F1C72FC30}"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9" name="Title 1">
            <a:extLst>
              <a:ext uri="{FF2B5EF4-FFF2-40B4-BE49-F238E27FC236}">
                <a16:creationId xmlns:a16="http://schemas.microsoft.com/office/drawing/2014/main" id="{A6E30940-40C8-F19D-E5A5-053D4DBC6367}"/>
              </a:ext>
            </a:extLst>
          </p:cNvPr>
          <p:cNvSpPr>
            <a:spLocks noGrp="1"/>
          </p:cNvSpPr>
          <p:nvPr>
            <p:ph type="ctrTitle"/>
          </p:nvPr>
        </p:nvSpPr>
        <p:spPr>
          <a:xfrm>
            <a:off x="1291534" y="2931886"/>
            <a:ext cx="8505609" cy="1014921"/>
          </a:xfrm>
        </p:spPr>
        <p:txBody>
          <a:bodyPr>
            <a:noAutofit/>
          </a:bodyPr>
          <a:lstStyle>
            <a:lvl1pPr algn="l">
              <a:defRPr lang="en-US" sz="8800" b="1" kern="1200" smtClean="0">
                <a:solidFill>
                  <a:schemeClr val="bg1"/>
                </a:solidFill>
                <a:latin typeface="Segoe UI Black" panose="020B0A02040204020203" pitchFamily="34" charset="0"/>
                <a:ea typeface="Segoe UI Black" panose="020B0A02040204020203" pitchFamily="34" charset="0"/>
                <a:cs typeface="+mj-cs"/>
              </a:defRPr>
            </a:lvl1pPr>
          </a:lstStyle>
          <a:p>
            <a:r>
              <a:rPr lang="en-US" dirty="0"/>
              <a:t>Click to edit</a:t>
            </a:r>
          </a:p>
        </p:txBody>
      </p:sp>
      <p:sp>
        <p:nvSpPr>
          <p:cNvPr id="10" name="Subtitle 2">
            <a:extLst>
              <a:ext uri="{FF2B5EF4-FFF2-40B4-BE49-F238E27FC236}">
                <a16:creationId xmlns:a16="http://schemas.microsoft.com/office/drawing/2014/main" id="{31D88C9D-2BB5-9CBA-28EA-D0127CDB2701}"/>
              </a:ext>
            </a:extLst>
          </p:cNvPr>
          <p:cNvSpPr>
            <a:spLocks noGrp="1"/>
          </p:cNvSpPr>
          <p:nvPr>
            <p:ph type="subTitle" idx="1"/>
          </p:nvPr>
        </p:nvSpPr>
        <p:spPr>
          <a:xfrm>
            <a:off x="1287208" y="4128074"/>
            <a:ext cx="8532178" cy="560040"/>
          </a:xfrm>
        </p:spPr>
        <p:txBody>
          <a:bodyPr>
            <a:normAutofit/>
          </a:bodyPr>
          <a:lstStyle>
            <a:lvl1pPr marL="0" indent="0" algn="l">
              <a:buNone/>
              <a:defRPr lang="en-US" sz="32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609696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8" name="Picture Placeholder 17">
            <a:extLst>
              <a:ext uri="{FF2B5EF4-FFF2-40B4-BE49-F238E27FC236}">
                <a16:creationId xmlns:a16="http://schemas.microsoft.com/office/drawing/2014/main" id="{869855B9-86D8-3CD2-2788-FB9E9519B3F1}"/>
              </a:ext>
            </a:extLst>
          </p:cNvPr>
          <p:cNvSpPr>
            <a:spLocks noGrp="1"/>
          </p:cNvSpPr>
          <p:nvPr>
            <p:ph type="pic" sz="quarter" idx="13"/>
          </p:nvPr>
        </p:nvSpPr>
        <p:spPr>
          <a:xfrm>
            <a:off x="2241896" y="-1"/>
            <a:ext cx="3434403" cy="4005064"/>
          </a:xfrm>
          <a:custGeom>
            <a:avLst/>
            <a:gdLst>
              <a:gd name="connsiteX0" fmla="*/ 0 w 3434403"/>
              <a:gd name="connsiteY0" fmla="*/ 0 h 4005064"/>
              <a:gd name="connsiteX1" fmla="*/ 3434403 w 3434403"/>
              <a:gd name="connsiteY1" fmla="*/ 0 h 4005064"/>
              <a:gd name="connsiteX2" fmla="*/ 3434403 w 3434403"/>
              <a:gd name="connsiteY2" fmla="*/ 1138641 h 4005064"/>
              <a:gd name="connsiteX3" fmla="*/ 3434403 w 3434403"/>
              <a:gd name="connsiteY3" fmla="*/ 2334983 h 4005064"/>
              <a:gd name="connsiteX4" fmla="*/ 3434403 w 3434403"/>
              <a:gd name="connsiteY4" fmla="*/ 3772149 h 4005064"/>
              <a:gd name="connsiteX5" fmla="*/ 3201488 w 3434403"/>
              <a:gd name="connsiteY5" fmla="*/ 4005064 h 4005064"/>
              <a:gd name="connsiteX6" fmla="*/ 232915 w 3434403"/>
              <a:gd name="connsiteY6" fmla="*/ 4005064 h 4005064"/>
              <a:gd name="connsiteX7" fmla="*/ 0 w 3434403"/>
              <a:gd name="connsiteY7" fmla="*/ 3772149 h 4005064"/>
              <a:gd name="connsiteX8" fmla="*/ 0 w 3434403"/>
              <a:gd name="connsiteY8" fmla="*/ 2334983 h 4005064"/>
              <a:gd name="connsiteX9" fmla="*/ 0 w 3434403"/>
              <a:gd name="connsiteY9" fmla="*/ 1138641 h 400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4403" h="4005064">
                <a:moveTo>
                  <a:pt x="0" y="0"/>
                </a:moveTo>
                <a:lnTo>
                  <a:pt x="3434403" y="0"/>
                </a:lnTo>
                <a:lnTo>
                  <a:pt x="3434403" y="1138641"/>
                </a:lnTo>
                <a:lnTo>
                  <a:pt x="3434403" y="2334983"/>
                </a:lnTo>
                <a:lnTo>
                  <a:pt x="3434403" y="3772149"/>
                </a:lnTo>
                <a:cubicBezTo>
                  <a:pt x="3434403" y="3900786"/>
                  <a:pt x="3330124" y="4005064"/>
                  <a:pt x="3201488" y="4005064"/>
                </a:cubicBezTo>
                <a:lnTo>
                  <a:pt x="232915" y="4005064"/>
                </a:lnTo>
                <a:cubicBezTo>
                  <a:pt x="104280" y="4005064"/>
                  <a:pt x="0" y="3900786"/>
                  <a:pt x="0" y="3772149"/>
                </a:cubicBezTo>
                <a:lnTo>
                  <a:pt x="0" y="2334983"/>
                </a:lnTo>
                <a:lnTo>
                  <a:pt x="0" y="1138641"/>
                </a:lnTo>
                <a:close/>
              </a:path>
            </a:pathLst>
          </a:custGeom>
        </p:spPr>
        <p:txBody>
          <a:bodyPr wrap="square" anchor="ctr">
            <a:noAutofit/>
          </a:bodyPr>
          <a:lstStyle>
            <a:lvl1pPr marL="0" indent="0" algn="ctr">
              <a:buFontTx/>
              <a:buNone/>
              <a:defRPr/>
            </a:lvl1pPr>
          </a:lstStyle>
          <a:p>
            <a:endParaRPr lang="en-IN"/>
          </a:p>
        </p:txBody>
      </p:sp>
      <p:sp>
        <p:nvSpPr>
          <p:cNvPr id="6" name="Oval 5">
            <a:extLst>
              <a:ext uri="{FF2B5EF4-FFF2-40B4-BE49-F238E27FC236}">
                <a16:creationId xmlns:a16="http://schemas.microsoft.com/office/drawing/2014/main" id="{7DC6EC3A-9794-437E-CE0B-C6F4CE9A8FBD}"/>
              </a:ext>
            </a:extLst>
          </p:cNvPr>
          <p:cNvSpPr/>
          <p:nvPr userDrawn="1"/>
        </p:nvSpPr>
        <p:spPr>
          <a:xfrm>
            <a:off x="-44388" y="332656"/>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F2F046D-A832-D052-DB26-35EBC2CAFB22}"/>
              </a:ext>
            </a:extLst>
          </p:cNvPr>
          <p:cNvSpPr/>
          <p:nvPr userDrawn="1"/>
        </p:nvSpPr>
        <p:spPr>
          <a:xfrm>
            <a:off x="9511683" y="539044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1BB83D4-B5DE-FE8B-8332-E14D8D0F5F65}"/>
              </a:ext>
            </a:extLst>
          </p:cNvPr>
          <p:cNvSpPr/>
          <p:nvPr userDrawn="1"/>
        </p:nvSpPr>
        <p:spPr>
          <a:xfrm>
            <a:off x="7134296" y="2120009"/>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EB06218F-24A3-F966-6CE6-D95D69B12BE0}"/>
              </a:ext>
            </a:extLst>
          </p:cNvPr>
          <p:cNvGrpSpPr/>
          <p:nvPr userDrawn="1"/>
        </p:nvGrpSpPr>
        <p:grpSpPr>
          <a:xfrm>
            <a:off x="10990956" y="2996952"/>
            <a:ext cx="823092" cy="749782"/>
            <a:chOff x="9041297" y="4161587"/>
            <a:chExt cx="1785896" cy="1626834"/>
          </a:xfrm>
        </p:grpSpPr>
        <p:sp>
          <p:nvSpPr>
            <p:cNvPr id="10" name="Rectangle 21">
              <a:extLst>
                <a:ext uri="{FF2B5EF4-FFF2-40B4-BE49-F238E27FC236}">
                  <a16:creationId xmlns:a16="http://schemas.microsoft.com/office/drawing/2014/main" id="{53366426-E6D3-BA3E-3E09-F9FD35F6DE53}"/>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1">
              <a:extLst>
                <a:ext uri="{FF2B5EF4-FFF2-40B4-BE49-F238E27FC236}">
                  <a16:creationId xmlns:a16="http://schemas.microsoft.com/office/drawing/2014/main" id="{70488E24-7D00-B814-ACB2-1979BB118AFA}"/>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21">
              <a:extLst>
                <a:ext uri="{FF2B5EF4-FFF2-40B4-BE49-F238E27FC236}">
                  <a16:creationId xmlns:a16="http://schemas.microsoft.com/office/drawing/2014/main" id="{DD877D63-31C4-047A-A759-00CE5DEEF3B4}"/>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07917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Head">
    <p:bg>
      <p:bgPr>
        <a:gradFill>
          <a:gsLst>
            <a:gs pos="0">
              <a:schemeClr val="accent2"/>
            </a:gs>
            <a:gs pos="39000">
              <a:srgbClr val="42238F"/>
            </a:gs>
            <a:gs pos="82000">
              <a:schemeClr val="accent1">
                <a:lumMod val="75000"/>
              </a:schemeClr>
            </a:gs>
          </a:gsLst>
          <a:lin ang="81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Oval 4">
            <a:extLst>
              <a:ext uri="{FF2B5EF4-FFF2-40B4-BE49-F238E27FC236}">
                <a16:creationId xmlns:a16="http://schemas.microsoft.com/office/drawing/2014/main" id="{238E71D8-6E90-B4D1-B8F2-26215AAF399C}"/>
              </a:ext>
            </a:extLst>
          </p:cNvPr>
          <p:cNvSpPr/>
          <p:nvPr userDrawn="1"/>
        </p:nvSpPr>
        <p:spPr>
          <a:xfrm>
            <a:off x="239376" y="665231"/>
            <a:ext cx="6229278" cy="6229278"/>
          </a:xfrm>
          <a:prstGeom prst="ellipse">
            <a:avLst/>
          </a:prstGeom>
          <a:gradFill flip="none" rotWithShape="1">
            <a:gsLst>
              <a:gs pos="0">
                <a:schemeClr val="accent2">
                  <a:lumMod val="75000"/>
                </a:schemeClr>
              </a:gs>
              <a:gs pos="100000">
                <a:schemeClr val="accent4"/>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28708AC7-297A-9E77-8005-91C599E7214E}"/>
              </a:ext>
            </a:extLst>
          </p:cNvPr>
          <p:cNvSpPr/>
          <p:nvPr userDrawn="1"/>
        </p:nvSpPr>
        <p:spPr>
          <a:xfrm>
            <a:off x="6022404" y="1412776"/>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7B01C47-E36B-E881-A7A3-ABE0393CD994}"/>
              </a:ext>
            </a:extLst>
          </p:cNvPr>
          <p:cNvSpPr/>
          <p:nvPr userDrawn="1"/>
        </p:nvSpPr>
        <p:spPr>
          <a:xfrm>
            <a:off x="2998068" y="69269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CB94DD5-BAC4-B88A-4E78-FE736D03A79C}"/>
              </a:ext>
            </a:extLst>
          </p:cNvPr>
          <p:cNvSpPr/>
          <p:nvPr userDrawn="1"/>
        </p:nvSpPr>
        <p:spPr>
          <a:xfrm>
            <a:off x="4006180" y="5589240"/>
            <a:ext cx="578864" cy="578864"/>
          </a:xfrm>
          <a:prstGeom prst="ellipse">
            <a:avLst/>
          </a:prstGeom>
          <a:gradFill flip="none" rotWithShape="1">
            <a:gsLst>
              <a:gs pos="22000">
                <a:schemeClr val="accent2"/>
              </a:gs>
              <a:gs pos="88000">
                <a:schemeClr val="accent4"/>
              </a:gs>
            </a:gsLst>
            <a:lin ang="8100000" scaled="1"/>
            <a:tileRect/>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3356413-0D2A-BA4F-1027-98F66E8C2DE8}"/>
              </a:ext>
            </a:extLst>
          </p:cNvPr>
          <p:cNvSpPr/>
          <p:nvPr userDrawn="1"/>
        </p:nvSpPr>
        <p:spPr>
          <a:xfrm>
            <a:off x="8798306" y="3990134"/>
            <a:ext cx="2548982" cy="2366217"/>
          </a:xfrm>
          <a:prstGeom prst="ellipse">
            <a:avLst/>
          </a:prstGeom>
          <a:gradFill flip="none" rotWithShape="1">
            <a:gsLst>
              <a:gs pos="15000">
                <a:schemeClr val="accent2"/>
              </a:gs>
              <a:gs pos="86000">
                <a:schemeClr val="accent1">
                  <a:lumMod val="75000"/>
                </a:schemeClr>
              </a:gs>
            </a:gsLst>
            <a:lin ang="8100000" scaled="1"/>
            <a:tileRect/>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13485CF-5EA9-0A67-14A2-BA97149BD682}"/>
              </a:ext>
            </a:extLst>
          </p:cNvPr>
          <p:cNvSpPr/>
          <p:nvPr userDrawn="1"/>
        </p:nvSpPr>
        <p:spPr>
          <a:xfrm>
            <a:off x="8139758" y="36401"/>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6F6D5B97-C0D9-CCCA-D3AE-DA38BC0BF6B9}"/>
              </a:ext>
            </a:extLst>
          </p:cNvPr>
          <p:cNvGrpSpPr/>
          <p:nvPr userDrawn="1"/>
        </p:nvGrpSpPr>
        <p:grpSpPr>
          <a:xfrm>
            <a:off x="621804" y="908720"/>
            <a:ext cx="895678" cy="816650"/>
            <a:chOff x="9042930" y="4161587"/>
            <a:chExt cx="1784263" cy="1626834"/>
          </a:xfrm>
        </p:grpSpPr>
        <p:sp>
          <p:nvSpPr>
            <p:cNvPr id="12" name="Rectangle 21">
              <a:extLst>
                <a:ext uri="{FF2B5EF4-FFF2-40B4-BE49-F238E27FC236}">
                  <a16:creationId xmlns:a16="http://schemas.microsoft.com/office/drawing/2014/main" id="{517AAD47-8D95-4439-4056-E3DCE2E5C592}"/>
                </a:ext>
              </a:extLst>
            </p:cNvPr>
            <p:cNvSpPr/>
            <p:nvPr/>
          </p:nvSpPr>
          <p:spPr>
            <a:xfrm>
              <a:off x="9047711" y="4161587"/>
              <a:ext cx="1434832" cy="715156"/>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lumMod val="60000"/>
                    <a:lumOff val="40000"/>
                  </a:schemeClr>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21">
              <a:extLst>
                <a:ext uri="{FF2B5EF4-FFF2-40B4-BE49-F238E27FC236}">
                  <a16:creationId xmlns:a16="http://schemas.microsoft.com/office/drawing/2014/main" id="{6FAF8603-FE8E-E71A-E350-E8E1FD8080B7}"/>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lumMod val="60000"/>
                    <a:lumOff val="40000"/>
                  </a:schemeClr>
                </a:gs>
                <a:gs pos="98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21">
              <a:extLst>
                <a:ext uri="{FF2B5EF4-FFF2-40B4-BE49-F238E27FC236}">
                  <a16:creationId xmlns:a16="http://schemas.microsoft.com/office/drawing/2014/main" id="{FACF6288-69D9-9074-0697-01298AA8C68F}"/>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lumMod val="60000"/>
                    <a:lumOff val="40000"/>
                  </a:schemeClr>
                </a:gs>
                <a:gs pos="76000">
                  <a:schemeClr val="accent2">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Text Placeholder 17">
            <a:extLst>
              <a:ext uri="{FF2B5EF4-FFF2-40B4-BE49-F238E27FC236}">
                <a16:creationId xmlns:a16="http://schemas.microsoft.com/office/drawing/2014/main" id="{4606E431-0A4E-C17E-0A3F-9F4C9AB3B083}"/>
              </a:ext>
            </a:extLst>
          </p:cNvPr>
          <p:cNvSpPr>
            <a:spLocks noGrp="1"/>
          </p:cNvSpPr>
          <p:nvPr>
            <p:ph type="body" sz="quarter" idx="13" hasCustomPrompt="1"/>
          </p:nvPr>
        </p:nvSpPr>
        <p:spPr>
          <a:xfrm>
            <a:off x="2581041" y="1628800"/>
            <a:ext cx="7026744" cy="2089770"/>
          </a:xfrm>
        </p:spPr>
        <p:txBody>
          <a:bodyPr anchor="b">
            <a:noAutofit/>
          </a:bodyPr>
          <a:lstStyle>
            <a:lvl1pPr marL="0" indent="0" algn="ctr">
              <a:lnSpc>
                <a:spcPct val="90000"/>
              </a:lnSpc>
              <a:buFontTx/>
              <a:buNone/>
              <a:defRPr sz="8800" b="1">
                <a:solidFill>
                  <a:schemeClr val="bg1"/>
                </a:solidFill>
                <a:latin typeface="+mn-lt"/>
              </a:defRPr>
            </a:lvl1pPr>
          </a:lstStyle>
          <a:p>
            <a:pPr lvl="0"/>
            <a:r>
              <a:rPr lang="en-US" dirty="0"/>
              <a:t>Click to Edit</a:t>
            </a:r>
            <a:endParaRPr lang="en-IN" dirty="0"/>
          </a:p>
        </p:txBody>
      </p:sp>
      <p:sp>
        <p:nvSpPr>
          <p:cNvPr id="20" name="Text Placeholder 19">
            <a:extLst>
              <a:ext uri="{FF2B5EF4-FFF2-40B4-BE49-F238E27FC236}">
                <a16:creationId xmlns:a16="http://schemas.microsoft.com/office/drawing/2014/main" id="{75328C02-4AFE-C273-4AEE-7298B1C09A36}"/>
              </a:ext>
            </a:extLst>
          </p:cNvPr>
          <p:cNvSpPr>
            <a:spLocks noGrp="1"/>
          </p:cNvSpPr>
          <p:nvPr>
            <p:ph type="body" sz="quarter" idx="14"/>
          </p:nvPr>
        </p:nvSpPr>
        <p:spPr>
          <a:xfrm>
            <a:off x="2569028" y="3964337"/>
            <a:ext cx="7053944" cy="576263"/>
          </a:xfrm>
        </p:spPr>
        <p:txBody>
          <a:bodyPr anchor="t">
            <a:noAutofit/>
          </a:bodyPr>
          <a:lstStyle>
            <a:lvl1pPr marL="0" indent="0" algn="ctr">
              <a:buFontTx/>
              <a:buNone/>
              <a:defRPr sz="3200">
                <a:solidFill>
                  <a:schemeClr val="bg1"/>
                </a:solidFill>
                <a:latin typeface="Segoe UI Light" panose="020B0502040204020203" pitchFamily="34" charset="0"/>
                <a:cs typeface="Segoe UI Light" panose="020B0502040204020203"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 Master text styles</a:t>
            </a:r>
          </a:p>
        </p:txBody>
      </p:sp>
    </p:spTree>
    <p:extLst>
      <p:ext uri="{BB962C8B-B14F-4D97-AF65-F5344CB8AC3E}">
        <p14:creationId xmlns:p14="http://schemas.microsoft.com/office/powerpoint/2010/main" val="4101263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8815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12/5/2023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Summar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D09DDD2-718A-5530-607C-7F43CE9AE340}"/>
              </a:ext>
            </a:extLst>
          </p:cNvPr>
          <p:cNvSpPr/>
          <p:nvPr userDrawn="1"/>
        </p:nvSpPr>
        <p:spPr>
          <a:xfrm>
            <a:off x="10621528" y="298725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036B047-E84B-5B71-DB1F-95D63E61FF25}"/>
              </a:ext>
            </a:extLst>
          </p:cNvPr>
          <p:cNvSpPr/>
          <p:nvPr userDrawn="1"/>
        </p:nvSpPr>
        <p:spPr>
          <a:xfrm>
            <a:off x="8497836" y="-105700"/>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0A965E5-7A2F-B7A2-7B5B-6F8915ED7B8E}"/>
              </a:ext>
            </a:extLst>
          </p:cNvPr>
          <p:cNvSpPr/>
          <p:nvPr userDrawn="1"/>
        </p:nvSpPr>
        <p:spPr>
          <a:xfrm>
            <a:off x="2031470" y="136524"/>
            <a:ext cx="7776864" cy="7776864"/>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E0260F7-B0E8-3F34-5940-6442E150725D}"/>
              </a:ext>
            </a:extLst>
          </p:cNvPr>
          <p:cNvSpPr/>
          <p:nvPr userDrawn="1"/>
        </p:nvSpPr>
        <p:spPr>
          <a:xfrm>
            <a:off x="76785" y="1685443"/>
            <a:ext cx="1740326" cy="1740326"/>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90F3AFB3-FA29-B133-E63E-535143F6A22B}"/>
              </a:ext>
            </a:extLst>
          </p:cNvPr>
          <p:cNvGrpSpPr/>
          <p:nvPr userDrawn="1"/>
        </p:nvGrpSpPr>
        <p:grpSpPr>
          <a:xfrm>
            <a:off x="11049818" y="5781368"/>
            <a:ext cx="823092" cy="749782"/>
            <a:chOff x="9041297" y="4161587"/>
            <a:chExt cx="1785896" cy="1626834"/>
          </a:xfrm>
        </p:grpSpPr>
        <p:sp>
          <p:nvSpPr>
            <p:cNvPr id="12" name="Rectangle 21">
              <a:extLst>
                <a:ext uri="{FF2B5EF4-FFF2-40B4-BE49-F238E27FC236}">
                  <a16:creationId xmlns:a16="http://schemas.microsoft.com/office/drawing/2014/main" id="{69818478-FF6A-E6D0-785D-B5EC6A6E1D2B}"/>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21">
              <a:extLst>
                <a:ext uri="{FF2B5EF4-FFF2-40B4-BE49-F238E27FC236}">
                  <a16:creationId xmlns:a16="http://schemas.microsoft.com/office/drawing/2014/main" id="{E8AEDA6C-DE9E-951E-5262-0C48847C7013}"/>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21">
              <a:extLst>
                <a:ext uri="{FF2B5EF4-FFF2-40B4-BE49-F238E27FC236}">
                  <a16:creationId xmlns:a16="http://schemas.microsoft.com/office/drawing/2014/main" id="{D53A878E-54CF-45F1-F46E-C1A94BC93B56}"/>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6" name="Picture Placeholder 15">
            <a:extLst>
              <a:ext uri="{FF2B5EF4-FFF2-40B4-BE49-F238E27FC236}">
                <a16:creationId xmlns:a16="http://schemas.microsoft.com/office/drawing/2014/main" id="{0A1996CA-44CE-7875-D5D6-7B937C9BD589}"/>
              </a:ext>
            </a:extLst>
          </p:cNvPr>
          <p:cNvSpPr>
            <a:spLocks noGrp="1"/>
          </p:cNvSpPr>
          <p:nvPr>
            <p:ph type="pic" sz="quarter" idx="13"/>
          </p:nvPr>
        </p:nvSpPr>
        <p:spPr>
          <a:xfrm>
            <a:off x="1373886" y="1836798"/>
            <a:ext cx="2885556" cy="1897076"/>
          </a:xfrm>
          <a:custGeom>
            <a:avLst/>
            <a:gdLst>
              <a:gd name="connsiteX0" fmla="*/ 142565 w 2885556"/>
              <a:gd name="connsiteY0" fmla="*/ 0 h 1897076"/>
              <a:gd name="connsiteX1" fmla="*/ 2742991 w 2885556"/>
              <a:gd name="connsiteY1" fmla="*/ 0 h 1897076"/>
              <a:gd name="connsiteX2" fmla="*/ 2885556 w 2885556"/>
              <a:gd name="connsiteY2" fmla="*/ 142565 h 1897076"/>
              <a:gd name="connsiteX3" fmla="*/ 2885556 w 2885556"/>
              <a:gd name="connsiteY3" fmla="*/ 1754511 h 1897076"/>
              <a:gd name="connsiteX4" fmla="*/ 2742991 w 2885556"/>
              <a:gd name="connsiteY4" fmla="*/ 1897076 h 1897076"/>
              <a:gd name="connsiteX5" fmla="*/ 142565 w 2885556"/>
              <a:gd name="connsiteY5" fmla="*/ 1897076 h 1897076"/>
              <a:gd name="connsiteX6" fmla="*/ 0 w 2885556"/>
              <a:gd name="connsiteY6" fmla="*/ 1754511 h 1897076"/>
              <a:gd name="connsiteX7" fmla="*/ 0 w 2885556"/>
              <a:gd name="connsiteY7" fmla="*/ 142565 h 1897076"/>
              <a:gd name="connsiteX8" fmla="*/ 142565 w 2885556"/>
              <a:gd name="connsiteY8" fmla="*/ 0 h 189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5556" h="1897076">
                <a:moveTo>
                  <a:pt x="142565" y="0"/>
                </a:moveTo>
                <a:lnTo>
                  <a:pt x="2742991" y="0"/>
                </a:lnTo>
                <a:cubicBezTo>
                  <a:pt x="2821728" y="0"/>
                  <a:pt x="2885556" y="63828"/>
                  <a:pt x="2885556" y="142565"/>
                </a:cubicBezTo>
                <a:lnTo>
                  <a:pt x="2885556" y="1754511"/>
                </a:lnTo>
                <a:cubicBezTo>
                  <a:pt x="2885556" y="1833248"/>
                  <a:pt x="2821728" y="1897076"/>
                  <a:pt x="2742991" y="1897076"/>
                </a:cubicBezTo>
                <a:lnTo>
                  <a:pt x="142565" y="1897076"/>
                </a:lnTo>
                <a:cubicBezTo>
                  <a:pt x="63828" y="1897076"/>
                  <a:pt x="0" y="1833248"/>
                  <a:pt x="0" y="1754511"/>
                </a:cubicBezTo>
                <a:lnTo>
                  <a:pt x="0" y="142565"/>
                </a:lnTo>
                <a:cubicBezTo>
                  <a:pt x="0" y="63828"/>
                  <a:pt x="63828" y="0"/>
                  <a:pt x="142565" y="0"/>
                </a:cubicBezTo>
                <a:close/>
              </a:path>
            </a:pathLst>
          </a:custGeom>
        </p:spPr>
        <p:txBody>
          <a:bodyPr wrap="square" anchor="ctr">
            <a:noAutofit/>
          </a:bodyPr>
          <a:lstStyle>
            <a:lvl1pPr marL="0" indent="0" algn="ctr">
              <a:buFontTx/>
              <a:buNone/>
              <a:defRPr sz="2400">
                <a:solidFill>
                  <a:schemeClr val="bg1"/>
                </a:solidFill>
              </a:defRPr>
            </a:lvl1pPr>
          </a:lstStyle>
          <a:p>
            <a:endParaRPr lang="en-IN"/>
          </a:p>
        </p:txBody>
      </p:sp>
      <p:sp>
        <p:nvSpPr>
          <p:cNvPr id="15" name="Picture Placeholder 14">
            <a:extLst>
              <a:ext uri="{FF2B5EF4-FFF2-40B4-BE49-F238E27FC236}">
                <a16:creationId xmlns:a16="http://schemas.microsoft.com/office/drawing/2014/main" id="{53548FC7-A8CF-E360-BCDE-E5A21A7E3868}"/>
              </a:ext>
            </a:extLst>
          </p:cNvPr>
          <p:cNvSpPr>
            <a:spLocks noGrp="1"/>
          </p:cNvSpPr>
          <p:nvPr>
            <p:ph type="pic" sz="quarter" idx="14"/>
          </p:nvPr>
        </p:nvSpPr>
        <p:spPr>
          <a:xfrm>
            <a:off x="8787222" y="1650675"/>
            <a:ext cx="2790439" cy="1897076"/>
          </a:xfrm>
          <a:custGeom>
            <a:avLst/>
            <a:gdLst>
              <a:gd name="connsiteX0" fmla="*/ 137866 w 2790439"/>
              <a:gd name="connsiteY0" fmla="*/ 0 h 1897076"/>
              <a:gd name="connsiteX1" fmla="*/ 2652574 w 2790439"/>
              <a:gd name="connsiteY1" fmla="*/ 0 h 1897076"/>
              <a:gd name="connsiteX2" fmla="*/ 2790439 w 2790439"/>
              <a:gd name="connsiteY2" fmla="*/ 142565 h 1897076"/>
              <a:gd name="connsiteX3" fmla="*/ 2790439 w 2790439"/>
              <a:gd name="connsiteY3" fmla="*/ 1754511 h 1897076"/>
              <a:gd name="connsiteX4" fmla="*/ 2652574 w 2790439"/>
              <a:gd name="connsiteY4" fmla="*/ 1897076 h 1897076"/>
              <a:gd name="connsiteX5" fmla="*/ 137866 w 2790439"/>
              <a:gd name="connsiteY5" fmla="*/ 1897076 h 1897076"/>
              <a:gd name="connsiteX6" fmla="*/ 0 w 2790439"/>
              <a:gd name="connsiteY6" fmla="*/ 1754511 h 1897076"/>
              <a:gd name="connsiteX7" fmla="*/ 0 w 2790439"/>
              <a:gd name="connsiteY7" fmla="*/ 142565 h 1897076"/>
              <a:gd name="connsiteX8" fmla="*/ 137866 w 2790439"/>
              <a:gd name="connsiteY8" fmla="*/ 0 h 189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0439" h="1897076">
                <a:moveTo>
                  <a:pt x="137866" y="0"/>
                </a:moveTo>
                <a:lnTo>
                  <a:pt x="2652574" y="0"/>
                </a:lnTo>
                <a:cubicBezTo>
                  <a:pt x="2728715" y="0"/>
                  <a:pt x="2790439" y="63828"/>
                  <a:pt x="2790439" y="142565"/>
                </a:cubicBezTo>
                <a:lnTo>
                  <a:pt x="2790439" y="1754511"/>
                </a:lnTo>
                <a:cubicBezTo>
                  <a:pt x="2790439" y="1833248"/>
                  <a:pt x="2728715" y="1897076"/>
                  <a:pt x="2652574" y="1897076"/>
                </a:cubicBezTo>
                <a:lnTo>
                  <a:pt x="137866" y="1897076"/>
                </a:lnTo>
                <a:cubicBezTo>
                  <a:pt x="61724" y="1897076"/>
                  <a:pt x="0" y="1833248"/>
                  <a:pt x="0" y="1754511"/>
                </a:cubicBezTo>
                <a:lnTo>
                  <a:pt x="0" y="142565"/>
                </a:lnTo>
                <a:cubicBezTo>
                  <a:pt x="0" y="63828"/>
                  <a:pt x="61724" y="0"/>
                  <a:pt x="137866" y="0"/>
                </a:cubicBezTo>
                <a:close/>
              </a:path>
            </a:pathLst>
          </a:custGeom>
        </p:spPr>
        <p:txBody>
          <a:bodyPr wrap="square" anchor="ctr">
            <a:noAutofit/>
          </a:bodyPr>
          <a:lstStyle>
            <a:lvl1pPr marL="0" indent="0" algn="ctr">
              <a:buFontTx/>
              <a:buNone/>
              <a:defRPr sz="2400">
                <a:solidFill>
                  <a:schemeClr val="bg1"/>
                </a:solidFill>
              </a:defRPr>
            </a:lvl1pPr>
          </a:lstStyle>
          <a:p>
            <a:endParaRPr lang="en-IN"/>
          </a:p>
        </p:txBody>
      </p:sp>
    </p:spTree>
    <p:extLst>
      <p:ext uri="{BB962C8B-B14F-4D97-AF65-F5344CB8AC3E}">
        <p14:creationId xmlns:p14="http://schemas.microsoft.com/office/powerpoint/2010/main" val="4038086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vorite Project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9" name="Picture Placeholder 28">
            <a:extLst>
              <a:ext uri="{FF2B5EF4-FFF2-40B4-BE49-F238E27FC236}">
                <a16:creationId xmlns:a16="http://schemas.microsoft.com/office/drawing/2014/main" id="{F43EC278-7DE0-9968-1D25-0F48E7D6F7DE}"/>
              </a:ext>
            </a:extLst>
          </p:cNvPr>
          <p:cNvSpPr>
            <a:spLocks noGrp="1"/>
          </p:cNvSpPr>
          <p:nvPr>
            <p:ph type="pic" sz="quarter" idx="13"/>
          </p:nvPr>
        </p:nvSpPr>
        <p:spPr>
          <a:xfrm>
            <a:off x="-1" y="2"/>
            <a:ext cx="8542684" cy="4725143"/>
          </a:xfrm>
          <a:custGeom>
            <a:avLst/>
            <a:gdLst>
              <a:gd name="connsiteX0" fmla="*/ 0 w 8542684"/>
              <a:gd name="connsiteY0" fmla="*/ 0 h 4725143"/>
              <a:gd name="connsiteX1" fmla="*/ 8542684 w 8542684"/>
              <a:gd name="connsiteY1" fmla="*/ 1 h 4725143"/>
              <a:gd name="connsiteX2" fmla="*/ 8542684 w 8542684"/>
              <a:gd name="connsiteY2" fmla="*/ 4423143 h 4725143"/>
              <a:gd name="connsiteX3" fmla="*/ 8240684 w 8542684"/>
              <a:gd name="connsiteY3" fmla="*/ 4725143 h 4725143"/>
              <a:gd name="connsiteX4" fmla="*/ 0 w 8542684"/>
              <a:gd name="connsiteY4" fmla="*/ 4725143 h 4725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2684" h="4725143">
                <a:moveTo>
                  <a:pt x="0" y="0"/>
                </a:moveTo>
                <a:lnTo>
                  <a:pt x="8542684" y="1"/>
                </a:lnTo>
                <a:lnTo>
                  <a:pt x="8542684" y="4423143"/>
                </a:lnTo>
                <a:cubicBezTo>
                  <a:pt x="8542684" y="4589933"/>
                  <a:pt x="8407474" y="4725143"/>
                  <a:pt x="8240684" y="4725143"/>
                </a:cubicBezTo>
                <a:lnTo>
                  <a:pt x="0" y="4725143"/>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6" name="Oval 5">
            <a:extLst>
              <a:ext uri="{FF2B5EF4-FFF2-40B4-BE49-F238E27FC236}">
                <a16:creationId xmlns:a16="http://schemas.microsoft.com/office/drawing/2014/main" id="{D618B3FF-9945-EF91-A307-FD07DE70865F}"/>
              </a:ext>
            </a:extLst>
          </p:cNvPr>
          <p:cNvSpPr/>
          <p:nvPr userDrawn="1"/>
        </p:nvSpPr>
        <p:spPr>
          <a:xfrm>
            <a:off x="10486900" y="1139783"/>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EB8F261-FD08-6232-FEDB-A027594063C5}"/>
              </a:ext>
            </a:extLst>
          </p:cNvPr>
          <p:cNvSpPr/>
          <p:nvPr userDrawn="1"/>
        </p:nvSpPr>
        <p:spPr>
          <a:xfrm>
            <a:off x="574587" y="1866191"/>
            <a:ext cx="5113866" cy="5113866"/>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C471BAE5-D251-B5C1-4C81-463BCB90E28E}"/>
              </a:ext>
            </a:extLst>
          </p:cNvPr>
          <p:cNvGrpSpPr/>
          <p:nvPr userDrawn="1"/>
        </p:nvGrpSpPr>
        <p:grpSpPr>
          <a:xfrm>
            <a:off x="10342884" y="764704"/>
            <a:ext cx="823092" cy="749782"/>
            <a:chOff x="9041297" y="4161587"/>
            <a:chExt cx="1785896" cy="1626834"/>
          </a:xfrm>
        </p:grpSpPr>
        <p:sp>
          <p:nvSpPr>
            <p:cNvPr id="9" name="Rectangle 21">
              <a:extLst>
                <a:ext uri="{FF2B5EF4-FFF2-40B4-BE49-F238E27FC236}">
                  <a16:creationId xmlns:a16="http://schemas.microsoft.com/office/drawing/2014/main" id="{AC3C0AB2-7E29-2057-6B74-9A4B41BEA34F}"/>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21">
              <a:extLst>
                <a:ext uri="{FF2B5EF4-FFF2-40B4-BE49-F238E27FC236}">
                  <a16:creationId xmlns:a16="http://schemas.microsoft.com/office/drawing/2014/main" id="{68D01188-FBE1-6484-45FA-CCC4E44D3BFC}"/>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1">
              <a:extLst>
                <a:ext uri="{FF2B5EF4-FFF2-40B4-BE49-F238E27FC236}">
                  <a16:creationId xmlns:a16="http://schemas.microsoft.com/office/drawing/2014/main" id="{BA52E598-0B8A-D81D-2F91-C5BF6071EEB8}"/>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26740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ole and Challeng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AE8F6DB-E423-5824-8E40-EBCF6D6AE412}"/>
              </a:ext>
            </a:extLst>
          </p:cNvPr>
          <p:cNvSpPr/>
          <p:nvPr userDrawn="1"/>
        </p:nvSpPr>
        <p:spPr>
          <a:xfrm>
            <a:off x="2031470" y="113098"/>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5C18EC8-1590-0384-8945-EB47D564544F}"/>
              </a:ext>
            </a:extLst>
          </p:cNvPr>
          <p:cNvSpPr/>
          <p:nvPr userDrawn="1"/>
        </p:nvSpPr>
        <p:spPr>
          <a:xfrm>
            <a:off x="7401622" y="2887561"/>
            <a:ext cx="4177762" cy="3798709"/>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2024771-C1A2-9CF4-0785-09B1F3F14389}"/>
              </a:ext>
            </a:extLst>
          </p:cNvPr>
          <p:cNvSpPr/>
          <p:nvPr userDrawn="1"/>
        </p:nvSpPr>
        <p:spPr>
          <a:xfrm>
            <a:off x="-53266" y="285762"/>
            <a:ext cx="2570971" cy="2570971"/>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98223268-5E26-7982-B6D6-DBF7EA32844F}"/>
              </a:ext>
            </a:extLst>
          </p:cNvPr>
          <p:cNvGrpSpPr/>
          <p:nvPr userDrawn="1"/>
        </p:nvGrpSpPr>
        <p:grpSpPr>
          <a:xfrm>
            <a:off x="693812" y="1862539"/>
            <a:ext cx="1481998" cy="1350002"/>
            <a:chOff x="9041297" y="4161587"/>
            <a:chExt cx="1785896" cy="1626834"/>
          </a:xfrm>
        </p:grpSpPr>
        <p:sp>
          <p:nvSpPr>
            <p:cNvPr id="13" name="Rectangle 21">
              <a:extLst>
                <a:ext uri="{FF2B5EF4-FFF2-40B4-BE49-F238E27FC236}">
                  <a16:creationId xmlns:a16="http://schemas.microsoft.com/office/drawing/2014/main" id="{473361EB-7240-D0CD-247A-A422C499CEA5}"/>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21">
              <a:extLst>
                <a:ext uri="{FF2B5EF4-FFF2-40B4-BE49-F238E27FC236}">
                  <a16:creationId xmlns:a16="http://schemas.microsoft.com/office/drawing/2014/main" id="{E510226E-C78B-03B1-8209-1F613E30771F}"/>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21">
              <a:extLst>
                <a:ext uri="{FF2B5EF4-FFF2-40B4-BE49-F238E27FC236}">
                  <a16:creationId xmlns:a16="http://schemas.microsoft.com/office/drawing/2014/main" id="{25DAFF7E-620C-848C-1034-08AE33FEA718}"/>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2" name="Picture Placeholder 11">
            <a:extLst>
              <a:ext uri="{FF2B5EF4-FFF2-40B4-BE49-F238E27FC236}">
                <a16:creationId xmlns:a16="http://schemas.microsoft.com/office/drawing/2014/main" id="{EBDB4848-1727-2E56-1478-3928AC348CDD}"/>
              </a:ext>
            </a:extLst>
          </p:cNvPr>
          <p:cNvSpPr>
            <a:spLocks noGrp="1"/>
          </p:cNvSpPr>
          <p:nvPr>
            <p:ph type="pic" sz="quarter" idx="13"/>
          </p:nvPr>
        </p:nvSpPr>
        <p:spPr>
          <a:xfrm>
            <a:off x="-1" y="3789596"/>
            <a:ext cx="5196544" cy="2530289"/>
          </a:xfrm>
          <a:custGeom>
            <a:avLst/>
            <a:gdLst>
              <a:gd name="connsiteX0" fmla="*/ 0 w 5196544"/>
              <a:gd name="connsiteY0" fmla="*/ 0 h 2530289"/>
              <a:gd name="connsiteX1" fmla="*/ 4935874 w 5196544"/>
              <a:gd name="connsiteY1" fmla="*/ 0 h 2530289"/>
              <a:gd name="connsiteX2" fmla="*/ 5196544 w 5196544"/>
              <a:gd name="connsiteY2" fmla="*/ 260670 h 2530289"/>
              <a:gd name="connsiteX3" fmla="*/ 5196544 w 5196544"/>
              <a:gd name="connsiteY3" fmla="*/ 2269619 h 2530289"/>
              <a:gd name="connsiteX4" fmla="*/ 4935874 w 5196544"/>
              <a:gd name="connsiteY4" fmla="*/ 2530289 h 2530289"/>
              <a:gd name="connsiteX5" fmla="*/ 0 w 5196544"/>
              <a:gd name="connsiteY5" fmla="*/ 2530289 h 253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6544" h="2530289">
                <a:moveTo>
                  <a:pt x="0" y="0"/>
                </a:moveTo>
                <a:lnTo>
                  <a:pt x="4935874" y="0"/>
                </a:lnTo>
                <a:cubicBezTo>
                  <a:pt x="5079838" y="0"/>
                  <a:pt x="5196544" y="116706"/>
                  <a:pt x="5196544" y="260670"/>
                </a:cubicBezTo>
                <a:lnTo>
                  <a:pt x="5196544" y="2269619"/>
                </a:lnTo>
                <a:cubicBezTo>
                  <a:pt x="5196544" y="2413583"/>
                  <a:pt x="5079838" y="2530289"/>
                  <a:pt x="4935874" y="2530289"/>
                </a:cubicBezTo>
                <a:lnTo>
                  <a:pt x="0" y="2530289"/>
                </a:lnTo>
                <a:close/>
              </a:path>
            </a:pathLst>
          </a:custGeom>
        </p:spPr>
        <p:txBody>
          <a:bodyPr wrap="square" anchor="ctr">
            <a:noAutofit/>
          </a:bodyPr>
          <a:lstStyle>
            <a:lvl1pPr marL="0" indent="0" algn="ctr">
              <a:buFontTx/>
              <a:buNone/>
              <a:defRPr/>
            </a:lvl1pPr>
          </a:lstStyle>
          <a:p>
            <a:endParaRPr lang="en-IN"/>
          </a:p>
        </p:txBody>
      </p:sp>
      <p:sp>
        <p:nvSpPr>
          <p:cNvPr id="11" name="Picture Placeholder 10">
            <a:extLst>
              <a:ext uri="{FF2B5EF4-FFF2-40B4-BE49-F238E27FC236}">
                <a16:creationId xmlns:a16="http://schemas.microsoft.com/office/drawing/2014/main" id="{6DA29905-76E8-0CD0-2A05-BDE51CC0B3B9}"/>
              </a:ext>
            </a:extLst>
          </p:cNvPr>
          <p:cNvSpPr>
            <a:spLocks noGrp="1"/>
          </p:cNvSpPr>
          <p:nvPr>
            <p:ph type="pic" sz="quarter" idx="14"/>
          </p:nvPr>
        </p:nvSpPr>
        <p:spPr>
          <a:xfrm>
            <a:off x="6957033" y="499099"/>
            <a:ext cx="5196545" cy="2530289"/>
          </a:xfrm>
          <a:custGeom>
            <a:avLst/>
            <a:gdLst>
              <a:gd name="connsiteX0" fmla="*/ 260670 w 5196545"/>
              <a:gd name="connsiteY0" fmla="*/ 0 h 2530289"/>
              <a:gd name="connsiteX1" fmla="*/ 5196545 w 5196545"/>
              <a:gd name="connsiteY1" fmla="*/ 0 h 2530289"/>
              <a:gd name="connsiteX2" fmla="*/ 5196545 w 5196545"/>
              <a:gd name="connsiteY2" fmla="*/ 2530289 h 2530289"/>
              <a:gd name="connsiteX3" fmla="*/ 260670 w 5196545"/>
              <a:gd name="connsiteY3" fmla="*/ 2530289 h 2530289"/>
              <a:gd name="connsiteX4" fmla="*/ 0 w 5196545"/>
              <a:gd name="connsiteY4" fmla="*/ 2269619 h 2530289"/>
              <a:gd name="connsiteX5" fmla="*/ 0 w 5196545"/>
              <a:gd name="connsiteY5" fmla="*/ 260670 h 2530289"/>
              <a:gd name="connsiteX6" fmla="*/ 260670 w 5196545"/>
              <a:gd name="connsiteY6" fmla="*/ 0 h 253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6545" h="2530289">
                <a:moveTo>
                  <a:pt x="260670" y="0"/>
                </a:moveTo>
                <a:lnTo>
                  <a:pt x="5196545" y="0"/>
                </a:lnTo>
                <a:lnTo>
                  <a:pt x="5196545" y="2530289"/>
                </a:lnTo>
                <a:lnTo>
                  <a:pt x="260670" y="2530289"/>
                </a:lnTo>
                <a:cubicBezTo>
                  <a:pt x="116706" y="2530289"/>
                  <a:pt x="0" y="2413583"/>
                  <a:pt x="0" y="2269619"/>
                </a:cubicBezTo>
                <a:lnTo>
                  <a:pt x="0" y="260670"/>
                </a:lnTo>
                <a:cubicBezTo>
                  <a:pt x="0" y="116706"/>
                  <a:pt x="116706" y="0"/>
                  <a:pt x="260670" y="0"/>
                </a:cubicBezTo>
                <a:close/>
              </a:path>
            </a:pathLst>
          </a:custGeom>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val="189652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Working Process">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Oval 4">
            <a:extLst>
              <a:ext uri="{FF2B5EF4-FFF2-40B4-BE49-F238E27FC236}">
                <a16:creationId xmlns:a16="http://schemas.microsoft.com/office/drawing/2014/main" id="{955E105A-4E83-AB08-FA97-E54AA1CF7F51}"/>
              </a:ext>
            </a:extLst>
          </p:cNvPr>
          <p:cNvSpPr/>
          <p:nvPr userDrawn="1"/>
        </p:nvSpPr>
        <p:spPr>
          <a:xfrm>
            <a:off x="-112074" y="1134713"/>
            <a:ext cx="5113866" cy="5113866"/>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CF35899-4D99-905B-B4F2-D6844C798891}"/>
              </a:ext>
            </a:extLst>
          </p:cNvPr>
          <p:cNvSpPr/>
          <p:nvPr userDrawn="1"/>
        </p:nvSpPr>
        <p:spPr>
          <a:xfrm>
            <a:off x="3470646" y="5352607"/>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0091D49-8FF6-44A4-6E50-649B5357E707}"/>
              </a:ext>
            </a:extLst>
          </p:cNvPr>
          <p:cNvSpPr/>
          <p:nvPr userDrawn="1"/>
        </p:nvSpPr>
        <p:spPr>
          <a:xfrm>
            <a:off x="8974732" y="260648"/>
            <a:ext cx="2889589" cy="2889589"/>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D32FAAD-EFB9-FB5E-5132-BF75FB23C5B9}"/>
              </a:ext>
            </a:extLst>
          </p:cNvPr>
          <p:cNvGrpSpPr/>
          <p:nvPr userDrawn="1"/>
        </p:nvGrpSpPr>
        <p:grpSpPr>
          <a:xfrm>
            <a:off x="1629916" y="4911213"/>
            <a:ext cx="1093122" cy="995761"/>
            <a:chOff x="9041297" y="4161587"/>
            <a:chExt cx="1785896" cy="1626834"/>
          </a:xfrm>
        </p:grpSpPr>
        <p:sp>
          <p:nvSpPr>
            <p:cNvPr id="9" name="Rectangle 21">
              <a:extLst>
                <a:ext uri="{FF2B5EF4-FFF2-40B4-BE49-F238E27FC236}">
                  <a16:creationId xmlns:a16="http://schemas.microsoft.com/office/drawing/2014/main" id="{F544F713-0626-9341-521D-ACF078E4B698}"/>
                </a:ext>
              </a:extLst>
            </p:cNvPr>
            <p:cNvSpPr/>
            <p:nvPr/>
          </p:nvSpPr>
          <p:spPr>
            <a:xfrm>
              <a:off x="9041297" y="4161587"/>
              <a:ext cx="1434831" cy="715155"/>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51758 w 1434831"/>
                <a:gd name="connsiteY0" fmla="*/ 2722 h 729493"/>
                <a:gd name="connsiteX1" fmla="*/ 1434831 w 1434831"/>
                <a:gd name="connsiteY1" fmla="*/ 0 h 729493"/>
                <a:gd name="connsiteX2" fmla="*/ 975600 w 1434831"/>
                <a:gd name="connsiteY2" fmla="*/ 729493 h 729493"/>
                <a:gd name="connsiteX3" fmla="*/ 0 w 1434831"/>
                <a:gd name="connsiteY3" fmla="*/ 715155 h 729493"/>
                <a:gd name="connsiteX4" fmla="*/ 451758 w 1434831"/>
                <a:gd name="connsiteY4" fmla="*/ 2722 h 729493"/>
                <a:gd name="connsiteX0" fmla="*/ 451758 w 1434831"/>
                <a:gd name="connsiteY0" fmla="*/ 2722 h 715155"/>
                <a:gd name="connsiteX1" fmla="*/ 1434831 w 1434831"/>
                <a:gd name="connsiteY1" fmla="*/ 0 h 715155"/>
                <a:gd name="connsiteX2" fmla="*/ 965768 w 1434831"/>
                <a:gd name="connsiteY2" fmla="*/ 631171 h 715155"/>
                <a:gd name="connsiteX3" fmla="*/ 0 w 1434831"/>
                <a:gd name="connsiteY3" fmla="*/ 715155 h 715155"/>
                <a:gd name="connsiteX4" fmla="*/ 451758 w 1434831"/>
                <a:gd name="connsiteY4" fmla="*/ 2722 h 715155"/>
                <a:gd name="connsiteX0" fmla="*/ 451758 w 1434831"/>
                <a:gd name="connsiteY0" fmla="*/ 2722 h 715155"/>
                <a:gd name="connsiteX1" fmla="*/ 1434831 w 1434831"/>
                <a:gd name="connsiteY1" fmla="*/ 0 h 715155"/>
                <a:gd name="connsiteX2" fmla="*/ 978058 w 1434831"/>
                <a:gd name="connsiteY2" fmla="*/ 709829 h 715155"/>
                <a:gd name="connsiteX3" fmla="*/ 0 w 1434831"/>
                <a:gd name="connsiteY3" fmla="*/ 715155 h 715155"/>
                <a:gd name="connsiteX4" fmla="*/ 451758 w 1434831"/>
                <a:gd name="connsiteY4" fmla="*/ 2722 h 71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831" h="715155">
                  <a:moveTo>
                    <a:pt x="451758" y="2722"/>
                  </a:moveTo>
                  <a:lnTo>
                    <a:pt x="1434831" y="0"/>
                  </a:lnTo>
                  <a:lnTo>
                    <a:pt x="978058" y="709829"/>
                  </a:lnTo>
                  <a:lnTo>
                    <a:pt x="0" y="715155"/>
                  </a:lnTo>
                  <a:lnTo>
                    <a:pt x="451758" y="2722"/>
                  </a:lnTo>
                  <a:close/>
                </a:path>
              </a:pathLst>
            </a:custGeom>
            <a:gradFill>
              <a:gsLst>
                <a:gs pos="0">
                  <a:schemeClr val="accent3"/>
                </a:gs>
                <a:gs pos="98000">
                  <a:schemeClr val="accent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21">
              <a:extLst>
                <a:ext uri="{FF2B5EF4-FFF2-40B4-BE49-F238E27FC236}">
                  <a16:creationId xmlns:a16="http://schemas.microsoft.com/office/drawing/2014/main" id="{6BCBDAB6-362B-1DF0-0FAE-7A02FFACA3EB}"/>
                </a:ext>
              </a:extLst>
            </p:cNvPr>
            <p:cNvSpPr/>
            <p:nvPr/>
          </p:nvSpPr>
          <p:spPr>
            <a:xfrm>
              <a:off x="10015569" y="4162404"/>
              <a:ext cx="811624" cy="1626017"/>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11624"/>
                <a:gd name="connsiteY0" fmla="*/ 709476 h 1626017"/>
                <a:gd name="connsiteX1" fmla="*/ 457838 w 811624"/>
                <a:gd name="connsiteY1" fmla="*/ 0 h 1626017"/>
                <a:gd name="connsiteX2" fmla="*/ 811624 w 811624"/>
                <a:gd name="connsiteY2" fmla="*/ 910279 h 1626017"/>
                <a:gd name="connsiteX3" fmla="*/ 356509 w 811624"/>
                <a:gd name="connsiteY3" fmla="*/ 1626017 h 1626017"/>
                <a:gd name="connsiteX4" fmla="*/ 0 w 811624"/>
                <a:gd name="connsiteY4" fmla="*/ 709476 h 162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24" h="1626017">
                  <a:moveTo>
                    <a:pt x="0" y="709476"/>
                  </a:moveTo>
                  <a:lnTo>
                    <a:pt x="457838" y="0"/>
                  </a:lnTo>
                  <a:lnTo>
                    <a:pt x="811624" y="910279"/>
                  </a:lnTo>
                  <a:lnTo>
                    <a:pt x="356509" y="1626017"/>
                  </a:lnTo>
                  <a:lnTo>
                    <a:pt x="0" y="709476"/>
                  </a:lnTo>
                  <a:close/>
                </a:path>
              </a:pathLst>
            </a:custGeom>
            <a:gradFill flip="none" rotWithShape="1">
              <a:gsLst>
                <a:gs pos="0">
                  <a:schemeClr val="accent5"/>
                </a:gs>
                <a:gs pos="98000">
                  <a:schemeClr val="accent2">
                    <a:lumMod val="40000"/>
                    <a:lumOff val="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1">
              <a:extLst>
                <a:ext uri="{FF2B5EF4-FFF2-40B4-BE49-F238E27FC236}">
                  <a16:creationId xmlns:a16="http://schemas.microsoft.com/office/drawing/2014/main" id="{29573330-DEB9-4550-B8A5-65A78D948FD4}"/>
                </a:ext>
              </a:extLst>
            </p:cNvPr>
            <p:cNvSpPr/>
            <p:nvPr/>
          </p:nvSpPr>
          <p:spPr>
            <a:xfrm>
              <a:off x="9042930" y="4869160"/>
              <a:ext cx="1329785" cy="916538"/>
            </a:xfrm>
            <a:custGeom>
              <a:avLst/>
              <a:gdLst>
                <a:gd name="connsiteX0" fmla="*/ 0 w 983073"/>
                <a:gd name="connsiteY0" fmla="*/ 0 h 598133"/>
                <a:gd name="connsiteX1" fmla="*/ 983073 w 983073"/>
                <a:gd name="connsiteY1" fmla="*/ 0 h 598133"/>
                <a:gd name="connsiteX2" fmla="*/ 983073 w 983073"/>
                <a:gd name="connsiteY2" fmla="*/ 598133 h 598133"/>
                <a:gd name="connsiteX3" fmla="*/ 0 w 983073"/>
                <a:gd name="connsiteY3" fmla="*/ 598133 h 598133"/>
                <a:gd name="connsiteX4" fmla="*/ 0 w 983073"/>
                <a:gd name="connsiteY4" fmla="*/ 0 h 598133"/>
                <a:gd name="connsiteX0" fmla="*/ 435429 w 1418502"/>
                <a:gd name="connsiteY0" fmla="*/ 0 h 717876"/>
                <a:gd name="connsiteX1" fmla="*/ 1418502 w 1418502"/>
                <a:gd name="connsiteY1" fmla="*/ 0 h 717876"/>
                <a:gd name="connsiteX2" fmla="*/ 1418502 w 1418502"/>
                <a:gd name="connsiteY2" fmla="*/ 598133 h 717876"/>
                <a:gd name="connsiteX3" fmla="*/ 0 w 1418502"/>
                <a:gd name="connsiteY3" fmla="*/ 717876 h 717876"/>
                <a:gd name="connsiteX4" fmla="*/ 435429 w 1418502"/>
                <a:gd name="connsiteY4" fmla="*/ 0 h 717876"/>
                <a:gd name="connsiteX0" fmla="*/ 435429 w 1418502"/>
                <a:gd name="connsiteY0" fmla="*/ 0 h 717876"/>
                <a:gd name="connsiteX1" fmla="*/ 1418502 w 1418502"/>
                <a:gd name="connsiteY1" fmla="*/ 0 h 717876"/>
                <a:gd name="connsiteX2" fmla="*/ 972188 w 1418502"/>
                <a:gd name="connsiteY2" fmla="*/ 715154 h 717876"/>
                <a:gd name="connsiteX3" fmla="*/ 0 w 1418502"/>
                <a:gd name="connsiteY3" fmla="*/ 717876 h 717876"/>
                <a:gd name="connsiteX4" fmla="*/ 435429 w 1418502"/>
                <a:gd name="connsiteY4" fmla="*/ 0 h 717876"/>
                <a:gd name="connsiteX0" fmla="*/ 590551 w 1418502"/>
                <a:gd name="connsiteY0" fmla="*/ 29936 h 717876"/>
                <a:gd name="connsiteX1" fmla="*/ 1418502 w 1418502"/>
                <a:gd name="connsiteY1" fmla="*/ 0 h 717876"/>
                <a:gd name="connsiteX2" fmla="*/ 972188 w 1418502"/>
                <a:gd name="connsiteY2" fmla="*/ 715154 h 717876"/>
                <a:gd name="connsiteX3" fmla="*/ 0 w 1418502"/>
                <a:gd name="connsiteY3" fmla="*/ 717876 h 717876"/>
                <a:gd name="connsiteX4" fmla="*/ 590551 w 1418502"/>
                <a:gd name="connsiteY4" fmla="*/ 29936 h 717876"/>
                <a:gd name="connsiteX0" fmla="*/ 457201 w 1418502"/>
                <a:gd name="connsiteY0" fmla="*/ 10886 h 717876"/>
                <a:gd name="connsiteX1" fmla="*/ 1418502 w 1418502"/>
                <a:gd name="connsiteY1" fmla="*/ 0 h 717876"/>
                <a:gd name="connsiteX2" fmla="*/ 972188 w 1418502"/>
                <a:gd name="connsiteY2" fmla="*/ 715154 h 717876"/>
                <a:gd name="connsiteX3" fmla="*/ 0 w 1418502"/>
                <a:gd name="connsiteY3" fmla="*/ 717876 h 717876"/>
                <a:gd name="connsiteX4" fmla="*/ 457201 w 1418502"/>
                <a:gd name="connsiteY4" fmla="*/ 10886 h 717876"/>
                <a:gd name="connsiteX0" fmla="*/ 457201 w 1312366"/>
                <a:gd name="connsiteY0" fmla="*/ 0 h 706990"/>
                <a:gd name="connsiteX1" fmla="*/ 1312366 w 1312366"/>
                <a:gd name="connsiteY1" fmla="*/ 27214 h 706990"/>
                <a:gd name="connsiteX2" fmla="*/ 972188 w 1312366"/>
                <a:gd name="connsiteY2" fmla="*/ 704268 h 706990"/>
                <a:gd name="connsiteX3" fmla="*/ 0 w 1312366"/>
                <a:gd name="connsiteY3" fmla="*/ 706990 h 706990"/>
                <a:gd name="connsiteX4" fmla="*/ 457201 w 1312366"/>
                <a:gd name="connsiteY4" fmla="*/ 0 h 706990"/>
                <a:gd name="connsiteX0" fmla="*/ 457201 w 1434831"/>
                <a:gd name="connsiteY0" fmla="*/ 8165 h 715155"/>
                <a:gd name="connsiteX1" fmla="*/ 1434831 w 1434831"/>
                <a:gd name="connsiteY1" fmla="*/ 0 h 715155"/>
                <a:gd name="connsiteX2" fmla="*/ 972188 w 1434831"/>
                <a:gd name="connsiteY2" fmla="*/ 712433 h 715155"/>
                <a:gd name="connsiteX3" fmla="*/ 0 w 1434831"/>
                <a:gd name="connsiteY3" fmla="*/ 715155 h 715155"/>
                <a:gd name="connsiteX4" fmla="*/ 457201 w 1434831"/>
                <a:gd name="connsiteY4" fmla="*/ 8165 h 715155"/>
                <a:gd name="connsiteX0" fmla="*/ 416379 w 1434831"/>
                <a:gd name="connsiteY0" fmla="*/ 0 h 761419"/>
                <a:gd name="connsiteX1" fmla="*/ 1434831 w 1434831"/>
                <a:gd name="connsiteY1" fmla="*/ 46264 h 761419"/>
                <a:gd name="connsiteX2" fmla="*/ 972188 w 1434831"/>
                <a:gd name="connsiteY2" fmla="*/ 758697 h 761419"/>
                <a:gd name="connsiteX3" fmla="*/ 0 w 1434831"/>
                <a:gd name="connsiteY3" fmla="*/ 761419 h 761419"/>
                <a:gd name="connsiteX4" fmla="*/ 416379 w 1434831"/>
                <a:gd name="connsiteY4" fmla="*/ 0 h 761419"/>
                <a:gd name="connsiteX0" fmla="*/ 451758 w 1434831"/>
                <a:gd name="connsiteY0" fmla="*/ 2722 h 715155"/>
                <a:gd name="connsiteX1" fmla="*/ 1434831 w 1434831"/>
                <a:gd name="connsiteY1" fmla="*/ 0 h 715155"/>
                <a:gd name="connsiteX2" fmla="*/ 972188 w 1434831"/>
                <a:gd name="connsiteY2" fmla="*/ 712433 h 715155"/>
                <a:gd name="connsiteX3" fmla="*/ 0 w 1434831"/>
                <a:gd name="connsiteY3" fmla="*/ 715155 h 715155"/>
                <a:gd name="connsiteX4" fmla="*/ 451758 w 1434831"/>
                <a:gd name="connsiteY4" fmla="*/ 2722 h 715155"/>
                <a:gd name="connsiteX0" fmla="*/ 43543 w 1434831"/>
                <a:gd name="connsiteY0" fmla="*/ 193222 h 715155"/>
                <a:gd name="connsiteX1" fmla="*/ 1434831 w 1434831"/>
                <a:gd name="connsiteY1" fmla="*/ 0 h 715155"/>
                <a:gd name="connsiteX2" fmla="*/ 972188 w 1434831"/>
                <a:gd name="connsiteY2" fmla="*/ 712433 h 715155"/>
                <a:gd name="connsiteX3" fmla="*/ 0 w 1434831"/>
                <a:gd name="connsiteY3" fmla="*/ 715155 h 715155"/>
                <a:gd name="connsiteX4" fmla="*/ 43543 w 1434831"/>
                <a:gd name="connsiteY4" fmla="*/ 193222 h 715155"/>
                <a:gd name="connsiteX0" fmla="*/ 43543 w 972188"/>
                <a:gd name="connsiteY0" fmla="*/ 723901 h 1245834"/>
                <a:gd name="connsiteX1" fmla="*/ 512266 w 972188"/>
                <a:gd name="connsiteY1" fmla="*/ 0 h 1245834"/>
                <a:gd name="connsiteX2" fmla="*/ 972188 w 972188"/>
                <a:gd name="connsiteY2" fmla="*/ 1243112 h 1245834"/>
                <a:gd name="connsiteX3" fmla="*/ 0 w 972188"/>
                <a:gd name="connsiteY3" fmla="*/ 1245834 h 1245834"/>
                <a:gd name="connsiteX4" fmla="*/ 43543 w 972188"/>
                <a:gd name="connsiteY4" fmla="*/ 723901 h 1245834"/>
                <a:gd name="connsiteX0" fmla="*/ 0 w 928645"/>
                <a:gd name="connsiteY0" fmla="*/ 723901 h 1629556"/>
                <a:gd name="connsiteX1" fmla="*/ 468723 w 928645"/>
                <a:gd name="connsiteY1" fmla="*/ 0 h 1629556"/>
                <a:gd name="connsiteX2" fmla="*/ 928645 w 928645"/>
                <a:gd name="connsiteY2" fmla="*/ 1243112 h 1629556"/>
                <a:gd name="connsiteX3" fmla="*/ 359229 w 928645"/>
                <a:gd name="connsiteY3" fmla="*/ 1629556 h 1629556"/>
                <a:gd name="connsiteX4" fmla="*/ 0 w 928645"/>
                <a:gd name="connsiteY4" fmla="*/ 723901 h 1629556"/>
                <a:gd name="connsiteX0" fmla="*/ 0 w 817067"/>
                <a:gd name="connsiteY0" fmla="*/ 723901 h 1629556"/>
                <a:gd name="connsiteX1" fmla="*/ 468723 w 817067"/>
                <a:gd name="connsiteY1" fmla="*/ 0 h 1629556"/>
                <a:gd name="connsiteX2" fmla="*/ 817067 w 817067"/>
                <a:gd name="connsiteY2" fmla="*/ 911097 h 1629556"/>
                <a:gd name="connsiteX3" fmla="*/ 359229 w 817067"/>
                <a:gd name="connsiteY3" fmla="*/ 1629556 h 1629556"/>
                <a:gd name="connsiteX4" fmla="*/ 0 w 817067"/>
                <a:gd name="connsiteY4" fmla="*/ 723901 h 1629556"/>
                <a:gd name="connsiteX0" fmla="*/ 0 w 827953"/>
                <a:gd name="connsiteY0" fmla="*/ 723901 h 1629556"/>
                <a:gd name="connsiteX1" fmla="*/ 468723 w 827953"/>
                <a:gd name="connsiteY1" fmla="*/ 0 h 1629556"/>
                <a:gd name="connsiteX2" fmla="*/ 827953 w 827953"/>
                <a:gd name="connsiteY2" fmla="*/ 919261 h 1629556"/>
                <a:gd name="connsiteX3" fmla="*/ 359229 w 827953"/>
                <a:gd name="connsiteY3" fmla="*/ 1629556 h 1629556"/>
                <a:gd name="connsiteX4" fmla="*/ 0 w 827953"/>
                <a:gd name="connsiteY4" fmla="*/ 723901 h 1629556"/>
                <a:gd name="connsiteX0" fmla="*/ 0 w 721818"/>
                <a:gd name="connsiteY0" fmla="*/ 729343 h 1629556"/>
                <a:gd name="connsiteX1" fmla="*/ 362588 w 721818"/>
                <a:gd name="connsiteY1" fmla="*/ 0 h 1629556"/>
                <a:gd name="connsiteX2" fmla="*/ 721818 w 721818"/>
                <a:gd name="connsiteY2" fmla="*/ 919261 h 1629556"/>
                <a:gd name="connsiteX3" fmla="*/ 253094 w 721818"/>
                <a:gd name="connsiteY3" fmla="*/ 1629556 h 1629556"/>
                <a:gd name="connsiteX4" fmla="*/ 0 w 721818"/>
                <a:gd name="connsiteY4" fmla="*/ 729343 h 1629556"/>
                <a:gd name="connsiteX0" fmla="*/ 0 w 817068"/>
                <a:gd name="connsiteY0" fmla="*/ 715736 h 1629556"/>
                <a:gd name="connsiteX1" fmla="*/ 457838 w 817068"/>
                <a:gd name="connsiteY1" fmla="*/ 0 h 1629556"/>
                <a:gd name="connsiteX2" fmla="*/ 817068 w 817068"/>
                <a:gd name="connsiteY2" fmla="*/ 919261 h 1629556"/>
                <a:gd name="connsiteX3" fmla="*/ 348344 w 817068"/>
                <a:gd name="connsiteY3" fmla="*/ 1629556 h 1629556"/>
                <a:gd name="connsiteX4" fmla="*/ 0 w 817068"/>
                <a:gd name="connsiteY4" fmla="*/ 715736 h 1629556"/>
                <a:gd name="connsiteX0" fmla="*/ 0 w 817068"/>
                <a:gd name="connsiteY0" fmla="*/ 547007 h 1460827"/>
                <a:gd name="connsiteX1" fmla="*/ 610238 w 817068"/>
                <a:gd name="connsiteY1" fmla="*/ 0 h 1460827"/>
                <a:gd name="connsiteX2" fmla="*/ 817068 w 817068"/>
                <a:gd name="connsiteY2" fmla="*/ 750532 h 1460827"/>
                <a:gd name="connsiteX3" fmla="*/ 348344 w 817068"/>
                <a:gd name="connsiteY3" fmla="*/ 1460827 h 1460827"/>
                <a:gd name="connsiteX4" fmla="*/ 0 w 817068"/>
                <a:gd name="connsiteY4" fmla="*/ 547007 h 1460827"/>
                <a:gd name="connsiteX0" fmla="*/ 0 w 817068"/>
                <a:gd name="connsiteY0" fmla="*/ 707571 h 1621391"/>
                <a:gd name="connsiteX1" fmla="*/ 457838 w 817068"/>
                <a:gd name="connsiteY1" fmla="*/ 0 h 1621391"/>
                <a:gd name="connsiteX2" fmla="*/ 817068 w 817068"/>
                <a:gd name="connsiteY2" fmla="*/ 911096 h 1621391"/>
                <a:gd name="connsiteX3" fmla="*/ 348344 w 817068"/>
                <a:gd name="connsiteY3" fmla="*/ 1621391 h 1621391"/>
                <a:gd name="connsiteX4" fmla="*/ 0 w 817068"/>
                <a:gd name="connsiteY4" fmla="*/ 707571 h 1621391"/>
                <a:gd name="connsiteX0" fmla="*/ 0 w 724539"/>
                <a:gd name="connsiteY0" fmla="*/ 707571 h 1621391"/>
                <a:gd name="connsiteX1" fmla="*/ 457838 w 724539"/>
                <a:gd name="connsiteY1" fmla="*/ 0 h 1621391"/>
                <a:gd name="connsiteX2" fmla="*/ 724539 w 724539"/>
                <a:gd name="connsiteY2" fmla="*/ 949196 h 1621391"/>
                <a:gd name="connsiteX3" fmla="*/ 348344 w 724539"/>
                <a:gd name="connsiteY3" fmla="*/ 1621391 h 1621391"/>
                <a:gd name="connsiteX4" fmla="*/ 0 w 724539"/>
                <a:gd name="connsiteY4" fmla="*/ 707571 h 1621391"/>
                <a:gd name="connsiteX0" fmla="*/ 0 w 811624"/>
                <a:gd name="connsiteY0" fmla="*/ 707571 h 1621391"/>
                <a:gd name="connsiteX1" fmla="*/ 457838 w 811624"/>
                <a:gd name="connsiteY1" fmla="*/ 0 h 1621391"/>
                <a:gd name="connsiteX2" fmla="*/ 811624 w 811624"/>
                <a:gd name="connsiteY2" fmla="*/ 908374 h 1621391"/>
                <a:gd name="connsiteX3" fmla="*/ 348344 w 811624"/>
                <a:gd name="connsiteY3" fmla="*/ 1621391 h 1621391"/>
                <a:gd name="connsiteX4" fmla="*/ 0 w 811624"/>
                <a:gd name="connsiteY4" fmla="*/ 707571 h 1621391"/>
                <a:gd name="connsiteX0" fmla="*/ 0 w 811624"/>
                <a:gd name="connsiteY0" fmla="*/ 707571 h 1624112"/>
                <a:gd name="connsiteX1" fmla="*/ 457838 w 811624"/>
                <a:gd name="connsiteY1" fmla="*/ 0 h 1624112"/>
                <a:gd name="connsiteX2" fmla="*/ 811624 w 811624"/>
                <a:gd name="connsiteY2" fmla="*/ 908374 h 1624112"/>
                <a:gd name="connsiteX3" fmla="*/ 356509 w 811624"/>
                <a:gd name="connsiteY3" fmla="*/ 1624112 h 1624112"/>
                <a:gd name="connsiteX4" fmla="*/ 0 w 811624"/>
                <a:gd name="connsiteY4" fmla="*/ 707571 h 1624112"/>
                <a:gd name="connsiteX0" fmla="*/ 0 w 879659"/>
                <a:gd name="connsiteY0" fmla="*/ 310242 h 1226783"/>
                <a:gd name="connsiteX1" fmla="*/ 879659 w 879659"/>
                <a:gd name="connsiteY1" fmla="*/ 0 h 1226783"/>
                <a:gd name="connsiteX2" fmla="*/ 811624 w 879659"/>
                <a:gd name="connsiteY2" fmla="*/ 511045 h 1226783"/>
                <a:gd name="connsiteX3" fmla="*/ 356509 w 879659"/>
                <a:gd name="connsiteY3" fmla="*/ 1226783 h 1226783"/>
                <a:gd name="connsiteX4" fmla="*/ 0 w 879659"/>
                <a:gd name="connsiteY4" fmla="*/ 310242 h 1226783"/>
                <a:gd name="connsiteX0" fmla="*/ 0 w 972188"/>
                <a:gd name="connsiteY0" fmla="*/ 8164 h 1226783"/>
                <a:gd name="connsiteX1" fmla="*/ 972188 w 972188"/>
                <a:gd name="connsiteY1" fmla="*/ 0 h 1226783"/>
                <a:gd name="connsiteX2" fmla="*/ 904153 w 972188"/>
                <a:gd name="connsiteY2" fmla="*/ 511045 h 1226783"/>
                <a:gd name="connsiteX3" fmla="*/ 449038 w 972188"/>
                <a:gd name="connsiteY3" fmla="*/ 1226783 h 1226783"/>
                <a:gd name="connsiteX4" fmla="*/ 0 w 972188"/>
                <a:gd name="connsiteY4" fmla="*/ 8164 h 1226783"/>
                <a:gd name="connsiteX0" fmla="*/ 0 w 1325975"/>
                <a:gd name="connsiteY0" fmla="*/ 8164 h 1226783"/>
                <a:gd name="connsiteX1" fmla="*/ 972188 w 1325975"/>
                <a:gd name="connsiteY1" fmla="*/ 0 h 1226783"/>
                <a:gd name="connsiteX2" fmla="*/ 1325975 w 1325975"/>
                <a:gd name="connsiteY2" fmla="*/ 916538 h 1226783"/>
                <a:gd name="connsiteX3" fmla="*/ 449038 w 1325975"/>
                <a:gd name="connsiteY3" fmla="*/ 1226783 h 1226783"/>
                <a:gd name="connsiteX4" fmla="*/ 0 w 1325975"/>
                <a:gd name="connsiteY4" fmla="*/ 8164 h 1226783"/>
                <a:gd name="connsiteX0" fmla="*/ 0 w 1325975"/>
                <a:gd name="connsiteY0" fmla="*/ 8164 h 916538"/>
                <a:gd name="connsiteX1" fmla="*/ 972188 w 1325975"/>
                <a:gd name="connsiteY1" fmla="*/ 0 h 916538"/>
                <a:gd name="connsiteX2" fmla="*/ 1325975 w 1325975"/>
                <a:gd name="connsiteY2" fmla="*/ 916538 h 916538"/>
                <a:gd name="connsiteX3" fmla="*/ 353788 w 1325975"/>
                <a:gd name="connsiteY3" fmla="*/ 619905 h 916538"/>
                <a:gd name="connsiteX4" fmla="*/ 0 w 1325975"/>
                <a:gd name="connsiteY4" fmla="*/ 8164 h 916538"/>
                <a:gd name="connsiteX0" fmla="*/ 0 w 1325975"/>
                <a:gd name="connsiteY0" fmla="*/ 8164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8164 h 916538"/>
                <a:gd name="connsiteX0" fmla="*/ 0 w 1212904"/>
                <a:gd name="connsiteY0" fmla="*/ 8164 h 916538"/>
                <a:gd name="connsiteX1" fmla="*/ 859117 w 1212904"/>
                <a:gd name="connsiteY1" fmla="*/ 0 h 916538"/>
                <a:gd name="connsiteX2" fmla="*/ 1212904 w 1212904"/>
                <a:gd name="connsiteY2" fmla="*/ 916538 h 916538"/>
                <a:gd name="connsiteX3" fmla="*/ 232553 w 1212904"/>
                <a:gd name="connsiteY3" fmla="*/ 911098 h 916538"/>
                <a:gd name="connsiteX4" fmla="*/ 0 w 1212904"/>
                <a:gd name="connsiteY4" fmla="*/ 8164 h 916538"/>
                <a:gd name="connsiteX0" fmla="*/ 0 w 1325975"/>
                <a:gd name="connsiteY0" fmla="*/ 5706 h 916538"/>
                <a:gd name="connsiteX1" fmla="*/ 972188 w 1325975"/>
                <a:gd name="connsiteY1" fmla="*/ 0 h 916538"/>
                <a:gd name="connsiteX2" fmla="*/ 1325975 w 1325975"/>
                <a:gd name="connsiteY2" fmla="*/ 916538 h 916538"/>
                <a:gd name="connsiteX3" fmla="*/ 345624 w 1325975"/>
                <a:gd name="connsiteY3" fmla="*/ 911098 h 916538"/>
                <a:gd name="connsiteX4" fmla="*/ 0 w 1325975"/>
                <a:gd name="connsiteY4" fmla="*/ 5706 h 916538"/>
                <a:gd name="connsiteX0" fmla="*/ 0 w 1308830"/>
                <a:gd name="connsiteY0" fmla="*/ 0 h 922262"/>
                <a:gd name="connsiteX1" fmla="*/ 955043 w 1308830"/>
                <a:gd name="connsiteY1" fmla="*/ 5724 h 922262"/>
                <a:gd name="connsiteX2" fmla="*/ 1308830 w 1308830"/>
                <a:gd name="connsiteY2" fmla="*/ 922262 h 922262"/>
                <a:gd name="connsiteX3" fmla="*/ 328479 w 1308830"/>
                <a:gd name="connsiteY3" fmla="*/ 916822 h 922262"/>
                <a:gd name="connsiteX4" fmla="*/ 0 w 1308830"/>
                <a:gd name="connsiteY4" fmla="*/ 0 h 922262"/>
                <a:gd name="connsiteX0" fmla="*/ 0 w 1329785"/>
                <a:gd name="connsiteY0" fmla="*/ 5706 h 916538"/>
                <a:gd name="connsiteX1" fmla="*/ 975998 w 1329785"/>
                <a:gd name="connsiteY1" fmla="*/ 0 h 916538"/>
                <a:gd name="connsiteX2" fmla="*/ 1329785 w 1329785"/>
                <a:gd name="connsiteY2" fmla="*/ 916538 h 916538"/>
                <a:gd name="connsiteX3" fmla="*/ 349434 w 1329785"/>
                <a:gd name="connsiteY3" fmla="*/ 911098 h 916538"/>
                <a:gd name="connsiteX4" fmla="*/ 0 w 1329785"/>
                <a:gd name="connsiteY4" fmla="*/ 5706 h 916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785" h="916538">
                  <a:moveTo>
                    <a:pt x="0" y="5706"/>
                  </a:moveTo>
                  <a:lnTo>
                    <a:pt x="975998" y="0"/>
                  </a:lnTo>
                  <a:lnTo>
                    <a:pt x="1329785" y="916538"/>
                  </a:lnTo>
                  <a:lnTo>
                    <a:pt x="349434" y="911098"/>
                  </a:lnTo>
                  <a:lnTo>
                    <a:pt x="0" y="5706"/>
                  </a:lnTo>
                  <a:close/>
                </a:path>
              </a:pathLst>
            </a:custGeom>
            <a:gradFill>
              <a:gsLst>
                <a:gs pos="0">
                  <a:schemeClr val="accent2"/>
                </a:gs>
                <a:gs pos="76000">
                  <a:schemeClr val="accent1">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79810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 Solution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8" name="Picture Placeholder 7">
            <a:extLst>
              <a:ext uri="{FF2B5EF4-FFF2-40B4-BE49-F238E27FC236}">
                <a16:creationId xmlns:a16="http://schemas.microsoft.com/office/drawing/2014/main" id="{A2ABD35E-9682-0689-E349-CFB24514E365}"/>
              </a:ext>
            </a:extLst>
          </p:cNvPr>
          <p:cNvSpPr>
            <a:spLocks noGrp="1"/>
          </p:cNvSpPr>
          <p:nvPr>
            <p:ph type="pic" sz="quarter" idx="13"/>
          </p:nvPr>
        </p:nvSpPr>
        <p:spPr>
          <a:xfrm>
            <a:off x="4366219" y="-1"/>
            <a:ext cx="3456384" cy="6858000"/>
          </a:xfrm>
          <a:custGeom>
            <a:avLst/>
            <a:gdLst>
              <a:gd name="connsiteX0" fmla="*/ 0 w 3456384"/>
              <a:gd name="connsiteY0" fmla="*/ 0 h 6858000"/>
              <a:gd name="connsiteX1" fmla="*/ 3456384 w 3456384"/>
              <a:gd name="connsiteY1" fmla="*/ 0 h 6858000"/>
              <a:gd name="connsiteX2" fmla="*/ 3456384 w 3456384"/>
              <a:gd name="connsiteY2" fmla="*/ 6858000 h 6858000"/>
              <a:gd name="connsiteX3" fmla="*/ 0 w 345638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56384" h="6858000">
                <a:moveTo>
                  <a:pt x="0" y="0"/>
                </a:moveTo>
                <a:lnTo>
                  <a:pt x="3456384" y="0"/>
                </a:lnTo>
                <a:lnTo>
                  <a:pt x="3456384" y="6858000"/>
                </a:lnTo>
                <a:lnTo>
                  <a:pt x="0" y="6858000"/>
                </a:lnTo>
                <a:close/>
              </a:path>
            </a:pathLst>
          </a:custGeom>
        </p:spPr>
        <p:txBody>
          <a:bodyPr wrap="square" anchor="ctr">
            <a:noAutofit/>
          </a:bodyPr>
          <a:lstStyle>
            <a:lvl1pPr marL="0" indent="0" algn="ctr">
              <a:buFontTx/>
              <a:buNone/>
              <a:defRPr sz="2800">
                <a:solidFill>
                  <a:schemeClr val="bg1"/>
                </a:solidFill>
              </a:defRPr>
            </a:lvl1pPr>
          </a:lstStyle>
          <a:p>
            <a:endParaRPr lang="en-IN"/>
          </a:p>
        </p:txBody>
      </p:sp>
      <p:sp>
        <p:nvSpPr>
          <p:cNvPr id="9" name="Oval 8">
            <a:extLst>
              <a:ext uri="{FF2B5EF4-FFF2-40B4-BE49-F238E27FC236}">
                <a16:creationId xmlns:a16="http://schemas.microsoft.com/office/drawing/2014/main" id="{3CF36DBE-8C3C-5FFA-1B6D-BBA3EB42C9E6}"/>
              </a:ext>
            </a:extLst>
          </p:cNvPr>
          <p:cNvSpPr/>
          <p:nvPr userDrawn="1"/>
        </p:nvSpPr>
        <p:spPr>
          <a:xfrm>
            <a:off x="693812" y="3717032"/>
            <a:ext cx="2564782" cy="2564782"/>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2AE2CFA-3D44-4D90-B177-7FA345E40C5A}"/>
              </a:ext>
            </a:extLst>
          </p:cNvPr>
          <p:cNvSpPr/>
          <p:nvPr userDrawn="1"/>
        </p:nvSpPr>
        <p:spPr>
          <a:xfrm>
            <a:off x="7246540" y="2852936"/>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6CF41C3-C6F1-F882-333B-EED080768DDF}"/>
              </a:ext>
            </a:extLst>
          </p:cNvPr>
          <p:cNvSpPr/>
          <p:nvPr userDrawn="1"/>
        </p:nvSpPr>
        <p:spPr>
          <a:xfrm>
            <a:off x="8752862" y="1340768"/>
            <a:ext cx="3770108" cy="3770108"/>
          </a:xfrm>
          <a:prstGeom prst="ellipse">
            <a:avLst/>
          </a:prstGeom>
          <a:gradFill flip="none" rotWithShape="1">
            <a:gsLst>
              <a:gs pos="21000">
                <a:schemeClr val="accent2"/>
              </a:gs>
              <a:gs pos="86000">
                <a:schemeClr val="accent4"/>
              </a:gs>
            </a:gsLst>
            <a:lin ang="8100000" scaled="1"/>
            <a:tileRect/>
          </a:gra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094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Key Learning">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5" name="Oval 4">
            <a:extLst>
              <a:ext uri="{FF2B5EF4-FFF2-40B4-BE49-F238E27FC236}">
                <a16:creationId xmlns:a16="http://schemas.microsoft.com/office/drawing/2014/main" id="{A43344E9-47A5-634C-C400-FEC731CC652B}"/>
              </a:ext>
            </a:extLst>
          </p:cNvPr>
          <p:cNvSpPr/>
          <p:nvPr userDrawn="1"/>
        </p:nvSpPr>
        <p:spPr>
          <a:xfrm>
            <a:off x="7246540" y="548680"/>
            <a:ext cx="4204899" cy="3652516"/>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2AD982-DDE0-ED88-AAB9-023B25D3DC0D}"/>
              </a:ext>
            </a:extLst>
          </p:cNvPr>
          <p:cNvSpPr/>
          <p:nvPr userDrawn="1"/>
        </p:nvSpPr>
        <p:spPr>
          <a:xfrm>
            <a:off x="1629916" y="1988840"/>
            <a:ext cx="1470962" cy="1470962"/>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037CC38-3B86-88D7-8B60-F6CF73143D95}"/>
              </a:ext>
            </a:extLst>
          </p:cNvPr>
          <p:cNvSpPr/>
          <p:nvPr userDrawn="1"/>
        </p:nvSpPr>
        <p:spPr>
          <a:xfrm>
            <a:off x="3574132" y="980728"/>
            <a:ext cx="2570971" cy="2570971"/>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9897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ject Result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0B86E4F-34C1-148E-1A40-D3A2E2345FDF}"/>
              </a:ext>
            </a:extLst>
          </p:cNvPr>
          <p:cNvSpPr>
            <a:spLocks noGrp="1"/>
          </p:cNvSpPr>
          <p:nvPr>
            <p:ph type="pic" sz="quarter" idx="13"/>
          </p:nvPr>
        </p:nvSpPr>
        <p:spPr>
          <a:xfrm>
            <a:off x="0" y="0"/>
            <a:ext cx="12188825" cy="6858000"/>
          </a:xfrm>
        </p:spPr>
        <p:txBody>
          <a:bodyPr anchor="ct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66060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wards and Accolades">
    <p:bg>
      <p:bgPr>
        <a:gradFill>
          <a:gsLst>
            <a:gs pos="0">
              <a:schemeClr val="accent2"/>
            </a:gs>
            <a:gs pos="39000">
              <a:srgbClr val="42238F"/>
            </a:gs>
            <a:gs pos="82000">
              <a:schemeClr val="accent1">
                <a:lumMod val="75000"/>
              </a:schemeClr>
            </a:gs>
          </a:gsLst>
          <a:lin ang="8100000" scaled="1"/>
        </a:gra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9D312E39-80A4-68EB-240C-63C62C5FE84A}"/>
              </a:ext>
            </a:extLst>
          </p:cNvPr>
          <p:cNvSpPr>
            <a:spLocks/>
          </p:cNvSpPr>
          <p:nvPr userDrawn="1"/>
        </p:nvSpPr>
        <p:spPr>
          <a:xfrm>
            <a:off x="43246" y="-150261"/>
            <a:ext cx="4772070" cy="4392488"/>
          </a:xfrm>
          <a:prstGeom prst="ellipse">
            <a:avLst/>
          </a:prstGeom>
          <a:gradFill flip="none" rotWithShape="1">
            <a:gsLst>
              <a:gs pos="0">
                <a:schemeClr val="accent2">
                  <a:lumMod val="75000"/>
                </a:schemeClr>
              </a:gs>
              <a:gs pos="100000">
                <a:schemeClr val="accent4"/>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521BB35-372F-F744-A74B-74F6679F59AC}"/>
              </a:ext>
            </a:extLst>
          </p:cNvPr>
          <p:cNvSpPr/>
          <p:nvPr userDrawn="1"/>
        </p:nvSpPr>
        <p:spPr>
          <a:xfrm>
            <a:off x="3286100" y="1890341"/>
            <a:ext cx="4602728" cy="4602728"/>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B57F13D-894A-2BE4-E93A-C29B0CF0AB21}"/>
              </a:ext>
            </a:extLst>
          </p:cNvPr>
          <p:cNvSpPr/>
          <p:nvPr userDrawn="1"/>
        </p:nvSpPr>
        <p:spPr>
          <a:xfrm>
            <a:off x="9712169" y="1036456"/>
            <a:ext cx="2433407" cy="2433407"/>
          </a:xfrm>
          <a:prstGeom prst="ellipse">
            <a:avLst/>
          </a:prstGeom>
          <a:gradFill flip="none" rotWithShape="1">
            <a:gsLst>
              <a:gs pos="28000">
                <a:schemeClr val="accent2"/>
              </a:gs>
              <a:gs pos="94000">
                <a:schemeClr val="accent1">
                  <a:lumMod val="75000"/>
                </a:schemeClr>
              </a:gs>
            </a:gsLst>
            <a:lin ang="8100000" scaled="1"/>
            <a:tileRect/>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FD384F9-5B31-DDF1-61F3-0A39AAF59DE0}"/>
              </a:ext>
            </a:extLst>
          </p:cNvPr>
          <p:cNvSpPr/>
          <p:nvPr userDrawn="1"/>
        </p:nvSpPr>
        <p:spPr>
          <a:xfrm>
            <a:off x="7674850" y="764704"/>
            <a:ext cx="2866480" cy="2866480"/>
          </a:xfrm>
          <a:prstGeom prst="ellipse">
            <a:avLst/>
          </a:prstGeom>
          <a:gradFill flip="none" rotWithShape="1">
            <a:gsLst>
              <a:gs pos="28000">
                <a:schemeClr val="accent2"/>
              </a:gs>
              <a:gs pos="94000">
                <a:schemeClr val="accent4"/>
              </a:gs>
            </a:gsLst>
            <a:lin ang="8100000" scaled="1"/>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8" name="Picture Placeholder 7">
            <a:extLst>
              <a:ext uri="{FF2B5EF4-FFF2-40B4-BE49-F238E27FC236}">
                <a16:creationId xmlns:a16="http://schemas.microsoft.com/office/drawing/2014/main" id="{22AEF3D8-F660-DF17-44F7-6173C8E7C23B}"/>
              </a:ext>
            </a:extLst>
          </p:cNvPr>
          <p:cNvSpPr>
            <a:spLocks noGrp="1"/>
          </p:cNvSpPr>
          <p:nvPr>
            <p:ph type="pic" sz="quarter" idx="13"/>
          </p:nvPr>
        </p:nvSpPr>
        <p:spPr>
          <a:xfrm>
            <a:off x="4815316" y="1128482"/>
            <a:ext cx="2558190" cy="4667348"/>
          </a:xfrm>
          <a:custGeom>
            <a:avLst/>
            <a:gdLst>
              <a:gd name="connsiteX0" fmla="*/ 154591 w 2558190"/>
              <a:gd name="connsiteY0" fmla="*/ 0 h 4667348"/>
              <a:gd name="connsiteX1" fmla="*/ 2403599 w 2558190"/>
              <a:gd name="connsiteY1" fmla="*/ 0 h 4667348"/>
              <a:gd name="connsiteX2" fmla="*/ 2558190 w 2558190"/>
              <a:gd name="connsiteY2" fmla="*/ 154591 h 4667348"/>
              <a:gd name="connsiteX3" fmla="*/ 2558190 w 2558190"/>
              <a:gd name="connsiteY3" fmla="*/ 4512757 h 4667348"/>
              <a:gd name="connsiteX4" fmla="*/ 2403599 w 2558190"/>
              <a:gd name="connsiteY4" fmla="*/ 4667348 h 4667348"/>
              <a:gd name="connsiteX5" fmla="*/ 154591 w 2558190"/>
              <a:gd name="connsiteY5" fmla="*/ 4667348 h 4667348"/>
              <a:gd name="connsiteX6" fmla="*/ 0 w 2558190"/>
              <a:gd name="connsiteY6" fmla="*/ 4512757 h 4667348"/>
              <a:gd name="connsiteX7" fmla="*/ 0 w 2558190"/>
              <a:gd name="connsiteY7" fmla="*/ 154591 h 4667348"/>
              <a:gd name="connsiteX8" fmla="*/ 154591 w 2558190"/>
              <a:gd name="connsiteY8" fmla="*/ 0 h 466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8190" h="4667348">
                <a:moveTo>
                  <a:pt x="154591" y="0"/>
                </a:moveTo>
                <a:lnTo>
                  <a:pt x="2403599" y="0"/>
                </a:lnTo>
                <a:cubicBezTo>
                  <a:pt x="2488977" y="0"/>
                  <a:pt x="2558190" y="69213"/>
                  <a:pt x="2558190" y="154591"/>
                </a:cubicBezTo>
                <a:lnTo>
                  <a:pt x="2558190" y="4512757"/>
                </a:lnTo>
                <a:cubicBezTo>
                  <a:pt x="2558190" y="4598135"/>
                  <a:pt x="2488977" y="4667348"/>
                  <a:pt x="2403599" y="4667348"/>
                </a:cubicBezTo>
                <a:lnTo>
                  <a:pt x="154591" y="4667348"/>
                </a:lnTo>
                <a:cubicBezTo>
                  <a:pt x="69213" y="4667348"/>
                  <a:pt x="0" y="4598135"/>
                  <a:pt x="0" y="4512757"/>
                </a:cubicBezTo>
                <a:lnTo>
                  <a:pt x="0" y="154591"/>
                </a:lnTo>
                <a:cubicBezTo>
                  <a:pt x="0" y="69213"/>
                  <a:pt x="69213" y="0"/>
                  <a:pt x="154591" y="0"/>
                </a:cubicBezTo>
                <a:close/>
              </a:path>
            </a:pathLst>
          </a:custGeom>
        </p:spPr>
        <p:txBody>
          <a:bodyPr wrap="square" anchor="ctr">
            <a:noAutofit/>
          </a:bodyPr>
          <a:lstStyle>
            <a:lvl1pPr marL="0" indent="0" algn="ctr">
              <a:buFontTx/>
              <a:buNone/>
              <a:defRPr sz="2800">
                <a:solidFill>
                  <a:schemeClr val="bg1"/>
                </a:solidFill>
              </a:defRPr>
            </a:lvl1pPr>
          </a:lstStyle>
          <a:p>
            <a:endParaRPr lang="en-IN"/>
          </a:p>
        </p:txBody>
      </p:sp>
    </p:spTree>
    <p:extLst>
      <p:ext uri="{BB962C8B-B14F-4D97-AF65-F5344CB8AC3E}">
        <p14:creationId xmlns:p14="http://schemas.microsoft.com/office/powerpoint/2010/main" val="883792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53580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22" name="Picture Placeholder 21">
            <a:extLst>
              <a:ext uri="{FF2B5EF4-FFF2-40B4-BE49-F238E27FC236}">
                <a16:creationId xmlns:a16="http://schemas.microsoft.com/office/drawing/2014/main" id="{2B5650C2-E08C-4598-8EC7-89A8D48FE6AC}"/>
              </a:ext>
            </a:extLst>
          </p:cNvPr>
          <p:cNvSpPr>
            <a:spLocks noGrp="1"/>
          </p:cNvSpPr>
          <p:nvPr>
            <p:ph type="pic" sz="quarter" idx="13"/>
          </p:nvPr>
        </p:nvSpPr>
        <p:spPr>
          <a:xfrm>
            <a:off x="1628675"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
        <p:nvSpPr>
          <p:cNvPr id="21" name="Picture Placeholder 20">
            <a:extLst>
              <a:ext uri="{FF2B5EF4-FFF2-40B4-BE49-F238E27FC236}">
                <a16:creationId xmlns:a16="http://schemas.microsoft.com/office/drawing/2014/main" id="{0A257FD5-133A-4019-839B-9B8D9C920F6E}"/>
              </a:ext>
            </a:extLst>
          </p:cNvPr>
          <p:cNvSpPr>
            <a:spLocks noGrp="1"/>
          </p:cNvSpPr>
          <p:nvPr>
            <p:ph type="pic" sz="quarter" idx="14"/>
          </p:nvPr>
        </p:nvSpPr>
        <p:spPr>
          <a:xfrm>
            <a:off x="4029768"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
        <p:nvSpPr>
          <p:cNvPr id="20" name="Picture Placeholder 19">
            <a:extLst>
              <a:ext uri="{FF2B5EF4-FFF2-40B4-BE49-F238E27FC236}">
                <a16:creationId xmlns:a16="http://schemas.microsoft.com/office/drawing/2014/main" id="{E1F55C54-E9B3-40ED-8D05-3526488BFA39}"/>
              </a:ext>
            </a:extLst>
          </p:cNvPr>
          <p:cNvSpPr>
            <a:spLocks noGrp="1"/>
          </p:cNvSpPr>
          <p:nvPr>
            <p:ph type="pic" sz="quarter" idx="15"/>
          </p:nvPr>
        </p:nvSpPr>
        <p:spPr>
          <a:xfrm>
            <a:off x="6430861"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
        <p:nvSpPr>
          <p:cNvPr id="19" name="Picture Placeholder 18">
            <a:extLst>
              <a:ext uri="{FF2B5EF4-FFF2-40B4-BE49-F238E27FC236}">
                <a16:creationId xmlns:a16="http://schemas.microsoft.com/office/drawing/2014/main" id="{CDCA4FEE-6297-46D0-BF4D-ECE364C17E89}"/>
              </a:ext>
            </a:extLst>
          </p:cNvPr>
          <p:cNvSpPr>
            <a:spLocks noGrp="1"/>
          </p:cNvSpPr>
          <p:nvPr>
            <p:ph type="pic" sz="quarter" idx="16"/>
          </p:nvPr>
        </p:nvSpPr>
        <p:spPr>
          <a:xfrm>
            <a:off x="8831955" y="3140968"/>
            <a:ext cx="1728192" cy="1728192"/>
          </a:xfrm>
          <a:custGeom>
            <a:avLst/>
            <a:gdLst>
              <a:gd name="connsiteX0" fmla="*/ 864096 w 1728192"/>
              <a:gd name="connsiteY0" fmla="*/ 0 h 1728192"/>
              <a:gd name="connsiteX1" fmla="*/ 1728192 w 1728192"/>
              <a:gd name="connsiteY1" fmla="*/ 864096 h 1728192"/>
              <a:gd name="connsiteX2" fmla="*/ 864096 w 1728192"/>
              <a:gd name="connsiteY2" fmla="*/ 1728192 h 1728192"/>
              <a:gd name="connsiteX3" fmla="*/ 0 w 1728192"/>
              <a:gd name="connsiteY3" fmla="*/ 864096 h 1728192"/>
              <a:gd name="connsiteX4" fmla="*/ 864096 w 1728192"/>
              <a:gd name="connsiteY4" fmla="*/ 0 h 1728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192" h="1728192">
                <a:moveTo>
                  <a:pt x="864096" y="0"/>
                </a:moveTo>
                <a:cubicBezTo>
                  <a:pt x="1341323" y="0"/>
                  <a:pt x="1728192" y="386869"/>
                  <a:pt x="1728192" y="864096"/>
                </a:cubicBezTo>
                <a:cubicBezTo>
                  <a:pt x="1728192" y="1341323"/>
                  <a:pt x="1341323" y="1728192"/>
                  <a:pt x="864096" y="1728192"/>
                </a:cubicBezTo>
                <a:cubicBezTo>
                  <a:pt x="386869" y="1728192"/>
                  <a:pt x="0" y="1341323"/>
                  <a:pt x="0" y="864096"/>
                </a:cubicBezTo>
                <a:cubicBezTo>
                  <a:pt x="0" y="386869"/>
                  <a:pt x="386869" y="0"/>
                  <a:pt x="864096" y="0"/>
                </a:cubicBezTo>
                <a:close/>
              </a:path>
            </a:pathLst>
          </a:custGeom>
          <a:solidFill>
            <a:schemeClr val="bg1">
              <a:lumMod val="95000"/>
            </a:schemeClr>
          </a:solidFill>
          <a:ln w="63500">
            <a:solidFill>
              <a:schemeClr val="accent2"/>
            </a:solidFill>
          </a:ln>
        </p:spPr>
        <p:txBody>
          <a:bodyPr wrap="square" anchor="ctr">
            <a:noAutofit/>
          </a:bodyPr>
          <a:lstStyle>
            <a:lvl1pPr marL="0" indent="0" algn="ctr">
              <a:buFontTx/>
              <a:buNone/>
              <a:defRPr sz="2000"/>
            </a:lvl1pPr>
          </a:lstStyle>
          <a:p>
            <a:endParaRPr lang="en-IN"/>
          </a:p>
        </p:txBody>
      </p:sp>
    </p:spTree>
    <p:extLst>
      <p:ext uri="{BB962C8B-B14F-4D97-AF65-F5344CB8AC3E}">
        <p14:creationId xmlns:p14="http://schemas.microsoft.com/office/powerpoint/2010/main" val="79482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9646-C95C-4912-8FE7-AD51417CD8AC}"/>
              </a:ext>
            </a:extLst>
          </p:cNvPr>
          <p:cNvSpPr>
            <a:spLocks noGrp="1"/>
          </p:cNvSpPr>
          <p:nvPr>
            <p:ph type="ctrTitle"/>
          </p:nvPr>
        </p:nvSpPr>
        <p:spPr>
          <a:xfrm>
            <a:off x="1523603" y="1122363"/>
            <a:ext cx="9141619" cy="2387600"/>
          </a:xfrm>
        </p:spPr>
        <p:txBody>
          <a:bodyPr anchor="b"/>
          <a:lstStyle>
            <a:lvl1pPr algn="ctr">
              <a:defRPr sz="5999"/>
            </a:lvl1pPr>
          </a:lstStyle>
          <a:p>
            <a:r>
              <a:rPr lang="en-US"/>
              <a:t>Click to edit Master title style</a:t>
            </a:r>
          </a:p>
        </p:txBody>
      </p:sp>
      <p:sp>
        <p:nvSpPr>
          <p:cNvPr id="3" name="Subtitle 2">
            <a:extLst>
              <a:ext uri="{FF2B5EF4-FFF2-40B4-BE49-F238E27FC236}">
                <a16:creationId xmlns:a16="http://schemas.microsoft.com/office/drawing/2014/main" id="{6D4B7A2D-77B9-418F-8D23-FF03B828B915}"/>
              </a:ext>
            </a:extLst>
          </p:cNvPr>
          <p:cNvSpPr>
            <a:spLocks noGrp="1"/>
          </p:cNvSpPr>
          <p:nvPr>
            <p:ph type="subTitle" idx="1"/>
          </p:nvPr>
        </p:nvSpPr>
        <p:spPr>
          <a:xfrm>
            <a:off x="1523603" y="3602037"/>
            <a:ext cx="9141619" cy="1655763"/>
          </a:xfrm>
        </p:spPr>
        <p:txBody>
          <a:bodyPr/>
          <a:lstStyle>
            <a:lvl1pPr marL="0" indent="0" algn="ctr">
              <a:buNone/>
              <a:defRPr sz="2399"/>
            </a:lvl1pPr>
            <a:lvl2pPr marL="457086" indent="0" algn="ctr">
              <a:buNone/>
              <a:defRPr sz="2000"/>
            </a:lvl2pPr>
            <a:lvl3pPr marL="914171"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DD8B1C-50F8-4651-B30F-2E38793FE432}"/>
              </a:ext>
            </a:extLst>
          </p:cNvPr>
          <p:cNvSpPr>
            <a:spLocks noGrp="1"/>
          </p:cNvSpPr>
          <p:nvPr>
            <p:ph type="dt" sz="half" idx="10"/>
          </p:nvPr>
        </p:nvSpPr>
        <p:spPr/>
        <p:txBody>
          <a:bodyPr/>
          <a:lstStyle/>
          <a:p>
            <a:fld id="{497CC2A5-34CE-42E5-A099-A0D316B7FBCA}" type="datetimeFigureOut">
              <a:rPr lang="en-US" smtClean="0"/>
              <a:t>12/5/2023</a:t>
            </a:fld>
            <a:endParaRPr lang="en-US"/>
          </a:p>
        </p:txBody>
      </p:sp>
      <p:sp>
        <p:nvSpPr>
          <p:cNvPr id="5" name="Footer Placeholder 4">
            <a:extLst>
              <a:ext uri="{FF2B5EF4-FFF2-40B4-BE49-F238E27FC236}">
                <a16:creationId xmlns:a16="http://schemas.microsoft.com/office/drawing/2014/main" id="{EEE5FC17-A21A-4477-A23F-E9386209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0115D-92EA-45CA-B64F-E32020BCF767}"/>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169803709"/>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9444-C7E5-4C7F-85D1-191269132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A633C-B1D9-4CDA-97FE-87B9F668AF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6525D-1BD9-4103-ADEE-E3F51D0360D4}"/>
              </a:ext>
            </a:extLst>
          </p:cNvPr>
          <p:cNvSpPr>
            <a:spLocks noGrp="1"/>
          </p:cNvSpPr>
          <p:nvPr>
            <p:ph type="dt" sz="half" idx="10"/>
          </p:nvPr>
        </p:nvSpPr>
        <p:spPr/>
        <p:txBody>
          <a:bodyPr/>
          <a:lstStyle/>
          <a:p>
            <a:fld id="{497CC2A5-34CE-42E5-A099-A0D316B7FBCA}" type="datetimeFigureOut">
              <a:rPr lang="en-US" smtClean="0"/>
              <a:t>12/5/2023</a:t>
            </a:fld>
            <a:endParaRPr lang="en-US"/>
          </a:p>
        </p:txBody>
      </p:sp>
      <p:sp>
        <p:nvSpPr>
          <p:cNvPr id="5" name="Footer Placeholder 4">
            <a:extLst>
              <a:ext uri="{FF2B5EF4-FFF2-40B4-BE49-F238E27FC236}">
                <a16:creationId xmlns:a16="http://schemas.microsoft.com/office/drawing/2014/main" id="{2D9A2D16-E8D0-47DB-8084-BF11A98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83B8C-BFA9-4640-A00E-3716F9BF1C20}"/>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13083261"/>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70" y="-174172"/>
            <a:ext cx="8410275" cy="7206343"/>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250055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 id="2147483673" r:id="rId15"/>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1244598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image" Target="../media/image2553.pn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image" Target="../media/image11.png"/><Relationship Id="rId9"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customXml" Target="../ink/ink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ustomXml" Target="../ink/ink1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ustomXml" Target="../ink/ink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a:t>
            </a:r>
            <a:r>
              <a:rPr lang="en-US" sz="6600" b="1">
                <a:gradFill>
                  <a:gsLst>
                    <a:gs pos="4000">
                      <a:schemeClr val="accent2"/>
                    </a:gs>
                    <a:gs pos="100000">
                      <a:schemeClr val="accent1"/>
                    </a:gs>
                  </a:gsLst>
                  <a:lin ang="6000000" scaled="0"/>
                </a:gradFill>
                <a:latin typeface="Cooper Black" panose="0208090404030B020404" pitchFamily="18" charset="0"/>
              </a:rPr>
              <a:t>, SAC </a:t>
            </a:r>
            <a:r>
              <a:rPr lang="en-US" sz="6600" b="1" dirty="0">
                <a:gradFill>
                  <a:gsLst>
                    <a:gs pos="4000">
                      <a:schemeClr val="accent2"/>
                    </a:gs>
                    <a:gs pos="100000">
                      <a:schemeClr val="accent1"/>
                    </a:gs>
                  </a:gsLst>
                  <a:lin ang="6000000" scaled="0"/>
                </a:gradFill>
                <a:latin typeface="Cooper Black" panose="0208090404030B020404" pitchFamily="18" charset="0"/>
              </a:rPr>
              <a:t>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Why someone fails to learn CDS from google?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&lt; &gt;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grpSp>
        <p:nvGrpSpPr>
          <p:cNvPr id="11" name="Group 10">
            <a:extLst>
              <a:ext uri="{FF2B5EF4-FFF2-40B4-BE49-F238E27FC236}">
                <a16:creationId xmlns:a16="http://schemas.microsoft.com/office/drawing/2014/main" id="{2C171962-7CAE-BFDD-88B9-88B9C0C010FE}"/>
              </a:ext>
            </a:extLst>
          </p:cNvPr>
          <p:cNvGrpSpPr/>
          <p:nvPr/>
        </p:nvGrpSpPr>
        <p:grpSpPr>
          <a:xfrm>
            <a:off x="774433" y="401150"/>
            <a:ext cx="360" cy="360"/>
            <a:chOff x="774433" y="4011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6C454EE-C792-3547-18D5-2B98BF9F9ABA}"/>
                    </a:ext>
                  </a:extLst>
                </p14:cNvPr>
                <p14:cNvContentPartPr/>
                <p14:nvPr/>
              </p14:nvContentPartPr>
              <p14:xfrm>
                <a:off x="774433" y="401150"/>
                <a:ext cx="360" cy="360"/>
              </p14:xfrm>
            </p:contentPart>
          </mc:Choice>
          <mc:Fallback xmlns="">
            <p:pic>
              <p:nvPicPr>
                <p:cNvPr id="9" name="Ink 8">
                  <a:extLst>
                    <a:ext uri="{FF2B5EF4-FFF2-40B4-BE49-F238E27FC236}">
                      <a16:creationId xmlns:a16="http://schemas.microsoft.com/office/drawing/2014/main" id="{56C454EE-C792-3547-18D5-2B98BF9F9ABA}"/>
                    </a:ext>
                  </a:extLst>
                </p:cNvPr>
                <p:cNvPicPr/>
                <p:nvPr/>
              </p:nvPicPr>
              <p:blipFill>
                <a:blip r:embed="rId7"/>
                <a:stretch>
                  <a:fillRect/>
                </a:stretch>
              </p:blipFill>
              <p:spPr>
                <a:xfrm>
                  <a:off x="765793" y="392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2BC26F-BE05-3048-D4FD-B80751AA871A}"/>
                    </a:ext>
                  </a:extLst>
                </p14:cNvPr>
                <p14:cNvContentPartPr/>
                <p14:nvPr/>
              </p14:nvContentPartPr>
              <p14:xfrm>
                <a:off x="774433" y="401150"/>
                <a:ext cx="360" cy="360"/>
              </p14:xfrm>
            </p:contentPart>
          </mc:Choice>
          <mc:Fallback xmlns="">
            <p:pic>
              <p:nvPicPr>
                <p:cNvPr id="10" name="Ink 9">
                  <a:extLst>
                    <a:ext uri="{FF2B5EF4-FFF2-40B4-BE49-F238E27FC236}">
                      <a16:creationId xmlns:a16="http://schemas.microsoft.com/office/drawing/2014/main" id="{CE2BC26F-BE05-3048-D4FD-B80751AA871A}"/>
                    </a:ext>
                  </a:extLst>
                </p:cNvPr>
                <p:cNvPicPr/>
                <p:nvPr/>
              </p:nvPicPr>
              <p:blipFill>
                <a:blip r:embed="rId7"/>
                <a:stretch>
                  <a:fillRect/>
                </a:stretch>
              </p:blipFill>
              <p:spPr>
                <a:xfrm>
                  <a:off x="765793" y="392510"/>
                  <a:ext cx="18000" cy="18000"/>
                </a:xfrm>
                <a:prstGeom prst="rect">
                  <a:avLst/>
                </a:prstGeom>
              </p:spPr>
            </p:pic>
          </mc:Fallback>
        </mc:AlternateContent>
      </p:grpSp>
      <p:pic>
        <p:nvPicPr>
          <p:cNvPr id="1026" name="Picture 2" descr="CBSE CLASS XII ENGINEERING GRAPHICS PRACTICALS MACHINE BLOCK 03 - YouTube">
            <a:extLst>
              <a:ext uri="{FF2B5EF4-FFF2-40B4-BE49-F238E27FC236}">
                <a16:creationId xmlns:a16="http://schemas.microsoft.com/office/drawing/2014/main" id="{2DC14AA3-EE52-B121-4EAC-D0FACC7126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788" y="762806"/>
            <a:ext cx="6733054" cy="378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9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Rounded Corners 8">
            <a:extLst>
              <a:ext uri="{FF2B5EF4-FFF2-40B4-BE49-F238E27FC236}">
                <a16:creationId xmlns:a16="http://schemas.microsoft.com/office/drawing/2014/main" id="{8D733875-09AD-3A09-43A4-D723B2043475}"/>
              </a:ext>
            </a:extLst>
          </p:cNvPr>
          <p:cNvSpPr/>
          <p:nvPr/>
        </p:nvSpPr>
        <p:spPr>
          <a:xfrm>
            <a:off x="340379" y="2420888"/>
            <a:ext cx="3233393" cy="13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View</a:t>
            </a:r>
          </a:p>
        </p:txBody>
      </p:sp>
      <p:sp>
        <p:nvSpPr>
          <p:cNvPr id="10" name="Rectangle 9">
            <a:extLst>
              <a:ext uri="{FF2B5EF4-FFF2-40B4-BE49-F238E27FC236}">
                <a16:creationId xmlns:a16="http://schemas.microsoft.com/office/drawing/2014/main" id="{4F87ECF4-6264-E6EF-61B3-C1E2A8A6C151}"/>
              </a:ext>
            </a:extLst>
          </p:cNvPr>
          <p:cNvSpPr/>
          <p:nvPr/>
        </p:nvSpPr>
        <p:spPr>
          <a:xfrm>
            <a:off x="8974732" y="707504"/>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ABAP Program</a:t>
            </a:r>
          </a:p>
        </p:txBody>
      </p:sp>
      <p:sp>
        <p:nvSpPr>
          <p:cNvPr id="11" name="Rectangle 10">
            <a:extLst>
              <a:ext uri="{FF2B5EF4-FFF2-40B4-BE49-F238E27FC236}">
                <a16:creationId xmlns:a16="http://schemas.microsoft.com/office/drawing/2014/main" id="{D2E0EFBC-6008-978E-D0BE-F2804BC9F7D7}"/>
              </a:ext>
            </a:extLst>
          </p:cNvPr>
          <p:cNvSpPr/>
          <p:nvPr/>
        </p:nvSpPr>
        <p:spPr>
          <a:xfrm>
            <a:off x="8974732" y="1556792"/>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Fiori App</a:t>
            </a:r>
          </a:p>
        </p:txBody>
      </p:sp>
      <p:sp>
        <p:nvSpPr>
          <p:cNvPr id="12" name="Rectangle 11">
            <a:extLst>
              <a:ext uri="{FF2B5EF4-FFF2-40B4-BE49-F238E27FC236}">
                <a16:creationId xmlns:a16="http://schemas.microsoft.com/office/drawing/2014/main" id="{C97B2B06-6616-CE8B-AB54-345552D28C14}"/>
              </a:ext>
            </a:extLst>
          </p:cNvPr>
          <p:cNvSpPr/>
          <p:nvPr/>
        </p:nvSpPr>
        <p:spPr>
          <a:xfrm>
            <a:off x="8974732" y="2420888"/>
            <a:ext cx="3101200" cy="530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Data Analytics</a:t>
            </a:r>
          </a:p>
        </p:txBody>
      </p:sp>
      <p:sp>
        <p:nvSpPr>
          <p:cNvPr id="13" name="Rectangle 12">
            <a:extLst>
              <a:ext uri="{FF2B5EF4-FFF2-40B4-BE49-F238E27FC236}">
                <a16:creationId xmlns:a16="http://schemas.microsoft.com/office/drawing/2014/main" id="{DA209D96-3338-CD8A-F793-9F579E9E6CF2}"/>
              </a:ext>
            </a:extLst>
          </p:cNvPr>
          <p:cNvSpPr/>
          <p:nvPr/>
        </p:nvSpPr>
        <p:spPr>
          <a:xfrm>
            <a:off x="8988604" y="3337658"/>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S/4HANA embedded Analytics</a:t>
            </a:r>
          </a:p>
        </p:txBody>
      </p:sp>
      <p:sp>
        <p:nvSpPr>
          <p:cNvPr id="14" name="Rectangle 13">
            <a:extLst>
              <a:ext uri="{FF2B5EF4-FFF2-40B4-BE49-F238E27FC236}">
                <a16:creationId xmlns:a16="http://schemas.microsoft.com/office/drawing/2014/main" id="{A0602769-73AC-5D61-DF8F-03F411FD29E4}"/>
              </a:ext>
            </a:extLst>
          </p:cNvPr>
          <p:cNvSpPr/>
          <p:nvPr/>
        </p:nvSpPr>
        <p:spPr>
          <a:xfrm>
            <a:off x="8981668" y="4489786"/>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Integration API</a:t>
            </a:r>
          </a:p>
        </p:txBody>
      </p:sp>
      <p:sp>
        <p:nvSpPr>
          <p:cNvPr id="15" name="Rectangle 14">
            <a:extLst>
              <a:ext uri="{FF2B5EF4-FFF2-40B4-BE49-F238E27FC236}">
                <a16:creationId xmlns:a16="http://schemas.microsoft.com/office/drawing/2014/main" id="{183C93C9-98AF-2121-683D-ED3C9AB4BD4B}"/>
              </a:ext>
            </a:extLst>
          </p:cNvPr>
          <p:cNvSpPr/>
          <p:nvPr/>
        </p:nvSpPr>
        <p:spPr>
          <a:xfrm>
            <a:off x="8968511" y="5649215"/>
            <a:ext cx="3087328" cy="811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RAP/BOPF</a:t>
            </a:r>
          </a:p>
        </p:txBody>
      </p:sp>
      <p:cxnSp>
        <p:nvCxnSpPr>
          <p:cNvPr id="17" name="Connector: Elbow 16">
            <a:extLst>
              <a:ext uri="{FF2B5EF4-FFF2-40B4-BE49-F238E27FC236}">
                <a16:creationId xmlns:a16="http://schemas.microsoft.com/office/drawing/2014/main" id="{7849032B-4AC7-B98B-3AD7-ECEBB732C44F}"/>
              </a:ext>
            </a:extLst>
          </p:cNvPr>
          <p:cNvCxnSpPr>
            <a:stCxn id="10" idx="1"/>
          </p:cNvCxnSpPr>
          <p:nvPr/>
        </p:nvCxnSpPr>
        <p:spPr>
          <a:xfrm rot="10800000" flipV="1">
            <a:off x="3573772" y="972848"/>
            <a:ext cx="5400960" cy="1592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9329E68-BBCB-22DB-7170-3BE7DBAAD6F2}"/>
              </a:ext>
            </a:extLst>
          </p:cNvPr>
          <p:cNvCxnSpPr>
            <a:stCxn id="11" idx="1"/>
          </p:cNvCxnSpPr>
          <p:nvPr/>
        </p:nvCxnSpPr>
        <p:spPr>
          <a:xfrm rot="10800000" flipV="1">
            <a:off x="3573772" y="1822136"/>
            <a:ext cx="5400960" cy="1030799"/>
          </a:xfrm>
          <a:prstGeom prst="bentConnector3">
            <a:avLst>
              <a:gd name="adj1" fmla="val 4309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D7CB911-8755-F18A-4FFC-74162E88257B}"/>
              </a:ext>
            </a:extLst>
          </p:cNvPr>
          <p:cNvSpPr txBox="1"/>
          <p:nvPr/>
        </p:nvSpPr>
        <p:spPr>
          <a:xfrm>
            <a:off x="6670476" y="1455642"/>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cxnSp>
        <p:nvCxnSpPr>
          <p:cNvPr id="23" name="Connector: Elbow 22">
            <a:extLst>
              <a:ext uri="{FF2B5EF4-FFF2-40B4-BE49-F238E27FC236}">
                <a16:creationId xmlns:a16="http://schemas.microsoft.com/office/drawing/2014/main" id="{CA21B9DF-5A1C-013F-1990-C38BEF60C471}"/>
              </a:ext>
            </a:extLst>
          </p:cNvPr>
          <p:cNvCxnSpPr>
            <a:endCxn id="9" idx="3"/>
          </p:cNvCxnSpPr>
          <p:nvPr/>
        </p:nvCxnSpPr>
        <p:spPr>
          <a:xfrm rot="10800000" flipV="1">
            <a:off x="3573773" y="2564902"/>
            <a:ext cx="5394739" cy="535561"/>
          </a:xfrm>
          <a:prstGeom prst="bentConnector3">
            <a:avLst>
              <a:gd name="adj1" fmla="val 34088"/>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DFF609F-FB79-B0FD-7A44-D38723D2A822}"/>
              </a:ext>
            </a:extLst>
          </p:cNvPr>
          <p:cNvSpPr txBox="1"/>
          <p:nvPr/>
        </p:nvSpPr>
        <p:spPr>
          <a:xfrm>
            <a:off x="7102524" y="2231495"/>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27" name="Connector: Elbow 26">
            <a:extLst>
              <a:ext uri="{FF2B5EF4-FFF2-40B4-BE49-F238E27FC236}">
                <a16:creationId xmlns:a16="http://schemas.microsoft.com/office/drawing/2014/main" id="{CC56EA87-9B4E-80A0-2693-9DA795D7044E}"/>
              </a:ext>
            </a:extLst>
          </p:cNvPr>
          <p:cNvCxnSpPr>
            <a:stCxn id="13" idx="1"/>
          </p:cNvCxnSpPr>
          <p:nvPr/>
        </p:nvCxnSpPr>
        <p:spPr>
          <a:xfrm rot="10800000">
            <a:off x="3567552" y="3329651"/>
            <a:ext cx="5421052" cy="413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C324DF4-F58A-83CD-335C-2B1BCCF1B4E8}"/>
              </a:ext>
            </a:extLst>
          </p:cNvPr>
          <p:cNvSpPr txBox="1"/>
          <p:nvPr/>
        </p:nvSpPr>
        <p:spPr>
          <a:xfrm>
            <a:off x="6800945" y="3248335"/>
            <a:ext cx="2160240"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p:txBody>
      </p:sp>
      <p:sp>
        <p:nvSpPr>
          <p:cNvPr id="29" name="TextBox 28">
            <a:extLst>
              <a:ext uri="{FF2B5EF4-FFF2-40B4-BE49-F238E27FC236}">
                <a16:creationId xmlns:a16="http://schemas.microsoft.com/office/drawing/2014/main" id="{8BCB78DB-20BF-0985-3EB1-23A413FE387B}"/>
              </a:ext>
            </a:extLst>
          </p:cNvPr>
          <p:cNvSpPr txBox="1"/>
          <p:nvPr/>
        </p:nvSpPr>
        <p:spPr>
          <a:xfrm>
            <a:off x="6808271" y="3499867"/>
            <a:ext cx="216024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@AnalyticDetails</a:t>
            </a:r>
          </a:p>
        </p:txBody>
      </p:sp>
      <p:cxnSp>
        <p:nvCxnSpPr>
          <p:cNvPr id="31" name="Connector: Elbow 30">
            <a:extLst>
              <a:ext uri="{FF2B5EF4-FFF2-40B4-BE49-F238E27FC236}">
                <a16:creationId xmlns:a16="http://schemas.microsoft.com/office/drawing/2014/main" id="{74863172-54D1-AC9D-8064-F4FCCECBA8C1}"/>
              </a:ext>
            </a:extLst>
          </p:cNvPr>
          <p:cNvCxnSpPr>
            <a:stCxn id="14" idx="1"/>
          </p:cNvCxnSpPr>
          <p:nvPr/>
        </p:nvCxnSpPr>
        <p:spPr>
          <a:xfrm rot="10800000">
            <a:off x="3567552" y="3536509"/>
            <a:ext cx="5414116" cy="1358988"/>
          </a:xfrm>
          <a:prstGeom prst="bentConnector3">
            <a:avLst>
              <a:gd name="adj1" fmla="val 5155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9A52F1ED-56DB-6C03-4DED-E53C59B646FD}"/>
              </a:ext>
            </a:extLst>
          </p:cNvPr>
          <p:cNvPicPr>
            <a:picLocks noChangeAspect="1"/>
          </p:cNvPicPr>
          <p:nvPr/>
        </p:nvPicPr>
        <p:blipFill>
          <a:blip r:embed="rId6"/>
          <a:stretch>
            <a:fillRect/>
          </a:stretch>
        </p:blipFill>
        <p:spPr>
          <a:xfrm>
            <a:off x="6670476" y="4441712"/>
            <a:ext cx="2200275" cy="457200"/>
          </a:xfrm>
          <a:prstGeom prst="rect">
            <a:avLst/>
          </a:prstGeom>
        </p:spPr>
      </p:pic>
      <p:cxnSp>
        <p:nvCxnSpPr>
          <p:cNvPr id="36" name="Connector: Elbow 35">
            <a:extLst>
              <a:ext uri="{FF2B5EF4-FFF2-40B4-BE49-F238E27FC236}">
                <a16:creationId xmlns:a16="http://schemas.microsoft.com/office/drawing/2014/main" id="{76AA1B35-3865-FCEA-2607-26D8DF463872}"/>
              </a:ext>
            </a:extLst>
          </p:cNvPr>
          <p:cNvCxnSpPr>
            <a:stCxn id="15" idx="1"/>
          </p:cNvCxnSpPr>
          <p:nvPr/>
        </p:nvCxnSpPr>
        <p:spPr>
          <a:xfrm rot="10800000">
            <a:off x="3567553" y="3743370"/>
            <a:ext cx="5400959" cy="2311557"/>
          </a:xfrm>
          <a:prstGeom prst="bentConnector3">
            <a:avLst>
              <a:gd name="adj1" fmla="val 6140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1C1E88-4877-C1A2-C99C-01C686AB6BC7}"/>
              </a:ext>
            </a:extLst>
          </p:cNvPr>
          <p:cNvSpPr txBox="1"/>
          <p:nvPr/>
        </p:nvSpPr>
        <p:spPr>
          <a:xfrm>
            <a:off x="6302299" y="5558045"/>
            <a:ext cx="2168377" cy="523220"/>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@Odata.publish</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@ObjectModel</a:t>
            </a:r>
          </a:p>
        </p:txBody>
      </p:sp>
      <p:sp>
        <p:nvSpPr>
          <p:cNvPr id="2" name="Title 7">
            <a:extLst>
              <a:ext uri="{FF2B5EF4-FFF2-40B4-BE49-F238E27FC236}">
                <a16:creationId xmlns:a16="http://schemas.microsoft.com/office/drawing/2014/main" id="{A1A0E91D-32AC-AFFA-79FB-D86EFF39B8A1}"/>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CDS Perspective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2134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VDM – Virtual data modeling</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692696"/>
            <a:ext cx="11619905" cy="156966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Is a gold standard and best practice to build CDS views in S/4HANA projects. This standard is adopted already by SAP so by learning this you will also be able to understand standard CDS view structures.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we join a project, we would not need any KT from anyone if project follow VDM</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In absence of a colleague, we will be able to manage the development and understand purpose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When SAP deliver standard CDS views, they do not share mobile no. of their SAP labs developer</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It allows great modularization and the best practices for a scalable project design</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18AA534A-DEAB-85B0-2E98-5006FB288B3C}"/>
              </a:ext>
            </a:extLst>
          </p:cNvPr>
          <p:cNvSpPr/>
          <p:nvPr/>
        </p:nvSpPr>
        <p:spPr>
          <a:xfrm>
            <a:off x="373949" y="2551718"/>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Private</a:t>
            </a:r>
          </a:p>
        </p:txBody>
      </p:sp>
      <p:sp>
        <p:nvSpPr>
          <p:cNvPr id="10" name="Rectangle 9">
            <a:extLst>
              <a:ext uri="{FF2B5EF4-FFF2-40B4-BE49-F238E27FC236}">
                <a16:creationId xmlns:a16="http://schemas.microsoft.com/office/drawing/2014/main" id="{3006D462-B7DF-48F8-2189-72AFB2404526}"/>
              </a:ext>
            </a:extLst>
          </p:cNvPr>
          <p:cNvSpPr/>
          <p:nvPr/>
        </p:nvSpPr>
        <p:spPr>
          <a:xfrm>
            <a:off x="4710171" y="2327452"/>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Interface views</a:t>
            </a:r>
          </a:p>
        </p:txBody>
      </p:sp>
      <p:sp>
        <p:nvSpPr>
          <p:cNvPr id="11" name="Rectangle 10">
            <a:extLst>
              <a:ext uri="{FF2B5EF4-FFF2-40B4-BE49-F238E27FC236}">
                <a16:creationId xmlns:a16="http://schemas.microsoft.com/office/drawing/2014/main" id="{25967FC8-CC93-268B-8571-667B1743886D}"/>
              </a:ext>
            </a:extLst>
          </p:cNvPr>
          <p:cNvSpPr/>
          <p:nvPr/>
        </p:nvSpPr>
        <p:spPr>
          <a:xfrm>
            <a:off x="9046393" y="2574795"/>
            <a:ext cx="2880320"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Consumption</a:t>
            </a:r>
          </a:p>
        </p:txBody>
      </p:sp>
      <p:sp>
        <p:nvSpPr>
          <p:cNvPr id="12" name="Rectangle 11">
            <a:extLst>
              <a:ext uri="{FF2B5EF4-FFF2-40B4-BE49-F238E27FC236}">
                <a16:creationId xmlns:a16="http://schemas.microsoft.com/office/drawing/2014/main" id="{5112D85B-739B-2A09-9156-BF2974C19D90}"/>
              </a:ext>
            </a:extLst>
          </p:cNvPr>
          <p:cNvSpPr/>
          <p:nvPr/>
        </p:nvSpPr>
        <p:spPr>
          <a:xfrm>
            <a:off x="6598122" y="2982436"/>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Composite</a:t>
            </a:r>
          </a:p>
        </p:txBody>
      </p:sp>
      <p:sp>
        <p:nvSpPr>
          <p:cNvPr id="13" name="Rectangle 12">
            <a:extLst>
              <a:ext uri="{FF2B5EF4-FFF2-40B4-BE49-F238E27FC236}">
                <a16:creationId xmlns:a16="http://schemas.microsoft.com/office/drawing/2014/main" id="{A2DD457D-A2A0-5500-1A6C-ABED021A062B}"/>
              </a:ext>
            </a:extLst>
          </p:cNvPr>
          <p:cNvSpPr/>
          <p:nvPr/>
        </p:nvSpPr>
        <p:spPr>
          <a:xfrm>
            <a:off x="3550443" y="2998282"/>
            <a:ext cx="2016224" cy="446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Basic</a:t>
            </a:r>
          </a:p>
        </p:txBody>
      </p:sp>
      <p:cxnSp>
        <p:nvCxnSpPr>
          <p:cNvPr id="15" name="Connector: Elbow 14">
            <a:extLst>
              <a:ext uri="{FF2B5EF4-FFF2-40B4-BE49-F238E27FC236}">
                <a16:creationId xmlns:a16="http://schemas.microsoft.com/office/drawing/2014/main" id="{D022DCA7-67F1-ABF4-82E3-4025FAD34207}"/>
              </a:ext>
            </a:extLst>
          </p:cNvPr>
          <p:cNvCxnSpPr>
            <a:stCxn id="10" idx="2"/>
            <a:endCxn id="13" idx="0"/>
          </p:cNvCxnSpPr>
          <p:nvPr/>
        </p:nvCxnSpPr>
        <p:spPr>
          <a:xfrm rot="5400000">
            <a:off x="5242310" y="2090261"/>
            <a:ext cx="224266" cy="15917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99FE6-EB06-3152-6997-FD28C166AABB}"/>
              </a:ext>
            </a:extLst>
          </p:cNvPr>
          <p:cNvCxnSpPr>
            <a:stCxn id="10" idx="2"/>
            <a:endCxn id="12" idx="0"/>
          </p:cNvCxnSpPr>
          <p:nvPr/>
        </p:nvCxnSpPr>
        <p:spPr>
          <a:xfrm rot="16200000" flipH="1">
            <a:off x="6774072" y="2150274"/>
            <a:ext cx="208420" cy="1455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374613-8F75-E9B9-E406-FF0AAB31833C}"/>
              </a:ext>
            </a:extLst>
          </p:cNvPr>
          <p:cNvCxnSpPr/>
          <p:nvPr/>
        </p:nvCxnSpPr>
        <p:spPr>
          <a:xfrm>
            <a:off x="3430116" y="2982435"/>
            <a:ext cx="0" cy="3684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02BE48-40F1-14B5-A6CE-737F8FCAF56F}"/>
              </a:ext>
            </a:extLst>
          </p:cNvPr>
          <p:cNvCxnSpPr/>
          <p:nvPr/>
        </p:nvCxnSpPr>
        <p:spPr>
          <a:xfrm>
            <a:off x="8758708" y="2982434"/>
            <a:ext cx="0" cy="36847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629227-71DB-25F8-B402-DCCD1FC34ACA}"/>
              </a:ext>
            </a:extLst>
          </p:cNvPr>
          <p:cNvSpPr txBox="1"/>
          <p:nvPr/>
        </p:nvSpPr>
        <p:spPr>
          <a:xfrm>
            <a:off x="198101" y="2982434"/>
            <a:ext cx="3232014" cy="2308324"/>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Starts with P_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@VDM.private: true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These are the views built by SAP and reused by SAP itself.</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As a developer we can use private views to build our views but </a:t>
            </a:r>
            <a:r>
              <a:rPr kumimoji="0" lang="en-US" sz="1600" b="1" i="0" u="none" strike="noStrike" kern="1200" cap="none" spc="0" normalizeH="0" baseline="0" noProof="0" dirty="0">
                <a:ln>
                  <a:noFill/>
                </a:ln>
                <a:solidFill>
                  <a:prstClr val="black"/>
                </a:solidFill>
                <a:effectLst/>
                <a:uLnTx/>
                <a:uFillTx/>
                <a:latin typeface="Segoe UI"/>
                <a:ea typeface="+mn-ea"/>
                <a:cs typeface="+mn-cs"/>
              </a:rPr>
              <a:t>we must not?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SAP do not guarantee the stable contract</a:t>
            </a:r>
          </a:p>
        </p:txBody>
      </p:sp>
      <p:sp>
        <p:nvSpPr>
          <p:cNvPr id="66" name="TextBox 65">
            <a:extLst>
              <a:ext uri="{FF2B5EF4-FFF2-40B4-BE49-F238E27FC236}">
                <a16:creationId xmlns:a16="http://schemas.microsoft.com/office/drawing/2014/main" id="{FDAFF4D1-4174-F492-0AAE-5631D21C98D9}"/>
              </a:ext>
            </a:extLst>
          </p:cNvPr>
          <p:cNvSpPr txBox="1"/>
          <p:nvPr/>
        </p:nvSpPr>
        <p:spPr>
          <a:xfrm>
            <a:off x="3550443" y="3501008"/>
            <a:ext cx="5063899" cy="267765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I_, @VDM.viewType : #BASIC, #COMPOSITE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certainly use them in our projects, view on view because contract remains stable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RoR</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Basic views are always used to ready either Pure Master or Pure transaction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If we want combination of master and transaction data we can go with composite views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 composite view can act like a #CUBE view for data analytics. Usually these views are used to aggregate data with @DefaultAggregation annotation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We can build interface views on top of private(our) or other interface views</a:t>
            </a:r>
          </a:p>
        </p:txBody>
      </p:sp>
      <p:sp>
        <p:nvSpPr>
          <p:cNvPr id="67" name="TextBox 66">
            <a:extLst>
              <a:ext uri="{FF2B5EF4-FFF2-40B4-BE49-F238E27FC236}">
                <a16:creationId xmlns:a16="http://schemas.microsoft.com/office/drawing/2014/main" id="{B66B4C33-8F35-2141-FE4D-41533998AFBC}"/>
              </a:ext>
            </a:extLst>
          </p:cNvPr>
          <p:cNvSpPr txBox="1"/>
          <p:nvPr/>
        </p:nvSpPr>
        <p:spPr>
          <a:xfrm>
            <a:off x="8927464" y="3085726"/>
            <a:ext cx="3044610" cy="289310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Starts with C_, @VDM.viewType : #COMPOSITION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They are used for final consumption for our use case e.g. Fiori App, Analytics, Integration etc.</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Annotations related to final UI and tool consumption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 Data analytics we create with annotation @Analytic.query: true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Which creates a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BeX</a:t>
            </a:r>
            <a:r>
              <a:rPr kumimoji="0" lang="en-US" sz="1400" b="0" i="0" u="none" strike="noStrike" kern="1200" cap="none" spc="0" normalizeH="0" baseline="0" noProof="0" dirty="0">
                <a:ln>
                  <a:noFill/>
                </a:ln>
                <a:solidFill>
                  <a:prstClr val="black"/>
                </a:solidFill>
                <a:effectLst/>
                <a:uLnTx/>
                <a:uFillTx/>
                <a:latin typeface="Segoe UI"/>
                <a:ea typeface="+mn-ea"/>
                <a:cs typeface="+mn-cs"/>
              </a:rPr>
              <a:t> query in SAP S/4HANA.</a:t>
            </a:r>
          </a:p>
        </p:txBody>
      </p:sp>
      <p:cxnSp>
        <p:nvCxnSpPr>
          <p:cNvPr id="69" name="Straight Arrow Connector 68">
            <a:extLst>
              <a:ext uri="{FF2B5EF4-FFF2-40B4-BE49-F238E27FC236}">
                <a16:creationId xmlns:a16="http://schemas.microsoft.com/office/drawing/2014/main" id="{15531614-B3D2-432F-AB96-83D71F214D1A}"/>
              </a:ext>
            </a:extLst>
          </p:cNvPr>
          <p:cNvCxnSpPr>
            <a:stCxn id="9" idx="3"/>
            <a:endCxn id="10" idx="1"/>
          </p:cNvCxnSpPr>
          <p:nvPr/>
        </p:nvCxnSpPr>
        <p:spPr>
          <a:xfrm flipV="1">
            <a:off x="3254269" y="2550734"/>
            <a:ext cx="1455902" cy="22426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528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97939" y="114243"/>
            <a:ext cx="11030576" cy="7224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rPr>
              <a:t>Arrangement</a:t>
            </a:r>
            <a:endParaRPr kumimoji="0" lang="en-IN" sz="3200" b="1" i="0" u="none" strike="noStrike" kern="1200" cap="none" spc="0" normalizeH="0" baseline="0" noProof="0" dirty="0">
              <a:ln>
                <a:noFill/>
              </a:ln>
              <a:solidFill>
                <a:prstClr val="black"/>
              </a:solidFill>
              <a:effectLst/>
              <a:uLnTx/>
              <a:uFillTx/>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11" name="Rectangle 10">
            <a:extLst>
              <a:ext uri="{FF2B5EF4-FFF2-40B4-BE49-F238E27FC236}">
                <a16:creationId xmlns:a16="http://schemas.microsoft.com/office/drawing/2014/main" id="{C324D572-95AC-A2C5-9DA4-D7E7BEB36746}"/>
              </a:ext>
            </a:extLst>
          </p:cNvPr>
          <p:cNvSpPr/>
          <p:nvPr/>
        </p:nvSpPr>
        <p:spPr>
          <a:xfrm>
            <a:off x="116701"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2" name="Rectangle 11">
            <a:extLst>
              <a:ext uri="{FF2B5EF4-FFF2-40B4-BE49-F238E27FC236}">
                <a16:creationId xmlns:a16="http://schemas.microsoft.com/office/drawing/2014/main" id="{F390ABC4-4483-5E61-3697-A9F9C81D433D}"/>
              </a:ext>
            </a:extLst>
          </p:cNvPr>
          <p:cNvSpPr/>
          <p:nvPr/>
        </p:nvSpPr>
        <p:spPr>
          <a:xfrm>
            <a:off x="1845950"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3" name="Rectangle 12">
            <a:extLst>
              <a:ext uri="{FF2B5EF4-FFF2-40B4-BE49-F238E27FC236}">
                <a16:creationId xmlns:a16="http://schemas.microsoft.com/office/drawing/2014/main" id="{FD44F5B0-AC96-E9BC-81CB-BF40B52A7639}"/>
              </a:ext>
            </a:extLst>
          </p:cNvPr>
          <p:cNvSpPr/>
          <p:nvPr/>
        </p:nvSpPr>
        <p:spPr>
          <a:xfrm>
            <a:off x="3587674"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4" name="Rectangle 13">
            <a:extLst>
              <a:ext uri="{FF2B5EF4-FFF2-40B4-BE49-F238E27FC236}">
                <a16:creationId xmlns:a16="http://schemas.microsoft.com/office/drawing/2014/main" id="{E7804BD7-1E3B-C638-F4DA-8D4C9379026D}"/>
              </a:ext>
            </a:extLst>
          </p:cNvPr>
          <p:cNvSpPr/>
          <p:nvPr/>
        </p:nvSpPr>
        <p:spPr>
          <a:xfrm>
            <a:off x="5316923" y="5879018"/>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5" name="Rectangle 14">
            <a:extLst>
              <a:ext uri="{FF2B5EF4-FFF2-40B4-BE49-F238E27FC236}">
                <a16:creationId xmlns:a16="http://schemas.microsoft.com/office/drawing/2014/main" id="{644DEBCF-21C9-EBC5-EA9F-12247B442F3E}"/>
              </a:ext>
            </a:extLst>
          </p:cNvPr>
          <p:cNvSpPr/>
          <p:nvPr/>
        </p:nvSpPr>
        <p:spPr>
          <a:xfrm>
            <a:off x="7047220"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6" name="Rectangle 15">
            <a:extLst>
              <a:ext uri="{FF2B5EF4-FFF2-40B4-BE49-F238E27FC236}">
                <a16:creationId xmlns:a16="http://schemas.microsoft.com/office/drawing/2014/main" id="{1BE14855-C195-E01E-7D1C-544B86C5B545}"/>
              </a:ext>
            </a:extLst>
          </p:cNvPr>
          <p:cNvSpPr/>
          <p:nvPr/>
        </p:nvSpPr>
        <p:spPr>
          <a:xfrm>
            <a:off x="8776469" y="5869732"/>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7" name="Rectangle 16">
            <a:extLst>
              <a:ext uri="{FF2B5EF4-FFF2-40B4-BE49-F238E27FC236}">
                <a16:creationId xmlns:a16="http://schemas.microsoft.com/office/drawing/2014/main" id="{810F3C5B-04C5-07F4-A133-42CBB2A3DC4F}"/>
              </a:ext>
            </a:extLst>
          </p:cNvPr>
          <p:cNvSpPr/>
          <p:nvPr/>
        </p:nvSpPr>
        <p:spPr>
          <a:xfrm>
            <a:off x="10505718" y="5861134"/>
            <a:ext cx="1511448"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DB Tables</a:t>
            </a:r>
          </a:p>
        </p:txBody>
      </p:sp>
      <p:sp>
        <p:nvSpPr>
          <p:cNvPr id="19" name="Rectangle 18">
            <a:extLst>
              <a:ext uri="{FF2B5EF4-FFF2-40B4-BE49-F238E27FC236}">
                <a16:creationId xmlns:a16="http://schemas.microsoft.com/office/drawing/2014/main" id="{000EDD3B-96A3-DABD-28A8-41C53668288D}"/>
              </a:ext>
            </a:extLst>
          </p:cNvPr>
          <p:cNvSpPr/>
          <p:nvPr/>
        </p:nvSpPr>
        <p:spPr>
          <a:xfrm>
            <a:off x="1396041"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0" name="Rectangle 19">
            <a:extLst>
              <a:ext uri="{FF2B5EF4-FFF2-40B4-BE49-F238E27FC236}">
                <a16:creationId xmlns:a16="http://schemas.microsoft.com/office/drawing/2014/main" id="{069105EC-579B-1D7D-EDF0-3A1134AA289A}"/>
              </a:ext>
            </a:extLst>
          </p:cNvPr>
          <p:cNvSpPr/>
          <p:nvPr/>
        </p:nvSpPr>
        <p:spPr>
          <a:xfrm>
            <a:off x="4435685" y="4953825"/>
            <a:ext cx="2520280" cy="445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Private views</a:t>
            </a:r>
          </a:p>
        </p:txBody>
      </p:sp>
      <p:sp>
        <p:nvSpPr>
          <p:cNvPr id="21" name="Rectangle 20">
            <a:extLst>
              <a:ext uri="{FF2B5EF4-FFF2-40B4-BE49-F238E27FC236}">
                <a16:creationId xmlns:a16="http://schemas.microsoft.com/office/drawing/2014/main" id="{11A8E8CA-4DFE-7600-51EA-E5630828CC86}"/>
              </a:ext>
            </a:extLst>
          </p:cNvPr>
          <p:cNvSpPr/>
          <p:nvPr/>
        </p:nvSpPr>
        <p:spPr>
          <a:xfrm>
            <a:off x="5603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2" name="Rectangle 21">
            <a:extLst>
              <a:ext uri="{FF2B5EF4-FFF2-40B4-BE49-F238E27FC236}">
                <a16:creationId xmlns:a16="http://schemas.microsoft.com/office/drawing/2014/main" id="{43CE0811-7F15-CBF3-CA67-463827992352}"/>
              </a:ext>
            </a:extLst>
          </p:cNvPr>
          <p:cNvSpPr/>
          <p:nvPr/>
        </p:nvSpPr>
        <p:spPr>
          <a:xfrm>
            <a:off x="3894029"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3" name="Rectangle 22">
            <a:extLst>
              <a:ext uri="{FF2B5EF4-FFF2-40B4-BE49-F238E27FC236}">
                <a16:creationId xmlns:a16="http://schemas.microsoft.com/office/drawing/2014/main" id="{16A86DF2-2A25-5F8A-10C2-2CC8DE0B6976}"/>
              </a:ext>
            </a:extLst>
          </p:cNvPr>
          <p:cNvSpPr/>
          <p:nvPr/>
        </p:nvSpPr>
        <p:spPr>
          <a:xfrm>
            <a:off x="6838086" y="4161737"/>
            <a:ext cx="2519200" cy="43640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Basic interface views</a:t>
            </a:r>
          </a:p>
        </p:txBody>
      </p:sp>
      <p:sp>
        <p:nvSpPr>
          <p:cNvPr id="24" name="Rectangle 23">
            <a:extLst>
              <a:ext uri="{FF2B5EF4-FFF2-40B4-BE49-F238E27FC236}">
                <a16:creationId xmlns:a16="http://schemas.microsoft.com/office/drawing/2014/main" id="{D5AC199A-36A0-68C4-658A-EE7AAD4D480C}"/>
              </a:ext>
            </a:extLst>
          </p:cNvPr>
          <p:cNvSpPr/>
          <p:nvPr/>
        </p:nvSpPr>
        <p:spPr>
          <a:xfrm>
            <a:off x="2382581" y="3225633"/>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5" name="Rectangle 24">
            <a:extLst>
              <a:ext uri="{FF2B5EF4-FFF2-40B4-BE49-F238E27FC236}">
                <a16:creationId xmlns:a16="http://schemas.microsoft.com/office/drawing/2014/main" id="{3F5BC3D0-FE72-D9D3-E69F-2E82FC2BB34F}"/>
              </a:ext>
            </a:extLst>
          </p:cNvPr>
          <p:cNvSpPr/>
          <p:nvPr/>
        </p:nvSpPr>
        <p:spPr>
          <a:xfrm>
            <a:off x="5842127" y="3231585"/>
            <a:ext cx="2519200" cy="43640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Interface Composite views</a:t>
            </a:r>
          </a:p>
        </p:txBody>
      </p:sp>
      <p:sp>
        <p:nvSpPr>
          <p:cNvPr id="26" name="Rectangle 25">
            <a:extLst>
              <a:ext uri="{FF2B5EF4-FFF2-40B4-BE49-F238E27FC236}">
                <a16:creationId xmlns:a16="http://schemas.microsoft.com/office/drawing/2014/main" id="{48E27AE2-5F29-C63C-777A-FBEEDCCCBEE6}"/>
              </a:ext>
            </a:extLst>
          </p:cNvPr>
          <p:cNvSpPr/>
          <p:nvPr/>
        </p:nvSpPr>
        <p:spPr>
          <a:xfrm>
            <a:off x="4111830" y="2420888"/>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cxnSp>
        <p:nvCxnSpPr>
          <p:cNvPr id="28" name="Connector: Elbow 27">
            <a:extLst>
              <a:ext uri="{FF2B5EF4-FFF2-40B4-BE49-F238E27FC236}">
                <a16:creationId xmlns:a16="http://schemas.microsoft.com/office/drawing/2014/main" id="{48EFEB1C-594A-5A14-CB92-D43D7334A043}"/>
              </a:ext>
            </a:extLst>
          </p:cNvPr>
          <p:cNvCxnSpPr>
            <a:stCxn id="11" idx="0"/>
            <a:endCxn id="19" idx="2"/>
          </p:cNvCxnSpPr>
          <p:nvPr/>
        </p:nvCxnSpPr>
        <p:spPr>
          <a:xfrm rot="5400000" flipH="1" flipV="1">
            <a:off x="1524409" y="4747246"/>
            <a:ext cx="479788" cy="178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D1C36EE-2B69-C37A-4607-B16CA8C9C860}"/>
              </a:ext>
            </a:extLst>
          </p:cNvPr>
          <p:cNvCxnSpPr>
            <a:stCxn id="12" idx="0"/>
            <a:endCxn id="19" idx="2"/>
          </p:cNvCxnSpPr>
          <p:nvPr/>
        </p:nvCxnSpPr>
        <p:spPr>
          <a:xfrm rot="5400000" flipH="1" flipV="1">
            <a:off x="2389033" y="5611871"/>
            <a:ext cx="479788" cy="5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53D7622-1B91-2D3D-395F-BA62DC6D87A2}"/>
              </a:ext>
            </a:extLst>
          </p:cNvPr>
          <p:cNvCxnSpPr>
            <a:stCxn id="13" idx="0"/>
            <a:endCxn id="20" idx="2"/>
          </p:cNvCxnSpPr>
          <p:nvPr/>
        </p:nvCxnSpPr>
        <p:spPr>
          <a:xfrm rot="5400000" flipH="1" flipV="1">
            <a:off x="4779717" y="4962911"/>
            <a:ext cx="479788" cy="13524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DF415B6-702B-29BE-B1DE-4B5671847BFA}"/>
              </a:ext>
            </a:extLst>
          </p:cNvPr>
          <p:cNvCxnSpPr>
            <a:stCxn id="12" idx="0"/>
            <a:endCxn id="20" idx="2"/>
          </p:cNvCxnSpPr>
          <p:nvPr/>
        </p:nvCxnSpPr>
        <p:spPr>
          <a:xfrm rot="5400000" flipH="1" flipV="1">
            <a:off x="3908855" y="4092049"/>
            <a:ext cx="479788" cy="3094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D36B6E1-4E65-E3E2-B445-4824C1C8EF05}"/>
              </a:ext>
            </a:extLst>
          </p:cNvPr>
          <p:cNvCxnSpPr>
            <a:stCxn id="14" idx="0"/>
            <a:endCxn id="20" idx="2"/>
          </p:cNvCxnSpPr>
          <p:nvPr/>
        </p:nvCxnSpPr>
        <p:spPr>
          <a:xfrm rot="16200000" flipV="1">
            <a:off x="5644342" y="5450713"/>
            <a:ext cx="479788" cy="376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3BD39C3-19B6-B7D5-D8BF-76BBFE8A9F73}"/>
              </a:ext>
            </a:extLst>
          </p:cNvPr>
          <p:cNvCxnSpPr>
            <a:stCxn id="15" idx="0"/>
            <a:endCxn id="20" idx="2"/>
          </p:cNvCxnSpPr>
          <p:nvPr/>
        </p:nvCxnSpPr>
        <p:spPr>
          <a:xfrm rot="16200000" flipV="1">
            <a:off x="6514134" y="4580921"/>
            <a:ext cx="470502" cy="2107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EAC3CB6-FBD0-EE54-19DD-9D62244939FC}"/>
              </a:ext>
            </a:extLst>
          </p:cNvPr>
          <p:cNvCxnSpPr>
            <a:stCxn id="16" idx="0"/>
            <a:endCxn id="23" idx="2"/>
          </p:cNvCxnSpPr>
          <p:nvPr/>
        </p:nvCxnSpPr>
        <p:spPr>
          <a:xfrm rot="16200000" flipV="1">
            <a:off x="8179145" y="4516683"/>
            <a:ext cx="1271590" cy="1434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66F503D-A4E0-F455-FC66-20E50740C5F9}"/>
              </a:ext>
            </a:extLst>
          </p:cNvPr>
          <p:cNvCxnSpPr>
            <a:stCxn id="17" idx="0"/>
            <a:endCxn id="23" idx="2"/>
          </p:cNvCxnSpPr>
          <p:nvPr/>
        </p:nvCxnSpPr>
        <p:spPr>
          <a:xfrm rot="16200000" flipV="1">
            <a:off x="9048068" y="3647760"/>
            <a:ext cx="1262992" cy="3163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17627AA-294C-8A98-53D7-4BF8A36A5DC6}"/>
              </a:ext>
            </a:extLst>
          </p:cNvPr>
          <p:cNvCxnSpPr>
            <a:stCxn id="20" idx="0"/>
            <a:endCxn id="22" idx="2"/>
          </p:cNvCxnSpPr>
          <p:nvPr/>
        </p:nvCxnSpPr>
        <p:spPr>
          <a:xfrm rot="16200000" flipV="1">
            <a:off x="5246886" y="4504886"/>
            <a:ext cx="355683" cy="542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E71370F-8572-373B-DBDA-268D09CC6C76}"/>
              </a:ext>
            </a:extLst>
          </p:cNvPr>
          <p:cNvCxnSpPr>
            <a:stCxn id="15" idx="0"/>
            <a:endCxn id="22" idx="2"/>
          </p:cNvCxnSpPr>
          <p:nvPr/>
        </p:nvCxnSpPr>
        <p:spPr>
          <a:xfrm rot="16200000" flipV="1">
            <a:off x="5842492" y="3909279"/>
            <a:ext cx="1271590" cy="2649315"/>
          </a:xfrm>
          <a:prstGeom prst="bentConnector3">
            <a:avLst>
              <a:gd name="adj1" fmla="val 85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2D5A9AC-5548-62B1-A1E1-6D11D2916F22}"/>
              </a:ext>
            </a:extLst>
          </p:cNvPr>
          <p:cNvCxnSpPr>
            <a:stCxn id="19" idx="0"/>
            <a:endCxn id="21" idx="2"/>
          </p:cNvCxnSpPr>
          <p:nvPr/>
        </p:nvCxnSpPr>
        <p:spPr>
          <a:xfrm rot="16200000" flipV="1">
            <a:off x="2060243" y="4357886"/>
            <a:ext cx="355683" cy="836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CF6092-EB26-432A-7253-6BC9A94F8118}"/>
              </a:ext>
            </a:extLst>
          </p:cNvPr>
          <p:cNvCxnSpPr>
            <a:stCxn id="22" idx="1"/>
            <a:endCxn id="21" idx="3"/>
          </p:cNvCxnSpPr>
          <p:nvPr/>
        </p:nvCxnSpPr>
        <p:spPr>
          <a:xfrm flipH="1">
            <a:off x="3079586" y="4379940"/>
            <a:ext cx="81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69824C8A-1AF1-AD57-B7C3-3EC1D7628EFC}"/>
              </a:ext>
            </a:extLst>
          </p:cNvPr>
          <p:cNvCxnSpPr>
            <a:stCxn id="21" idx="0"/>
            <a:endCxn id="24" idx="2"/>
          </p:cNvCxnSpPr>
          <p:nvPr/>
        </p:nvCxnSpPr>
        <p:spPr>
          <a:xfrm rot="5400000" flipH="1" flipV="1">
            <a:off x="2481234" y="3000791"/>
            <a:ext cx="499699" cy="182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4FBB4A2-FC36-4841-D480-47BD91043CCC}"/>
              </a:ext>
            </a:extLst>
          </p:cNvPr>
          <p:cNvCxnSpPr>
            <a:stCxn id="22" idx="0"/>
            <a:endCxn id="24" idx="2"/>
          </p:cNvCxnSpPr>
          <p:nvPr/>
        </p:nvCxnSpPr>
        <p:spPr>
          <a:xfrm rot="16200000" flipV="1">
            <a:off x="4148056" y="3156164"/>
            <a:ext cx="499699" cy="151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EF15F3-9CB7-9B22-C981-F167937B45B6}"/>
              </a:ext>
            </a:extLst>
          </p:cNvPr>
          <p:cNvCxnSpPr>
            <a:cxnSpLocks/>
            <a:stCxn id="22" idx="0"/>
            <a:endCxn id="25" idx="2"/>
          </p:cNvCxnSpPr>
          <p:nvPr/>
        </p:nvCxnSpPr>
        <p:spPr>
          <a:xfrm rot="5400000" flipH="1" flipV="1">
            <a:off x="5880805" y="2940815"/>
            <a:ext cx="493747" cy="19480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FDFA585-E067-6639-E81E-36A3088758C3}"/>
              </a:ext>
            </a:extLst>
          </p:cNvPr>
          <p:cNvCxnSpPr>
            <a:stCxn id="17" idx="0"/>
            <a:endCxn id="25" idx="3"/>
          </p:cNvCxnSpPr>
          <p:nvPr/>
        </p:nvCxnSpPr>
        <p:spPr>
          <a:xfrm rot="16200000" flipV="1">
            <a:off x="8605712" y="3205403"/>
            <a:ext cx="2411346" cy="2900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39D85D9-5E25-A06A-B2FD-A8F6A0F91171}"/>
              </a:ext>
            </a:extLst>
          </p:cNvPr>
          <p:cNvCxnSpPr>
            <a:stCxn id="23" idx="0"/>
            <a:endCxn id="25" idx="2"/>
          </p:cNvCxnSpPr>
          <p:nvPr/>
        </p:nvCxnSpPr>
        <p:spPr>
          <a:xfrm rot="16200000" flipV="1">
            <a:off x="7352834" y="3416884"/>
            <a:ext cx="493747" cy="995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35D076E0-27B5-8BF8-A619-CE0B3ED332EA}"/>
              </a:ext>
            </a:extLst>
          </p:cNvPr>
          <p:cNvCxnSpPr>
            <a:stCxn id="24" idx="0"/>
            <a:endCxn id="26" idx="2"/>
          </p:cNvCxnSpPr>
          <p:nvPr/>
        </p:nvCxnSpPr>
        <p:spPr>
          <a:xfrm rot="5400000" flipH="1" flipV="1">
            <a:off x="4322635" y="2176839"/>
            <a:ext cx="368340" cy="17292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80F7C49F-5A85-DA7D-EC40-B252E6E8CEBB}"/>
              </a:ext>
            </a:extLst>
          </p:cNvPr>
          <p:cNvCxnSpPr>
            <a:stCxn id="25" idx="0"/>
            <a:endCxn id="26" idx="2"/>
          </p:cNvCxnSpPr>
          <p:nvPr/>
        </p:nvCxnSpPr>
        <p:spPr>
          <a:xfrm rot="16200000" flipV="1">
            <a:off x="6049433" y="2179290"/>
            <a:ext cx="374292" cy="1730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0246B72-6726-6566-40C9-8DC48B22CC49}"/>
              </a:ext>
            </a:extLst>
          </p:cNvPr>
          <p:cNvSpPr txBox="1"/>
          <p:nvPr/>
        </p:nvSpPr>
        <p:spPr>
          <a:xfrm>
            <a:off x="8491542" y="3149464"/>
            <a:ext cx="1729249"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#CUBE</a:t>
            </a:r>
          </a:p>
        </p:txBody>
      </p:sp>
      <p:sp>
        <p:nvSpPr>
          <p:cNvPr id="70" name="TextBox 69">
            <a:extLst>
              <a:ext uri="{FF2B5EF4-FFF2-40B4-BE49-F238E27FC236}">
                <a16:creationId xmlns:a16="http://schemas.microsoft.com/office/drawing/2014/main" id="{94FB5EF7-8D73-E3ED-A020-E50EF15A76F9}"/>
              </a:ext>
            </a:extLst>
          </p:cNvPr>
          <p:cNvSpPr txBox="1"/>
          <p:nvPr/>
        </p:nvSpPr>
        <p:spPr>
          <a:xfrm>
            <a:off x="6811321" y="2441142"/>
            <a:ext cx="2163411"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@Analytic.query</a:t>
            </a:r>
          </a:p>
        </p:txBody>
      </p:sp>
      <p:sp>
        <p:nvSpPr>
          <p:cNvPr id="71" name="Rectangle 70">
            <a:extLst>
              <a:ext uri="{FF2B5EF4-FFF2-40B4-BE49-F238E27FC236}">
                <a16:creationId xmlns:a16="http://schemas.microsoft.com/office/drawing/2014/main" id="{F19BC5C8-5BD1-2506-4E91-33ED6E34FD66}"/>
              </a:ext>
            </a:extLst>
          </p:cNvPr>
          <p:cNvSpPr/>
          <p:nvPr/>
        </p:nvSpPr>
        <p:spPr>
          <a:xfrm>
            <a:off x="560386" y="764704"/>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Fiori App</a:t>
            </a:r>
          </a:p>
        </p:txBody>
      </p:sp>
      <p:sp>
        <p:nvSpPr>
          <p:cNvPr id="72" name="Rectangle 71">
            <a:extLst>
              <a:ext uri="{FF2B5EF4-FFF2-40B4-BE49-F238E27FC236}">
                <a16:creationId xmlns:a16="http://schemas.microsoft.com/office/drawing/2014/main" id="{1E466312-C0EE-BA9E-DC7C-993240AD7D45}"/>
              </a:ext>
            </a:extLst>
          </p:cNvPr>
          <p:cNvSpPr/>
          <p:nvPr/>
        </p:nvSpPr>
        <p:spPr>
          <a:xfrm>
            <a:off x="3624003"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Analytic Tools</a:t>
            </a:r>
          </a:p>
        </p:txBody>
      </p:sp>
      <p:sp>
        <p:nvSpPr>
          <p:cNvPr id="73" name="Rectangle 72">
            <a:extLst>
              <a:ext uri="{FF2B5EF4-FFF2-40B4-BE49-F238E27FC236}">
                <a16:creationId xmlns:a16="http://schemas.microsoft.com/office/drawing/2014/main" id="{0E329182-3549-5C64-B5D3-4B30A9227A5B}"/>
              </a:ext>
            </a:extLst>
          </p:cNvPr>
          <p:cNvSpPr/>
          <p:nvPr/>
        </p:nvSpPr>
        <p:spPr>
          <a:xfrm>
            <a:off x="6543197" y="748605"/>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Third Party</a:t>
            </a:r>
          </a:p>
        </p:txBody>
      </p:sp>
      <p:sp>
        <p:nvSpPr>
          <p:cNvPr id="74" name="Rectangle 73">
            <a:extLst>
              <a:ext uri="{FF2B5EF4-FFF2-40B4-BE49-F238E27FC236}">
                <a16:creationId xmlns:a16="http://schemas.microsoft.com/office/drawing/2014/main" id="{5CBF7B41-410E-0B45-A7C5-B360362F9095}"/>
              </a:ext>
            </a:extLst>
          </p:cNvPr>
          <p:cNvSpPr/>
          <p:nvPr/>
        </p:nvSpPr>
        <p:spPr>
          <a:xfrm>
            <a:off x="9412045" y="740248"/>
            <a:ext cx="2653706" cy="599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22225">
                  <a:solidFill>
                    <a:srgbClr val="662AD6"/>
                  </a:solidFill>
                  <a:prstDash val="solid"/>
                </a:ln>
                <a:solidFill>
                  <a:srgbClr val="662AD6">
                    <a:lumMod val="40000"/>
                    <a:lumOff val="60000"/>
                  </a:srgbClr>
                </a:solidFill>
                <a:effectLst/>
                <a:uLnTx/>
                <a:uFillTx/>
                <a:latin typeface="Segoe UI"/>
                <a:ea typeface="+mn-ea"/>
                <a:cs typeface="+mn-cs"/>
              </a:rPr>
              <a:t>API Consumer</a:t>
            </a:r>
          </a:p>
        </p:txBody>
      </p:sp>
      <p:sp>
        <p:nvSpPr>
          <p:cNvPr id="75" name="Rectangle 74">
            <a:extLst>
              <a:ext uri="{FF2B5EF4-FFF2-40B4-BE49-F238E27FC236}">
                <a16:creationId xmlns:a16="http://schemas.microsoft.com/office/drawing/2014/main" id="{3490FE02-E83B-7D95-AAA7-603069B2EF6E}"/>
              </a:ext>
            </a:extLst>
          </p:cNvPr>
          <p:cNvSpPr/>
          <p:nvPr/>
        </p:nvSpPr>
        <p:spPr>
          <a:xfrm>
            <a:off x="3760011" y="2243045"/>
            <a:ext cx="2519200" cy="43640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egoe UI"/>
                <a:ea typeface="+mn-ea"/>
                <a:cs typeface="+mn-cs"/>
              </a:rPr>
              <a:t>Consumption views</a:t>
            </a:r>
          </a:p>
        </p:txBody>
      </p:sp>
      <p:sp>
        <p:nvSpPr>
          <p:cNvPr id="76" name="Arrow: Up 75">
            <a:extLst>
              <a:ext uri="{FF2B5EF4-FFF2-40B4-BE49-F238E27FC236}">
                <a16:creationId xmlns:a16="http://schemas.microsoft.com/office/drawing/2014/main" id="{E9BE333B-9CB0-A4E3-9A75-7CAC585555D4}"/>
              </a:ext>
            </a:extLst>
          </p:cNvPr>
          <p:cNvSpPr/>
          <p:nvPr/>
        </p:nvSpPr>
        <p:spPr>
          <a:xfrm>
            <a:off x="1887239" y="1809741"/>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7" name="Arrow: Up 76">
            <a:extLst>
              <a:ext uri="{FF2B5EF4-FFF2-40B4-BE49-F238E27FC236}">
                <a16:creationId xmlns:a16="http://schemas.microsoft.com/office/drawing/2014/main" id="{A15BF93F-4FC1-E691-BA31-DD3B0B059326}"/>
              </a:ext>
            </a:extLst>
          </p:cNvPr>
          <p:cNvSpPr/>
          <p:nvPr/>
        </p:nvSpPr>
        <p:spPr>
          <a:xfrm>
            <a:off x="4692863" y="1767832"/>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8" name="Arrow: Up 77">
            <a:extLst>
              <a:ext uri="{FF2B5EF4-FFF2-40B4-BE49-F238E27FC236}">
                <a16:creationId xmlns:a16="http://schemas.microsoft.com/office/drawing/2014/main" id="{058DF31F-A566-AC97-DB6D-BE4257DA95FA}"/>
              </a:ext>
            </a:extLst>
          </p:cNvPr>
          <p:cNvSpPr/>
          <p:nvPr/>
        </p:nvSpPr>
        <p:spPr>
          <a:xfrm>
            <a:off x="7883147" y="1796675"/>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9" name="Arrow: Up 78">
            <a:extLst>
              <a:ext uri="{FF2B5EF4-FFF2-40B4-BE49-F238E27FC236}">
                <a16:creationId xmlns:a16="http://schemas.microsoft.com/office/drawing/2014/main" id="{587BF8BE-EBE7-A92B-79B3-9CE7108A2521}"/>
              </a:ext>
            </a:extLst>
          </p:cNvPr>
          <p:cNvSpPr/>
          <p:nvPr/>
        </p:nvSpPr>
        <p:spPr>
          <a:xfrm>
            <a:off x="10527691" y="1812547"/>
            <a:ext cx="257993" cy="4333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423891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are working as S/4HANA consultant in a company, the company have sales stored in the EPM data table. We would like to build a dashboard to help company projecting following requirement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Country – total gross amount, max net amount, average tax amount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Currency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Product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Total Sales per Customer</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43238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Use Case</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We have business partner data of multiple counties displayed on the BUPA view. We want to secure this data, we want also row level security. That a manager who is working in </a:t>
            </a:r>
            <a:r>
              <a:rPr kumimoji="0" lang="en-US" sz="1800" b="1" i="0" u="none" strike="noStrike" kern="1200" cap="none" spc="0" normalizeH="0" baseline="0" noProof="0" dirty="0">
                <a:ln>
                  <a:noFill/>
                </a:ln>
                <a:solidFill>
                  <a:prstClr val="black"/>
                </a:solidFill>
                <a:effectLst/>
                <a:uLnTx/>
                <a:uFillTx/>
                <a:latin typeface="Segoe UI"/>
                <a:ea typeface="+mn-ea"/>
                <a:cs typeface="+mn-cs"/>
              </a:rPr>
              <a:t>US </a:t>
            </a:r>
            <a:r>
              <a:rPr kumimoji="0" lang="en-US" sz="1800" b="0" i="0" u="none" strike="noStrike" kern="1200" cap="none" spc="0" normalizeH="0" baseline="0" noProof="0" dirty="0">
                <a:ln>
                  <a:noFill/>
                </a:ln>
                <a:solidFill>
                  <a:prstClr val="black"/>
                </a:solidFill>
                <a:effectLst/>
                <a:uLnTx/>
                <a:uFillTx/>
                <a:latin typeface="Segoe UI"/>
                <a:ea typeface="+mn-ea"/>
                <a:cs typeface="+mn-cs"/>
              </a:rPr>
              <a:t>can only see USA customers hence a manager in Japan must only see the Japanese customers.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
        <p:nvSpPr>
          <p:cNvPr id="9" name="Rectangle 8">
            <a:extLst>
              <a:ext uri="{FF2B5EF4-FFF2-40B4-BE49-F238E27FC236}">
                <a16:creationId xmlns:a16="http://schemas.microsoft.com/office/drawing/2014/main" id="{77B58973-DC86-50BC-6890-1237CF25DAE6}"/>
              </a:ext>
            </a:extLst>
          </p:cNvPr>
          <p:cNvSpPr/>
          <p:nvPr/>
        </p:nvSpPr>
        <p:spPr>
          <a:xfrm>
            <a:off x="9874831" y="2880585"/>
            <a:ext cx="1800200" cy="575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Auth Class</a:t>
            </a:r>
          </a:p>
        </p:txBody>
      </p:sp>
      <p:sp>
        <p:nvSpPr>
          <p:cNvPr id="10" name="Rectangle 9">
            <a:extLst>
              <a:ext uri="{FF2B5EF4-FFF2-40B4-BE49-F238E27FC236}">
                <a16:creationId xmlns:a16="http://schemas.microsoft.com/office/drawing/2014/main" id="{3ADFF1D5-433D-DC8A-502B-66F3D4818193}"/>
              </a:ext>
            </a:extLst>
          </p:cNvPr>
          <p:cNvSpPr/>
          <p:nvPr/>
        </p:nvSpPr>
        <p:spPr>
          <a:xfrm>
            <a:off x="9874831" y="4156893"/>
            <a:ext cx="1800200" cy="85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Auth Objects</a:t>
            </a:r>
          </a:p>
        </p:txBody>
      </p:sp>
      <p:cxnSp>
        <p:nvCxnSpPr>
          <p:cNvPr id="11" name="Straight Connector 10">
            <a:extLst>
              <a:ext uri="{FF2B5EF4-FFF2-40B4-BE49-F238E27FC236}">
                <a16:creationId xmlns:a16="http://schemas.microsoft.com/office/drawing/2014/main" id="{4643AE9C-311E-1DB4-7B21-960316EAB8DF}"/>
              </a:ext>
            </a:extLst>
          </p:cNvPr>
          <p:cNvCxnSpPr>
            <a:cxnSpLocks/>
            <a:stCxn id="9" idx="2"/>
            <a:endCxn id="10" idx="0"/>
          </p:cNvCxnSpPr>
          <p:nvPr/>
        </p:nvCxnSpPr>
        <p:spPr>
          <a:xfrm>
            <a:off x="10774931" y="3455894"/>
            <a:ext cx="0" cy="7009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65C5B17-F28D-8602-C930-2B7CC617C5EA}"/>
              </a:ext>
            </a:extLst>
          </p:cNvPr>
          <p:cNvSpPr/>
          <p:nvPr/>
        </p:nvSpPr>
        <p:spPr>
          <a:xfrm>
            <a:off x="9874831" y="5514959"/>
            <a:ext cx="1800200" cy="85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Auth Fields</a:t>
            </a:r>
          </a:p>
        </p:txBody>
      </p:sp>
      <p:cxnSp>
        <p:nvCxnSpPr>
          <p:cNvPr id="20" name="Straight Connector 19">
            <a:extLst>
              <a:ext uri="{FF2B5EF4-FFF2-40B4-BE49-F238E27FC236}">
                <a16:creationId xmlns:a16="http://schemas.microsoft.com/office/drawing/2014/main" id="{4B30277B-AF77-F052-593A-BCA7E97B0B73}"/>
              </a:ext>
            </a:extLst>
          </p:cNvPr>
          <p:cNvCxnSpPr>
            <a:stCxn id="10" idx="2"/>
            <a:endCxn id="18" idx="0"/>
          </p:cNvCxnSpPr>
          <p:nvPr/>
        </p:nvCxnSpPr>
        <p:spPr>
          <a:xfrm>
            <a:off x="10774931" y="5010903"/>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B6E273-615F-38CF-01EB-F5E500A4CAD2}"/>
              </a:ext>
            </a:extLst>
          </p:cNvPr>
          <p:cNvSpPr txBox="1"/>
          <p:nvPr/>
        </p:nvSpPr>
        <p:spPr>
          <a:xfrm>
            <a:off x="10954951" y="3555300"/>
            <a:ext cx="720078"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rPr>
              <a:t>1..*</a:t>
            </a:r>
          </a:p>
        </p:txBody>
      </p:sp>
      <p:sp>
        <p:nvSpPr>
          <p:cNvPr id="22" name="TextBox 21">
            <a:extLst>
              <a:ext uri="{FF2B5EF4-FFF2-40B4-BE49-F238E27FC236}">
                <a16:creationId xmlns:a16="http://schemas.microsoft.com/office/drawing/2014/main" id="{C70E6301-3284-4F58-1078-8AC5B5376FAC}"/>
              </a:ext>
            </a:extLst>
          </p:cNvPr>
          <p:cNvSpPr txBox="1"/>
          <p:nvPr/>
        </p:nvSpPr>
        <p:spPr>
          <a:xfrm>
            <a:off x="10925032" y="5058575"/>
            <a:ext cx="720078"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rPr>
              <a:t>1..*</a:t>
            </a:r>
          </a:p>
        </p:txBody>
      </p:sp>
      <p:sp>
        <p:nvSpPr>
          <p:cNvPr id="23" name="Rectangle 22">
            <a:extLst>
              <a:ext uri="{FF2B5EF4-FFF2-40B4-BE49-F238E27FC236}">
                <a16:creationId xmlns:a16="http://schemas.microsoft.com/office/drawing/2014/main" id="{015DEA10-FF46-E44D-8D86-69E202FC0173}"/>
              </a:ext>
            </a:extLst>
          </p:cNvPr>
          <p:cNvSpPr/>
          <p:nvPr/>
        </p:nvSpPr>
        <p:spPr>
          <a:xfrm>
            <a:off x="6274431" y="2422225"/>
            <a:ext cx="2700301" cy="103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CDS DCL</a:t>
            </a:r>
          </a:p>
        </p:txBody>
      </p:sp>
      <p:cxnSp>
        <p:nvCxnSpPr>
          <p:cNvPr id="25" name="Connector: Elbow 24">
            <a:extLst>
              <a:ext uri="{FF2B5EF4-FFF2-40B4-BE49-F238E27FC236}">
                <a16:creationId xmlns:a16="http://schemas.microsoft.com/office/drawing/2014/main" id="{21C3656C-D3C5-589A-680B-9EE9DDDCA3DD}"/>
              </a:ext>
            </a:extLst>
          </p:cNvPr>
          <p:cNvCxnSpPr>
            <a:stCxn id="23" idx="3"/>
            <a:endCxn id="9" idx="1"/>
          </p:cNvCxnSpPr>
          <p:nvPr/>
        </p:nvCxnSpPr>
        <p:spPr>
          <a:xfrm>
            <a:off x="8974732" y="2939060"/>
            <a:ext cx="900099" cy="22918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63EE6A-5199-D92E-84F5-CC88800BE17D}"/>
              </a:ext>
            </a:extLst>
          </p:cNvPr>
          <p:cNvSpPr/>
          <p:nvPr/>
        </p:nvSpPr>
        <p:spPr>
          <a:xfrm>
            <a:off x="1053851" y="3933056"/>
            <a:ext cx="244826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Role</a:t>
            </a:r>
          </a:p>
        </p:txBody>
      </p:sp>
      <p:cxnSp>
        <p:nvCxnSpPr>
          <p:cNvPr id="28" name="Connector: Elbow 27">
            <a:extLst>
              <a:ext uri="{FF2B5EF4-FFF2-40B4-BE49-F238E27FC236}">
                <a16:creationId xmlns:a16="http://schemas.microsoft.com/office/drawing/2014/main" id="{E4EECAA3-C759-E316-E44D-D9162C6FB674}"/>
              </a:ext>
            </a:extLst>
          </p:cNvPr>
          <p:cNvCxnSpPr>
            <a:stCxn id="10" idx="1"/>
            <a:endCxn id="26" idx="3"/>
          </p:cNvCxnSpPr>
          <p:nvPr/>
        </p:nvCxnSpPr>
        <p:spPr>
          <a:xfrm rot="10800000">
            <a:off x="3502121" y="4221088"/>
            <a:ext cx="6372711" cy="362810"/>
          </a:xfrm>
          <a:prstGeom prst="bentConnector3">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C9FFF49-E409-E4A8-1C56-F9490573D175}"/>
              </a:ext>
            </a:extLst>
          </p:cNvPr>
          <p:cNvSpPr/>
          <p:nvPr/>
        </p:nvSpPr>
        <p:spPr>
          <a:xfrm>
            <a:off x="1044825" y="5058575"/>
            <a:ext cx="244826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Profile</a:t>
            </a:r>
          </a:p>
        </p:txBody>
      </p:sp>
      <p:cxnSp>
        <p:nvCxnSpPr>
          <p:cNvPr id="31" name="Straight Connector 30">
            <a:extLst>
              <a:ext uri="{FF2B5EF4-FFF2-40B4-BE49-F238E27FC236}">
                <a16:creationId xmlns:a16="http://schemas.microsoft.com/office/drawing/2014/main" id="{96AFC92B-CAD0-B1DB-7DB5-C3D7BC22888D}"/>
              </a:ext>
            </a:extLst>
          </p:cNvPr>
          <p:cNvCxnSpPr>
            <a:stCxn id="26" idx="2"/>
            <a:endCxn id="29" idx="0"/>
          </p:cNvCxnSpPr>
          <p:nvPr/>
        </p:nvCxnSpPr>
        <p:spPr>
          <a:xfrm flipH="1">
            <a:off x="2268960" y="4509120"/>
            <a:ext cx="9026" cy="549455"/>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B309024-A253-8B32-4B40-DB451FD13385}"/>
              </a:ext>
            </a:extLst>
          </p:cNvPr>
          <p:cNvSpPr/>
          <p:nvPr/>
        </p:nvSpPr>
        <p:spPr>
          <a:xfrm>
            <a:off x="2998068" y="5941964"/>
            <a:ext cx="1296144" cy="427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value</a:t>
            </a:r>
          </a:p>
        </p:txBody>
      </p:sp>
      <p:cxnSp>
        <p:nvCxnSpPr>
          <p:cNvPr id="34" name="Connector: Elbow 33">
            <a:extLst>
              <a:ext uri="{FF2B5EF4-FFF2-40B4-BE49-F238E27FC236}">
                <a16:creationId xmlns:a16="http://schemas.microsoft.com/office/drawing/2014/main" id="{6ADA56E2-13F7-B580-A771-E3D3D7FB2DE5}"/>
              </a:ext>
            </a:extLst>
          </p:cNvPr>
          <p:cNvCxnSpPr>
            <a:stCxn id="29" idx="2"/>
            <a:endCxn id="32" idx="1"/>
          </p:cNvCxnSpPr>
          <p:nvPr/>
        </p:nvCxnSpPr>
        <p:spPr>
          <a:xfrm rot="16200000" flipH="1">
            <a:off x="2373100" y="5530499"/>
            <a:ext cx="520828" cy="729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Arrow: Up 34">
            <a:extLst>
              <a:ext uri="{FF2B5EF4-FFF2-40B4-BE49-F238E27FC236}">
                <a16:creationId xmlns:a16="http://schemas.microsoft.com/office/drawing/2014/main" id="{1D170B3B-9B07-4E6D-F771-D97588194519}"/>
              </a:ext>
            </a:extLst>
          </p:cNvPr>
          <p:cNvSpPr/>
          <p:nvPr/>
        </p:nvSpPr>
        <p:spPr>
          <a:xfrm>
            <a:off x="1989956" y="2880585"/>
            <a:ext cx="432045" cy="10524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6" name="Rectangle 35">
            <a:extLst>
              <a:ext uri="{FF2B5EF4-FFF2-40B4-BE49-F238E27FC236}">
                <a16:creationId xmlns:a16="http://schemas.microsoft.com/office/drawing/2014/main" id="{44EA615F-2939-39C1-7C0D-8FA85CA7CC65}"/>
              </a:ext>
            </a:extLst>
          </p:cNvPr>
          <p:cNvSpPr/>
          <p:nvPr/>
        </p:nvSpPr>
        <p:spPr>
          <a:xfrm>
            <a:off x="1408144" y="1958380"/>
            <a:ext cx="2310004" cy="922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User</a:t>
            </a:r>
          </a:p>
        </p:txBody>
      </p:sp>
    </p:spTree>
    <p:extLst>
      <p:ext uri="{BB962C8B-B14F-4D97-AF65-F5344CB8AC3E}">
        <p14:creationId xmlns:p14="http://schemas.microsoft.com/office/powerpoint/2010/main" val="71078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Steps</a:t>
            </a:r>
            <a:endParaRPr kumimoji="0" lang="en-IN" sz="3599" b="1"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1754326"/>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Transaction code SU20 and define an authority field since we want to control permissions based on Country we will use the field as Country. - ZCTRY_APR</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Go to transaction SU21 and create a authority class (ZBUP) and authorization object (ZAPR_BUPA).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add the authority field to the object and a new filed ACTVT with type as 03</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Open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tcode</a:t>
            </a:r>
            <a:r>
              <a:rPr kumimoji="0" lang="en-IN" sz="1800" b="0" i="0" u="none" strike="noStrike" kern="1200" cap="none" spc="0" normalizeH="0" baseline="0" noProof="0" dirty="0">
                <a:ln>
                  <a:noFill/>
                </a:ln>
                <a:solidFill>
                  <a:prstClr val="black"/>
                </a:solidFill>
                <a:effectLst/>
                <a:uLnTx/>
                <a:uFillTx/>
                <a:latin typeface="Segoe UI"/>
                <a:ea typeface="+mn-ea"/>
                <a:cs typeface="+mn-cs"/>
              </a:rPr>
              <a:t>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pfcg</a:t>
            </a:r>
            <a:r>
              <a:rPr kumimoji="0" lang="en-IN" sz="1800" b="0" i="0" u="none" strike="noStrike" kern="1200" cap="none" spc="0" normalizeH="0" baseline="0" noProof="0" dirty="0">
                <a:ln>
                  <a:noFill/>
                </a:ln>
                <a:solidFill>
                  <a:prstClr val="black"/>
                </a:solidFill>
                <a:effectLst/>
                <a:uLnTx/>
                <a:uFillTx/>
                <a:latin typeface="Segoe UI"/>
                <a:ea typeface="+mn-ea"/>
                <a:cs typeface="+mn-cs"/>
              </a:rPr>
              <a:t> and create a new role - ZAPR_BR_CDS_BUPA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rPr>
              <a:t>www.anubhavtrainings.com</a:t>
            </a:r>
            <a:endParaRPr kumimoji="0" lang="en-IN" sz="1400" b="0" i="0" u="none" strike="noStrike" kern="1200" cap="none" spc="0" normalizeH="0" baseline="0" noProof="0" dirty="0">
              <a:ln>
                <a:noFill/>
              </a:ln>
              <a:solidFill>
                <a:srgbClr val="C0000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9</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5298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8644396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2</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4247317"/>
          </a:xfrm>
          <a:prstGeom prst="rect">
            <a:avLst/>
          </a:prstGeom>
          <a:noFill/>
        </p:spPr>
        <p:txBody>
          <a:bodyPr wrap="square" rtlCol="0">
            <a:spAutoFit/>
          </a:bodyPr>
          <a:lstStyle/>
          <a:p>
            <a:pPr marL="342900" indent="-342900">
              <a:buFont typeface="Arial" panose="020B0604020202020204" pitchFamily="34" charset="0"/>
              <a:buChar char="•"/>
            </a:pPr>
            <a:r>
              <a:rPr lang="en-US" sz="1800" dirty="0"/>
              <a:t>Understand data model</a:t>
            </a:r>
          </a:p>
          <a:p>
            <a:pPr marL="342900" indent="-342900">
              <a:buFont typeface="Arial" panose="020B0604020202020204" pitchFamily="34" charset="0"/>
              <a:buChar char="•"/>
            </a:pPr>
            <a:r>
              <a:rPr lang="en-US" sz="1800" dirty="0"/>
              <a:t>Create your first CDS View</a:t>
            </a:r>
          </a:p>
          <a:p>
            <a:pPr marL="342900" indent="-342900">
              <a:buFont typeface="Arial" panose="020B0604020202020204" pitchFamily="34" charset="0"/>
              <a:buChar char="•"/>
            </a:pPr>
            <a:r>
              <a:rPr lang="en-US" sz="1800" dirty="0"/>
              <a:t>Consume CDS view in ABAP Program</a:t>
            </a:r>
          </a:p>
          <a:p>
            <a:pPr marL="342900" indent="-342900">
              <a:buFont typeface="Arial" panose="020B0604020202020204" pitchFamily="34" charset="0"/>
              <a:buChar char="•"/>
            </a:pPr>
            <a:r>
              <a:rPr lang="en-US" sz="1800" dirty="0"/>
              <a:t>Working with CDS entity</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Understanding CDS entities examples</a:t>
            </a:r>
          </a:p>
          <a:p>
            <a:pPr marL="342900" indent="-342900">
              <a:buFont typeface="Arial" panose="020B0604020202020204" pitchFamily="34" charset="0"/>
              <a:buChar char="•"/>
            </a:pPr>
            <a:r>
              <a:rPr lang="en-US" sz="1800" dirty="0"/>
              <a:t>Difference SE11 and CDS views</a:t>
            </a:r>
          </a:p>
          <a:p>
            <a:pPr marL="342900" indent="-342900">
              <a:buFont typeface="Arial" panose="020B0604020202020204" pitchFamily="34" charset="0"/>
              <a:buChar char="•"/>
            </a:pPr>
            <a:r>
              <a:rPr lang="en-US" sz="1800" dirty="0"/>
              <a:t>CDS perspective</a:t>
            </a:r>
          </a:p>
          <a:p>
            <a:pPr marL="342900" indent="-342900">
              <a:buFont typeface="Arial" panose="020B0604020202020204" pitchFamily="34" charset="0"/>
              <a:buChar char="•"/>
            </a:pPr>
            <a:endParaRPr lang="en-US" sz="1800" dirty="0"/>
          </a:p>
          <a:p>
            <a:r>
              <a:rPr lang="en-US" sz="1800" dirty="0"/>
              <a:t>--break</a:t>
            </a:r>
          </a:p>
          <a:p>
            <a:pPr marL="342900" indent="-342900">
              <a:buFont typeface="Arial" panose="020B0604020202020204" pitchFamily="34" charset="0"/>
              <a:buChar char="•"/>
            </a:pPr>
            <a:r>
              <a:rPr lang="en-US" sz="1800" dirty="0"/>
              <a:t>VDM – Virtual Data Model</a:t>
            </a:r>
          </a:p>
          <a:p>
            <a:pPr marL="342900" indent="-342900">
              <a:buFont typeface="Arial" panose="020B0604020202020204" pitchFamily="34" charset="0"/>
              <a:buChar char="•"/>
            </a:pPr>
            <a:r>
              <a:rPr lang="en-US" sz="1800" dirty="0"/>
              <a:t>Arrangements for VDM objects</a:t>
            </a:r>
          </a:p>
          <a:p>
            <a:pPr marL="342900" indent="-342900">
              <a:buFont typeface="Arial" panose="020B0604020202020204" pitchFamily="34" charset="0"/>
              <a:buChar char="•"/>
            </a:pPr>
            <a:r>
              <a:rPr lang="en-US" sz="1800" dirty="0"/>
              <a:t>Analytic use case</a:t>
            </a:r>
          </a:p>
          <a:p>
            <a:pPr marL="342900" indent="-342900">
              <a:buFont typeface="Arial" panose="020B0604020202020204" pitchFamily="34" charset="0"/>
              <a:buChar char="•"/>
            </a:pPr>
            <a:r>
              <a:rPr lang="en-US" sz="1800" dirty="0"/>
              <a:t>CDS Security and Steps for securing data</a:t>
            </a:r>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EPM Data Model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pic>
        <p:nvPicPr>
          <p:cNvPr id="3" name="Picture 2">
            <a:extLst>
              <a:ext uri="{FF2B5EF4-FFF2-40B4-BE49-F238E27FC236}">
                <a16:creationId xmlns:a16="http://schemas.microsoft.com/office/drawing/2014/main" id="{2EF09302-4A4B-32E3-BAD2-03FFE35CFEED}"/>
              </a:ext>
            </a:extLst>
          </p:cNvPr>
          <p:cNvPicPr>
            <a:picLocks noChangeAspect="1"/>
          </p:cNvPicPr>
          <p:nvPr/>
        </p:nvPicPr>
        <p:blipFill>
          <a:blip r:embed="rId3"/>
          <a:stretch>
            <a:fillRect/>
          </a:stretch>
        </p:blipFill>
        <p:spPr>
          <a:xfrm>
            <a:off x="1651314" y="944415"/>
            <a:ext cx="8701105" cy="5343613"/>
          </a:xfrm>
          <a:prstGeom prst="rect">
            <a:avLst/>
          </a:prstGeom>
        </p:spPr>
      </p:pic>
    </p:spTree>
    <p:extLst>
      <p:ext uri="{BB962C8B-B14F-4D97-AF65-F5344CB8AC3E}">
        <p14:creationId xmlns:p14="http://schemas.microsoft.com/office/powerpoint/2010/main" val="254151451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3" y="895"/>
            <a:ext cx="11388090" cy="646203"/>
          </a:xfrm>
          <a:prstGeom prst="rect">
            <a:avLst/>
          </a:prstGeom>
          <a:noFill/>
        </p:spPr>
        <p:txBody>
          <a:bodyPr wrap="square" rtlCol="0">
            <a:spAutoFit/>
          </a:bodyPr>
          <a:lstStyle/>
          <a:p>
            <a:r>
              <a:rPr lang="en-US" sz="3599" dirty="0">
                <a:latin typeface="Cooper Black" panose="0208090404030B020404" pitchFamily="18" charset="0"/>
              </a:rPr>
              <a:t>What happens when we activate</a:t>
            </a:r>
            <a:endParaRPr lang="en-IN" sz="3599" dirty="0">
              <a:latin typeface="Cooper Black" panose="0208090404030B020404" pitchFamily="18" charset="0"/>
            </a:endParaRPr>
          </a:p>
        </p:txBody>
      </p:sp>
      <p:sp>
        <p:nvSpPr>
          <p:cNvPr id="93" name="TextBox 92">
            <a:extLst>
              <a:ext uri="{FF2B5EF4-FFF2-40B4-BE49-F238E27FC236}">
                <a16:creationId xmlns:a16="http://schemas.microsoft.com/office/drawing/2014/main" id="{0D4A4263-31BE-CA6B-BA36-2720426F88EB}"/>
              </a:ext>
            </a:extLst>
          </p:cNvPr>
          <p:cNvSpPr txBox="1"/>
          <p:nvPr/>
        </p:nvSpPr>
        <p:spPr>
          <a:xfrm>
            <a:off x="-12654" y="6538842"/>
            <a:ext cx="2604636" cy="307777"/>
          </a:xfrm>
          <a:prstGeom prst="rect">
            <a:avLst/>
          </a:prstGeom>
          <a:noFill/>
        </p:spPr>
        <p:txBody>
          <a:bodyPr wrap="square" rtlCol="0">
            <a:spAutoFit/>
          </a:bodyPr>
          <a:lstStyle/>
          <a:p>
            <a:r>
              <a:rPr lang="en-US" sz="1400" dirty="0">
                <a:solidFill>
                  <a:srgbClr val="FFC000"/>
                </a:solidFill>
                <a:latin typeface="Franklin Gothic Heavy" panose="020B0903020102020204" pitchFamily="34" charset="0"/>
              </a:rPr>
              <a:t>www.anubhavtrainings.com</a:t>
            </a:r>
            <a:endParaRPr lang="en-IN" sz="1400" dirty="0">
              <a:solidFill>
                <a:srgbClr val="FFC000"/>
              </a:solidFill>
              <a:latin typeface="Franklin Gothic Heavy" panose="020B0903020102020204" pitchFamily="34" charset="0"/>
            </a:endParaRPr>
          </a:p>
        </p:txBody>
      </p:sp>
      <p:sp>
        <p:nvSpPr>
          <p:cNvPr id="2" name="Rectangle 1">
            <a:extLst>
              <a:ext uri="{FF2B5EF4-FFF2-40B4-BE49-F238E27FC236}">
                <a16:creationId xmlns:a16="http://schemas.microsoft.com/office/drawing/2014/main" id="{3131D421-D979-681C-B4DB-805CE790E703}"/>
              </a:ext>
            </a:extLst>
          </p:cNvPr>
          <p:cNvSpPr/>
          <p:nvPr/>
        </p:nvSpPr>
        <p:spPr>
          <a:xfrm>
            <a:off x="549796" y="3022182"/>
            <a:ext cx="3816424" cy="1152128"/>
          </a:xfrm>
          <a:prstGeom prst="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CDS views</a:t>
            </a:r>
          </a:p>
        </p:txBody>
      </p:sp>
      <p:sp>
        <p:nvSpPr>
          <p:cNvPr id="3" name="Rectangle: Rounded Corners 2">
            <a:extLst>
              <a:ext uri="{FF2B5EF4-FFF2-40B4-BE49-F238E27FC236}">
                <a16:creationId xmlns:a16="http://schemas.microsoft.com/office/drawing/2014/main" id="{5C5CFD99-0495-9649-2A0D-1B1559C47FC6}"/>
              </a:ext>
            </a:extLst>
          </p:cNvPr>
          <p:cNvSpPr/>
          <p:nvPr/>
        </p:nvSpPr>
        <p:spPr>
          <a:xfrm>
            <a:off x="7966620" y="1896464"/>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DDIC view SE11</a:t>
            </a:r>
          </a:p>
        </p:txBody>
      </p:sp>
      <p:sp>
        <p:nvSpPr>
          <p:cNvPr id="5" name="Rectangle: Rounded Corners 4">
            <a:extLst>
              <a:ext uri="{FF2B5EF4-FFF2-40B4-BE49-F238E27FC236}">
                <a16:creationId xmlns:a16="http://schemas.microsoft.com/office/drawing/2014/main" id="{3EA47966-331A-71F2-A058-D3A2D9BA9D4C}"/>
              </a:ext>
            </a:extLst>
          </p:cNvPr>
          <p:cNvSpPr/>
          <p:nvPr/>
        </p:nvSpPr>
        <p:spPr>
          <a:xfrm>
            <a:off x="7966620" y="4387489"/>
            <a:ext cx="3456384" cy="909694"/>
          </a:xfrm>
          <a:prstGeom prst="roundRect">
            <a:avLst/>
          </a:prstGeom>
          <a:solidFill>
            <a:schemeClr val="accent6"/>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HANA Views</a:t>
            </a:r>
          </a:p>
        </p:txBody>
      </p:sp>
      <p:cxnSp>
        <p:nvCxnSpPr>
          <p:cNvPr id="7" name="Connector: Elbow 6">
            <a:extLst>
              <a:ext uri="{FF2B5EF4-FFF2-40B4-BE49-F238E27FC236}">
                <a16:creationId xmlns:a16="http://schemas.microsoft.com/office/drawing/2014/main" id="{B63CD920-45B9-C1AC-67D6-8AEA3158719D}"/>
              </a:ext>
            </a:extLst>
          </p:cNvPr>
          <p:cNvCxnSpPr>
            <a:stCxn id="2" idx="3"/>
            <a:endCxn id="3" idx="1"/>
          </p:cNvCxnSpPr>
          <p:nvPr/>
        </p:nvCxnSpPr>
        <p:spPr>
          <a:xfrm flipV="1">
            <a:off x="4366220" y="2351311"/>
            <a:ext cx="3600400" cy="1246935"/>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2DD8933-87FE-204D-6E24-AB7D41C06A9A}"/>
              </a:ext>
            </a:extLst>
          </p:cNvPr>
          <p:cNvCxnSpPr>
            <a:stCxn id="2" idx="3"/>
            <a:endCxn id="5" idx="1"/>
          </p:cNvCxnSpPr>
          <p:nvPr/>
        </p:nvCxnSpPr>
        <p:spPr>
          <a:xfrm>
            <a:off x="4366220" y="3598246"/>
            <a:ext cx="3600400" cy="1244090"/>
          </a:xfrm>
          <a:prstGeom prst="bentConnector3">
            <a:avLst/>
          </a:prstGeom>
          <a:ln w="28575">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C2F77F-3ADD-B475-95E5-5DB17AFC89BC}"/>
              </a:ext>
            </a:extLst>
          </p:cNvPr>
          <p:cNvSpPr txBox="1"/>
          <p:nvPr/>
        </p:nvSpPr>
        <p:spPr>
          <a:xfrm>
            <a:off x="4654252" y="3207035"/>
            <a:ext cx="1872208" cy="461665"/>
          </a:xfrm>
          <a:prstGeom prst="rect">
            <a:avLst/>
          </a:prstGeom>
          <a:noFill/>
        </p:spPr>
        <p:txBody>
          <a:bodyPr wrap="square" rtlCol="0">
            <a:spAutoFit/>
          </a:bodyPr>
          <a:lstStyle/>
          <a:p>
            <a:r>
              <a:rPr lang="en-US" b="1" dirty="0"/>
              <a:t>activate</a:t>
            </a:r>
          </a:p>
        </p:txBody>
      </p:sp>
    </p:spTree>
    <p:extLst>
      <p:ext uri="{BB962C8B-B14F-4D97-AF65-F5344CB8AC3E}">
        <p14:creationId xmlns:p14="http://schemas.microsoft.com/office/powerpoint/2010/main" val="380290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Create First CDS view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4247317"/>
          </a:xfrm>
          <a:prstGeom prst="rect">
            <a:avLst/>
          </a:prstGeom>
          <a:noFill/>
        </p:spPr>
        <p:txBody>
          <a:bodyPr wrap="square" rtlCol="0">
            <a:spAutoFit/>
          </a:bodyPr>
          <a:lstStyle/>
          <a:p>
            <a:pPr marL="0" marR="0">
              <a:spcBef>
                <a:spcPts val="0"/>
              </a:spcBef>
              <a:spcAft>
                <a:spcPts val="0"/>
              </a:spcAft>
            </a:pPr>
            <a:r>
              <a:rPr lang="en-US" sz="1800" b="1" dirty="0">
                <a:solidFill>
                  <a:srgbClr val="335CA2"/>
                </a:solidFill>
                <a:effectLst/>
                <a:latin typeface="Calibri" panose="020F0502020204030204" pitchFamily="34" charset="0"/>
              </a:rPr>
              <a:t>@AbapCatalog.sqlViewName:</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‘ZMTXXBASICCDS'</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@AbapCatalog.compiler.compareFilter:</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true</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@AbapCatalog.preserveKey:</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true</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@AccessControl.authorizationCheck:</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#NOT_REQUIRED</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335CA2"/>
                </a:solidFill>
                <a:effectLst/>
                <a:latin typeface="Calibri" panose="020F0502020204030204" pitchFamily="34" charset="0"/>
              </a:rPr>
              <a:t>@EndUserText.label:</a:t>
            </a:r>
            <a:r>
              <a:rPr lang="en-US" sz="1800" b="1" dirty="0">
                <a:solidFill>
                  <a:srgbClr val="000000"/>
                </a:solidFill>
                <a:effectLst/>
                <a:latin typeface="Calibri" panose="020F0502020204030204" pitchFamily="34" charset="0"/>
              </a:rPr>
              <a:t> </a:t>
            </a:r>
            <a:r>
              <a:rPr lang="en-US" sz="1800" b="1" dirty="0">
                <a:solidFill>
                  <a:srgbClr val="335CA2"/>
                </a:solidFill>
                <a:effectLst/>
                <a:latin typeface="Calibri" panose="020F0502020204030204" pitchFamily="34" charset="0"/>
              </a:rPr>
              <a:t>'Simple CDS view'</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7F0074"/>
                </a:solidFill>
                <a:effectLst/>
                <a:latin typeface="Calibri" panose="020F0502020204030204" pitchFamily="34" charset="0"/>
              </a:rPr>
              <a:t>define</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view</a:t>
            </a:r>
            <a:r>
              <a:rPr lang="en-US" sz="1800" b="1" dirty="0">
                <a:solidFill>
                  <a:srgbClr val="000000"/>
                </a:solidFill>
                <a:effectLst/>
                <a:latin typeface="Calibri" panose="020F0502020204030204" pitchFamily="34" charset="0"/>
              </a:rPr>
              <a:t> ZMT_XX_BASIC_CDS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select</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from</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snwd_bpa</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a:solidFill>
                  <a:srgbClr val="7F0074"/>
                </a:solidFill>
                <a:effectLst/>
                <a:latin typeface="Calibri" panose="020F0502020204030204" pitchFamily="34" charset="0"/>
              </a:rPr>
              <a:t>key</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node_key</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NodeKey</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bp_role</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BpRole</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email_address</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EmailAddress</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address_guid</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AddressGuid</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bp_id</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BpId</a:t>
            </a: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lvl="1"/>
            <a:r>
              <a:rPr lang="en-US" sz="1800" b="1" dirty="0" err="1">
                <a:solidFill>
                  <a:srgbClr val="000000"/>
                </a:solidFill>
                <a:effectLst/>
                <a:latin typeface="Calibri" panose="020F0502020204030204" pitchFamily="34" charset="0"/>
              </a:rPr>
              <a:t>company_name</a:t>
            </a:r>
            <a:r>
              <a:rPr lang="en-US" sz="1800" b="1" dirty="0">
                <a:solidFill>
                  <a:srgbClr val="000000"/>
                </a:solidFill>
                <a:effectLst/>
                <a:latin typeface="Calibri" panose="020F0502020204030204" pitchFamily="34" charset="0"/>
              </a:rPr>
              <a:t> </a:t>
            </a:r>
            <a:r>
              <a:rPr lang="en-US" sz="1800" b="1" dirty="0">
                <a:solidFill>
                  <a:srgbClr val="7F0074"/>
                </a:solidFill>
                <a:effectLst/>
                <a:latin typeface="Calibri" panose="020F0502020204030204" pitchFamily="34" charset="0"/>
              </a:rPr>
              <a:t>as</a:t>
            </a:r>
            <a:r>
              <a:rPr lang="en-US" sz="1800" b="1" dirty="0">
                <a:solidFill>
                  <a:srgbClr val="000000"/>
                </a:solidFill>
                <a:effectLst/>
                <a:latin typeface="Calibri" panose="020F0502020204030204" pitchFamily="34" charset="0"/>
              </a:rPr>
              <a:t> </a:t>
            </a:r>
            <a:r>
              <a:rPr lang="en-US" sz="1800" b="1" dirty="0" err="1">
                <a:solidFill>
                  <a:srgbClr val="000000"/>
                </a:solidFill>
                <a:effectLst/>
                <a:latin typeface="Calibri" panose="020F0502020204030204" pitchFamily="34" charset="0"/>
              </a:rPr>
              <a:t>CompanyName</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7F0074"/>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2136138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Consume CDS in ABAP program</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355312"/>
          </a:xfrm>
          <a:prstGeom prst="rect">
            <a:avLst/>
          </a:prstGeom>
          <a:noFill/>
        </p:spPr>
        <p:txBody>
          <a:bodyPr wrap="square" rtlCol="0">
            <a:spAutoFit/>
          </a:bodyPr>
          <a:lstStyle/>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 Report </a:t>
            </a:r>
            <a:r>
              <a:rPr lang="en-US" sz="1800" b="1" dirty="0" err="1">
                <a:solidFill>
                  <a:srgbClr val="646464"/>
                </a:solidFill>
                <a:effectLst/>
                <a:latin typeface="Calibri" panose="020F0502020204030204" pitchFamily="34" charset="0"/>
              </a:rPr>
              <a:t>zmt_xx_call_cds</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*&amp;---------------------------------------------------------------------*</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FF"/>
                </a:solidFill>
                <a:effectLst/>
                <a:latin typeface="Calibri" panose="020F0502020204030204" pitchFamily="34" charset="0"/>
              </a:rPr>
              <a:t>REPORT </a:t>
            </a:r>
            <a:r>
              <a:rPr lang="en-US" sz="1800" b="1" dirty="0" err="1">
                <a:solidFill>
                  <a:srgbClr val="000000"/>
                </a:solidFill>
                <a:effectLst/>
                <a:latin typeface="Calibri" panose="020F0502020204030204" pitchFamily="34" charset="0"/>
              </a:rPr>
              <a:t>zmt_xx_call_cds</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br>
              <a:rPr lang="en-US" sz="1800" b="1" dirty="0">
                <a:solidFill>
                  <a:srgbClr val="000000"/>
                </a:solidFill>
                <a:effectLst/>
                <a:latin typeface="Calibri" panose="020F0502020204030204" pitchFamily="34" charset="0"/>
              </a:rPr>
            </a:br>
            <a:r>
              <a:rPr lang="en-US" sz="1800" b="1" dirty="0">
                <a:solidFill>
                  <a:srgbClr val="0000FF"/>
                </a:solidFill>
                <a:effectLst/>
                <a:latin typeface="Calibri" panose="020F0502020204030204" pitchFamily="34" charset="0"/>
              </a:rPr>
              <a:t>data </a:t>
            </a:r>
            <a:r>
              <a:rPr lang="en-US" sz="1800" b="1" dirty="0" err="1">
                <a:solidFill>
                  <a:srgbClr val="000000"/>
                </a:solidFill>
                <a:effectLst/>
                <a:latin typeface="Calibri" panose="020F0502020204030204" pitchFamily="34" charset="0"/>
              </a:rPr>
              <a:t>ls_bp</a:t>
            </a:r>
            <a:r>
              <a:rPr lang="en-US" sz="1800" b="1" dirty="0">
                <a:solidFill>
                  <a:srgbClr val="0000FF"/>
                </a:solidFill>
                <a:effectLst/>
                <a:latin typeface="Calibri" panose="020F0502020204030204" pitchFamily="34" charset="0"/>
              </a:rPr>
              <a:t> type </a:t>
            </a:r>
            <a:r>
              <a:rPr lang="en-US" sz="1800" b="1" dirty="0" err="1">
                <a:solidFill>
                  <a:srgbClr val="000000"/>
                </a:solidFill>
                <a:effectLst/>
                <a:latin typeface="Calibri" panose="020F0502020204030204" pitchFamily="34" charset="0"/>
              </a:rPr>
              <a:t>snwd_bpa</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FF"/>
                </a:solidFill>
                <a:effectLst/>
                <a:latin typeface="Calibri" panose="020F0502020204030204" pitchFamily="34" charset="0"/>
              </a:rPr>
              <a:t>SELECT-OPTIONS </a:t>
            </a:r>
            <a:r>
              <a:rPr lang="en-US" sz="1800" b="1" dirty="0" err="1">
                <a:solidFill>
                  <a:srgbClr val="000000"/>
                </a:solidFill>
                <a:effectLst/>
                <a:latin typeface="Calibri" panose="020F0502020204030204" pitchFamily="34" charset="0"/>
              </a:rPr>
              <a:t>s_bpid</a:t>
            </a:r>
            <a:r>
              <a:rPr lang="en-US" sz="1800" b="1" dirty="0">
                <a:solidFill>
                  <a:srgbClr val="0000FF"/>
                </a:solidFill>
                <a:effectLst/>
                <a:latin typeface="Calibri" panose="020F0502020204030204" pitchFamily="34" charset="0"/>
              </a:rPr>
              <a:t> for </a:t>
            </a:r>
            <a:r>
              <a:rPr lang="en-US" sz="1800" b="1" dirty="0" err="1">
                <a:solidFill>
                  <a:srgbClr val="000000"/>
                </a:solidFill>
                <a:effectLst/>
                <a:latin typeface="Calibri" panose="020F0502020204030204" pitchFamily="34" charset="0"/>
              </a:rPr>
              <a:t>ls_bp</a:t>
            </a:r>
            <a:r>
              <a:rPr lang="en-US" sz="1800" b="1" dirty="0" err="1">
                <a:solidFill>
                  <a:srgbClr val="0000FF"/>
                </a:solidFill>
                <a:effectLst/>
                <a:latin typeface="Calibri" panose="020F0502020204030204" pitchFamily="34" charset="0"/>
              </a:rPr>
              <a:t>-</a:t>
            </a:r>
            <a:r>
              <a:rPr lang="en-US" sz="1800" b="1" dirty="0" err="1">
                <a:solidFill>
                  <a:srgbClr val="000000"/>
                </a:solidFill>
                <a:effectLst/>
                <a:latin typeface="Calibri" panose="020F0502020204030204" pitchFamily="34" charset="0"/>
              </a:rPr>
              <a:t>bp_id</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br>
              <a:rPr lang="en-US" sz="1800" b="1" dirty="0">
                <a:solidFill>
                  <a:srgbClr val="000000"/>
                </a:solidFill>
                <a:effectLst/>
                <a:latin typeface="Calibri" panose="020F0502020204030204" pitchFamily="34" charset="0"/>
              </a:rPr>
            </a:br>
            <a:r>
              <a:rPr lang="en-US" sz="1800" b="1" dirty="0">
                <a:solidFill>
                  <a:srgbClr val="0000FF"/>
                </a:solidFill>
                <a:effectLst/>
                <a:latin typeface="Calibri" panose="020F0502020204030204" pitchFamily="34" charset="0"/>
              </a:rPr>
              <a:t>select * from </a:t>
            </a:r>
            <a:r>
              <a:rPr lang="en-US" sz="1800" b="1" dirty="0">
                <a:solidFill>
                  <a:srgbClr val="000000"/>
                </a:solidFill>
                <a:effectLst/>
                <a:latin typeface="Calibri" panose="020F0502020204030204" pitchFamily="34" charset="0"/>
              </a:rPr>
              <a:t>ZMT_XX_BASIC_CDS</a:t>
            </a:r>
            <a:r>
              <a:rPr lang="en-US" sz="1800" b="1" dirty="0">
                <a:solidFill>
                  <a:srgbClr val="0000FF"/>
                </a:solidFill>
                <a:effectLst/>
                <a:latin typeface="Calibri" panose="020F0502020204030204" pitchFamily="34" charset="0"/>
              </a:rPr>
              <a:t> into table @data(</a:t>
            </a:r>
            <a:r>
              <a:rPr lang="en-US" sz="1800" b="1" dirty="0">
                <a:solidFill>
                  <a:srgbClr val="000000"/>
                </a:solidFill>
                <a:effectLst/>
                <a:latin typeface="Calibri" panose="020F0502020204030204" pitchFamily="34" charset="0"/>
              </a:rPr>
              <a:t>itab</a:t>
            </a:r>
            <a:r>
              <a:rPr lang="en-US" sz="1800" b="1" dirty="0">
                <a:solidFill>
                  <a:srgbClr val="0000FF"/>
                </a:solidFill>
                <a:effectLst/>
                <a:latin typeface="Calibri" panose="020F0502020204030204" pitchFamily="34" charset="0"/>
              </a:rPr>
              <a:t>) where </a:t>
            </a:r>
            <a:r>
              <a:rPr lang="en-US" sz="1800" b="1" dirty="0" err="1">
                <a:solidFill>
                  <a:srgbClr val="000000"/>
                </a:solidFill>
                <a:effectLst/>
                <a:latin typeface="Calibri" panose="020F0502020204030204" pitchFamily="34" charset="0"/>
              </a:rPr>
              <a:t>BpId</a:t>
            </a:r>
            <a:r>
              <a:rPr lang="en-US" sz="1800" b="1" dirty="0">
                <a:solidFill>
                  <a:srgbClr val="0000FF"/>
                </a:solidFill>
                <a:effectLst/>
                <a:latin typeface="Calibri" panose="020F0502020204030204" pitchFamily="34" charset="0"/>
              </a:rPr>
              <a:t> in @</a:t>
            </a:r>
            <a:r>
              <a:rPr lang="en-US" sz="1800" b="1" dirty="0">
                <a:solidFill>
                  <a:srgbClr val="000000"/>
                </a:solidFill>
                <a:effectLst/>
                <a:latin typeface="Calibri" panose="020F0502020204030204" pitchFamily="34" charset="0"/>
              </a:rPr>
              <a:t>s_bpid</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br>
              <a:rPr lang="en-US" sz="1800" b="1" dirty="0">
                <a:solidFill>
                  <a:srgbClr val="000000"/>
                </a:solidFill>
                <a:effectLst/>
                <a:latin typeface="Calibri" panose="020F0502020204030204" pitchFamily="34" charset="0"/>
              </a:rPr>
            </a:br>
            <a:r>
              <a:rPr lang="en-US" sz="1800" b="1" dirty="0" err="1">
                <a:solidFill>
                  <a:srgbClr val="000000"/>
                </a:solidFill>
                <a:effectLst/>
                <a:latin typeface="Calibri" panose="020F0502020204030204" pitchFamily="34" charset="0"/>
              </a:rPr>
              <a:t>cl_demo_output</a:t>
            </a:r>
            <a:r>
              <a:rPr lang="en-US" sz="1800" b="1" dirty="0">
                <a:solidFill>
                  <a:srgbClr val="0000FF"/>
                </a:solidFill>
                <a:effectLst/>
                <a:latin typeface="Calibri" panose="020F0502020204030204" pitchFamily="34" charset="0"/>
              </a:rPr>
              <a:t>=&gt;</a:t>
            </a:r>
            <a:r>
              <a:rPr lang="en-US" sz="1800" b="1" dirty="0" err="1">
                <a:solidFill>
                  <a:srgbClr val="000000"/>
                </a:solidFill>
                <a:effectLst/>
                <a:latin typeface="Calibri" panose="020F0502020204030204" pitchFamily="34" charset="0"/>
              </a:rPr>
              <a:t>display_data</a:t>
            </a: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00"/>
                </a:solidFill>
                <a:effectLst/>
                <a:latin typeface="Calibri" panose="020F0502020204030204" pitchFamily="34" charset="0"/>
              </a:rPr>
              <a:t>value</a:t>
            </a:r>
            <a:r>
              <a:rPr lang="en-US" sz="1800" b="1" dirty="0">
                <a:solidFill>
                  <a:srgbClr val="0000FF"/>
                </a:solidFill>
                <a:effectLst/>
                <a:latin typeface="Calibri" panose="020F0502020204030204" pitchFamily="34" charset="0"/>
              </a:rPr>
              <a:t> = </a:t>
            </a:r>
            <a:r>
              <a:rPr lang="en-US" sz="1800" b="1" dirty="0" err="1">
                <a:solidFill>
                  <a:srgbClr val="000000"/>
                </a:solidFill>
                <a:effectLst/>
                <a:latin typeface="Calibri" panose="020F0502020204030204" pitchFamily="34" charset="0"/>
              </a:rPr>
              <a:t>itab</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 name =</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 exclude =</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646464"/>
                </a:solidFill>
                <a:effectLst/>
                <a:latin typeface="Calibri" panose="020F0502020204030204" pitchFamily="34" charset="0"/>
              </a:rPr>
              <a:t>* include =</a:t>
            </a:r>
            <a:endParaRPr lang="en-US" sz="1800" b="1" dirty="0">
              <a:solidFill>
                <a:srgbClr val="000000"/>
              </a:solidFill>
              <a:effectLst/>
              <a:latin typeface="Calibri" panose="020F0502020204030204" pitchFamily="34" charset="0"/>
            </a:endParaRPr>
          </a:p>
          <a:p>
            <a:pPr marL="0" marR="0">
              <a:spcBef>
                <a:spcPts val="0"/>
              </a:spcBef>
              <a:spcAft>
                <a:spcPts val="0"/>
              </a:spcAft>
            </a:pPr>
            <a:r>
              <a:rPr lang="en-US" sz="1800" b="1" dirty="0">
                <a:solidFill>
                  <a:srgbClr val="0000FF"/>
                </a:solidFill>
                <a:effectLst/>
                <a:latin typeface="Calibri" panose="020F0502020204030204" pitchFamily="34" charset="0"/>
              </a:rPr>
              <a:t>).</a:t>
            </a:r>
            <a:endParaRPr lang="en-US" sz="1800" b="1" dirty="0">
              <a:solidFill>
                <a:srgbClr val="000000"/>
              </a:solidFill>
              <a:effectLst/>
              <a:latin typeface="Calibri" panose="020F0502020204030204" pitchFamily="34" charset="0"/>
            </a:endParaRPr>
          </a:p>
          <a:p>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149397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228540" y="171288"/>
            <a:ext cx="11030576" cy="7015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9" b="1" dirty="0">
                <a:latin typeface="Cooper Black" panose="0208090404030B020404" pitchFamily="18" charset="0"/>
                <a:cs typeface="Times New Roman" panose="02020603050405020304" pitchFamily="18" charset="0"/>
              </a:rPr>
              <a:t>CDS Entities</a:t>
            </a:r>
            <a:endParaRPr lang="en-IN" sz="3599" b="1"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340379" y="871680"/>
            <a:ext cx="11619905" cy="3693319"/>
          </a:xfrm>
          <a:prstGeom prst="rect">
            <a:avLst/>
          </a:prstGeom>
          <a:noFill/>
        </p:spPr>
        <p:txBody>
          <a:bodyPr wrap="square" rtlCol="0">
            <a:spAutoFit/>
          </a:bodyPr>
          <a:lstStyle/>
          <a:p>
            <a:r>
              <a:rPr lang="en-US" sz="1800" dirty="0"/>
              <a:t>CDS Entities are successor of CDS Views. CDS views are deprecated, use CDS entities. CDS views and entities are absolutely same, whatever knowledge you have or gained on CDS views, can be applied on entities.</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When we create a entity, system do not create the DDIC view</a:t>
            </a:r>
          </a:p>
          <a:p>
            <a:pPr marL="285750" indent="-285750">
              <a:buFont typeface="Arial" panose="020B0604020202020204" pitchFamily="34" charset="0"/>
              <a:buChar char="•"/>
            </a:pPr>
            <a:r>
              <a:rPr lang="en-IN" sz="1800" dirty="0"/>
              <a:t>It saves time hence the activation time of CDS has been improved 90%</a:t>
            </a:r>
          </a:p>
          <a:p>
            <a:pPr marL="285750" indent="-285750">
              <a:buFont typeface="Arial" panose="020B0604020202020204" pitchFamily="34" charset="0"/>
              <a:buChar char="•"/>
            </a:pPr>
            <a:r>
              <a:rPr lang="en-IN" sz="1800" dirty="0"/>
              <a:t>With CDS entity there is no name confusion, its just one name for everything. </a:t>
            </a:r>
          </a:p>
          <a:p>
            <a:pPr marL="285750" indent="-285750">
              <a:buFont typeface="Arial" panose="020B0604020202020204" pitchFamily="34" charset="0"/>
              <a:buChar char="•"/>
            </a:pPr>
            <a:r>
              <a:rPr lang="en-IN" sz="1800" dirty="0"/>
              <a:t>The generated HANA view name will be same as the name of the main view</a:t>
            </a:r>
          </a:p>
          <a:p>
            <a:pPr marL="285750" indent="-285750">
              <a:buFont typeface="Arial" panose="020B0604020202020204" pitchFamily="34" charset="0"/>
              <a:buChar char="•"/>
            </a:pPr>
            <a:r>
              <a:rPr lang="en-IN" sz="1800" dirty="0"/>
              <a:t>CDS entities are stricter in nature</a:t>
            </a:r>
          </a:p>
          <a:p>
            <a:pPr marL="285750" indent="-285750">
              <a:buFont typeface="Arial" panose="020B0604020202020204" pitchFamily="34" charset="0"/>
              <a:buChar char="•"/>
            </a:pPr>
            <a:endParaRPr lang="en-IN" sz="1800" dirty="0"/>
          </a:p>
          <a:p>
            <a:r>
              <a:rPr lang="en-IN" sz="1800" dirty="0"/>
              <a:t>Limitations </a:t>
            </a:r>
          </a:p>
          <a:p>
            <a:pPr marL="342900" indent="-342900">
              <a:buAutoNum type="arabicPeriod"/>
            </a:pPr>
            <a:r>
              <a:rPr lang="en-IN" sz="1800" dirty="0"/>
              <a:t>For analytical use cases, we still rely on </a:t>
            </a:r>
            <a:r>
              <a:rPr lang="en-IN" sz="1800" dirty="0" err="1"/>
              <a:t>cds</a:t>
            </a:r>
            <a:r>
              <a:rPr lang="en-IN" sz="1800" dirty="0"/>
              <a:t> views</a:t>
            </a:r>
          </a:p>
          <a:p>
            <a:pPr marL="342900" indent="-342900">
              <a:buAutoNum type="arabicPeriod"/>
            </a:pPr>
            <a:r>
              <a:rPr lang="en-IN" sz="1800" dirty="0"/>
              <a:t>For </a:t>
            </a:r>
            <a:r>
              <a:rPr lang="en-IN" sz="1800" dirty="0" err="1"/>
              <a:t>bopf</a:t>
            </a:r>
            <a:r>
              <a:rPr lang="en-IN" sz="1800" dirty="0"/>
              <a:t> integration still we use </a:t>
            </a:r>
            <a:r>
              <a:rPr lang="en-IN" sz="1800" dirty="0" err="1"/>
              <a:t>cds</a:t>
            </a:r>
            <a:r>
              <a:rPr lang="en-IN" sz="1800" dirty="0"/>
              <a:t> views</a:t>
            </a:r>
          </a:p>
          <a:p>
            <a:pPr marL="342900" indent="-342900">
              <a:buAutoNum type="arabicPeriod"/>
            </a:pPr>
            <a:r>
              <a:rPr lang="en-IN" sz="1800" dirty="0"/>
              <a:t>For advance concepts like RAP, we can do on entities only.</a:t>
            </a:r>
          </a:p>
        </p:txBody>
      </p:sp>
      <p:sp>
        <p:nvSpPr>
          <p:cNvPr id="4" name="TextBox 3">
            <a:extLst>
              <a:ext uri="{FF2B5EF4-FFF2-40B4-BE49-F238E27FC236}">
                <a16:creationId xmlns:a16="http://schemas.microsoft.com/office/drawing/2014/main" id="{8803427F-BBC4-98B2-1F0F-6E79C1BEC402}"/>
              </a:ext>
            </a:extLst>
          </p:cNvPr>
          <p:cNvSpPr txBox="1"/>
          <p:nvPr/>
        </p:nvSpPr>
        <p:spPr>
          <a:xfrm>
            <a:off x="9356167" y="6513311"/>
            <a:ext cx="2962553" cy="307697"/>
          </a:xfrm>
          <a:prstGeom prst="rect">
            <a:avLst/>
          </a:prstGeom>
          <a:noFill/>
        </p:spPr>
        <p:txBody>
          <a:bodyPr wrap="square">
            <a:spAutoFit/>
          </a:bodyPr>
          <a:lstStyle/>
          <a:p>
            <a:r>
              <a:rPr lang="en-US" sz="1400" dirty="0">
                <a:solidFill>
                  <a:srgbClr val="C00000"/>
                </a:solidFill>
                <a:latin typeface="Cooper Black" panose="0208090404030B020404" pitchFamily="18" charset="0"/>
              </a:rPr>
              <a:t>www.anubhavtrainings.com</a:t>
            </a:r>
            <a:endParaRPr lang="en-IN" sz="1400" dirty="0">
              <a:solidFill>
                <a:srgbClr val="C00000"/>
              </a:solidFill>
              <a:latin typeface="Cooper Black" panose="0208090404030B020404" pitchFamily="18" charset="0"/>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3"/>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5"/>
            <a:ext cx="223678" cy="261542"/>
          </a:xfrm>
          <a:prstGeom prst="rect">
            <a:avLst/>
          </a:prstGeom>
          <a:noFill/>
        </p:spPr>
        <p:txBody>
          <a:bodyPr wrap="square" rtlCol="0">
            <a:spAutoFit/>
          </a:bodyPr>
          <a:lstStyle/>
          <a:p>
            <a:r>
              <a:rPr lang="en-US" sz="1050" dirty="0"/>
              <a:t>9</a:t>
            </a:r>
            <a:endParaRPr lang="en-IN" sz="105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B4E87A2-A9AE-8BDB-0697-A4F2940C8695}"/>
                  </a:ext>
                </a:extLst>
              </p14:cNvPr>
              <p14:cNvContentPartPr/>
              <p14:nvPr/>
            </p14:nvContentPartPr>
            <p14:xfrm>
              <a:off x="2145232" y="532584"/>
              <a:ext cx="360" cy="360"/>
            </p14:xfrm>
          </p:contentPart>
        </mc:Choice>
        <mc:Fallback xmlns="">
          <p:pic>
            <p:nvPicPr>
              <p:cNvPr id="7" name="Ink 6">
                <a:extLst>
                  <a:ext uri="{FF2B5EF4-FFF2-40B4-BE49-F238E27FC236}">
                    <a16:creationId xmlns:a16="http://schemas.microsoft.com/office/drawing/2014/main" id="{CB4E87A2-A9AE-8BDB-0697-A4F2940C8695}"/>
                  </a:ext>
                </a:extLst>
              </p:cNvPr>
              <p:cNvPicPr/>
              <p:nvPr/>
            </p:nvPicPr>
            <p:blipFill>
              <a:blip r:embed="rId4"/>
              <a:stretch>
                <a:fillRect/>
              </a:stretch>
            </p:blipFill>
            <p:spPr>
              <a:xfrm>
                <a:off x="2136232" y="5235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2D6E5E4-B9D1-F4A6-5224-5BCDF2CB970C}"/>
                  </a:ext>
                </a:extLst>
              </p14:cNvPr>
              <p14:cNvContentPartPr/>
              <p14:nvPr/>
            </p14:nvContentPartPr>
            <p14:xfrm>
              <a:off x="1408144" y="625800"/>
              <a:ext cx="360" cy="1800"/>
            </p14:xfrm>
          </p:contentPart>
        </mc:Choice>
        <mc:Fallback xmlns="">
          <p:pic>
            <p:nvPicPr>
              <p:cNvPr id="8" name="Ink 7">
                <a:extLst>
                  <a:ext uri="{FF2B5EF4-FFF2-40B4-BE49-F238E27FC236}">
                    <a16:creationId xmlns:a16="http://schemas.microsoft.com/office/drawing/2014/main" id="{C2D6E5E4-B9D1-F4A6-5224-5BCDF2CB970C}"/>
                  </a:ext>
                </a:extLst>
              </p:cNvPr>
              <p:cNvPicPr/>
              <p:nvPr/>
            </p:nvPicPr>
            <p:blipFill>
              <a:blip r:embed="rId4"/>
              <a:stretch>
                <a:fillRect/>
              </a:stretch>
            </p:blipFill>
            <p:spPr>
              <a:xfrm>
                <a:off x="1399144" y="616800"/>
                <a:ext cx="18000" cy="19440"/>
              </a:xfrm>
              <a:prstGeom prst="rect">
                <a:avLst/>
              </a:prstGeom>
            </p:spPr>
          </p:pic>
        </mc:Fallback>
      </mc:AlternateContent>
    </p:spTree>
    <p:extLst>
      <p:ext uri="{BB962C8B-B14F-4D97-AF65-F5344CB8AC3E}">
        <p14:creationId xmlns:p14="http://schemas.microsoft.com/office/powerpoint/2010/main" val="280520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Working with CDS Examples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5047536"/>
          </a:xfrm>
          <a:prstGeom prst="rect">
            <a:avLst/>
          </a:prstGeom>
          <a:noFill/>
        </p:spPr>
        <p:txBody>
          <a:bodyPr wrap="square" rtlCol="0">
            <a:spAutoFit/>
          </a:bodyPr>
          <a:lstStyle/>
          <a:p>
            <a:pPr marL="285750" indent="-285750">
              <a:buFont typeface="Arial" panose="020B0604020202020204" pitchFamily="34" charset="0"/>
              <a:buChar char="•"/>
            </a:pPr>
            <a:r>
              <a:rPr lang="en-US" sz="1800" dirty="0"/>
              <a:t>Working with CDS entity and CDS with Expression Language (DEL)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View on View Concept </a:t>
            </a:r>
          </a:p>
          <a:p>
            <a:pPr lvl="1"/>
            <a:r>
              <a:rPr lang="en-US" sz="1600" dirty="0">
                <a:latin typeface="Abadi" panose="020B0604020104020204" pitchFamily="34" charset="0"/>
              </a:rPr>
              <a:t>In a real time, environment, we do not want to clutter all our code inside single CDS view. Because we want to achieve modularization. In View-on-View concept, we will consume one view on top of another view. This way we can create multiple reusable views and consume them in upper views.</a:t>
            </a:r>
          </a:p>
          <a:p>
            <a:pPr lvl="1"/>
            <a:endParaRPr lang="en-US" sz="1600" dirty="0">
              <a:latin typeface="Abadi" panose="020B0604020104020204" pitchFamily="34" charset="0"/>
            </a:endParaRPr>
          </a:p>
          <a:p>
            <a:pPr marL="285750" indent="-285750">
              <a:buFont typeface="Arial" panose="020B0604020202020204" pitchFamily="34" charset="0"/>
              <a:buChar char="•"/>
            </a:pPr>
            <a:r>
              <a:rPr lang="en-US" sz="1800" dirty="0"/>
              <a:t>Adding Aggregation to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Joins using CDS entities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Concept of Association</a:t>
            </a:r>
          </a:p>
          <a:p>
            <a:pPr lvl="1"/>
            <a:r>
              <a:rPr lang="en-US" sz="1600" dirty="0">
                <a:latin typeface="Abadi" panose="020B0604020104020204" pitchFamily="34" charset="0"/>
              </a:rPr>
              <a:t>Associations are the relationships between entities and views. It is used to avoid joins, because joins are bad for performance, associations are loose coupling between our data. The data will fetched on-demand when it requested. The join will be performed only when needed, hence saves lots of time.</a:t>
            </a:r>
          </a:p>
          <a:p>
            <a:pPr lvl="1"/>
            <a:r>
              <a:rPr lang="en-US" sz="1600" dirty="0">
                <a:latin typeface="Abadi" panose="020B0604020104020204" pitchFamily="34" charset="0"/>
              </a:rPr>
              <a:t>There are 2 types of association</a:t>
            </a:r>
          </a:p>
          <a:p>
            <a:pPr marL="952393" lvl="1" indent="-342900">
              <a:buAutoNum type="arabicPeriod"/>
            </a:pPr>
            <a:r>
              <a:rPr lang="en-US" sz="1600" dirty="0">
                <a:latin typeface="Abadi" panose="020B0604020104020204" pitchFamily="34" charset="0"/>
              </a:rPr>
              <a:t>Ad-hoc association – just exact join</a:t>
            </a:r>
          </a:p>
          <a:p>
            <a:pPr marL="952393" lvl="1" indent="-342900">
              <a:buAutoNum type="arabicPeriod"/>
            </a:pPr>
            <a:r>
              <a:rPr lang="en-US" sz="1600" dirty="0">
                <a:latin typeface="Abadi" panose="020B0604020104020204" pitchFamily="34" charset="0"/>
              </a:rPr>
              <a:t>Exposed association – lose coupling</a:t>
            </a:r>
            <a:endParaRPr lang="en-IN" sz="1600" dirty="0">
              <a:latin typeface="Abadi" panose="020B0604020104020204" pitchFamily="34" charset="0"/>
            </a:endParaRPr>
          </a:p>
          <a:p>
            <a:pPr marL="895243" lvl="1" indent="-285750">
              <a:buFont typeface="Arial" panose="020B0604020202020204" pitchFamily="34" charset="0"/>
              <a:buChar char="•"/>
            </a:pPr>
            <a:endParaRPr lang="en-US" sz="1800" dirty="0"/>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41696724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1577" y="27992"/>
            <a:ext cx="11245612" cy="711081"/>
          </a:xfrm>
        </p:spPr>
        <p:txBody>
          <a:bodyPr>
            <a:noAutofit/>
          </a:bodyPr>
          <a:lstStyle/>
          <a:p>
            <a:r>
              <a:rPr lang="en-US" sz="3200" dirty="0">
                <a:latin typeface="Cooper Black" panose="0208090404030B020404" pitchFamily="18" charset="0"/>
              </a:rPr>
              <a:t>Difference between SE11 Views and CDS views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graphicFrame>
        <p:nvGraphicFramePr>
          <p:cNvPr id="3" name="Table 9">
            <a:extLst>
              <a:ext uri="{FF2B5EF4-FFF2-40B4-BE49-F238E27FC236}">
                <a16:creationId xmlns:a16="http://schemas.microsoft.com/office/drawing/2014/main" id="{C12C32AE-3245-408F-69E8-957E75D0F1CC}"/>
              </a:ext>
            </a:extLst>
          </p:cNvPr>
          <p:cNvGraphicFramePr>
            <a:graphicFrameLocks noGrp="1"/>
          </p:cNvGraphicFramePr>
          <p:nvPr>
            <p:extLst>
              <p:ext uri="{D42A27DB-BD31-4B8C-83A1-F6EECF244321}">
                <p14:modId xmlns:p14="http://schemas.microsoft.com/office/powerpoint/2010/main" val="3676170488"/>
              </p:ext>
            </p:extLst>
          </p:nvPr>
        </p:nvGraphicFramePr>
        <p:xfrm>
          <a:off x="121577" y="698293"/>
          <a:ext cx="11865039" cy="5842200"/>
        </p:xfrm>
        <a:graphic>
          <a:graphicData uri="http://schemas.openxmlformats.org/drawingml/2006/table">
            <a:tbl>
              <a:tblPr firstRow="1" bandRow="1"/>
              <a:tblGrid>
                <a:gridCol w="5961105">
                  <a:extLst>
                    <a:ext uri="{9D8B030D-6E8A-4147-A177-3AD203B41FA5}">
                      <a16:colId xmlns:a16="http://schemas.microsoft.com/office/drawing/2014/main" val="492789545"/>
                    </a:ext>
                  </a:extLst>
                </a:gridCol>
                <a:gridCol w="2880320">
                  <a:extLst>
                    <a:ext uri="{9D8B030D-6E8A-4147-A177-3AD203B41FA5}">
                      <a16:colId xmlns:a16="http://schemas.microsoft.com/office/drawing/2014/main" val="3085866232"/>
                    </a:ext>
                  </a:extLst>
                </a:gridCol>
                <a:gridCol w="3023614">
                  <a:extLst>
                    <a:ext uri="{9D8B030D-6E8A-4147-A177-3AD203B41FA5}">
                      <a16:colId xmlns:a16="http://schemas.microsoft.com/office/drawing/2014/main" val="3792804712"/>
                    </a:ext>
                  </a:extLst>
                </a:gridCol>
              </a:tblGrid>
              <a:tr h="44940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Parameters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CDS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DDIC Views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01F6B"/>
                    </a:solidFill>
                  </a:tcPr>
                </a:tc>
                <a:extLst>
                  <a:ext uri="{0D108BD9-81ED-4DB2-BD59-A6C34878D82A}">
                    <a16:rowId xmlns:a16="http://schemas.microsoft.com/office/drawing/2014/main" val="213857712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Code To data paradigm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67772070"/>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093090499"/>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Outer join is supported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62941534"/>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unions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595743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Complex Expression language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4165906566"/>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Ability to aggregate data and write where on aggregated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34880315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Analytical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248962025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Support for OData Service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605629758"/>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Allowing Type definition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25898060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Metadata extension for UI Consumption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1283299472"/>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Parameters and predicate support ($session)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40000"/>
                      </a:srgbClr>
                    </a:solidFill>
                  </a:tcPr>
                </a:tc>
                <a:extLst>
                  <a:ext uri="{0D108BD9-81ED-4DB2-BD59-A6C34878D82A}">
                    <a16:rowId xmlns:a16="http://schemas.microsoft.com/office/drawing/2014/main" val="1339897487"/>
                  </a:ext>
                </a:extLst>
              </a:tr>
              <a:tr h="44940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S/4HANA Embedded Analytics Support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301F6B">
                        <a:tint val="20000"/>
                      </a:srgbClr>
                    </a:solidFill>
                  </a:tcPr>
                </a:tc>
                <a:extLst>
                  <a:ext uri="{0D108BD9-81ED-4DB2-BD59-A6C34878D82A}">
                    <a16:rowId xmlns:a16="http://schemas.microsoft.com/office/drawing/2014/main" val="3761333491"/>
                  </a:ext>
                </a:extLst>
              </a:tr>
            </a:tbl>
          </a:graphicData>
        </a:graphic>
      </p:graphicFrame>
    </p:spTree>
    <p:extLst>
      <p:ext uri="{BB962C8B-B14F-4D97-AF65-F5344CB8AC3E}">
        <p14:creationId xmlns:p14="http://schemas.microsoft.com/office/powerpoint/2010/main" val="1584019564"/>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140">
      <a:dk1>
        <a:sysClr val="windowText" lastClr="000000"/>
      </a:dk1>
      <a:lt1>
        <a:sysClr val="window" lastClr="FFFFFF"/>
      </a:lt1>
      <a:dk2>
        <a:srgbClr val="153153"/>
      </a:dk2>
      <a:lt2>
        <a:srgbClr val="EEECE1"/>
      </a:lt2>
      <a:accent1>
        <a:srgbClr val="301F6B"/>
      </a:accent1>
      <a:accent2>
        <a:srgbClr val="662AD6"/>
      </a:accent2>
      <a:accent3>
        <a:srgbClr val="E36060"/>
      </a:accent3>
      <a:accent4>
        <a:srgbClr val="DE9B4D"/>
      </a:accent4>
      <a:accent5>
        <a:srgbClr val="F9D96A"/>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7257</TotalTime>
  <Words>1457</Words>
  <Application>Microsoft Office PowerPoint</Application>
  <PresentationFormat>Custom</PresentationFormat>
  <Paragraphs>254</Paragraphs>
  <Slides>20</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Abadi</vt:lpstr>
      <vt:lpstr>ADLaM Display</vt:lpstr>
      <vt:lpstr>Arial</vt:lpstr>
      <vt:lpstr>Calibri</vt:lpstr>
      <vt:lpstr>Cooper Black</vt:lpstr>
      <vt:lpstr>Franklin Gothic Heavy</vt:lpstr>
      <vt:lpstr>Segoe UI</vt:lpstr>
      <vt:lpstr>Segoe UI Black</vt:lpstr>
      <vt:lpstr>Segoe UI Light</vt:lpstr>
      <vt:lpstr>Office Theme</vt:lpstr>
      <vt:lpstr>1_Office Theme</vt:lpstr>
      <vt:lpstr>SAP S/4HANA CDS, SAC Training Day 2</vt:lpstr>
      <vt:lpstr>Agenda – Day 2</vt:lpstr>
      <vt:lpstr>EPM Data Model</vt:lpstr>
      <vt:lpstr>PowerPoint Presentation</vt:lpstr>
      <vt:lpstr>Create First CDS view</vt:lpstr>
      <vt:lpstr>Consume CDS in ABAP program</vt:lpstr>
      <vt:lpstr>PowerPoint Presentation</vt:lpstr>
      <vt:lpstr>Working with CDS Examples</vt:lpstr>
      <vt:lpstr>Difference between SE11 Views and CDS 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187</cp:revision>
  <dcterms:created xsi:type="dcterms:W3CDTF">2013-09-12T13:05:01Z</dcterms:created>
  <dcterms:modified xsi:type="dcterms:W3CDTF">2023-12-05T14:47:06Z</dcterms:modified>
</cp:coreProperties>
</file>