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6" r:id="rId2"/>
    <p:sldId id="277" r:id="rId3"/>
    <p:sldId id="1015" r:id="rId4"/>
    <p:sldId id="1016" r:id="rId5"/>
    <p:sldId id="391" r:id="rId6"/>
    <p:sldId id="392" r:id="rId7"/>
    <p:sldId id="1013" r:id="rId8"/>
    <p:sldId id="1014" r:id="rId9"/>
    <p:sldId id="1054" r:id="rId10"/>
    <p:sldId id="1038" r:id="rId11"/>
    <p:sldId id="280" r:id="rId12"/>
    <p:sldId id="287"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BAC8"/>
    <a:srgbClr val="6249DF"/>
    <a:srgbClr val="4782E1"/>
    <a:srgbClr val="04CEDE"/>
    <a:srgbClr val="2AA6DE"/>
    <a:srgbClr val="2097CF"/>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54" autoAdjust="0"/>
    <p:restoredTop sz="95033" autoAdjust="0"/>
  </p:normalViewPr>
  <p:slideViewPr>
    <p:cSldViewPr>
      <p:cViewPr varScale="1">
        <p:scale>
          <a:sx n="110" d="100"/>
          <a:sy n="110" d="100"/>
        </p:scale>
        <p:origin x="604" y="76"/>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11533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https://unsplash.com/photos/CPs2X8JYmS8</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99764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2844174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383152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95518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3131696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86309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2031404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212089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AA5042B-1E63-40C1-80BF-457AA382B5C1}"/>
              </a:ext>
            </a:extLst>
          </p:cNvPr>
          <p:cNvSpPr>
            <a:spLocks noGrp="1"/>
          </p:cNvSpPr>
          <p:nvPr>
            <p:ph type="pic" sz="quarter" idx="12"/>
          </p:nvPr>
        </p:nvSpPr>
        <p:spPr>
          <a:xfrm>
            <a:off x="7874289" y="457200"/>
            <a:ext cx="3814597" cy="59436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3" name="Subtitle 2"/>
          <p:cNvSpPr>
            <a:spLocks noGrp="1"/>
          </p:cNvSpPr>
          <p:nvPr userDrawn="1">
            <p:ph type="subTitle" idx="1"/>
          </p:nvPr>
        </p:nvSpPr>
        <p:spPr>
          <a:xfrm>
            <a:off x="2998069" y="3110614"/>
            <a:ext cx="4465623" cy="440969"/>
          </a:xfrm>
        </p:spPr>
        <p:txBody>
          <a:bodyPr>
            <a:normAutofit/>
          </a:bodyPr>
          <a:lstStyle>
            <a:lvl1pPr marL="0" indent="0" algn="l">
              <a:buNone/>
              <a:defRPr lang="en-US" sz="2000" kern="1200" smtClean="0">
                <a:solidFill>
                  <a:schemeClr val="tx1">
                    <a:lumMod val="50000"/>
                    <a:lumOff val="50000"/>
                  </a:schemeClr>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a:t>
            </a:r>
          </a:p>
        </p:txBody>
      </p:sp>
      <p:sp>
        <p:nvSpPr>
          <p:cNvPr id="6" name="Rectangle: Rounded Corners 5">
            <a:extLst>
              <a:ext uri="{FF2B5EF4-FFF2-40B4-BE49-F238E27FC236}">
                <a16:creationId xmlns:a16="http://schemas.microsoft.com/office/drawing/2014/main" id="{7A254C7B-7BC5-221C-6C48-70919B87CB37}"/>
              </a:ext>
            </a:extLst>
          </p:cNvPr>
          <p:cNvSpPr/>
          <p:nvPr userDrawn="1"/>
        </p:nvSpPr>
        <p:spPr>
          <a:xfrm>
            <a:off x="1053852" y="-888882"/>
            <a:ext cx="1399981" cy="4533905"/>
          </a:xfrm>
          <a:prstGeom prst="roundRect">
            <a:avLst>
              <a:gd name="adj" fmla="val 50000"/>
            </a:avLst>
          </a:prstGeom>
          <a:gradFill>
            <a:gsLst>
              <a:gs pos="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3">
            <a:extLst>
              <a:ext uri="{FF2B5EF4-FFF2-40B4-BE49-F238E27FC236}">
                <a16:creationId xmlns:a16="http://schemas.microsoft.com/office/drawing/2014/main" id="{0DC05CDE-C52B-40B7-B4BA-33724C1D8F84}"/>
              </a:ext>
            </a:extLst>
          </p:cNvPr>
          <p:cNvSpPr>
            <a:spLocks noGrp="1"/>
          </p:cNvSpPr>
          <p:nvPr>
            <p:ph type="dt" sz="half" idx="13"/>
          </p:nvPr>
        </p:nvSpPr>
        <p:spPr/>
        <p:txBody>
          <a:bodyPr/>
          <a:lstStyle/>
          <a:p>
            <a:fld id="{425404F2-BE9A-4460-8815-8F645183555F}" type="datetimeFigureOut">
              <a:rPr lang="en-US" smtClean="0"/>
              <a:pPr/>
              <a:t>1/8/2024</a:t>
            </a:fld>
            <a:endParaRPr lang="en-US"/>
          </a:p>
        </p:txBody>
      </p:sp>
      <p:sp>
        <p:nvSpPr>
          <p:cNvPr id="15" name="Footer Placeholder 14">
            <a:extLst>
              <a:ext uri="{FF2B5EF4-FFF2-40B4-BE49-F238E27FC236}">
                <a16:creationId xmlns:a16="http://schemas.microsoft.com/office/drawing/2014/main" id="{38614599-D05F-E878-B5C9-AA292AE8F952}"/>
              </a:ext>
            </a:extLst>
          </p:cNvPr>
          <p:cNvSpPr>
            <a:spLocks noGrp="1"/>
          </p:cNvSpPr>
          <p:nvPr>
            <p:ph type="ftr" sz="quarter" idx="14"/>
          </p:nvPr>
        </p:nvSpPr>
        <p:spPr/>
        <p:txBody>
          <a:bodyPr/>
          <a:lstStyle/>
          <a:p>
            <a:r>
              <a:rPr lang="en-US"/>
              <a:t>www.anubhavtrainings.com</a:t>
            </a:r>
            <a:endParaRPr lang="en-US" dirty="0"/>
          </a:p>
        </p:txBody>
      </p:sp>
      <p:sp>
        <p:nvSpPr>
          <p:cNvPr id="16" name="Slide Number Placeholder 15">
            <a:extLst>
              <a:ext uri="{FF2B5EF4-FFF2-40B4-BE49-F238E27FC236}">
                <a16:creationId xmlns:a16="http://schemas.microsoft.com/office/drawing/2014/main" id="{2E26D554-A29F-64E3-B8CB-826AAA4692E2}"/>
              </a:ext>
            </a:extLst>
          </p:cNvPr>
          <p:cNvSpPr>
            <a:spLocks noGrp="1"/>
          </p:cNvSpPr>
          <p:nvPr>
            <p:ph type="sldNum" sz="quarter" idx="15"/>
          </p:nvPr>
        </p:nvSpPr>
        <p:spPr/>
        <p:txBody>
          <a:bodyPr/>
          <a:lstStyle/>
          <a:p>
            <a:fld id="{96E69268-9C8B-4EBF-A9EE-DC5DC2D48DC3}" type="slidenum">
              <a:rPr lang="en-US" smtClean="0"/>
              <a:pPr/>
              <a:t>‹#›</a:t>
            </a:fld>
            <a:endParaRPr lang="en-US"/>
          </a:p>
        </p:txBody>
      </p:sp>
      <p:sp>
        <p:nvSpPr>
          <p:cNvPr id="17" name="Title 16">
            <a:extLst>
              <a:ext uri="{FF2B5EF4-FFF2-40B4-BE49-F238E27FC236}">
                <a16:creationId xmlns:a16="http://schemas.microsoft.com/office/drawing/2014/main" id="{89077266-29FE-F506-13C7-062F5A7F349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865608"/>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1280924"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4089236"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3" name="Picture Placeholder 14">
            <a:extLst>
              <a:ext uri="{FF2B5EF4-FFF2-40B4-BE49-F238E27FC236}">
                <a16:creationId xmlns:a16="http://schemas.microsoft.com/office/drawing/2014/main" id="{769836EF-E50C-1D80-7BC5-2C1FCB443C2A}"/>
              </a:ext>
            </a:extLst>
          </p:cNvPr>
          <p:cNvSpPr>
            <a:spLocks noGrp="1"/>
          </p:cNvSpPr>
          <p:nvPr>
            <p:ph type="pic" sz="quarter" idx="13"/>
          </p:nvPr>
        </p:nvSpPr>
        <p:spPr>
          <a:xfrm>
            <a:off x="666174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4" name="Picture Placeholder 14">
            <a:extLst>
              <a:ext uri="{FF2B5EF4-FFF2-40B4-BE49-F238E27FC236}">
                <a16:creationId xmlns:a16="http://schemas.microsoft.com/office/drawing/2014/main" id="{B3EB6BE3-0B1D-874E-F694-CFFDA07BFA26}"/>
              </a:ext>
            </a:extLst>
          </p:cNvPr>
          <p:cNvSpPr>
            <a:spLocks noGrp="1"/>
          </p:cNvSpPr>
          <p:nvPr>
            <p:ph type="pic" sz="quarter" idx="14"/>
          </p:nvPr>
        </p:nvSpPr>
        <p:spPr>
          <a:xfrm>
            <a:off x="9222068" y="2782859"/>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5" name="Picture 4">
            <a:extLst>
              <a:ext uri="{FF2B5EF4-FFF2-40B4-BE49-F238E27FC236}">
                <a16:creationId xmlns:a16="http://schemas.microsoft.com/office/drawing/2014/main" id="{3E283EC2-3176-C1E7-9CC6-336F2EC894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75579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6150404" cy="509048"/>
          </a:xfrm>
        </p:spPr>
        <p:txBody>
          <a:bodyPr>
            <a:noAutofit/>
          </a:bodyPr>
          <a:lstStyle>
            <a:lvl1pPr>
              <a:defRPr sz="3600" b="1">
                <a:latin typeface="+mn-lt"/>
              </a:defRPr>
            </a:lvl1pPr>
          </a:lstStyle>
          <a:p>
            <a:r>
              <a:rPr lang="en-US" dirty="0"/>
              <a:t>Click to edit</a:t>
            </a:r>
          </a:p>
        </p:txBody>
      </p:sp>
      <p:sp>
        <p:nvSpPr>
          <p:cNvPr id="4" name="Text Placeholder 3">
            <a:extLst>
              <a:ext uri="{FF2B5EF4-FFF2-40B4-BE49-F238E27FC236}">
                <a16:creationId xmlns:a16="http://schemas.microsoft.com/office/drawing/2014/main" id="{CB0770F5-62F7-D971-F2E0-3D95B8950A24}"/>
              </a:ext>
            </a:extLst>
          </p:cNvPr>
          <p:cNvSpPr>
            <a:spLocks noGrp="1"/>
          </p:cNvSpPr>
          <p:nvPr>
            <p:ph type="body" sz="quarter" idx="11"/>
          </p:nvPr>
        </p:nvSpPr>
        <p:spPr>
          <a:xfrm>
            <a:off x="1030147" y="1468760"/>
            <a:ext cx="6134241" cy="371615"/>
          </a:xfrm>
        </p:spPr>
        <p:txBody>
          <a:bodyPr anchor="ctr">
            <a:noAutofit/>
          </a:bodyPr>
          <a:lstStyle>
            <a:lvl1pPr marL="0" indent="0">
              <a:buFontTx/>
              <a:buNone/>
              <a:defRPr sz="18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p>
        </p:txBody>
      </p:sp>
      <p:sp>
        <p:nvSpPr>
          <p:cNvPr id="13" name="Picture Placeholder 12">
            <a:extLst>
              <a:ext uri="{FF2B5EF4-FFF2-40B4-BE49-F238E27FC236}">
                <a16:creationId xmlns:a16="http://schemas.microsoft.com/office/drawing/2014/main" id="{B6395716-0E22-8C6D-2F09-AB6CE421CA06}"/>
              </a:ext>
            </a:extLst>
          </p:cNvPr>
          <p:cNvSpPr>
            <a:spLocks noGrp="1"/>
          </p:cNvSpPr>
          <p:nvPr>
            <p:ph type="pic" sz="quarter" idx="12"/>
          </p:nvPr>
        </p:nvSpPr>
        <p:spPr>
          <a:xfrm>
            <a:off x="1030144"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sp>
        <p:nvSpPr>
          <p:cNvPr id="12" name="Picture Placeholder 11">
            <a:extLst>
              <a:ext uri="{FF2B5EF4-FFF2-40B4-BE49-F238E27FC236}">
                <a16:creationId xmlns:a16="http://schemas.microsoft.com/office/drawing/2014/main" id="{A581B83D-31CE-3BFF-D9DF-C48FD812AAB6}"/>
              </a:ext>
            </a:extLst>
          </p:cNvPr>
          <p:cNvSpPr>
            <a:spLocks noGrp="1"/>
          </p:cNvSpPr>
          <p:nvPr>
            <p:ph type="pic" sz="quarter" idx="13"/>
          </p:nvPr>
        </p:nvSpPr>
        <p:spPr>
          <a:xfrm>
            <a:off x="6371137" y="2564904"/>
            <a:ext cx="4786856" cy="2088232"/>
          </a:xfrm>
          <a:custGeom>
            <a:avLst/>
            <a:gdLst>
              <a:gd name="connsiteX0" fmla="*/ 0 w 4786856"/>
              <a:gd name="connsiteY0" fmla="*/ 0 h 2088232"/>
              <a:gd name="connsiteX1" fmla="*/ 4786856 w 4786856"/>
              <a:gd name="connsiteY1" fmla="*/ 0 h 2088232"/>
              <a:gd name="connsiteX2" fmla="*/ 4786856 w 4786856"/>
              <a:gd name="connsiteY2" fmla="*/ 2088232 h 2088232"/>
              <a:gd name="connsiteX3" fmla="*/ 0 w 4786856"/>
              <a:gd name="connsiteY3" fmla="*/ 2088232 h 2088232"/>
            </a:gdLst>
            <a:ahLst/>
            <a:cxnLst>
              <a:cxn ang="0">
                <a:pos x="connsiteX0" y="connsiteY0"/>
              </a:cxn>
              <a:cxn ang="0">
                <a:pos x="connsiteX1" y="connsiteY1"/>
              </a:cxn>
              <a:cxn ang="0">
                <a:pos x="connsiteX2" y="connsiteY2"/>
              </a:cxn>
              <a:cxn ang="0">
                <a:pos x="connsiteX3" y="connsiteY3"/>
              </a:cxn>
            </a:cxnLst>
            <a:rect l="l" t="t" r="r" b="b"/>
            <a:pathLst>
              <a:path w="4786856" h="2088232">
                <a:moveTo>
                  <a:pt x="0" y="0"/>
                </a:moveTo>
                <a:lnTo>
                  <a:pt x="4786856" y="0"/>
                </a:lnTo>
                <a:lnTo>
                  <a:pt x="4786856" y="2088232"/>
                </a:lnTo>
                <a:lnTo>
                  <a:pt x="0" y="2088232"/>
                </a:lnTo>
                <a:close/>
              </a:path>
            </a:pathLst>
          </a:custGeom>
        </p:spPr>
        <p:txBody>
          <a:bodyPr wrap="square" anchor="ctr">
            <a:noAutofit/>
          </a:bodyPr>
          <a:lstStyle>
            <a:lvl1pPr marL="0" indent="0" algn="ctr">
              <a:buFontTx/>
              <a:buNone/>
              <a:defRPr sz="2800"/>
            </a:lvl1pPr>
          </a:lstStyle>
          <a:p>
            <a:endParaRPr lang="en-US"/>
          </a:p>
        </p:txBody>
      </p:sp>
      <p:pic>
        <p:nvPicPr>
          <p:cNvPr id="3" name="Picture 2">
            <a:extLst>
              <a:ext uri="{FF2B5EF4-FFF2-40B4-BE49-F238E27FC236}">
                <a16:creationId xmlns:a16="http://schemas.microsoft.com/office/drawing/2014/main" id="{E7ADD001-3A33-5930-4A10-F3801EAF1F7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066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y Choose Us">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ECA82BE-AC51-50C1-6A5A-D410D1073406}"/>
              </a:ext>
            </a:extLst>
          </p:cNvPr>
          <p:cNvSpPr>
            <a:spLocks noGrp="1"/>
          </p:cNvSpPr>
          <p:nvPr>
            <p:ph type="pic" sz="quarter" idx="10"/>
          </p:nvPr>
        </p:nvSpPr>
        <p:spPr>
          <a:xfrm>
            <a:off x="-1" y="-1"/>
            <a:ext cx="8065009" cy="6858000"/>
          </a:xfrm>
          <a:custGeom>
            <a:avLst/>
            <a:gdLst>
              <a:gd name="connsiteX0" fmla="*/ 0 w 8254652"/>
              <a:gd name="connsiteY0" fmla="*/ 0 h 6858000"/>
              <a:gd name="connsiteX1" fmla="*/ 8254652 w 8254652"/>
              <a:gd name="connsiteY1" fmla="*/ 0 h 6858000"/>
              <a:gd name="connsiteX2" fmla="*/ 8254652 w 8254652"/>
              <a:gd name="connsiteY2" fmla="*/ 6858000 h 6858000"/>
              <a:gd name="connsiteX3" fmla="*/ 0 w 82546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54652" h="6858000">
                <a:moveTo>
                  <a:pt x="0" y="0"/>
                </a:moveTo>
                <a:lnTo>
                  <a:pt x="8254652" y="0"/>
                </a:lnTo>
                <a:lnTo>
                  <a:pt x="8254652"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3" name="Picture 2">
            <a:extLst>
              <a:ext uri="{FF2B5EF4-FFF2-40B4-BE49-F238E27FC236}">
                <a16:creationId xmlns:a16="http://schemas.microsoft.com/office/drawing/2014/main" id="{00646A92-0BB3-6023-777C-EAD7FE4868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53782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76FD07D-8E99-6464-FC01-0FA14F253D48}"/>
              </a:ext>
            </a:extLst>
          </p:cNvPr>
          <p:cNvSpPr>
            <a:spLocks noGrp="1"/>
          </p:cNvSpPr>
          <p:nvPr>
            <p:ph type="pic" sz="quarter" idx="10"/>
          </p:nvPr>
        </p:nvSpPr>
        <p:spPr>
          <a:xfrm>
            <a:off x="2133972" y="0"/>
            <a:ext cx="5760640" cy="6858000"/>
          </a:xfrm>
          <a:custGeom>
            <a:avLst/>
            <a:gdLst>
              <a:gd name="connsiteX0" fmla="*/ 0 w 5760640"/>
              <a:gd name="connsiteY0" fmla="*/ 0 h 6858000"/>
              <a:gd name="connsiteX1" fmla="*/ 5760640 w 5760640"/>
              <a:gd name="connsiteY1" fmla="*/ 0 h 6858000"/>
              <a:gd name="connsiteX2" fmla="*/ 5760640 w 5760640"/>
              <a:gd name="connsiteY2" fmla="*/ 6858000 h 6858000"/>
              <a:gd name="connsiteX3" fmla="*/ 0 w 57606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60640" h="6858000">
                <a:moveTo>
                  <a:pt x="0" y="0"/>
                </a:moveTo>
                <a:lnTo>
                  <a:pt x="5760640" y="0"/>
                </a:lnTo>
                <a:lnTo>
                  <a:pt x="5760640" y="6858000"/>
                </a:lnTo>
                <a:lnTo>
                  <a:pt x="0" y="6858000"/>
                </a:lnTo>
                <a:close/>
              </a:path>
            </a:pathLst>
          </a:custGeom>
        </p:spPr>
        <p:txBody>
          <a:bodyPr wrap="square" anchor="ctr">
            <a:noAutofit/>
          </a:bodyPr>
          <a:lstStyle>
            <a:lvl1pPr marL="0" indent="0" algn="ctr">
              <a:buFontTx/>
              <a:buNone/>
              <a:defRPr/>
            </a:lvl1pPr>
          </a:lstStyle>
          <a:p>
            <a:endParaRPr lang="en-US"/>
          </a:p>
        </p:txBody>
      </p:sp>
      <p:pic>
        <p:nvPicPr>
          <p:cNvPr id="2" name="Picture 1">
            <a:extLst>
              <a:ext uri="{FF2B5EF4-FFF2-40B4-BE49-F238E27FC236}">
                <a16:creationId xmlns:a16="http://schemas.microsoft.com/office/drawing/2014/main" id="{FA9FD158-A786-2AAC-9D5D-2615B0E99F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91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012" y="932701"/>
            <a:ext cx="10972800"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07088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597539" cy="711081"/>
          </a:xfr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1/8/2024</a:t>
            </a:fld>
            <a:endParaRPr lang="en-US"/>
          </a:p>
        </p:txBody>
      </p:sp>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AD9AC-C446-73A1-A83E-3588A6643FAE}"/>
              </a:ext>
            </a:extLst>
          </p:cNvPr>
          <p:cNvSpPr/>
          <p:nvPr userDrawn="1"/>
        </p:nvSpPr>
        <p:spPr>
          <a:xfrm>
            <a:off x="499937" y="3429000"/>
            <a:ext cx="11188950" cy="2971800"/>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B9DA78E8-E588-591E-0087-B179CF9C6C40}"/>
              </a:ext>
            </a:extLst>
          </p:cNvPr>
          <p:cNvSpPr>
            <a:spLocks noGrp="1"/>
          </p:cNvSpPr>
          <p:nvPr>
            <p:ph type="pic" sz="quarter" idx="10"/>
          </p:nvPr>
        </p:nvSpPr>
        <p:spPr>
          <a:xfrm>
            <a:off x="780288"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5" name="Picture Placeholder 14">
            <a:extLst>
              <a:ext uri="{FF2B5EF4-FFF2-40B4-BE49-F238E27FC236}">
                <a16:creationId xmlns:a16="http://schemas.microsoft.com/office/drawing/2014/main" id="{4E099A52-B0F7-7BF6-EA1A-28737D84105D}"/>
              </a:ext>
            </a:extLst>
          </p:cNvPr>
          <p:cNvSpPr>
            <a:spLocks noGrp="1"/>
          </p:cNvSpPr>
          <p:nvPr>
            <p:ph type="pic" sz="quarter" idx="11"/>
          </p:nvPr>
        </p:nvSpPr>
        <p:spPr>
          <a:xfrm>
            <a:off x="8619744" y="2304287"/>
            <a:ext cx="2769460" cy="2230760"/>
          </a:xfrm>
          <a:custGeom>
            <a:avLst/>
            <a:gdLst>
              <a:gd name="connsiteX0" fmla="*/ 0 w 2769460"/>
              <a:gd name="connsiteY0" fmla="*/ 0 h 2230760"/>
              <a:gd name="connsiteX1" fmla="*/ 2769460 w 2769460"/>
              <a:gd name="connsiteY1" fmla="*/ 0 h 2230760"/>
              <a:gd name="connsiteX2" fmla="*/ 2769460 w 2769460"/>
              <a:gd name="connsiteY2" fmla="*/ 2230760 h 2230760"/>
              <a:gd name="connsiteX3" fmla="*/ 0 w 2769460"/>
              <a:gd name="connsiteY3" fmla="*/ 2230760 h 2230760"/>
            </a:gdLst>
            <a:ahLst/>
            <a:cxnLst>
              <a:cxn ang="0">
                <a:pos x="connsiteX0" y="connsiteY0"/>
              </a:cxn>
              <a:cxn ang="0">
                <a:pos x="connsiteX1" y="connsiteY1"/>
              </a:cxn>
              <a:cxn ang="0">
                <a:pos x="connsiteX2" y="connsiteY2"/>
              </a:cxn>
              <a:cxn ang="0">
                <a:pos x="connsiteX3" y="connsiteY3"/>
              </a:cxn>
            </a:cxnLst>
            <a:rect l="l" t="t" r="r" b="b"/>
            <a:pathLst>
              <a:path w="2769460" h="2230760">
                <a:moveTo>
                  <a:pt x="0" y="0"/>
                </a:moveTo>
                <a:lnTo>
                  <a:pt x="2769460" y="0"/>
                </a:lnTo>
                <a:lnTo>
                  <a:pt x="2769460" y="2230760"/>
                </a:lnTo>
                <a:lnTo>
                  <a:pt x="0" y="2230760"/>
                </a:lnTo>
                <a:close/>
              </a:path>
            </a:pathLst>
          </a:custGeom>
          <a:noFill/>
          <a:ln>
            <a:noFill/>
          </a:ln>
        </p:spPr>
        <p:txBody>
          <a:bodyPr wrap="square" anchor="ctr">
            <a:noAutofit/>
          </a:bodyPr>
          <a:lstStyle>
            <a:lvl1pPr marL="0" indent="0" algn="ctr">
              <a:buFontTx/>
              <a:buNone/>
              <a:defRPr sz="2000">
                <a:latin typeface="+mn-lt"/>
              </a:defRPr>
            </a:lvl1pPr>
          </a:lstStyle>
          <a:p>
            <a:endParaRPr lang="en-US"/>
          </a:p>
        </p:txBody>
      </p:sp>
      <p:sp>
        <p:nvSpPr>
          <p:cNvPr id="13" name="Picture Placeholder 12">
            <a:extLst>
              <a:ext uri="{FF2B5EF4-FFF2-40B4-BE49-F238E27FC236}">
                <a16:creationId xmlns:a16="http://schemas.microsoft.com/office/drawing/2014/main" id="{FF84AB13-C9D3-4053-7C5E-865A3CBF2113}"/>
              </a:ext>
            </a:extLst>
          </p:cNvPr>
          <p:cNvSpPr>
            <a:spLocks noGrp="1"/>
          </p:cNvSpPr>
          <p:nvPr>
            <p:ph type="pic" sz="quarter" idx="12"/>
          </p:nvPr>
        </p:nvSpPr>
        <p:spPr>
          <a:xfrm>
            <a:off x="3861688" y="-1"/>
            <a:ext cx="4465448" cy="6858000"/>
          </a:xfrm>
          <a:custGeom>
            <a:avLst/>
            <a:gdLst>
              <a:gd name="connsiteX0" fmla="*/ 0 w 4465448"/>
              <a:gd name="connsiteY0" fmla="*/ 0 h 6858000"/>
              <a:gd name="connsiteX1" fmla="*/ 4465448 w 4465448"/>
              <a:gd name="connsiteY1" fmla="*/ 0 h 6858000"/>
              <a:gd name="connsiteX2" fmla="*/ 4465448 w 4465448"/>
              <a:gd name="connsiteY2" fmla="*/ 6858000 h 6858000"/>
              <a:gd name="connsiteX3" fmla="*/ 0 w 44654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65448" h="6858000">
                <a:moveTo>
                  <a:pt x="0" y="0"/>
                </a:moveTo>
                <a:lnTo>
                  <a:pt x="4465448" y="0"/>
                </a:lnTo>
                <a:lnTo>
                  <a:pt x="4465448" y="6858000"/>
                </a:lnTo>
                <a:lnTo>
                  <a:pt x="0" y="6858000"/>
                </a:lnTo>
                <a:close/>
              </a:path>
            </a:pathLst>
          </a:custGeom>
        </p:spPr>
        <p:txBody>
          <a:bodyPr wrap="square" anchor="ctr">
            <a:noAutofit/>
          </a:bodyPr>
          <a:lstStyle>
            <a:lvl1pPr marL="0" indent="0" algn="ctr">
              <a:buFontTx/>
              <a:buNone/>
              <a:defRPr sz="2000">
                <a:latin typeface="+mn-lt"/>
              </a:defRPr>
            </a:lvl1pPr>
          </a:lstStyle>
          <a:p>
            <a:endParaRPr lang="en-US"/>
          </a:p>
        </p:txBody>
      </p:sp>
    </p:spTree>
    <p:extLst>
      <p:ext uri="{BB962C8B-B14F-4D97-AF65-F5344CB8AC3E}">
        <p14:creationId xmlns:p14="http://schemas.microsoft.com/office/powerpoint/2010/main" val="31317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1/8/2024</a:t>
            </a:fld>
            <a:endParaRPr lang="en-US"/>
          </a:p>
        </p:txBody>
      </p:sp>
      <p:sp>
        <p:nvSpPr>
          <p:cNvPr id="3" name="Footer Placeholder 2"/>
          <p:cNvSpPr>
            <a:spLocks noGrp="1"/>
          </p:cNvSpPr>
          <p:nvPr>
            <p:ph type="ftr" sz="quarter" idx="11"/>
          </p:nvPr>
        </p:nvSpPr>
        <p:spPr>
          <a:xfrm>
            <a:off x="4164515" y="6356351"/>
            <a:ext cx="3859795" cy="365125"/>
          </a:xfrm>
        </p:spPr>
        <p:txBody>
          <a:bodyPr/>
          <a:lstStyle/>
          <a:p>
            <a:r>
              <a:rPr lang="en-US" dirty="0"/>
              <a:t>www.anubhavtrainings.com</a:t>
            </a:r>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pic>
        <p:nvPicPr>
          <p:cNvPr id="6" name="Picture 5">
            <a:extLst>
              <a:ext uri="{FF2B5EF4-FFF2-40B4-BE49-F238E27FC236}">
                <a16:creationId xmlns:a16="http://schemas.microsoft.com/office/drawing/2014/main" id="{156D8408-9967-1388-5252-E942F46B111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68124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728462"/>
            <a:ext cx="3918156" cy="509048"/>
          </a:xfrm>
        </p:spPr>
        <p:txBody>
          <a:bodyPr>
            <a:noAutofit/>
          </a:bodyPr>
          <a:lstStyle>
            <a:lvl1pPr>
              <a:defRPr sz="3600" b="1">
                <a:latin typeface="+mn-lt"/>
              </a:defRPr>
            </a:lvl1pPr>
          </a:lstStyle>
          <a:p>
            <a:r>
              <a:rPr lang="en-US" dirty="0"/>
              <a:t>Click to edit</a:t>
            </a:r>
          </a:p>
        </p:txBody>
      </p:sp>
      <p:sp>
        <p:nvSpPr>
          <p:cNvPr id="10" name="Picture Placeholder 9">
            <a:extLst>
              <a:ext uri="{FF2B5EF4-FFF2-40B4-BE49-F238E27FC236}">
                <a16:creationId xmlns:a16="http://schemas.microsoft.com/office/drawing/2014/main" id="{0D0DE786-062C-9D51-A762-4F9A15889E4B}"/>
              </a:ext>
            </a:extLst>
          </p:cNvPr>
          <p:cNvSpPr>
            <a:spLocks noGrp="1"/>
          </p:cNvSpPr>
          <p:nvPr>
            <p:ph type="pic" sz="quarter" idx="10"/>
          </p:nvPr>
        </p:nvSpPr>
        <p:spPr>
          <a:xfrm>
            <a:off x="0" y="1575025"/>
            <a:ext cx="4942284" cy="4230238"/>
          </a:xfrm>
          <a:custGeom>
            <a:avLst/>
            <a:gdLst>
              <a:gd name="connsiteX0" fmla="*/ 0 w 4942284"/>
              <a:gd name="connsiteY0" fmla="*/ 0 h 4230238"/>
              <a:gd name="connsiteX1" fmla="*/ 4942284 w 4942284"/>
              <a:gd name="connsiteY1" fmla="*/ 0 h 4230238"/>
              <a:gd name="connsiteX2" fmla="*/ 4942284 w 4942284"/>
              <a:gd name="connsiteY2" fmla="*/ 4230238 h 4230238"/>
              <a:gd name="connsiteX3" fmla="*/ 0 w 4942284"/>
              <a:gd name="connsiteY3" fmla="*/ 4230238 h 4230238"/>
            </a:gdLst>
            <a:ahLst/>
            <a:cxnLst>
              <a:cxn ang="0">
                <a:pos x="connsiteX0" y="connsiteY0"/>
              </a:cxn>
              <a:cxn ang="0">
                <a:pos x="connsiteX1" y="connsiteY1"/>
              </a:cxn>
              <a:cxn ang="0">
                <a:pos x="connsiteX2" y="connsiteY2"/>
              </a:cxn>
              <a:cxn ang="0">
                <a:pos x="connsiteX3" y="connsiteY3"/>
              </a:cxn>
            </a:cxnLst>
            <a:rect l="l" t="t" r="r" b="b"/>
            <a:pathLst>
              <a:path w="4942284" h="4230238">
                <a:moveTo>
                  <a:pt x="0" y="0"/>
                </a:moveTo>
                <a:lnTo>
                  <a:pt x="4942284" y="0"/>
                </a:lnTo>
                <a:lnTo>
                  <a:pt x="4942284" y="4230238"/>
                </a:lnTo>
                <a:lnTo>
                  <a:pt x="0" y="4230238"/>
                </a:ln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BBFCA7EA-CD3C-75DE-B80B-8D5D76F4EF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36571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5230316" y="0"/>
            <a:ext cx="6958509" cy="6858000"/>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024128" y="728462"/>
            <a:ext cx="3267456" cy="1404394"/>
          </a:xfrm>
        </p:spPr>
        <p:txBody>
          <a:bodyPr anchor="b">
            <a:noAutofit/>
          </a:bodyPr>
          <a:lstStyle>
            <a:lvl1pP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F4AAFEAD-3918-9081-9009-1291C2E73D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38119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01">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F8B66F8-1441-9B07-8102-5C2ADDD32D5D}"/>
              </a:ext>
            </a:extLst>
          </p:cNvPr>
          <p:cNvSpPr>
            <a:spLocks noGrp="1"/>
          </p:cNvSpPr>
          <p:nvPr>
            <p:ph type="pic" sz="quarter" idx="12"/>
          </p:nvPr>
        </p:nvSpPr>
        <p:spPr>
          <a:xfrm>
            <a:off x="0" y="2206752"/>
            <a:ext cx="12188825" cy="3182112"/>
          </a:xfrm>
          <a:custGeom>
            <a:avLst/>
            <a:gdLst>
              <a:gd name="connsiteX0" fmla="*/ 0 w 3814597"/>
              <a:gd name="connsiteY0" fmla="*/ 0 h 5943600"/>
              <a:gd name="connsiteX1" fmla="*/ 3814597 w 3814597"/>
              <a:gd name="connsiteY1" fmla="*/ 0 h 5943600"/>
              <a:gd name="connsiteX2" fmla="*/ 3814597 w 3814597"/>
              <a:gd name="connsiteY2" fmla="*/ 5943600 h 5943600"/>
              <a:gd name="connsiteX3" fmla="*/ 0 w 3814597"/>
              <a:gd name="connsiteY3" fmla="*/ 5943600 h 5943600"/>
            </a:gdLst>
            <a:ahLst/>
            <a:cxnLst>
              <a:cxn ang="0">
                <a:pos x="connsiteX0" y="connsiteY0"/>
              </a:cxn>
              <a:cxn ang="0">
                <a:pos x="connsiteX1" y="connsiteY1"/>
              </a:cxn>
              <a:cxn ang="0">
                <a:pos x="connsiteX2" y="connsiteY2"/>
              </a:cxn>
              <a:cxn ang="0">
                <a:pos x="connsiteX3" y="connsiteY3"/>
              </a:cxn>
            </a:cxnLst>
            <a:rect l="l" t="t" r="r" b="b"/>
            <a:pathLst>
              <a:path w="3814597" h="5943600">
                <a:moveTo>
                  <a:pt x="0" y="0"/>
                </a:moveTo>
                <a:lnTo>
                  <a:pt x="3814597" y="0"/>
                </a:lnTo>
                <a:lnTo>
                  <a:pt x="3814597" y="5943600"/>
                </a:lnTo>
                <a:lnTo>
                  <a:pt x="0" y="5943600"/>
                </a:lnTo>
                <a:close/>
              </a:path>
            </a:pathLst>
          </a:custGeom>
        </p:spPr>
        <p:txBody>
          <a:bodyPr wrap="square" anchor="ctr">
            <a:noAutofit/>
          </a:bodyPr>
          <a:lstStyle>
            <a:lvl1pPr marL="0" indent="0" algn="ctr">
              <a:buFontTx/>
              <a:buNone/>
              <a:defRPr/>
            </a:lvl1pPr>
          </a:lstStyle>
          <a:p>
            <a:endParaRPr lang="en-US"/>
          </a:p>
        </p:txBody>
      </p:sp>
      <p:sp>
        <p:nvSpPr>
          <p:cNvPr id="4" name="Title 1">
            <a:extLst>
              <a:ext uri="{FF2B5EF4-FFF2-40B4-BE49-F238E27FC236}">
                <a16:creationId xmlns:a16="http://schemas.microsoft.com/office/drawing/2014/main" id="{F247F5E5-6CAA-6377-54DD-1B5B0CC19BF1}"/>
              </a:ext>
            </a:extLst>
          </p:cNvPr>
          <p:cNvSpPr>
            <a:spLocks noGrp="1"/>
          </p:cNvSpPr>
          <p:nvPr>
            <p:ph type="title"/>
          </p:nvPr>
        </p:nvSpPr>
        <p:spPr>
          <a:xfrm>
            <a:off x="1651058" y="728462"/>
            <a:ext cx="8886708" cy="1188370"/>
          </a:xfrm>
        </p:spPr>
        <p:txBody>
          <a:bodyPr anchor="b">
            <a:noAutofit/>
          </a:bodyPr>
          <a:lstStyle>
            <a:lvl1pPr algn="ctr">
              <a:defRPr sz="3600" b="1">
                <a:latin typeface="+mn-lt"/>
              </a:defRPr>
            </a:lvl1pPr>
          </a:lstStyle>
          <a:p>
            <a:r>
              <a:rPr lang="en-US" dirty="0"/>
              <a:t>Click to edit</a:t>
            </a:r>
          </a:p>
        </p:txBody>
      </p:sp>
      <p:pic>
        <p:nvPicPr>
          <p:cNvPr id="5" name="Picture 4">
            <a:extLst>
              <a:ext uri="{FF2B5EF4-FFF2-40B4-BE49-F238E27FC236}">
                <a16:creationId xmlns:a16="http://schemas.microsoft.com/office/drawing/2014/main" id="{062D6D96-71EC-D78B-4FEF-3D48739F2E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42269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0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66C1C5-F12C-8B5D-CA9B-857BD1216258}"/>
              </a:ext>
            </a:extLst>
          </p:cNvPr>
          <p:cNvSpPr>
            <a:spLocks noGrp="1"/>
          </p:cNvSpPr>
          <p:nvPr>
            <p:ph type="pic" sz="quarter" idx="10"/>
          </p:nvPr>
        </p:nvSpPr>
        <p:spPr>
          <a:xfrm>
            <a:off x="0" y="-1"/>
            <a:ext cx="12188825" cy="3931921"/>
          </a:xfrm>
          <a:custGeom>
            <a:avLst/>
            <a:gdLst>
              <a:gd name="connsiteX0" fmla="*/ 0 w 12188825"/>
              <a:gd name="connsiteY0" fmla="*/ 0 h 4293096"/>
              <a:gd name="connsiteX1" fmla="*/ 12188825 w 12188825"/>
              <a:gd name="connsiteY1" fmla="*/ 0 h 4293096"/>
              <a:gd name="connsiteX2" fmla="*/ 12188825 w 12188825"/>
              <a:gd name="connsiteY2" fmla="*/ 4293096 h 4293096"/>
              <a:gd name="connsiteX3" fmla="*/ 0 w 12188825"/>
              <a:gd name="connsiteY3" fmla="*/ 4293096 h 4293096"/>
            </a:gdLst>
            <a:ahLst/>
            <a:cxnLst>
              <a:cxn ang="0">
                <a:pos x="connsiteX0" y="connsiteY0"/>
              </a:cxn>
              <a:cxn ang="0">
                <a:pos x="connsiteX1" y="connsiteY1"/>
              </a:cxn>
              <a:cxn ang="0">
                <a:pos x="connsiteX2" y="connsiteY2"/>
              </a:cxn>
              <a:cxn ang="0">
                <a:pos x="connsiteX3" y="connsiteY3"/>
              </a:cxn>
            </a:cxnLst>
            <a:rect l="l" t="t" r="r" b="b"/>
            <a:pathLst>
              <a:path w="12188825" h="4293096">
                <a:moveTo>
                  <a:pt x="0" y="0"/>
                </a:moveTo>
                <a:lnTo>
                  <a:pt x="12188825" y="0"/>
                </a:lnTo>
                <a:lnTo>
                  <a:pt x="12188825" y="4293096"/>
                </a:lnTo>
                <a:lnTo>
                  <a:pt x="0" y="4293096"/>
                </a:lnTo>
                <a:close/>
              </a:path>
            </a:pathLst>
          </a:custGeom>
        </p:spPr>
        <p:txBody>
          <a:bodyPr wrap="square" anchor="ctr">
            <a:noAutofit/>
          </a:bodyPr>
          <a:lstStyle>
            <a:lvl1pPr marL="0" indent="0" algn="ctr">
              <a:buFontTx/>
              <a:buNone/>
              <a:defRPr/>
            </a:lvl1pPr>
          </a:lstStyle>
          <a:p>
            <a:endParaRPr lang="en-US"/>
          </a:p>
        </p:txBody>
      </p:sp>
      <p:sp>
        <p:nvSpPr>
          <p:cNvPr id="8" name="Title 1">
            <a:extLst>
              <a:ext uri="{FF2B5EF4-FFF2-40B4-BE49-F238E27FC236}">
                <a16:creationId xmlns:a16="http://schemas.microsoft.com/office/drawing/2014/main" id="{5F542FDF-2114-2A7E-242B-975B04F462E3}"/>
              </a:ext>
            </a:extLst>
          </p:cNvPr>
          <p:cNvSpPr>
            <a:spLocks noGrp="1"/>
          </p:cNvSpPr>
          <p:nvPr>
            <p:ph type="title"/>
          </p:nvPr>
        </p:nvSpPr>
        <p:spPr>
          <a:xfrm>
            <a:off x="1651058" y="5157192"/>
            <a:ext cx="8886708" cy="769613"/>
          </a:xfrm>
        </p:spPr>
        <p:txBody>
          <a:bodyPr anchor="b">
            <a:noAutofit/>
          </a:bodyPr>
          <a:lstStyle>
            <a:lvl1pPr algn="ctr">
              <a:defRPr sz="3600" b="1">
                <a:latin typeface="+mn-lt"/>
              </a:defRPr>
            </a:lvl1pPr>
          </a:lstStyle>
          <a:p>
            <a:r>
              <a:rPr lang="en-US" dirty="0"/>
              <a:t>Click to edit</a:t>
            </a:r>
          </a:p>
        </p:txBody>
      </p:sp>
      <p:sp>
        <p:nvSpPr>
          <p:cNvPr id="14" name="Picture Placeholder 13">
            <a:extLst>
              <a:ext uri="{FF2B5EF4-FFF2-40B4-BE49-F238E27FC236}">
                <a16:creationId xmlns:a16="http://schemas.microsoft.com/office/drawing/2014/main" id="{404E0CF2-40E1-611A-64BA-7925E9F6C413}"/>
              </a:ext>
            </a:extLst>
          </p:cNvPr>
          <p:cNvSpPr>
            <a:spLocks noGrp="1"/>
          </p:cNvSpPr>
          <p:nvPr>
            <p:ph type="pic" sz="quarter" idx="11"/>
          </p:nvPr>
        </p:nvSpPr>
        <p:spPr>
          <a:xfrm>
            <a:off x="2764561"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sp>
        <p:nvSpPr>
          <p:cNvPr id="15" name="Picture Placeholder 14">
            <a:extLst>
              <a:ext uri="{FF2B5EF4-FFF2-40B4-BE49-F238E27FC236}">
                <a16:creationId xmlns:a16="http://schemas.microsoft.com/office/drawing/2014/main" id="{DCE93B67-3990-3409-2AAA-BF381DEE59D4}"/>
              </a:ext>
            </a:extLst>
          </p:cNvPr>
          <p:cNvSpPr>
            <a:spLocks noGrp="1"/>
          </p:cNvSpPr>
          <p:nvPr>
            <p:ph type="pic" sz="quarter" idx="12"/>
          </p:nvPr>
        </p:nvSpPr>
        <p:spPr>
          <a:xfrm>
            <a:off x="7739683" y="1236406"/>
            <a:ext cx="1691148" cy="1691148"/>
          </a:xfrm>
          <a:custGeom>
            <a:avLst/>
            <a:gdLst>
              <a:gd name="connsiteX0" fmla="*/ 845574 w 1691148"/>
              <a:gd name="connsiteY0" fmla="*/ 0 h 1691148"/>
              <a:gd name="connsiteX1" fmla="*/ 1691148 w 1691148"/>
              <a:gd name="connsiteY1" fmla="*/ 845574 h 1691148"/>
              <a:gd name="connsiteX2" fmla="*/ 845574 w 1691148"/>
              <a:gd name="connsiteY2" fmla="*/ 1691148 h 1691148"/>
              <a:gd name="connsiteX3" fmla="*/ 0 w 1691148"/>
              <a:gd name="connsiteY3" fmla="*/ 845574 h 1691148"/>
              <a:gd name="connsiteX4" fmla="*/ 845574 w 1691148"/>
              <a:gd name="connsiteY4" fmla="*/ 0 h 1691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148" h="1691148">
                <a:moveTo>
                  <a:pt x="845574" y="0"/>
                </a:moveTo>
                <a:cubicBezTo>
                  <a:pt x="1312572" y="0"/>
                  <a:pt x="1691148" y="378576"/>
                  <a:pt x="1691148" y="845574"/>
                </a:cubicBezTo>
                <a:cubicBezTo>
                  <a:pt x="1691148" y="1312572"/>
                  <a:pt x="1312572" y="1691148"/>
                  <a:pt x="845574" y="1691148"/>
                </a:cubicBezTo>
                <a:cubicBezTo>
                  <a:pt x="378576" y="1691148"/>
                  <a:pt x="0" y="1312572"/>
                  <a:pt x="0" y="845574"/>
                </a:cubicBezTo>
                <a:cubicBezTo>
                  <a:pt x="0" y="378576"/>
                  <a:pt x="378576" y="0"/>
                  <a:pt x="845574"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F1528EFC-3E01-A526-0AA4-3357F34520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890239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EO">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BE378A-3BBD-B7A6-DB49-A891DDC42A54}"/>
              </a:ext>
            </a:extLst>
          </p:cNvPr>
          <p:cNvSpPr>
            <a:spLocks noGrp="1"/>
          </p:cNvSpPr>
          <p:nvPr>
            <p:ph type="title"/>
          </p:nvPr>
        </p:nvSpPr>
        <p:spPr>
          <a:xfrm>
            <a:off x="1024128" y="831720"/>
            <a:ext cx="3918156" cy="509048"/>
          </a:xfrm>
        </p:spPr>
        <p:txBody>
          <a:bodyPr>
            <a:noAutofit/>
          </a:bodyPr>
          <a:lstStyle>
            <a:lvl1pPr>
              <a:defRPr sz="3600" b="1">
                <a:latin typeface="+mn-lt"/>
              </a:defRPr>
            </a:lvl1pPr>
          </a:lstStyle>
          <a:p>
            <a:r>
              <a:rPr lang="en-US" dirty="0"/>
              <a:t>Click to edit</a:t>
            </a:r>
          </a:p>
        </p:txBody>
      </p:sp>
      <p:sp>
        <p:nvSpPr>
          <p:cNvPr id="5" name="Picture Placeholder 4">
            <a:extLst>
              <a:ext uri="{FF2B5EF4-FFF2-40B4-BE49-F238E27FC236}">
                <a16:creationId xmlns:a16="http://schemas.microsoft.com/office/drawing/2014/main" id="{3E7514AD-E87C-CA2A-D879-42F95D8DB31C}"/>
              </a:ext>
            </a:extLst>
          </p:cNvPr>
          <p:cNvSpPr>
            <a:spLocks noGrp="1"/>
          </p:cNvSpPr>
          <p:nvPr>
            <p:ph type="pic" sz="quarter" idx="10"/>
          </p:nvPr>
        </p:nvSpPr>
        <p:spPr>
          <a:xfrm>
            <a:off x="3142084" y="2780927"/>
            <a:ext cx="2448272" cy="5472608"/>
          </a:xfrm>
          <a:custGeom>
            <a:avLst/>
            <a:gdLst>
              <a:gd name="connsiteX0" fmla="*/ 1224136 w 2448272"/>
              <a:gd name="connsiteY0" fmla="*/ 0 h 5472608"/>
              <a:gd name="connsiteX1" fmla="*/ 2448272 w 2448272"/>
              <a:gd name="connsiteY1" fmla="*/ 1224136 h 5472608"/>
              <a:gd name="connsiteX2" fmla="*/ 2448272 w 2448272"/>
              <a:gd name="connsiteY2" fmla="*/ 4248472 h 5472608"/>
              <a:gd name="connsiteX3" fmla="*/ 1224136 w 2448272"/>
              <a:gd name="connsiteY3" fmla="*/ 5472608 h 5472608"/>
              <a:gd name="connsiteX4" fmla="*/ 0 w 2448272"/>
              <a:gd name="connsiteY4" fmla="*/ 4248472 h 5472608"/>
              <a:gd name="connsiteX5" fmla="*/ 0 w 2448272"/>
              <a:gd name="connsiteY5" fmla="*/ 1224136 h 5472608"/>
              <a:gd name="connsiteX6" fmla="*/ 1224136 w 2448272"/>
              <a:gd name="connsiteY6" fmla="*/ 0 h 547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8272" h="5472608">
                <a:moveTo>
                  <a:pt x="1224136" y="0"/>
                </a:moveTo>
                <a:cubicBezTo>
                  <a:pt x="1900208" y="0"/>
                  <a:pt x="2448272" y="548064"/>
                  <a:pt x="2448272" y="1224136"/>
                </a:cubicBezTo>
                <a:lnTo>
                  <a:pt x="2448272" y="4248472"/>
                </a:lnTo>
                <a:cubicBezTo>
                  <a:pt x="2448272" y="4924544"/>
                  <a:pt x="1900208" y="5472608"/>
                  <a:pt x="1224136" y="5472608"/>
                </a:cubicBezTo>
                <a:cubicBezTo>
                  <a:pt x="548064" y="5472608"/>
                  <a:pt x="0" y="4924544"/>
                  <a:pt x="0" y="4248472"/>
                </a:cubicBezTo>
                <a:lnTo>
                  <a:pt x="0" y="1224136"/>
                </a:lnTo>
                <a:cubicBezTo>
                  <a:pt x="0" y="548064"/>
                  <a:pt x="548064" y="0"/>
                  <a:pt x="1224136" y="0"/>
                </a:cubicBezTo>
                <a:close/>
              </a:path>
            </a:pathLst>
          </a:custGeom>
        </p:spPr>
        <p:txBody>
          <a:bodyPr wrap="square" anchor="ctr">
            <a:noAutofit/>
          </a:bodyPr>
          <a:lstStyle>
            <a:lvl1pPr marL="0" indent="0" algn="ctr">
              <a:buFontTx/>
              <a:buNone/>
              <a:defRPr sz="2400"/>
            </a:lvl1pPr>
          </a:lstStyle>
          <a:p>
            <a:endParaRPr lang="en-US"/>
          </a:p>
        </p:txBody>
      </p:sp>
      <p:pic>
        <p:nvPicPr>
          <p:cNvPr id="3" name="Picture 2">
            <a:extLst>
              <a:ext uri="{FF2B5EF4-FFF2-40B4-BE49-F238E27FC236}">
                <a16:creationId xmlns:a16="http://schemas.microsoft.com/office/drawing/2014/main" id="{3D4DFDC2-A0C9-CF19-4767-0181F69527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283858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1/8/2024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r>
              <a:rPr lang="en-US" dirty="0"/>
              <a:t>www.anubhavtrainings.com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pic>
        <p:nvPicPr>
          <p:cNvPr id="8" name="Picture 7">
            <a:extLst>
              <a:ext uri="{FF2B5EF4-FFF2-40B4-BE49-F238E27FC236}">
                <a16:creationId xmlns:a16="http://schemas.microsoft.com/office/drawing/2014/main" id="{DB2F0CBB-0DC1-7F2A-D522-1AA5EECA7227}"/>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55" r:id="rId4"/>
    <p:sldLayoutId id="2147483662" r:id="rId5"/>
    <p:sldLayoutId id="2147483664" r:id="rId6"/>
    <p:sldLayoutId id="2147483665" r:id="rId7"/>
    <p:sldLayoutId id="2147483666" r:id="rId8"/>
    <p:sldLayoutId id="2147483667" r:id="rId9"/>
    <p:sldLayoutId id="2147483668" r:id="rId10"/>
    <p:sldLayoutId id="2147483669" r:id="rId11"/>
    <p:sldLayoutId id="2147483671" r:id="rId12"/>
    <p:sldLayoutId id="2147483670" r:id="rId13"/>
    <p:sldLayoutId id="2147483672" r:id="rId14"/>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png"/><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pexels.com/photo/automotive-car-engine-1792236/" TargetMode="Externa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youtube.com/watch?v=C9MWowuCxis&amp;list=PLcxqFaocb9WLtnq-rpXbRy5hnKECxr95G&amp;index=88"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A person sitting on the floor using a computer&#10;&#10;Description automatically generated with medium confidence">
            <a:extLst>
              <a:ext uri="{FF2B5EF4-FFF2-40B4-BE49-F238E27FC236}">
                <a16:creationId xmlns:a16="http://schemas.microsoft.com/office/drawing/2014/main" id="{163910DD-E4DC-EB5C-1DC5-26A4E9F6135E}"/>
              </a:ext>
            </a:extLst>
          </p:cNvPr>
          <p:cNvPicPr>
            <a:picLocks noGrp="1" noChangeAspect="1"/>
          </p:cNvPicPr>
          <p:nvPr>
            <p:ph type="pic" sz="quarter" idx="12"/>
          </p:nvPr>
        </p:nvPicPr>
        <p:blipFill rotWithShape="1">
          <a:blip r:embed="rId3" cstate="screen">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a:ext>
            </a:extLst>
          </a:blip>
          <a:srcRect/>
          <a:stretch/>
        </p:blipFill>
        <p:spPr>
          <a:xfrm>
            <a:off x="7874289" y="457200"/>
            <a:ext cx="3814597" cy="5943600"/>
          </a:xfrm>
        </p:spPr>
      </p:pic>
      <p:sp>
        <p:nvSpPr>
          <p:cNvPr id="23" name="Title 22">
            <a:extLst>
              <a:ext uri="{FF2B5EF4-FFF2-40B4-BE49-F238E27FC236}">
                <a16:creationId xmlns:a16="http://schemas.microsoft.com/office/drawing/2014/main" id="{46CB52B3-4EAB-0A19-8364-27ADBDC7AF4A}"/>
              </a:ext>
            </a:extLst>
          </p:cNvPr>
          <p:cNvSpPr>
            <a:spLocks noGrp="1"/>
          </p:cNvSpPr>
          <p:nvPr>
            <p:ph type="ctrTitle"/>
          </p:nvPr>
        </p:nvSpPr>
        <p:spPr>
          <a:xfrm>
            <a:off x="2863242" y="182764"/>
            <a:ext cx="5040560" cy="5492080"/>
          </a:xfrm>
        </p:spPr>
        <p:txBody>
          <a:bodyPr>
            <a:normAutofit/>
          </a:bodyPr>
          <a:lstStyle/>
          <a:p>
            <a:r>
              <a:rPr lang="en-US" sz="6600" b="1" dirty="0">
                <a:gradFill>
                  <a:gsLst>
                    <a:gs pos="4000">
                      <a:schemeClr val="accent2"/>
                    </a:gs>
                    <a:gs pos="100000">
                      <a:schemeClr val="accent1"/>
                    </a:gs>
                  </a:gsLst>
                  <a:lin ang="6000000" scaled="0"/>
                </a:gradFill>
                <a:latin typeface="Cooper Black" panose="0208090404030B020404" pitchFamily="18" charset="0"/>
              </a:rPr>
              <a:t>SAP S/4HANA CDS, SAC Training</a:t>
            </a:r>
            <a:br>
              <a:rPr lang="en-US" sz="6600" b="1" dirty="0">
                <a:gradFill>
                  <a:gsLst>
                    <a:gs pos="4000">
                      <a:schemeClr val="accent2"/>
                    </a:gs>
                    <a:gs pos="100000">
                      <a:schemeClr val="accent1"/>
                    </a:gs>
                  </a:gsLst>
                  <a:lin ang="6000000" scaled="0"/>
                </a:gradFill>
              </a:rPr>
            </a:br>
            <a:r>
              <a:rPr lang="en-US" sz="4800" b="1" dirty="0">
                <a:solidFill>
                  <a:schemeClr val="accent1">
                    <a:lumMod val="60000"/>
                    <a:lumOff val="40000"/>
                  </a:schemeClr>
                </a:solidFill>
              </a:rPr>
              <a:t>Day 6</a:t>
            </a:r>
            <a:endParaRPr lang="en-US" sz="6600" b="1" dirty="0">
              <a:solidFill>
                <a:schemeClr val="accent1">
                  <a:lumMod val="60000"/>
                  <a:lumOff val="40000"/>
                </a:schemeClr>
              </a:solidFill>
            </a:endParaRPr>
          </a:p>
        </p:txBody>
      </p:sp>
      <p:sp>
        <p:nvSpPr>
          <p:cNvPr id="24" name="Subtitle 23">
            <a:extLst>
              <a:ext uri="{FF2B5EF4-FFF2-40B4-BE49-F238E27FC236}">
                <a16:creationId xmlns:a16="http://schemas.microsoft.com/office/drawing/2014/main" id="{6CFDB45A-0897-FF2D-1B30-8B859BC11928}"/>
              </a:ext>
            </a:extLst>
          </p:cNvPr>
          <p:cNvSpPr>
            <a:spLocks noGrp="1"/>
          </p:cNvSpPr>
          <p:nvPr>
            <p:ph type="subTitle" idx="1"/>
          </p:nvPr>
        </p:nvSpPr>
        <p:spPr>
          <a:xfrm>
            <a:off x="2854050" y="5400408"/>
            <a:ext cx="4465623" cy="440969"/>
          </a:xfrm>
        </p:spPr>
        <p:txBody>
          <a:bodyPr>
            <a:normAutofit fontScale="92500" lnSpcReduction="10000"/>
          </a:bodyPr>
          <a:lstStyle/>
          <a:p>
            <a:r>
              <a:rPr lang="en-US" sz="2400" b="1" spc="70" dirty="0">
                <a:solidFill>
                  <a:schemeClr val="accent3">
                    <a:lumMod val="25000"/>
                  </a:schemeClr>
                </a:solidFill>
              </a:rPr>
              <a:t>Anubhav Oberoy</a:t>
            </a:r>
          </a:p>
        </p:txBody>
      </p:sp>
      <p:sp>
        <p:nvSpPr>
          <p:cNvPr id="26" name="Footer Placeholder 25">
            <a:extLst>
              <a:ext uri="{FF2B5EF4-FFF2-40B4-BE49-F238E27FC236}">
                <a16:creationId xmlns:a16="http://schemas.microsoft.com/office/drawing/2014/main" id="{925DB5B4-7E1C-3D2C-9F9C-01006A4C5D84}"/>
              </a:ext>
            </a:extLst>
          </p:cNvPr>
          <p:cNvSpPr>
            <a:spLocks noGrp="1"/>
          </p:cNvSpPr>
          <p:nvPr>
            <p:ph type="ftr" sz="quarter" idx="14"/>
          </p:nvPr>
        </p:nvSpPr>
        <p:spPr>
          <a:xfrm>
            <a:off x="621804" y="5947357"/>
            <a:ext cx="3043906" cy="365125"/>
          </a:xfrm>
        </p:spPr>
        <p:txBody>
          <a:bodyPr/>
          <a:lstStyle/>
          <a:p>
            <a:r>
              <a:rPr lang="en-US" dirty="0"/>
              <a:t>AnubhavTrainings.com</a:t>
            </a:r>
          </a:p>
        </p:txBody>
      </p:sp>
      <p:sp>
        <p:nvSpPr>
          <p:cNvPr id="41" name="Rectangle 40">
            <a:extLst>
              <a:ext uri="{FF2B5EF4-FFF2-40B4-BE49-F238E27FC236}">
                <a16:creationId xmlns:a16="http://schemas.microsoft.com/office/drawing/2014/main" id="{CD4009DB-85F1-7667-6D05-F1074DA9C281}"/>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Anchor with solid fill">
            <a:extLst>
              <a:ext uri="{FF2B5EF4-FFF2-40B4-BE49-F238E27FC236}">
                <a16:creationId xmlns:a16="http://schemas.microsoft.com/office/drawing/2014/main" id="{42403D08-73F6-329F-2B78-0A3EF69F4F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41884" y="2403414"/>
            <a:ext cx="787858" cy="787858"/>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75478384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holding a pen in a notebook&#10;&#10;Description automatically generated with low confidence">
            <a:extLst>
              <a:ext uri="{FF2B5EF4-FFF2-40B4-BE49-F238E27FC236}">
                <a16:creationId xmlns:a16="http://schemas.microsoft.com/office/drawing/2014/main" id="{B7A383F1-B332-C3B3-2D54-50078A8117E1}"/>
              </a:ext>
            </a:extLst>
          </p:cNvPr>
          <p:cNvPicPr>
            <a:picLocks noGrp="1" noChangeAspect="1"/>
          </p:cNvPicPr>
          <p:nvPr>
            <p:ph type="pic" sz="quarter" idx="12"/>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2206625"/>
            <a:ext cx="12188825" cy="3182938"/>
          </a:xfrm>
        </p:spPr>
      </p:pic>
      <p:sp>
        <p:nvSpPr>
          <p:cNvPr id="2" name="Title 1">
            <a:extLst>
              <a:ext uri="{FF2B5EF4-FFF2-40B4-BE49-F238E27FC236}">
                <a16:creationId xmlns:a16="http://schemas.microsoft.com/office/drawing/2014/main" id="{2B417D41-2D1C-FD0F-5664-A52D34F78A27}"/>
              </a:ext>
            </a:extLst>
          </p:cNvPr>
          <p:cNvSpPr>
            <a:spLocks noGrp="1"/>
          </p:cNvSpPr>
          <p:nvPr>
            <p:ph type="title"/>
          </p:nvPr>
        </p:nvSpPr>
        <p:spPr>
          <a:xfrm>
            <a:off x="1651058" y="728462"/>
            <a:ext cx="8886708" cy="1188370"/>
          </a:xfrm>
        </p:spPr>
        <p:txBody>
          <a:bodyPr/>
          <a:lstStyle/>
          <a:p>
            <a:r>
              <a:rPr lang="en-US" sz="5400" dirty="0"/>
              <a:t>Questions?</a:t>
            </a:r>
          </a:p>
        </p:txBody>
      </p:sp>
      <p:sp>
        <p:nvSpPr>
          <p:cNvPr id="6" name="Rectangle 5">
            <a:extLst>
              <a:ext uri="{FF2B5EF4-FFF2-40B4-BE49-F238E27FC236}">
                <a16:creationId xmlns:a16="http://schemas.microsoft.com/office/drawing/2014/main" id="{CA2CB3F1-C977-3187-782E-5D7930F6594C}"/>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008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lock on a wall&#10;&#10;Description automatically generated with medium confidence">
            <a:extLst>
              <a:ext uri="{FF2B5EF4-FFF2-40B4-BE49-F238E27FC236}">
                <a16:creationId xmlns:a16="http://schemas.microsoft.com/office/drawing/2014/main" id="{E434A80B-4880-808E-70C8-B347C5B0291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Effect>
                      <a14:brightnessContrast contrast="40000"/>
                    </a14:imgEffect>
                  </a14:imgLayer>
                </a14:imgProps>
              </a:ext>
              <a:ext uri="{28A0092B-C50C-407E-A947-70E740481C1C}">
                <a14:useLocalDpi xmlns:a14="http://schemas.microsoft.com/office/drawing/2010/main"/>
              </a:ext>
            </a:extLst>
          </a:blip>
          <a:srcRect/>
          <a:stretch/>
        </p:blipFill>
        <p:spPr>
          <a:xfrm>
            <a:off x="2133972" y="0"/>
            <a:ext cx="5760640" cy="6858000"/>
          </a:xfrm>
        </p:spPr>
      </p:pic>
      <p:sp>
        <p:nvSpPr>
          <p:cNvPr id="4" name="Rectangle 3">
            <a:extLst>
              <a:ext uri="{FF2B5EF4-FFF2-40B4-BE49-F238E27FC236}">
                <a16:creationId xmlns:a16="http://schemas.microsoft.com/office/drawing/2014/main" id="{CC25EAAF-B157-4C19-3FC6-28EC796F10B8}"/>
              </a:ext>
            </a:extLst>
          </p:cNvPr>
          <p:cNvSpPr/>
          <p:nvPr/>
        </p:nvSpPr>
        <p:spPr>
          <a:xfrm>
            <a:off x="7518400" y="0"/>
            <a:ext cx="4670424" cy="6858000"/>
          </a:xfrm>
          <a:prstGeom prst="rect">
            <a:avLst/>
          </a:prstGeom>
          <a:gradFill>
            <a:gsLst>
              <a:gs pos="4000">
                <a:schemeClr val="accent2"/>
              </a:gs>
              <a:gs pos="100000">
                <a:schemeClr val="accent1"/>
              </a:gs>
            </a:gsLst>
            <a:lin ang="6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2F5AEC-EA17-C090-17EB-A923D0D40815}"/>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9D159A5-3D84-FC6E-7C02-7CC596336911}"/>
              </a:ext>
            </a:extLst>
          </p:cNvPr>
          <p:cNvGrpSpPr/>
          <p:nvPr/>
        </p:nvGrpSpPr>
        <p:grpSpPr>
          <a:xfrm>
            <a:off x="8039515" y="2130630"/>
            <a:ext cx="3649371" cy="2395427"/>
            <a:chOff x="8039516" y="1953264"/>
            <a:chExt cx="3142204" cy="2395427"/>
          </a:xfrm>
        </p:grpSpPr>
        <p:grpSp>
          <p:nvGrpSpPr>
            <p:cNvPr id="30" name="Group 29">
              <a:extLst>
                <a:ext uri="{FF2B5EF4-FFF2-40B4-BE49-F238E27FC236}">
                  <a16:creationId xmlns:a16="http://schemas.microsoft.com/office/drawing/2014/main" id="{DBF9E201-17B2-8A0A-B1BF-0531028D22DC}"/>
                </a:ext>
              </a:extLst>
            </p:cNvPr>
            <p:cNvGrpSpPr/>
            <p:nvPr/>
          </p:nvGrpSpPr>
          <p:grpSpPr>
            <a:xfrm>
              <a:off x="8039516" y="1953264"/>
              <a:ext cx="3117556" cy="830997"/>
              <a:chOff x="8216676" y="2308864"/>
              <a:chExt cx="3117556" cy="830997"/>
            </a:xfrm>
          </p:grpSpPr>
          <p:sp>
            <p:nvSpPr>
              <p:cNvPr id="12" name="Rectangle 11">
                <a:extLst>
                  <a:ext uri="{FF2B5EF4-FFF2-40B4-BE49-F238E27FC236}">
                    <a16:creationId xmlns:a16="http://schemas.microsoft.com/office/drawing/2014/main" id="{EAD51693-38A1-535A-1351-E63EB58A0EFC}"/>
                  </a:ext>
                </a:extLst>
              </p:cNvPr>
              <p:cNvSpPr/>
              <p:nvPr/>
            </p:nvSpPr>
            <p:spPr>
              <a:xfrm>
                <a:off x="8664978" y="2308864"/>
                <a:ext cx="2669254" cy="830997"/>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Anubhav.abap@gmail.com</a:t>
                </a:r>
              </a:p>
              <a:p>
                <a:pPr>
                  <a:defRPr/>
                </a:pPr>
                <a:r>
                  <a:rPr lang="en-US" sz="1600" kern="0" dirty="0">
                    <a:solidFill>
                      <a:schemeClr val="bg1"/>
                    </a:solidFill>
                    <a:cs typeface="Arial" panose="020B0604020202020204" pitchFamily="34" charset="0"/>
                  </a:rPr>
                  <a:t>contact@anubhavtrainings.com</a:t>
                </a:r>
              </a:p>
            </p:txBody>
          </p:sp>
          <p:grpSp>
            <p:nvGrpSpPr>
              <p:cNvPr id="13" name="Group 12">
                <a:extLst>
                  <a:ext uri="{FF2B5EF4-FFF2-40B4-BE49-F238E27FC236}">
                    <a16:creationId xmlns:a16="http://schemas.microsoft.com/office/drawing/2014/main" id="{48A2CAB4-1E32-F76D-740E-1C488F62110F}"/>
                  </a:ext>
                </a:extLst>
              </p:cNvPr>
              <p:cNvGrpSpPr/>
              <p:nvPr/>
            </p:nvGrpSpPr>
            <p:grpSpPr>
              <a:xfrm>
                <a:off x="8216676" y="2570966"/>
                <a:ext cx="216451" cy="306793"/>
                <a:chOff x="-2689225" y="1136650"/>
                <a:chExt cx="3708401" cy="5256212"/>
              </a:xfrm>
              <a:solidFill>
                <a:schemeClr val="bg1"/>
              </a:solidFill>
            </p:grpSpPr>
            <p:sp>
              <p:nvSpPr>
                <p:cNvPr id="21" name="Freeform 5">
                  <a:extLst>
                    <a:ext uri="{FF2B5EF4-FFF2-40B4-BE49-F238E27FC236}">
                      <a16:creationId xmlns:a16="http://schemas.microsoft.com/office/drawing/2014/main" id="{B46A3159-021F-E57F-7C9F-F3846FBBF8E3}"/>
                    </a:ext>
                  </a:extLst>
                </p:cNvPr>
                <p:cNvSpPr>
                  <a:spLocks noEditPoints="1"/>
                </p:cNvSpPr>
                <p:nvPr/>
              </p:nvSpPr>
              <p:spPr bwMode="auto">
                <a:xfrm>
                  <a:off x="-2689225" y="1136650"/>
                  <a:ext cx="3708401" cy="5256212"/>
                </a:xfrm>
                <a:custGeom>
                  <a:avLst/>
                  <a:gdLst>
                    <a:gd name="T0" fmla="*/ 861 w 1722"/>
                    <a:gd name="T1" fmla="*/ 0 h 2448"/>
                    <a:gd name="T2" fmla="*/ 0 w 1722"/>
                    <a:gd name="T3" fmla="*/ 861 h 2448"/>
                    <a:gd name="T4" fmla="*/ 129 w 1722"/>
                    <a:gd name="T5" fmla="*/ 1313 h 2448"/>
                    <a:gd name="T6" fmla="*/ 812 w 1722"/>
                    <a:gd name="T7" fmla="*/ 2414 h 2448"/>
                    <a:gd name="T8" fmla="*/ 873 w 1722"/>
                    <a:gd name="T9" fmla="*/ 2448 h 2448"/>
                    <a:gd name="T10" fmla="*/ 874 w 1722"/>
                    <a:gd name="T11" fmla="*/ 2448 h 2448"/>
                    <a:gd name="T12" fmla="*/ 934 w 1722"/>
                    <a:gd name="T13" fmla="*/ 2413 h 2448"/>
                    <a:gd name="T14" fmla="*/ 1600 w 1722"/>
                    <a:gd name="T15" fmla="*/ 1302 h 2448"/>
                    <a:gd name="T16" fmla="*/ 1722 w 1722"/>
                    <a:gd name="T17" fmla="*/ 861 h 2448"/>
                    <a:gd name="T18" fmla="*/ 861 w 1722"/>
                    <a:gd name="T19" fmla="*/ 0 h 2448"/>
                    <a:gd name="T20" fmla="*/ 1477 w 1722"/>
                    <a:gd name="T21" fmla="*/ 1228 h 2448"/>
                    <a:gd name="T22" fmla="*/ 872 w 1722"/>
                    <a:gd name="T23" fmla="*/ 2239 h 2448"/>
                    <a:gd name="T24" fmla="*/ 251 w 1722"/>
                    <a:gd name="T25" fmla="*/ 1238 h 2448"/>
                    <a:gd name="T26" fmla="*/ 143 w 1722"/>
                    <a:gd name="T27" fmla="*/ 861 h 2448"/>
                    <a:gd name="T28" fmla="*/ 861 w 1722"/>
                    <a:gd name="T29" fmla="*/ 142 h 2448"/>
                    <a:gd name="T30" fmla="*/ 1579 w 1722"/>
                    <a:gd name="T31" fmla="*/ 861 h 2448"/>
                    <a:gd name="T32" fmla="*/ 1477 w 1722"/>
                    <a:gd name="T33" fmla="*/ 1228 h 2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2" h="2448">
                      <a:moveTo>
                        <a:pt x="861" y="0"/>
                      </a:moveTo>
                      <a:cubicBezTo>
                        <a:pt x="386" y="0"/>
                        <a:pt x="0" y="386"/>
                        <a:pt x="0" y="861"/>
                      </a:cubicBezTo>
                      <a:cubicBezTo>
                        <a:pt x="0" y="1021"/>
                        <a:pt x="45" y="1177"/>
                        <a:pt x="129" y="1313"/>
                      </a:cubicBezTo>
                      <a:cubicBezTo>
                        <a:pt x="812" y="2414"/>
                        <a:pt x="812" y="2414"/>
                        <a:pt x="812" y="2414"/>
                      </a:cubicBezTo>
                      <a:cubicBezTo>
                        <a:pt x="825" y="2435"/>
                        <a:pt x="848" y="2448"/>
                        <a:pt x="873" y="2448"/>
                      </a:cubicBezTo>
                      <a:cubicBezTo>
                        <a:pt x="873" y="2448"/>
                        <a:pt x="873" y="2448"/>
                        <a:pt x="874" y="2448"/>
                      </a:cubicBezTo>
                      <a:cubicBezTo>
                        <a:pt x="899" y="2448"/>
                        <a:pt x="922" y="2435"/>
                        <a:pt x="934" y="2413"/>
                      </a:cubicBezTo>
                      <a:cubicBezTo>
                        <a:pt x="1600" y="1302"/>
                        <a:pt x="1600" y="1302"/>
                        <a:pt x="1600" y="1302"/>
                      </a:cubicBezTo>
                      <a:cubicBezTo>
                        <a:pt x="1680" y="1169"/>
                        <a:pt x="1722" y="1016"/>
                        <a:pt x="1722" y="861"/>
                      </a:cubicBezTo>
                      <a:cubicBezTo>
                        <a:pt x="1722" y="386"/>
                        <a:pt x="1336" y="0"/>
                        <a:pt x="861" y="0"/>
                      </a:cubicBezTo>
                      <a:close/>
                      <a:moveTo>
                        <a:pt x="1477" y="1228"/>
                      </a:moveTo>
                      <a:cubicBezTo>
                        <a:pt x="872" y="2239"/>
                        <a:pt x="872" y="2239"/>
                        <a:pt x="872" y="2239"/>
                      </a:cubicBezTo>
                      <a:cubicBezTo>
                        <a:pt x="251" y="1238"/>
                        <a:pt x="251" y="1238"/>
                        <a:pt x="251" y="1238"/>
                      </a:cubicBezTo>
                      <a:cubicBezTo>
                        <a:pt x="181" y="1125"/>
                        <a:pt x="143" y="994"/>
                        <a:pt x="143" y="861"/>
                      </a:cubicBezTo>
                      <a:cubicBezTo>
                        <a:pt x="143" y="465"/>
                        <a:pt x="466" y="142"/>
                        <a:pt x="861" y="142"/>
                      </a:cubicBezTo>
                      <a:cubicBezTo>
                        <a:pt x="1256" y="142"/>
                        <a:pt x="1579" y="465"/>
                        <a:pt x="1579" y="861"/>
                      </a:cubicBezTo>
                      <a:cubicBezTo>
                        <a:pt x="1579" y="990"/>
                        <a:pt x="1543" y="1117"/>
                        <a:pt x="1477" y="1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2" name="Freeform 6">
                  <a:extLst>
                    <a:ext uri="{FF2B5EF4-FFF2-40B4-BE49-F238E27FC236}">
                      <a16:creationId xmlns:a16="http://schemas.microsoft.com/office/drawing/2014/main" id="{78C65B73-A63F-92FE-A97E-C0CBD96ABDC4}"/>
                    </a:ext>
                  </a:extLst>
                </p:cNvPr>
                <p:cNvSpPr>
                  <a:spLocks noEditPoints="1"/>
                </p:cNvSpPr>
                <p:nvPr/>
              </p:nvSpPr>
              <p:spPr bwMode="auto">
                <a:xfrm>
                  <a:off x="-1760538" y="2060575"/>
                  <a:ext cx="1852613" cy="1849437"/>
                </a:xfrm>
                <a:custGeom>
                  <a:avLst/>
                  <a:gdLst>
                    <a:gd name="T0" fmla="*/ 430 w 860"/>
                    <a:gd name="T1" fmla="*/ 0 h 861"/>
                    <a:gd name="T2" fmla="*/ 0 w 860"/>
                    <a:gd name="T3" fmla="*/ 431 h 861"/>
                    <a:gd name="T4" fmla="*/ 430 w 860"/>
                    <a:gd name="T5" fmla="*/ 861 h 861"/>
                    <a:gd name="T6" fmla="*/ 860 w 860"/>
                    <a:gd name="T7" fmla="*/ 431 h 861"/>
                    <a:gd name="T8" fmla="*/ 430 w 860"/>
                    <a:gd name="T9" fmla="*/ 0 h 861"/>
                    <a:gd name="T10" fmla="*/ 430 w 860"/>
                    <a:gd name="T11" fmla="*/ 718 h 861"/>
                    <a:gd name="T12" fmla="*/ 142 w 860"/>
                    <a:gd name="T13" fmla="*/ 431 h 861"/>
                    <a:gd name="T14" fmla="*/ 430 w 860"/>
                    <a:gd name="T15" fmla="*/ 143 h 861"/>
                    <a:gd name="T16" fmla="*/ 717 w 860"/>
                    <a:gd name="T17" fmla="*/ 431 h 861"/>
                    <a:gd name="T18" fmla="*/ 430 w 860"/>
                    <a:gd name="T19" fmla="*/ 718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0" h="861">
                      <a:moveTo>
                        <a:pt x="430" y="0"/>
                      </a:moveTo>
                      <a:cubicBezTo>
                        <a:pt x="193" y="0"/>
                        <a:pt x="0" y="193"/>
                        <a:pt x="0" y="431"/>
                      </a:cubicBezTo>
                      <a:cubicBezTo>
                        <a:pt x="0" y="666"/>
                        <a:pt x="190" y="861"/>
                        <a:pt x="430" y="861"/>
                      </a:cubicBezTo>
                      <a:cubicBezTo>
                        <a:pt x="673" y="861"/>
                        <a:pt x="860" y="664"/>
                        <a:pt x="860" y="431"/>
                      </a:cubicBezTo>
                      <a:cubicBezTo>
                        <a:pt x="860" y="193"/>
                        <a:pt x="667" y="0"/>
                        <a:pt x="430" y="0"/>
                      </a:cubicBezTo>
                      <a:close/>
                      <a:moveTo>
                        <a:pt x="430" y="718"/>
                      </a:moveTo>
                      <a:cubicBezTo>
                        <a:pt x="271" y="718"/>
                        <a:pt x="142" y="589"/>
                        <a:pt x="142" y="431"/>
                      </a:cubicBezTo>
                      <a:cubicBezTo>
                        <a:pt x="142" y="272"/>
                        <a:pt x="272" y="143"/>
                        <a:pt x="430" y="143"/>
                      </a:cubicBezTo>
                      <a:cubicBezTo>
                        <a:pt x="588" y="143"/>
                        <a:pt x="717" y="272"/>
                        <a:pt x="717" y="431"/>
                      </a:cubicBezTo>
                      <a:cubicBezTo>
                        <a:pt x="717" y="587"/>
                        <a:pt x="592" y="718"/>
                        <a:pt x="430" y="7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1" name="Group 30">
              <a:extLst>
                <a:ext uri="{FF2B5EF4-FFF2-40B4-BE49-F238E27FC236}">
                  <a16:creationId xmlns:a16="http://schemas.microsoft.com/office/drawing/2014/main" id="{8EF70C3E-1193-111D-EDCB-B2116653F8CA}"/>
                </a:ext>
              </a:extLst>
            </p:cNvPr>
            <p:cNvGrpSpPr/>
            <p:nvPr/>
          </p:nvGrpSpPr>
          <p:grpSpPr>
            <a:xfrm>
              <a:off x="8039516" y="3074033"/>
              <a:ext cx="3132044" cy="400110"/>
              <a:chOff x="8216676" y="3532419"/>
              <a:chExt cx="3132044" cy="400110"/>
            </a:xfrm>
          </p:grpSpPr>
          <p:sp>
            <p:nvSpPr>
              <p:cNvPr id="14" name="Rectangle 13">
                <a:extLst>
                  <a:ext uri="{FF2B5EF4-FFF2-40B4-BE49-F238E27FC236}">
                    <a16:creationId xmlns:a16="http://schemas.microsoft.com/office/drawing/2014/main" id="{8BE3AFD1-8629-14D2-8FE1-EC3600B455D2}"/>
                  </a:ext>
                </a:extLst>
              </p:cNvPr>
              <p:cNvSpPr/>
              <p:nvPr/>
            </p:nvSpPr>
            <p:spPr>
              <a:xfrm>
                <a:off x="8664978" y="3532419"/>
                <a:ext cx="2683742" cy="400110"/>
              </a:xfrm>
              <a:prstGeom prst="rect">
                <a:avLst/>
              </a:prstGeom>
            </p:spPr>
            <p:txBody>
              <a:bodyPr wrap="square" anchor="ctr">
                <a:spAutoFit/>
              </a:bodyPr>
              <a:lstStyle/>
              <a:p>
                <a:pPr>
                  <a:defRPr/>
                </a:pPr>
                <a:r>
                  <a:rPr lang="en-US" sz="2000" kern="0" dirty="0">
                    <a:solidFill>
                      <a:schemeClr val="bg1"/>
                    </a:solidFill>
                    <a:cs typeface="Arial" panose="020B0604020202020204" pitchFamily="34" charset="0"/>
                  </a:rPr>
                  <a:t>+91 84484 54549</a:t>
                </a:r>
              </a:p>
            </p:txBody>
          </p:sp>
          <p:grpSp>
            <p:nvGrpSpPr>
              <p:cNvPr id="15" name="Group 14">
                <a:extLst>
                  <a:ext uri="{FF2B5EF4-FFF2-40B4-BE49-F238E27FC236}">
                    <a16:creationId xmlns:a16="http://schemas.microsoft.com/office/drawing/2014/main" id="{346D98C3-DE44-4690-8771-D1CBFAF17BC9}"/>
                  </a:ext>
                </a:extLst>
              </p:cNvPr>
              <p:cNvGrpSpPr/>
              <p:nvPr/>
            </p:nvGrpSpPr>
            <p:grpSpPr>
              <a:xfrm>
                <a:off x="8216676" y="3599286"/>
                <a:ext cx="267741" cy="266376"/>
                <a:chOff x="-4170363" y="1123951"/>
                <a:chExt cx="5295900" cy="5268911"/>
              </a:xfrm>
              <a:solidFill>
                <a:schemeClr val="bg1"/>
              </a:solidFill>
            </p:grpSpPr>
            <p:sp>
              <p:nvSpPr>
                <p:cNvPr id="18" name="Freeform 10">
                  <a:extLst>
                    <a:ext uri="{FF2B5EF4-FFF2-40B4-BE49-F238E27FC236}">
                      <a16:creationId xmlns:a16="http://schemas.microsoft.com/office/drawing/2014/main" id="{4267D30F-E39E-5E7B-C853-7695C0876591}"/>
                    </a:ext>
                  </a:extLst>
                </p:cNvPr>
                <p:cNvSpPr>
                  <a:spLocks noEditPoints="1"/>
                </p:cNvSpPr>
                <p:nvPr/>
              </p:nvSpPr>
              <p:spPr bwMode="auto">
                <a:xfrm>
                  <a:off x="-4170363" y="1441450"/>
                  <a:ext cx="4964113" cy="4951412"/>
                </a:xfrm>
                <a:custGeom>
                  <a:avLst/>
                  <a:gdLst>
                    <a:gd name="T0" fmla="*/ 1768 w 2306"/>
                    <a:gd name="T1" fmla="*/ 1294 h 2306"/>
                    <a:gd name="T2" fmla="*/ 1428 w 2306"/>
                    <a:gd name="T3" fmla="*/ 1537 h 2306"/>
                    <a:gd name="T4" fmla="*/ 1337 w 2306"/>
                    <a:gd name="T5" fmla="*/ 1489 h 2306"/>
                    <a:gd name="T6" fmla="*/ 772 w 2306"/>
                    <a:gd name="T7" fmla="*/ 881 h 2306"/>
                    <a:gd name="T8" fmla="*/ 936 w 2306"/>
                    <a:gd name="T9" fmla="*/ 719 h 2306"/>
                    <a:gd name="T10" fmla="*/ 795 w 2306"/>
                    <a:gd name="T11" fmla="*/ 221 h 2306"/>
                    <a:gd name="T12" fmla="*/ 649 w 2306"/>
                    <a:gd name="T13" fmla="*/ 76 h 2306"/>
                    <a:gd name="T14" fmla="*/ 301 w 2306"/>
                    <a:gd name="T15" fmla="*/ 76 h 2306"/>
                    <a:gd name="T16" fmla="*/ 124 w 2306"/>
                    <a:gd name="T17" fmla="*/ 254 h 2306"/>
                    <a:gd name="T18" fmla="*/ 78 w 2306"/>
                    <a:gd name="T19" fmla="*/ 877 h 2306"/>
                    <a:gd name="T20" fmla="*/ 1283 w 2306"/>
                    <a:gd name="T21" fmla="*/ 2171 h 2306"/>
                    <a:gd name="T22" fmla="*/ 1770 w 2306"/>
                    <a:gd name="T23" fmla="*/ 2306 h 2306"/>
                    <a:gd name="T24" fmla="*/ 2070 w 2306"/>
                    <a:gd name="T25" fmla="*/ 2175 h 2306"/>
                    <a:gd name="T26" fmla="*/ 2228 w 2306"/>
                    <a:gd name="T27" fmla="*/ 2015 h 2306"/>
                    <a:gd name="T28" fmla="*/ 2226 w 2306"/>
                    <a:gd name="T29" fmla="*/ 1659 h 2306"/>
                    <a:gd name="T30" fmla="*/ 2128 w 2306"/>
                    <a:gd name="T31" fmla="*/ 1918 h 2306"/>
                    <a:gd name="T32" fmla="*/ 2065 w 2306"/>
                    <a:gd name="T33" fmla="*/ 1982 h 2306"/>
                    <a:gd name="T34" fmla="*/ 1771 w 2306"/>
                    <a:gd name="T35" fmla="*/ 2167 h 2306"/>
                    <a:gd name="T36" fmla="*/ 1344 w 2306"/>
                    <a:gd name="T37" fmla="*/ 2046 h 2306"/>
                    <a:gd name="T38" fmla="*/ 209 w 2306"/>
                    <a:gd name="T39" fmla="*/ 829 h 2306"/>
                    <a:gd name="T40" fmla="*/ 223 w 2306"/>
                    <a:gd name="T41" fmla="*/ 352 h 2306"/>
                    <a:gd name="T42" fmla="*/ 477 w 2306"/>
                    <a:gd name="T43" fmla="*/ 139 h 2306"/>
                    <a:gd name="T44" fmla="*/ 554 w 2306"/>
                    <a:gd name="T45" fmla="*/ 177 h 2306"/>
                    <a:gd name="T46" fmla="*/ 696 w 2306"/>
                    <a:gd name="T47" fmla="*/ 319 h 2306"/>
                    <a:gd name="T48" fmla="*/ 838 w 2306"/>
                    <a:gd name="T49" fmla="*/ 621 h 2306"/>
                    <a:gd name="T50" fmla="*/ 663 w 2306"/>
                    <a:gd name="T51" fmla="*/ 791 h 2306"/>
                    <a:gd name="T52" fmla="*/ 634 w 2306"/>
                    <a:gd name="T53" fmla="*/ 911 h 2306"/>
                    <a:gd name="T54" fmla="*/ 802 w 2306"/>
                    <a:gd name="T55" fmla="*/ 1188 h 2306"/>
                    <a:gd name="T56" fmla="*/ 1262 w 2306"/>
                    <a:gd name="T57" fmla="*/ 1606 h 2306"/>
                    <a:gd name="T58" fmla="*/ 1376 w 2306"/>
                    <a:gd name="T59" fmla="*/ 1668 h 2306"/>
                    <a:gd name="T60" fmla="*/ 1434 w 2306"/>
                    <a:gd name="T61" fmla="*/ 1684 h 2306"/>
                    <a:gd name="T62" fmla="*/ 1689 w 2306"/>
                    <a:gd name="T63" fmla="*/ 1472 h 2306"/>
                    <a:gd name="T64" fmla="*/ 1841 w 2306"/>
                    <a:gd name="T65" fmla="*/ 1471 h 2306"/>
                    <a:gd name="T66" fmla="*/ 2127 w 2306"/>
                    <a:gd name="T67" fmla="*/ 1757 h 2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06" h="2306">
                      <a:moveTo>
                        <a:pt x="1943" y="1374"/>
                      </a:moveTo>
                      <a:cubicBezTo>
                        <a:pt x="1893" y="1322"/>
                        <a:pt x="1832" y="1294"/>
                        <a:pt x="1768" y="1294"/>
                      </a:cubicBezTo>
                      <a:cubicBezTo>
                        <a:pt x="1705" y="1294"/>
                        <a:pt x="1644" y="1322"/>
                        <a:pt x="1591" y="1374"/>
                      </a:cubicBezTo>
                      <a:cubicBezTo>
                        <a:pt x="1428" y="1537"/>
                        <a:pt x="1428" y="1537"/>
                        <a:pt x="1428" y="1537"/>
                      </a:cubicBezTo>
                      <a:cubicBezTo>
                        <a:pt x="1415" y="1529"/>
                        <a:pt x="1401" y="1523"/>
                        <a:pt x="1388" y="1516"/>
                      </a:cubicBezTo>
                      <a:cubicBezTo>
                        <a:pt x="1370" y="1507"/>
                        <a:pt x="1352" y="1498"/>
                        <a:pt x="1337" y="1489"/>
                      </a:cubicBezTo>
                      <a:cubicBezTo>
                        <a:pt x="1184" y="1391"/>
                        <a:pt x="1045" y="1265"/>
                        <a:pt x="912" y="1101"/>
                      </a:cubicBezTo>
                      <a:cubicBezTo>
                        <a:pt x="847" y="1019"/>
                        <a:pt x="804" y="951"/>
                        <a:pt x="772" y="881"/>
                      </a:cubicBezTo>
                      <a:cubicBezTo>
                        <a:pt x="815" y="842"/>
                        <a:pt x="854" y="802"/>
                        <a:pt x="892" y="763"/>
                      </a:cubicBezTo>
                      <a:cubicBezTo>
                        <a:pt x="907" y="749"/>
                        <a:pt x="921" y="734"/>
                        <a:pt x="936" y="719"/>
                      </a:cubicBezTo>
                      <a:cubicBezTo>
                        <a:pt x="1044" y="611"/>
                        <a:pt x="1044" y="470"/>
                        <a:pt x="936" y="362"/>
                      </a:cubicBezTo>
                      <a:cubicBezTo>
                        <a:pt x="795" y="221"/>
                        <a:pt x="795" y="221"/>
                        <a:pt x="795" y="221"/>
                      </a:cubicBezTo>
                      <a:cubicBezTo>
                        <a:pt x="779" y="205"/>
                        <a:pt x="762" y="188"/>
                        <a:pt x="747" y="172"/>
                      </a:cubicBezTo>
                      <a:cubicBezTo>
                        <a:pt x="716" y="140"/>
                        <a:pt x="683" y="107"/>
                        <a:pt x="649" y="76"/>
                      </a:cubicBezTo>
                      <a:cubicBezTo>
                        <a:pt x="599" y="26"/>
                        <a:pt x="539" y="0"/>
                        <a:pt x="476" y="0"/>
                      </a:cubicBezTo>
                      <a:cubicBezTo>
                        <a:pt x="413" y="0"/>
                        <a:pt x="352" y="26"/>
                        <a:pt x="301" y="76"/>
                      </a:cubicBezTo>
                      <a:cubicBezTo>
                        <a:pt x="300" y="76"/>
                        <a:pt x="300" y="76"/>
                        <a:pt x="300" y="77"/>
                      </a:cubicBezTo>
                      <a:cubicBezTo>
                        <a:pt x="124" y="254"/>
                        <a:pt x="124" y="254"/>
                        <a:pt x="124" y="254"/>
                      </a:cubicBezTo>
                      <a:cubicBezTo>
                        <a:pt x="58" y="320"/>
                        <a:pt x="20" y="401"/>
                        <a:pt x="12" y="494"/>
                      </a:cubicBezTo>
                      <a:cubicBezTo>
                        <a:pt x="0" y="645"/>
                        <a:pt x="44" y="785"/>
                        <a:pt x="78" y="877"/>
                      </a:cubicBezTo>
                      <a:cubicBezTo>
                        <a:pt x="162" y="1103"/>
                        <a:pt x="287" y="1312"/>
                        <a:pt x="473" y="1537"/>
                      </a:cubicBezTo>
                      <a:cubicBezTo>
                        <a:pt x="700" y="1807"/>
                        <a:pt x="972" y="2020"/>
                        <a:pt x="1283" y="2171"/>
                      </a:cubicBezTo>
                      <a:cubicBezTo>
                        <a:pt x="1402" y="2227"/>
                        <a:pt x="1560" y="2294"/>
                        <a:pt x="1738" y="2305"/>
                      </a:cubicBezTo>
                      <a:cubicBezTo>
                        <a:pt x="1748" y="2305"/>
                        <a:pt x="1760" y="2306"/>
                        <a:pt x="1770" y="2306"/>
                      </a:cubicBezTo>
                      <a:cubicBezTo>
                        <a:pt x="1889" y="2306"/>
                        <a:pt x="1990" y="2263"/>
                        <a:pt x="2068" y="2178"/>
                      </a:cubicBezTo>
                      <a:cubicBezTo>
                        <a:pt x="2069" y="2177"/>
                        <a:pt x="2070" y="2176"/>
                        <a:pt x="2070" y="2175"/>
                      </a:cubicBezTo>
                      <a:cubicBezTo>
                        <a:pt x="2097" y="2143"/>
                        <a:pt x="2128" y="2113"/>
                        <a:pt x="2161" y="2082"/>
                      </a:cubicBezTo>
                      <a:cubicBezTo>
                        <a:pt x="2183" y="2061"/>
                        <a:pt x="2206" y="2038"/>
                        <a:pt x="2228" y="2015"/>
                      </a:cubicBezTo>
                      <a:cubicBezTo>
                        <a:pt x="2279" y="1962"/>
                        <a:pt x="2306" y="1900"/>
                        <a:pt x="2306" y="1836"/>
                      </a:cubicBezTo>
                      <a:cubicBezTo>
                        <a:pt x="2306" y="1772"/>
                        <a:pt x="2279" y="1711"/>
                        <a:pt x="2226" y="1659"/>
                      </a:cubicBezTo>
                      <a:lnTo>
                        <a:pt x="1943" y="1374"/>
                      </a:lnTo>
                      <a:close/>
                      <a:moveTo>
                        <a:pt x="2128" y="1918"/>
                      </a:moveTo>
                      <a:cubicBezTo>
                        <a:pt x="2127" y="1918"/>
                        <a:pt x="2127" y="1919"/>
                        <a:pt x="2128" y="1918"/>
                      </a:cubicBezTo>
                      <a:cubicBezTo>
                        <a:pt x="2108" y="1940"/>
                        <a:pt x="2087" y="1960"/>
                        <a:pt x="2065" y="1982"/>
                      </a:cubicBezTo>
                      <a:cubicBezTo>
                        <a:pt x="2031" y="2014"/>
                        <a:pt x="1997" y="2047"/>
                        <a:pt x="1965" y="2085"/>
                      </a:cubicBezTo>
                      <a:cubicBezTo>
                        <a:pt x="1913" y="2141"/>
                        <a:pt x="1851" y="2167"/>
                        <a:pt x="1771" y="2167"/>
                      </a:cubicBezTo>
                      <a:cubicBezTo>
                        <a:pt x="1763" y="2167"/>
                        <a:pt x="1755" y="2167"/>
                        <a:pt x="1747" y="2166"/>
                      </a:cubicBezTo>
                      <a:cubicBezTo>
                        <a:pt x="1593" y="2157"/>
                        <a:pt x="1451" y="2097"/>
                        <a:pt x="1344" y="2046"/>
                      </a:cubicBezTo>
                      <a:cubicBezTo>
                        <a:pt x="1051" y="1904"/>
                        <a:pt x="795" y="1703"/>
                        <a:pt x="581" y="1448"/>
                      </a:cubicBezTo>
                      <a:cubicBezTo>
                        <a:pt x="405" y="1236"/>
                        <a:pt x="287" y="1040"/>
                        <a:pt x="209" y="829"/>
                      </a:cubicBezTo>
                      <a:cubicBezTo>
                        <a:pt x="161" y="700"/>
                        <a:pt x="144" y="600"/>
                        <a:pt x="151" y="505"/>
                      </a:cubicBezTo>
                      <a:cubicBezTo>
                        <a:pt x="157" y="445"/>
                        <a:pt x="180" y="395"/>
                        <a:pt x="223" y="352"/>
                      </a:cubicBezTo>
                      <a:cubicBezTo>
                        <a:pt x="399" y="176"/>
                        <a:pt x="399" y="176"/>
                        <a:pt x="399" y="176"/>
                      </a:cubicBezTo>
                      <a:cubicBezTo>
                        <a:pt x="424" y="152"/>
                        <a:pt x="451" y="139"/>
                        <a:pt x="477" y="139"/>
                      </a:cubicBezTo>
                      <a:cubicBezTo>
                        <a:pt x="510" y="139"/>
                        <a:pt x="536" y="159"/>
                        <a:pt x="553" y="175"/>
                      </a:cubicBezTo>
                      <a:cubicBezTo>
                        <a:pt x="553" y="176"/>
                        <a:pt x="554" y="176"/>
                        <a:pt x="554" y="177"/>
                      </a:cubicBezTo>
                      <a:cubicBezTo>
                        <a:pt x="586" y="206"/>
                        <a:pt x="616" y="237"/>
                        <a:pt x="647" y="269"/>
                      </a:cubicBezTo>
                      <a:cubicBezTo>
                        <a:pt x="663" y="286"/>
                        <a:pt x="680" y="302"/>
                        <a:pt x="696" y="319"/>
                      </a:cubicBezTo>
                      <a:cubicBezTo>
                        <a:pt x="838" y="460"/>
                        <a:pt x="838" y="460"/>
                        <a:pt x="838" y="460"/>
                      </a:cubicBezTo>
                      <a:cubicBezTo>
                        <a:pt x="892" y="515"/>
                        <a:pt x="892" y="566"/>
                        <a:pt x="838" y="621"/>
                      </a:cubicBezTo>
                      <a:cubicBezTo>
                        <a:pt x="823" y="636"/>
                        <a:pt x="808" y="651"/>
                        <a:pt x="793" y="665"/>
                      </a:cubicBezTo>
                      <a:cubicBezTo>
                        <a:pt x="750" y="709"/>
                        <a:pt x="708" y="751"/>
                        <a:pt x="663" y="791"/>
                      </a:cubicBezTo>
                      <a:cubicBezTo>
                        <a:pt x="662" y="792"/>
                        <a:pt x="661" y="793"/>
                        <a:pt x="661" y="794"/>
                      </a:cubicBezTo>
                      <a:cubicBezTo>
                        <a:pt x="616" y="838"/>
                        <a:pt x="625" y="882"/>
                        <a:pt x="634" y="911"/>
                      </a:cubicBezTo>
                      <a:cubicBezTo>
                        <a:pt x="634" y="913"/>
                        <a:pt x="635" y="914"/>
                        <a:pt x="636" y="916"/>
                      </a:cubicBezTo>
                      <a:cubicBezTo>
                        <a:pt x="672" y="1005"/>
                        <a:pt x="724" y="1088"/>
                        <a:pt x="802" y="1188"/>
                      </a:cubicBezTo>
                      <a:cubicBezTo>
                        <a:pt x="803" y="1188"/>
                        <a:pt x="803" y="1188"/>
                        <a:pt x="803" y="1188"/>
                      </a:cubicBezTo>
                      <a:cubicBezTo>
                        <a:pt x="946" y="1364"/>
                        <a:pt x="1096" y="1501"/>
                        <a:pt x="1262" y="1606"/>
                      </a:cubicBezTo>
                      <a:cubicBezTo>
                        <a:pt x="1283" y="1619"/>
                        <a:pt x="1305" y="1630"/>
                        <a:pt x="1325" y="1641"/>
                      </a:cubicBezTo>
                      <a:cubicBezTo>
                        <a:pt x="1344" y="1650"/>
                        <a:pt x="1361" y="1659"/>
                        <a:pt x="1376" y="1668"/>
                      </a:cubicBezTo>
                      <a:cubicBezTo>
                        <a:pt x="1378" y="1669"/>
                        <a:pt x="1381" y="1670"/>
                        <a:pt x="1383" y="1672"/>
                      </a:cubicBezTo>
                      <a:cubicBezTo>
                        <a:pt x="1400" y="1680"/>
                        <a:pt x="1417" y="1684"/>
                        <a:pt x="1434" y="1684"/>
                      </a:cubicBezTo>
                      <a:cubicBezTo>
                        <a:pt x="1477" y="1684"/>
                        <a:pt x="1504" y="1658"/>
                        <a:pt x="1512" y="1649"/>
                      </a:cubicBezTo>
                      <a:cubicBezTo>
                        <a:pt x="1689" y="1472"/>
                        <a:pt x="1689" y="1472"/>
                        <a:pt x="1689" y="1472"/>
                      </a:cubicBezTo>
                      <a:cubicBezTo>
                        <a:pt x="1707" y="1455"/>
                        <a:pt x="1734" y="1433"/>
                        <a:pt x="1767" y="1433"/>
                      </a:cubicBezTo>
                      <a:cubicBezTo>
                        <a:pt x="1799" y="1433"/>
                        <a:pt x="1825" y="1453"/>
                        <a:pt x="1841" y="1471"/>
                      </a:cubicBezTo>
                      <a:cubicBezTo>
                        <a:pt x="1842" y="1472"/>
                        <a:pt x="1842" y="1472"/>
                        <a:pt x="1842" y="1472"/>
                      </a:cubicBezTo>
                      <a:cubicBezTo>
                        <a:pt x="2127" y="1757"/>
                        <a:pt x="2127" y="1757"/>
                        <a:pt x="2127" y="1757"/>
                      </a:cubicBezTo>
                      <a:cubicBezTo>
                        <a:pt x="2180" y="1809"/>
                        <a:pt x="2180" y="1864"/>
                        <a:pt x="2128" y="19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19" name="Freeform 11">
                  <a:extLst>
                    <a:ext uri="{FF2B5EF4-FFF2-40B4-BE49-F238E27FC236}">
                      <a16:creationId xmlns:a16="http://schemas.microsoft.com/office/drawing/2014/main" id="{C1C264D8-7A2E-DCCF-02A1-EA38209C6064}"/>
                    </a:ext>
                  </a:extLst>
                </p:cNvPr>
                <p:cNvSpPr>
                  <a:spLocks/>
                </p:cNvSpPr>
                <p:nvPr/>
              </p:nvSpPr>
              <p:spPr bwMode="auto">
                <a:xfrm>
                  <a:off x="-1441450" y="2079625"/>
                  <a:ext cx="1612900" cy="1595437"/>
                </a:xfrm>
                <a:custGeom>
                  <a:avLst/>
                  <a:gdLst>
                    <a:gd name="T0" fmla="*/ 63 w 749"/>
                    <a:gd name="T1" fmla="*/ 143 h 743"/>
                    <a:gd name="T2" fmla="*/ 419 w 749"/>
                    <a:gd name="T3" fmla="*/ 328 h 743"/>
                    <a:gd name="T4" fmla="*/ 604 w 749"/>
                    <a:gd name="T5" fmla="*/ 685 h 743"/>
                    <a:gd name="T6" fmla="*/ 673 w 749"/>
                    <a:gd name="T7" fmla="*/ 743 h 743"/>
                    <a:gd name="T8" fmla="*/ 685 w 749"/>
                    <a:gd name="T9" fmla="*/ 742 h 743"/>
                    <a:gd name="T10" fmla="*/ 742 w 749"/>
                    <a:gd name="T11" fmla="*/ 661 h 743"/>
                    <a:gd name="T12" fmla="*/ 519 w 749"/>
                    <a:gd name="T13" fmla="*/ 230 h 743"/>
                    <a:gd name="T14" fmla="*/ 87 w 749"/>
                    <a:gd name="T15" fmla="*/ 6 h 743"/>
                    <a:gd name="T16" fmla="*/ 7 w 749"/>
                    <a:gd name="T17" fmla="*/ 63 h 743"/>
                    <a:gd name="T18" fmla="*/ 63 w 749"/>
                    <a:gd name="T19" fmla="*/ 1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9" h="743">
                      <a:moveTo>
                        <a:pt x="63" y="143"/>
                      </a:moveTo>
                      <a:cubicBezTo>
                        <a:pt x="198" y="166"/>
                        <a:pt x="321" y="230"/>
                        <a:pt x="419" y="328"/>
                      </a:cubicBezTo>
                      <a:cubicBezTo>
                        <a:pt x="518" y="426"/>
                        <a:pt x="581" y="549"/>
                        <a:pt x="604" y="685"/>
                      </a:cubicBezTo>
                      <a:cubicBezTo>
                        <a:pt x="610" y="719"/>
                        <a:pt x="640" y="743"/>
                        <a:pt x="673" y="743"/>
                      </a:cubicBezTo>
                      <a:cubicBezTo>
                        <a:pt x="677" y="743"/>
                        <a:pt x="681" y="742"/>
                        <a:pt x="685" y="742"/>
                      </a:cubicBezTo>
                      <a:cubicBezTo>
                        <a:pt x="723" y="735"/>
                        <a:pt x="749" y="699"/>
                        <a:pt x="742" y="661"/>
                      </a:cubicBezTo>
                      <a:cubicBezTo>
                        <a:pt x="714" y="497"/>
                        <a:pt x="637" y="348"/>
                        <a:pt x="519" y="230"/>
                      </a:cubicBezTo>
                      <a:cubicBezTo>
                        <a:pt x="400" y="111"/>
                        <a:pt x="251" y="34"/>
                        <a:pt x="87" y="6"/>
                      </a:cubicBezTo>
                      <a:cubicBezTo>
                        <a:pt x="49" y="0"/>
                        <a:pt x="13" y="25"/>
                        <a:pt x="7" y="63"/>
                      </a:cubicBezTo>
                      <a:cubicBezTo>
                        <a:pt x="0" y="100"/>
                        <a:pt x="25" y="137"/>
                        <a:pt x="63"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sp>
              <p:nvSpPr>
                <p:cNvPr id="20" name="Freeform 12">
                  <a:extLst>
                    <a:ext uri="{FF2B5EF4-FFF2-40B4-BE49-F238E27FC236}">
                      <a16:creationId xmlns:a16="http://schemas.microsoft.com/office/drawing/2014/main" id="{49F0590E-207A-15DE-7F7E-9782A4A969FB}"/>
                    </a:ext>
                  </a:extLst>
                </p:cNvPr>
                <p:cNvSpPr>
                  <a:spLocks/>
                </p:cNvSpPr>
                <p:nvPr/>
              </p:nvSpPr>
              <p:spPr bwMode="auto">
                <a:xfrm>
                  <a:off x="-1398588" y="1123951"/>
                  <a:ext cx="2524125" cy="2503487"/>
                </a:xfrm>
                <a:custGeom>
                  <a:avLst/>
                  <a:gdLst>
                    <a:gd name="T0" fmla="*/ 1165 w 1172"/>
                    <a:gd name="T1" fmla="*/ 1086 h 1166"/>
                    <a:gd name="T2" fmla="*/ 797 w 1172"/>
                    <a:gd name="T3" fmla="*/ 375 h 1166"/>
                    <a:gd name="T4" fmla="*/ 86 w 1172"/>
                    <a:gd name="T5" fmla="*/ 7 h 1166"/>
                    <a:gd name="T6" fmla="*/ 6 w 1172"/>
                    <a:gd name="T7" fmla="*/ 64 h 1166"/>
                    <a:gd name="T8" fmla="*/ 64 w 1172"/>
                    <a:gd name="T9" fmla="*/ 144 h 1166"/>
                    <a:gd name="T10" fmla="*/ 699 w 1172"/>
                    <a:gd name="T11" fmla="*/ 474 h 1166"/>
                    <a:gd name="T12" fmla="*/ 1028 w 1172"/>
                    <a:gd name="T13" fmla="*/ 1109 h 1166"/>
                    <a:gd name="T14" fmla="*/ 1096 w 1172"/>
                    <a:gd name="T15" fmla="*/ 1166 h 1166"/>
                    <a:gd name="T16" fmla="*/ 1108 w 1172"/>
                    <a:gd name="T17" fmla="*/ 1165 h 1166"/>
                    <a:gd name="T18" fmla="*/ 1165 w 1172"/>
                    <a:gd name="T19" fmla="*/ 1086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2" h="1166">
                      <a:moveTo>
                        <a:pt x="1165" y="1086"/>
                      </a:moveTo>
                      <a:cubicBezTo>
                        <a:pt x="1119" y="816"/>
                        <a:pt x="992" y="571"/>
                        <a:pt x="797" y="375"/>
                      </a:cubicBezTo>
                      <a:cubicBezTo>
                        <a:pt x="601" y="180"/>
                        <a:pt x="356" y="53"/>
                        <a:pt x="86" y="7"/>
                      </a:cubicBezTo>
                      <a:cubicBezTo>
                        <a:pt x="49" y="0"/>
                        <a:pt x="13" y="26"/>
                        <a:pt x="6" y="64"/>
                      </a:cubicBezTo>
                      <a:cubicBezTo>
                        <a:pt x="0" y="102"/>
                        <a:pt x="25" y="138"/>
                        <a:pt x="64" y="144"/>
                      </a:cubicBezTo>
                      <a:cubicBezTo>
                        <a:pt x="304" y="185"/>
                        <a:pt x="524" y="299"/>
                        <a:pt x="699" y="474"/>
                      </a:cubicBezTo>
                      <a:cubicBezTo>
                        <a:pt x="873" y="648"/>
                        <a:pt x="987" y="868"/>
                        <a:pt x="1028" y="1109"/>
                      </a:cubicBezTo>
                      <a:cubicBezTo>
                        <a:pt x="1033" y="1143"/>
                        <a:pt x="1063" y="1166"/>
                        <a:pt x="1096" y="1166"/>
                      </a:cubicBezTo>
                      <a:cubicBezTo>
                        <a:pt x="1101" y="1166"/>
                        <a:pt x="1104" y="1166"/>
                        <a:pt x="1108" y="1165"/>
                      </a:cubicBezTo>
                      <a:cubicBezTo>
                        <a:pt x="1146" y="1160"/>
                        <a:pt x="1172" y="1124"/>
                        <a:pt x="1165" y="10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grpSp>
          <p:nvGrpSpPr>
            <p:cNvPr id="32" name="Group 31">
              <a:extLst>
                <a:ext uri="{FF2B5EF4-FFF2-40B4-BE49-F238E27FC236}">
                  <a16:creationId xmlns:a16="http://schemas.microsoft.com/office/drawing/2014/main" id="{E360731E-B2C0-EBFB-4A25-864FAA4DD28E}"/>
                </a:ext>
              </a:extLst>
            </p:cNvPr>
            <p:cNvGrpSpPr/>
            <p:nvPr/>
          </p:nvGrpSpPr>
          <p:grpSpPr>
            <a:xfrm>
              <a:off x="8039516" y="4010137"/>
              <a:ext cx="3142204" cy="338554"/>
              <a:chOff x="8216676" y="4365737"/>
              <a:chExt cx="3142204" cy="338554"/>
            </a:xfrm>
          </p:grpSpPr>
          <p:sp>
            <p:nvSpPr>
              <p:cNvPr id="16" name="Rectangle 15">
                <a:extLst>
                  <a:ext uri="{FF2B5EF4-FFF2-40B4-BE49-F238E27FC236}">
                    <a16:creationId xmlns:a16="http://schemas.microsoft.com/office/drawing/2014/main" id="{EC0E9B82-2792-FF35-34B5-46CEEF223D15}"/>
                  </a:ext>
                </a:extLst>
              </p:cNvPr>
              <p:cNvSpPr/>
              <p:nvPr/>
            </p:nvSpPr>
            <p:spPr>
              <a:xfrm>
                <a:off x="8664978" y="4365737"/>
                <a:ext cx="2693902" cy="338554"/>
              </a:xfrm>
              <a:prstGeom prst="rect">
                <a:avLst/>
              </a:prstGeom>
            </p:spPr>
            <p:txBody>
              <a:bodyPr wrap="square" anchor="ctr">
                <a:spAutoFit/>
              </a:bodyPr>
              <a:lstStyle/>
              <a:p>
                <a:pPr>
                  <a:defRPr/>
                </a:pPr>
                <a:r>
                  <a:rPr lang="en-US" sz="1600" kern="0" dirty="0">
                    <a:solidFill>
                      <a:schemeClr val="bg1"/>
                    </a:solidFill>
                    <a:cs typeface="Arial" panose="020B0604020202020204" pitchFamily="34" charset="0"/>
                  </a:rPr>
                  <a:t>www.anubhavtrainings.com</a:t>
                </a:r>
              </a:p>
            </p:txBody>
          </p:sp>
          <p:sp>
            <p:nvSpPr>
              <p:cNvPr id="17" name="Freeform 16">
                <a:extLst>
                  <a:ext uri="{FF2B5EF4-FFF2-40B4-BE49-F238E27FC236}">
                    <a16:creationId xmlns:a16="http://schemas.microsoft.com/office/drawing/2014/main" id="{4F0CB8A1-849A-49DE-8DB1-4120952B1022}"/>
                  </a:ext>
                </a:extLst>
              </p:cNvPr>
              <p:cNvSpPr>
                <a:spLocks noEditPoints="1"/>
              </p:cNvSpPr>
              <p:nvPr/>
            </p:nvSpPr>
            <p:spPr bwMode="auto">
              <a:xfrm>
                <a:off x="8216676" y="4391195"/>
                <a:ext cx="288365" cy="287639"/>
              </a:xfrm>
              <a:custGeom>
                <a:avLst/>
                <a:gdLst>
                  <a:gd name="T0" fmla="*/ 1171 w 2342"/>
                  <a:gd name="T1" fmla="*/ 0 h 2342"/>
                  <a:gd name="T2" fmla="*/ 0 w 2342"/>
                  <a:gd name="T3" fmla="*/ 1171 h 2342"/>
                  <a:gd name="T4" fmla="*/ 1171 w 2342"/>
                  <a:gd name="T5" fmla="*/ 2342 h 2342"/>
                  <a:gd name="T6" fmla="*/ 2342 w 2342"/>
                  <a:gd name="T7" fmla="*/ 1171 h 2342"/>
                  <a:gd name="T8" fmla="*/ 2236 w 2342"/>
                  <a:gd name="T9" fmla="*/ 1118 h 2342"/>
                  <a:gd name="T10" fmla="*/ 1708 w 2342"/>
                  <a:gd name="T11" fmla="*/ 609 h 2342"/>
                  <a:gd name="T12" fmla="*/ 2236 w 2342"/>
                  <a:gd name="T13" fmla="*/ 1118 h 2342"/>
                  <a:gd name="T14" fmla="*/ 1677 w 2342"/>
                  <a:gd name="T15" fmla="*/ 1224 h 2342"/>
                  <a:gd name="T16" fmla="*/ 1224 w 2342"/>
                  <a:gd name="T17" fmla="*/ 1608 h 2342"/>
                  <a:gd name="T18" fmla="*/ 1874 w 2342"/>
                  <a:gd name="T19" fmla="*/ 370 h 2342"/>
                  <a:gd name="T20" fmla="*/ 1613 w 2342"/>
                  <a:gd name="T21" fmla="*/ 364 h 2342"/>
                  <a:gd name="T22" fmla="*/ 1874 w 2342"/>
                  <a:gd name="T23" fmla="*/ 370 h 2342"/>
                  <a:gd name="T24" fmla="*/ 1520 w 2342"/>
                  <a:gd name="T25" fmla="*/ 411 h 2342"/>
                  <a:gd name="T26" fmla="*/ 1224 w 2342"/>
                  <a:gd name="T27" fmla="*/ 633 h 2342"/>
                  <a:gd name="T28" fmla="*/ 1611 w 2342"/>
                  <a:gd name="T29" fmla="*/ 654 h 2342"/>
                  <a:gd name="T30" fmla="*/ 1224 w 2342"/>
                  <a:gd name="T31" fmla="*/ 1119 h 2342"/>
                  <a:gd name="T32" fmla="*/ 1611 w 2342"/>
                  <a:gd name="T33" fmla="*/ 654 h 2342"/>
                  <a:gd name="T34" fmla="*/ 665 w 2342"/>
                  <a:gd name="T35" fmla="*/ 1118 h 2342"/>
                  <a:gd name="T36" fmla="*/ 1118 w 2342"/>
                  <a:gd name="T37" fmla="*/ 737 h 2342"/>
                  <a:gd name="T38" fmla="*/ 1119 w 2342"/>
                  <a:gd name="T39" fmla="*/ 121 h 2342"/>
                  <a:gd name="T40" fmla="*/ 763 w 2342"/>
                  <a:gd name="T41" fmla="*/ 553 h 2342"/>
                  <a:gd name="T42" fmla="*/ 1119 w 2342"/>
                  <a:gd name="T43" fmla="*/ 121 h 2342"/>
                  <a:gd name="T44" fmla="*/ 729 w 2342"/>
                  <a:gd name="T45" fmla="*/ 364 h 2342"/>
                  <a:gd name="T46" fmla="*/ 469 w 2342"/>
                  <a:gd name="T47" fmla="*/ 370 h 2342"/>
                  <a:gd name="T48" fmla="*/ 393 w 2342"/>
                  <a:gd name="T49" fmla="*/ 443 h 2342"/>
                  <a:gd name="T50" fmla="*/ 560 w 2342"/>
                  <a:gd name="T51" fmla="*/ 1118 h 2342"/>
                  <a:gd name="T52" fmla="*/ 393 w 2342"/>
                  <a:gd name="T53" fmla="*/ 443 h 2342"/>
                  <a:gd name="T54" fmla="*/ 560 w 2342"/>
                  <a:gd name="T55" fmla="*/ 1224 h 2342"/>
                  <a:gd name="T56" fmla="*/ 395 w 2342"/>
                  <a:gd name="T57" fmla="*/ 1901 h 2342"/>
                  <a:gd name="T58" fmla="*/ 471 w 2342"/>
                  <a:gd name="T59" fmla="*/ 1974 h 2342"/>
                  <a:gd name="T60" fmla="*/ 729 w 2342"/>
                  <a:gd name="T61" fmla="*/ 1978 h 2342"/>
                  <a:gd name="T62" fmla="*/ 471 w 2342"/>
                  <a:gd name="T63" fmla="*/ 1974 h 2342"/>
                  <a:gd name="T64" fmla="*/ 823 w 2342"/>
                  <a:gd name="T65" fmla="*/ 1931 h 2342"/>
                  <a:gd name="T66" fmla="*/ 1119 w 2342"/>
                  <a:gd name="T67" fmla="*/ 1713 h 2342"/>
                  <a:gd name="T68" fmla="*/ 732 w 2342"/>
                  <a:gd name="T69" fmla="*/ 1692 h 2342"/>
                  <a:gd name="T70" fmla="*/ 1119 w 2342"/>
                  <a:gd name="T71" fmla="*/ 1224 h 2342"/>
                  <a:gd name="T72" fmla="*/ 732 w 2342"/>
                  <a:gd name="T73" fmla="*/ 1692 h 2342"/>
                  <a:gd name="T74" fmla="*/ 1224 w 2342"/>
                  <a:gd name="T75" fmla="*/ 1713 h 2342"/>
                  <a:gd name="T76" fmla="*/ 1520 w 2342"/>
                  <a:gd name="T77" fmla="*/ 1931 h 2342"/>
                  <a:gd name="T78" fmla="*/ 1460 w 2342"/>
                  <a:gd name="T79" fmla="*/ 2198 h 2342"/>
                  <a:gd name="T80" fmla="*/ 1674 w 2342"/>
                  <a:gd name="T81" fmla="*/ 1837 h 2342"/>
                  <a:gd name="T82" fmla="*/ 1460 w 2342"/>
                  <a:gd name="T83" fmla="*/ 2198 h 2342"/>
                  <a:gd name="T84" fmla="*/ 1708 w 2342"/>
                  <a:gd name="T85" fmla="*/ 1736 h 2342"/>
                  <a:gd name="T86" fmla="*/ 2237 w 2342"/>
                  <a:gd name="T87" fmla="*/ 1224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42" h="2342">
                    <a:moveTo>
                      <a:pt x="1999" y="343"/>
                    </a:moveTo>
                    <a:cubicBezTo>
                      <a:pt x="1778" y="122"/>
                      <a:pt x="1484" y="0"/>
                      <a:pt x="1171" y="0"/>
                    </a:cubicBezTo>
                    <a:cubicBezTo>
                      <a:pt x="858" y="0"/>
                      <a:pt x="564" y="122"/>
                      <a:pt x="343" y="343"/>
                    </a:cubicBezTo>
                    <a:cubicBezTo>
                      <a:pt x="122" y="564"/>
                      <a:pt x="0" y="858"/>
                      <a:pt x="0" y="1171"/>
                    </a:cubicBezTo>
                    <a:cubicBezTo>
                      <a:pt x="0" y="1484"/>
                      <a:pt x="122" y="1778"/>
                      <a:pt x="343" y="1999"/>
                    </a:cubicBezTo>
                    <a:cubicBezTo>
                      <a:pt x="564" y="2220"/>
                      <a:pt x="858" y="2342"/>
                      <a:pt x="1171" y="2342"/>
                    </a:cubicBezTo>
                    <a:cubicBezTo>
                      <a:pt x="1484" y="2342"/>
                      <a:pt x="1778" y="2220"/>
                      <a:pt x="1999" y="1999"/>
                    </a:cubicBezTo>
                    <a:cubicBezTo>
                      <a:pt x="2220" y="1778"/>
                      <a:pt x="2342" y="1484"/>
                      <a:pt x="2342" y="1171"/>
                    </a:cubicBezTo>
                    <a:cubicBezTo>
                      <a:pt x="2342" y="858"/>
                      <a:pt x="2220" y="564"/>
                      <a:pt x="1999" y="343"/>
                    </a:cubicBezTo>
                    <a:close/>
                    <a:moveTo>
                      <a:pt x="2236" y="1118"/>
                    </a:moveTo>
                    <a:cubicBezTo>
                      <a:pt x="1782" y="1118"/>
                      <a:pt x="1782" y="1118"/>
                      <a:pt x="1782" y="1118"/>
                    </a:cubicBezTo>
                    <a:cubicBezTo>
                      <a:pt x="1778" y="938"/>
                      <a:pt x="1752" y="764"/>
                      <a:pt x="1708" y="609"/>
                    </a:cubicBezTo>
                    <a:cubicBezTo>
                      <a:pt x="1794" y="565"/>
                      <a:pt x="1875" y="509"/>
                      <a:pt x="1949" y="443"/>
                    </a:cubicBezTo>
                    <a:cubicBezTo>
                      <a:pt x="2117" y="622"/>
                      <a:pt x="2223" y="858"/>
                      <a:pt x="2236" y="1118"/>
                    </a:cubicBezTo>
                    <a:close/>
                    <a:moveTo>
                      <a:pt x="1224" y="1224"/>
                    </a:moveTo>
                    <a:cubicBezTo>
                      <a:pt x="1677" y="1224"/>
                      <a:pt x="1677" y="1224"/>
                      <a:pt x="1677" y="1224"/>
                    </a:cubicBezTo>
                    <a:cubicBezTo>
                      <a:pt x="1674" y="1390"/>
                      <a:pt x="1651" y="1549"/>
                      <a:pt x="1611" y="1692"/>
                    </a:cubicBezTo>
                    <a:cubicBezTo>
                      <a:pt x="1488" y="1642"/>
                      <a:pt x="1358" y="1614"/>
                      <a:pt x="1224" y="1608"/>
                    </a:cubicBezTo>
                    <a:lnTo>
                      <a:pt x="1224" y="1224"/>
                    </a:lnTo>
                    <a:close/>
                    <a:moveTo>
                      <a:pt x="1874" y="370"/>
                    </a:moveTo>
                    <a:cubicBezTo>
                      <a:pt x="1813" y="424"/>
                      <a:pt x="1746" y="470"/>
                      <a:pt x="1675" y="508"/>
                    </a:cubicBezTo>
                    <a:cubicBezTo>
                      <a:pt x="1657" y="457"/>
                      <a:pt x="1636" y="409"/>
                      <a:pt x="1613" y="364"/>
                    </a:cubicBezTo>
                    <a:cubicBezTo>
                      <a:pt x="1568" y="275"/>
                      <a:pt x="1516" y="201"/>
                      <a:pt x="1459" y="144"/>
                    </a:cubicBezTo>
                    <a:cubicBezTo>
                      <a:pt x="1615" y="188"/>
                      <a:pt x="1756" y="266"/>
                      <a:pt x="1874" y="370"/>
                    </a:cubicBezTo>
                    <a:close/>
                    <a:moveTo>
                      <a:pt x="1224" y="121"/>
                    </a:moveTo>
                    <a:cubicBezTo>
                      <a:pt x="1333" y="145"/>
                      <a:pt x="1436" y="246"/>
                      <a:pt x="1520" y="411"/>
                    </a:cubicBezTo>
                    <a:cubicBezTo>
                      <a:pt x="1542" y="455"/>
                      <a:pt x="1562" y="503"/>
                      <a:pt x="1580" y="553"/>
                    </a:cubicBezTo>
                    <a:cubicBezTo>
                      <a:pt x="1467" y="599"/>
                      <a:pt x="1347" y="626"/>
                      <a:pt x="1224" y="633"/>
                    </a:cubicBezTo>
                    <a:lnTo>
                      <a:pt x="1224" y="121"/>
                    </a:lnTo>
                    <a:close/>
                    <a:moveTo>
                      <a:pt x="1611" y="654"/>
                    </a:moveTo>
                    <a:cubicBezTo>
                      <a:pt x="1651" y="795"/>
                      <a:pt x="1673" y="953"/>
                      <a:pt x="1677" y="1119"/>
                    </a:cubicBezTo>
                    <a:cubicBezTo>
                      <a:pt x="1224" y="1119"/>
                      <a:pt x="1224" y="1119"/>
                      <a:pt x="1224" y="1119"/>
                    </a:cubicBezTo>
                    <a:cubicBezTo>
                      <a:pt x="1224" y="738"/>
                      <a:pt x="1224" y="738"/>
                      <a:pt x="1224" y="738"/>
                    </a:cubicBezTo>
                    <a:cubicBezTo>
                      <a:pt x="1358" y="732"/>
                      <a:pt x="1489" y="703"/>
                      <a:pt x="1611" y="654"/>
                    </a:cubicBezTo>
                    <a:close/>
                    <a:moveTo>
                      <a:pt x="1118" y="1118"/>
                    </a:moveTo>
                    <a:cubicBezTo>
                      <a:pt x="665" y="1118"/>
                      <a:pt x="665" y="1118"/>
                      <a:pt x="665" y="1118"/>
                    </a:cubicBezTo>
                    <a:cubicBezTo>
                      <a:pt x="668" y="953"/>
                      <a:pt x="691" y="795"/>
                      <a:pt x="730" y="653"/>
                    </a:cubicBezTo>
                    <a:cubicBezTo>
                      <a:pt x="853" y="703"/>
                      <a:pt x="984" y="732"/>
                      <a:pt x="1118" y="737"/>
                    </a:cubicBezTo>
                    <a:cubicBezTo>
                      <a:pt x="1118" y="1118"/>
                      <a:pt x="1118" y="1118"/>
                      <a:pt x="1118" y="1118"/>
                    </a:cubicBezTo>
                    <a:close/>
                    <a:moveTo>
                      <a:pt x="1119" y="121"/>
                    </a:moveTo>
                    <a:cubicBezTo>
                      <a:pt x="1119" y="633"/>
                      <a:pt x="1119" y="633"/>
                      <a:pt x="1119" y="633"/>
                    </a:cubicBezTo>
                    <a:cubicBezTo>
                      <a:pt x="995" y="626"/>
                      <a:pt x="875" y="599"/>
                      <a:pt x="763" y="553"/>
                    </a:cubicBezTo>
                    <a:cubicBezTo>
                      <a:pt x="780" y="503"/>
                      <a:pt x="800" y="455"/>
                      <a:pt x="823" y="411"/>
                    </a:cubicBezTo>
                    <a:cubicBezTo>
                      <a:pt x="906" y="246"/>
                      <a:pt x="1009" y="145"/>
                      <a:pt x="1119" y="121"/>
                    </a:cubicBezTo>
                    <a:close/>
                    <a:moveTo>
                      <a:pt x="883" y="144"/>
                    </a:moveTo>
                    <a:cubicBezTo>
                      <a:pt x="826" y="201"/>
                      <a:pt x="775" y="275"/>
                      <a:pt x="729" y="364"/>
                    </a:cubicBezTo>
                    <a:cubicBezTo>
                      <a:pt x="707" y="409"/>
                      <a:pt x="686" y="457"/>
                      <a:pt x="668" y="508"/>
                    </a:cubicBezTo>
                    <a:cubicBezTo>
                      <a:pt x="597" y="470"/>
                      <a:pt x="530" y="424"/>
                      <a:pt x="469" y="370"/>
                    </a:cubicBezTo>
                    <a:cubicBezTo>
                      <a:pt x="587" y="266"/>
                      <a:pt x="728" y="188"/>
                      <a:pt x="883" y="144"/>
                    </a:cubicBezTo>
                    <a:close/>
                    <a:moveTo>
                      <a:pt x="393" y="443"/>
                    </a:moveTo>
                    <a:cubicBezTo>
                      <a:pt x="467" y="509"/>
                      <a:pt x="548" y="564"/>
                      <a:pt x="635" y="609"/>
                    </a:cubicBezTo>
                    <a:cubicBezTo>
                      <a:pt x="590" y="764"/>
                      <a:pt x="564" y="938"/>
                      <a:pt x="560" y="1118"/>
                    </a:cubicBezTo>
                    <a:cubicBezTo>
                      <a:pt x="106" y="1118"/>
                      <a:pt x="106" y="1118"/>
                      <a:pt x="106" y="1118"/>
                    </a:cubicBezTo>
                    <a:cubicBezTo>
                      <a:pt x="119" y="858"/>
                      <a:pt x="226" y="622"/>
                      <a:pt x="393" y="443"/>
                    </a:cubicBezTo>
                    <a:close/>
                    <a:moveTo>
                      <a:pt x="106" y="1224"/>
                    </a:moveTo>
                    <a:cubicBezTo>
                      <a:pt x="560" y="1224"/>
                      <a:pt x="560" y="1224"/>
                      <a:pt x="560" y="1224"/>
                    </a:cubicBezTo>
                    <a:cubicBezTo>
                      <a:pt x="565" y="1406"/>
                      <a:pt x="591" y="1580"/>
                      <a:pt x="636" y="1736"/>
                    </a:cubicBezTo>
                    <a:cubicBezTo>
                      <a:pt x="549" y="1780"/>
                      <a:pt x="469" y="1835"/>
                      <a:pt x="395" y="1901"/>
                    </a:cubicBezTo>
                    <a:cubicBezTo>
                      <a:pt x="226" y="1722"/>
                      <a:pt x="119" y="1485"/>
                      <a:pt x="106" y="1224"/>
                    </a:cubicBezTo>
                    <a:close/>
                    <a:moveTo>
                      <a:pt x="471" y="1974"/>
                    </a:moveTo>
                    <a:cubicBezTo>
                      <a:pt x="532" y="1921"/>
                      <a:pt x="598" y="1875"/>
                      <a:pt x="668" y="1837"/>
                    </a:cubicBezTo>
                    <a:cubicBezTo>
                      <a:pt x="687" y="1886"/>
                      <a:pt x="707" y="1934"/>
                      <a:pt x="729" y="1978"/>
                    </a:cubicBezTo>
                    <a:cubicBezTo>
                      <a:pt x="775" y="2067"/>
                      <a:pt x="826" y="2141"/>
                      <a:pt x="883" y="2198"/>
                    </a:cubicBezTo>
                    <a:cubicBezTo>
                      <a:pt x="729" y="2154"/>
                      <a:pt x="588" y="2077"/>
                      <a:pt x="471" y="1974"/>
                    </a:cubicBezTo>
                    <a:close/>
                    <a:moveTo>
                      <a:pt x="1119" y="2221"/>
                    </a:moveTo>
                    <a:cubicBezTo>
                      <a:pt x="1009" y="2197"/>
                      <a:pt x="906" y="2096"/>
                      <a:pt x="823" y="1931"/>
                    </a:cubicBezTo>
                    <a:cubicBezTo>
                      <a:pt x="801" y="1888"/>
                      <a:pt x="781" y="1841"/>
                      <a:pt x="764" y="1792"/>
                    </a:cubicBezTo>
                    <a:cubicBezTo>
                      <a:pt x="876" y="1746"/>
                      <a:pt x="996" y="1718"/>
                      <a:pt x="1119" y="1713"/>
                    </a:cubicBezTo>
                    <a:cubicBezTo>
                      <a:pt x="1119" y="2221"/>
                      <a:pt x="1119" y="2221"/>
                      <a:pt x="1119" y="2221"/>
                    </a:cubicBezTo>
                    <a:close/>
                    <a:moveTo>
                      <a:pt x="732" y="1692"/>
                    </a:moveTo>
                    <a:cubicBezTo>
                      <a:pt x="692" y="1549"/>
                      <a:pt x="669" y="1390"/>
                      <a:pt x="665" y="1224"/>
                    </a:cubicBezTo>
                    <a:cubicBezTo>
                      <a:pt x="1119" y="1224"/>
                      <a:pt x="1119" y="1224"/>
                      <a:pt x="1119" y="1224"/>
                    </a:cubicBezTo>
                    <a:cubicBezTo>
                      <a:pt x="1119" y="1608"/>
                      <a:pt x="1119" y="1608"/>
                      <a:pt x="1119" y="1608"/>
                    </a:cubicBezTo>
                    <a:cubicBezTo>
                      <a:pt x="985" y="1613"/>
                      <a:pt x="854" y="1642"/>
                      <a:pt x="732" y="1692"/>
                    </a:cubicBezTo>
                    <a:close/>
                    <a:moveTo>
                      <a:pt x="1224" y="2221"/>
                    </a:moveTo>
                    <a:cubicBezTo>
                      <a:pt x="1224" y="1713"/>
                      <a:pt x="1224" y="1713"/>
                      <a:pt x="1224" y="1713"/>
                    </a:cubicBezTo>
                    <a:cubicBezTo>
                      <a:pt x="1347" y="1719"/>
                      <a:pt x="1467" y="1746"/>
                      <a:pt x="1579" y="1792"/>
                    </a:cubicBezTo>
                    <a:cubicBezTo>
                      <a:pt x="1562" y="1841"/>
                      <a:pt x="1542" y="1888"/>
                      <a:pt x="1520" y="1931"/>
                    </a:cubicBezTo>
                    <a:cubicBezTo>
                      <a:pt x="1437" y="2096"/>
                      <a:pt x="1334" y="2197"/>
                      <a:pt x="1224" y="2221"/>
                    </a:cubicBezTo>
                    <a:close/>
                    <a:moveTo>
                      <a:pt x="1460" y="2198"/>
                    </a:moveTo>
                    <a:cubicBezTo>
                      <a:pt x="1517" y="2141"/>
                      <a:pt x="1568" y="2067"/>
                      <a:pt x="1614" y="1977"/>
                    </a:cubicBezTo>
                    <a:cubicBezTo>
                      <a:pt x="1636" y="1933"/>
                      <a:pt x="1656" y="1886"/>
                      <a:pt x="1674" y="1837"/>
                    </a:cubicBezTo>
                    <a:cubicBezTo>
                      <a:pt x="1745" y="1874"/>
                      <a:pt x="1811" y="1920"/>
                      <a:pt x="1872" y="1974"/>
                    </a:cubicBezTo>
                    <a:cubicBezTo>
                      <a:pt x="1755" y="2077"/>
                      <a:pt x="1614" y="2154"/>
                      <a:pt x="1460" y="2198"/>
                    </a:cubicBezTo>
                    <a:close/>
                    <a:moveTo>
                      <a:pt x="1948" y="1901"/>
                    </a:moveTo>
                    <a:cubicBezTo>
                      <a:pt x="1875" y="1836"/>
                      <a:pt x="1794" y="1780"/>
                      <a:pt x="1708" y="1736"/>
                    </a:cubicBezTo>
                    <a:cubicBezTo>
                      <a:pt x="1753" y="1580"/>
                      <a:pt x="1779" y="1405"/>
                      <a:pt x="1783" y="1224"/>
                    </a:cubicBezTo>
                    <a:cubicBezTo>
                      <a:pt x="2237" y="1224"/>
                      <a:pt x="2237" y="1224"/>
                      <a:pt x="2237" y="1224"/>
                    </a:cubicBezTo>
                    <a:cubicBezTo>
                      <a:pt x="2224" y="1485"/>
                      <a:pt x="2117" y="1722"/>
                      <a:pt x="1948" y="19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2000">
                  <a:solidFill>
                    <a:schemeClr val="tx1">
                      <a:lumMod val="50000"/>
                      <a:lumOff val="50000"/>
                    </a:schemeClr>
                  </a:solidFill>
                </a:endParaRPr>
              </a:p>
            </p:txBody>
          </p:sp>
        </p:grpSp>
      </p:grpSp>
      <p:sp>
        <p:nvSpPr>
          <p:cNvPr id="3" name="Title 4">
            <a:extLst>
              <a:ext uri="{FF2B5EF4-FFF2-40B4-BE49-F238E27FC236}">
                <a16:creationId xmlns:a16="http://schemas.microsoft.com/office/drawing/2014/main" id="{19F2014F-ABC5-E39E-B083-4A504E0543C6}"/>
              </a:ext>
            </a:extLst>
          </p:cNvPr>
          <p:cNvSpPr txBox="1">
            <a:spLocks/>
          </p:cNvSpPr>
          <p:nvPr/>
        </p:nvSpPr>
        <p:spPr>
          <a:xfrm>
            <a:off x="7963754" y="816405"/>
            <a:ext cx="3193318" cy="1200936"/>
          </a:xfrm>
          <a:prstGeom prst="rect">
            <a:avLst/>
          </a:prstGeom>
        </p:spPr>
        <p:txBody>
          <a:bodyPr/>
          <a:lstStyle>
            <a:lvl1pPr algn="l" defTabSz="1218987" rtl="0" eaLnBrk="1" latinLnBrk="0" hangingPunct="1">
              <a:spcBef>
                <a:spcPct val="0"/>
              </a:spcBef>
              <a:buNone/>
              <a:defRPr sz="3600" kern="1200">
                <a:solidFill>
                  <a:schemeClr val="tx1"/>
                </a:solidFill>
                <a:latin typeface="+mj-lt"/>
                <a:ea typeface="+mj-ea"/>
                <a:cs typeface="+mj-cs"/>
              </a:defRPr>
            </a:lvl1pPr>
          </a:lstStyle>
          <a:p>
            <a:r>
              <a:rPr lang="en-US" dirty="0">
                <a:solidFill>
                  <a:schemeClr val="bg1"/>
                </a:solidFill>
                <a:latin typeface="Segoe UI Black" panose="020B0A02040204020203" pitchFamily="34" charset="0"/>
                <a:ea typeface="Segoe UI Black" panose="020B0A02040204020203" pitchFamily="34" charset="0"/>
              </a:rPr>
              <a:t>Thank you</a:t>
            </a:r>
          </a:p>
        </p:txBody>
      </p:sp>
      <p:pic>
        <p:nvPicPr>
          <p:cNvPr id="6" name="Picture 5">
            <a:extLst>
              <a:ext uri="{FF2B5EF4-FFF2-40B4-BE49-F238E27FC236}">
                <a16:creationId xmlns:a16="http://schemas.microsoft.com/office/drawing/2014/main" id="{478AEB94-2681-66BD-158B-E16E5BFF38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0716" y="4715082"/>
            <a:ext cx="1706702" cy="1685718"/>
          </a:xfrm>
          <a:prstGeom prst="rect">
            <a:avLst/>
          </a:prstGeom>
        </p:spPr>
      </p:pic>
    </p:spTree>
    <p:extLst>
      <p:ext uri="{BB962C8B-B14F-4D97-AF65-F5344CB8AC3E}">
        <p14:creationId xmlns:p14="http://schemas.microsoft.com/office/powerpoint/2010/main" val="36453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A person sitting at a desk with a computer&#10;&#10;Description automatically generated with low confidence">
            <a:extLst>
              <a:ext uri="{FF2B5EF4-FFF2-40B4-BE49-F238E27FC236}">
                <a16:creationId xmlns:a16="http://schemas.microsoft.com/office/drawing/2014/main" id="{D92B8D88-76D3-BC83-3CAA-D98B9A600021}"/>
              </a:ext>
            </a:extLst>
          </p:cNvPr>
          <p:cNvPicPr>
            <a:picLocks noGrp="1" noChangeAspect="1"/>
          </p:cNvPicPr>
          <p:nvPr>
            <p:ph type="pic" sz="quarter" idx="10"/>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0" y="1575025"/>
            <a:ext cx="4942284" cy="4230238"/>
          </a:xfrm>
        </p:spPr>
      </p:pic>
      <p:sp>
        <p:nvSpPr>
          <p:cNvPr id="12" name="Title 11">
            <a:extLst>
              <a:ext uri="{FF2B5EF4-FFF2-40B4-BE49-F238E27FC236}">
                <a16:creationId xmlns:a16="http://schemas.microsoft.com/office/drawing/2014/main" id="{DDA022C3-481E-4D69-3555-C2E48288894D}"/>
              </a:ext>
            </a:extLst>
          </p:cNvPr>
          <p:cNvSpPr>
            <a:spLocks noGrp="1"/>
          </p:cNvSpPr>
          <p:nvPr>
            <p:ph type="title"/>
          </p:nvPr>
        </p:nvSpPr>
        <p:spPr>
          <a:xfrm>
            <a:off x="1024128" y="728462"/>
            <a:ext cx="5574340" cy="509048"/>
          </a:xfrm>
        </p:spPr>
        <p:txBody>
          <a:bodyPr/>
          <a:lstStyle/>
          <a:p>
            <a:r>
              <a:rPr lang="en-IN" dirty="0"/>
              <a:t>Agenda – Day 6</a:t>
            </a:r>
            <a:endParaRPr lang="en-US" dirty="0"/>
          </a:p>
        </p:txBody>
      </p:sp>
      <p:sp>
        <p:nvSpPr>
          <p:cNvPr id="49" name="Rectangle 48">
            <a:extLst>
              <a:ext uri="{FF2B5EF4-FFF2-40B4-BE49-F238E27FC236}">
                <a16:creationId xmlns:a16="http://schemas.microsoft.com/office/drawing/2014/main" id="{B10C9A54-B6A1-56BF-E02F-5726F1DEAF77}"/>
              </a:ext>
            </a:extLst>
          </p:cNvPr>
          <p:cNvSpPr/>
          <p:nvPr/>
        </p:nvSpPr>
        <p:spPr>
          <a:xfrm>
            <a:off x="499937" y="457200"/>
            <a:ext cx="11188950" cy="5943600"/>
          </a:xfrm>
          <a:prstGeom prst="rect">
            <a:avLst/>
          </a:prstGeom>
          <a:noFill/>
          <a:ln w="31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C34B679-1B28-E34E-1111-DB27BA1902D8}"/>
              </a:ext>
            </a:extLst>
          </p:cNvPr>
          <p:cNvSpPr/>
          <p:nvPr/>
        </p:nvSpPr>
        <p:spPr>
          <a:xfrm>
            <a:off x="10793831" y="1576873"/>
            <a:ext cx="1394994" cy="4228390"/>
          </a:xfrm>
          <a:prstGeom prst="rect">
            <a:avLst/>
          </a:prstGeom>
          <a:gradFill flip="none" rotWithShape="1">
            <a:gsLst>
              <a:gs pos="0">
                <a:schemeClr val="accent2"/>
              </a:gs>
              <a:gs pos="100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AEA5EAC-59FE-EB72-A2AE-FE35C6F098E5}"/>
              </a:ext>
            </a:extLst>
          </p:cNvPr>
          <p:cNvSpPr txBox="1"/>
          <p:nvPr/>
        </p:nvSpPr>
        <p:spPr>
          <a:xfrm>
            <a:off x="5131753" y="1508772"/>
            <a:ext cx="5472608"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t>CDS Table functions</a:t>
            </a:r>
          </a:p>
          <a:p>
            <a:pPr marL="285750" indent="-285750">
              <a:buFont typeface="Arial" panose="020B0604020202020204" pitchFamily="34" charset="0"/>
              <a:buChar char="•"/>
            </a:pPr>
            <a:r>
              <a:rPr lang="en-US" sz="1800" dirty="0"/>
              <a:t>CDS Hierarchy</a:t>
            </a:r>
          </a:p>
          <a:p>
            <a:pPr marL="285750" indent="-285750">
              <a:buFont typeface="Arial" panose="020B0604020202020204" pitchFamily="34" charset="0"/>
              <a:buChar char="•"/>
            </a:pPr>
            <a:r>
              <a:rPr lang="en-US" sz="1800" dirty="0"/>
              <a:t>New Hierarchy</a:t>
            </a:r>
          </a:p>
          <a:p>
            <a:pPr marL="285750" indent="-285750">
              <a:buFont typeface="Arial" panose="020B0604020202020204" pitchFamily="34" charset="0"/>
              <a:buChar char="•"/>
            </a:pPr>
            <a:r>
              <a:rPr lang="en-US" sz="1800" dirty="0"/>
              <a:t>Classic Hierarchy</a:t>
            </a:r>
          </a:p>
          <a:p>
            <a:pPr marL="285750" indent="-285750">
              <a:buFont typeface="Arial" panose="020B0604020202020204" pitchFamily="34" charset="0"/>
              <a:buChar char="•"/>
            </a:pPr>
            <a:r>
              <a:rPr lang="en-US" sz="1800" dirty="0"/>
              <a:t>Introduction to BOPF</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1543327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CDS hierarchy</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14" name="TextBox 13">
            <a:extLst>
              <a:ext uri="{FF2B5EF4-FFF2-40B4-BE49-F238E27FC236}">
                <a16:creationId xmlns:a16="http://schemas.microsoft.com/office/drawing/2014/main" id="{C5FFC214-6308-D89D-FE34-E0C2D20C059E}"/>
              </a:ext>
            </a:extLst>
          </p:cNvPr>
          <p:cNvSpPr txBox="1"/>
          <p:nvPr/>
        </p:nvSpPr>
        <p:spPr>
          <a:xfrm>
            <a:off x="247534" y="692696"/>
            <a:ext cx="11449272" cy="4524315"/>
          </a:xfrm>
          <a:prstGeom prst="rect">
            <a:avLst/>
          </a:prstGeom>
          <a:noFill/>
        </p:spPr>
        <p:txBody>
          <a:bodyPr wrap="square" rtlCol="0">
            <a:spAutoFit/>
          </a:bodyPr>
          <a:lstStyle/>
          <a:p>
            <a:r>
              <a:rPr lang="en-US" sz="1800" dirty="0"/>
              <a:t>Hierarchy is a tree data structure, it is one the best way to represent the business data in more readable way. It gives a visualization in form of tree to showcase dependencies better.</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CDS views are the most important data models to expose data from our system. If we have data which can be related in tree structure, we can use cds hieararchy. The main advantage would be that we traverse data faster.</a:t>
            </a:r>
          </a:p>
          <a:p>
            <a:endParaRPr lang="en-US" sz="1800" dirty="0"/>
          </a:p>
          <a:p>
            <a:r>
              <a:rPr lang="en-US" sz="1800" dirty="0"/>
              <a:t>I have employee manager table, I have relation between employee and manager which multilevel. I have been asked to develop a report where input will be manager id, output will be all the sub-managers, their managers… and their </a:t>
            </a:r>
            <a:r>
              <a:rPr lang="en-US" sz="1800" dirty="0" err="1"/>
              <a:t>reportees</a:t>
            </a:r>
            <a:r>
              <a:rPr lang="en-US" sz="1800" dirty="0"/>
              <a:t>.</a:t>
            </a:r>
            <a:endParaRPr lang="en-IN" sz="1800" dirty="0"/>
          </a:p>
        </p:txBody>
      </p:sp>
    </p:spTree>
    <p:extLst>
      <p:ext uri="{BB962C8B-B14F-4D97-AF65-F5344CB8AC3E}">
        <p14:creationId xmlns:p14="http://schemas.microsoft.com/office/powerpoint/2010/main" val="41284633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Title</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14" name="TextBox 13">
            <a:extLst>
              <a:ext uri="{FF2B5EF4-FFF2-40B4-BE49-F238E27FC236}">
                <a16:creationId xmlns:a16="http://schemas.microsoft.com/office/drawing/2014/main" id="{C5FFC214-6308-D89D-FE34-E0C2D20C059E}"/>
              </a:ext>
            </a:extLst>
          </p:cNvPr>
          <p:cNvSpPr txBox="1"/>
          <p:nvPr/>
        </p:nvSpPr>
        <p:spPr>
          <a:xfrm>
            <a:off x="247534" y="692696"/>
            <a:ext cx="11449272" cy="3693319"/>
          </a:xfrm>
          <a:prstGeom prst="rect">
            <a:avLst/>
          </a:prstGeom>
          <a:noFill/>
        </p:spPr>
        <p:txBody>
          <a:bodyPr wrap="square" rtlCol="0">
            <a:spAutoFit/>
          </a:bodyPr>
          <a:lstStyle/>
          <a:p>
            <a:pPr algn="l"/>
            <a:r>
              <a:rPr lang="en-US" sz="1800" dirty="0">
                <a:solidFill>
                  <a:srgbClr val="335CA2"/>
                </a:solidFill>
                <a:latin typeface="Courier New" panose="02070309020205020404" pitchFamily="49" charset="0"/>
              </a:rPr>
              <a:t>@EndUserText.label</a:t>
            </a:r>
            <a:r>
              <a:rPr lang="en-US" sz="1800" dirty="0">
                <a:solidFill>
                  <a:srgbClr val="000000"/>
                </a:solidFill>
                <a:latin typeface="Courier New" panose="02070309020205020404" pitchFamily="49" charset="0"/>
              </a:rPr>
              <a:t> </a:t>
            </a:r>
            <a:r>
              <a:rPr lang="en-US" sz="1800" dirty="0">
                <a:solidFill>
                  <a:srgbClr val="335CA2"/>
                </a:solidFill>
                <a:latin typeface="Courier New" panose="02070309020205020404" pitchFamily="49" charset="0"/>
              </a:rPr>
              <a:t>:</a:t>
            </a:r>
            <a:r>
              <a:rPr lang="en-US" sz="1800" dirty="0">
                <a:solidFill>
                  <a:srgbClr val="000000"/>
                </a:solidFill>
                <a:latin typeface="Courier New" panose="02070309020205020404" pitchFamily="49" charset="0"/>
              </a:rPr>
              <a:t> </a:t>
            </a:r>
            <a:r>
              <a:rPr lang="en-US" sz="1800" dirty="0">
                <a:solidFill>
                  <a:srgbClr val="335CA2"/>
                </a:solidFill>
                <a:latin typeface="Courier New" panose="02070309020205020404" pitchFamily="49" charset="0"/>
              </a:rPr>
              <a:t>'ZOFT_EMP_MGR'</a:t>
            </a:r>
          </a:p>
          <a:p>
            <a:pPr algn="l"/>
            <a:r>
              <a:rPr lang="en-US" sz="1800" u="sng" dirty="0">
                <a:solidFill>
                  <a:srgbClr val="335CA2"/>
                </a:solidFill>
                <a:latin typeface="Courier New" panose="02070309020205020404" pitchFamily="49" charset="0"/>
              </a:rPr>
              <a:t>@AbapCatalog.enhancement.category</a:t>
            </a:r>
            <a:r>
              <a:rPr lang="en-US" sz="1800" u="sng" dirty="0">
                <a:solidFill>
                  <a:srgbClr val="000000"/>
                </a:solidFill>
                <a:latin typeface="Courier New" panose="02070309020205020404" pitchFamily="49" charset="0"/>
              </a:rPr>
              <a:t> </a:t>
            </a:r>
            <a:r>
              <a:rPr lang="en-US" sz="1800" u="sng" dirty="0">
                <a:solidFill>
                  <a:srgbClr val="335CA2"/>
                </a:solidFill>
                <a:latin typeface="Courier New" panose="02070309020205020404" pitchFamily="49" charset="0"/>
              </a:rPr>
              <a:t>:</a:t>
            </a:r>
            <a:r>
              <a:rPr lang="en-US" sz="1800" u="sng" dirty="0">
                <a:solidFill>
                  <a:srgbClr val="000000"/>
                </a:solidFill>
                <a:latin typeface="Courier New" panose="02070309020205020404" pitchFamily="49" charset="0"/>
              </a:rPr>
              <a:t> </a:t>
            </a:r>
            <a:r>
              <a:rPr lang="en-US" sz="1800" u="sng" dirty="0">
                <a:solidFill>
                  <a:srgbClr val="335CA2"/>
                </a:solidFill>
                <a:latin typeface="Courier New" panose="02070309020205020404" pitchFamily="49" charset="0"/>
              </a:rPr>
              <a:t>#NOT_CLASSIFIED</a:t>
            </a:r>
          </a:p>
          <a:p>
            <a:pPr algn="l"/>
            <a:r>
              <a:rPr lang="en-US" sz="1800" dirty="0">
                <a:solidFill>
                  <a:srgbClr val="335CA2"/>
                </a:solidFill>
                <a:latin typeface="Courier New" panose="02070309020205020404" pitchFamily="49" charset="0"/>
              </a:rPr>
              <a:t>@AbapCatalog.tableCategory</a:t>
            </a:r>
            <a:r>
              <a:rPr lang="en-US" sz="1800" dirty="0">
                <a:solidFill>
                  <a:srgbClr val="000000"/>
                </a:solidFill>
                <a:latin typeface="Courier New" panose="02070309020205020404" pitchFamily="49" charset="0"/>
              </a:rPr>
              <a:t> </a:t>
            </a:r>
            <a:r>
              <a:rPr lang="en-US" sz="1800" dirty="0">
                <a:solidFill>
                  <a:srgbClr val="335CA2"/>
                </a:solidFill>
                <a:latin typeface="Courier New" panose="02070309020205020404" pitchFamily="49" charset="0"/>
              </a:rPr>
              <a:t>:</a:t>
            </a:r>
            <a:r>
              <a:rPr lang="en-US" sz="1800" dirty="0">
                <a:solidFill>
                  <a:srgbClr val="000000"/>
                </a:solidFill>
                <a:latin typeface="Courier New" panose="02070309020205020404" pitchFamily="49" charset="0"/>
              </a:rPr>
              <a:t> </a:t>
            </a:r>
            <a:r>
              <a:rPr lang="en-US" sz="1800" dirty="0">
                <a:solidFill>
                  <a:srgbClr val="335CA2"/>
                </a:solidFill>
                <a:latin typeface="Courier New" panose="02070309020205020404" pitchFamily="49" charset="0"/>
              </a:rPr>
              <a:t>#TRANSPARENT</a:t>
            </a:r>
          </a:p>
          <a:p>
            <a:pPr algn="l"/>
            <a:r>
              <a:rPr lang="en-US" sz="1800" dirty="0">
                <a:solidFill>
                  <a:srgbClr val="335CA2"/>
                </a:solidFill>
                <a:latin typeface="Courier New" panose="02070309020205020404" pitchFamily="49" charset="0"/>
              </a:rPr>
              <a:t>@AbapCatalog.deliveryClass</a:t>
            </a:r>
            <a:r>
              <a:rPr lang="en-US" sz="1800" dirty="0">
                <a:solidFill>
                  <a:srgbClr val="000000"/>
                </a:solidFill>
                <a:latin typeface="Courier New" panose="02070309020205020404" pitchFamily="49" charset="0"/>
              </a:rPr>
              <a:t> </a:t>
            </a:r>
            <a:r>
              <a:rPr lang="en-US" sz="1800" dirty="0">
                <a:solidFill>
                  <a:srgbClr val="335CA2"/>
                </a:solidFill>
                <a:latin typeface="Courier New" panose="02070309020205020404" pitchFamily="49" charset="0"/>
              </a:rPr>
              <a:t>:</a:t>
            </a:r>
            <a:r>
              <a:rPr lang="en-US" sz="1800" dirty="0">
                <a:solidFill>
                  <a:srgbClr val="000000"/>
                </a:solidFill>
                <a:latin typeface="Courier New" panose="02070309020205020404" pitchFamily="49" charset="0"/>
              </a:rPr>
              <a:t> </a:t>
            </a:r>
            <a:r>
              <a:rPr lang="en-US" sz="1800" dirty="0">
                <a:solidFill>
                  <a:srgbClr val="335CA2"/>
                </a:solidFill>
                <a:latin typeface="Courier New" panose="02070309020205020404" pitchFamily="49" charset="0"/>
              </a:rPr>
              <a:t>#A</a:t>
            </a:r>
          </a:p>
          <a:p>
            <a:pPr algn="l"/>
            <a:r>
              <a:rPr lang="en-US" sz="1800" dirty="0">
                <a:solidFill>
                  <a:srgbClr val="335CA2"/>
                </a:solidFill>
                <a:latin typeface="Courier New" panose="02070309020205020404" pitchFamily="49" charset="0"/>
              </a:rPr>
              <a:t>@AbapCatalog.dataMaintenance</a:t>
            </a:r>
            <a:r>
              <a:rPr lang="en-US" sz="1800" dirty="0">
                <a:solidFill>
                  <a:srgbClr val="000000"/>
                </a:solidFill>
                <a:latin typeface="Courier New" panose="02070309020205020404" pitchFamily="49" charset="0"/>
              </a:rPr>
              <a:t> </a:t>
            </a:r>
            <a:r>
              <a:rPr lang="en-US" sz="1800" dirty="0">
                <a:solidFill>
                  <a:srgbClr val="335CA2"/>
                </a:solidFill>
                <a:latin typeface="Courier New" panose="02070309020205020404" pitchFamily="49" charset="0"/>
              </a:rPr>
              <a:t>:</a:t>
            </a:r>
            <a:r>
              <a:rPr lang="en-US" sz="1800" dirty="0">
                <a:solidFill>
                  <a:srgbClr val="000000"/>
                </a:solidFill>
                <a:latin typeface="Courier New" panose="02070309020205020404" pitchFamily="49" charset="0"/>
              </a:rPr>
              <a:t> </a:t>
            </a:r>
            <a:r>
              <a:rPr lang="en-US" sz="1800" dirty="0">
                <a:solidFill>
                  <a:srgbClr val="335CA2"/>
                </a:solidFill>
                <a:latin typeface="Courier New" panose="02070309020205020404" pitchFamily="49" charset="0"/>
              </a:rPr>
              <a:t>#ALLOWED</a:t>
            </a:r>
          </a:p>
          <a:p>
            <a:pPr algn="l"/>
            <a:r>
              <a:rPr lang="en-US" sz="1800" b="1" dirty="0">
                <a:solidFill>
                  <a:srgbClr val="7F0074"/>
                </a:solidFill>
                <a:latin typeface="Courier New" panose="02070309020205020404" pitchFamily="49" charset="0"/>
              </a:rPr>
              <a:t>define</a:t>
            </a:r>
            <a:r>
              <a:rPr lang="en-US" sz="1800" b="1"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table</a:t>
            </a:r>
            <a:r>
              <a:rPr lang="en-US" sz="1800" b="1" dirty="0">
                <a:solidFill>
                  <a:srgbClr val="000000"/>
                </a:solidFill>
                <a:latin typeface="Courier New" panose="02070309020205020404" pitchFamily="49" charset="0"/>
              </a:rPr>
              <a:t> </a:t>
            </a:r>
            <a:r>
              <a:rPr lang="en-US" sz="1800" b="1" u="sng" dirty="0" err="1">
                <a:solidFill>
                  <a:srgbClr val="000000"/>
                </a:solidFill>
                <a:latin typeface="Courier New" panose="02070309020205020404" pitchFamily="49" charset="0"/>
              </a:rPr>
              <a:t>zoft_emp_mgr</a:t>
            </a:r>
            <a:r>
              <a:rPr lang="en-US" sz="1800" b="1" u="sng" dirty="0">
                <a:solidFill>
                  <a:srgbClr val="000000"/>
                </a:solidFill>
                <a:latin typeface="Courier New" panose="02070309020205020404" pitchFamily="49" charset="0"/>
              </a:rPr>
              <a:t> </a:t>
            </a:r>
            <a:r>
              <a:rPr lang="en-US" sz="1800" b="1" u="sng" dirty="0">
                <a:solidFill>
                  <a:srgbClr val="7F0074"/>
                </a:solidFill>
                <a:latin typeface="Courier New" panose="02070309020205020404" pitchFamily="49" charset="0"/>
              </a:rPr>
              <a:t>{</a:t>
            </a:r>
          </a:p>
          <a:p>
            <a:pPr algn="l"/>
            <a:r>
              <a:rPr lang="en-US" sz="1800"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key</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mandt</a:t>
            </a:r>
            <a:r>
              <a:rPr lang="en-US" sz="1800" b="1"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mandt</a:t>
            </a:r>
            <a:r>
              <a:rPr lang="en-US" sz="1800" b="1"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not</a:t>
            </a:r>
            <a:r>
              <a:rPr lang="en-US" sz="1800" b="1"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null;</a:t>
            </a:r>
          </a:p>
          <a:p>
            <a:pPr algn="l"/>
            <a:r>
              <a:rPr lang="en-US" sz="1800"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key</a:t>
            </a:r>
            <a:r>
              <a:rPr lang="en-US" sz="1800" b="1" dirty="0">
                <a:solidFill>
                  <a:srgbClr val="000000"/>
                </a:solidFill>
                <a:latin typeface="Courier New" panose="02070309020205020404" pitchFamily="49" charset="0"/>
              </a:rPr>
              <a:t> empid   </a:t>
            </a:r>
            <a:r>
              <a:rPr lang="en-US" sz="1800" b="1" dirty="0">
                <a:solidFill>
                  <a:srgbClr val="7F0074"/>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pernr_d</a:t>
            </a:r>
            <a:r>
              <a:rPr lang="en-US" sz="1800" b="1"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not</a:t>
            </a:r>
            <a:r>
              <a:rPr lang="en-US" sz="1800" b="1"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null;</a:t>
            </a:r>
          </a:p>
          <a:p>
            <a:pPr algn="l"/>
            <a:r>
              <a:rPr lang="en-US" sz="1800"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key</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empname</a:t>
            </a:r>
            <a:r>
              <a:rPr lang="en-US" sz="1800" b="1"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a:t>
            </a:r>
            <a:r>
              <a:rPr lang="en-US" sz="1800" b="1" dirty="0">
                <a:solidFill>
                  <a:srgbClr val="000000"/>
                </a:solidFill>
                <a:latin typeface="Courier New" panose="02070309020205020404" pitchFamily="49" charset="0"/>
              </a:rPr>
              <a:t> char100 </a:t>
            </a:r>
            <a:r>
              <a:rPr lang="en-US" sz="1800" b="1" dirty="0">
                <a:solidFill>
                  <a:srgbClr val="7F0074"/>
                </a:solidFill>
                <a:latin typeface="Courier New" panose="02070309020205020404" pitchFamily="49" charset="0"/>
              </a:rPr>
              <a:t>not</a:t>
            </a:r>
            <a:r>
              <a:rPr lang="en-US" sz="1800" b="1"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null;</a:t>
            </a:r>
          </a:p>
          <a:p>
            <a:pPr algn="l"/>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managerid</a:t>
            </a:r>
            <a:r>
              <a:rPr lang="en-US" sz="1800"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pernr_d</a:t>
            </a:r>
            <a:r>
              <a:rPr lang="en-US" sz="1800" b="1" dirty="0">
                <a:solidFill>
                  <a:srgbClr val="7F0074"/>
                </a:solidFill>
                <a:latin typeface="Courier New" panose="02070309020205020404" pitchFamily="49" charset="0"/>
              </a:rPr>
              <a:t>;</a:t>
            </a:r>
          </a:p>
          <a:p>
            <a:pPr algn="l"/>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costcenter</a:t>
            </a:r>
            <a:r>
              <a:rPr lang="en-US" sz="1800" dirty="0">
                <a:solidFill>
                  <a:srgbClr val="000000"/>
                </a:solidFill>
                <a:latin typeface="Courier New" panose="02070309020205020404" pitchFamily="49" charset="0"/>
              </a:rPr>
              <a:t>  </a:t>
            </a:r>
            <a:r>
              <a:rPr lang="en-US" sz="1800" b="1" dirty="0">
                <a:solidFill>
                  <a:srgbClr val="7F0074"/>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kostl</a:t>
            </a:r>
            <a:r>
              <a:rPr lang="en-US" sz="1800" b="1" dirty="0">
                <a:solidFill>
                  <a:srgbClr val="7F0074"/>
                </a:solidFill>
                <a:latin typeface="Courier New" panose="02070309020205020404" pitchFamily="49" charset="0"/>
              </a:rPr>
              <a:t>;</a:t>
            </a:r>
          </a:p>
          <a:p>
            <a:pPr algn="l"/>
            <a:endParaRPr lang="en-US" sz="1800" dirty="0">
              <a:latin typeface="Courier New" panose="02070309020205020404" pitchFamily="49" charset="0"/>
            </a:endParaRPr>
          </a:p>
          <a:p>
            <a:pPr algn="l"/>
            <a:r>
              <a:rPr lang="en-US" sz="1800" b="1">
                <a:solidFill>
                  <a:srgbClr val="7F0074"/>
                </a:solidFill>
                <a:latin typeface="Courier New" panose="02070309020205020404" pitchFamily="49" charset="0"/>
              </a:rPr>
              <a:t>}</a:t>
            </a:r>
            <a:endParaRPr lang="en-IN" sz="1800" dirty="0"/>
          </a:p>
        </p:txBody>
      </p:sp>
    </p:spTree>
    <p:extLst>
      <p:ext uri="{BB962C8B-B14F-4D97-AF65-F5344CB8AC3E}">
        <p14:creationId xmlns:p14="http://schemas.microsoft.com/office/powerpoint/2010/main" val="121820551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8856984" cy="478800"/>
          </a:xfrm>
        </p:spPr>
        <p:txBody>
          <a:bodyPr/>
          <a:lstStyle/>
          <a:p>
            <a:r>
              <a:rPr lang="en-US" sz="3200" b="1" i="0" dirty="0">
                <a:solidFill>
                  <a:srgbClr val="000000"/>
                </a:solidFill>
                <a:effectLst/>
                <a:latin typeface="Cooper Black" panose="0208090404030B020404" pitchFamily="18" charset="0"/>
              </a:rPr>
              <a:t>CDS-BOPF Integration</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14" name="TextBox 13">
            <a:extLst>
              <a:ext uri="{FF2B5EF4-FFF2-40B4-BE49-F238E27FC236}">
                <a16:creationId xmlns:a16="http://schemas.microsoft.com/office/drawing/2014/main" id="{C5FFC214-6308-D89D-FE34-E0C2D20C059E}"/>
              </a:ext>
            </a:extLst>
          </p:cNvPr>
          <p:cNvSpPr txBox="1"/>
          <p:nvPr/>
        </p:nvSpPr>
        <p:spPr>
          <a:xfrm>
            <a:off x="247534" y="692696"/>
            <a:ext cx="11449272" cy="1754326"/>
          </a:xfrm>
          <a:prstGeom prst="rect">
            <a:avLst/>
          </a:prstGeom>
          <a:noFill/>
        </p:spPr>
        <p:txBody>
          <a:bodyPr wrap="square" rtlCol="0">
            <a:spAutoFit/>
          </a:bodyPr>
          <a:lstStyle/>
          <a:p>
            <a:pPr marL="342900" indent="-342900">
              <a:buAutoNum type="arabicPeriod"/>
            </a:pPr>
            <a:r>
              <a:rPr lang="en-IN" sz="1800" dirty="0"/>
              <a:t>Can I update data using CDS views also.</a:t>
            </a:r>
          </a:p>
          <a:p>
            <a:pPr marL="342900" indent="-342900">
              <a:buAutoNum type="arabicPeriod"/>
            </a:pPr>
            <a:r>
              <a:rPr lang="en-IN" sz="1800" dirty="0"/>
              <a:t>Anubhav SAPGUI have locking concept while data updates, can we also do it while building app from Fiori</a:t>
            </a:r>
          </a:p>
          <a:p>
            <a:pPr marL="342900" indent="-342900">
              <a:buAutoNum type="arabicPeriod"/>
            </a:pPr>
            <a:r>
              <a:rPr lang="en-IN" sz="1800" dirty="0"/>
              <a:t>What is BOPF, my manager asked me to learn CDS and BOPF for next project</a:t>
            </a:r>
          </a:p>
          <a:p>
            <a:pPr marL="342900" indent="-342900">
              <a:buAutoNum type="arabicPeriod"/>
            </a:pPr>
            <a:r>
              <a:rPr lang="en-IN" sz="1800" dirty="0"/>
              <a:t>What is Fiori programming model for S/4HANA</a:t>
            </a:r>
          </a:p>
          <a:p>
            <a:pPr marL="342900" indent="-342900">
              <a:buAutoNum type="arabicPeriod"/>
            </a:pPr>
            <a:r>
              <a:rPr lang="en-IN" sz="1800" dirty="0"/>
              <a:t>How can we overcome disadvantages of GUI applications?</a:t>
            </a:r>
          </a:p>
          <a:p>
            <a:pPr marL="342900" indent="-342900">
              <a:buAutoNum type="arabicPeriod"/>
            </a:pPr>
            <a:r>
              <a:rPr lang="en-IN" sz="1800" dirty="0"/>
              <a:t>Why did SAP choose still ABAP as middleware for S/4HANA Solution?</a:t>
            </a:r>
          </a:p>
        </p:txBody>
      </p:sp>
      <p:sp>
        <p:nvSpPr>
          <p:cNvPr id="2" name="Rectangle 1">
            <a:extLst>
              <a:ext uri="{FF2B5EF4-FFF2-40B4-BE49-F238E27FC236}">
                <a16:creationId xmlns:a16="http://schemas.microsoft.com/office/drawing/2014/main" id="{8C9B2934-8220-E5F1-9F6C-781336E4070C}"/>
              </a:ext>
            </a:extLst>
          </p:cNvPr>
          <p:cNvSpPr/>
          <p:nvPr/>
        </p:nvSpPr>
        <p:spPr>
          <a:xfrm>
            <a:off x="1664527" y="2696872"/>
            <a:ext cx="147410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a:t>
            </a:r>
          </a:p>
        </p:txBody>
      </p:sp>
      <p:sp>
        <p:nvSpPr>
          <p:cNvPr id="6" name="Rectangle 5">
            <a:extLst>
              <a:ext uri="{FF2B5EF4-FFF2-40B4-BE49-F238E27FC236}">
                <a16:creationId xmlns:a16="http://schemas.microsoft.com/office/drawing/2014/main" id="{6C124BDF-72D7-E2A8-804E-F4689A6CABBC}"/>
              </a:ext>
            </a:extLst>
          </p:cNvPr>
          <p:cNvSpPr/>
          <p:nvPr/>
        </p:nvSpPr>
        <p:spPr>
          <a:xfrm>
            <a:off x="601379" y="3744906"/>
            <a:ext cx="3600400" cy="1052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p:txBody>
      </p:sp>
      <p:sp>
        <p:nvSpPr>
          <p:cNvPr id="7" name="Flowchart: Magnetic Disk 6">
            <a:extLst>
              <a:ext uri="{FF2B5EF4-FFF2-40B4-BE49-F238E27FC236}">
                <a16:creationId xmlns:a16="http://schemas.microsoft.com/office/drawing/2014/main" id="{9F337B33-7F1C-2644-DCD9-6F8363212E01}"/>
              </a:ext>
            </a:extLst>
          </p:cNvPr>
          <p:cNvSpPr/>
          <p:nvPr/>
        </p:nvSpPr>
        <p:spPr>
          <a:xfrm>
            <a:off x="1826907" y="5534343"/>
            <a:ext cx="1205104" cy="53802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db</a:t>
            </a:r>
            <a:endParaRPr lang="en-US" dirty="0"/>
          </a:p>
        </p:txBody>
      </p:sp>
      <p:sp>
        <p:nvSpPr>
          <p:cNvPr id="8" name="Arrow: Up-Down 7">
            <a:extLst>
              <a:ext uri="{FF2B5EF4-FFF2-40B4-BE49-F238E27FC236}">
                <a16:creationId xmlns:a16="http://schemas.microsoft.com/office/drawing/2014/main" id="{BAA1A5C8-B6FA-7431-50B5-3D555BB616F6}"/>
              </a:ext>
            </a:extLst>
          </p:cNvPr>
          <p:cNvSpPr/>
          <p:nvPr/>
        </p:nvSpPr>
        <p:spPr>
          <a:xfrm>
            <a:off x="2321447" y="3060705"/>
            <a:ext cx="216024" cy="63181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Down 9">
            <a:extLst>
              <a:ext uri="{FF2B5EF4-FFF2-40B4-BE49-F238E27FC236}">
                <a16:creationId xmlns:a16="http://schemas.microsoft.com/office/drawing/2014/main" id="{B983F8D9-72F2-C956-6893-9BF37344DA4C}"/>
              </a:ext>
            </a:extLst>
          </p:cNvPr>
          <p:cNvSpPr/>
          <p:nvPr/>
        </p:nvSpPr>
        <p:spPr>
          <a:xfrm>
            <a:off x="2293566" y="4790975"/>
            <a:ext cx="216024" cy="63181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0E99B3-456E-2802-79C5-CF703A1D2664}"/>
              </a:ext>
            </a:extLst>
          </p:cNvPr>
          <p:cNvSpPr/>
          <p:nvPr/>
        </p:nvSpPr>
        <p:spPr>
          <a:xfrm>
            <a:off x="2926060" y="3813798"/>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9E0ADF0-ADEF-387E-6699-73425559ABAB}"/>
              </a:ext>
            </a:extLst>
          </p:cNvPr>
          <p:cNvSpPr/>
          <p:nvPr/>
        </p:nvSpPr>
        <p:spPr>
          <a:xfrm>
            <a:off x="3078460" y="3966198"/>
            <a:ext cx="936104"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D9C738A-479B-A3A4-0013-8C46653479FA}"/>
              </a:ext>
            </a:extLst>
          </p:cNvPr>
          <p:cNvSpPr txBox="1"/>
          <p:nvPr/>
        </p:nvSpPr>
        <p:spPr>
          <a:xfrm>
            <a:off x="2926060" y="4478638"/>
            <a:ext cx="1088504" cy="369332"/>
          </a:xfrm>
          <a:prstGeom prst="rect">
            <a:avLst/>
          </a:prstGeom>
          <a:noFill/>
        </p:spPr>
        <p:txBody>
          <a:bodyPr wrap="square" rtlCol="0">
            <a:spAutoFit/>
          </a:bodyPr>
          <a:lstStyle/>
          <a:p>
            <a:r>
              <a:rPr lang="en-US" sz="1800" dirty="0"/>
              <a:t>100GB</a:t>
            </a:r>
          </a:p>
        </p:txBody>
      </p:sp>
      <p:sp>
        <p:nvSpPr>
          <p:cNvPr id="17" name="TextBox 16">
            <a:extLst>
              <a:ext uri="{FF2B5EF4-FFF2-40B4-BE49-F238E27FC236}">
                <a16:creationId xmlns:a16="http://schemas.microsoft.com/office/drawing/2014/main" id="{025D38C0-720C-97E0-E825-1773E70FDBCE}"/>
              </a:ext>
            </a:extLst>
          </p:cNvPr>
          <p:cNvSpPr txBox="1"/>
          <p:nvPr/>
        </p:nvSpPr>
        <p:spPr>
          <a:xfrm>
            <a:off x="3154971" y="2554799"/>
            <a:ext cx="360040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Scaling of app due to session stickiness</a:t>
            </a:r>
          </a:p>
          <a:p>
            <a:pPr marL="285750" indent="-285750">
              <a:buFont typeface="Arial" panose="020B0604020202020204" pitchFamily="34" charset="0"/>
              <a:buChar char="•"/>
            </a:pPr>
            <a:r>
              <a:rPr lang="en-US" sz="1400" dirty="0"/>
              <a:t>Bad user experience</a:t>
            </a:r>
          </a:p>
          <a:p>
            <a:pPr marL="285750" indent="-285750">
              <a:buFont typeface="Arial" panose="020B0604020202020204" pitchFamily="34" charset="0"/>
              <a:buChar char="•"/>
            </a:pPr>
            <a:r>
              <a:rPr lang="en-US" sz="1400" dirty="0"/>
              <a:t>Device switch (draft)</a:t>
            </a:r>
          </a:p>
          <a:p>
            <a:pPr marL="285750" indent="-285750">
              <a:buFont typeface="Arial" panose="020B0604020202020204" pitchFamily="34" charset="0"/>
              <a:buChar char="•"/>
            </a:pPr>
            <a:r>
              <a:rPr lang="en-US" sz="1400" dirty="0"/>
              <a:t>Collaboration</a:t>
            </a:r>
          </a:p>
          <a:p>
            <a:pPr marL="285750" indent="-285750">
              <a:buFont typeface="Arial" panose="020B0604020202020204" pitchFamily="34" charset="0"/>
              <a:buChar char="•"/>
            </a:pPr>
            <a:r>
              <a:rPr lang="en-US" sz="1400" dirty="0"/>
              <a:t>Performance</a:t>
            </a:r>
          </a:p>
        </p:txBody>
      </p:sp>
      <p:sp>
        <p:nvSpPr>
          <p:cNvPr id="18" name="Arrow: Right 17">
            <a:extLst>
              <a:ext uri="{FF2B5EF4-FFF2-40B4-BE49-F238E27FC236}">
                <a16:creationId xmlns:a16="http://schemas.microsoft.com/office/drawing/2014/main" id="{496F7229-BF50-172C-0482-3AC5AA8E5EB3}"/>
              </a:ext>
            </a:extLst>
          </p:cNvPr>
          <p:cNvSpPr/>
          <p:nvPr/>
        </p:nvSpPr>
        <p:spPr>
          <a:xfrm>
            <a:off x="4798268" y="3744906"/>
            <a:ext cx="1540977" cy="1046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FE03167-1BDD-EA28-CEBB-9C0434E4BD45}"/>
              </a:ext>
            </a:extLst>
          </p:cNvPr>
          <p:cNvSpPr/>
          <p:nvPr/>
        </p:nvSpPr>
        <p:spPr>
          <a:xfrm>
            <a:off x="9389807" y="2292411"/>
            <a:ext cx="147410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a:t>
            </a:r>
          </a:p>
        </p:txBody>
      </p:sp>
      <p:sp>
        <p:nvSpPr>
          <p:cNvPr id="22" name="Rectangle 21">
            <a:extLst>
              <a:ext uri="{FF2B5EF4-FFF2-40B4-BE49-F238E27FC236}">
                <a16:creationId xmlns:a16="http://schemas.microsoft.com/office/drawing/2014/main" id="{EB3D3B0B-5ABB-62FB-9041-FAA71E868F89}"/>
              </a:ext>
            </a:extLst>
          </p:cNvPr>
          <p:cNvSpPr/>
          <p:nvPr/>
        </p:nvSpPr>
        <p:spPr>
          <a:xfrm>
            <a:off x="8326660" y="3842544"/>
            <a:ext cx="3600400" cy="1052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p:txBody>
      </p:sp>
      <p:sp>
        <p:nvSpPr>
          <p:cNvPr id="24" name="Flowchart: Magnetic Disk 23">
            <a:extLst>
              <a:ext uri="{FF2B5EF4-FFF2-40B4-BE49-F238E27FC236}">
                <a16:creationId xmlns:a16="http://schemas.microsoft.com/office/drawing/2014/main" id="{21AD07A7-D152-3E32-02DD-00D66BEA881C}"/>
              </a:ext>
            </a:extLst>
          </p:cNvPr>
          <p:cNvSpPr/>
          <p:nvPr/>
        </p:nvSpPr>
        <p:spPr>
          <a:xfrm>
            <a:off x="9552188" y="5631981"/>
            <a:ext cx="1205104" cy="82135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hana</a:t>
            </a:r>
            <a:endParaRPr lang="en-US" dirty="0"/>
          </a:p>
        </p:txBody>
      </p:sp>
      <p:sp>
        <p:nvSpPr>
          <p:cNvPr id="26" name="Arrow: Up-Down 25">
            <a:extLst>
              <a:ext uri="{FF2B5EF4-FFF2-40B4-BE49-F238E27FC236}">
                <a16:creationId xmlns:a16="http://schemas.microsoft.com/office/drawing/2014/main" id="{5CF2F7A3-0F19-51EB-79A3-27D006E85C89}"/>
              </a:ext>
            </a:extLst>
          </p:cNvPr>
          <p:cNvSpPr/>
          <p:nvPr/>
        </p:nvSpPr>
        <p:spPr>
          <a:xfrm>
            <a:off x="10046728" y="2652451"/>
            <a:ext cx="188143" cy="11377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Down 27">
            <a:extLst>
              <a:ext uri="{FF2B5EF4-FFF2-40B4-BE49-F238E27FC236}">
                <a16:creationId xmlns:a16="http://schemas.microsoft.com/office/drawing/2014/main" id="{52D8FD0D-F28F-8247-BEF8-90CF9AD1BEDB}"/>
              </a:ext>
            </a:extLst>
          </p:cNvPr>
          <p:cNvSpPr/>
          <p:nvPr/>
        </p:nvSpPr>
        <p:spPr>
          <a:xfrm>
            <a:off x="10018847" y="4888613"/>
            <a:ext cx="216024" cy="63181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4D0AEE8-9244-F7E1-8632-C37D12BD2C00}"/>
              </a:ext>
            </a:extLst>
          </p:cNvPr>
          <p:cNvSpPr txBox="1"/>
          <p:nvPr/>
        </p:nvSpPr>
        <p:spPr>
          <a:xfrm>
            <a:off x="10651341" y="4576276"/>
            <a:ext cx="1088504" cy="369332"/>
          </a:xfrm>
          <a:prstGeom prst="rect">
            <a:avLst/>
          </a:prstGeom>
          <a:noFill/>
        </p:spPr>
        <p:txBody>
          <a:bodyPr wrap="square" rtlCol="0">
            <a:spAutoFit/>
          </a:bodyPr>
          <a:lstStyle/>
          <a:p>
            <a:r>
              <a:rPr lang="en-US" sz="1800" dirty="0"/>
              <a:t>100GB</a:t>
            </a:r>
          </a:p>
        </p:txBody>
      </p:sp>
      <p:sp>
        <p:nvSpPr>
          <p:cNvPr id="35" name="Rectangle: Rounded Corners 34">
            <a:extLst>
              <a:ext uri="{FF2B5EF4-FFF2-40B4-BE49-F238E27FC236}">
                <a16:creationId xmlns:a16="http://schemas.microsoft.com/office/drawing/2014/main" id="{16774D37-2656-4E4E-51CA-7D09F64785FA}"/>
              </a:ext>
            </a:extLst>
          </p:cNvPr>
          <p:cNvSpPr/>
          <p:nvPr/>
        </p:nvSpPr>
        <p:spPr>
          <a:xfrm>
            <a:off x="9622804" y="3056912"/>
            <a:ext cx="1028537" cy="2819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odata</a:t>
            </a:r>
            <a:endParaRPr lang="en-US" dirty="0"/>
          </a:p>
        </p:txBody>
      </p:sp>
      <p:sp>
        <p:nvSpPr>
          <p:cNvPr id="36" name="Arrow: Curved Down 35">
            <a:extLst>
              <a:ext uri="{FF2B5EF4-FFF2-40B4-BE49-F238E27FC236}">
                <a16:creationId xmlns:a16="http://schemas.microsoft.com/office/drawing/2014/main" id="{C78A5FDF-79AF-2B1C-424A-8063A019AAEF}"/>
              </a:ext>
            </a:extLst>
          </p:cNvPr>
          <p:cNvSpPr/>
          <p:nvPr/>
        </p:nvSpPr>
        <p:spPr>
          <a:xfrm>
            <a:off x="8974732" y="3966198"/>
            <a:ext cx="415075" cy="207640"/>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8" name="Arrow: Curved Down 37">
            <a:extLst>
              <a:ext uri="{FF2B5EF4-FFF2-40B4-BE49-F238E27FC236}">
                <a16:creationId xmlns:a16="http://schemas.microsoft.com/office/drawing/2014/main" id="{9DB1BEEC-BCB5-81A6-554A-3DA7273195EB}"/>
              </a:ext>
            </a:extLst>
          </p:cNvPr>
          <p:cNvSpPr/>
          <p:nvPr/>
        </p:nvSpPr>
        <p:spPr>
          <a:xfrm rot="11119889">
            <a:off x="8950680" y="4260594"/>
            <a:ext cx="415075" cy="207640"/>
          </a:xfrm>
          <a:prstGeom prst="curved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9" name="Arrow: Down 38">
            <a:extLst>
              <a:ext uri="{FF2B5EF4-FFF2-40B4-BE49-F238E27FC236}">
                <a16:creationId xmlns:a16="http://schemas.microsoft.com/office/drawing/2014/main" id="{88CE99C1-7E46-C10E-0D36-2004BEF8740D}"/>
              </a:ext>
            </a:extLst>
          </p:cNvPr>
          <p:cNvSpPr/>
          <p:nvPr/>
        </p:nvSpPr>
        <p:spPr>
          <a:xfrm>
            <a:off x="10414892" y="3376611"/>
            <a:ext cx="188143" cy="437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40">
            <a:extLst>
              <a:ext uri="{FF2B5EF4-FFF2-40B4-BE49-F238E27FC236}">
                <a16:creationId xmlns:a16="http://schemas.microsoft.com/office/drawing/2014/main" id="{AF68AA82-DE87-8A5A-092D-BD826350DF3F}"/>
              </a:ext>
            </a:extLst>
          </p:cNvPr>
          <p:cNvSpPr/>
          <p:nvPr/>
        </p:nvSpPr>
        <p:spPr>
          <a:xfrm rot="10800000">
            <a:off x="9643478" y="3349184"/>
            <a:ext cx="188143" cy="437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BF08A7A0-29A4-DA39-5703-3CD25D0F4DF4}"/>
              </a:ext>
            </a:extLst>
          </p:cNvPr>
          <p:cNvSpPr txBox="1"/>
          <p:nvPr/>
        </p:nvSpPr>
        <p:spPr>
          <a:xfrm>
            <a:off x="6724482" y="2564800"/>
            <a:ext cx="3600400" cy="1169551"/>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t>Support of </a:t>
            </a:r>
            <a:r>
              <a:rPr lang="en-US" sz="1400" dirty="0" err="1"/>
              <a:t>oData</a:t>
            </a:r>
            <a:endParaRPr lang="en-US" sz="1400" dirty="0"/>
          </a:p>
          <a:p>
            <a:pPr marL="285750" indent="-285750">
              <a:buFont typeface="Wingdings" panose="05000000000000000000" pitchFamily="2" charset="2"/>
              <a:buChar char="ü"/>
            </a:pPr>
            <a:r>
              <a:rPr lang="en-US" sz="1400" dirty="0"/>
              <a:t>Adapt SAP Fiori</a:t>
            </a:r>
          </a:p>
          <a:p>
            <a:pPr marL="285750" indent="-285750">
              <a:buFont typeface="Arial" panose="020B0604020202020204" pitchFamily="34" charset="0"/>
              <a:buChar char="•"/>
            </a:pPr>
            <a:r>
              <a:rPr lang="en-US" sz="1400" dirty="0"/>
              <a:t>Device switch (draft)</a:t>
            </a:r>
          </a:p>
          <a:p>
            <a:pPr marL="285750" indent="-285750">
              <a:buFont typeface="Arial" panose="020B0604020202020204" pitchFamily="34" charset="0"/>
              <a:buChar char="•"/>
            </a:pPr>
            <a:r>
              <a:rPr lang="en-US" sz="1400" dirty="0"/>
              <a:t>Collaboration</a:t>
            </a:r>
          </a:p>
          <a:p>
            <a:pPr marL="285750" indent="-285750">
              <a:buFont typeface="Wingdings" panose="05000000000000000000" pitchFamily="2" charset="2"/>
              <a:buChar char="ü"/>
            </a:pPr>
            <a:r>
              <a:rPr lang="en-US" sz="1400" dirty="0"/>
              <a:t>Performance</a:t>
            </a:r>
          </a:p>
        </p:txBody>
      </p:sp>
      <p:sp>
        <p:nvSpPr>
          <p:cNvPr id="44" name="TextBox 43">
            <a:extLst>
              <a:ext uri="{FF2B5EF4-FFF2-40B4-BE49-F238E27FC236}">
                <a16:creationId xmlns:a16="http://schemas.microsoft.com/office/drawing/2014/main" id="{BB4163C1-0DB0-ED47-A8B8-8B68DDB92840}"/>
              </a:ext>
            </a:extLst>
          </p:cNvPr>
          <p:cNvSpPr txBox="1"/>
          <p:nvPr/>
        </p:nvSpPr>
        <p:spPr>
          <a:xfrm>
            <a:off x="5175713" y="4929050"/>
            <a:ext cx="3766218" cy="1569660"/>
          </a:xfrm>
          <a:prstGeom prst="rect">
            <a:avLst/>
          </a:prstGeom>
          <a:noFill/>
        </p:spPr>
        <p:txBody>
          <a:bodyPr wrap="square" rtlCol="0">
            <a:spAutoFit/>
          </a:bodyPr>
          <a:lstStyle/>
          <a:p>
            <a:r>
              <a:rPr lang="en-US" sz="1200" dirty="0"/>
              <a:t>Investments done by partners and customers</a:t>
            </a:r>
          </a:p>
          <a:p>
            <a:pPr marL="285750" indent="-285750">
              <a:buFont typeface="Arial" panose="020B0604020202020204" pitchFamily="34" charset="0"/>
              <a:buChar char="•"/>
            </a:pPr>
            <a:r>
              <a:rPr lang="en-US" sz="1200" dirty="0"/>
              <a:t>BAPIs, LUWs</a:t>
            </a:r>
          </a:p>
          <a:p>
            <a:pPr marL="285750" indent="-285750">
              <a:buFont typeface="Arial" panose="020B0604020202020204" pitchFamily="34" charset="0"/>
              <a:buChar char="•"/>
            </a:pPr>
            <a:r>
              <a:rPr lang="en-US" sz="1200" dirty="0"/>
              <a:t>Reports, Includes,</a:t>
            </a:r>
          </a:p>
          <a:p>
            <a:pPr marL="285750" indent="-285750">
              <a:buFont typeface="Arial" panose="020B0604020202020204" pitchFamily="34" charset="0"/>
              <a:buChar char="•"/>
            </a:pPr>
            <a:r>
              <a:rPr lang="en-US" sz="1200" dirty="0"/>
              <a:t>Programs, Classes</a:t>
            </a:r>
          </a:p>
          <a:p>
            <a:pPr marL="285750" indent="-285750">
              <a:buFont typeface="Arial" panose="020B0604020202020204" pitchFamily="34" charset="0"/>
              <a:buChar char="•"/>
            </a:pPr>
            <a:r>
              <a:rPr lang="en-US" sz="1200" dirty="0"/>
              <a:t>Workflows, Scripts, SF</a:t>
            </a:r>
          </a:p>
          <a:p>
            <a:pPr marL="285750" indent="-285750">
              <a:buFont typeface="Arial" panose="020B0604020202020204" pitchFamily="34" charset="0"/>
              <a:buChar char="•"/>
            </a:pPr>
            <a:r>
              <a:rPr lang="en-US" sz="1200" dirty="0"/>
              <a:t>SPRO, </a:t>
            </a:r>
            <a:r>
              <a:rPr lang="en-US" sz="1200" dirty="0" err="1"/>
              <a:t>Webdypro</a:t>
            </a:r>
            <a:endParaRPr lang="en-US" sz="1200" dirty="0"/>
          </a:p>
          <a:p>
            <a:pPr marL="285750" indent="-285750">
              <a:buFont typeface="Arial" panose="020B0604020202020204" pitchFamily="34" charset="0"/>
              <a:buChar char="•"/>
            </a:pPr>
            <a:r>
              <a:rPr lang="en-US" sz="1200" dirty="0"/>
              <a:t>BOPF – since 2009 in SAP, Business Object processing </a:t>
            </a:r>
            <a:r>
              <a:rPr lang="en-US" sz="1200" b="1" dirty="0"/>
              <a:t>framework</a:t>
            </a:r>
          </a:p>
        </p:txBody>
      </p:sp>
    </p:spTree>
    <p:extLst>
      <p:ext uri="{BB962C8B-B14F-4D97-AF65-F5344CB8AC3E}">
        <p14:creationId xmlns:p14="http://schemas.microsoft.com/office/powerpoint/2010/main" val="42456533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3841152" cy="478800"/>
          </a:xfrm>
        </p:spPr>
        <p:txBody>
          <a:bodyPr/>
          <a:lstStyle/>
          <a:p>
            <a:r>
              <a:rPr lang="en-US" sz="3200" b="1" i="0" dirty="0">
                <a:solidFill>
                  <a:srgbClr val="000000"/>
                </a:solidFill>
                <a:effectLst/>
                <a:latin typeface="Cooper Black" panose="0208090404030B020404" pitchFamily="18" charset="0"/>
              </a:rPr>
              <a:t>BOPF</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14" name="TextBox 13">
            <a:extLst>
              <a:ext uri="{FF2B5EF4-FFF2-40B4-BE49-F238E27FC236}">
                <a16:creationId xmlns:a16="http://schemas.microsoft.com/office/drawing/2014/main" id="{C5FFC214-6308-D89D-FE34-E0C2D20C059E}"/>
              </a:ext>
            </a:extLst>
          </p:cNvPr>
          <p:cNvSpPr txBox="1"/>
          <p:nvPr/>
        </p:nvSpPr>
        <p:spPr>
          <a:xfrm>
            <a:off x="247534" y="692696"/>
            <a:ext cx="11449272" cy="1200329"/>
          </a:xfrm>
          <a:prstGeom prst="rect">
            <a:avLst/>
          </a:prstGeom>
          <a:noFill/>
        </p:spPr>
        <p:txBody>
          <a:bodyPr wrap="square" rtlCol="0">
            <a:spAutoFit/>
          </a:bodyPr>
          <a:lstStyle/>
          <a:p>
            <a:r>
              <a:rPr lang="en-US" sz="1800" dirty="0"/>
              <a:t>Stands for Business Object processing framework, which generates most of application code to create, update, delete, lock, unlock, modify, patch data based on a business object (data model).</a:t>
            </a:r>
          </a:p>
          <a:p>
            <a:endParaRPr lang="en-US" sz="1800" dirty="0"/>
          </a:p>
          <a:p>
            <a:r>
              <a:rPr lang="en-US" sz="1800" dirty="0"/>
              <a:t>Now we can create </a:t>
            </a:r>
            <a:endParaRPr lang="en-IN" sz="1800" dirty="0"/>
          </a:p>
        </p:txBody>
      </p:sp>
      <p:pic>
        <p:nvPicPr>
          <p:cNvPr id="5" name="Picture 4">
            <a:extLst>
              <a:ext uri="{FF2B5EF4-FFF2-40B4-BE49-F238E27FC236}">
                <a16:creationId xmlns:a16="http://schemas.microsoft.com/office/drawing/2014/main" id="{937B18AE-4E15-EBC9-225C-4FACE2B47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222204" y="2852936"/>
            <a:ext cx="3539375" cy="2359583"/>
          </a:xfrm>
          <a:prstGeom prst="rect">
            <a:avLst/>
          </a:prstGeom>
        </p:spPr>
      </p:pic>
      <p:sp>
        <p:nvSpPr>
          <p:cNvPr id="6" name="TextBox 5">
            <a:extLst>
              <a:ext uri="{FF2B5EF4-FFF2-40B4-BE49-F238E27FC236}">
                <a16:creationId xmlns:a16="http://schemas.microsoft.com/office/drawing/2014/main" id="{B0B019FB-8D6D-61F8-6224-F55E5906460F}"/>
              </a:ext>
            </a:extLst>
          </p:cNvPr>
          <p:cNvSpPr txBox="1"/>
          <p:nvPr/>
        </p:nvSpPr>
        <p:spPr>
          <a:xfrm>
            <a:off x="7750596" y="3861048"/>
            <a:ext cx="2088232" cy="461665"/>
          </a:xfrm>
          <a:prstGeom prst="rect">
            <a:avLst/>
          </a:prstGeom>
          <a:noFill/>
        </p:spPr>
        <p:txBody>
          <a:bodyPr wrap="square" rtlCol="0">
            <a:spAutoFit/>
          </a:bodyPr>
          <a:lstStyle/>
          <a:p>
            <a:r>
              <a:rPr lang="en-US" b="1" dirty="0"/>
              <a:t>BOPF</a:t>
            </a:r>
          </a:p>
        </p:txBody>
      </p:sp>
      <p:sp>
        <p:nvSpPr>
          <p:cNvPr id="7" name="Oval 6">
            <a:extLst>
              <a:ext uri="{FF2B5EF4-FFF2-40B4-BE49-F238E27FC236}">
                <a16:creationId xmlns:a16="http://schemas.microsoft.com/office/drawing/2014/main" id="{8EBDD40A-C6DF-C720-1433-1300688EA2B4}"/>
              </a:ext>
            </a:extLst>
          </p:cNvPr>
          <p:cNvSpPr/>
          <p:nvPr/>
        </p:nvSpPr>
        <p:spPr>
          <a:xfrm>
            <a:off x="549796" y="3673043"/>
            <a:ext cx="2736304"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Object (fuel)</a:t>
            </a:r>
          </a:p>
        </p:txBody>
      </p:sp>
      <p:sp>
        <p:nvSpPr>
          <p:cNvPr id="8" name="TextBox 7">
            <a:extLst>
              <a:ext uri="{FF2B5EF4-FFF2-40B4-BE49-F238E27FC236}">
                <a16:creationId xmlns:a16="http://schemas.microsoft.com/office/drawing/2014/main" id="{E72C6A69-DEF2-BA02-9C73-C1C761719649}"/>
              </a:ext>
            </a:extLst>
          </p:cNvPr>
          <p:cNvSpPr txBox="1"/>
          <p:nvPr/>
        </p:nvSpPr>
        <p:spPr>
          <a:xfrm>
            <a:off x="884815" y="2838037"/>
            <a:ext cx="2520280" cy="830997"/>
          </a:xfrm>
          <a:prstGeom prst="rect">
            <a:avLst/>
          </a:prstGeom>
          <a:noFill/>
        </p:spPr>
        <p:txBody>
          <a:bodyPr wrap="square" rtlCol="0">
            <a:spAutoFit/>
          </a:bodyPr>
          <a:lstStyle/>
          <a:p>
            <a:r>
              <a:rPr lang="en-US" dirty="0"/>
              <a:t>CDS views with association</a:t>
            </a:r>
          </a:p>
        </p:txBody>
      </p:sp>
      <p:sp>
        <p:nvSpPr>
          <p:cNvPr id="9" name="Isosceles Triangle 8">
            <a:extLst>
              <a:ext uri="{FF2B5EF4-FFF2-40B4-BE49-F238E27FC236}">
                <a16:creationId xmlns:a16="http://schemas.microsoft.com/office/drawing/2014/main" id="{97AED7FD-EC42-37FD-AC49-5F20D4C185D3}"/>
              </a:ext>
            </a:extLst>
          </p:cNvPr>
          <p:cNvSpPr/>
          <p:nvPr/>
        </p:nvSpPr>
        <p:spPr>
          <a:xfrm>
            <a:off x="9479524" y="3252144"/>
            <a:ext cx="1800200" cy="1800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2" name="Rectangle 1">
            <a:extLst>
              <a:ext uri="{FF2B5EF4-FFF2-40B4-BE49-F238E27FC236}">
                <a16:creationId xmlns:a16="http://schemas.microsoft.com/office/drawing/2014/main" id="{A0A83365-9D88-64DD-7B5A-F15AE391BA77}"/>
              </a:ext>
            </a:extLst>
          </p:cNvPr>
          <p:cNvSpPr/>
          <p:nvPr/>
        </p:nvSpPr>
        <p:spPr>
          <a:xfrm>
            <a:off x="1197868" y="4869160"/>
            <a:ext cx="57606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30FA85-BEE5-30B8-F6E7-D33DF9E49198}"/>
              </a:ext>
            </a:extLst>
          </p:cNvPr>
          <p:cNvSpPr/>
          <p:nvPr/>
        </p:nvSpPr>
        <p:spPr>
          <a:xfrm>
            <a:off x="2125365" y="5553088"/>
            <a:ext cx="57606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222F22EE-52D5-A276-546F-E4BF89E5390F}"/>
              </a:ext>
            </a:extLst>
          </p:cNvPr>
          <p:cNvCxnSpPr>
            <a:stCxn id="2" idx="2"/>
            <a:endCxn id="10" idx="1"/>
          </p:cNvCxnSpPr>
          <p:nvPr/>
        </p:nvCxnSpPr>
        <p:spPr>
          <a:xfrm rot="16200000" flipH="1">
            <a:off x="1571680" y="5215427"/>
            <a:ext cx="467904" cy="639465"/>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45366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Scenario</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sp>
        <p:nvSpPr>
          <p:cNvPr id="14" name="TextBox 13">
            <a:extLst>
              <a:ext uri="{FF2B5EF4-FFF2-40B4-BE49-F238E27FC236}">
                <a16:creationId xmlns:a16="http://schemas.microsoft.com/office/drawing/2014/main" id="{C5FFC214-6308-D89D-FE34-E0C2D20C059E}"/>
              </a:ext>
            </a:extLst>
          </p:cNvPr>
          <p:cNvSpPr txBox="1"/>
          <p:nvPr/>
        </p:nvSpPr>
        <p:spPr>
          <a:xfrm>
            <a:off x="247534" y="692696"/>
            <a:ext cx="11449272" cy="5816977"/>
          </a:xfrm>
          <a:prstGeom prst="rect">
            <a:avLst/>
          </a:prstGeom>
          <a:noFill/>
        </p:spPr>
        <p:txBody>
          <a:bodyPr wrap="square" rtlCol="0">
            <a:spAutoFit/>
          </a:bodyPr>
          <a:lstStyle/>
          <a:p>
            <a:r>
              <a:rPr lang="en-US" sz="1800" dirty="0"/>
              <a:t>We are working in an airline company inside S/4HANA project. They have a challenge due to pandemic to deliver the meal to departing flights from airport. The supervisor along with flight crew has to plan the meal which will be on-boarded in the flight. </a:t>
            </a:r>
          </a:p>
          <a:p>
            <a:endParaRPr lang="en-US" sz="1800" dirty="0"/>
          </a:p>
          <a:p>
            <a:r>
              <a:rPr lang="en-US" sz="1800" dirty="0"/>
              <a:t>The staff would use a tablet most of time to check status of on-going flights and number of seats in that flight. </a:t>
            </a:r>
          </a:p>
          <a:p>
            <a:r>
              <a:rPr lang="en-US" sz="1800" dirty="0"/>
              <a:t>We want to develop solution which can help us creating new flight entry</a:t>
            </a:r>
          </a:p>
          <a:p>
            <a:r>
              <a:rPr lang="en-US" sz="1800" dirty="0"/>
              <a:t>Change meal assignment of a particular flight</a:t>
            </a:r>
          </a:p>
          <a:p>
            <a:r>
              <a:rPr lang="en-US" sz="1800" dirty="0"/>
              <a:t>Also take approval from food manager for the assigned meal</a:t>
            </a:r>
          </a:p>
          <a:p>
            <a:endParaRPr lang="en-US" sz="1800" dirty="0"/>
          </a:p>
          <a:p>
            <a:pPr algn="l"/>
            <a:r>
              <a:rPr lang="en-US" sz="1400" dirty="0">
                <a:solidFill>
                  <a:srgbClr val="335CA2"/>
                </a:solidFill>
                <a:latin typeface="Courier New" panose="02070309020205020404" pitchFamily="49" charset="0"/>
              </a:rPr>
              <a:t>@EndUserText.label</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'Flight Meals'</a:t>
            </a:r>
          </a:p>
          <a:p>
            <a:pPr algn="l"/>
            <a:r>
              <a:rPr lang="en-US" sz="1400" u="sng" dirty="0">
                <a:solidFill>
                  <a:srgbClr val="335CA2"/>
                </a:solidFill>
                <a:latin typeface="Courier New" panose="02070309020205020404" pitchFamily="49" charset="0"/>
              </a:rPr>
              <a:t>@AbapCatalog.enhancement.category</a:t>
            </a:r>
            <a:r>
              <a:rPr lang="en-US" sz="1400" u="sng" dirty="0">
                <a:solidFill>
                  <a:srgbClr val="000000"/>
                </a:solidFill>
                <a:latin typeface="Courier New" panose="02070309020205020404" pitchFamily="49" charset="0"/>
              </a:rPr>
              <a:t> </a:t>
            </a:r>
            <a:r>
              <a:rPr lang="en-US" sz="1400" u="sng" dirty="0">
                <a:solidFill>
                  <a:srgbClr val="335CA2"/>
                </a:solidFill>
                <a:latin typeface="Courier New" panose="02070309020205020404" pitchFamily="49" charset="0"/>
              </a:rPr>
              <a:t>:</a:t>
            </a:r>
            <a:r>
              <a:rPr lang="en-US" sz="1400" u="sng" dirty="0">
                <a:solidFill>
                  <a:srgbClr val="000000"/>
                </a:solidFill>
                <a:latin typeface="Courier New" panose="02070309020205020404" pitchFamily="49" charset="0"/>
              </a:rPr>
              <a:t> </a:t>
            </a:r>
            <a:r>
              <a:rPr lang="en-US" sz="1400" u="sng" dirty="0">
                <a:solidFill>
                  <a:srgbClr val="335CA2"/>
                </a:solidFill>
                <a:latin typeface="Courier New" panose="02070309020205020404" pitchFamily="49" charset="0"/>
              </a:rPr>
              <a:t>#NOT_CLASSIFIED</a:t>
            </a:r>
          </a:p>
          <a:p>
            <a:pPr algn="l"/>
            <a:r>
              <a:rPr lang="en-US" sz="1400" dirty="0">
                <a:solidFill>
                  <a:srgbClr val="335CA2"/>
                </a:solidFill>
                <a:latin typeface="Courier New" panose="02070309020205020404" pitchFamily="49" charset="0"/>
              </a:rPr>
              <a:t>@AbapCatalog.tableCategory</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#TRANSPARENT</a:t>
            </a:r>
          </a:p>
          <a:p>
            <a:pPr algn="l"/>
            <a:r>
              <a:rPr lang="en-US" sz="1400" dirty="0">
                <a:solidFill>
                  <a:srgbClr val="335CA2"/>
                </a:solidFill>
                <a:latin typeface="Courier New" panose="02070309020205020404" pitchFamily="49" charset="0"/>
              </a:rPr>
              <a:t>@AbapCatalog.deliveryClass</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a:t>
            </a:r>
          </a:p>
          <a:p>
            <a:pPr algn="l"/>
            <a:r>
              <a:rPr lang="en-US" sz="1400" dirty="0">
                <a:solidFill>
                  <a:srgbClr val="335CA2"/>
                </a:solidFill>
                <a:latin typeface="Courier New" panose="02070309020205020404" pitchFamily="49" charset="0"/>
              </a:rPr>
              <a:t>@AbapCatalog.dataMaintenance</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335CA2"/>
                </a:solidFill>
                <a:latin typeface="Courier New" panose="02070309020205020404" pitchFamily="49" charset="0"/>
              </a:rPr>
              <a:t>#ALLOWED</a:t>
            </a:r>
          </a:p>
          <a:p>
            <a:pPr algn="l"/>
            <a:r>
              <a:rPr lang="en-US" sz="1400" b="1" dirty="0">
                <a:solidFill>
                  <a:srgbClr val="7F0074"/>
                </a:solidFill>
                <a:latin typeface="Courier New" panose="02070309020205020404" pitchFamily="49" charset="0"/>
              </a:rPr>
              <a:t>define</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table</a:t>
            </a:r>
            <a:r>
              <a:rPr lang="en-US" sz="1400" b="1" dirty="0">
                <a:solidFill>
                  <a:srgbClr val="000000"/>
                </a:solidFill>
                <a:latin typeface="Courier New" panose="02070309020205020404" pitchFamily="49" charset="0"/>
              </a:rPr>
              <a:t> </a:t>
            </a:r>
            <a:r>
              <a:rPr lang="en-US" sz="1400" b="1" u="sng" dirty="0" err="1">
                <a:solidFill>
                  <a:srgbClr val="000000"/>
                </a:solidFill>
                <a:latin typeface="Courier New" panose="02070309020205020404" pitchFamily="49" charset="0"/>
              </a:rPr>
              <a:t>zoft_meals</a:t>
            </a:r>
            <a:r>
              <a:rPr lang="en-US" sz="1400" b="1" u="sng" dirty="0">
                <a:solidFill>
                  <a:srgbClr val="000000"/>
                </a:solidFill>
                <a:latin typeface="Courier New" panose="02070309020205020404" pitchFamily="49" charset="0"/>
              </a:rPr>
              <a:t> </a:t>
            </a:r>
            <a:r>
              <a:rPr lang="en-US" sz="1400" b="1" u="sng"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key</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mandt</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mandt</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not</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null;</a:t>
            </a:r>
          </a:p>
          <a:p>
            <a:pPr algn="l"/>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key</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meal_id</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bobf</a:t>
            </a:r>
            <a:r>
              <a:rPr lang="en-US" sz="1400" b="1" dirty="0">
                <a:solidFill>
                  <a:srgbClr val="000000"/>
                </a:solidFill>
                <a:latin typeface="Courier New" panose="02070309020205020404" pitchFamily="49" charset="0"/>
              </a:rPr>
              <a:t>/</a:t>
            </a:r>
            <a:r>
              <a:rPr lang="en-US" sz="1400" b="1" dirty="0" err="1">
                <a:solidFill>
                  <a:srgbClr val="000000"/>
                </a:solidFill>
                <a:latin typeface="Courier New" panose="02070309020205020404" pitchFamily="49" charset="0"/>
              </a:rPr>
              <a:t>uuid</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not</a:t>
            </a:r>
            <a:r>
              <a:rPr lang="en-US" sz="1400" b="1"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null;</a:t>
            </a:r>
          </a:p>
          <a:p>
            <a:pPr algn="l"/>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carrid</a:t>
            </a:r>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s_carr_id</a:t>
            </a:r>
            <a:r>
              <a:rPr lang="en-US" sz="1400" b="1"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connid</a:t>
            </a:r>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s_conn_id</a:t>
            </a:r>
            <a:r>
              <a:rPr lang="en-US" sz="1400" b="1"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meal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s_mealnum</a:t>
            </a:r>
            <a:r>
              <a:rPr lang="en-US" sz="1400" b="1"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total_seats</a:t>
            </a:r>
            <a:r>
              <a:rPr lang="en-US" sz="1400" dirty="0">
                <a:solidFill>
                  <a:srgbClr val="000000"/>
                </a:solidFill>
                <a:latin typeface="Courier New" panose="02070309020205020404" pitchFamily="49" charset="0"/>
              </a:rPr>
              <a:t>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s_seatsmax</a:t>
            </a:r>
            <a:r>
              <a:rPr lang="en-US" sz="1400" b="1" dirty="0">
                <a:solidFill>
                  <a:srgbClr val="7F0074"/>
                </a:solidFill>
                <a:latin typeface="Courier New" panose="02070309020205020404" pitchFamily="49" charset="0"/>
              </a:rPr>
              <a:t>;</a:t>
            </a:r>
          </a:p>
          <a:p>
            <a:pPr algn="l"/>
            <a:r>
              <a:rPr lang="en-US" sz="1400" dirty="0">
                <a:solidFill>
                  <a:srgbClr val="000000"/>
                </a:solidFill>
                <a:latin typeface="Courier New" panose="02070309020205020404" pitchFamily="49" charset="0"/>
              </a:rPr>
              <a:t>  status      </a:t>
            </a:r>
            <a:r>
              <a:rPr lang="en-US" sz="1400" b="1" dirty="0">
                <a:solidFill>
                  <a:srgbClr val="7F0074"/>
                </a:solidFill>
                <a:latin typeface="Courier New" panose="02070309020205020404" pitchFamily="49" charset="0"/>
              </a:rPr>
              <a:t>:</a:t>
            </a:r>
            <a:r>
              <a:rPr lang="en-US" sz="1400" b="1" dirty="0">
                <a:solidFill>
                  <a:srgbClr val="000000"/>
                </a:solidFill>
                <a:latin typeface="Courier New" panose="02070309020205020404" pitchFamily="49" charset="0"/>
              </a:rPr>
              <a:t> flag</a:t>
            </a:r>
            <a:r>
              <a:rPr lang="en-US" sz="1400" b="1" dirty="0">
                <a:solidFill>
                  <a:srgbClr val="7F0074"/>
                </a:solidFill>
                <a:latin typeface="Courier New" panose="02070309020205020404" pitchFamily="49" charset="0"/>
              </a:rPr>
              <a:t>;</a:t>
            </a:r>
          </a:p>
          <a:p>
            <a:pPr algn="l"/>
            <a:endParaRPr lang="en-US" sz="1400" dirty="0">
              <a:latin typeface="Courier New" panose="02070309020205020404" pitchFamily="49" charset="0"/>
            </a:endParaRPr>
          </a:p>
          <a:p>
            <a:pPr algn="l"/>
            <a:r>
              <a:rPr lang="en-US" sz="1400" b="1" dirty="0">
                <a:solidFill>
                  <a:srgbClr val="7F0074"/>
                </a:solidFill>
                <a:latin typeface="Courier New" panose="02070309020205020404" pitchFamily="49" charset="0"/>
              </a:rPr>
              <a:t>}</a:t>
            </a:r>
            <a:endParaRPr lang="en-US" sz="1400" dirty="0"/>
          </a:p>
        </p:txBody>
      </p:sp>
      <p:sp>
        <p:nvSpPr>
          <p:cNvPr id="2" name="Rectangle: Rounded Corners 1">
            <a:extLst>
              <a:ext uri="{FF2B5EF4-FFF2-40B4-BE49-F238E27FC236}">
                <a16:creationId xmlns:a16="http://schemas.microsoft.com/office/drawing/2014/main" id="{3EFDC4AD-460D-324C-2CEE-4F77F9E981F9}"/>
              </a:ext>
            </a:extLst>
          </p:cNvPr>
          <p:cNvSpPr/>
          <p:nvPr/>
        </p:nvSpPr>
        <p:spPr>
          <a:xfrm>
            <a:off x="7246540" y="3140968"/>
            <a:ext cx="180020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a:t>
            </a:r>
          </a:p>
        </p:txBody>
      </p:sp>
      <p:sp>
        <p:nvSpPr>
          <p:cNvPr id="5" name="Rectangle: Rounded Corners 4">
            <a:extLst>
              <a:ext uri="{FF2B5EF4-FFF2-40B4-BE49-F238E27FC236}">
                <a16:creationId xmlns:a16="http://schemas.microsoft.com/office/drawing/2014/main" id="{FAB2FFC3-C7E3-3E48-7580-7F34235EEE84}"/>
              </a:ext>
            </a:extLst>
          </p:cNvPr>
          <p:cNvSpPr/>
          <p:nvPr/>
        </p:nvSpPr>
        <p:spPr>
          <a:xfrm>
            <a:off x="8758708" y="4221088"/>
            <a:ext cx="180020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SO_I</a:t>
            </a:r>
          </a:p>
        </p:txBody>
      </p:sp>
      <p:cxnSp>
        <p:nvCxnSpPr>
          <p:cNvPr id="7" name="Connector: Elbow 6">
            <a:extLst>
              <a:ext uri="{FF2B5EF4-FFF2-40B4-BE49-F238E27FC236}">
                <a16:creationId xmlns:a16="http://schemas.microsoft.com/office/drawing/2014/main" id="{3A713944-F895-6B4F-74B4-198D677210C0}"/>
              </a:ext>
            </a:extLst>
          </p:cNvPr>
          <p:cNvCxnSpPr>
            <a:stCxn id="2" idx="2"/>
            <a:endCxn id="5" idx="1"/>
          </p:cNvCxnSpPr>
          <p:nvPr/>
        </p:nvCxnSpPr>
        <p:spPr>
          <a:xfrm rot="16200000" flipH="1">
            <a:off x="8110636" y="3969060"/>
            <a:ext cx="684076" cy="612068"/>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8727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1764" y="138393"/>
            <a:ext cx="10513168" cy="478800"/>
          </a:xfrm>
        </p:spPr>
        <p:txBody>
          <a:bodyPr/>
          <a:lstStyle/>
          <a:p>
            <a:r>
              <a:rPr lang="en-US" sz="3200" b="1" i="0" dirty="0">
                <a:solidFill>
                  <a:srgbClr val="000000"/>
                </a:solidFill>
                <a:effectLst/>
                <a:latin typeface="Cooper Black" panose="0208090404030B020404" pitchFamily="18" charset="0"/>
              </a:rPr>
              <a:t>Title</a:t>
            </a:r>
            <a:endParaRPr lang="en-US" sz="3200" b="1" dirty="0">
              <a:solidFill>
                <a:schemeClr val="tx1">
                  <a:lumMod val="85000"/>
                  <a:lumOff val="15000"/>
                </a:schemeClr>
              </a:solidFill>
              <a:latin typeface="Cooper Black" panose="0208090404030B020404" pitchFamily="18" charset="0"/>
            </a:endParaRPr>
          </a:p>
        </p:txBody>
      </p:sp>
      <p:sp>
        <p:nvSpPr>
          <p:cNvPr id="3" name="Rectangle: Rounded Corners 2">
            <a:extLst>
              <a:ext uri="{FF2B5EF4-FFF2-40B4-BE49-F238E27FC236}">
                <a16:creationId xmlns:a16="http://schemas.microsoft.com/office/drawing/2014/main" id="{608FCE4B-E51C-1EA9-404A-0429CEB78F88}"/>
              </a:ext>
            </a:extLst>
          </p:cNvPr>
          <p:cNvSpPr/>
          <p:nvPr/>
        </p:nvSpPr>
        <p:spPr>
          <a:xfrm>
            <a:off x="621804" y="6533181"/>
            <a:ext cx="2410207"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Arial Black" panose="020B0A04020102020204" pitchFamily="34" charset="0"/>
              </a:rPr>
              <a:t>www.anubhavtrainings.com</a:t>
            </a:r>
            <a:endParaRPr lang="en-IN" sz="1050" dirty="0">
              <a:latin typeface="Arial Black" panose="020B0A04020102020204" pitchFamily="34" charset="0"/>
            </a:endParaRPr>
          </a:p>
        </p:txBody>
      </p:sp>
      <p:pic>
        <p:nvPicPr>
          <p:cNvPr id="13" name="Picture 12">
            <a:extLst>
              <a:ext uri="{FF2B5EF4-FFF2-40B4-BE49-F238E27FC236}">
                <a16:creationId xmlns:a16="http://schemas.microsoft.com/office/drawing/2014/main" id="{F288C6AC-5493-474F-667B-62B87312FE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3004" y="6232821"/>
            <a:ext cx="608198" cy="600720"/>
          </a:xfrm>
          <a:prstGeom prst="rect">
            <a:avLst/>
          </a:prstGeom>
        </p:spPr>
      </p:pic>
      <p:grpSp>
        <p:nvGrpSpPr>
          <p:cNvPr id="7" name="Group 6">
            <a:extLst>
              <a:ext uri="{FF2B5EF4-FFF2-40B4-BE49-F238E27FC236}">
                <a16:creationId xmlns:a16="http://schemas.microsoft.com/office/drawing/2014/main" id="{48B155CF-4A97-65C5-59A2-E927E5B13304}"/>
              </a:ext>
            </a:extLst>
          </p:cNvPr>
          <p:cNvGrpSpPr/>
          <p:nvPr/>
        </p:nvGrpSpPr>
        <p:grpSpPr>
          <a:xfrm>
            <a:off x="1826907" y="692696"/>
            <a:ext cx="1747225" cy="5540125"/>
            <a:chOff x="1826907" y="692696"/>
            <a:chExt cx="1747225" cy="5540125"/>
          </a:xfrm>
        </p:grpSpPr>
        <p:sp>
          <p:nvSpPr>
            <p:cNvPr id="2" name="Rectangle 1">
              <a:extLst>
                <a:ext uri="{FF2B5EF4-FFF2-40B4-BE49-F238E27FC236}">
                  <a16:creationId xmlns:a16="http://schemas.microsoft.com/office/drawing/2014/main" id="{9F14795E-D233-3BD6-570E-CF47D3848A65}"/>
                </a:ext>
              </a:extLst>
            </p:cNvPr>
            <p:cNvSpPr/>
            <p:nvPr/>
          </p:nvSpPr>
          <p:spPr>
            <a:xfrm>
              <a:off x="1826907" y="692696"/>
              <a:ext cx="17472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Fiori UI</a:t>
              </a:r>
            </a:p>
          </p:txBody>
        </p:sp>
        <p:cxnSp>
          <p:nvCxnSpPr>
            <p:cNvPr id="6" name="Straight Connector 5">
              <a:extLst>
                <a:ext uri="{FF2B5EF4-FFF2-40B4-BE49-F238E27FC236}">
                  <a16:creationId xmlns:a16="http://schemas.microsoft.com/office/drawing/2014/main" id="{C51E8397-1ED1-3759-A440-EE4BC349F706}"/>
                </a:ext>
              </a:extLst>
            </p:cNvPr>
            <p:cNvCxnSpPr>
              <a:stCxn id="2" idx="2"/>
            </p:cNvCxnSpPr>
            <p:nvPr/>
          </p:nvCxnSpPr>
          <p:spPr>
            <a:xfrm flipH="1">
              <a:off x="2638028" y="1052736"/>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8" name="Smiley Face 7">
            <a:extLst>
              <a:ext uri="{FF2B5EF4-FFF2-40B4-BE49-F238E27FC236}">
                <a16:creationId xmlns:a16="http://schemas.microsoft.com/office/drawing/2014/main" id="{63CD3836-CF5D-A671-C17B-F2E2A684A982}"/>
              </a:ext>
            </a:extLst>
          </p:cNvPr>
          <p:cNvSpPr/>
          <p:nvPr/>
        </p:nvSpPr>
        <p:spPr>
          <a:xfrm>
            <a:off x="621804" y="617193"/>
            <a:ext cx="432048" cy="435543"/>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CDAB2EE-0099-76F4-368B-63E117BB5618}"/>
              </a:ext>
            </a:extLst>
          </p:cNvPr>
          <p:cNvCxnSpPr/>
          <p:nvPr/>
        </p:nvCxnSpPr>
        <p:spPr>
          <a:xfrm flipH="1">
            <a:off x="786444" y="1095993"/>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82C804C0-C5BB-01B9-AA47-7A46DDE79048}"/>
              </a:ext>
            </a:extLst>
          </p:cNvPr>
          <p:cNvGrpSpPr/>
          <p:nvPr/>
        </p:nvGrpSpPr>
        <p:grpSpPr>
          <a:xfrm>
            <a:off x="3862164" y="692696"/>
            <a:ext cx="1747225" cy="5540125"/>
            <a:chOff x="1826907" y="692696"/>
            <a:chExt cx="1747225" cy="5540125"/>
          </a:xfrm>
        </p:grpSpPr>
        <p:sp>
          <p:nvSpPr>
            <p:cNvPr id="11" name="Rectangle 10">
              <a:extLst>
                <a:ext uri="{FF2B5EF4-FFF2-40B4-BE49-F238E27FC236}">
                  <a16:creationId xmlns:a16="http://schemas.microsoft.com/office/drawing/2014/main" id="{D43AF9C2-BCF0-A6AE-6CED-541D2E207542}"/>
                </a:ext>
              </a:extLst>
            </p:cNvPr>
            <p:cNvSpPr/>
            <p:nvPr/>
          </p:nvSpPr>
          <p:spPr>
            <a:xfrm>
              <a:off x="1826907" y="692696"/>
              <a:ext cx="17472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OData</a:t>
              </a:r>
            </a:p>
          </p:txBody>
        </p:sp>
        <p:cxnSp>
          <p:nvCxnSpPr>
            <p:cNvPr id="12" name="Straight Connector 11">
              <a:extLst>
                <a:ext uri="{FF2B5EF4-FFF2-40B4-BE49-F238E27FC236}">
                  <a16:creationId xmlns:a16="http://schemas.microsoft.com/office/drawing/2014/main" id="{C7E89A75-88E6-254D-F330-9C6ECDAD80D7}"/>
                </a:ext>
              </a:extLst>
            </p:cNvPr>
            <p:cNvCxnSpPr>
              <a:stCxn id="11" idx="2"/>
            </p:cNvCxnSpPr>
            <p:nvPr/>
          </p:nvCxnSpPr>
          <p:spPr>
            <a:xfrm flipH="1">
              <a:off x="2638028" y="1052736"/>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BCAC3981-D247-DCEB-628C-0E0F02945CD4}"/>
              </a:ext>
            </a:extLst>
          </p:cNvPr>
          <p:cNvGrpSpPr/>
          <p:nvPr/>
        </p:nvGrpSpPr>
        <p:grpSpPr>
          <a:xfrm>
            <a:off x="6723758" y="692696"/>
            <a:ext cx="1747225" cy="5540125"/>
            <a:chOff x="1826907" y="692696"/>
            <a:chExt cx="1747225" cy="5540125"/>
          </a:xfrm>
        </p:grpSpPr>
        <p:sp>
          <p:nvSpPr>
            <p:cNvPr id="16" name="Rectangle 15">
              <a:extLst>
                <a:ext uri="{FF2B5EF4-FFF2-40B4-BE49-F238E27FC236}">
                  <a16:creationId xmlns:a16="http://schemas.microsoft.com/office/drawing/2014/main" id="{660C43DA-C475-652D-A6AB-41A75B09E42F}"/>
                </a:ext>
              </a:extLst>
            </p:cNvPr>
            <p:cNvSpPr/>
            <p:nvPr/>
          </p:nvSpPr>
          <p:spPr>
            <a:xfrm>
              <a:off x="1826907" y="692696"/>
              <a:ext cx="17472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BOPF</a:t>
              </a:r>
            </a:p>
          </p:txBody>
        </p:sp>
        <p:cxnSp>
          <p:nvCxnSpPr>
            <p:cNvPr id="17" name="Straight Connector 16">
              <a:extLst>
                <a:ext uri="{FF2B5EF4-FFF2-40B4-BE49-F238E27FC236}">
                  <a16:creationId xmlns:a16="http://schemas.microsoft.com/office/drawing/2014/main" id="{C9891A94-32D5-7640-AC6A-8CED606FB228}"/>
                </a:ext>
              </a:extLst>
            </p:cNvPr>
            <p:cNvCxnSpPr>
              <a:stCxn id="16" idx="2"/>
            </p:cNvCxnSpPr>
            <p:nvPr/>
          </p:nvCxnSpPr>
          <p:spPr>
            <a:xfrm flipH="1">
              <a:off x="2638028" y="1052736"/>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A60870F7-9841-CABE-EF43-C44AB910AC65}"/>
              </a:ext>
            </a:extLst>
          </p:cNvPr>
          <p:cNvGrpSpPr/>
          <p:nvPr/>
        </p:nvGrpSpPr>
        <p:grpSpPr>
          <a:xfrm>
            <a:off x="10207571" y="692696"/>
            <a:ext cx="1747225" cy="5540125"/>
            <a:chOff x="1826907" y="692696"/>
            <a:chExt cx="1747225" cy="5540125"/>
          </a:xfrm>
        </p:grpSpPr>
        <p:sp>
          <p:nvSpPr>
            <p:cNvPr id="19" name="Rectangle 18">
              <a:extLst>
                <a:ext uri="{FF2B5EF4-FFF2-40B4-BE49-F238E27FC236}">
                  <a16:creationId xmlns:a16="http://schemas.microsoft.com/office/drawing/2014/main" id="{FCDE530E-182D-F069-A5C4-69BA1F0F8A26}"/>
                </a:ext>
              </a:extLst>
            </p:cNvPr>
            <p:cNvSpPr/>
            <p:nvPr/>
          </p:nvSpPr>
          <p:spPr>
            <a:xfrm>
              <a:off x="1826907" y="692696"/>
              <a:ext cx="17472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HANADB</a:t>
              </a:r>
            </a:p>
          </p:txBody>
        </p:sp>
        <p:cxnSp>
          <p:nvCxnSpPr>
            <p:cNvPr id="20" name="Straight Connector 19">
              <a:extLst>
                <a:ext uri="{FF2B5EF4-FFF2-40B4-BE49-F238E27FC236}">
                  <a16:creationId xmlns:a16="http://schemas.microsoft.com/office/drawing/2014/main" id="{231CA9C1-AD56-3DB2-C543-6ED7E9034DB6}"/>
                </a:ext>
              </a:extLst>
            </p:cNvPr>
            <p:cNvCxnSpPr>
              <a:stCxn id="19" idx="2"/>
            </p:cNvCxnSpPr>
            <p:nvPr/>
          </p:nvCxnSpPr>
          <p:spPr>
            <a:xfrm flipH="1">
              <a:off x="2638028" y="1052736"/>
              <a:ext cx="62492" cy="518008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F26CED8A-1725-DE02-46CC-B0E2AA6B965C}"/>
              </a:ext>
            </a:extLst>
          </p:cNvPr>
          <p:cNvCxnSpPr/>
          <p:nvPr/>
        </p:nvCxnSpPr>
        <p:spPr>
          <a:xfrm>
            <a:off x="848936" y="1484784"/>
            <a:ext cx="18203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A294510-2BC7-FE36-925B-72CE5F960B4B}"/>
              </a:ext>
            </a:extLst>
          </p:cNvPr>
          <p:cNvCxnSpPr/>
          <p:nvPr/>
        </p:nvCxnSpPr>
        <p:spPr>
          <a:xfrm>
            <a:off x="2700519" y="1700808"/>
            <a:ext cx="20040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060386F-146A-55FF-BE6B-BE8FBC69E60C}"/>
              </a:ext>
            </a:extLst>
          </p:cNvPr>
          <p:cNvCxnSpPr/>
          <p:nvPr/>
        </p:nvCxnSpPr>
        <p:spPr>
          <a:xfrm>
            <a:off x="4735776" y="1844824"/>
            <a:ext cx="2830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5772CF3-9057-A8DA-625C-9FFAA414032F}"/>
              </a:ext>
            </a:extLst>
          </p:cNvPr>
          <p:cNvSpPr/>
          <p:nvPr/>
        </p:nvSpPr>
        <p:spPr>
          <a:xfrm>
            <a:off x="7534879" y="1844824"/>
            <a:ext cx="62492"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E1F8BD63-EA91-4589-ED83-8A33F5FFE26A}"/>
              </a:ext>
            </a:extLst>
          </p:cNvPr>
          <p:cNvCxnSpPr>
            <a:cxnSpLocks/>
          </p:cNvCxnSpPr>
          <p:nvPr/>
        </p:nvCxnSpPr>
        <p:spPr>
          <a:xfrm>
            <a:off x="7628617" y="3428999"/>
            <a:ext cx="33588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7C7011D-9ED8-9163-B45D-C145994E51A7}"/>
              </a:ext>
            </a:extLst>
          </p:cNvPr>
          <p:cNvSpPr/>
          <p:nvPr/>
        </p:nvSpPr>
        <p:spPr>
          <a:xfrm>
            <a:off x="10924954" y="3429000"/>
            <a:ext cx="21001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5BA1075E-0E24-B782-98EF-4615E88CCF3B}"/>
              </a:ext>
            </a:extLst>
          </p:cNvPr>
          <p:cNvCxnSpPr>
            <a:stCxn id="30" idx="2"/>
          </p:cNvCxnSpPr>
          <p:nvPr/>
        </p:nvCxnSpPr>
        <p:spPr>
          <a:xfrm flipH="1">
            <a:off x="7597371" y="3717032"/>
            <a:ext cx="3432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B05D3323-7230-6DEE-DA44-6D5E114BA4F3}"/>
              </a:ext>
            </a:extLst>
          </p:cNvPr>
          <p:cNvSpPr/>
          <p:nvPr/>
        </p:nvSpPr>
        <p:spPr>
          <a:xfrm>
            <a:off x="4735776" y="1700808"/>
            <a:ext cx="45719" cy="2736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5B4D2A4-CC87-8E8C-F84B-7D89D2FB2CBE}"/>
              </a:ext>
            </a:extLst>
          </p:cNvPr>
          <p:cNvSpPr/>
          <p:nvPr/>
        </p:nvSpPr>
        <p:spPr>
          <a:xfrm>
            <a:off x="2654801" y="1484784"/>
            <a:ext cx="45719" cy="3240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9BB1DCEE-8126-2101-40D6-DCBB960A4239}"/>
              </a:ext>
            </a:extLst>
          </p:cNvPr>
          <p:cNvCxnSpPr>
            <a:stCxn id="27" idx="2"/>
          </p:cNvCxnSpPr>
          <p:nvPr/>
        </p:nvCxnSpPr>
        <p:spPr>
          <a:xfrm flipH="1">
            <a:off x="4781495" y="4149080"/>
            <a:ext cx="2784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7C51416-3965-46B5-FCC9-6757F2A64E50}"/>
              </a:ext>
            </a:extLst>
          </p:cNvPr>
          <p:cNvCxnSpPr>
            <a:stCxn id="34" idx="2"/>
          </p:cNvCxnSpPr>
          <p:nvPr/>
        </p:nvCxnSpPr>
        <p:spPr>
          <a:xfrm flipH="1">
            <a:off x="2700519" y="4437107"/>
            <a:ext cx="2058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3CC20C9-DADE-BBD3-7262-11FFF93114E8}"/>
              </a:ext>
            </a:extLst>
          </p:cNvPr>
          <p:cNvCxnSpPr>
            <a:stCxn id="35" idx="2"/>
          </p:cNvCxnSpPr>
          <p:nvPr/>
        </p:nvCxnSpPr>
        <p:spPr>
          <a:xfrm flipH="1">
            <a:off x="786444" y="4725143"/>
            <a:ext cx="1891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F46688D-19A0-27C1-01BE-B5F883783FD5}"/>
              </a:ext>
            </a:extLst>
          </p:cNvPr>
          <p:cNvSpPr/>
          <p:nvPr/>
        </p:nvSpPr>
        <p:spPr>
          <a:xfrm>
            <a:off x="9313667" y="2010427"/>
            <a:ext cx="93738" cy="10766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59F171E9-03F2-56F8-C7D8-8659CD89E2A4}"/>
              </a:ext>
            </a:extLst>
          </p:cNvPr>
          <p:cNvGrpSpPr/>
          <p:nvPr/>
        </p:nvGrpSpPr>
        <p:grpSpPr>
          <a:xfrm>
            <a:off x="8766469" y="703379"/>
            <a:ext cx="1176861" cy="5829803"/>
            <a:chOff x="2133030" y="703379"/>
            <a:chExt cx="1176861" cy="5617057"/>
          </a:xfrm>
        </p:grpSpPr>
        <p:cxnSp>
          <p:nvCxnSpPr>
            <p:cNvPr id="46" name="Straight Connector 45">
              <a:extLst>
                <a:ext uri="{FF2B5EF4-FFF2-40B4-BE49-F238E27FC236}">
                  <a16:creationId xmlns:a16="http://schemas.microsoft.com/office/drawing/2014/main" id="{AB1CBE68-01F3-CAA8-4464-7823EE70776E}"/>
                </a:ext>
              </a:extLst>
            </p:cNvPr>
            <p:cNvCxnSpPr>
              <a:cxnSpLocks/>
              <a:stCxn id="45" idx="2"/>
            </p:cNvCxnSpPr>
            <p:nvPr/>
          </p:nvCxnSpPr>
          <p:spPr>
            <a:xfrm>
              <a:off x="2721461" y="1063419"/>
              <a:ext cx="0" cy="525701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BC53D95E-0FA7-F03F-7085-C0A2E17BD268}"/>
                </a:ext>
              </a:extLst>
            </p:cNvPr>
            <p:cNvSpPr/>
            <p:nvPr/>
          </p:nvSpPr>
          <p:spPr>
            <a:xfrm>
              <a:off x="2133030" y="703379"/>
              <a:ext cx="1176861"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p>
          </p:txBody>
        </p:sp>
      </p:grpSp>
      <p:cxnSp>
        <p:nvCxnSpPr>
          <p:cNvPr id="50" name="Straight Arrow Connector 49">
            <a:extLst>
              <a:ext uri="{FF2B5EF4-FFF2-40B4-BE49-F238E27FC236}">
                <a16:creationId xmlns:a16="http://schemas.microsoft.com/office/drawing/2014/main" id="{6628A949-122A-32F9-C08E-800FE50A3258}"/>
              </a:ext>
            </a:extLst>
          </p:cNvPr>
          <p:cNvCxnSpPr/>
          <p:nvPr/>
        </p:nvCxnSpPr>
        <p:spPr>
          <a:xfrm>
            <a:off x="7580597" y="2025267"/>
            <a:ext cx="1680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B56041C-B74D-995F-AF58-4BA0F630B037}"/>
              </a:ext>
            </a:extLst>
          </p:cNvPr>
          <p:cNvCxnSpPr>
            <a:stCxn id="43" idx="2"/>
          </p:cNvCxnSpPr>
          <p:nvPr/>
        </p:nvCxnSpPr>
        <p:spPr>
          <a:xfrm flipH="1">
            <a:off x="7318548" y="3087048"/>
            <a:ext cx="2041988" cy="17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Flowchart: Decision 52">
            <a:extLst>
              <a:ext uri="{FF2B5EF4-FFF2-40B4-BE49-F238E27FC236}">
                <a16:creationId xmlns:a16="http://schemas.microsoft.com/office/drawing/2014/main" id="{CD452442-8006-47DF-75EC-35EE9AD09644}"/>
              </a:ext>
            </a:extLst>
          </p:cNvPr>
          <p:cNvSpPr/>
          <p:nvPr/>
        </p:nvSpPr>
        <p:spPr>
          <a:xfrm>
            <a:off x="6708542" y="2873928"/>
            <a:ext cx="653070" cy="44415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Explosion: 8 Points 53">
            <a:extLst>
              <a:ext uri="{FF2B5EF4-FFF2-40B4-BE49-F238E27FC236}">
                <a16:creationId xmlns:a16="http://schemas.microsoft.com/office/drawing/2014/main" id="{EE4DE15E-5BA4-1980-AE0A-C44FA0AD442A}"/>
              </a:ext>
            </a:extLst>
          </p:cNvPr>
          <p:cNvSpPr/>
          <p:nvPr/>
        </p:nvSpPr>
        <p:spPr>
          <a:xfrm>
            <a:off x="6526460" y="2548737"/>
            <a:ext cx="419990" cy="44415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E9CAD9CF-C48E-2437-B13D-7BF57928237C}"/>
              </a:ext>
            </a:extLst>
          </p:cNvPr>
          <p:cNvCxnSpPr>
            <a:stCxn id="53" idx="1"/>
            <a:endCxn id="35" idx="3"/>
          </p:cNvCxnSpPr>
          <p:nvPr/>
        </p:nvCxnSpPr>
        <p:spPr>
          <a:xfrm flipH="1">
            <a:off x="2700520" y="3096005"/>
            <a:ext cx="4008022" cy="8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3C54E099-4AF8-F6C7-4884-F06A9E1DED18}"/>
              </a:ext>
            </a:extLst>
          </p:cNvPr>
          <p:cNvCxnSpPr>
            <a:stCxn id="53" idx="2"/>
          </p:cNvCxnSpPr>
          <p:nvPr/>
        </p:nvCxnSpPr>
        <p:spPr>
          <a:xfrm rot="16200000" flipH="1">
            <a:off x="7229519" y="3123639"/>
            <a:ext cx="110918" cy="4998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F31FE266-E04A-DFF6-FFCC-CFF115B6017D}"/>
              </a:ext>
            </a:extLst>
          </p:cNvPr>
          <p:cNvSpPr/>
          <p:nvPr/>
        </p:nvSpPr>
        <p:spPr>
          <a:xfrm>
            <a:off x="9436575" y="1911704"/>
            <a:ext cx="336242" cy="288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E3B8B77C-6BD1-BF9D-1BE8-BB297CEE850E}"/>
              </a:ext>
            </a:extLst>
          </p:cNvPr>
          <p:cNvSpPr/>
          <p:nvPr/>
        </p:nvSpPr>
        <p:spPr>
          <a:xfrm>
            <a:off x="9446151" y="2893163"/>
            <a:ext cx="336242" cy="28802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262F8AF0-3CA2-4719-88BA-13CE91AA3300}"/>
              </a:ext>
            </a:extLst>
          </p:cNvPr>
          <p:cNvSpPr txBox="1"/>
          <p:nvPr/>
        </p:nvSpPr>
        <p:spPr>
          <a:xfrm>
            <a:off x="1515775" y="4892962"/>
            <a:ext cx="6094638" cy="1569660"/>
          </a:xfrm>
          <a:prstGeom prst="rect">
            <a:avLst/>
          </a:prstGeom>
          <a:noFill/>
        </p:spPr>
        <p:txBody>
          <a:bodyPr wrap="square">
            <a:spAutoFit/>
          </a:bodyPr>
          <a:lstStyle/>
          <a:p>
            <a:r>
              <a:rPr lang="en-US" dirty="0">
                <a:hlinkClick r:id="rId4"/>
              </a:rPr>
              <a:t>https://www.youtube.com/watch?v=C9MWowuCxis&amp;list=PLcxqFaocb9WLtnq-rpXbRy5hnKECxr95G&amp;index=88</a:t>
            </a:r>
            <a:endParaRPr lang="en-US" dirty="0"/>
          </a:p>
          <a:p>
            <a:endParaRPr lang="en-US" dirty="0"/>
          </a:p>
        </p:txBody>
      </p:sp>
    </p:spTree>
    <p:extLst>
      <p:ext uri="{BB962C8B-B14F-4D97-AF65-F5344CB8AC3E}">
        <p14:creationId xmlns:p14="http://schemas.microsoft.com/office/powerpoint/2010/main" val="35818872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61764" y="133136"/>
            <a:ext cx="11245612" cy="711081"/>
          </a:xfrm>
        </p:spPr>
        <p:txBody>
          <a:bodyPr>
            <a:noAutofit/>
          </a:bodyPr>
          <a:lstStyle/>
          <a:p>
            <a:r>
              <a:rPr lang="en-US" dirty="0">
                <a:latin typeface="Cooper Black" panose="0208090404030B020404" pitchFamily="18" charset="0"/>
              </a:rPr>
              <a:t>Title</a:t>
            </a:r>
          </a:p>
        </p:txBody>
      </p:sp>
      <p:pic>
        <p:nvPicPr>
          <p:cNvPr id="93" name="Picture 92">
            <a:extLst>
              <a:ext uri="{FF2B5EF4-FFF2-40B4-BE49-F238E27FC236}">
                <a16:creationId xmlns:a16="http://schemas.microsoft.com/office/drawing/2014/main" id="{5CD05779-92C9-4167-9FAF-2640F8D564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56817"/>
            <a:ext cx="716699" cy="707887"/>
          </a:xfrm>
          <a:prstGeom prst="rect">
            <a:avLst/>
          </a:prstGeom>
        </p:spPr>
      </p:pic>
      <p:sp>
        <p:nvSpPr>
          <p:cNvPr id="26" name="TextBox 25">
            <a:extLst>
              <a:ext uri="{FF2B5EF4-FFF2-40B4-BE49-F238E27FC236}">
                <a16:creationId xmlns:a16="http://schemas.microsoft.com/office/drawing/2014/main" id="{2668874E-C0FA-4ADA-BBF6-2FE5710B408A}"/>
              </a:ext>
            </a:extLst>
          </p:cNvPr>
          <p:cNvSpPr txBox="1"/>
          <p:nvPr/>
        </p:nvSpPr>
        <p:spPr>
          <a:xfrm>
            <a:off x="261764" y="923731"/>
            <a:ext cx="11802718" cy="369332"/>
          </a:xfrm>
          <a:prstGeom prst="rect">
            <a:avLst/>
          </a:prstGeom>
          <a:noFill/>
        </p:spPr>
        <p:txBody>
          <a:bodyPr wrap="square" rtlCol="0">
            <a:spAutoFit/>
          </a:bodyPr>
          <a:lstStyle/>
          <a:p>
            <a:r>
              <a:rPr lang="en-US" sz="1800" dirty="0"/>
              <a:t>Text</a:t>
            </a:r>
          </a:p>
        </p:txBody>
      </p:sp>
      <p:sp>
        <p:nvSpPr>
          <p:cNvPr id="9"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8614692" y="6525344"/>
            <a:ext cx="3528392" cy="28753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www.anubhavtrainings.com</a:t>
            </a:r>
          </a:p>
        </p:txBody>
      </p:sp>
    </p:spTree>
    <p:extLst>
      <p:ext uri="{BB962C8B-B14F-4D97-AF65-F5344CB8AC3E}">
        <p14:creationId xmlns:p14="http://schemas.microsoft.com/office/powerpoint/2010/main" val="1664076807"/>
      </p:ext>
    </p:extLst>
  </p:cSld>
  <p:clrMapOvr>
    <a:masterClrMapping/>
  </p:clrMapOvr>
  <p:transition spd="slow">
    <p:push dir="u"/>
  </p:transition>
</p:sld>
</file>

<file path=ppt/theme/theme1.xml><?xml version="1.0" encoding="utf-8"?>
<a:theme xmlns:a="http://schemas.openxmlformats.org/drawingml/2006/main" name="Office Theme">
  <a:themeElements>
    <a:clrScheme name="Custom 526">
      <a:dk1>
        <a:sysClr val="windowText" lastClr="000000"/>
      </a:dk1>
      <a:lt1>
        <a:sysClr val="window" lastClr="FFFFFF"/>
      </a:lt1>
      <a:dk2>
        <a:srgbClr val="153153"/>
      </a:dk2>
      <a:lt2>
        <a:srgbClr val="EEECE1"/>
      </a:lt2>
      <a:accent1>
        <a:srgbClr val="6249DF"/>
      </a:accent1>
      <a:accent2>
        <a:srgbClr val="03BAC8"/>
      </a:accent2>
      <a:accent3>
        <a:srgbClr val="F9F7F3"/>
      </a:accent3>
      <a:accent4>
        <a:srgbClr val="EDDEA4"/>
      </a:accent4>
      <a:accent5>
        <a:srgbClr val="F7A07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8176</TotalTime>
  <Words>784</Words>
  <Application>Microsoft Office PowerPoint</Application>
  <PresentationFormat>Custom</PresentationFormat>
  <Paragraphs>137</Paragraphs>
  <Slides>12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Calibri</vt:lpstr>
      <vt:lpstr>Cooper Black</vt:lpstr>
      <vt:lpstr>Courier New</vt:lpstr>
      <vt:lpstr>Segoe UI</vt:lpstr>
      <vt:lpstr>Segoe UI Black</vt:lpstr>
      <vt:lpstr>Wingdings</vt:lpstr>
      <vt:lpstr>Office Theme</vt:lpstr>
      <vt:lpstr>SAP S/4HANA CDS, SAC Training Day 6</vt:lpstr>
      <vt:lpstr>Agenda – Day 6</vt:lpstr>
      <vt:lpstr>CDS hierarchy</vt:lpstr>
      <vt:lpstr>Title</vt:lpstr>
      <vt:lpstr>CDS-BOPF Integration</vt:lpstr>
      <vt:lpstr>BOPF</vt:lpstr>
      <vt:lpstr>Scenario</vt:lpstr>
      <vt:lpstr>Title</vt:lpstr>
      <vt:lpstr>Title</vt:lpstr>
      <vt:lpstr>Title</vt:lpstr>
      <vt:lpstr>Questions?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217</cp:revision>
  <dcterms:created xsi:type="dcterms:W3CDTF">2013-09-12T13:05:01Z</dcterms:created>
  <dcterms:modified xsi:type="dcterms:W3CDTF">2024-01-08T08:01:55Z</dcterms:modified>
</cp:coreProperties>
</file>