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</p:sldMasterIdLst>
  <p:notesMasterIdLst>
    <p:notesMasterId r:id="rId20"/>
  </p:notesMasterIdLst>
  <p:sldIdLst>
    <p:sldId id="276" r:id="rId4"/>
    <p:sldId id="463" r:id="rId5"/>
    <p:sldId id="488" r:id="rId6"/>
    <p:sldId id="489" r:id="rId7"/>
    <p:sldId id="498" r:id="rId8"/>
    <p:sldId id="494" r:id="rId9"/>
    <p:sldId id="495" r:id="rId10"/>
    <p:sldId id="490" r:id="rId11"/>
    <p:sldId id="491" r:id="rId12"/>
    <p:sldId id="499" r:id="rId13"/>
    <p:sldId id="492" r:id="rId14"/>
    <p:sldId id="493" r:id="rId15"/>
    <p:sldId id="497" r:id="rId16"/>
    <p:sldId id="486" r:id="rId17"/>
    <p:sldId id="280" r:id="rId18"/>
    <p:sldId id="28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6236" autoAdjust="0"/>
  </p:normalViewPr>
  <p:slideViewPr>
    <p:cSldViewPr>
      <p:cViewPr varScale="1">
        <p:scale>
          <a:sx n="110" d="100"/>
          <a:sy n="110" d="100"/>
        </p:scale>
        <p:origin x="628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51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4305 0,'0'-26'15,"0"0"1,0 0-1,0 0-15,-26 26 16,0 0-16,0 0 16,0 0-16,0 26 15,0 0-15,0 0 0,0 0 16,1 26-16,-1-26 16,0 26-16,0-1 0,26 1 15,-26 0-15,26 0 16,0 0-16,0-26 0,0 25 15,0-25-15,26 0 0,-26 0 16,26-26-16,0 26 16,25-26-16,-25 0 0,26 0 15,-26-26-15,26 26 16,0-26-16,-26 0 0,0 0 16,0 1-16,-26-1 15</inkml:trace>
  <inkml:trace contextRef="#ctx0" brushRef="#br0" timeOffset="211">259 4538 0,'-26'0'0,"0"0"0,0 0 15,0 0-15,0 0 16,52 0 15,0 0-15,0 0-16,0 0 15,0-26-15,0 26 0,26-26 16,-26 26-16,26-26 0,-27 26 16,27-25-16,0-1 15,0 0-15</inkml:trace>
  <inkml:trace contextRef="#ctx0" brushRef="#br0" timeOffset="607">829 4279 0,'0'-26'0,"0"0"16,-26 26-1,0 0 1,0 0 0,26 26-16,0 0 15,0 0-15,0 0 16,0 0-16,0 0 16,0 26-16,0-27 0,26 27 15,-26-26-15,0 26 0,26-26 16,0 0-16,-26 0 15,26 0-15,0 0 0,0-26 16,0 0-16,0 0 16,0 0-16,0 0 0,26-26 15,-27 0-15,1 0 0,0 0 16,0-26-16,0 26 16,-26-26-16,26 1 0,-26 25 15,0-26-15,-26 0 16,26 0-16,-26 26 0,0 0 15,26 0-15,-26 0 0,26 0 16,-26 26 0,26 26-16,0 0 15,0 0 1,26-26-16</inkml:trace>
  <inkml:trace contextRef="#ctx0" brushRef="#br0" timeOffset="-6207">1762 28 0,'0'-26'16,"-26"26"-16,0 0 15,1 0 17,25 26-17,0 0 1,0 0-16,-26 0 0,26 0 15,0 26-15,-26 0 16,26 0-16,-26 25 0,0-25 16,26 0-16,-26 26 15,0-26-15,0 25 0,26-25 16,-26 0-16,0 0 0,26 0 16,-26-26-16,26 25 15,0-25-15,-26 0 0,26 0 16,0 0-16</inkml:trace>
  <inkml:trace contextRef="#ctx0" brushRef="#br0" timeOffset="-5798">1140 884 0,'26'26'47,"-26"0"-47,26-26 15,-26 25-15,26 1 0,-26 0 16,0 0-16,26 26 15,-26-26-15,0 0 0,26 0 16,-26 0 0,0 0-16,0 0 15,26-26-15,0 0 16,0 0 0,0 0-16,25 0 0,-25-26 15,0 26-15,0-26 16,26 0-16,-26 26 0,0-26 15,0 26-15,-26-26 0,26 26 16</inkml:trace>
  <inkml:trace contextRef="#ctx0" brushRef="#br0" timeOffset="-4358">259 2206 0,'0'-26'16,"-26"0"-16,26 0 16,-26 26-16,0 0 15,26 26 1,0 0 0,26 0-16,-26 25 15,26-25-15,-26 26 0,26-26 16,-26 0-16,0 26 0,26-26 15,-26 0-15,0 0 16,26-1-16,-26 1 16,-26-52 15,26 1-15,-26-1-1,0 0-15,26 0 0,-26-26 16,0 26-16,0-26 15,26 0-15,-26-25 0,1 25 16,25-26-16,-26 26 0,26 0 16,0 1-16,0-1 15,26 26-15,-1 0 0,1 0 16,0 26-16,26 0 16,-26 0-16,0 26 0,26-26 15,-26 26-15,0 26 0,0-26 16,-1 25-16,1 1 15,-26-26-15,0 26 0,0 0 16,0 0-16,-26-26 16,1 25-16,-1-25 0,0 0 15,0 0-15,0-26 0,0 26 16,0-26 0,0 0-16,26-26 15,26 0 1,0 26-1,26 0-15,-26 0 16,0 0-16,25 0 16,-25 26-16,26-26 0,-26 26 15,26 0-15,-26-26 16,26 26-16,-26-26 0,0 0 16,-1 26-16,1-26 0,0 0 15,0 0-15</inkml:trace>
  <inkml:trace contextRef="#ctx0" brushRef="#br0" timeOffset="-3577">726 2154 0,'0'-26'0,"-26"0"16,0 0-1,52 26 1,-26 26-16,26-26 0,-1 26 15,1 0 1,0-26-16,0 26 0,0-26 16,0 26-16,0-26 15,0 0-15,26-26 16,-26 26-16,0-26 0,0 0 16,-1 0-16,1 0 15,0 0-15,0 0 0,-26 0 16,0 0-16,0 0 0,-26 0 15,0 26-15,26-25 16,-51-1-16,25 26 0,0 0 16,0 0-16,-26 0 15,26 26-15,26-1 0,-26 1 16,0 0-16,26 0 0,-26 26 16,26-26-16,0 0 15,0 26-15,0-26 0,26 0 16,-26-1-16,26 1 15,0 0-15,26-26 16,-26 0-16,0-26 0,26 26 16,-1-26-16,1 1 15,0-1-15,0 0 0,0 0 16,0-26-16,-27 26 16,27-26-16,-26 26 0,-26 0 15,26 0-15,-26-25 0,0 25 16,-26 0-16,0 0 15,0 0-15,0 26 16,1 0-16,-1 0 16,0 26-16,0 0 0,0 26 15,26-26-15,0-1 16,0 1-16,26 0 16,0 26-16,-26-26 0,26 0 15,25 0-15,-25 0 16,0 0-16,0 0 0,0 0 15,0-1-15,0 1 0,0 0 16,-26 0-16,26-26 16,-26 26-16,0 0 0,0 0 15,-26 0 1,0-26-16,26 26 0,-26-26 16,0 0-16,0 26 0,0-26 15,0-26-15,0 0 16,1 0-16,25 0 15,0-26 1</inkml:trace>
  <inkml:trace contextRef="#ctx0" brushRef="#br0" timeOffset="-3327">1659 1791 0,'0'-26'15,"26"26"17,-1 0-17,1 26-15,0 0 16,0 0-16,0 0 16,0 0-16,-26-1 15,26 1-15,-26 0 0,0 0 16,0 0-16,0 0 0,0 0 15</inkml:trace>
  <inkml:trace contextRef="#ctx0" brushRef="#br0" timeOffset="-3163">1633 1454 0,'0'26'16,"26"0"0,0-26-1</inkml:trace>
  <inkml:trace contextRef="#ctx0" brushRef="#br0" timeOffset="-2289">2099 1609 0,'0'-26'0,"-26"52"62,26 0-62,0 0 16,0 0-16,0 0 15,0 0-15,0 26 0,0-26 16,26 0-16,-26 26 16,26-27-16,0 1 0,0 0 15,0 0-15,0-26 16,0 0-16,0 0 16,0-26-16,0 26 0,-1-26 15,1 0-15,0 1 16,-26-1-16,0-26 0,0 26 15,0 0-15,0-26 0,-26 26 16,0 0-16,1-26 16,-1 26-16,-26 1 0,26-1 15,0 0-15,0 26 16,0 0-16,0 0 0,0 0 16,26 26-16,-26-26 15,26 26-15,0-1 0,0 1 16,26 0-16,-26 0 0,26 0 15,-26 0-15,26-26 16,0 26-16,0-26 0,0 0 16,0 0-16,0 0 15,0 0-15,0-26 16,-1 26-16,-25-26 16,26 0-16,0 0 15,-26 0-15,0 0 16,26 1-16,-26-1 15,26 26-15,-26-26 16,26 26-16,0 0 0,0 26 16,-26 0-16,26-26 15,0 25-15,0 1 0,0 0 16,-1 0-16,1 0 0,-26 0 16,26-26-16,-26 26 15,26-26-15,-26 26 16,-26-26 15,26-26-31,-26 0 16,26 0-1,0 0-15,0 0 0,0 0 16,0-25-16,0 25 16,0 0-16,26 0 0,0 0 15,0 26-15,0 0 0,0 26 16,0-26-16,0 26 15,0 0-15,0 25 0,-26-25 16,26 0-16,-1 26 16,-25-26-16,0 26 0,0-26 15,0 26-15</inkml:trace>
  <inkml:trace contextRef="#ctx0" brushRef="#br0" timeOffset="-1313">700 2957 0,'0'-26'0,"0"0"15,26 0-15,-26 0 16,25 26-1,-25-25-15,26 25 16,-26 25-16,0 1 16,26 0-1,-26 26-15,0-26 0,0 26 16,0 0-16,0 0 0,0-1 16,0 1-16,0-26 15,0 26-15,0 0 0,0-26 16,0 26-16,0-26 0,0-1 15,0 1-15,26-26 16</inkml:trace>
  <inkml:trace contextRef="#ctx0" brushRef="#br0" timeOffset="-840">544 3450 0,'26'26'47,"0"-26"-47,0 0 15,0 25-15,0 1 16,0 0-16,0 0 15,-1-26-15,1 26 0,-26 0 16,26 0-16,0 0 16,0 0-16,0 0 15,0-26 1,0-26 0,0 26-16,-26-26 0,26 0 15,-26 0-15,26 0 16,0 0-16,-26 0 0,0 0 15,26 0-15,-26 1 16,0-1-16,0 0 16,25 26 15,-25 26-15,0 0-1,-25-1-15,-1 1 16,26 0-16,-26 26 0,-26-26 15</inkml:trace>
  <inkml:trace contextRef="#ctx0" brushRef="#br0" timeOffset="1584">1633 4331 0,'0'26'15,"-26"-26"-15,52 0 16,0 0 0,0-26-16,-1 26 15,1-26 1,0 26-16,0-26 15,0 26-15,0-26 16,0 26 0,0 0-1</inkml:trace>
  <inkml:trace contextRef="#ctx0" brushRef="#br0" timeOffset="2106">2281 3968 0,'0'-26'16,"0"52"30,0 0-46,0 0 0,26 0 16,-26 0-16,0 0 0,0 25 16,26-25-16,-26 0 15,0 0-15,0 26 0,0-26 16,0 0-16,0 0 16,0-52 15,0 0-16,0 0-15,0-26 0,0 26 16,0-26-16,0 26 16,-26-25-16,26-1 0,-26 0 15,26 0-15,-26 26 0,0-26 16,26 26-16,0-25 16,-26 25-16,26 0 15,0 0-15,26 26 16,0-26-16,0 26 0,0 0 15,0 0-15,-1-26 0,1 26 16,26 0-16,-26 0 16,26 0-16,-26 0 0,0 0 15,0 26-15,-26 0 16,0 0-16</inkml:trace>
  <inkml:trace contextRef="#ctx0" brushRef="#br0" timeOffset="2317">2333 4098 0,'0'25'15,"25"-25"17,1 0-17,-26-25-15,26 25 0,0-26 16,0 26-16,0 0 15,0-26-15,0 26 16,26 0-16,-26-26 0,0 0 16</inkml:trace>
  <inkml:trace contextRef="#ctx0" brushRef="#br0" timeOffset="2826">2799 3761 0,'0'-26'31,"26"26"-15,-26 26-1,0 0 1,26-1-16,-26 1 0,0 0 16,0 26-16,0-26 15,0 26-15,0-26 0,0 26 16,0-26-16,0-1 15,26 1-15,-26 0 0,0 0 16,0 0-16,0-52 31,0 0-15,0 0 0,0 0-16,0-25 0,0 25 15,0-26-15,0 0 0,0 0 16,0 0-16,0 1 15,0 25-15,0-26 16,0 26-16,0 0 0,0 0 16,0 0-16,26 26 15,-26-26-15,26 26 16,0 0-16,-1 0 16,1 0-16,-26 26 0,26-26 15,0 0-15,0 26 16,0-26-16,0 0 0,-26 26 15,26-26-15,-26 26 0,0 0 16,-26 0 0,26 0-16</inkml:trace>
  <inkml:trace contextRef="#ctx0" brushRef="#br0" timeOffset="3029">2851 4020 0,'0'26'16,"26"-26"0,0-26-1,0 26-15,0 0 16,25-26-16,-25 26 0,0-26 16,0 26-16,26-26 15,-26 26-15,0 0 0,0-26 16</inkml:trace>
  <inkml:trace contextRef="#ctx0" brushRef="#br0" timeOffset="4219">648 5419 0,'0'-26'0,"0"1"15,0-1 1,0 0-16,0 0 15,0 0 1,-26 26-16,26-26 0,-26 26 16,0 0-16,0-26 15,0 26-15,0 0 16,0 0-16,0 26 0,1-26 16,-27 26-16,26 0 15,0 0-15,26 0 0,-26 0 16,0-1-16,26 27 15,0-26-15,0 0 0,0 0 16,0 0-16,0 0 0,26 0 16,-26 0-16,26-26 15,0 26-15,0-26 0,0 26 16,0 0-16,-1-26 0,27 0 16,-26 25-16,0-25 15,26 0-15,-26 26 0,0-26 16,0 26-16,0-26 15,0 26-15,-26 0 16,0 0-16,0 0 16,-26-26-16,-26 26 15,26 0-15,0-26 0,-26 0 16,26 26-16,-26-26 16,26 0-16,-25 0 0,25 0 15,0-26-15,0 26 0,0 0 16,0-26-1,0 26-15,0 0 16,52 0 15,-26-26-31,26 26 0</inkml:trace>
  <inkml:trace contextRef="#ctx0" brushRef="#br0" timeOffset="4956">1166 5212 0,'0'-26'0,"0"0"15,-26 26 1,0 0-16,26 26 15,0 0-15,-26-26 16,26 26-16,-25 0 0,25 26 16,0-26-16,0 0 15,0 25-15,0-25 0,0 26 16,0-26-16,0 26 0,25-26 16,-25 0-16,26 0 0,0 0 15,0 0 1,0-26-16,0 0 0,0 0 15,0 0-15,0 0 16,0-26-16,0 0 16,0 0-16,-26 0 0,25 26 15,-25-26-15,0 0 16,0 0-16,-25 0 0,25 0 16,-26 26-16,0-26 15,0 26-15,0-26 0,0 26 16,0 0-16,0 0 15,0 0-15,26 26 16,26-26 15,0-26-31,0 26 16,0 0-16,0-26 0,26 26 16,-26-25-16,-1 25 15,1-26-15,0 26 0,0 0 16,26-26-1,-26 26-15,-26-26 0,26 26 16,-26 26 15,0 0-15,0 0 0,0-1-16,0 1 15,0 0-15,0 0 16,0 0-16,26 0 15,-26 0-15,0 26 0,26-26 16,-26 0-16,0 0 16,26 25-16,-26-25 0,0 0 15</inkml:trace>
  <inkml:trace contextRef="#ctx0" brushRef="#br0" timeOffset="5994">596 6612 0,'-26'-26'0,"0"-26"16,26 0-1,0 26-15,0 0 16,26 26 15,-26 26-31,26 0 16,-26 0-16,26 0 0,-26 26 15,26 0-15,-26-27 16,26 27-16,0 0 0,-26-26 16,26 26-16,-1-26 0,-25 26 15,26-26-15,0 0 16,0-1-16,0-25 16</inkml:trace>
  <inkml:trace contextRef="#ctx0" brushRef="#br0" timeOffset="6654">1037 6560 0,'0'26'31,"0"0"-15,0 0-16,0-1 0,0 1 15,0 0-15,0 0 16,26 0-16,-26 0 0,0 0 16,0 0-16,0 0 15,0 0-15,25-26 0,-25 26 16,0 0-16,0 0 16,26-26-16,0-26 46,-26 0-46,0 0 16,0 0-16,0 0 0,0 0 16,0-26-16,0 26 15,0-26-15,0 26 0,0-25 16,0 25-16,0 0 16,0 0-16,0 0 0,0 0 15,26 26-15,0 0 0,0 0 16,0 26-1,0 0-15,0-26 0,26 52 16,-26-26-16,-1 0 16,1-1-16,26 1 0,-26 0 15,0 0-15,0-26 0,0 26 16,-26 0-16,26-26 16,0 0-16,-26 26 0,26-26 15,-26-26 1,0 0-16,0 0 15,0 0-15,0-26 16,0 27-16,0-27 16,-26 26-16,26-26 0,-26 26 15,26-26-15,0 26 16,-26 0-16,26 0 0,0 1 16,26 50 15,0 1-31</inkml:trace>
  <inkml:trace contextRef="#ctx0" brushRef="#br0" timeOffset="6901">2177 6404 0,'0'26'31,"-26"-26"-31,52-26 16,0 26-1,-26-26-15,26 26 0,26-26 16,-26 26-16,0-25 0,25 25 16,-25-26-16,0 26 15,0-26-15,0 26 0,0 0 16</inkml:trace>
  <inkml:trace contextRef="#ctx0" brushRef="#br0" timeOffset="7632">2644 6145 0,'-26'0'15,"26"-26"1,0 52 0,26 0-1,-26 0-15,25 0 16,-25 0-16,0 0 16,26 0-16,-26 25 0,0-25 15,0 0-15,26 0 0,-26 0 16,0 0-16,0 0 15,0 0-15,0-52 32,0 0-17,0 0-15,0 0 16,0-26-16,0 26 16,-26-25-16,26 25 0,0-26 15,0 0-15,0 26 0,0-26 16,0 26-16,0 0 15,26 1-15,0-1 0,0 26 16,0 0 0,0 0-16,0 26 0,0-1 15,0 1-15,0 0 16,-26 0-16,26 0 0,-1 0 16,1 26-16,-26-26 0,26 0 15,-26 0-15,0 0 16,26-26-16,-26 25 0,0-50 47,0-1-32,0 0-15,-26 0 16,26 0-16,0-26 0,0 26 16,0-26-16,26 26 15,0-25-15,-26 25 0,26 0 16,0 26-16,0 0 0,0 0 15,0 26-15,0-26 16,0 26-16,-1 25 0,1-25 16,-26 26-16,26-26 0,-26 0 15,0 26-15,26-26 16,-26 0-16,0 0 0,0-1 16,0 1-1</inkml:trace>
  <inkml:trace contextRef="#ctx0" brushRef="#br0" timeOffset="8065">3473 5912 0,'0'-26'15,"0"52"16,26 0-15,-26 0-16,26 0 0,0 0 16,0 25-16,-26-25 15,26 26-15,-1 0 0,1-26 16,0 0-16,0 0 16,0 0-16,-26 0 0,26-1 15,0-25-15,0 0 0,0 0 16,0-25-16,0 25 15,0-26-15,-1 0 0,1-26 16,-26 26-16,26-26 16,-26 26-16,0-26 0,0 1 15,-26-1-15,0 0 0,26 26 16,-25-26-16,-1 26 16,0 0-16,26 0 0,-26 26 15,0 0-15,0 0 31,26 26-31,0 0 16,26 0 0</inkml:trace>
  <inkml:trace contextRef="#ctx0" brushRef="#br0" timeOffset="8766">4173 5756 0,'-26'0'16,"26"-26"0,0 52 15,26 0-31,-26 0 16,26 0-16,0 0 0,-26 26 15,25-26-15,-25 26 16,26-26-16,-26 25 0,26-25 15,-26 0-15,26 0 16,-26 0 0,0-52-1,0 0 1,0 0-16,0 0 0,0 0 16,-26-25-16,26 25 15,0-26-15,0 0 0,-26-26 16,26 26-16,0 1 0,0 25 15,0-26-15,0 26 16,26 0-16,0 52 16,0 0-1,-26 0-15,26 0 0,0 0 16,-26 25-16,26-25 0,0 0 16,-26 0-16,26 0 15,-26 0-15,0 0 16,26-26-16,0-26 31,25-52 0,-51 26-31,0 27 0,26-27 16,-26 0-16,0 26 16,0-26-16,26 26 0,-26 0 15,0 0-15,0 0 0,26 26 16,-26 26-1,26 0-15,-26 26 16,26-26-16,-26 26 16,26-26-16,-26 26 0,26-1 15,-26-25-15,26 26 0,0-26 16,-26 0-16,26 26 16,0-26-16,-26 0 0,0 0 15,0 25-15,0-25 16</inkml:trace>
  <inkml:trace contextRef="#ctx0" brushRef="#br0" timeOffset="10635">803 7700 0,'26'0'47,"-26"-26"-47,26 26 16,0-26-16,0 26 15,0-26-15,26 26 16,-26-25-16,0 25 16,0-26-16,25 26 0,-25 0 15,0-26-15,0 26 16</inkml:trace>
  <inkml:trace contextRef="#ctx0" brushRef="#br0" timeOffset="11051">1037 7545 0,'-26'0'0,"26"26"16,0 0 0,0-1-16,26 1 15,-26 0-15,26 0 0,-1 26 16,1 0-16,-26-26 0,26 26 15,0-1-15,0-25 16,0 26-16,-26-26 0,26 26 16,-26-26-16,26 0 0,-26 0 15,0 0-15,0 0 16,0 0-16,0-1 16,-26-50-1,0-1 1,0 0-1,0 0-15,0 0 16,-26 0-16,27 0 0,-1 26 16,0-26-16,-26 26 15,26 0-15,0 26 16,0 0-16,0 0 16,26 0-16,0 0 15,0 0-15,0 0 0,0-1 16,0 1-16,26-26 15,0 26-15,0-26 16</inkml:trace>
  <inkml:trace contextRef="#ctx0" brushRef="#br0" timeOffset="11597">1555 7726 0,'0'-26'0,"0"0"16,26 52 15,-26 0-31,0 0 16,26 0-16,-26 0 16,0 0-16,0 26 0,26-26 15,-26 25-15,0-25 0,26 0 16,-26 0-16,0 0 15,0 0-15,0 0 0,26-26 32,-26-26-17,-26 0 1,26-26-16,0 26 16,-26-26-16,26 1 0,-26-1 15,0-26-15,26 26 16,-26-26-16,26 27 0,-26-1 15,26 0-15,0 0 16,26 26-16,-26 0 0,26 26 16,0 0-16,26 0 0,-26 0 15,-1 26-15,1 0 16,0 26-16,0-26 0,0 0 16,-26 26-16,26-26 0,-26-1 15,0 27-15,0-26 16,-26 0-16,0 0 0,26 0 15,-26 0-15,0-26 16,26 26-16,-26-26 0,1 0 31,25-26-31,0 0 16</inkml:trace>
  <inkml:trace contextRef="#ctx0" brushRef="#br0" timeOffset="11871">2177 7700 0,'26'26'16,"0"-26"15,0-26-31,0 26 0,0 0 16,0-26-16,-1 26 15,1 0-15,0-26 0,0 26 16,0 0 0,-26-26-16,26 26 0,-26 26 47</inkml:trace>
  <inkml:trace contextRef="#ctx0" brushRef="#br0" timeOffset="12207">3032 7234 0,'-26'0'15,"26"-26"-15,-26 26 0,26 26 47,26 0-31,-26 25-16,26-25 0,-26 26 16,26-26-16,-26 26 0,26 0 15,-26 0-15,0-26 16,26 25-16,-26-25 0,26 0 15,-26 0-15,0 0 16,0 0-16</inkml:trace>
  <inkml:trace contextRef="#ctx0" brushRef="#br0" timeOffset="12689">3032 7519 0,'0'-26'47,"26"26"-47,0 0 15,26-26-15,-26 0 0,26 26 16,0-26-16,-27 0 0,27 0 15,0 26-15,-26-26 16,0 26-16,0-26 0,0 1 16,-26-1 15,-26 26-31,26-26 16,-26 26-16,26-26 15,-26 0-15,0 0 16,26 0-16,-26 0 15,0 0-15,26 52 32,26 0-32,-26 0 15,26 0-15,0 26 0,-26 0 16,26-27-16,0 27 16,-26 0-16,26 0 0,0-26 15,-26 26-15,26-26 0,-26 25 16,0-25-16,26 0 15,-26 0-15,0 0 0,0 0 16</inkml:trace>
  <inkml:trace contextRef="#ctx0" brushRef="#br0" timeOffset="13164">3758 7104 0,'0'-26'0,"0"0"16,0 0-16,0 0 16,26 26-1,0 0-15,0 26 16,0-26-16,-26 26 15,26 0-15,0 0 16,-1 26-16,-25 0 0,26-26 16,-26 26-16,0-1 0,0 1 15,26-26-15,-26 26 16,0-26-16,0 0 0,0 0 16,0 0-16,0 0 15,26-26 1,0-26-1,0 26 1,0 0-16,26-26 0,-26 0 16,26 26-16,-1-26 0,1 26 15,-26-26-15,26 26 16,-26 0-16,0-26 0,0 26 16,0 0-16,-52 0 46</inkml:trace>
  <inkml:trace contextRef="#ctx0" brushRef="#br0" timeOffset="14555">1192 8867 0,'0'-26'0,"0"0"15,0 0 1,0 52 0,0 0-1,26 0-15,-26-1 16,0 27-16,26 0 0,-26 0 15,26 0-15,0 0 0,0-1 16,0 1-16,0 0 16,-1 0-16,1-26 0,0 0 15,0 0-15,0 0 16,26 0-16,-26-26 0,0 0 16,0 0-16,0-26 0,0 0 15,-1 0-15,1 0 16,0-26-16,-26 0 0,0 0 15,0 1-15,0-1 0,0 0 16,0 0-16,-26 0 16,0 0-16,1 1 0,-1-1 15,0 26-15,0 0 16,0 0-16,0 0 16,26 52-1,26 0 1,-26 0-16,26-26 15,-26 26-15,26-26 16,-26 26-16</inkml:trace>
  <inkml:trace contextRef="#ctx0" brushRef="#br0" timeOffset="15045">2203 8685 0,'26'-26'0,"-26"0"16,0 0-1,0 0-15,-26 26 0,0-25 16,0 25-16,0 0 16,26 25-16,-26-25 15,0 26-15,0 0 0,0 0 16,1 0-16,-1 0 15,0 0-15,26 0 0,0 0 16,26 0-16,-26 0 16,26 0-16,-1-1 15,27-25-15,-26 26 0,26-26 16,-26 0-16,26 26 16,0-26-16,-26 0 0,0 0 15,-1 26-15,1-26 0,0 26 16,0 0-16,-26 0 15,26 0-15,-26 0 0,0 0 16,0 0-16,-26 0 16,0-1-16,26 1 0,-26-26 15,0 26-15,1-26 0,-1 0 16,0 0-16,0 0 16,-26 0-16,26 0 15,0 0-15,0-26 0,0 26 16,26-26-1</inkml:trace>
  <inkml:trace contextRef="#ctx0" brushRef="#br0" timeOffset="15382">2799 8711 0,'-26'26'16,"52"-26"31,-26-26-47,26 26 0,0 0 15,0 0-15,0-26 16,0 26-16,0-26 0,25 26 15,-25-26-15,0 26 16,26 0-16,-26-26 0,0 26 16,0-26-16,-26 52 47,-26-26-47</inkml:trace>
  <inkml:trace contextRef="#ctx0" brushRef="#br0" timeOffset="16108">3836 8167 0,'26'0'32,"-52"0"-1,0 0-16,0 0-15,0 0 16,0 0-16,0 0 16,0 26-16,-26-26 0,27 26 15,-1-26-15,-26 26 0,26-26 16,0 0-16,0 25 16,0-25-16,26 26 15,-26-26-15,26 26 16,0 0-1,26 0 1,0-26 0,-26 26-16,26-26 0,-26 26 15,26 0-15,0-26 16,0 26-16,-26 0 0,26 0 16,0 0-16,-1-1 0,-25 1 15,26 0-15,-26 0 16,26 0-16,-26 0 0,0 26 15,26-26-15,-26 0 0,0 0 16,26 25-16,-26-25 16,0 0-16,0 0 0,26 26 15,-26-26-15,26-26 16,-26 26-16,0 0 0,26-26 16,0 26-1,0-26-15,0-26 16,0 26-16,-1-26 0,1 0 15,0 26-15,0-26 16,-26 0-16,26 26 0,0-26 16,0 0-16,-26 0 31,0 0-31</inkml:trace>
  <inkml:trace contextRef="#ctx0" brushRef="#br0" timeOffset="16409">3603 8763 0,'25'0'16,"1"0"-1,0-26-15,0 26 0,0-26 16,0 26-16,0-26 0,0 26 16,0-26-16,0 26 15,0-26-15,0 26 0,-1 0 16,1-26-16,0 26 0,0 0 16,-26-26-1,26 26-15</inkml:trace>
  <inkml:trace contextRef="#ctx0" brushRef="#br0" timeOffset="16888">4613 8167 0,'0'-26'16,"0"0"0,-26 26-16,0 0 15,1 0-15,-1 0 16,0 0-1,0 26-15,26 0 16,-26 0-16,26 0 0,0 25 16,-26-25-16,26 26 0,0-26 15,0 26-15,26-26 16,-26 0-16,26 0 0,-26 0 16,26 0-16,0-26 15,-26 25-15,26-25 0,25 0 16,-25 0-16,26 0 0,0 0 15,0-25-15,26-1 16,-27 26-16,1-26 0,0 0 16,0 26-16,0-26 0,-26 0 15,0 26-15,0 0 16,-1-26-16,-50 26 31,-1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59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810 2229 0,'-26'-26'15,"26"0"1,0 0-1,0 52 17,0 26-17,0-26-15,0 0 16,0 26-16,0-1 0,0 27 16,0-26-16,0 0 0,0 0 15,0-1 1,0 1-16,0-26 0,0 26 0,0-26 15,0 0-15,0 0 0,-26-26 16</inkml:trace>
  <inkml:trace contextRef="#ctx0" brushRef="#br0" timeOffset="432">680 2592 0,'0'-26'0,"26"26"31,0 0-15,0 0-16,0 0 0,0 0 15,26 0-15,0 0 16,-26 0-16,25 0 0,1-26 16,-26 26-16,0 0 15,0 0-15,0 0 0,-26-26 16,0 0 15,-26 26-31,26-26 0,-26 0 16,26 0-1,-26 0-15,26 0 0,-26 1 16,26 50 15,0 1-31,26 0 0,-26 0 16,0 26-16,0-26 15,0 26-15,26 0 0,-26-1 16,0-25-16,0 0 0,0 26 16,26-26-16,-26 0 15,0 0-15,0 0 0,0 0 16</inkml:trace>
  <inkml:trace contextRef="#ctx0" brushRef="#br0" timeOffset="930">1302 2384 0,'0'-26'0,"0"52"32,0 0-17,0 0 1,-25 0-16,25 0 15,0 26-15,0-26 0,0 0 16,0 26-16,0-27 16,0 27-16,-26-26 0,26 0 15,0 0-15,0 0 0,0 0 16,0 0 0,0-52 15,26 0-31,-26-26 15,25 26-15,-25 0 16,26-26-16,-26 1 0,26-1 16,-26 0-16,26 0 0,-26 0 15,26 26-15,0 0 16,-26 1-16,26 25 0,0 0 16,0 25-16,0 1 0,-26 0 15,26 0-15,0 0 16,-1 26-16,-25-26 0,26 26 15,0-26-15,-26 25 16,26-25-16,-26 0 0,0 0 16,0 0-16,26 0 0,-26 0 15,0 0-15,0 0 16,-26-26-16</inkml:trace>
  <inkml:trace contextRef="#ctx0" brushRef="#br0" timeOffset="1121">1380 2644 0,'-26'0'0,"0"0"15,0 0-15,52 0 16,0 0 0,0 0-1,26 0-15,-26 0 16,0 0-16,26 0 15,-26-26-15,0 26 0,25 0 16</inkml:trace>
  <inkml:trace contextRef="#ctx0" brushRef="#br0" timeOffset="1406">1950 2410 0,'-26'0'0,"26"-26"16,0 0 0,0 52-1,0 0 1,0 26-16,0-26 16,0 0-16,0 26 0,26-26 15,-26 26-15,0-27 16,0 27-16,0-26 0,0 0 15,0 0-15,0 0 16,-26-26 0,26-26-1</inkml:trace>
  <inkml:trace contextRef="#ctx0" brushRef="#br0" timeOffset="1764">1924 2462 0,'0'-26'0,"0"0"0,26 26 31,-26 26-31,26-26 16,0 26-16,0 0 0,0 0 15,0 26-15,-26-26 16,26 0-16,0 0 0,0-1 16,0-25-16,0 26 15,0 0-15,-1-26 16,1 26-16,0-26 15,-26-26 17,26 26-32,-26-26 0,0 0 15,0-25-15,0 25 16,0-26-16,0 26 0,-26-26 16,26 26-16,0 0 15,0 0-15,0 0 0,-26 1 16,26 50 15,0 1-31</inkml:trace>
  <inkml:trace contextRef="#ctx0" brushRef="#br0" timeOffset="2292">2598 2307 0,'-26'0'16,"1"26"15,25-1-15,0 1-16,0 0 0,0 0 15,0 26-15,0-26 0,0 26 16,0 0-16,0-26 15,0 25-15,0-25 0,-26 0 16,26 0-16,0 0 16,0 0-16,-26-26 15,26-26 1,0 0 0,0 0-16,0 0 0,0 0 15,0 0-15,0-25 16,0-1-16,0 0 0,0 26 15,0-26-15,26 0 0,-26 26 16,0 1-16,26-1 16,-1 26-16,1 0 15,0 26 1,-26-1-16,26 1 16,0 0-16,0 0 0,-26 26 15,26-26-15,0 0 16,0 26-16,-26-26 0,26 0 15,-26-1-15,26 27 16,-26-26-16,26 0 16,-26 0-16,-26-26 15,0 0 1</inkml:trace>
  <inkml:trace contextRef="#ctx0" brushRef="#br0" timeOffset="2497">2443 2773 0,'-26'0'15,"52"0"1,0 0 15,0 0-31,0 0 16,0 0-16,-1-26 15,1 26-15,26-26 0,-26 26 16</inkml:trace>
  <inkml:trace contextRef="#ctx0" brushRef="#br0" timeOffset="-1039">1147 104 0,'-26'0'0,"26"-26"0,0 0 15,0 0 17,0 0-1,26 26 0,-26 26 16,26 0-47,-26 0 16,0 25-16,26-25 15,-26 0-15,26 26 16,-26-26-16,0 26 0,26 0 16,-26 0-16,0-1 15,0 1-15,0 0 0,26 0 16,-26 0-16,0 0 0,0-1 15,0-25-15,0 26 16,0 0-16,0-26 0,0 26 16,0-26-16,0 0 15,0 25-15,0-25 0,0 0 16,0 0-16,0 26 0,0-26 16,0 0-16,0 0 15,0 0-15,0 0 16,0 0-16,0-1 15,0 1-15,0 0 16,0 0 0,0 0-1,0 0 1</inkml:trace>
  <inkml:trace contextRef="#ctx0" brushRef="#br0" timeOffset="-679">966 1374 0,'-26'0'0,"52"25"47,-1-25-32,1 26 1,0-26-16,0 26 15,0 0 1,0-26-16,0 26 0,0 0 16,0-26-16,-26 26 0,26 0 15,0 0 1,-26 0-16,0 0 16</inkml:trace>
  <inkml:trace contextRef="#ctx0" brushRef="#br0" timeOffset="-414">1665 1374 0,'-26'0'31,"0"0"-31,1 25 15,-1-25 1,0 26-16,0-26 0,0 26 16,0 0-16,0 0 15,0 0-15,0 0 0,0 0 16,0-26-16,0 26 0,1 0 16,25 0-16,0 0 15,-26-26-15</inkml:trace>
  <inkml:trace contextRef="#ctx0" brushRef="#br0" timeOffset="3865">2935 2022 0,'0'-26'16,"0"0"-16,0 0 15,-26 0-15,26 0 16,-26 26-16,1-26 16,-1 0-16,0 0 0,0 26 15,0-26-15,-26 0 0,0 26 16,0-26-16,1 26 16,-1-26-16,-26 26 0,26 0 15,-26 0-15,1-25 16,-1 25-16,0 0 0,0 0 15,26 0-15,-25 0 0,-1 0 16,0 0-16,0 0 16,1 0-16,-1 0 0,0 0 15,26 0-15,-25 25 16,-1-25-16,0 26 0,0-26 16,1 26-16,-1-26 0,26 26 15,-26 0-15,0 0 16,27 0-16,-27 0 0,26 0 15,0 0-15,0 26 16,1-26-16,25 25 0,-26-25 16,26 26-16,-26 0 0,26-26 15,0 26-15,0-26 16,0 25-16,0-25 0,26 26 16,-25 0-16,25-26 0,0 26 15,0-26-15,0 26 16,0-1-16,0-25 0,0 26 15,0 0-15,0-26 16,25 26-16,-25-26 0,0 0 16,0-1-16,0 1 0,0 0 15,26 0-15,-26 0 16,26 0-16,0 0 0,-26 0 16,26 0-16,0-26 15,26 26-15,-26 0 0,26 0 16,-26 0-16,25-26 0,1 25 15,0 1-15,0 0 16,0 0-16,0-26 0,-1 26 16,1 0-16,26 0 15,-26-26-15,26 26 0,-27-26 16,1 26-16,26-26 0,0 0 16,-26 26-16,25-26 15,1 0-15,0 0 0,0 0 16,25 0-16,-25 0 15,0 0-15,0 0 0,-1 0 16,1 0-16,0-26 0,0 26 16,-1 0-16,1 0 15,0-26-15,-26 26 0,0-26 16,-1 26-16,1-26 16,0 26-16,0-26 0,-26 26 15,0-26-15,0 26 0,0-26 16,-1 26-16,1-26 15,0 0-15,0 1 16,0-27-16,0 26 16,-26 0-16,26 0 0,-26-26 15,26 26-15,-26-26 0,26 26 16,-26 0-16,26-25 16,-26 25-16,0 0 0,26 0 15,-26-26-15,0 26 0,0 0 16,0 0-16,0-26 15,0 27-15,0-27 0,0 0 16,0 26-16,0-26 16,0 0-16,-26 26 0,26-25 15,-26 25-15,26-26 16,-26 26-16,0 0 0,0-26 16,26 26-16,-26 0 0,0 0 15,-26 0-15,26 1 16,1-1-16,-1 0 0,0 0 15,0 0-15,26 0 0,-26 0 16,0 26-16,26-26 16,-26 0-16,0 0 15,26 0 1,-26 26-16,26-26 16,-26 26-1,0 0 1,0 26-1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05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2618 287 0,'0'-26'15,"26"26"-15,-26-26 32,0 0-17,0 0 17,-26 26-17,26-26 1,-26 26-16,0 0 15,0 0-15,0 0 16,0 0-16,-26 0 0,27 0 16,-27 0-16,0 0 0,26 0 15,-26 26-15,0-26 16,0 26-16,27-26 0,-27 26 16,26-26-16,-26 26 0,26-26 15,0 26-15,-26-26 16,26 25-16,0 1 0,-25-26 15,25 26-15,0 0 16,0 0-16,0 0 16,0-26-16,0 26 15,26 0-15,-26-26 0,26 26 16,0 0-16,-26-26 0,26 26 16,0 0-1,0 0-15,0-1 16,26 1-1,-26 0-15,26 0 16,0 0-16,0-26 16,0 26-16,0 0 15,0 0-15,26-26 0,-1 26 16,1 0-16,0 0 0,0-26 16,0 26-16,0-26 15,25 25-15,-25-25 0,0 26 16,26-26-16,-26 0 15,25 0-15,-25 0 0,0 0 16,26 0-16,-26 0 0,-1 0 16,27 0-16,-26 0 15,0-26-15,26 26 0,-27 0 16,1-25-16,0 25 16,0 0-16,-26 0 0,0 0 15,0-26-15,0 26 0,0 0 16,-1 0-1,1 0-15,-26-26 32,26 26-32,-26-26 15,0 0 1,0 0-16,0 0 16,26 0-16,-26 0 0,0 0 15,0-26-15,0 27 16,0-1-16,0-26 0,0 26 15,0 0-15,0 0 0,0 0 16,0 0-16,0 0 16,0 0-16,0 0 15,0 0-15,-26 26 16,0-25-16,0-1 16,1 26-16,-27-26 0,26 26 15,0-26-15,-26 26 16,26-26-16,-26 26 0,0 0 15,1-26-15,-1 26 16,0 0-16,0-26 0,26 26 16,-26 0-16,0 0 0,27 0 15,-1 0-15,0-26 16,0 26-16,0 0 0,0 0 16,0 0-16,0 26 15,0-26 1,26 26-16,-26-26 0,0 0 15,26 26-15,-26-26 16,1 26-16,-1 0 0,0-26 16</inkml:trace>
  <inkml:trace contextRef="#ctx0" brushRef="#br0" timeOffset="1074">1763 468 0,'-26'0'32,"0"0"-17,0 0 16,26 26-15,0 0 0,-26 0-16,26 0 15,0 0-15,-26 0 0,26-1 16,0 27-16,0 0 16,-26-26-16,26 26 0,0 0 15,0 0-15,-26-27 16,26 53-16,0-26 0,-26 0 15,26 0-15,-26 0 0,26-1 16,0 1-16,-26 0 16,26 0-16,0 0 0,0 0 15,0-1-15,0 1 16,0 0-16,0-26 0,0 26 16,-26 0-16,26 0 0,0-27 15,0 1-15,0 0 16,0 26-16,0-26 0,0 0 15,0 0 1,0 0-16,0 0 16,0 0-16,0 0 31,26-52 47,0 26-78,0-26 16,0 26-1,26 0-15,-26 0 0,26-26 16,0 26-16,-1 0 0,1 0 16,0 0-16,26 0 15,-26 0-15,25-26 0,1 26 16,-26 0-16,26 0 0,0 0 15,-27 26-15,27-26 16,-26 0-16,0 0 0,26 26 16,-27-26-16,1 0 15,0 0-15,-26 0 0,26 0 16,-26 0-16,0 0 0,0 0 16,25 0-16,1 0 15,-26 0 1,0 0-16,0 0 15,0 0-15,0 0 0,0-26 16,0 26 0,0 0-1,-26-26 32,0 0-31</inkml:trace>
  <inkml:trace contextRef="#ctx0" brushRef="#br0" timeOffset="1601">3473 909 0,'26'-26'0,"-26"0"16,0 52 15,0 0-15,0 0-1,0-1 1,0 1-16,0 0 16,0 0-16,0 26 15,0-26-15,-26 26 0,26-26 16,0 26-16,0-1 0,0-25 16,-26 26-16,26-26 15,0 0-15,0 26 0,0-26 16,0 26-16,-26-27 0,26 1 15,0 26-15,0-26 16,0 26-16,0-26 0,0 26 16,0-26-16,0 0 0,0 0 15,0-1-15,0 1 16,0 0-16,0 0 0,0 0 16,-26-26-16,26 26 15,0 0 1,-25-26-1</inkml:trace>
  <inkml:trace contextRef="#ctx0" brushRef="#br0" timeOffset="2393">1918 1686 0,'0'-26'31,"0"0"-16,0 0 1,0 0 0,0 1-1,-26-1-15,0 26 16,26-26 0,-26 26-16,0 26 15,26 0 1,0-1-16,-25 1 0,25 0 15,0 0-15,0 26 16,-26-26-16,26 0 0,0 0 16,0 0-16,26 0 0,-1 0 15,1-26 1,0 0 0,0 0-1,0-26-15,-26 0 16,26 0-16,-26 0 0,0 0 15,0 0-15,0 0 16,0-26-16,0 26 0,0-25 16,-26 25-16,26-26 15,0 26-15,0 0 0,0 0 16,0 0-16,0 52 31,26-26-31,-26 26 16,0 0-16,26 0 15,-26 0-15,26 0 0,-26 0 16,0-1-16,26 1 0,-26 26 16,0-26-16,26 0 15,-26 0-15,0 0 0</inkml:trace>
  <inkml:trace contextRef="#ctx0" brushRef="#br0" timeOffset="2938">2255 1479 0,'-26'-26'0,"0"26"15,0 0 16,26 26 16,0 0-31,0 0 0,0 0-1,26-26-15,-26 25 16,0 1-16,26-26 0,-26 26 15,26-26-15,0 0 16,0 0 0,-26-26-16,26 26 0,-26-26 15,26 1 1,-26-1-16,0 0 16,0 0-16,0 0 15,26 52 48,-26 0-63,26-26 15,-26 26-15,0 0 16,25-26-16,1 25 16,0-25-1</inkml:trace>
  <inkml:trace contextRef="#ctx0" brushRef="#br0" timeOffset="3179">2514 1220 0,'-26'0'15,"26"26"1,26-26-1,-26 25-15,0 1 16,26 0-16,-26 0 0,0 0 16,26 0-16,-26 0 15,0 26-15,26-26 0,-26 0 16,0 0-16,26-1 16,-26 1-16</inkml:trace>
  <inkml:trace contextRef="#ctx0" brushRef="#br0" timeOffset="3804">2488 1453 0,'26'0'31,"0"0"-16,0-26-15,26 26 16,-26 0-16,0 0 16,26 0-16,-27-26 0,1 26 15,26 0-15,-26-26 0,0 26 16,0 0-16,-26-26 16,26 26-16,0 0 15,-26-26-15,-26 26 16,0-26-1,0 26 1,0 0 0,0 0-16,0 0 15,26 26-15,-26-26 16,26 26-16,-26-26 0,26 26 16,-25 0-16,25 0 15,0 0 1,25 0-16,1-26 15,-26 26 1,26-26-16,0 0 16,0 0-16,0 0 15,0-26-15,0 0 16,0 0 0,0 0-16,-26 0 15,26 0 1,-26 0-16,0 0 15,0 52 17,0 0-32,26-26 15,-26 26-15,0 0 0,0 0 16,26 0-16,-26 0 0,25 26 16,-25-26-16,26-1 15</inkml:trace>
  <inkml:trace contextRef="#ctx0" brushRef="#br0" timeOffset="20567">3888 1271 0,'26'0'63,"0"0"-48,0 0 1,0 0-16,-1 0 16,1 0-16,0 0 0,26 0 15,-26 0-15,26 0 16,0 0-16,0 0 0,25 0 16,-25 0-16,26 0 15,0 0-15,-26 0 0,25 26 16,27-26-16,-26 0 0,-1 0 15,1 0-15,26 0 16,-26 0-16,25 26 0,-25-26 16,26 0-16,-1 0 0,-25 0 15,26 0-15,-26 26 16,25-26-16,-25 0 0,0 0 16,25 0-16,-25 0 15,0 0-15,26 0 0,-27 0 16,27 0-16,-26 0 0,26 0 15,-27 0-15,27 0 16,-26 0-16,-1 0 0,1 0 16,-26-26-16,26 26 15,0 0-15,-1 0 0,1 0 16,-26 0-16,26 0 0,-1 0 16,-25 0-16,0 0 15,0 0-15,-26 0 0,26 0 16,-26 0-16,0 26 15,-1-26-15,1 0 16</inkml:trace>
  <inkml:trace contextRef="#ctx0" brushRef="#br0" timeOffset="21168">7853 1012 0,'26'0'47,"0"26"-32,0-26-15,0 26 16,0-26 0,0 0-16,0 26 0,0-26 15,0 26-15,0-26 16,0 26-16,-1-26 0,1 26 16,0 0-1,0 0-15,0-26 16,-26 26-16,0-1 31,0 1-15,-26-26-1,26 26 1,-26 0-16,0 0 16,26 0-16,-26-26 15,1 26-15,-1 0 0,0 0 16,0 0-16,0-26 0,0 26 15,0 0-15,0-1 16,26 1-16,-26-26 0,0 26 16,0 0-1,0-26-15,26 26 16,-26-26-16,1 0 16</inkml:trace>
  <inkml:trace contextRef="#ctx0" brushRef="#br0" timeOffset="22109">5236 209 0,'0'-26'16,"0"52"30,0 0-30,0 0-16,0 25 16,0-25-16,0 26 0,0 0 15,0-26-15,0 26 0,0 0 16,0-26-16,0 25 0,0-25 16,0 26-16,-26-26 15,26 0-15,0 0 0,-26-26 16,26 26-16,0 0 15,26-26 17,0 0-32,-26 26 15,26-26-15,25 0 0,-25 0 16,26 26-16,-26-26 16,26 0-16,0 0 0,0 0 15,-1 0-15,1 0 0,0 0 16,-26 0-1,0 0-15,26 0 0,-26 0 16</inkml:trace>
  <inkml:trace contextRef="#ctx0" brushRef="#br0" timeOffset="22404">5858 546 0,'26'-26'0,"-26"0"15,26 52 17,-26 0-17,25 0-15,-25 26 16,0-27-16,26 1 0,-26 26 15,0-26-15,0 0 0,0 0 16,0 0-16,0 0 16,0 0-16,0 0 0</inkml:trace>
  <inkml:trace contextRef="#ctx0" brushRef="#br0" timeOffset="22590">5884 235 0,'-26'0'16,"26"26"15,26-26-31,-26 26 0,26-26 16,-1 25-16,1 1 15</inkml:trace>
  <inkml:trace contextRef="#ctx0" brushRef="#br0" timeOffset="23020">6169 494 0,'-26'0'15,"0"0"-15,0 0 16,26 26 0,26 0-1,-26 0-15,26 0 16,0 0-16,-26-1 16,26 1-16,0 26 0,-26-26 15,0 0-15,25 0 0,-25 0 16,0 0-16,26 0 15,-26 0-15,0 0 16,26-26 0,-26-26-16,0 0 15,26 0-15,-26 0 16,26 0-16,-26 0 16,26-26-16,-26 26 15,26-26-15,-26 27 0,0-27 0,26 26 16,-26 0-16,0 0 15,26 26-15,-26-26 0,26 26 32,-26 26-32,0 0 15</inkml:trace>
  <inkml:trace contextRef="#ctx0" brushRef="#br0" timeOffset="23471">6713 675 0,'0'26'16,"-26"-26"-16,26 26 0,26-26 47,0 0-47,0-26 15,0 26-15,0 0 16,0 0-16,25-26 0,-25 26 16,0-26-16,0 26 0,0-25 15,0 25-15,-26-26 16,26 0-16,-26 0 0,-26 0 16,0 0-1,0-26-15,0 26 0,0 0 16,0 26-16,-25-26 0,25 0 15,0 26-15,-26 0 16,0 26-16,26 0 0,0 0 16,-26 26-16,26 0 15,26 0-15,0 0 0,0-1 16,0-25-16,52 26 0,-26 0 16,26-26-16,26 26 15,-26-26-15,25 0 0,1-26 16,26 25-16,-26-25 15,-27 0-15,27 0 0</inkml:trace>
  <inkml:trace contextRef="#ctx0" brushRef="#br0" timeOffset="25012">8579 261 0,'0'-26'15,"0"0"-15,-26 26 0,26-26 16,-26 0-16,0 52 31,26 0-31,0 26 16,0-1-16,0 1 0,0 26 16,0 0-16,-26 0 0,26-1 15,0 1-15,0 26 16,0-1-16,0-25 0,-25 0 15,25 26-15,0-27 16,-26 27-16,26-26 0,-26 0 16,26-1-16,-26 27 0,26-26 15,-26 0-15,26-1 16,0 1-16,0-26 0,0 26 16,-26-27-16,26 1 15,0-26-15,0 0 0,0 0 16,0 0-16,0 0 0,0-52 31,0 0-15,26 26-16,-26-26 0,26 0 15,0 0 1,0 26-16,25 0 0,1 0 16,52 0-1,-26 0-15,-1 0 0,27 0 16,0 0-16,-1 26 0,27-26 15,26 26-15,-1-26 16,1 26-16,25 0 0,-25-26 16,25 26-16,-26-26 15,27 26-15,-27-26 0,-25 0 16,0 0-16,-1 26 0,-25-26 16,-26 0-16,-1 0 15,-25 0-15,0 0 0,0 0 16,-26 0-16,0 0 15,0 0-15,0 0 0,-1 0 16,1 0-16,-26-26 0,26 26 16,0 0-1,0 0-15,0 0 16,-26-26-16,26 26 16,-26-26-16,26 26 0,-26-26 15,26 0-15,-26 0 16,26 0-16,-26-26 15,0 27-15,26-53 0,-26 26 16,26 0-16,-26-26 16,26-25-16,-26 25 0,25-26 15,-25 26-15,26-25 0,-26-1 16,26 0-16,-26 27 16,26-27-16,-26 0 0,26 27 15,-26-27-15,0 26 16,0 0-16,0 27 0,0-27 15,0 26-15,0 0 0,0 26 16,0-26-16,-26 26 16,26-25-16,0 25 0,-26 0 15,26 0-15,-26 0 16,0 0 0,1 26 15,-1 0-31,0 0 15,0 0 1,0 0-16,0 0 0,-26 0 16,0 0-16,-26 0 0,-25 0 15,-1 0-15,-25 0 16,-1 0-16,-26 0 0,27 0 16,-27 0-16,27 0 15,-1 0-15,26-26 0,1 26 16,25 0-16,0 0 0,26 0 15,-25 0-15,25 0 16,-26-26-16,26 26 0,-25 0 16,-1 0-16,0-26 0,0 26 15,1 0-15,-1 0 16,0-26-16,26 26 0,0 0 16,0 0-16,1-26 15,25 26-15,0 0 0,0 0 16,0 0-16,0 0 31,0 0-31,0 26 16,0-26-1,26 26-15,-26-26 0,0 26 16,1-26-16,-27 26 0,26 0 16,0-26-16,0 26 15,-26-26-15,26 26 0,0-26 16,0 26-1,0-26-15</inkml:trace>
  <inkml:trace contextRef="#ctx0" brushRef="#br0" timeOffset="25688">9668 960 0,'0'-25'15,"-26"25"-15,26-26 16,-26 0-16,26 0 16,-26 0-16,0 0 15,26 0-15,-26 26 16,-26-26-16,26 26 0,-25 0 15,25 0-15,-26 0 16,-26 0-16,26 26 0,0 0 16,0 0-16,27 0 0,-27 0 15,26 0-15,0 0 16,26-1-16,0 1 0,0 0 16,0 0-16,26 0 15,0 0-15,0 0 0,0 0 16,-1 0-16,27-26 0,0 26 15,0 0-15,-26-26 16,26 26-16,0-1 0,-1-25 16,-25 26-16,26 0 0,-26 0 15,-26 0-15,0 0 16,0 0-16,-26 0 16,0 0-16,-26 0 15,27-26-15,-27 26 0,0 0 16,0-26-16,0 25 0,0-25 15,0 0-15,27 0 16,-27 0-16,26 0 0,0-25 16,0-1-16,0 0 15,0 0-15,26 0 16,0 0-16,0 0 16</inkml:trace>
  <inkml:trace contextRef="#ctx0" brushRef="#br0" timeOffset="26308">9901 1012 0,'0'-26'16,"0"52"15,0 0-31,0 0 16,0 26 0,0-26-16,-26 0 0,26 26 15,-26-26-15,0 25 16,0 1-16,0-26 0,0 26 15,26-26-15,-25 26 0,-1-26 16,26 0-16,-26-1 16,26 1-16,0 0 0,-26 0 15,26 0-15,0-52 32,26 0-32,-26 0 15,26 0-15,0 1 16,-1-27-16,1 0 0,0 0 15,0 0-15,26-26 16,-26 27-16,0-27 0,0 26 16,0 0-16,0 0 0,0 1 15,-1 25-15,1 0 16,0 26 0,-26 26-16,26 0 0,-26-1 15,0 27-15,26 0 16,-26 0-16,0 0 0,26 26 15,-26-27-15,0 1 16,26 0-16,-26 0 0,0 0 16,0 0-16,0-27 0,26 27 15,-26-26-15,0 26 16,0-26-16,0 0 0,-26 0 16</inkml:trace>
  <inkml:trace contextRef="#ctx0" brushRef="#br0" timeOffset="26530">9797 1401 0,'-26'0'0,"0"0"0,26-26 15,26 26 1,26 0-16,-26 0 15,26 0-15,26-26 0,-26 26 16,25 0-16,-25 0 0,26 0 16,-26-26-16,0 26 15,-27 0-15,27 0 0,-26-26 16</inkml:trace>
  <inkml:trace contextRef="#ctx0" brushRef="#br0" timeOffset="27030">11093 1116 0,'26'0'15,"0"-26"1,0 26-16,-26-26 16,26 26-16,-26-26 0,26 0 15,-26 0 1,0 0-16,-26 26 16,0 0-16,0 0 0,0 0 15,-26 26-15,0 0 16,27 0-16,-27 0 0,0 26 15,0-26-15,26 26 0,0-26 16,0 25-16,0-25 16,26 26-16,0-26 0,0 0 15,0 26-15,26-26 16,0 0-16,0 0 0,26-26 16,-26 26-16,26-1 15,0 1-15,-1-26 0,27 0 16,-26 0-16,26 0 0,-26 0 15,25 0-15,-25 0 16,0-26-16,0 26 0,0-25 16,-26-1-16,25 0 0,-51 0 15,0 0 1,-26 26-16</inkml:trace>
  <inkml:trace contextRef="#ctx0" brushRef="#br0" timeOffset="28873">0 1557 0,'0'-26'0,"0"52"16,0-1 62,0 1-78,0 0 16,0 0-16,26 0 15,-26 0-15,26 0 0,-26 26 16,26-26-16,-26 0 0,26 0 16,0 0-16,-26-1 15,26 1-15,-26 0 0,26-26 31,-26-26-15,25 0 0,-25 1-16,26-27 0,0 0 15,0 0-15,0 0 0,0 0 16,0-25-16,26 25 16,0-26-16,0 0 0,-27 26 15,27-25-15,0 25 16,0 0-16,0 0 0,26 0 15,-53 0-15,27 27 0,0-1 16,-26 0-16,0 0 16,0 26-16,0 0 0,0 0 15,-26 26 17,0 0-17,0 0 32,-26-26-47,0 25 16</inkml:trace>
  <inkml:trace contextRef="#ctx0" brushRef="#br0" timeOffset="31284">4951 2023 0,'0'-26'16,"0"0"15,25 26-15,-25 26 15,0 0 0,0 0-31,26 0 16,-26 0-16,26 0 15,-26 0-15,0 0 16,0 0-16,26-26 0,-26 25 16,0 1-16,0 0 15,26-26 1,-26 26-1,26-26 48,0 0-16,0 0 0,0-26 62,0 26-93,0-26-16,-26 0 0,26 1 15,25-1-15,-25 0 16,0 0-16,0-26 0,26 26 16,-26-26-16,26 0 0,0 26 15,-1-25-15,-25-1 16,52 0-16,-26 0 0,0 26 15,-26 0-15,26 0 16,-1 0-16,-25 0 0,26 1 16,-26 25-16,0-26 0,0 26 15,0-26-15,0 26 16,0 0 15,-26 26 47</inkml:trace>
  <inkml:trace contextRef="#ctx0" brushRef="#br0" timeOffset="34265">9590 2827 0,'0'-26'0,"0"0"16,0 52 77,0 0-93,0-1 16,0 1-16,0 0 0,0 0 16,0 0-16,0 0 15,-26 0-15,26 26 0,0-26 16,0 0-16,0 0 16,0 0-16,0-1 15,26-25 16,0 0-15,-26-25-16,26-1 16,0 0-1,0 26-15,-26-26 0,26-26 16,-1 26-16,1 0 16,0-26-16,0 26 0,0-26 15,0 27-15,26-27 0,-26 26 16,0 0-16,0 0 15,25 0-15,-25 0 0,0 26 16,0-26-16,0 26 16,0 0-16,0 0 0,0 0 15,0 0-15,0 0 16,0 0 0,0 0-1,-1 0 1,-50 0 46,-1 0-62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260 220 0,'0'-26'15,"26"0"1,0 0-16,0 26 16,0 0-1,0 0-15,-26 26 16,0 0 0,0 26-16,0-26 0,0 26 15,0 0-15,0-1 0,-26 27 16,26-26-16,-26 26 15,0 0-15,0-1 0,0-25 16,0 26-16,0 0 16,0-26-16,1 25 0,-1-25 15,0 0-15,0 0 0,0 0 16,26-1-16,-26 1 16,26 0-16,0 0 0,0-26 15,-26 26-15,26-26 0,0 25 16,0-25-16,0 0 15,0 0-15,0 0 0,0 0 16,0 0 0,0 0-16,26-26 62,-26-26-46,26 26-16,0-26 15,0 26 1,26-26-16,-27 26 0,27 0 16,0 0-16,0-26 0,26 26 15,-1 0-15,27 0 16,0 0-16,25 0 0,1 0 16,0 0-16,25 0 15,1 0-15,-1 0 0,1 0 16,-1 0-16,1 26 0,-1-26 15,1 0-15,-27 0 16,1 0-16,-1 26 0,-25-26 16,0 0-16,-1 0 0,1 0 15,-26 0-15,0 0 16,-27 0-16,27 0 0,-26 0 16,0 0-16,0 0 15,0 0-15,-26 0 0,-1 0 16,1-26-16,0 26 0,0-26 15,-26 0 1,-26 0 0,26 0-1,-26 26-15,26-25 16,0-1-16,0 0 16,-26 0-16,26 0 15,0 0-15,0 0 0,26-26 16,-26 26-16,0-26 15,0 1-15,0-1 0,0 0 16,0-26-16,0 26 0,0 1 16,0-27-16,0 26 15,0-26-15,0 0 0,0 1 16,0-1-16,0 26 0,0-26 16,26 1-16,-26 25 15,0 0-15,26 26 0,-26-26 16,0 26-16,0 0 15,0 0-15,-26 0 16,0 1 15,26-1 1,-26 26-32,1 0 31,-1 0-31,26-26 15,-26 26-15,0 0 0,0 0 16,0 0-16,0 0 16,0 0-16,0-26 0,0 26 15,0 0-15,-26 0 0,1 0 16,25 0-16,-26 0 16,-26 0-16,0 0 0,1 0 15,-27 0-15,-26 0 16,27 0-16,-27 26 0,-25-26 15,25 0-15,0 26 16,1-26-16,25 0 0,0 26 16,27-26-16,-27 0 0,26 0 15,26 25-15,-25-25 16,25 0-16,0 0 0,0 0 16,0 0-16,1 26 15,-1-26-15,0 0 0,0 26 16,0-26-16,0 0 0,0 26 15,27-26-15,-27 0 16,26 0-16,0 0 0,0 0 16,26 26 15,26-26 0,-26 26-31</inkml:trace>
  <inkml:trace contextRef="#ctx0" brushRef="#br0" timeOffset="607">1245 713 0,'0'-26'0,"0"0"16,0 0-16,-26 0 16,0 0-16,0 26 15,0 0-15,1 0 16,-1 0-16,0 0 16,-26 0-16,26 26 0,0 0 15,0-26-15,0 26 16,0 0-16,0 0 0,26-1 15,-26-25-15,26 26 0,0 0 16,26 0-16,0 0 16,-26 0-16,26-26 0,0 26 15,26 0-15,-26-26 16,0 26-16,0 0 0,0-26 16,0 26-16,-1-26 0,-25 26 15,26 0-15,-26-1 16,-26 1-16,1-26 15,-1 26-15,0 0 16,-26-26-16,26 26 0,-26-26 16,0 0-16,26 26 0,-26-26 15,27 0-15,-1 0 16,0 0-16,26-26 16,0 0-1,26 0-15,0 0 16</inkml:trace>
  <inkml:trace contextRef="#ctx0" brushRef="#br0" timeOffset="949">1634 531 0,'0'-26'0,"26"26"15,-26-26-15,-26 26 16,0 26 0,26 0-16,0 0 15,-26 0-15,26 0 0,-26 26 16,26 0-16,-26-27 0,26 27 16,0 0-16,-26-26 15,26 26-15,0-26 0,0 26 16,-26-26-16,26 0 15,0-1-15,0 1 16,0 0-16,0 0 16,0-52 15</inkml:trace>
  <inkml:trace contextRef="#ctx0" brushRef="#br0" timeOffset="1523">1401 894 0,'-26'0'0,"26"-26"16,26 26 15,0 26-15,-1-26-1,1 0-15,0 0 16,0 0-16,26 0 0,-26 0 15,26 0-15,-26 0 0,26 0 16,-27 0-16,27 0 16,-26-26-16,0 26 0,0 0 15,0 0-15,0 0 16,-52 26 0,0-26-1,26 26-15,-26-26 16,0 26-16,0-26 0,0 26 15,0 0-15,26 0 0,-25-26 16,25 26-16,-26-26 16,26 25-16,0 1 15,26-26-15,-1 0 16,1 0-16,0 0 16,0 0-16,0 0 15,0 0-15,0 0 0,0-26 16,0 1-16,0 25 0,0-26 15,-26 0-15,26 0 16,-1 0-16,-25 0 16,0 0-16,0 0 15,0 0-15,0 0 0,-25 26 16,-1-26-16,0 26 16,0 0-16,0 0 15,0 0-15,0 0 0,26 26 16,0 0-16,0 0 15,26-26 1</inkml:trace>
  <inkml:trace contextRef="#ctx0" brushRef="#br0" timeOffset="2515">2100 816 0,'0'-26'31,"0"0"-15,26 26-1,0 0 1,0 0-16,-26 26 16,26 0-16,0-26 0,0 26 15,-26 0-15,26 0 0,-26 0 16,26 0-16,-26 0 15,-26-26 1,26 26-16,-26-26 16,0 0-16,0 0 15,26-26-15,0 0 16,0 0 0,26 0-16,0 26 15,0-26-15,0 0 16,0 0-16,26 0 0,-27 0 15,1 26-15,0-26 0,0 1 16,0 25-16,0 0 16,0 0-16,-26 25 31,0 1-31,0 0 16,0 0-16,0 0 15,0 0 1,0 0-16,0 0 15,26 0-15,-26 0 16,26-26-16,-26 26 0,26-26 16,0 26-16,0-26 0,-1 0 15,1 0-15,0 0 16,0 0-16,0 0 0,-26-26 16,26 26-16,0-26 0,0 26 15,-26-26-15,26 0 16,-26 0-16,26 0 15,-26 0-15,0 0 16,0 0-16,-26 0 16,26 0-16,-26 26 15,26-25-15,-26 25 16,26 25 0,0 1-16,0 0 15,0 0-15,0 0 0,0 26 16,26 0-16,-26-26 0,0 52 15,0-27-15,0 1 16,26 0-16,-26 0 0,0 0 16,0 0-16,0-1 15,-26 1-15,26-26 0,-26 0 16,0 0-16,0 0 0,0-26 16,-26 0-16,26 0 15,-25 0-15,25 0 0,-26-26 16,26 0-16,0-26 15,0 26-15,0-26 0,26 1 16,0-1-16,0 26 0,0-26 16,26 0-16,0 26 15,0 0-15,26 0 0,-26 1 16,0 25-16,25-26 16,-25 26-16,26 0 15,-26 0-15,0 0 0,-26 26 31,-52-1-15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9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0 856 0,'0'-26'47,"0"0"-32,26 0-15,0 0 16,0 0 0,26-26-16,-26 26 0,25 1 15,1-1-15,0-26 16,26 26-16,0 0 0,-27-26 15,27 26-15,0-26 0,-26 26 16,0 26-16,0-26 16,-27 1-16,1 25 0,0 0 15,-26-26-15,26 26 16</inkml:trace>
  <inkml:trace contextRef="#ctx0" brushRef="#br0" timeOffset="612">493 104 0,'25'0'63,"1"0"-63,0 0 15,0 0-15,0 0 16,26-26-16,0 26 0,0 0 16,25 0-16,-25-26 15,0 26-15,0 0 0,26-26 16,-52 26-16,25 0 0,-25-26 16,0 26-16,0 0 15,0 0-15,-26 26 63,-26-26-63,26 26 15,-26 0-15,0 26 16,0-26-16,1 0 16,-1 26-16,26-26 0,-26 0 15,0 25-15,0-25 0,26 0 16,0 0-16,-26 0 15,26 0-15,0 0 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51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674 593 0,'0'-26'0,"0"0"15,0-26-15,-26 26 16,26 0-16,-26 0 0,26 0 16,-25 0-16,-1 0 0,26 0 15,-26 26-15,0-25 16,0 25-16,-26 0 0,26 0 16,-26 0-16,0 25 15,27 1-15,-27 0 0,0 26 16,0-26-16,26 26 15,0 26-15,-26-26 0,52-1 16,-26 27-16,26-26 0,0 0 16,0 0-16,0-1 15,26-25-15,-26 26 0,52-26 16,-26 0-16,26-26 0,0 26 16,0-26-16,-1 0 15,1-26-15,26 26 0,-26-26 16,26 0-16</inkml:trace>
  <inkml:trace contextRef="#ctx0" brushRef="#br0" timeOffset="564">908 722 0,'0'-26'15,"0"0"17,-26 26-32,26-26 15,-26 26-15,26-25 16,-26 25-16,0 0 16,0 0-16,0 25 15,26 1 1,-26 0-16,26 0 0,-26 0 15,26 26-15,0-26 0,0 26 16,0-26-16,0 0 16,0-1-16,0 1 0,26 0 15,0 0-15,0-26 16,0 0-16,0 0 16,0-26-16,0 26 15,0-26-15,0 0 16,-26 1-16,25-1 0,-25 0 15,0 0-15,0 0 0,0 0 16,0 0-16,0 0 16,-25 26-16,25-26 0,0 0 15,0 52 17,25 0-32,1 0 15,-26 0-15,26 0 16,-26 0-16,26 0 15,0 0-15,-26 0 16,26-26-16,0 0 16,0 0-1</inkml:trace>
  <inkml:trace contextRef="#ctx0" brushRef="#br0" timeOffset="809">1193 489 0,'-26'-26'16,"26"0"-16,0 52 31,26 0-31,-26 0 16,26 0-16,-26 26 0,26-26 16,-26-1-16,25 27 15,-25-26-15,26 0 0,-26 0 16,0 0-16,0 0 15,26 0-15,-26 0 0,0 0 16,0 0-16,0-1 16</inkml:trace>
  <inkml:trace contextRef="#ctx0" brushRef="#br0" timeOffset="1260">1452 359 0,'-26'-26'0,"26"0"16,-26 26-16,26-25 0,-26-1 16,26 0-16,26 26 15,0 0 1,0 0-16,0 0 15,0 26-15,0 0 0,0-1 16,-26 1-16,25 0 16,-25 0-16,26 0 0,-26 0 15,0 0-15,0 0 16,0 0-16,-26 0 16,26-52 15,0 0-31,0 0 15,26 0-15,-26 0 0,26 0 16,-26 0-16,26 0 16,0 0-16,-26 1 0,26 25 15,0 0 1,0 0-16,-26 25 0,26 1 16,0 0-16,-26 26 0,26-26 15,-26 0-15,0 26 16,0-26-16,26 0 0,-26 0 15</inkml:trace>
  <inkml:trace contextRef="#ctx0" brushRef="#br0" timeOffset="1585">2152 385 0,'-26'0'0,"0"-26"16,0 0-1,26 52 1,26-26-16,0 26 0,0 0 16,0 0-16,0 26 15,25-26-15,-25 0 0,0 26 16,26-26-16,-26-1 15,0 1-15,0 0 0,0 0 16,0 0-16,0 0 0,-26 0 16,25-26-16,1 0 15,0 0 1,-26-26 0</inkml:trace>
  <inkml:trace contextRef="#ctx0" brushRef="#br0" timeOffset="1812">2592 385 0,'0'-26'0,"0"0"16,0-25-16,0 25 16,0 52-1,0-1-15,0 1 16,0 0-16,0 0 16,0 26-16,0-26 0,0 26 15,-26-26-15,26 26 16,-26-26-16,26 25 0,-25-25 15,-1 0-15,26 26 0,-26-26 16,26 0-16,-26 0 16,26 0-16</inkml:trace>
  <inkml:trace contextRef="#ctx0" brushRef="#br0" timeOffset="2046">2748 411 0,'26'0'16,"-26"26"15,26 0-31,-26 0 16,26 0-1,-26 0-15,25 0 0,-25 0 16,0 0-16,0 25 0,0-25 15,0 0-15,0 0 16,0 0-16</inkml:trace>
  <inkml:trace contextRef="#ctx0" brushRef="#br0" timeOffset="3246">3162 489 0,'0'26'47,"26"0"-16,0-26-16,-26 26-15,26-26 16,0 0 0,0 0-16,0 0 15,0-26-15,0 26 0,0-26 16,0 0-16,0 26 16,-26-26-16,26 0 0,-26 0 15,0 0-15,0 0 16,-26 26-16,0-26 0,0 0 15,0 1-15,0 25 0,-26-26 16,26 26-16,0 0 16,0 26-16,-26-26 0,27 25 15,-1 1-15,26 0 0,-26 26 16,26-26-16,-26 26 16,26-26-16,26 52 15,0-52-15,-26-1 16,26 1-16,-1 0 0,1-26 15,0 26-15,0-26 0,0 0 16,26 0-16,-26 0 16,0 0-16,0 0 0,26-26 15,-26 0-15,-1 0 16,1 1-16,0-1 0,0 0 16,0 0-16,0-26 0,-26 26 15,26-26-15,-26 26 16,26-26-16,-26 26 0,0 1 15,0-1-15,26 26 16,-26 26 15,0-1-31,0 1 0,0 0 16,0 26-16,0-26 0,0 0 16,0 0-16,0 0 15,0 0-15,0 0 0,0 0 16,26-26-16,-26 26 15,26-26 1,0-26 0,-1 0-1,-25 0-15,26 26 0,0-26 16,-26 0-16,26 0 0,0 0 16,-26 0-16,26 26 15,-26-26-15,26 26 0,0 0 16,-26 26-16,26-26 0,-26 26 15,26 0-15,0 0 16,-26 0-16,26-26 0,-26 26 16,25 0-16,1 0 15,0-26-15,0 0 16,0 0 0,0 0-16,0-26 0,0 0 15,0 0-15,0 0 0,-26 0 16,26-26-16,-26 26 15,26-26-15,-26 26 0,0-25 16,-26 25-16,0 0 16,26-26-16,-26 52 0,0-26 15,0 26-15,0 0 0,0 0 16,0 26 0,26 0-16,-26-26 0,26 26 15,-26 0-15,26 0 16</inkml:trace>
  <inkml:trace contextRef="#ctx0" brushRef="#br0" timeOffset="3679">4873 178 0,'26'0'16,"-26"-26"-16,26 26 0,-26-26 15,0 0 1,0 0-16,0 0 0,0 0 16,-26 26-16,0-26 15,0 26 1,0 26-16,0-26 0,0 26 16,1 0-16,-1-26 0,0 26 15,0 0-15,26 0 16,0 0-16,0 0 0,0 0 15,26-26-15,0 26 16,25-26-16,1 0 0,0 26 16,-26-26-16,26 0 0,0 0 15,0 0-15,-27 25 16,27-25-16,-26 26 16,-26 0-16,-26 0 15,0 0-15,0 0 16,-25 0-16,25 0 0,-26 0 15,0-26-15,0 26 16,26-26-16,-26 26 0,27-26 16,-1 0-16,0-26 15</inkml:trace>
  <inkml:trace contextRef="#ctx0" brushRef="#br0" timeOffset="3941">4873 48 0,'26'0'15,"-26"26"-15,0 0 16,0 0 0,-26 0-16,26 0 0,-26 0 15,0 0-15,0 0 0,-25 25 16,25-25-16,-26 26 15,26-26-15,-26 26 0,26-26 16,0 0-16,0 0 16,0 0-16,0-26 0,26 26 15,-26-26-15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45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706 754 0,'26'0'15,"0"0"1,-52 0 93,0 0-77,0 0-1,0 0 16,0 0 0,26 26-47,-26-26 15,1 0-15,-1 0 31,0 0-31,0 0 32,26 26-32,-26-26 15,0 0 17,0 0-17,0 0 16,0 0-15,0 0 15,0 0 1,0 0-1,0 0 0,1 0 16,-1 0-31,0 26-1,0-26 16,26 26-15,-26-26-16,0 0 16,0 0 15,0 26-15,0-26 30,26 26-46,0 0 47,0 0 0,0 0 0,-26-26-16,26 26-31,0-1 47,26-25 16,0 0-16,-26 26-32,26-26 1,0 0-1,0 0 17,0 0-1,0 0 0,0 0-15,0 0 15,-1 0-31,1 0 16,0-26-1,0 26 1,0 0 0,0 0 15,0 0-16,0 0 1,0 0 0,0-25-1,0 25 1,0 0 0,0 0-1,-1 0 1,-25-26-1,26 26-15,0 0 16,0 0 31,0 0 0,0 0-32,0 0 17,0-26 15,0 26 46,-26-26 157,-26 26-203,26-26-47,0 0 47,0 0 0,0 0-16,-26 26-31,26-26 16,0 0 15,0 0 0,-26 26-31,26-26 16,0 1 0,-26 25-1,26-26-15,0 0 31,0 0-15,0 0 0,-26 26-16,26-26 15,0 0 1,0 0 0,0 0-1,0 0 1,0 0-1,0 0 1,0 1-16,0-1 31,0 0-15,0 0 0,0 0-1,0 0 1,0 0-1,0 0 17,0 0-17,0 0 1,0 0 0,0 0 15,26 26 63,-26-25-63,26 25-31,0 0 15,0 0 1,0 0 0,-26-26-16,26 26 15,0 0 1,-26-26-16,26 26 0,-1 0 16,1 0-1,0 0-15,0 0 16,0-26-1,0 26-15,0 0 0,0 0 16,0 0 0,0 0-1,0 0 1,0 0-16,-1 26 16,1-26-1,0 0 1,0 0-1,-26 26-15,26-26 16,-26 26 0,26-26-1,-26 25-15,26-25 16,-26 26 0,26-26-16,-26 26 15,0 0-15,26 0 16,-26 0-1,0 0-15,0 0 16,0 0 0,0 0-16,26 0 15,-26 0 1,0-1 0,0 1-1,0 0-15,0 0 16,0 0-1,26-26-15,-26 26 16,0 0 0,0 0-16,0 0 15,0 0 1,0 0 0,0 0-16,0-1 31,26-25-31,-26 26 0,0 0 15,0 0 1,0 0 0,25-26-16,-25 26 0,0 0 31,26-26-31,-26 26 0,0 0 16,26 0-1,-26 0 1,26 0-1,-26-1 1,26 1 0,-26 0-1,0 0 1,0 0 15,-26-26-15,26 26-1,-26-26 1,0 0-16,26 26 16,-26-26-16,1 26 15,-1-26 1,0 0-16,0 26 0,0-26 16,0 0-1,0 0-15,0 0 16,26 26-16,-26-26 15,0 0-15,0 0 16,0 0 0,1 0-1,-1 0-15,0 0 16,0 0 0,26-26-16,-26 26 15,0 0-15,26-26 16,-26 26-1,0-26 1,0 26 15,26-26-31,-26 26 16,26-26 0,-26 26-16,0 0 15,26-26 1,-25 26-16,-1 0 15,26-26 1,-26 26-16,0-26 16,0 26 15,26-26-31,0 1 31,-26 25-15,26-26-1,-26 26 1,26-26 78</inkml:trace>
  <inkml:trace contextRef="#ctx0" brushRef="#br0" timeOffset="2225">654 288 0,'0'-26'94,"-26"26"-78,0 0 15,1 0-31,-1 0 15,0 26 1,0-26-16,0 0 16,0 26-16,0-26 15,0 0-15,0 26 16,0-26-16,0 0 16,0 26-1,0-26 1,1 0-16,-1 0 31,0 0-31,0 0 31,0 0-15,0 0 0,0 0 15,26 26-31,-26-26 15,0 0 17,26 25-17,-26-25 1,26 26 62,0 0-47,0 0 1,26 0-1,-26 0 0,26-26 16,0 0 0,0 0-16,0 0-15,0 0 15,-26-26-31,26 26 16,0 0-1,0 0 1,-1 0 15,1 0-15,0 0-16,0 0 15,0 0 1,0 0 15,0 0-15,0 0 15,0 0-15,0 0-1,0-26 1,0 26 0,0 0 15,-1 0 0,1 0-15,0 0 15,0 0 63,0 0-32,0 0 48,-26-26-79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54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0 451 0,'0'25'16,"0"1"-1,0 0-15,0 0 16,26 0 0,-26 0-16,26-26 15,-26 26-15,26-26 16,0 26 0,0-26-16,0 0 15,0-26 1,0 26-1,-26-26-15,25 26 0,-25-26 16,26 0 0,-26 0-16,0 0 15,0 0 1,-26 1-16,26-1 16,-25 0-1,25 0 1,-26 26-1,0-26 1,0 26 0,0 0-1,0 0 1,0 0 0,26 26-1,-26-26 1,26 26-16,0 0 31,0 0 0,-26-26-31</inkml:trace>
  <inkml:trace contextRef="#ctx0" brushRef="#br0" timeOffset="660">130 347 0,'26'0'15,"0"0"1,0 0-1,-1 0 1,1 0-16,0 0 16,0 0-16,0 0 0,0 0 15,0 0 1,0 0-16,0-26 0,0 26 16,0 0-16,0 0 15,-1 0-15,1 0 16,0 0-1,0 0-15,0 0 16,0-26-16,0 26 16,0 0 15</inkml:trace>
  <inkml:trace contextRef="#ctx0" brushRef="#br0" timeOffset="1355">311 632 0,'0'-26'16,"26"26"-16,0 0 16,-26-26-1,26 26-15,0 0 16,0 0 0,0 0-16,0 0 15,0 0 1,-26-26-16,25 26 0,1 0 15,0 0 1,0 0-16,0 0 16,0 0-16,0 0 15,0 0 1,-26-26 0,26 26-16</inkml:trace>
  <inkml:trace contextRef="#ctx0" brushRef="#br0" timeOffset="4283">752 36 0,'0'26'109,"0"0"-77,0 0-17,0 0 1,0-1 0,0 1-1,0 0 1,0 0-1,0 0 1,26-26-16,-26 26 16,0 0 15,26-26-31,-26 26 16,0 0 15,26-26-31,-26 26 15,0 0 1,0 0 0,25-26-1,-25 25-15,0 1 16,0 0 0,0 0-1,0 0 16,0 0-15,0 0-16,0 0 31,0 0-15,-25 0 0,25 0-1,0 0 1,-26-26-1,26 26-15,0-1 32,-26-25-32,26 26 15,0 0 1,0 0 0,0 0-1,0 0 1,0 0 15,-26 0-15,26 0-1,0 0 1,0 0 0,0 0 15,0-1-16,26 1 1,-26 0 0,26 0 15,-26 0-15,26-26-1,-26 26-15,25-26 16,-25 26-1,26-26-15,0 26 16,0 0 15,0-26-31,0 0 16,0 0 0,0 26-1,0-26-15,0 0 16,0 0-1,0 0 1,-1 0-16,1 0 16,0 0-1,0 0 1,0-26 0,0 26-1,0 0-15,0-26 16,0 26-1,0-26 1,0 26-16,0-26 16,0 26-1,-26-26 1,25 26 0,-25-26-1,0 0-15,26 26 16,-26-26-16,0 0 15,26 1 1,-26-1 0,0 0-1,26 26-15,-26-26 16,0 0 0,0 0-1,0 0 1,0 0-1,-26 26 1,26-26 0,0 0-16,-26 26 15,26-26 1,-26 26-16,26-26 16,0 1-1,-25 25-15,25-26 16,-26 26-1,26-26 1,0 0-16,-26 26 16,26-26-16,0 0 15,-26 26 1,26-26-16,0 0 16,0 0-1,-26 26-15,26-26 16,0 0-16,0 0 15,-26 26 1,26-26-16,0 1 16,0-1-1,-26 26 1,26-26-16,0 0 16,0 0-1,0 0 1,0 0 15,-26 26-31,26-26 16,0 0-1,0 0 1,-26 26-16,26-26 16,-26 0-1,26 1 1,-26 25-1,26-26-15,-26 26 16,26-26 0,-26 26-16,1-26 15,-1 0 17,0 26-17,0-26 1,0 26-1,0 0 1,0 0 0,0 0-1,0 0 1,0 0 15,0 0-15,0 0 15,1 0-15,-1 0-1,0 0 1,0 26 31,26 0 0,0 0-32,0 0 1,0 0 0,0-1-16</inkml:trace>
  <inkml:trace contextRef="#ctx0" brushRef="#br0" timeOffset="5322">259 1073 0,'0'-26'0,"26"26"32,-26-26-32,0 0 46,-26 26-30,0 0 0,1 0-1,25 26 1,-26-26 0,26 26-1,0 0 1,0 0-1,26-26 1,-26 25-16,25 1 16,1-26 15,0 0-15,-26-26-1,26 26-15,-26-25 16,0-1-16,0 0 15,0 0 1,0 0 0,0 0-1,-26 26-15</inkml:trace>
  <inkml:trace contextRef="#ctx0" brushRef="#br0" timeOffset="5730">311 995 0,'26'0'47,"0"0"-31,0 0 0,0 0-16,0-26 15,0 26 1,0 0-16,0 0 0,-1 0 15,1-26-15,0 26 0,0 0 16,0 0 0,0-26-16,0 26 0,0 0 15,0 0 1,0-26 0,-52 26 62</inkml:trace>
  <inkml:trace contextRef="#ctx0" brushRef="#br0" timeOffset="6268">363 1099 0,'26'0'31,"-26"25"16,26-25-47,0 0 31,0 0-31,0-25 16,0 25-16,-1 0 16,1-26-16,0 26 15,0 0-15,0 0 16,0-26-16,0 26 16,0 0-16,0 0 15,-26-26-15,26 26 31</inkml:trace>
  <inkml:trace contextRef="#ctx0" brushRef="#br0" timeOffset="6912">363 1280 0,'0'-26'32,"-26"52"61,26 0-77,0 0 15,0 0-15,26-26-1,0 0 1,0 0 0,-26-26-1,26 0 1,-26 0 15,-26 26-31,0 0 31,0-26-31,0 26 16,26 26 15,0 0 1</inkml:trace>
  <inkml:trace contextRef="#ctx0" brushRef="#br0" timeOffset="7325">389 1254 0,'26'0'47,"0"0"-32,0 0 1,0-26-1,0 26-15,-1 0 16,1 0-16,0 0 16,0 0-16,-26-26 15,26 26-15,0 0 16,0 0 0,0 0 30</inkml:trace>
  <inkml:trace contextRef="#ctx0" brushRef="#br0" timeOffset="7842">363 1384 0,'26'0'0,"0"0"16,0 0 15,0 0-31,0 0 16,0-26 0,-1 26-16,1 0 15,0 0-15,0 0 16,-26-26-16,26 26 15,0 0-15,0 0 0,0 0 16,0-26 0,0 26-1,0 0 17,-52 0 30,26 26-62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05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104 212 0,'0'26'31,"0"0"-15,0 0-1,0 0-15,0 26 16,0-26-16,26 0 0,-26 26 16,0-1-16,0 1 15,0 26-15,0-26 0,0 0 16,25 26-16,-25-1 0,0-25 15,0 0-15,26 26 16,-26-26-16,0-1 0,26 1 16,-26 0-16,26-26 15,-26 26-15,0 0 0,0-26 16,0 25-16,26-25 0,-26 0 16,0 0-16,0 0 15,0 0-15,-26 0 0,26 0 16,0 0-16,-26-26 15,26 26-15,0 0 16,26-1 15,0-25-15,0 0 0,0 0-16,0 0 15,0 0-15,0 0 0,0 0 16,25 26-16,1-26 15,0 0-15,-26 0 0,26 0 16,26 0-16,-27 0 0,1 0 16,0 0-16,26 0 15,-26 0-15,0 0 0,-1 0 16,1 0-16,0 0 16,0 0-16,0 0 0,0 0 15,25 0-15,-25 0 0,0 0 16,0 0-16,0 0 15,25 0-15,-25 0 0,0 0 16,0 0-16,0 0 0,-26 0 16,26 0-16,-27 0 15,1 0-15,0 0 16,0 0 0,-26-26 15,0 1-16,26 25-15,-26-26 16,0 0 0,0 0-16,0 0 0,0 0 15,0 0-15,0 0 16,0-26-16,0 26 0,0-25 16,0-1-16,0 26 0,-26-26 15,26 0-15,0 0 16,0 0-16,0 1 0,0 25 15,0-26-15,0 0 0,0 0 16,0 0-16,0 26 16,0-25-16,-26-1 0,26 0 15,0 0-15,0 0 16,0 0-16,-26 26 0,26-25 16,0 25-16,0 0 15,0 0-15,-26 0 0,26 0 16,0 0-16,0 0 0,0 0 15,0 0 1,0 0 0,0 1-1,-25 25 1,25-26-16,0 0 31,-26 26-31,26-26 16,0 0-1,0 0 17,-26 26-32,26-26 15,-26 26 1,0-26 0,0 26-1,0 0-15,0 0 16,0 0-1,-26 0-15,26 0 0,1 0 16,-27 0-16,26 0 0,-26 0 16,26 0-16,-26 0 15,26 26-15,-26-26 0,27 0 16,-27 0-16,26 26 16,-26-26-16,26 26 0,0-26 15,-26 0-15,26 26 0,-25-26 16,25 26-16,0-26 15,-26 0-15,26 26 0,-26-26 16,26 0-16,0 0 16,-26 26-16,26-26 0,1 0 15,-1 0-15,0 0 0,0 0 16,0 0-16,0 0 16,0 0-16,0 0 15,0 0 1,0 0-16,0 0 15,0 0 1,1 0 0,-1 25-16,0-25 15,0 0-15,0 0 16,0 0-16,0 26 0,0-26 16,0 0-16,0 0 15,0 0-15,0 26 16,1-26-16,-1 0 15,0 0 17,26 26-17,-26 0 17,26 0-17,-26-26-15,26 26 16,-26-26-16</inkml:trace>
  <inkml:trace contextRef="#ctx0" brushRef="#br0" timeOffset="792">1192 394 0,'0'-26'32,"-26"26"-32,0 0 15,0 0 1,1 0-16,-1 26 16,0-26-16,26 26 15,-26 0-15,0-26 16,26 26-16,-26 0 0,26-1 15,0 1-15,0 0 0,0 0 16,0 0 0,0 0-16,26-26 15,-26 26-15,26-26 0,0 0 16,0 0 0,0 0-16,-1 0 0,1-26 15,0 26-15,0-26 16,0 26-16,-26-26 0,26 0 15,0 26-15,-26-26 0,26 0 16,-26 1-16,0-1 16,0 0-16,0 0 15,-26 0 1,0 0-16,0 0 16,0 26-16,26-26 15,-26 26-15,0 0 0,0-26 16,1 26-1,25 26-15,-26-26 16,26 26-16,-26-26 0,26 26 16,-26-26-16,26 26 0,-26-26 15,26 26-15</inkml:trace>
  <inkml:trace contextRef="#ctx0" brushRef="#br0" timeOffset="1548">518 1171 0,'0'-25'0,"0"-1"31,-26 26 0,26-26-31,-26 26 16,1 26 0,-1 0-1,26-1 1,0 1-16,0 0 0,0 0 15,0 0-15,26 0 16,-26 0 0,25-26-16,-25 26 0,26-26 15,0 0-15,0 0 16,0 0-16,0 0 16,0 0-16,0-26 15,0 0 1,-26 0-16,0 0 15,0 0 1,-26 0 0,0 0-1,0 26 1,0 0-16,0 0 16,0 0-1,26 26 1,-26-26-16,26 26 15,-26-26 1,26 26 0,26-26-1</inkml:trace>
  <inkml:trace contextRef="#ctx0" brushRef="#br0" timeOffset="2143">1711 1042 0,'0'-26'16,"0"0"15,-26 26-31,26 26 31,-26-26-31,26 26 16,-26 0-16,26 0 16,-26 0-16,26 0 15,0-1-15,0 1 0,0 0 16,0 0-16,0 0 16,26-26-16,0 26 0,0-26 15,0 0-15,-1 0 16,1 0-16,0-26 0,0 26 15,0-26-15,0 26 0,-26-26 16,26 26-16,-26-26 16,26 0-16,-26 1 0,0-1 15,-26 0 1,0 0-16,0 26 16,0-26-16,0 0 15,0 26-15,0 0 16,1 0-16,-1 0 0,0 0 15,0 26 1,0-26-16,26 26 0,-26 0 16</inkml:trace>
  <inkml:trace contextRef="#ctx0" brushRef="#br0" timeOffset="2862">700 1586 0,'-26'0'0,"0"0"16,0 0 15,0 0-31,0 26 32,0-26-17,26 26-15,0 0 16,0 0-1,0 0-15,0 0 16,0 0 0,26-26-1,0 25 1,0-50 0,0 25-16,0-26 15,0 0 1,-26 0-1,26 0-15,-26 0 16,0 0 0,-26 26-16,0-26 15,0 26 1,0 0 0,26 26-16,-26-26 15,26 26-15,0 0 16</inkml:trace>
  <inkml:trace contextRef="#ctx0" brushRef="#br0" timeOffset="3566">1685 1664 0,'0'-26'15,"-26"26"32,26 26-31,0 0 0,-26 0-1,26 0-15,0 0 16,26-26-1,-26 25-15,26-25 16,0 0 0,-26 26-16,25-26 0,1 0 15,0-26-15,0 26 16,0-25-16,0-1 16,0 0-1,-26 0-15,0 0 16,0 0-16,0 0 15,-26 26 1,0 0 0,0 0-16,0 0 15,0 26-15,0-26 16,26 26-16,-25-26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3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159 289 0,'0'-26'16,"-26"26"15,26-26-15,-26 26 46,26 26-62,0 0 16,0 0 0,0-1-16,-26 1 15,26 0-15,0 0 0,0 0 16,0 0-16,0 0 16,0 0-16,0 0 0,0 0 15,0 0 1,0 0-16,0-1 0,0 27 15,0-26-15,0 0 0,0 0 16,26 0-16,-26 0 16,0 0-16,0 0 0,0 0 15,0 0-15,0-1 0,0 1 16,0 0 0,0 0-16,0 0 0,0 0 15,-26-26-15,26 26 16,0 0-16,0 0 0,0 0 15,-26 0 1,26 0-16,0 0 16,0-1-16,-26 1 15,26 0 1,0 0 0,-26-26-16,26 26 15,0 0-15,0 0 16,0 0 15,0 0-15,0 0-1,26-26 32,0 0-31,0 0-1,0 0-15,0 0 16,0 0-16,0 0 16,25 0-16,-25 0 15,0 0-15,26 0 0,-26 0 16,26 0-16,-26 0 0,0 26 16,25-26-16,-25 0 15,0 0-15,26 26 0,-26-26 16,0 0-16,0 0 15,0 0-15,26 0 0,-26 0 16,25 0-16,-25 0 0,26 0 16,0 0-16,-26 0 15,26 0-15,-26 0 0,26 0 16,-27 0-16,27 0 16,-26 0-16,0 0 0,26 0 15,-26 0-15,0 0 0,0 0 16,0 0-16,0 0 15,25 0-15,-25-26 0,0 26 16,0 0-16,0 0 16,0 0-16,0 0 0,0 0 15,0 0-15,0 0 0,0 0 16,-1 0-16,1-26 16,0 26-16,0 0 0,0 0 15,0 0 1,0 0-1,-26-26 1,26 26-16,-26-26 63,0 0-48,0 0 1,0 0-16,26 0 15,-26 0 1,0 0-16,0 0 0,0-25 16,0 25-16,0 0 0,0 0 15,0-26-15,0 26 16,0 0-16,0-26 0,26 26 16,-26-25-16,0 25 0,0-26 15,0 0-15,0 26 16,0-26-16,26 26 0,-26-26 15,0 27-15,0-27 16,0 26-16,0 0 0,0 0 16,0 0-16,0 0 15,0 0-15,0 0 16,0 0 0,0 0-16,0 1 15,0-1-15,0 0 16,0 0-16,0 0 15,0 0-15,0 0 16,0 0 0,0 0-16,0 0 15,0 0 1,-26 0 0,0 26-1,26-25 1,-26 25-1,0 0-15,0 0 16,0 0-16,0 0 0,0 0 16,0 0-16,0 0 15,1 0-15,-1 0 0,0 25 16,-26-25-16,26 0 16,0 0-16,-26 0 0,26 0 15,-26 0-15,27 0 0,-27 0 16,26 0-16,0 0 15,-26 0-15,26 0 0,-26 0 16,26 0-16,-25 0 0,25 0 16,0 0-16,-26 0 15,26 0-15,0 0 0,-26 0 16,26 0-16,-26 0 16,26 0-16,-25 0 0,25 0 15,-26 0-15,0 26 16,0-26-16,0 0 0,1 0 15,-1 26-15,26-26 0,-26 0 16,26 0-16,0 0 16,0 0-16,0 0 0,0-26 15,0 26 1,1 0 0,-1 0-16,0 0 15,0 0 1,0 0-16,26 26 15,-26-26-15,26 26 16,-26-26-16,26 26 31,0 0 1,-26-26-17,26 26 1,0 0-1,0 0 1,26-26-16,-26 26 0,0 0 16,26 0-16,-26-1 15,0 1 1,0 0-16,0 0 16,0 0-16,0 0 15,0 0 1,-26-26-1,26 26-15</inkml:trace>
  <inkml:trace contextRef="#ctx0" brushRef="#br0" timeOffset="875">262 962 0,'0'26'47,"0"0"-31,0 0-16,0 0 15,0 0-15,0 0 16,0 0-16,0 0 16,26-26-16,-26 26 15,0 0-15,26-26 16,-26 26-1,0-52 17,0 0-32,0 0 15,0 0-15,0 0 16,0 0-16,0 0 0,0 0 16,0-26-16,0 26 15,0 1-15,0-27 0,-26 26 16,26 0-16,0 0 0,0 0 15,26 26 1,0 0 0,0 26-16,-26 0 15,26 0-15,0 0 16,0 0-16,-26 0 0,26-1 16,0 1-16,-26 0 15,25 0-15,1 0 16,-26 0-16,26 0 15,-26 0-15,26-26 16</inkml:trace>
  <inkml:trace contextRef="#ctx0" brushRef="#br0" timeOffset="1116">340 1118 0,'-26'0'0,"52"-26"31,0 0-15,0 0-16,0 26 15,0-26-15,0 26 16,0-26-16,-1 26 0,1-26 15,0 26-15</inkml:trace>
  <inkml:trace contextRef="#ctx0" brushRef="#br0" timeOffset="1416">625 729 0,'26'0'0,"0"26"16,0 0 0,0 0-1,0 0-15,-26 0 16,26 0-16,-26 0 0,26 0 15,-26-1 1,25 1-16,-25 0 0,0 0 16,26-26-1,-26 26-15</inkml:trace>
  <inkml:trace contextRef="#ctx0" brushRef="#br0" timeOffset="1800">573 833 0,'0'-26'0,"0"0"16,26 0-1,0 26 1,0-26-16,0 26 15,0 0-15,26 0 0,-26-26 16,0 26-16,-1 0 0,1 0 16,0 0-16,0 0 15,0 26-15,0-26 0,0 26 16,0 0 0,-26 0-16,0 0 0,0 0 15,0 0-15,-26 0 0,0 0 16,0-1-16,-26 27 15,26-26-15,0 0 0,-25 0 16,25 0-16,0-26 16,26 26-16,-26-26 0,0 0 15</inkml:trace>
  <inkml:trace contextRef="#ctx0" brushRef="#br0" timeOffset="2478">1092 651 0,'26'0'16,"-26"26"-16,0 0 16,26-26-16,-26 26 15,0 0 1,25 0-16,-25 0 0,0 0 16,0 0-16,0 0 15,26-26-15,-26 26 16,0 0-16,0-1 15,0 1 1,26-26-16,-26-26 47,-26 1-47,26-1 16,-26 0-16,1 0 15,25-26-15,-26 26 16,26 0-16,0 0 0,-26 0 15,26 0-15,0 0 16,0 1-16,0-1 0,0 0 16,26 26-1,-26-26-15,26 26 0,-1 0 16,1-26-16,0 26 0,0 0 16,0 0-1,0 26-15,0-26 16,-26 26-16,26-26 15,-26 26-15,0 0 16,0-1-16,0 1 16,-26 0-1,26 0-15,-26-26 0,0 26 16,0 0-16,0-26 16,0 0-16,0 26 15,1-26-15,-1 26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09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0 624 0,'26'0'0,"-26"-26"15,26 26-15,-26-26 16,26 26-16,0-26 0,0 0 16,-1 0-16,1 26 15,0-26-15,26 26 16,-26-26-16,0 26 0,0-26 15,26 26-15,-26-25 16,25-1-16,1 26 0,0-26 16,0 0-16,0 26 15,0-26-15,0 26 0,-1-26 16,27 0-16,-26 26 0,0-26 16,26 26-16,-27-26 15,1 26-15,26-26 0,0 26 16,-1-26-16,1 0 0,0 26 15,26-25-15,-1 25 16,1-26-16,-26 26 0,25 0 16,1-26-16,0 26 15,-1 0-15,-25-26 0,0 26 16,0 0-16,25 0 0,-25 0 16,0 0-16,0 26 15,25-26-15,-25 0 0,26 26 16,-26-26-16,25 0 15,1 26-15,0-26 0,-1 25 16,1-25-16,0 0 0,25 26 16,-25-26-16,-1 26 15,-25-26-15,26 26 0,0 0 16,-27-26-16,27 26 16,-26 0-16,0 0 0,-1-26 15,27 26-15,-26 0 0,-1 0 16,-25 0-16,26-1 15,-26 1-15,26 0 0,-27 26 16,1-26-16,0 0 16,26 0-16,-26 26 0,0-26 15,-1 0-15,1-1 0,-26 27 16,26-26-16,0 26 16,-26-26-16,26 26 0,-1 0 15,-25-26-15,26 25 16,0-25-16,-26 26 0,26 0 15,-26-26-15,26 26 0,-27-26 16,1 26-16,26-27 16,-26 27-16,26-26 0,-26 26 15,26-26-15,0 0 16,-27 26-16,27-26 0,-26 25 16,26-25-16,-26 0 0,0 0 15,0 26-15,26-26 16,-26 0-16,0 0 0,-1 0 15,1 0-15,0 0 16,0-1-16,0 1 0,26 0 16,-26 0-16,26 0 0,-26 0 15,25 0-15,-25 0 16,26 0-16,-26 0 0,0 0 16,26 0-16,-26-26 0,26 25 15,-26 1-15,-1 0 16,27-26-16,-26 26 0,26 0 15,-26-26-15,26 26 16,-26-26-16,26 26 0,-27-26 16,27 26-16,-26-26 0,26 0 15,-26 26-15,26-26 16,-26 0-16,26 26 0,-26-26 16,-1 0-16,1 26 15,26-26-15,-26 0 0,0 0 16,0 0-16,0 0 0,0 26 15,0-26-15,0 0 16,0 0-16,-1 0 0,1 0 16,0 0-1,0 0-15,0 0 16,0 0 0,0 0-1,0 0-15,0 0 16,0 0-1,0 0-15,0 0 16,-1 0 15,1 0 1,0 0-1,-26 26 16,26-26 0,0 0 93,0 0 16,0 0 485,-26-26-625,26 26 15,-26-26 0,26 26-31,0 0 16,0 0 15,0 0-31,-1 0 16,1 0-1,0 0 1,0 0-16,0 0 16,0 0-1,0 0 1,0 0-16,0 0 15,0-26 1,0 26 0,0 0-16,0 0 15,-1-26 1,1 26-16,0 0 31,0 0-15,0 0-1,0 0 1,0 0 15,-52 0 47,0 0-62,0 0 0,0 0-16</inkml:trace>
  <inkml:trace contextRef="#ctx0" brushRef="#br0" timeOffset="967">9460 2231 0,'26'0'62,"-26"26"-46,26-26-16,0 26 31,0-26-31,0 25 16,0-25-1,-26 26-15,26-26 16,0 26-16,-1-26 16,1 0-16,0 26 15,0-26-15,0 0 0,0 26 16,0-26-16,0 26 15,0-26-15,0 0 0,0 26 16,0-26-16,-1 0 16,-25 26-1,-25-26 95,-1 0-79,26 26-15,-26-26-16,26 26 0,-26-26 15,26 26-15,-26 0 0,0 0 16,0-1-1,0 1-15,26 0 0,-26 0 16,0 0-16,0-26 16,26 26-16,-26 0 0,1 0 15,-1 0-15,26 0 16,-26-26 0,26 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1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79 445 0,'-26'-26'0,"0"26"0,26-26 16,-26 0-16,26 0 0,0 1 16,0-1-1,0 52 17,0-1-32,0 1 0,0 0 15,0 0-15,0 26 0,0-26 16,26 26-16,-26-26 15,26 26-15,-26-27 0,26 27 16,0-26-16,-1 0 16,1 0-16,0-26 15,0 0-15,0 0 16,0 0-16,0-26 16,0 26-16,0-26 0,0 0 15,0 0-15,0 0 16,-26 1-16,0-27 15,0 26-15,0 0 0,-26-26 16,0 26-16,26-26 16,-26 26-16,0-25 0,0-1 15,26 26-15,-26 0 0,0 0 16,26 0 0,-26 26-16,26 26 15,0 0 1,26-26-16,-26 26 15,26 0 1,-26 0-16</inkml:trace>
  <inkml:trace contextRef="#ctx0" brushRef="#br0" timeOffset="516">830 108 0,'0'-26'16,"0"0"-16,-26 0 15,0 26-15,1-25 16,-1 25-16,0 0 0,0 0 16,-26 25-16,26 1 15,0-26-15,0 26 0,0 0 16,0 0-16,0 26 0,26-26 15,0 0-15,0 0 16,0 0-16,26 0 0,-26-1 16,26-25-16,0 26 15,-26 0-15,26-26 0,0 0 16,26 26-16,-26-26 0,26 0 16,-26 0-16,25 0 15,-25 0-15,0 26 0,26-26 16,-26 0-16,0 26 15,0-26-15,-26 26 0,26 0 16,-26 0-16,-26 0 16,0 0-16,0 0 15,0-1-15,0 1 0,0-26 16,0 26-16,0-26 16,-25 0-16,25 0 0,0 0 15,0 0-15,0 0 0,0 0 16,0 0-16,0-26 15,26 0 1,26 26 0,-26-25-16</inkml:trace>
  <inkml:trace contextRef="#ctx0" brushRef="#br0" timeOffset="881">1323 290 0,'-26'0'16,"52"0"46,0 0-62,-26-26 16,26 26-16,-1-26 16,1 26-16,0-26 0,0 26 15,0-26-15,0 26 16,0 0-16,0-26 0,0 26 31,-52 0-15,26 26-1,-26-26 1,26 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12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0 285 0,'26'0'109,"0"0"-109,0 0 16,0 0-16,0 0 15,0 0-15,26 0 0,-26 0 16,25 0-16,1 0 15,0 0-15,-26 0 0,26 0 16,26 0-16,-26 0 0,-1 0 16,1 26-16,-26-26 15,26 0-15,0 0 0,0 0 16,-1 0-16,-25 0 0,26 0 16,-26 0-16,26 0 15,-26 0-15,0 0 0,0 0 16,0 0-16,0 0 15,-1 0-15,1 0 0,0 0 16,26 0-16,-26 0 16,0 0-16,0 0 15,26 0-15,-26 0 0,0 0 16,25 0-16,-25 0 16,26 0-16,-26 0 0,0 0 15,0 0-15,26 0 0,-26 0 16,0-26-1,0 26-15,-1 0 16,1 0 0,0 0-1,0 0-15,0 0 16,0 0-16,0 0 16,0 0-16,0 0 15,0 0-15,0 0 16,0 0-16,-1 0 15,1 0 1,0 0 31,0 0-16</inkml:trace>
  <inkml:trace contextRef="#ctx0" brushRef="#br0" timeOffset="696">1815 0 0,'26'26'78,"0"-26"-63,-26 26-15,25-26 16,1 26-16,0 0 0,0 0 16,26 0-16,-26-26 15,0 26-15,0-1 0,0 1 16,26 0-16,-27 0 15,1 0-15,0-26 0,-26 26 16,26-26-16,0 26 0,0-26 16,-26 26-1,26-26 1,-52 0 46,0 0-62,0 26 16,0-26 0,26 26-16,-26-26 0,0 26 15,1-26-15,-1 26 0,0 0 16,0-1-16,0 1 16,-26 0-16,52 0 0,-26 0 15,0-26-15,0 26 16,0 0-16,26 0 0,-26-26 15,26 26-15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8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2592 370 0,'0'-26'16,"-26"26"-1,0 0 1,0 0 0,1 0-16,-1 0 15,0 0-15,0 0 16,-26 0-16,26 0 0,-26 0 16,0 0-16,1 0 0,-27 0 15,26 0-15,-26-26 16,0 26-16,1 0 0,-1 0 15,0-25-15,0 25 0,27 0 16,-27 0-16,26 0 16,0-26-16,0 26 0,0 0 15,1 0-15,25 0 16,0-26-16,-26 26 0,26 0 16,-26 0-16,26 0 15,-26 0-15,27 0 0,-27 0 16,26 0-16,-26 0 0,0 0 15,26 0-15,0-26 16,0 26-16,0 0 16,1 0-16,-1 0 0,0 0 15,0 0 17,0 0-17,0 0 1,0 0-16,0 0 15,0 0 1,0 0 0</inkml:trace>
  <inkml:trace contextRef="#ctx0" brushRef="#br0" timeOffset="588">493 7 0,'0'-25'15,"-26"50"48,0 1-48,0-26-15,26 26 0,-26 0 16,-26-26-16,26 26 16,0 0-16,-25 0 0,25-26 15,0 26-15,-26 0 0,26 0 16,0-26-16,0 26 15,0-26-15,26 26 0,-26-26 16,26 25 0,0 1 31,26-26-47,0 26 15,0 0 1,0-26-16,-26 26 15,26 0-15,0 0 16,0-26-16,0 26 0,0 0 16,0-26-16,-1 26 0,1-26 15,-26 26-15,26-26 16,0 26-16,0-1 16,0-25-1,-26 26-15,26-26 16,-26 26-1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2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12396 4138 0,'26'0'0,"-26"26"0,26-26 16,0 0-16,25 0 0,-25 0 15,0 0-15,26-26 16,-26 26-16,26 0 0,-26 0 16,0 0-16,26 0 15,-27 0-15,1 0 0,0 0 16,0 0-16,0 0 0,0 0 16,0 0-1,0 0 1,-26 26-1</inkml:trace>
  <inkml:trace contextRef="#ctx0" brushRef="#br0" timeOffset="-1492">12059 2791 0,'26'0'31,"0"0"-15,0-26-1,0 26-15,-1 0 16,27 0-16,-26 0 15,0 0-15,26 0 0,-26 0 16,26 0-16,-26 0 0,0 0 16,0 0-16,-1 0 15</inkml:trace>
  <inkml:trace contextRef="#ctx0" brushRef="#br0" timeOffset="-1128">12111 3128 0,'0'26'15,"26"-52"17,0 26-32,-1 0 15,27-26-15,-26 26 0,26 0 16,-26 0-16,26 0 16,-26 0-16,26 0 0,-1 0 15,-25 0-15,0 0 16,0 0-16,0 0 15,0 0 1</inkml:trace>
  <inkml:trace contextRef="#ctx0" brushRef="#br0" timeOffset="-780">12111 3387 0,'26'0'16,"0"26"-16,-1-26 15,1 0 1,0 0-16,0 0 0,0-26 16,0 26-16,26 0 15,-26 0-15,26 0 0,-26 0 16,25 0-16,-25 0 0,26 0 16,-26 0-16,26 0 15,-26 0-15,0 0 0,0 0 16</inkml:trace>
  <inkml:trace contextRef="#ctx0" brushRef="#br0" timeOffset="-377">12266 3724 0,'0'26'0,"26"-26"16,0 0-1,0 0-15,0 0 0,0 0 16,0 0-16,26 0 0,-1-26 16,-25 26-16,26 0 15,0 0-15,0-26 0,-26 26 16,26 0-16,-26 0 16,-1 0-16,1 0 15,0 0-15,0 0 16,-52 0-1,0 0 17,0 0-32</inkml:trace>
  <inkml:trace contextRef="#ctx0" brushRef="#br0" timeOffset="9806">14262 2894 0,'26'0'31,"-26"26"-31,26 0 31,-26 0-31,0 0 16,0 0-16,26-26 16,-26 26-16,0 0 0,-26 0 15,0 0 1,0 0-1,0-26-15,0 25 0,0-25 16,0 0-16,0 26 16,0-26-16,1 0 15,-1 0 1,0 0 0,26-26-16,-26 26 15,0 0-15,0 0 16,0 0-16,0 0 15,0 0 1,26 26 0,26-26-1,0 0-15,0 0 16,0 0 0,0 0-1,0 0-15,0 0 16,-26 26 15,0 0-15,-26-26-1,0 26 1,0 0-16,0 0 16,0-26-16,26 26 15,-26-26-15,26 26 16,-26-26-16,26 26 15,0 0 1,0 0 0,26-26-1,-26 25 1,26-25-16,0 0 16,0 0-1,0 0-15,0 0 16,0 0-16,-26 26 15,26-26 1,-1 0 31,-25 26-31,0 0 15,-25-26-16,25 26-15,0 0 16,0 0 0,-26-26-16,26 26 15,0 0 1,0 0 15,26-26-15,-26 26-1,25-26-15,-25 26 16,26-26-16,-26 25 16,0 1-1,0 0 1,-26-26 0,26 26-16,-25 0 15,25 0 1,0 0-1,-26-26-15,26 26 32,26-26-17,-1 0 1,1 0 0,0 0 46,0 0-31,-26-26-15,26 26 0,0 0-16,0 0 15,0 0 1,0 0-16,0 0 15,0 0-15,0 0 16,-1 0-16,1 0 16,0 0-16,0 0 15,0 0-15,0 0 16,0 0-16,-26-26 0,26 26 16,0 0-16,0 0 15,0 0 1,0 0-1,-1 0 17,1 0-17,-26-26 1,26 26-16,0 0 31,0 0-15,-26-26-1,26 26 1,-26-26 0,26 26-1,-26-26-15,0 0 16,0 1-16,0-1 16,0 0-1,0 0-15,0 0 0,0 0 16,0 0-16,0 0 15,-26 0-15,26 0 16,0 0 0,-26 26-1,0 0 1,0 0 0,0 0-16,0 0 0,1 0 15,-1 0-15,0 0 16,0 0-1,26-26 17,0 1-17,0-1 1,26 0 0,-26 0-16,0 0 15,0 0-15,0 0 16,0 0-16,0 0 15,0 0 17,26 26-17,-26-26 1,26 26-16,-26-26 16,25 26-16,1-25 15,-26-1 1,26 26-16,-26-26 15,0 0 1,0 0 0,-26 26-16,26-26 15,-26 26-15,1-26 16,-1 0 0,0 26-1,26-26 1,-26 26-16,0 0 31,0 0-15,26-26-16,-26 26 15,0 0-15,0 0 16,0-26-16,0 26 16,0 0-1,1 0-15,-1 0 16,0 0-16,0 26 0,0-26 15,0 0 1,52 26 15,0-26-15,0 26 0,0-26-1</inkml:trace>
  <inkml:trace contextRef="#ctx0" brushRef="#br0" timeOffset="12421">14236 3024 0,'0'-26'62,"0"0"-46,26 26-1,-26-26 1,0 0 0,0 0-1,0 0 1,-26 0 0,26 1-1,-26 25-15,26-26 16,-26 26-16,26-26 0,-26 26 15,0-26 1,0 26-16,26-26 0,-25 26 16,-1-26-1,0 26-15,0-26 16,0 26 0,0 0-1,0-26-15,0 26 16,0 0-1,0 0-15,0-26 16,0 26-16,1 0 0,-1-26 0,0 26 16,0-26-16,0 26 15,0 0-15,0-26 0,0 26 16,0-25-16,0 25 16,26-26-16,-26 26 15,0-26-15,0 26 16,1 0-1,25-26-15,-26 26 16,0 0-16,0 0 16,0 0-16,0 0 15,0-26-15,-26 26 0,26 0 16,0 0-16,-25 0 16,25 0-16,0-26 0,-26 26 15,26 0-15,-26 0 16,26 0-16,-26 0 0,26-26 15,-25 26-15,25 0 0,-26 0 16,0 0-16,26-26 16,-26 26-16,0 0 0,1 0 15,-1 0-15,0 0 0,0 0 16,0 0-16,0 0 16,1 0-16,-1 0 0,0 0 15,26 0-15,-26 0 16,26 0-16,0 0 0,-26 0 15,27 0-15,-1 0 16,-26 26-16,26-26 0,0 0 16,-26 0-16,26 0 0,-26 0 15,26 0-15,-25 26 16,25-26-16,-26 0 0,0 26 16,26-26-16,-26 26 15,0-26-15,27 26 0,-27-26 16,0 26-16,26-26 0,-26 26 15,26-26-15,0 25 16,-26-25-16,26 26 0,-25-26 16,-1 26-16,26-26 0,-26 26 15,0-26-15,0 26 16,1-26-16,-1 26 0,-26-26 16,26 0-16,0 26 15,0-26-15,-25 26 0,25-26 16,0 26-16,0-26 0,-26 26 15,27-26-15,-1 26 16,0 0-16,0-26 0,0 25 16,0-25-16,1 26 15,-1 0-15,0-26 0,26 26 16,-26-26-16,0 26 0,0 0 16,1-26-16,25 26 15,-26-26-15,-26 26 0,26 0 16,0-26-16,1 26 15,-27-26-15,26 26 0,-26 0 16,26-26-16,-25 26 0,-1-1 16,26-25-16,-26 26 15,1-26-15,-1 26 0,0 0 16,0-26-16,1 26 16,-1 0-16,0 0 0,0 0 15,1-26-15,-1 26 0,0 0 16,-26-26-16,27 26 15,-1 0-15,-26-26 0,26 0 16,-25 25-16,25-25 16,-26 26-16,27-26 0,-27 0 15,0 26-15,26-26 0,-25 0 16,-1 26-16,26-26 16,-25 0-16,25 0 0,0 0 15,0 0-15,1 0 16,-1-26-16,0 26 0,26-26 15,-25 26-15,25 0 0,-26-26 16,26 1-16,0 25 16,0-26-16,1 0 0,-1 0 15,0 0-15,-26 0 0,26 0 16,1 0-16,-1 0 16,-26 0-16,0-26 0,26 27 15,-25-27-15,-1 26 16,0-26-16,-26 0 0,27 26 15,-1-26-15,0 0 0,0 1 16,27 25-16,-27-26 16,26 0-16,0-26 0,0 26 15,26 1-15,-25-1 16,25-26-16,0 26 0,0-26 16,-26 27-16,52-27 15,-26 0-15,0 26 0,0-25 16,0 25-16,0-26 0,0 26 15,26 0-15,-26 0 16,1-25-16,-1 25 0,0 0 16,0 0-16,0 0 0,0 0 15,0 1-15,0-1 16,0 0-16,0 0 0,0 26 16,0-26-16,26 1 15,-25-1-15,-1 26 0,0-26 16,26 26-16,-26-26 0,26 26 15,-26 0-15,0-25 16,26 25-16,-26 0 0,0 0 16,0-26-16,0 26 15,0 0-15,0 0 0,1 0 16,-27 0-16,0 0 0,26 0 16,-52 1-16,26 25 15,1-26-15,-1 26 0,-26-26 16,26 26-16,0-26 15,0 26-15,-25 0 0,25-26 16,0 26-16,0 0 0,0 0 16,0 0-16,1 0 15,25-26-15,-26 26 0,26 0 16,-26 0-16,0 0 16,26 26-16,-25-26 0,-1 26 15,0-26-15,0 26 0,0-26 16,0 26-16,1 0 15,-27-1-15,26-25 0,-26 26 16,26 0-16,0 0 16,-25 0-16,25-26 0,0 26 15,0 0-15,0 0 0,1-26 16,-1 26-16,0 0 16,26-26-16,0 26 0,0-26 15,0 0-15,0 26 16,0-26-1</inkml:trace>
  <inkml:trace contextRef="#ctx0" brushRef="#br0" timeOffset="13111">525 17 0,'0'-26'16,"0"52"0,0 0-1,-26 0-15,26 0 0,0 0 16,-26 0-16,26 0 0,-26 26 15,1-26-15,-1 25 16,0-25-16,0 0 0,0 26 16,0-26-16,-26 0 15,26 0-15,-26 0 0,26 0 16,1 0-16,-1 0 0,0 0 16,0-26-16,0 25 15,26 1-15,0 0 16,0 0-1,26-26-15,0 26 0,0-26 16,0 0-16,-1 26 16,1-26-16,0 0 15,0 0-15,0 0 0,0 0 16,0 0-16,0 0 0,0 0 16,0 0-1,0 0-15,0 0 16,-1 0-16,-25 26 15,26-26-15,0 26 16,-26 0 0,26-26-16,-26 26 15,26 0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39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1270 1503 0,'26'0'31,"-52"26"-31,0 0 16,26 0-1,-26 26 1,26-27-16,0 27 0,0-26 15,0 26-15,0 0 0,0 0 16,0 0-16,0 25 0,26-25 16,-26 0-16,26 26 15,-26-26-15,0-1 0,0 1 16,0 0-16,26 0 16,-26 0-16,0 0 0,0-26 15,0-1-15,0 27 0,0-26 16,0 0-1,0 0-15,-26-26 32,26-26-17,-26 0-15</inkml:trace>
  <inkml:trace contextRef="#ctx0" brushRef="#br0" timeOffset="329">907 2643 0,'26'0'16,"-26"26"-1,26-26-15,0 0 16,-26 26 0,26-26-16,0 0 0,0 26 15,0 0-15,0-26 16,-1 26-16,1 0 0,0 0 16,0 0-16,0-26 15,0 26-15,0 0 0,0-26 16,-26 25-16,26-25 0,-26 26 15,26-26-15</inkml:trace>
  <inkml:trace contextRef="#ctx0" brushRef="#br0" timeOffset="767">1763 2643 0,'25'0'0,"1"-26"16,0 26-16,-52 0 62,0 0-62,1 26 16,-1-26-16,-26 26 0,26-26 16,-26 26-16,0 0 15,0 0-15,26 0 0,-25 0 16,25 0-16,-26-26 0,26 26 16,0 0-16,0-26 15,26 26-15,-26-1 0,26 1 16,-26-26-1,26 26-15,0 0 16</inkml:trace>
  <inkml:trace contextRef="#ctx0" brushRef="#br0" timeOffset="6554">337 388 0,'26'-25'16,"-26"50"15,26-25-31,-26 26 0,0 0 16,0 0-16,0 0 16,0 0-16,26 26 0,-26 0 15,0 0-15,0-1 16,0 1-16,26 26 0,-26-26 15,0 0-15,0 0 16,26-1-16,-26 1 0,0 0 16,0 0-16,0 0 0,0-26 15,0 25-15,0-25 16,-26 0-16,26 26 0,0-26 16,0 0-16,0 0 15,0 0-15,-26 0 16,26 0-1,26-26 48,0 0-63,0-26 16,-1 26-1,1 0-15,0 0 0,0 0 16,0 0-16,26-26 0,0 26 15,0 0-15,-1 0 16,27 0-16,0-26 0,0 26 16,25 0-16,1 0 15,0 0-15,-27 0 0,27 0 16,0-26-16,-26 26 0,-1 0 16,1 0-16,0 0 15,-26 0-15,0 0 0,-1-26 16,-25 26-16,26 0 0,-26 0 15,0 0-15,0 0 16,0 0-16,0 0 16,-26-26-1,26 26-15,0 0 125,-26-26-109,25 0 0,1 0-16,0 0 15,0 1-15,0-1 0,0 0 16,0 0-16,26-26 15,-26 26-15,26-26 0,-1 0 16,1 1-16,0-1 16,26 0-16,-26 0 0,25 0 15,-25 0-15,26 1 0,0-1 16,-26 26-16,25-26 16,-25 0-16,26 26 0,-26-26 15,0 26-15,-1 0 16,1 1-16,0-1 0,-26 0 15,0 0-15,26 0 0,-26 0 16,-26 0-16,26 0 16,-26 0-16,26 0 0,-26 0 15,0 0-15,0 1 32,0-1-17,0 0 79,-26 26-63,0 0-15,0 0-1,0 0-15,0 0 16,-26 26-16,0-26 0,0 0 16,1 26-16,-1-26 0,-26 0 15,-26 25 1,27-25-16,-27 0 0,0 26 16,1-26-16,-27 26 0,26-26 15,-25 0-15,25 26 0,-26-26 16,27 0-16,-1 26 15,-25-26-15,25 0 0,0 0 16,26 26-16,-25-26 0,25 0 16,-26 0-16,27 0 15,-1 0-15,0 0 0,0 0 16,26 0-16,-25 0 0,25 26 16,-26-26-16,26 0 15,0 0-15,1 0 0,25 0 16,-26 0-16,0 0 15,26 0-15,-26 0 0,26 26 16,0-26-16,-25 0 0,25 0 16,-26 0-16,26 26 15,-26-26-15,0 0 0,0 0 16,26 26-16,-25-26 16,25 0-16,-26 0 0,26 0 15,0 0-15,0 0 16,52 0 109</inkml:trace>
  <inkml:trace contextRef="#ctx0" brushRef="#br0" timeOffset="7364">1244 700 0,'0'-26'16,"-26"26"-16,0-26 15,0 0 1,0 26-16,1 0 0,-1 0 16,-26 0-16,26 0 15,-26 0-15,26 0 0,-26 0 16,0 26-16,27-26 0,-1 26 16,0-26-16,0 26 15,26-1-15,-26-25 0,26 26 16,0 0-16,26 0 15,0 0 1,0-26-16,0 26 0,-1-26 16,1 26-16,26-26 15,-26 26-15,26-26 0,-26 0 16,0 26-16,26-26 16,-26 26-16,-1-26 0,-25 26 15,26-26-15,0 26 0,-26-1 31,0 1-31,-26-26 0,0 26 16,1 0-16,-1-26 16,0 26-16,-26 0 0,26 0 15,-26-26-15,26 26 0,-26-26 16,26 26-16,-25-26 16,25 0-16,0 0 15,0 0-15,0 0 16,0 0-16,26-26 15,-26 26-15,26-26 0,-26 26 16,26-26-16,-26 26 16,26-26-16,0 0 15</inkml:trace>
  <inkml:trace contextRef="#ctx0" brushRef="#br0" timeOffset="8031">1633 648 0,'-26'0'16,"26"26"0,0 0-1,-26-1 1,26 1-16,-26 0 0,26 0 16,0 26-16,-26-26 15,0 26-15,26-26 0,-26 26 16,26-27-16,0 27 0,-26-26 15,26 0-15,0 0 16,-25 0-16,25 0 16,0-52 31,0 0-32,25 0-15,-25-26 0,0 26 16,26-25-16,0 25 15,-26-26-15,26 0 0,0 0 16,-26 26-16,26-26 0,0 26 16,0-25-16,0 25 15,0 0-15,0 26 16,0 0-16,0 0 16,-1 26-16,1-26 15,0 26-15,-26 0 0,26-1 16,-26 1-16,26 0 15,-26 26-15,0-26 0,26 0 16,-26 26-16,0-26 16,0 0-16,0 25 0,26-25 15,-26 0-15,0 26 0,0 0 32,-26-26-32,26 0 0,-26-26 15</inkml:trace>
  <inkml:trace contextRef="#ctx0" brushRef="#br0" timeOffset="8269">1426 985 0,'25'0'16,"1"0"-16,0 0 15,0 0-15,26 0 16,-26 0-16,26-26 0,-26 26 16,26 0-16,-1 0 0,-25 0 15,26 0-15,-26 0 16,26 0-16,-26-26 0,0 26 16</inkml:trace>
  <inkml:trace contextRef="#ctx0" brushRef="#br0" timeOffset="8954">2151 751 0,'26'0'16,"-26"-26"0,26 26-1,-26 26 1,26 0-16,-26 0 16,0 0-16,0 0 15,26 0-15,-26 26 0,0-26 16,0 26-16,0-27 15,0 27-15,0-26 0,0 0 16,0 0-16,0 0 0,0 0 16,0 0-16,0 0 15,0-52 17,0 0-17,0 0-15,0 0 0,26-26 16,-26 26-16,0-26 15,0 1-15,0-1 0,0 0 16,0 0-16,0 0 16,0 0-16,0 1 0,0 25 15,26-26-15,-26 26 0,26 0 16,-26 0-16,26 0 16,0 26-16,-26-26 0,25 26 15,27 0-15,-26 26 0,0-26 16,0 26-16,0 0 15,0-26-15,26 26 0,-26 0 16,-26 0-16,26 0 16,-1 0-16,-25 0 0,0-1 15,0 1-15,0 0 16,-25-26-16,-1 26 16,-26 0-16,26-26 0,-26 26 15,26-26-15,-26 0 16,0 0-16,1 0 0,25 26 15,-26-26-15,26 0 0,0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5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3714 0,'0'-26'16,"-26"26"0,26-26-16,0 0 15,0 0 16,0 0-15,0 0 0,0 0-1,0 0 1,26 0-16,0-26 16,-26 27-16,26-1 15,-26-26-15,26 0 0,0 0 16,-26 0-16,25-25 15,1-1-15,0 26 0,-26-26 16,26 0-16,26 1 0,-26-27 16,26 26-16,0-25 15,0 25-15,-1-26 0,27 26 16,0 1-16,0-27 16,-1 26-16,27 0 0,-26 27 15,0-27-15,-1 26 0,-25 0 16,26 26-16,-26-26 15,0 27-15,-27-1 0,1 26 16,0-26-16,0 26 0,0-26 16,0 26-1,0 26 17,-26 0-1</inkml:trace>
  <inkml:trace contextRef="#ctx0" brushRef="#br0" timeOffset="744">1843 1044 0,'0'-26'15,"26"26"17,-26 26-17,0 0-15,26-26 16,-26 26-16,0 0 15,0 0-15,0 0 0,26 0 16,-26-1-16,0 1 0,0 0 16,0 0-16,0 0 15,-26-26-15,26 26 0,0 0 16,0 0-16,-26-26 31,26-26-15,0 0-16,0 0 15,0 0-15,0 0 16,0 0-16,0-25 0,0 25 16,0-26-16,0 0 15,0 0-15,0 0 0,0 26 16,26-26-16,-26 1 16,26 25-16,-26-26 0,0 26 15,26 26-15,0-26 0,0 26 16,0 0-1,0 26-15,-1 0 16,-25 0-16,26 26 16,0-1-16,0-25 0,-26 26 15,26 0-15,0 0 0,-26-26 16,26 26-16,-26-26 16,0 25-16,26-25 0,-26 0 15,0 0-15,0 0 0,26-26 16,-26 26-16</inkml:trace>
  <inkml:trace contextRef="#ctx0" brushRef="#br0" timeOffset="978">1843 1122 0,'-26'0'15,"26"-26"1,0 0-16,26 26 16,0 0-16,0-26 15,0 26-15,0-26 16,26 0-16,-26 26 0,51-26 16,-25 0-16,-26 26 15,0 0-15,0 0 0</inkml:trace>
  <inkml:trace contextRef="#ctx0" brushRef="#br0" timeOffset="1674">2258 733 0,'-26'0'16,"26"26"15,0 0-31,0 0 16,0 26-16,26-27 0,-26 27 16,26 0-16,-26 26 15,0-26-15,0 0 0,26 25 16,-26-25-16,0 0 15,0 26-15,0-26 0,0-1 16,0 1-16,0-26 0,0 26 16,0-26-16,0 0 15,0 0-15,0 0 0,26 0 16,-26-52 15,-26 0-15,26-26-16,0 26 15,0-26-15,0 0 0,0 1 16,0-1-16,0 0 16,0-26-16,0 26 0,0 0 15,0 1-15,0-1 0,0 26 16,26 0-16,-26 0 16,0 0-16,26 0 0,-1 26 15,1 0 1,-26 26-16,26-26 15,0 26-15,-26 0 0,26 0 16,0-26-16,-26 26 16,26 0-16,-26 0 0,0 0 15,0-1-15,-26 1 16,26 0-16,-26 0 0,0 0 16,0-26-16,0 26 0,0-26 15,1 0-15,-1 0 16,0 0-16,0 0 0,0 0 15,26-26 1,0 0-16,0 0 16,26 26-16,-26-26 0,26 26 15</inkml:trace>
  <inkml:trace contextRef="#ctx0" brushRef="#br0" timeOffset="2329">2673 707 0,'-26'0'0,"0"0"0,0 0 15,26 26 1,0 0-1,0 0 1,0 0-16,0 26 0,0-27 16,26 27-16,-26-26 15,0 26-15,26 0 0,-26 0 16,26 0-16,-26-1 0,0 27 16,25-26-16,-25 0 15,0 0-15,26 0 0,-26-1 16,0-25-16,0 26 15,0-26-15,26 0 0,-26 0 16,0 0-16,0-52 31,0 0-15,0 0-16,0 0 16,0-26-16,0 26 0,0-25 15,0-1-15,0 0 0,0 0 16,26 0-16,0-26 15,-26 27-15,26 25 0,0-26 16,0 26-16,0-26 16,0 52-16,0-26 0,0 26 15,0 26-15,-1 0 16,-25 0-16,0 0 16,26 0-16,-26 0 0,0 0 15,-26 0-15,1-1 16,25 1-16,-26 0 0,0 0 15,0 0-15,0-26 0,0 0 16,0 26-16,0-26 16,0 0-16,26-26 15,-26 26-15,26-26 0,0 0 16,0 0-16,26 0 16</inkml:trace>
  <inkml:trace contextRef="#ctx0" brushRef="#br0" timeOffset="2627">3139 733 0,'0'-26'0,"0"0"16,0 0-16,0 0 15,26 52 1,-26 0-1,26 0 1,-26 26-16,26-26 0,-26 26 16,26-1-16,-26 27 0,0-26 15,0 0-15,26 0 16,-26-26-16,0 26 0,0-1 16,0-25-16,0 0 15,0 0-15,26-26 16</inkml:trace>
  <inkml:trace contextRef="#ctx0" brushRef="#br0" timeOffset="2856">3372 914 0,'26'0'16,"-26"26"-1,0 0-15,0 0 0,26 0 16,-26 0-16,0 0 0,26 0 16,-26 0-16,0 0 15,26 0-15,-26 0 0,0-1 16,0 1 0,26-26-16</inkml:trace>
  <inkml:trace contextRef="#ctx0" brushRef="#br0" timeOffset="3024">3502 629 0,'0'26'15,"0"0"-15,0 0 16</inkml:trace>
  <inkml:trace contextRef="#ctx0" brushRef="#br0" timeOffset="3421">3917 966 0,'0'-26'31,"0"0"-15,-26 0 0,0 1-1,0-1 1,0 26-1,0 0-15,0 0 16,0 26-16,0-26 0,26 25 16,-26 1-16,0 0 0,26 0 15,-25 0-15,25 0 16,0 0-16,0 26 0,0-26 16,0 0-16,0 0 15,25 0-15,1-1 0,0 1 16,26 0-16,-26-26 15,0 0-15,26 0 16,-26 0-16,26 0 0,-1-26 16,-25 26-16,26-26 15</inkml:trace>
  <inkml:trace contextRef="#ctx0" brushRef="#br0" timeOffset="3954">4357 888 0,'-26'0'16,"0"-25"-1,1 25-15,-1 0 16,0 0-16,0 0 16,0 0-16,0 0 15,0 0-15,0 25 16,26 1-1,-26 0-15,26 0 0,0 0 16,0 0-16,0 0 16,0 0-16,0 0 0,0 0 15,0 0-15,0 0 16,26 0-16,0-1 16,0-25-1,0 0-15,0-25 16,0 25-16,-26-26 15,26 0-15,0 0 16,-26 0-16,25 0 16,1 0-16,-26 0 15,0 0-15,0 0 16,0 0-16,0 0 16,26 26-16,-26 26 15,26 0 1,-26 0-16,0 0 15,26 0-15,-26 0 0,0 26 16,26-52-16,-26 26 16,26 0-16,-26 0 0,26-26 15,0 0 1,0 0-16,0 0 0,0 0 16</inkml:trace>
  <inkml:trace contextRef="#ctx0" brushRef="#br0" timeOffset="4206">4668 577 0,'0'-25'0,"0"-1"0,0 52 31,0-1-31,0 1 0,0 26 16,26 0-16,-26 0 0,0 0 15,26 0-15,-26-1 16,26 1-16,-26 0 0,26-26 16,-26 26-16,26-26 0,-26 0 15,0 0-15,26 0 16</inkml:trace>
  <inkml:trace contextRef="#ctx0" brushRef="#br0" timeOffset="4602">4642 888 0,'-26'0'0,"26"-25"16,26 25 0,0 0-16,0 0 15,26 0-15,-26-26 16,0 26-16,26 0 15,0 0-15,-27 0 0,27-26 16,-26 26-16,26-26 16,-26 26-16,0 0 0,0-26 15,0 0-15,-26 0 16,0 0 0,-26 26-1,26 26 1,0 0-16,0 0 15,0 0-15,0 0 16,0 0-16,26 0 16,-26-1-16,0 1 0,26 0 15,-26 0-15,0 0 16,0 0-16,0 0 16</inkml:trace>
  <inkml:trace contextRef="#ctx0" brushRef="#br0" timeOffset="4812">5109 344 0,'0'26'16,"0"0"0,0 0-16,0 0 15,26-26-15,-26 26 16</inkml:trace>
  <inkml:trace contextRef="#ctx0" brushRef="#br0" timeOffset="5796">5524 603 0,'0'26'0,"0"0"47,-26 0-32,26 0-15,-26 0 16,26 0-16,0 0 0,-26 26 16,26-26-16,0-1 15,-26 1-15,26 0 0,0 0 16,26 0-16,-26 0 16,26 0-16,0 0 15,0-26-15,0 0 0,-1 0 16,1 0-1,0 0-15,-26-26 0,26 26 16,0-26-16,-26 0 16,0 0-16,26 0 0,-26-26 15,0 27-15,0-27 0,0 26 16,-26-26-16,26 26 16,-26-26-16,26 26 0,-26 0 15,0 0-15,0 26 16,1 0-1,-1 26-15,26 0 16,0 0-16,0 0 16,0 0-16,0 0 0,0 0 15,26 0-15,-26 0 0,0 0 16,0 0-16,25-26 16,-25 25-16,26-25 0,0 26 15,0-26 1,0 0-1,0-26-15,0 1 16,0 25-16,0-26 16,0-26-16,0 26 15,-26 0-15,26 0 16,-1 0-16,1 0 0,-26 0 16,26 0-16,0 26 15,0 0 1,-26 26-16,26 0 0,-26 0 15,0 0-15,26 26 16,-26-26-16,0 0 0,0 0 16,0 0-16,0-1 15,26 1-15,-26 0 16,0 0-16,0 0 16,0 0-1,26-26 1,-26-26-1,26 0 1,-26 0-16,26 0 16,-26 0-16,26-25 15,-1 25-15,-25 0 0,26-26 16,0 26-16,-26 0 0,26 0 16,0 0-16,0 26 15,0 0-15,0 26 16,-26 0-16,26 0 15,-26 0-15,0 26 0,0-26 16,0 26-16,0-27 0,0 27 16,-26-26-16,0 26 15</inkml:trace>
  <inkml:trace contextRef="#ctx0" brushRef="#br0" timeOffset="6986">6612 422 0,'0'-26'16,"26"26"-16,-26-26 0,26 26 16,-26 26-1,0 0 1,0 0-16,0 0 0,0 0 15,0 26-15,-26-27 0,26 27 16,0 0-16,0 0 16,0-26-16,0 26 0,0-26 15,0 25-15,0-25 16,0 0-16,26-26 0,0 26 16,0 0-16,0-26 0,0 0 15,0 0-15,0 0 16</inkml:trace>
  <inkml:trace contextRef="#ctx0" brushRef="#br0" timeOffset="7393">7416 422 0,'-26'0'16,"26"-26"-16,-26 26 16,26-26-16,-26 26 15,26-26-15,-26 26 0,0 0 16,0-26 0,0 26-16,0 26 15,0-26-15,0 26 0,26 0 16,-25 0-16,-1 0 15,26 0-15,-26 26 0,26-26 16,0-1-16,-26 27 0,26-26 16,0 0-16,0 26 15,26-26-15,0 0 0,0 0 16,-1 0 0,1-26-16,0 0 0,0 26 15,0-26-15,26 0 0,-26 0 16,0-26-16,0 26 15,26-26-15,-27 26 0,1-26 16</inkml:trace>
  <inkml:trace contextRef="#ctx0" brushRef="#br0" timeOffset="7710">7753 292 0,'-26'0'16,"26"26"0,0 0-1,-26 0 1,26 0-16,0 0 0,0 26 16,0-26-16,26 0 0,-26 25 15,0-25-15,0 0 16,26 26-16,-26-26 0,0 0 15,0 0-15,0 0 0,0 0 16,0 0 0,-26-26-16,0 0 15,26-26 1,0 0 0</inkml:trace>
  <inkml:trace contextRef="#ctx0" brushRef="#br0" timeOffset="7961">7778 474 0,'0'-52'16,"0"26"-16,-25 0 0,25 0 15,-26 0-15,26 0 16,0 0 0,26 26-1,-1 0 1,1 0-16,0 0 0,0 0 15,0 0-15,0 0 16,0 0-16,0 0 0,0 0 16,0 0-16,0 0 15,0 0-15,0 0 0,-1 0 16,1 0 0</inkml:trace>
  <inkml:trace contextRef="#ctx0" brushRef="#br0" timeOffset="8195">7882 603 0,'-26'0'0,"26"26"15,26-26 1,0 0-1,0 0-15,0 0 0,0-26 16,0 26-16,0 0 16,0 0-16,0 0 0,-1-26 15,1 26-15,0 0 0,0 0 16</inkml:trace>
  <inkml:trace contextRef="#ctx0" brushRef="#br0" timeOffset="8562">8297 59 0,'0'-26'15,"26"0"1,0 26-16,0 0 16,0 26-1,-1 0-15,1 26 16,0-26-16,0 26 0,0 0 16,0-1-16,-26 27 0,26-26 15,-26 0-15,0 0 16,26-1-16,-26 1 0,0 0 15,0 0-15,-26-26 16,0 26-16,0-26 0,0 0 16,0-1-16,0 1 15,-25-26-15,-1 26 0,0-26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5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52 882 0,'0'-26'0,"-26"26"16,26-26-16,0 0 0,0 0 15,-26 26-15,26-25 16,0 50 15,0 1-31,26 0 0,-26 0 16,26 0-16,-26 26 0,26-26 16,-26 26-16,26-26 15,0 25-15,-1-25 16,-25 0-16,0 0 15,26 0-15,0 0 16,0-26 31,-26-26-31,26 0-16,-26 0 15,26-26-15,-26 27 0,26-1 16,-26-26-16,0 26 15,26 0-15,-26 0 0,0 0 16,26 0 0,0 52-1,0-26-15,-26 26 0,26 0 16,-1 0-16,1 0 16,0 0-16,0-26 0,0 26 15,0 0-15,0-26 16,0 25-16,0-25 15,0 0-15,0 0 0,0 0 16,0-25 0,-26-1-16,0 0 15,25 0-15,-25 0 0,0 0 16,-25-26-16,25 0 16,-26 0-16,0 1 0,0-1 15,0 26-15,0-26 16,0 26-16,0 0 0,0 0 15,26 0-15,-26 26 0,26 26 32,0 0-17,0 0 1,0 0-16</inkml:trace>
  <inkml:trace contextRef="#ctx0" brushRef="#br0" timeOffset="541">1270 286 0,'0'-26'0,"0"0"15,-26 26 1,26-26-16,-26 26 16,0 0-16,0 26 15,0-26-15,0 26 0,-25 0 16,25 0-16,0 0 0,0 0 16,0 0-16,0 0 15,26-1-15,0 1 0,0 0 16,0 0-16,26-26 15,0 26-15,0 0 0,0-26 16,0 26-16,0-26 0,25 26 16,1-26-16,-26 26 15,26-26-15,-26 0 0,26 0 16,-26 26-16,0-26 16,25 0-16,-25 26 0,0-26 15,-26 26-15,0 0 16,0-1-1,-26 1-15,0 0 0,-25-26 16,25 26-16,0 0 16,-26 0-16,26-26 0,0 0 15,0 26-15,0-26 0,0 0 16,0 0 0,0-26-16,1 26 0,-1-26 15,0 26 1,0 0-1</inkml:trace>
  <inkml:trace contextRef="#ctx0" brushRef="#br0" timeOffset="1387">1581 260 0,'-26'0'16,"0"-26"-16,0 26 15,0-26-15,0 26 16,0-26-16,1 26 16,25-26-1,25 26-15,1-26 16,0 26-1,0 0-15,26-25 0,0-1 16,-26 26-16,26-26 0,-1 0 16,-25 26-16,26-26 15,-26 26-15,0 0 0,0 0 16,0 0-16,-52 0 31,0 0-31,0 26 16,0 0-1,0 0-15,0-26 0,0 26 16,1-26 0,25 25-16,-26-25 15,26 26 17,0 0-32,0 0 15,26 0-15,-26 0 0,0 0 16,25 26-16,1 0 15,-26-26-15,26 25 0,0 1 16,-26-26-16,26 26 16,0 0-16,0-26 0,-26 0 15,26 26-15,-26-27 16,26-25-16,-26 26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3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30 285 0,'0'-26'32,"-26"26"-1,26-26-31,26 26 62,0 0-62,0-26 16,0 26-16,26 0 16,26-52-16,-27 52 15,-25-26-15,26 26 16,-26-26-16,0 26 0,0 0 15,0-26-15,0 26 0,-52 0 47,0 0-31,0 0 0</inkml:trace>
  <inkml:trace contextRef="#ctx0" brushRef="#br0" timeOffset="449">160 26 0,'0'-26'31,"26"26"-15,0 0-1,0 0 1,-1 0-16,1 0 16,0 0-16,0 0 15,0 0-15,0 0 0,0 0 16,0 26-16,0-26 15,0 0 1,-26 26-16,0-1 31,0 1-15,-26-26-16,26 26 0,-26 0 16,26 0-16,-26 0 15,26 0-15,-26 0 0,26 0 16,-26 0-16,26 0 15,0 0-15,0-1 0,0 1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2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52 319 0,'-26'26'0,"0"-26"16,26-26 0,26 26-1,0-26-15,0 26 16,0-26-16,26 26 15,-26 0-15,26-26 0,0 0 16,-1 26-16,1-26 16,-26 0-16,26 26 0,0-26 15,-26 26-15,0-26 0,0 26 16,0-25-16,-52 25 78</inkml:trace>
  <inkml:trace contextRef="#ctx0" brushRef="#br0" timeOffset="389">519 60 0,'-26'0'0,"26"-26"16,0 0-16,26 26 62,0 0-62,0 0 16,0 26-16,0-26 15,-1 0-15,1 0 16,0 0-16,26 26 0,-26-26 16,0 26-1,0-26-15,-26 25 16,0 1-16,0 0 0,0 0 16,0 26-1,-26-52-15,26 52 0,-26-26 16,0 0-16,0 0 15,26 0-15,-26 0 0,0-1 16,0 1-16,1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8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1144 2103 0,'0'-26'0,"26"0"31,0 26-31,0-26 16,0 26-1,0 0-15,0-25 0,0 25 16,0 0-16,0-26 0,26 26 16,-1 0-16,1-26 15,0 26-15,26-26 0,-26 0 16,25 26-16,-25-26 15,26 26-15,-26-26 0,26 0 16,-1 26-16,-25-26 0,26 26 16,-26-26-16,0 26 15,25-26-15,-25 26 0,0-26 16,0 26-16,0 0 16,0-25-16,-1 25 0,-25 0 15,26-26-15,0 26 0,-26 0 16,26-26-16,-26 26 15,25 0-15,-25-26 0,26 26 16,-26-26-16,26 26 16,-26-26-16,26 26 0,-26 0 15,26-26-15,-1 0 0,1 26 16,0-26-16,0 26 16,26-26-16,-27 26 0,27-26 15,-26 0-15,26 26 0,-26-25 16,25 25-16,-25-26 15,0 26-15,0-26 0,-26 26 16,26 0-16,-26-26 16,-1 26-16,1 0 0,0-26 15,0 26-15,0 0 0,0 0 16,0-26-16,0 26 16,0 0-16,0-26 0,0 26 15,26 0-15,-27-26 16,1 26-16,0 0 0,0 0 15,-26-26-15,26 26 0,0 0 16,0 0 0,-52 0 62,0 0-63,26-26 1,-26 26 0,26-26-16,-26 0 15,0 0 1,26 1-16,-26-1 0,1 0 16,25 0-16,-26 0 15,0 0-15,0 0 0,0-26 16,0 26-16,0-26 0,0 27 15,0-1-15,0-26 16,0 26-16,-26 0 0,27-26 16,-1 26-16,0 0 15,0 0-15,0 0 0,0 1 16,0-1-16,26 0 0,-26 0 16,0 0-16,26 0 15,-26 0-15,0 0 16,0 0-16,26 0 15,-25 0-15,25 0 0,-26 1 16,26-1-16,-26 26 16,26-26-16,0 0 15,-26 26-15,26-26 16,-26 26 31,0 0 15,0 0-62,0 0 16,0 26 0,0-26-16,-26 0 0,27 26 15,-27-26-15,26 26 16,-26 0-16,0-26 0,0 25 15,0 1-15,-25 0 0,25 0 16,0 0-16,-26 0 16,26 0-16,1 0 0,-27-26 15,26 26-15,0 0 16,-26 0-16,27 0 0,-1-26 16,-26 25-16,26 1 0,0-26 15,-25 26-15,25 0 16,0 0-16,-26 0 0,0 0 15,27 0-15,-27 26 16,0-26-16,0 0 0,0-1 16,1 1-16,-1 0 0,0 0 15,26 0-15,-25 0 16,25-26-16,-26 26 0,26 0 16,0 0-16,1 0 15,-1-26-15,0 26 0,0 0 16,0-26-16,0 25 0,1-25 15,25 26-15,-26-26 16,26 26-16,-26-26 0,26 26 16,0-26-16,0 0 0,-26 26 15,26-26-15,1 26 16,-1-26-16,0 26 0,0-26 16,-26 26-16,26-26 15,0 26-15,-26-26 0,26 26 16,0-26-16,1 26 0,-1-26 15,0 0-15,0 26 16,0-26-16,0 0 0,26 26 16,-26-26-16,26 25 93,0 1-93,0 0 16,26-26-16,-26 26 16,0 0-16,26 0 15,-26 0-15,26 0 0,-26 0 16,26 0-16,-26 0 16,26 0-16,-26-1 0,26 1 15,-26 0-15,25 0 0,-25 0 16,0 0-16,26 0 15,-26 0-15,0 0 0,0 0 16,26 0-16,-26 0 16,0-1-16,0 1 15,0 0-15,0 0 0,26-26 16,-26 26-16,0 0 16,0 0-1,26-26-15,-26 26 16,0 0-1,26-26-15,-26 26 16,26 0 31,0-26-31,0-26-16,0 0 15,26 26-15,-27-26 16,27 26-16,0-26 0,-26 26 15,26-26-15,0 0 16,26 26-16,-27-26 0,1 26 16,0-26-16,0 26 0,0-26 15,0 26-15,-1 0 16,1-26-16,0 26 0,0-25 16,-26 25-16,26 0 0,-26-26 15,25 26-15,-25 0 16,0-26-16,26 26 0,-26-26 15,0 26-15,26 0 16,-26-26-16,0 26 0,-1-26 16,1 26-1,0 0-15,0 0 16,0 26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58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942 4225 0,'-26'0'0,"26"25"15,-26-25-15,0 0 16,0 0-16,0 0 16,26 26-1,0 0 1,0 0-16,0 0 0,0 0 15,0 26-15,0-26 16,0 26-16,0 0 0,0-27 16,0 27-16,0-26 0,0 0 15,0 26-15,0-26 16,0 0-16,0-52 31,0 0-31,0 0 16,0-26-16,-26 0 0,26 1 15,0-27-15,0 26 16,0-26-16,0 26 0,0 0 16,0-25-16,26 51 15,-26-26-15,26 26 0,-26 0 16,26 0-16,0 26 0,0 0 16,0 0-1,-1 0-15,1 26 0,0-26 16,26 26-16,-26 0 15,0 0-15,0 26 0,0-26 16,0 0-16,0 25 0,0-25 16,0 26-16,-26-26 15,25 0-15,-25 0 0,26 0 16,-26 0-16,0 0 16,0 0-16,0 0 15,-26-26-15</inkml:trace>
  <inkml:trace contextRef="#ctx0" brushRef="#br0" timeOffset="-6750">4907 52 0,'0'-26'31,"0"0"-15,0 52 31,-26-26-47,0 26 15,0 0-15,0 0 0,-25-1 16,25 1-16,-26 0 0,-26 0 15,26 0-15,0 26 16,-25-26-16,25 0 0,0 0 16,0 0-16,0 0 15,0-1-15,27 1 0,-1 0 16,0-26-16,26 26 16</inkml:trace>
  <inkml:trace contextRef="#ctx0" brushRef="#br0" timeOffset="-6378">4104 155 0,'-26'26'31,"26"0"-15,-26 0-16,0-26 15,26 26-15,-26 0 16,26 0-16,-26 0 0,0 26 16,0-26-16,26-1 0,-26 1 15,0 26-15,0-26 16,1 0-16,-1 26 0,26-26 15,-26 0-15,26 0 0,0 0 16,0 0 0,26-26-16,25 0 0,-25 25 15,26-25-15,0 0 16,0 0-16,26-25 0,-27 25 16,1 0-16,0-26 0,-26 26 15,0 0-15</inkml:trace>
  <inkml:trace contextRef="#ctx0" brushRef="#br0" timeOffset="-5603">190 1607 0,'-26'-26'0,"0"0"0,0 0 16,0 0-1,26 0 1,0 0 0,0 52-1,26-26-15,-26 26 16,26 0-16,0 26 15,0-26-15,-26 26 0,26-1 16,0-25-16,0 26 0,26 0 16,-52 0-16,25-26 15,1 0-15,0 26 0,-26-26 16,26-26-16,-26 25 16,0 1-16,26-26 0,-52 0 31,26-26-31,-26 26 15,26-25-15,-26-1 0,0-26 16,1 26-16,-1-26 16,-26-26-16,26 26 0,-26-25 15,26-1-15,-26 0 0,26 0 16,0 1-16,1 25 16,25 0-16,0 0 0,0 26 15,25 0-15,27 26 16,-26 0-16,0 26 15,26-26-15,-26 26 16,0 0-16,0 26 0,0-26 16,0 0-16,-1 0 0,-25 0 15,0 25-15,0-25 16,-25 0-16,-1 0 0,0 26 16,0-26-16,0 0 0,0 0 15,-26 0-15,26-26 16,0 26-16,0-26 15</inkml:trace>
  <inkml:trace contextRef="#ctx0" brushRef="#br0" timeOffset="-5177">449 1555 0,'26'0'16,"0"0"0,0-26-16,0 26 15,0-26-15,26 26 16,-27 0-16,27 0 0,-26 26 16,26-26-16,-26 26 15,26 0-15,-26 0 0,0 0 16,0 0-16,-26 0 15,25-1-15,-25 1 0,0 0 16,-25 0-16,-1 0 16,0-26-16,0 26 15,0-26-15,0 0 16,0-26-16,0 26 16,0-26-16,0 0 0,0 0 15,0-25-15,26 25 0,-25-26 16,25 26-16,0-26 15,0 26-15,25 0 0,-25 0 16,26 0-16,26 0 16,-26 1-16,0 25 0,26 0 15,-26-26-15</inkml:trace>
  <inkml:trace contextRef="#ctx0" brushRef="#br0" timeOffset="-4787">1123 1270 0,'-26'0'16,"0"0"-1,26 26-15,0 0 16,0 0 0,0 0-16,0-1 0,0 1 15,0 26-15,26-26 16,-26 26-16,26-26 0,-26 0 15,26 0-15,0 0 0,0 0 16,0-26-16,0 0 16,0 0-16,-1-26 0,1 26 15,-26-26-15,26 0 16,0-26-16,0 26 0,-26 0 16,0-26-16,0 26 0,0-25 15,-26 25-15,0 0 16,0 0-16,0-26 0,1 52 15,-27-26-15,26 0 16,0 26-16,0-26 0,0 26 16,0 0-16,26 26 15</inkml:trace>
  <inkml:trace contextRef="#ctx0" brushRef="#br0" timeOffset="-4349">1512 1166 0,'0'-26'0,"0"0"31,0 0-15,26 26-1,0 26-15,0-26 16,-1 26-16,1 0 0,26 0 16,0 0-16,-26 0 15,0 0-15,26 0 0,-26 0 16,0 0-16,-1 0 16,1-26-16,0 25 15,0-25-15,0-25 16,-26-1-16,26 0 15,-26 0-15,0 0 0,0 0 16,0-26-16,0 26 16,0-26-16,0 26 0,0-25 15,-26 25-15,26 0 0,-26 0 16,26 0-16,0 0 16,0 52 15,26 0-31,-26 0 15</inkml:trace>
  <inkml:trace contextRef="#ctx0" brushRef="#br0" timeOffset="-4116">2237 959 0,'0'-26'0,"26"26"31,0 0-15,-26 26-16,26-26 0,0 26 15,0 0-15,0 0 16,0 0-16,0-1 0,0 1 16,-26 0-16,26 0 0,-26 0 15,26 0 1</inkml:trace>
  <inkml:trace contextRef="#ctx0" brushRef="#br0" timeOffset="-3425">2756 907 0,'26'0'0,"-26"-26"31,-26 0-15,26 0-1,-26 26-15,0 0 16,26-26-16,-26 26 16,0 0-16,26 26 15,-26-26-15,26 26 0,0 0 16,0 0-16,0 0 15,0 0-15,26 0 0,-26 0 16,26 0-16,0-26 16,0 26-16,0-26 0,0 25 15,0-25-15,26 0 0,-27-25 16,1 25-16,0-26 16,0 26-16,0-26 0,0 0 15,0-26-15,-26 26 0,0 0 16,0-26-16,0 26 15,0-25-15,-26 25 0,0-26 16,0 0-16,-26 26 16,26-26-16,-25 0 0,25 26 15,0 0-15,0 1 16,0 25-16,52 0 16,0 25-16,0 27 15,0-26-15,0 0 16,-1 26-16,27 0 0,-26-26 15,0 26-15,0-26 0,0 25 16,0-25-16,0 0 16,-26 0-16,26 0 0,0 0 15</inkml:trace>
  <inkml:trace contextRef="#ctx0" brushRef="#br0" timeOffset="-2742">3248 648 0,'0'26'47,"26"-26"-47,-26 26 31,26-26-31,0 0 16,-26-26-16,26 26 15,0-26-15,0 0 16,0 0-16,0 0 16,-26 0-16,26-26 15,-26 26-15,0 0 0,0 1 16,-26 25-16,26-26 0,-26 0 16,0 26-16,0 0 15,0 0-15,0 0 0,0 26 16,26 0-16,-26-26 15,0 51-15,26-25 0,-26 0 16,26 0-16,0 0 0,0 26 16,26-26-16,0 0 15,0-26-15,0 26 0,0 0 16,0-26-16,0 26 16,0-26-16,26 0 0,-27-26 15,1 26-15,26-26 0,-26 0 16,0 0-16,0 0 15,26 0-15,-52-26 0,26 26 16,-26 0-16,0-26 16,0 27-16,0-27 0,0 26 15,-26 0-15,0 0 0,0 0 16,0 26-16,0-26 16,0 26-16,0 26 15,26 0 1,0 0-16,0 0 15,26-26-15,-26 26 0,26 0 16,0 0-16,26-1 16,-26 1-16,0 0 0,26 0 15,-26-26-15,-26 26 0,25 0 16,-25 0 0,-25 0-16,-1-26 0,0 26 15,-26 0-15,0 0 16,0 0-16</inkml:trace>
  <inkml:trace contextRef="#ctx0" brushRef="#br0" timeOffset="-1866">449 3162 0,'-26'-26'0,"26"0"15,-26 0-15,26 0 16,-26 0 0,26 0-16,-26 0 15,26 52 1,26-26-1,-26 26-15,0 0 0,26 0 16,0 26-16,-26-26 16,26 26-16,-26-26 0,26 26 15,-26-27-15,26 1 0,-26 26 16,26 0 0,0-26-16,-26-52 46,0 0-46,-26-26 16,0 26-16,0-25 16,0-27-16,0 26 0,-26-26 15,26 0-15,-25 27 16,25-27-16,0 26 0,26 0 16,0 0-16,0 26 0,52 26 15,-26 0 1,25 0-16,1 26 0,0 0 15,0 0-15,26 0 0,-27 26 16,-25 0-16,26 0 16,0-27-16,-26 27 0,0 0 15,0 0-15,0-26 16,-26 26-16,26-26 0,-26 26 16,26-27-16,-26 1 15</inkml:trace>
  <inkml:trace contextRef="#ctx0" brushRef="#br0" timeOffset="-1090">553 3110 0,'-26'26'0,"0"-26"15,0 26-15,0-26 16,26-26 15,26 0-31,0 26 16,0-26-16,0 0 15,0 0-15,0 0 0,25-25 16,-25 25-16,26 0 0,0 0 16,-26 0-16,26-26 15,-26 26-15,26 0 16,-27 26-16,1-26 0,-26 0 15,26 26-15,-26 26 32,0 0-17,0 0-15,0 0 16,26 0-16,-26 26 16,26-26-16,-26 26 0,26-27 15,-26 27-15,26 0 0,0-26 16,-26 0-16,26 0 15,0 0-15,-26 0 0,26-26 16,-26 26-16,26-26 16,0 0-16,-1-26 15,-25 0-15,26 26 0,-26-52 16,0 26-16,26 0 16,-26-26-16,0 0 0,0 27 15,0-27-15,0 26 16,0-26-16,0 26 0,0 0 15,0 0 1,26 26 0,-26 26-16,26-26 0,0 26 15,0 0-15,0 0 16,0 0-16,0-26 16,0 26-16,0 0 0,-1-26 15,1 0-15,0 0 16,0 0-16,0 0 0,0-26 15,0 26-15,-26-26 0,26-26 16,0 26-16,-26-26 16,0 26-16,0-26 0,-26 1 15,0 25-15,0-26 16,0 26-16,0 0 0,0 0 16,0 26-16,0 0 15,1 0-15,-1 0 16,26 26-16,0 0 15,0 0 1</inkml:trace>
  <inkml:trace contextRef="#ctx0" brushRef="#br0" timeOffset="-653">2315 2281 0,'0'-26'15,"0"0"-15,0 0 16,-26 26-16,26-26 16,-26 26-16,0 0 15,1 0 1,25 26-16,-26 0 0,26 0 16,-26 0-16,26 0 15,0 0-15,-26-1 0,26 1 16,0 0-16,26 0 15,-26 0-15,26 0 0,0-26 16,-1 26-16,27-26 0,-26 26 16,0-26-16,26 0 15,-26 26-15,0-26 0,0 0 16,0 0-16,0 26 16,0 0-16,-26 0 15,-26-1 1,0 1-16,0 0 0,0 0 15,0 0-15,-26 0 0,0-26 16,26 26-16,-26 0 16,1-26-16,-1 0 0,0 0 15,26 26-15,-26-26 0,26 0 16,-26 0-16,27 0 16</inkml:trace>
  <inkml:trace contextRef="#ctx0" brushRef="#br0" timeOffset="1849">916 4458 0,'-26'0'0,"0"0"0,26 26 16,-26-26-16,0 0 0,26 26 15,26-52 16,0 26-31,0-26 16,0 0-16,25 0 16,1 0-16,0 0 0,-26-26 15,26 26-15,0 0 16,26-25-16,-53 51 16,1-26-16,0 26 0,0 0 15,-26-26 48,26 26-63,0 0 15,-26-26-15,26 26 16,0-26 0,0 26-1,0 0-15,0 0 16,0 0-16,-1 26 15,1 0 1,0 0-16,-26 0 16,0 0-16,0-1 15,26 1-15,-26 0 16,0 0-16,26 0 16,0 0-1,0-26-15,0 0 16,0 0-16,0 0 15,0 0-15,0 0 16,-1-26-16,1 26 0,-26-26 16,26 0-16,-26 0 15,0 0 1,-26 26-16,0-25 0,1 25 16,-27 0-16,26 0 15,-26 0-15,26 0 0,-26 0 16,26 0-16,0 25 15,-25-25-15,25 0 0,0 26 16,52-52 15,0 26-15,-1-25-16,27-1 16,-26 26-16,26-26 0,-26 0 15,26 0-15,0 0 0,-26 0 16,25 26-16,-25-26 15,0 0-15,0 26 0,0-26 16,-26 0 0,26 26-16,-26-26 0,0 1 15,-26 25 1,26-26 0,0 52-1,0-1 1,26 1-1,-26 0-15,26 0 0,-26 0 16,26 0-16,-26 0 16,26 0-16,0-26 0,-26 26 15,26 0-15,-1-26 16,1 0-16,0 0 0,0 0 16,0 0-16,0 0 0,0-26 15,0 26-15,0-26 16,0 0-16,0-26 0,-26 26 15,0 0-15,0-26 0,0 27 16,0-27-16,-26 26 16,0 0-16,26-26 0,-26 26 15,0 26-15,26-26 16,-26 26-16,26 26 31,26-26-31,-26 26 16,26-26-16,0 26 15,0-26-15,0 0 16,0 0-16,0 0 0,-1 0 16,1 0-16,-26-26 15,26 26 1,-26-26-16,0 0 16,0 0-1,0 0 16,26 26-31,0 0 16,0 0-16,0 0 0,0 26 16,0-26-16,0 0 15,0 26-15,0-26 0,-1 26 16,-25 0 0,0 0-1,-25-26-15,-1 0 16,0 0-1,0-26 1,26 0-16,0 0 0,0 0 16,0-26-16,0 27 15,0-1-15,0 0 0,26 0 16,0 0-16,0 0 16,-1 26-16,27 0 15,-26 0-15,0 0 0,0 0 16,0 0-1,0 0-15,-26 26 32,26-26-17,-26 26-15,26-26 16,0 0 0,-26 26-16,26-26 15,-1-26 1,1 26-16,-26-26 0,26 26 15,-26-26-15,26 0 0,-26 0 16,0 0-16,0 0 16,0 0-16,0 0 0,-26 1 15,0-1-15,0 26 0,1-26 16,-1 26-16,0 0 16,0 0-16,0 0 0,0 26 15,0-26-15,0 51 16,26-25-16,0 0 0,0 26 15,0 0-15,0-26 16,26 26-16,26 0 0,-26-27 16,26 27-16,-26-26 0,25 0 15,1 0-15,0 0 16,-26 0-16,26 0 0,-26-26 16</inkml:trace>
  <inkml:trace contextRef="#ctx0" brushRef="#br0" timeOffset="2533">890 5339 0,'-26'-26'0,"26"0"15,0 0-15,0 0 0,0 0 16,0 1-16,0-1 15,0 0-15,0 0 16,0 52 0,-26-26-16,26 26 15,-26 0-15,0 25 0,26 1 16,-26 0-16,26 0 16,0 0-16,0 0 0,0-1 15,26 1-15,-26 0 0,52 0 16,-26-26-16,0 0 15,0 0-15,25 0 0,-25-26 16,26 0-16,-26 0 16,26 0-16,-26-26 0,0 0 15,26 0-15,-26 0 0,-26 0 16,26-26-16,-1 0 16,-25 26-16,0-25 0,0 25 15,-25 0-15,25 0 16,0 0-16,-26 0 0,0 26 15,26 26-15,0 0 32,0 0-32,0 26 0,0-27 0,0 27 15,26-26-15,-26 26 0,26-26 16,-26 26-16,25-26 16,-25 0-16,26 0 0,-26 0 15,26-1-15,-26 1 16,26-26-16,0 0 0,0-26 15,0 26-15</inkml:trace>
  <inkml:trace contextRef="#ctx0" brushRef="#br0" timeOffset="3625">1512 5417 0,'0'-26'16,"0"0"-16,0 0 15,0 52 1,0 0-1,0 0 1,0 0-16,26 0 16,-26 0-16,26-1 15,-26 1-15,26 0 0,-1 0 16,1-26-16,0 26 16,0-26-16,0 0 15,0-26-15,0 26 0,0-26 16,0 0-16,0 0 0,0 1 15,-26-1-15,0 0 16,0 0-16,-26 0 16,26 0-16,-26 0 15,0 26-15,26-26 0,-26 26 16,0 0-16,0 0 16,52 0 30,0-26-46,0 26 16,0-26-16,0 26 0,26-26 16,-27 0-16,27 1 15,0 25-15,-26-26 0,26 26 16,-26-26-16,0 26 0,0 0 16,-26 26-1,0 0 1,-26-1-16,26 1 15,-26 26-15,26-26 0,-26 26 16,26-26-16,-26 26 16,26-26-16,0 0 0,26-1 15,0 1-15,0-26 0,0 26 16,25-26-16,1-26 16,0 26-16,0-26 0,0 1 15,0-1-15,-26 0 16,25 0-16,-25 0 0,0 0 15,-26 0-15,0-26 0,0 26 16,-26 0-16,0 0 16,1 1-16,-1-1 0,-26 0 15,26 26-15,-26-26 16,26 26-16,-26 0 0,26 0 16,-26 0-16,27 26 0,-1-26 15,26 26-15,-26-26 16,26 26-16,0-1 15,26-25-15,0 26 16,-1-26-16,1 0 0,0 0 16,26 0-16,-26-26 0,26 26 15,-26-25-15,26 25 16,0-26-16,-27 0 0,27 0 16,0 0-16,-26 0 0,26 0 15,-26-26-15,0 26 16,0 0-16,0 26 0,-26-26 15,0 1-15,-26 25 32,0 0-32,0 25 15,0 1-15,0 0 16,26 0-16,0 0 0,0 104 31,26-78-31,0-27 0,0 27 16,0 0-16,0 0 0,-1 0 15,-25-26-15,26 26 16,-26-27-16,26 1 0,-26 0 16,0 0-16,0 0 15,-26 0-15,0-26 0,1 0 16,-1-26-16,0 0 16,-26 0-16,26-26 15,0 27-15,0-27 0</inkml:trace>
  <inkml:trace contextRef="#ctx0" brushRef="#br0" timeOffset="3871">2834 4717 0,'0'-26'0,"26"0"0,-26 0 15,25 0-15,1 26 16,0 0-1,0 26-15,0-26 0,0 26 16,0 26-16,0-26 16,0 26-16,0 0 0,0-26 15,0 25-15,-1 1 0,-25-26 16,26 0-16,-26 26 16,0-26-16,0 0 0,0 0 15</inkml:trace>
  <inkml:trace contextRef="#ctx0" brushRef="#br0" timeOffset="4303">3274 4795 0,'26'0'0,"0"0"32,0 0-17,0 0 1,0 0-16,0 0 15,0-26 1,0 26-16,-1-26 0,1 0 16,-26 0-16,26 0 0,0 0 15,0 0-15,-26 0 16,0 1-16,0-1 0,0 0 16,0 0-16,0 0 15,-26 26-15,26-26 0,-26 26 16,0 0-16,0 0 15,1 26-15,-1 0 16,0 0-16,0 26 0,26-1 16,-26 1-16,26 0 0,0 0 15,26 0-15,0-26 16,-26 25-16,26-25 0,0 0 16,-1 0-16,27 0 15,-26-26-15,26 0 0,0-26 16,-26 0-16,26 0 0,0 0 15,-27 1-15,27-1 16,-52-26-16,26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27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1079 0,'0'-26'0,"-25"26"16,50 0 30,-25 26-30,26 0 0,-26 0-16,0 26 15,26-26-15,-26 26 16,26-1-16,0 1 0,-26 0 16,0 0-16,26 0 15,-26 0-15,26-1 0,-26 1 16,0 0-16,0 0 0,26 26 15,-26-26-15,0 25 16,0-25-16,0 0 0,0 26 16,0-1-16,0 1 15,0-26-15,0 26 0,0-26 16,0 25-16,0-25 0,0 26 16,0-26-16,0 0 15,0 0-15,0-27 0,0 27 16,0-26-16,0 26 15,0-26-15,0 0 0,0 0 16,0 0-16,0 0 0,0 0 16,0-1-1,0 1 1,26-26 31,0-26-32,0 26-15,0 0 0,0 0 16,25 0-16,1-25 16,26 25-16,0 0 0,-1-26 15,27 26-15,26-26 0,-27 0 16,27 26-16,25-26 16,1 26-16,0-26 0,-1 26 15,1 0-15,-1 0 16,1-26-16,-1 26 0,-25 0 15,25 0-15,-25 0 0,-1 0 16,1 26-16,25-26 16,-25 0-16,-26 26 0,25-26 15,1 26-15,-26-26 16,-1 0-16,1 26 0,-26 0 16,-26-26-16,25 0 0,-25 26 15,0-26-15,-26 25 16,0-25-16,0 0 0,0 0 15,0 0 1,-26-25 0,0-1-1,0 0 1,0 0-16,25 0 16,-25 0-16,0-26 15,0 26-15,0 0 0,0-26 16,0 1-16,0 25 0,0-26 15,-25 0-15,25 0 16,0-26-16,-26 27 0,26-1 16,0-26-16,-26 0 0,26 26 15,0-25-15,-26-1 16,26 0-16,-26 0 0,26 1 16,-26 25-16,26-26 15,0 0-15,-26 1 0,26 25 16,0 0-16,0-26 0,-26 26 15,26 0-15,0 1 16,0-1-16,0 0 0,0 0 16,0 0-16,0 26 15,0-26-15,0 27 0,0-1 16,0-26-16,0 26 0,0 0 16,0 0-1,-26 0-15,26 0 31,0 0-15,-26 26-16,26-26 31,-26 26-31,0 0 32,1 0-32,-1 0 0,0 26 15,-26-26-15,0 0 0,0 26 16,-26-26-16,1 26 15,-1 0-15,-26-26 0,-25 26 16,25 0-16,-26-26 16,27 26-16,-27-26 0,26 26 15,-25-26-15,25 0 0,0 26 16,-25-26-16,25 0 16,1 0-16,-1 26 0,0-26 15,1 0-15,-1 25 16,0-25-16,1 26 0,-1-26 15,0 26-15,26-26 0,-25 0 16,25 26-16,-26-26 16,52 26-16,-25-26 0,25 26 15,0-26-15,0 0 16,0 0-16,26 26 0,1-26 16,-27 0-16,26 0 15,0 0-15,0 0 16,0 0-16,0 0 15,0 0-15,0 0 16,0 0-16,0-26 16,1 26-16,-1 0 15,0 0 1,26-26 0,-26 26-16,26 26 93,0 0-77,0 0 0,0 0-1,0 0-15</inkml:trace>
  <inkml:trace contextRef="#ctx0" brushRef="#br0" timeOffset="786">754 1909 0,'0'-26'15,"0"0"1,0 0-16,-26 0 15,0 26 17,0 26-32,26 0 0,-26 0 15,1 0-15,25 25 16,-26-25-16,26 26 0,0 0 16,0 0-16,0 0 0,0-1 15,26 1-15,-1 0 16,1-26-16,0 26 0,-26-26 15,26 0-15,0 0 16,0 0-16,0-26 0,0 25 16,0-25-16,0 0 0,0-25 15,0-1-15,-26 0 16,25 0-16,-25 0 0,26 0 16,-26-26-16,0 26 0,0 0 15,0-26-15,0 27 16,0-1-16,0 0 0,0 0 15,0 0 1,26 52 0,-26 0-16,26-26 15,0 52-15,0-27 0,0 1 16,0 0-16,0 26 0,0-26 16,0 0-16,0 26 15,-26-26-15,25 0 0,-25 0 16,0-1-16,26-25 0</inkml:trace>
  <inkml:trace contextRef="#ctx0" brushRef="#br0" timeOffset="1049">1298 1909 0,'0'-26'15,"26"26"17,-26 26-32,26-1 15,0 1-15,0 0 16,-26 0-16,26 0 16,0 0-16,0 0 0,-26 26 15,26-26-15,0 0 0,-26 25 16,26-25-16,-26 26 15,0-26-15,26 0 0,-26 0 16</inkml:trace>
  <inkml:trace contextRef="#ctx0" brushRef="#br0" timeOffset="1469">1817 1960 0,'0'-26'16,"-26"52"15,26 0-15,-26 0-16,26 0 15,0 26-15,26-26 16,-26 0-16,26 0 0,0 0 15,0 0-15,0-1 0,-1-25 16,1 26-16,0-26 16,0 0-16,0 0 15,0-26 1,-26 1-16,26-1 0,-26 0 16,0 0-16,0 0 15,-26 0-15,26 0 0,-26 0 16,0 0-16,0 0 0,0 0 15,0 0-15,1 1 16,-1 25-16,0 0 16,26 25-1,26 1 1</inkml:trace>
  <inkml:trace contextRef="#ctx0" brushRef="#br0" timeOffset="1999">2076 1805 0,'0'-26'16,"0"0"-16,-26 26 0,26-26 16,0 0-16,-26 26 15,26-26-15,26 26 31,-26 26-31,26 0 0,0 0 16,0 26-16,0-26 0,0 26 16,0-1-16,-1 1 15,-25-26-15,26 26 0,0-26 16,-26 26-16,26-26 16,-26 0-16,0 0 15,26-26-15,-26-26 31,0 0-15,-26 0-16,26 0 16,0 0-16,0-26 0,0 26 15,0 0-15,0-26 0,26 27 16,-26-1-16,26 0 16,0 0-16,0 26 15,0 0-15,0 0 16,-26 26-16,26-26 0,0 26 15,-26 0-15,0-1 16,0 1-16,0 0 16,-26 0-16,26 0 15,-26-26-15,26 26 0,-26-26 16,0 26-16,0-26 16,26-26-1</inkml:trace>
  <inkml:trace contextRef="#ctx0" brushRef="#br0" timeOffset="2713">2724 1779 0,'0'-26'16,"0"0"-1,0 0 1,-26 26-1,0 0 1,0 0 0,26 26-1,-26-26-15,26 26 0,0 0 16,0 0-16,0 0 0,0 26 16,0-26-16,26 25 15,0-25 1,0 0-16,-26 0 15,26-26-15,0 0 16,-26-26 0,0 0-1,0 0-15,0 0 16,0 1-16,0-1 16,0 0-16,0 0 15,0 0 1,26 52-1,-26 0 1,26 0-16,0 0 16,0-1-1,-26 1-15,25-26 16,1 0 0,0 0-16,0-26 15,0 1 1,-26-1-16,0 0 15,26-26-15,-26 26 0,0 0 16,0-26-16,-26 0 16,0 26-16,26-25 0,-52-1 15,26 0-15,1 0 0,-1 26 16,-26-26-16,26 26 16,0 0-16,26 52 15,0 0 1,0 0-16,26 0 0,-26 26 15,26 0-15,0 0 0,0 0 16,0-1-16,-1 1 16,1 0-16,0-26 0,0 26 15,-26-26-15,26 0 16</inkml:trace>
  <inkml:trace contextRef="#ctx0" brushRef="#br0" timeOffset="3467">2879 2375 0,'0'26'0,"-25"-26"16,25 26 31,0 0-47,25 0 16,-25 0-16,0 0 15,0-1-15,0 1 0,0 0 16,0 0-16,0 0 0,0 0 15,0 0-15,0 0 16,0-52 15,0 0-31,0 0 16,0-26-16,-25 0 0,25 27 16,0-53-16,-26 26 15,26 0-15,-26 0 0,26 0 16,0 1-16,0 25 15,0 0-15,0 0 0,26 26 16,0 0-16,-1 26 0,1 0 16,0 0-16,0 0 15,0 25-15,26-25 0,-26 26 16,0 0-16,0-26 16,0 26-16,-26-26 0,26 0 15,-1-1-15,-25 1 0,0 0 16,-25-26 15,-1 0-31,0-26 0,0 26 16,0-26-16,0 1 15,-26-1-15,26 0 0,0 0 16,0 0-16,0 26 16,26-26-16,0 0 31,26 26-31,0 0 15,0 0-15,0 0 0,0 0 16,0 0-16,0-26 16,0 26-16,-26-26 0,26 26 15,0-26-15,0 0 0</inkml:trace>
  <inkml:trace contextRef="#ctx0" brushRef="#br0" timeOffset="3702">3216 2090 0,'0'-26'0,"0"0"0,0 0 16,0 0 0,26 26-1,-26 26-15,0 0 16,0 0-16,26 0 16,-26 0-16,0 0 15,0 0-15,0 0 0,0 0 16,26-1-16,-26 27 0,0-26 15,0 0-15,0 26 16,0-26-16,0 0 0,26 0 16,-26 0-16,26 0 15</inkml:trace>
  <inkml:trace contextRef="#ctx0" brushRef="#br0" timeOffset="3984">3683 2142 0,'0'-26'0,"0"0"16,0 52 31,0 0-32,0 0-15,0 0 0,0 25 16,0-25-16,0 0 15,0 0-15,0 26 0,0-26 16,0 0-16,26 0 16,0-26-16,0 0 15,0 0-15,25 0 0,-25-26 16,26 26-16,-26-26 16,0 0-16</inkml:trace>
  <inkml:trace contextRef="#ctx0" brushRef="#br0" timeOffset="4920">4253 1883 0,'-26'0'0,"52"0"31,0 0-15,0 0-1,0 0-15,26 0 0,0 0 16,-1 0-16,27 0 16,26 0-16,-26 0 0,25-26 15,27 26-15,-1 0 0,1-26 16,0 26-16,-1 0 16,27-26-16,-27 26 0,27 0 15,-27-26-15,1 26 0,25 0 16,-51-26-16,26 26 15,-27 0-15,27-26 0,-52 26 16,25 0-16,-25-26 16,26 26-16,-26 0 0,-1-26 15,-25 26-15,0 0 0,26-26 16,-52 26-16,26 0 16,-27 0-16,1 0 0,-26-26 15,-26 26 16,1 0-31,25 26 16</inkml:trace>
  <inkml:trace contextRef="#ctx0" brushRef="#br0" timeOffset="6828">7415 846 0,'0'-26'0,"26"52"63,0 0-48,0 0-15,0 26 16,-26-1-16,26 1 0,0 0 16,0 0-16,-1 26 15,1-27-15,0 27 0,0 0 16,0-26-16,0 26 0,-26-27 16,26 27-16,-26-26 15,0 0-15,26 0 0,-26 0 16,0-1-16,0 1 15,26 26-15,-26-52 16,0 26-16,26 25 16,-26-51-1,0 0-15,0 0 16,0-52 31,-26 26-32,26-26 1,26 26 15,0 0 1,0 0-32,0 0 15,25-26-15,-25 26 16,26 0-16,0 0 0,26 0 15,-1 0-15,1 0 0,26 0 16,-26 0-16,51 0 16,1 0-16,-1 0 0,27 0 15,-1 0-15,27 0 16,-1 0-16,1 0 0,-1 0 16,26 0-16,-25 0 0,25 0 15,-25 0-15,-27 0 16,1 0-16,-1 0 0,1 0 15,-27 0-15,1 0 0,0 26 16,-27-26-16,1 0 16,0 26-16,-27-26 0,1 0 15,0 26-15,-26-26 16,-1 0-16,1 0 0,-26 0 16,26 0-16,-26-26 15,0 26-15,0 0 0,0 0 16,0-26-16,0 26 15,-1-26 1,-50 1 0,-1 25-1,0-26 1,26 0-16,-26 0 0,0-26 16,26 26-1,-26 0-15,26-26 0,-26 26 16,26-25-16,-26-1 0,26-26 15,0 26-15,-26-26 16,26 1-16,-26-1 0,0 0 16,26 0-16,-26 1 15,26-27-15,-25 26 0,25-26 16,-26 27-16,26-1 16,-26 0-16,26 0 0,-26 1 15,26 25-15,0 0 0,-26 0 16,26 26-16,-26 0 15,26 0-15,-26 1 0,26-1 16,0 0-16,-26 0 0,0 0 16,0 0-1,0 0 17,0 0-17,1 26 1,-1-26-1,0 26-15,0 0 16,-26 0-16,0 0 16,0 0-16,0 0 0,-25 26 15,-27-26-15,0 0 0,1 26 16,-27-26-16,0 26 16,1 0-16,-27-26 0,1 26 15,-1-26-15,1 26 16,-27 0-16,27-26 0,-1 26 15,1-26-15,-1 0 0,27 25 16,-1-25-16,1 26 16,25-26-16,0 0 0,26 26 15,-25-26-15,25 0 0,0 26 16,1-26-16,25 0 16,-26 26-16,0-26 0,26 0 15,-25 26-15,-1-26 16,0 0-16,0 0 0,1 26 15,-1-26-15,0 0 16,26 0-16,0 0 0,1 0 16,-1 26-16,26-26 0,0 0 15,0 0-15,0 0 16,0 0 0,0 0-1,0 26-15,0-26 16,0 26-1,1-26 1,-1 26-16,26 0 31,0-1-31,0 1 16,0 0-16,0 0 0,26 26 16,-26 0-16,0 0 15,25 0-15,-25-1 0,0 1 16,0-26-16,26 26 0,-26 0 15,0-26-15,0 26 16,26-27-16,-26 1 0,26 0 16,-26 0-16,26 0 15</inkml:trace>
  <inkml:trace contextRef="#ctx0" brushRef="#br0" timeOffset="7470">8892 1157 0,'0'-26'16,"-25"0"-16,25 0 16,-26 0-16,0 0 0,26 0 15,-26 0-15,-26 1 16,26 25-16,0-26 0,-26 26 15,0 0-15,27 26 0,-27-26 16,0 25-16,0 1 16,26 0-16,-26 26 0,26-26 15,0 0-15,26 0 16,-25 0-16,25 0 0,0 26 16,25-27-16,1 1 0,0 0 15,0 0-15,26-26 16,-26 26-16,26 0 0,0 0 15,-26-26-15,25 26 16,-25 0-16,26 0 0,-26-26 16,0 26-16,0 0 0,0-26 15,-26 26-15,26-1 16,-26 1-16,0 0 0,-26 0 16,0 0-16,26 0 15,-26-26-15,0 26 0,-26 0 16,26-26-16,0 26 0,-25-26 15,25 0-15,0 0 16,0 0-16,0 0 0,0 0 16,0 0-16,0-26 0,0 26 15,26-26 1</inkml:trace>
  <inkml:trace contextRef="#ctx0" brushRef="#br0" timeOffset="7908">8918 1468 0,'0'26'16,"0"0"15,0 0-16,26 0 1,-26 0-16,0-1 0,26 1 16,-26 0-16,26 0 15,-26 0-15,26 0 0,0 0 16,0-26-16,-26 26 16,26-26-16,0 0 0,0 0 15,0-26-15,0 26 16,-1-26-16,1 0 15,-26 0-15,26 0 0,-26-26 16,0 27-16,0-1 16,0-26-16,0 26 0,0-26 15,0 26-15,0 0 0,-26 0 16,26 0-16,-26 0 16,26 0-16,-25 26 0,25-25 15</inkml:trace>
  <inkml:trace contextRef="#ctx0" brushRef="#br0" timeOffset="8423">9411 1183 0,'0'-26'16,"26"26"-16,-26-26 0,0 0 15,0 0-15,26 0 0,-26 0 16,0 0 0,26 26-1,-26 26-15,0 0 16,26 26-16,-26 0 0,25 0 16,1 0-16,-26-1 0,26 27 15,-26-26-15,26 0 16,-26 0-16,0 0 0,0-27 15,26 1-15,-26 0 16,0 0-16,0 0 0,0-52 31,0 0-15,0 0-16,26 0 16,-26 1-16,26-1 15,0-26-15,-26 26 0,26 0 16,0 26-16,0-26 0,0 26 15,25 0-15,-25 0 16,0 0-16,0 0 0,0 26 16,0 0-16,-26 0 15,26-26-15,-26 26 16,0 0-16,-26 0 0,0-1 16,26 1-16,-26-26 15,0 26-15,-26-26 0,26 26 16,1-26-16,-1 0 0,0 0 15,0 0 1,0-26-16</inkml:trace>
  <inkml:trace contextRef="#ctx0" brushRef="#br0" timeOffset="8952">10370 975 0,'0'-25'15,"0"50"1,0 1 0,0 0-16,0 26 15,26-26-15,-26 26 16,0 0-16,0 0 0,0 25 15,0-51-15,0 26 0,0 0 16,0-26-16,-26 0 16,26 0-16,0 0 0,0-52 47,0 0-47,26 0 0,-26 0 15,26-26-15,-26 0 16,26 0-16,-26 1 0,26-1 15,-1-26-15,-25 26 16,26 0-16,0 0 0,0 27 16,-26-1-16,26 26 0,0 0 15,0 0-15,0 26 16,-26-1-16,26 27 0,0 0 16,-26 0-16,26 0 15,-26 0-15,26-1 0,-1 1 16,-25 0-16,26 0 0,-26-26 15,0 26-15,26-26 16,-26 0-16,0 0 0,0-1 16,-26-25-16,0 0 15</inkml:trace>
  <inkml:trace contextRef="#ctx0" brushRef="#br0" timeOffset="9151">10499 1390 0,'-51'-26'0,"25"26"15,-26-26-15,26 0 16,52 26 15,26 0-31,-26 0 16,25 0-16,-25 0 0,26 0 16,0 0-16,-26-26 15,26 26-15,-26 0 0,0 0 16,25-25-16</inkml:trace>
  <inkml:trace contextRef="#ctx0" brushRef="#br0" timeOffset="9512">11381 1001 0,'0'-26'0,"0"1"16,0-1 0,-26 26-1,26 26 1,-26-26-16,26 25 16,-26 27-16,0-26 0,26 26 15,-26 0-15,0 0 16,0 0-16,0-1 0,0 1 15,26 0-15,-26 0 0,26 0 16,0-26-16,26 0 16,-26 0-16,26-1 0,0-25 15,0 26-15,0-26 0,0 0 16,0 26-16,0-26 16,26 0-16,-26 0 0,-1 0 15,27-26-15,-26 26 16</inkml:trace>
  <inkml:trace contextRef="#ctx0" brushRef="#br0" timeOffset="11208">4668 1131 0,'0'-26'16,"0"0"-1,0 52 1,0 0 0,0 0-16,0 0 15,0 0-15,0 0 16,26 25-16,-26-25 0,0 0 15,0 26-15,0-26 16,0 0-16,0 0 0,26 0 16,-26 0-16,0 0 0,0 0 15</inkml:trace>
  <inkml:trace contextRef="#ctx0" brushRef="#br0" timeOffset="11881">6638 1286 0,'-26'0'0,"0"0"31,26-25-15,26 25 15,0 0-16,0 0 1,-1 0-16,1-26 0,0 26 16,0 0-16,26 0 0,-26 0 15,0-26-15,0 26 16,0 0-16,0 0 16</inkml:trace>
  <inkml:trace contextRef="#ctx0" brushRef="#br0" timeOffset="12174">6689 1001 0,'-25'0'0,"25"-26"16,0 52 15,25 0-31,-25 0 16,0 0-16,0 0 15,0 0-15,26 0 0,-26 26 16,0-26-16,0 25 0,0-25 16,0 0-16,0 0 15,0 0-15,0 0 0,0 0 16,-26 0-16,26 0 15,0 0-15</inkml:trace>
  <inkml:trace contextRef="#ctx0" brushRef="#br0" timeOffset="12642">6482 1053 0,'26'0'0,"-26"-26"16,26 26-16,0 0 15,-26 26 1,26-26-16,-26 26 0,26 0 15,0 0-15,0 0 16,-1 0-16,1 0 0,26 0 16,-26 0-16,0-1 0,0 1 15,0 0-15,0 0 16,0-26-16,0 26 0,-26 0 16,26-26-16,-1 26 15</inkml:trace>
  <inkml:trace contextRef="#ctx0" brushRef="#br0" timeOffset="12954">6975 1053 0,'0'26'32,"0"0"-17,-26-26-15,26 26 0,-26 0 16,0 0-16,26 0 0,-26 0 16,0 0-16,0-1 15,26 1-15,-26 0 0,0 26 16,26-26-16,-26 0 15,26 0-15,-26 0 0,26 0 16,-26 0-16,26 0 16,-25-26-1</inkml:trace>
  <inkml:trace contextRef="#ctx0" brushRef="#br0" timeOffset="14271">11795 1390 0,'26'-26'0,"0"26"0,-26-26 15,26 26-15,-26-26 16,0 0-16,-26 1 31,0 25-31,0 0 16,0 0-16,1 0 0,-1 25 16,0 1-16,-26-26 15,26 26-15,0 0 0,0 0 16,0 26-16,0-26 15,26 0-15,0 0 0,0 0 16,0 0-16,26 0 0,-26-1 16,26 1-16,0-26 15,0 26-15,0-26 0,26 0 16,-26 0-16,25 0 16,1 0-16,-26-26 0,26 26 15,0-26-15,0 1 0,-26-1 16,25 0-16</inkml:trace>
  <inkml:trace contextRef="#ctx0" brushRef="#br0" timeOffset="104989">12547 1494 0,'26'0'78,"0"-26"-16,0 26-46,0 0 0,0-26-16,-1 26 0,1 0 15,26-26-15,0 26 16,0-26-16,0 26 0,0-26 16,25 26-16,-25 0 15,0-26-15,52 0 16,25 26-16,-77-26 15,26 26-15,0-25 0,25 25 16,-25-26-16,26 26 16,25-26-16,-25 26 0,0-26 15,-1 26-15,1 0 16,0 0-16,-1 0 0,1 0 16,-26 0-16,0 0 0,-1 0 15,-25 0-15,26 0 16,0 0-16,-27 0 0,27 0 15,-26 0-15,0 0 16,26 0-16,-26 0 0,25-26 16,-25 26-16,26 0 0,-26 0 15,25 0-15,1-26 16,-26 26-16,0 0 0,26 0 16,-27 0-16,1-26 15,-26 26-15,26 0 0,-26 0 16,26 0-16,-26 0 15,0 0-15,0 0 0,-1 0 16,1 0-16,0 0 16,0 0-1,0 0 1,-26-26-16,26 26 0,0 0 16,0 0-1,-26 26 79,-26-26-78</inkml:trace>
  <inkml:trace contextRef="#ctx0" brushRef="#br0" timeOffset="105692">16098 613 0,'-26'0'16,"0"-26"-16,26 0 15,26 26 1,0 0-16,0-26 16,0 26-16,25 0 15,1-26-15,-26 26 0,26 0 16,0 0-16,0 0 15,-26 0-15,0-26 0,-1 26 16,1 0-16,-26-26 16</inkml:trace>
  <inkml:trace contextRef="#ctx0" brushRef="#br0" timeOffset="105950">16201 302 0,'0'-26'16,"-25"26"-16,25 26 31,0 0-15,0-1-16,25 27 0,-25-26 15,0 26-15,0 0 16,0 0-16,0 0 0,0-1 15,0 1-15,-25 0 0,25-26 16,0 26-16,-26-26 16,26 0-16</inkml:trace>
  <inkml:trace contextRef="#ctx0" brushRef="#br0" timeOffset="106207">16305 353 0,'0'-25'16,"-26"25"15,26 25-31,-26-25 0,0 26 16,0 0-16,1 26 0,-1-26 15,0 26-15,0 0 16,0 0-16,0-1 0,0 1 16,0-26-16,26 26 15,-26-26-15</inkml:trace>
  <inkml:trace contextRef="#ctx0" brushRef="#br0" timeOffset="106442">15890 457 0,'26'0'15,"0"26"-15,0 0 0,0 0 16,26 26-16,-26-26 15,26 0-15,0 25 0,-1-25 16,-25 26-16,26-26 0,-26 0 16,0 26-16</inkml:trace>
  <inkml:trace contextRef="#ctx0" brushRef="#br0" timeOffset="107102">13065 483 0,'-26'0'16,"26"-26"-16,0 52 15,0 0 1,0 0-16,0 0 0,26 52 16,-26-27-16,0 27 15,26 0-15,0 0 0,-26-1 16,26 1-16,0 0 0</inkml:trace>
  <inkml:trace contextRef="#ctx0" brushRef="#br0" timeOffset="109425">17238 146 0,'0'-26'0,"-26"0"16,0 26-16,26-26 15,-26 26-15,1 0 16,25 26-1,0 26 1,0-26-16,0 26 0,0 0 16,0 25-16,0 1 15,0 0-15,0 0 0,0-1 16,-26 1-16,26 0 0,-26 26 16,26-27-16,0 1 15,-26-26-15,26 26 0,0-26 16,-26 25-16,26-25 15,0 0-15,0 0 0,-26 0 16,26-26-16,0 25 0,0 1 16,0-26-16,0 26 15,0-26-15,-26 0 0,26 26 16,0-26-16,0 0 16,0-1-16,0 1 0,0 0 15,0 0-15,0 0 16,26-26-1,0 0 32,0 0-31,0 0 0,0 0-16,0 0 15,-1 0-15,27 0 0,-26 0 16,26 0-16,0 0 15,0 0-15,0 0 0,25-26 16,1 26-16,0 0 16,25 0-16,1 0 0,26 0 15,-1 0-15,27 0 0,-27 0 16,27 26-16,336-26 31,-310 26-31,-1-26 0,1 0 16,-1 0-16,1 26 0,-27-26 15,26 26-15,1 0 0,-27-26 16,1 26-16,-26-26 16,-1 26-16,1-26 0,-27 26 15,1-26-15,0 0 16,-27 25-16,1-25 0,26 0 16,-52 0-16,26 0 15,-27 0-15,27 0 0,-26 0 16,-26 0-16,26 0 0,-26 0 15,25 0-15,-25 0 16,0 0-16,0 0 16,0 0-16,-26-25 15,0-1 17,0 0-17,0 0 1,0 0-1,26 26 1,-26-26-16,0 0 16,26 0-16,-26 0 15,0 0-15,0 0 0,0-25 16,0-1-16,0 26 0,0-26 16,-26-26-16,26 26 15,0-25-15,-26-1 0,26 0 16,-26 0-16,26 1 15,0-1-15,-26 0 0,26-26 16,-26 27-16,26-1 0,-26 0 16,1 0-16,25 1 15,-26-1-15,26 26 0,-26 0 16,26 0-16,0 1 16,-26 25-16,26 0 0,0-26 15,-26 26-15,26 0 0,0 0 16,0 0-1,0 0-15,-26 26 16,26-26 0,0 0-1,-26 26 1,26-26 0,-26 26-16,0 0 15,0 0 1,0 0-16,-25 0 15,25 0-15,-26 0 0,0 26 16,-26-26-16,0 0 16,1 26-16,-27-26 0,0 26 15,-25-26-15,-1 26 0,1-26 16,-1 0-16,-26 26 16,27-26-16,-27 0 0,1 0 15,25 0-15,1 0 16,-1 0-16,26 0 0,-25 0 15,51 0-15,-26 0 16,1 0-16,25 0 0,-26 0 16,26 0-16,1 0 0,-1 0 15,0 0-15,0 0 16,-25 0-16,25 0 0,0 26 16,1-26-16,-1 0 15,0 26-15,26-26 0,-26 0 16,27 0-16,-1 0 0,0 0 15,26 0-15,0 0 16,0 0-16,0 0 0,0 0 16,0 0-16,0 0 15,1 0 1,-1 0-16,0 26 16,0-26-16,0 0 15,0 0-15,0 0 16,0 0-16,0 0 15,0-26-15,0 26 16,0 0-16,-25 0 0,25 0 16,-26 0-16,0 0 15,26 0-15,-26 0 0,26 0 16,-25 0-16,25 26 0,0-26 16,26 26-16,-26-26 15,0 26-15,26 0 31,0 0-31</inkml:trace>
  <inkml:trace contextRef="#ctx0" brushRef="#br0" timeOffset="110036">18223 975 0,'-26'-25'16,"26"-1"-16,-26 0 15,0 0-15,-25 0 0,25 0 16,-52 0-16,52 26 15,-26 0-15,0 26 0,0 0 16,26 0-16,-25 0 16,25 0-16,0 0 0,0-1 15,0 1-15,26 0 16,0 0-16,0 0 0,0 0 16,26 0-16,0-26 0,0 26 15,26-26-15,-1 26 16,1-26-16,0 26 0,0-26 15,0 26-15,0-26 16,-1 26-16,1-26 0,-26 25 16,0 1-16,0-26 0,0 26 15,-26 0-15,0 0 16,-26 0-16,0 0 0,0 0 16,-26 0-16,26 0 15,-25 0-15,-1 0 0,0-26 16,0 26-16,0-26 15,26 0-15</inkml:trace>
  <inkml:trace contextRef="#ctx0" brushRef="#br0" timeOffset="110725">18456 716 0,'-26'-26'0,"52"52"32,-26 26-32,26-26 0,0 26 15,0 26-15,0-27 0,-26 27 16,26 26-16,0-26 16,0-1-16,-26 1 0,0 0 15,26 0-15,-26-1 16,0-25-16,0 0 0,26 0 15,-26 0-15,0-26 0,0 0 16,0 0-16,0-1 16,0-50-1,0-27 1,0 26-16,0-26 16,-26 0-16,26 0 0,0-25 15,0-1-15,-26 0 16,26 0-16,0 0 0,0 1 15,26 25-15,-26 0 16,26 0-16,0 0 0,-1 26 16,27 26-16,-26 0 0,26 26 15,0-26-15,-26 26 16,26 26-16,-26-26 0,-1 0 16,1 26-16,0-26 0,-26 26 15,0-27-15,-26 27 16,26-26-16,-26 0 0,1 0 15,-1 0-15,-26 0 16,26-26-16,0 26 0,0-26 16,0 0-16,0 0 15,0-26-15,26 0 16,0 0-16</inkml:trace>
  <inkml:trace contextRef="#ctx0" brushRef="#br0" timeOffset="111302">19623 1286 0,'26'0'0,"-26"-25"0,0-1 16,0 0-1,0 0-15,0 0 16,0 0-16,-26 0 0,26-26 16,-26 26-16,26 0 15,-26 0-15,0 1 0,0-1 16,0 26 0,0 0-16,0 26 15,26-1-15,-26 1 0,26 26 16,-26 0-16,26-26 15,0 26-15,0 0 0,0-1 16,0-25-16,26 26 16,-26-26-16,26 0 0,-26 0 15,26-26-15,0 26 0,0-26 16,0 0 0,0 0-16,-26-26 0,26 26 15,0-26-15,-26 0 0,26 0 16,-26 0-16,0 0 15,26-25-15,-26 25 0,0 0 16,0-26-16,0 26 16,0 0-16,0 0 0,0 0 15,25 26-15,-25 26 16,26 0 0,-26 0-16,0 0 0,26 26 15,-26-26-15,26 25 16,-26-25-16,0 0 0,26 0 15,-26 0-15,26 0 16,-26 0-16,26-26 0</inkml:trace>
  <inkml:trace contextRef="#ctx0" brushRef="#br0" timeOffset="111620">20219 1053 0,'0'-26'16,"0"0"-16,0 0 0,-26 1 16,0-1-1,0 26-15,0 0 16,0 0-16,0 26 0,0-1 16,0-25-16,1 26 15,-1 26-15,0-26 0,26 0 16,-26 26-16,26-26 0,0 26 15,26-26-15,-26-1 16,26 27-16,0-26 0,-1 0 16,1 0-16,0 0 15,0 0-15,26-26 0,-26 26 16,0-26-16,26 0 0,-26 0 16,25-26-16,-25 26 15</inkml:trace>
  <inkml:trace contextRef="#ctx0" brushRef="#br0" timeOffset="112113">20659 1157 0,'-25'0'16,"-1"0"-16,26 26 16,-26-26-16,26 26 31,26-26-16,-26-26-15,26 26 16,-1-26 0,1 26-16,0-26 0,0 26 15,0-26-15,26 26 0,-26-26 16,0 0 0,0 0-16,0 0 0,0 0 15,-26 1 1,0-1-16,-26 0 15,0 0-15,0 0 16,0 0-16,-26 26 16,26-26-16,0 26 0,-26 0 15,26 0-15,1 26 16,-27 0-16,26 0 0,0 26 16,0-1-16,26 1 0,-26 0 15,26 0-15,0 0 16,26 0-16,0-1 0,-26-25 15,26 0-15,26 0 0,-26 0 16,25 0-16,1-26 16,-26 0-16,26 0 0,0 0 15,0 0-15,-1-26 16,1 26-16,-26 0 0,0-26 16,0 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3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161 381 0,'0'-26'0,"26"26"16,-26-26-1,26 26 1,-26-26 0,26 26-1,-26-26 1,-26 1 0,0 25-1,0 0-15,0-26 16,0 26-1,0 0-15,1 0 16,25 26 0,-26-1-1,26 1-15,0 0 16,-26 0-16,26 0 16,0 0-16,0 0 0,0 0 15,0 0-15,0 0 0,0 0 16,26 0-1,0-26 1,-1 0 0,1-26-16,0 26 15,26-26-15,-26 0 0,0 0 16,0 0-16,0 0 16,0 0-16,-26 0 0,26-26 15,-26 26-15,0 1 16,0-1-16,0-26 0,0 26 15,-26 0-15,26 0 0,-26 0 16,26 0-16,0 0 16,-26 26-16,26-26 0,0 52 47,0 0-47,0 0 15,0 0-15,26 26 16,-26-26-16,0 0 0,26 26 15,-26-27-15,0 27 0,26-26 16,-26 26-16,26-26 16,-1 0-16,-25 0 0,26 0 15,-26 0-15,26 0 16,-26-1 0,26-25-16,0-25 15</inkml:trace>
  <inkml:trace contextRef="#ctx0" brushRef="#br0" timeOffset="534">654 355 0,'26'0'62,"0"0"-30,-1 0-17,1 0-15,0 0 16,0 0-16,0-26 16,0 26-1,-26-26-15,26 26 16,-26-26-1,0 1 1,-26 25-16,0 0 0,26-26 16,-26 26-16,0-26 15,0 26-15,0 0 16,1 0 0,-1 0-16,26 26 15,0 0-15,0-1 16,0 1-16,0 0 15,0 0-15,0 0 0,0 0 16,26-26-16,-26 26 16,25 0-16,-25 0 0,26-26 15,-26 26-15,26-26 0,0 0 16,0 26-16,0-26 16,0 0-16,0 0 0,0-26 15,0 26-15,0-26 16,0 26-16,-1-26 0,1 0 15,0 0-15,-26 0 0</inkml:trace>
  <inkml:trace contextRef="#ctx0" brushRef="#br0" timeOffset="1061">1068 200 0,'0'-26'16,"0"52"62,26-26-78,-26 26 16,26-26-16,-26 26 0,26-1 15,0-25-15,-26 26 16,26 0-16,0 0 15,0-26-15,-26 26 16,26-26-16,-26 26 0,26-26 16,-26 26-16,26-26 15,-26 26 1,0-52 15,25 0-15,-25 0-16,0 0 0,0 0 15,26 0-15,-26 0 16,0-25-16,26 25 0,-26 0 16,0 0-16,0 0 15,26 0-15,-26 0 0,0 52 63,0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5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2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5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3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0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95" y="3645026"/>
            <a:ext cx="10827834" cy="1362075"/>
          </a:xfrm>
        </p:spPr>
        <p:txBody>
          <a:bodyPr anchor="t"/>
          <a:lstStyle>
            <a:lvl1pPr algn="ctr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5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070" y="881264"/>
            <a:ext cx="9195625" cy="1470025"/>
          </a:xfrm>
        </p:spPr>
        <p:txBody>
          <a:bodyPr anchor="t">
            <a:normAutofit/>
          </a:bodyPr>
          <a:lstStyle>
            <a:lvl1pPr algn="l">
              <a:defRPr sz="43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96" y="3048744"/>
            <a:ext cx="9217024" cy="1752600"/>
          </a:xfrm>
        </p:spPr>
        <p:txBody>
          <a:bodyPr>
            <a:normAutofit/>
          </a:bodyPr>
          <a:lstStyle>
            <a:lvl1pPr marL="0" indent="0" algn="l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5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0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4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470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013" y="4794325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5912" y="4794325"/>
            <a:ext cx="3940258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0712" y="4788396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013" y="4277817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5912" y="4277817"/>
            <a:ext cx="3940258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0712" y="4271888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52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6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89813" y="1196752"/>
            <a:ext cx="396081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988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1196752"/>
            <a:ext cx="440469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237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4404851" cy="1642193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2060848"/>
            <a:ext cx="4404692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276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8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5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jk9G4vaFj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5.png"/><Relationship Id="rId18" Type="http://schemas.openxmlformats.org/officeDocument/2006/relationships/customXml" Target="../ink/ink23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20.xml"/><Relationship Id="rId17" Type="http://schemas.openxmlformats.org/officeDocument/2006/relationships/image" Target="../media/image27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32.xml"/><Relationship Id="rId6" Type="http://schemas.openxmlformats.org/officeDocument/2006/relationships/customXml" Target="../ink/ink17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19.xml"/><Relationship Id="rId19" Type="http://schemas.openxmlformats.org/officeDocument/2006/relationships/image" Target="../media/image28.png"/><Relationship Id="rId4" Type="http://schemas.openxmlformats.org/officeDocument/2006/relationships/customXml" Target="../ink/ink16.xml"/><Relationship Id="rId9" Type="http://schemas.openxmlformats.org/officeDocument/2006/relationships/image" Target="../media/image23.png"/><Relationship Id="rId1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3804eb78e2aea45a562e439.html?q=uconcockp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14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EA9DB-EC2D-4D7C-A67E-E537D8DE481A}"/>
              </a:ext>
            </a:extLst>
          </p:cNvPr>
          <p:cNvSpPr/>
          <p:nvPr/>
        </p:nvSpPr>
        <p:spPr>
          <a:xfrm>
            <a:off x="8284592" y="258001"/>
            <a:ext cx="3056729" cy="209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HANA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F1A444-DFBB-4545-82A1-5381CABF8DF7}"/>
              </a:ext>
            </a:extLst>
          </p:cNvPr>
          <p:cNvSpPr/>
          <p:nvPr/>
        </p:nvSpPr>
        <p:spPr>
          <a:xfrm>
            <a:off x="8746433" y="1553064"/>
            <a:ext cx="2133044" cy="6094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Calculation View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(data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6B0C-0584-4580-A396-29CA7C4309E7}"/>
              </a:ext>
            </a:extLst>
          </p:cNvPr>
          <p:cNvSpPr/>
          <p:nvPr/>
        </p:nvSpPr>
        <p:spPr>
          <a:xfrm>
            <a:off x="685621" y="153254"/>
            <a:ext cx="3351927" cy="219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7345ACD-E69E-4B20-ADC7-8F49EFCB1EEC}"/>
              </a:ext>
            </a:extLst>
          </p:cNvPr>
          <p:cNvSpPr/>
          <p:nvPr/>
        </p:nvSpPr>
        <p:spPr>
          <a:xfrm>
            <a:off x="3828052" y="1743514"/>
            <a:ext cx="4875530" cy="342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7E4F2-B096-4AF4-9462-65FFB68FD42D}"/>
              </a:ext>
            </a:extLst>
          </p:cNvPr>
          <p:cNvSpPr/>
          <p:nvPr/>
        </p:nvSpPr>
        <p:spPr>
          <a:xfrm>
            <a:off x="8284591" y="3943216"/>
            <a:ext cx="3056729" cy="209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S/4HANA (ERP)</a:t>
            </a:r>
          </a:p>
          <a:p>
            <a:pPr algn="ctr" defTabSz="914126"/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D72C64-C969-43A1-AC2A-CCF16D75C8A9}"/>
              </a:ext>
            </a:extLst>
          </p:cNvPr>
          <p:cNvSpPr/>
          <p:nvPr/>
        </p:nvSpPr>
        <p:spPr>
          <a:xfrm>
            <a:off x="8746433" y="5276369"/>
            <a:ext cx="2133044" cy="6094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CDS View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D2453-FB3E-45FF-A82C-95E7DD5FA815}"/>
              </a:ext>
            </a:extLst>
          </p:cNvPr>
          <p:cNvSpPr/>
          <p:nvPr/>
        </p:nvSpPr>
        <p:spPr>
          <a:xfrm>
            <a:off x="685621" y="3943217"/>
            <a:ext cx="3351927" cy="219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CFA7710-15DE-478A-9626-5367B0E87715}"/>
              </a:ext>
            </a:extLst>
          </p:cNvPr>
          <p:cNvSpPr/>
          <p:nvPr/>
        </p:nvSpPr>
        <p:spPr>
          <a:xfrm>
            <a:off x="3828052" y="5409683"/>
            <a:ext cx="4875530" cy="342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D47CD08-8EEB-4AAB-B3D9-BC0E06A2A64A}"/>
              </a:ext>
            </a:extLst>
          </p:cNvPr>
          <p:cNvSpPr/>
          <p:nvPr/>
        </p:nvSpPr>
        <p:spPr>
          <a:xfrm>
            <a:off x="-1856891" y="2579389"/>
            <a:ext cx="933207" cy="9712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FE6F6A-232B-45FF-AD81-C7EDE04A0DA2}"/>
              </a:ext>
            </a:extLst>
          </p:cNvPr>
          <p:cNvSpPr/>
          <p:nvPr/>
        </p:nvSpPr>
        <p:spPr>
          <a:xfrm rot="20421140">
            <a:off x="-960745" y="2030838"/>
            <a:ext cx="1607077" cy="51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616D41-E187-459C-95FC-0BE6E408DC3C}"/>
              </a:ext>
            </a:extLst>
          </p:cNvPr>
          <p:cNvSpPr/>
          <p:nvPr/>
        </p:nvSpPr>
        <p:spPr>
          <a:xfrm rot="2423056">
            <a:off x="-1076281" y="3687230"/>
            <a:ext cx="1607077" cy="51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B0CBE112-B183-4E5E-88A9-A3B13EC143A2}"/>
              </a:ext>
            </a:extLst>
          </p:cNvPr>
          <p:cNvSpPr/>
          <p:nvPr/>
        </p:nvSpPr>
        <p:spPr>
          <a:xfrm>
            <a:off x="12188824" y="1067415"/>
            <a:ext cx="933207" cy="971297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7753B0A-618B-4380-9A13-BAB3FE628809}"/>
              </a:ext>
            </a:extLst>
          </p:cNvPr>
          <p:cNvSpPr/>
          <p:nvPr/>
        </p:nvSpPr>
        <p:spPr>
          <a:xfrm>
            <a:off x="12188824" y="4609791"/>
            <a:ext cx="933207" cy="97129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60463-4E4B-4EE9-BBEA-0A29A67F82F6}"/>
              </a:ext>
            </a:extLst>
          </p:cNvPr>
          <p:cNvSpPr txBox="1"/>
          <p:nvPr/>
        </p:nvSpPr>
        <p:spPr>
          <a:xfrm>
            <a:off x="8208411" y="3227606"/>
            <a:ext cx="398041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ABAP on HANA training 9</a:t>
            </a:r>
            <a:r>
              <a:rPr lang="en-US" sz="1799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sz="1799" dirty="0">
                <a:solidFill>
                  <a:prstClr val="black"/>
                </a:solidFill>
                <a:latin typeface="Calibri"/>
              </a:rPr>
              <a:t> April 2022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Weekend 7-9 IST</a:t>
            </a:r>
          </a:p>
        </p:txBody>
      </p:sp>
    </p:spTree>
    <p:extLst>
      <p:ext uri="{BB962C8B-B14F-4D97-AF65-F5344CB8AC3E}">
        <p14:creationId xmlns:p14="http://schemas.microsoft.com/office/powerpoint/2010/main" val="73869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541" y="991235"/>
            <a:ext cx="11727940" cy="341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399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399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8882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4286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DB Tables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4254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DB Tables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2124" y="5866766"/>
            <a:ext cx="1752144" cy="38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DB Tables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621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6197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4254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57793" y="5134282"/>
            <a:ext cx="2590125" cy="46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161" y="4297048"/>
            <a:ext cx="3275747" cy="68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4629" y="4297048"/>
            <a:ext cx="3275747" cy="68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0827" y="4295558"/>
            <a:ext cx="3275747" cy="68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4505" y="3352820"/>
            <a:ext cx="4409750" cy="68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1588" y="3343383"/>
            <a:ext cx="4409750" cy="68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242" y="1067417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4286" y="1039305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7331" y="1033452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5348" y="1054880"/>
            <a:ext cx="1752144" cy="8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722" y="3276641"/>
            <a:ext cx="723710" cy="3123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353" y="4419343"/>
            <a:ext cx="106652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1799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3BA-FF74-43EB-BA79-E42EE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25F9-1FB2-4372-A4F5-7396DE74E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063" indent="-457063">
              <a:buAutoNum type="arabicPeriod"/>
            </a:pPr>
            <a:r>
              <a:rPr lang="en-US" dirty="0"/>
              <a:t>Create a CDS View</a:t>
            </a:r>
          </a:p>
          <a:p>
            <a:pPr marL="457063" indent="-457063">
              <a:buAutoNum type="arabicPeriod"/>
            </a:pPr>
            <a:r>
              <a:rPr lang="en-US" dirty="0"/>
              <a:t>Activate</a:t>
            </a:r>
          </a:p>
          <a:p>
            <a:pPr marL="457063" indent="-457063">
              <a:buAutoNum type="arabicPeriod"/>
            </a:pPr>
            <a:r>
              <a:rPr lang="en-US" dirty="0"/>
              <a:t>Activate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 marL="457063" indent="-457063">
              <a:buAutoNum type="arabicPeriod"/>
            </a:pPr>
            <a:r>
              <a:rPr lang="en-US" dirty="0"/>
              <a:t>Create an Acquire data connection</a:t>
            </a:r>
          </a:p>
          <a:p>
            <a:pPr marL="457063" indent="-457063">
              <a:buAutoNum type="arabicPeriod"/>
            </a:pPr>
            <a:r>
              <a:rPr lang="en-US" dirty="0"/>
              <a:t>Pull all data from system and show in a dashboard</a:t>
            </a:r>
          </a:p>
          <a:p>
            <a:r>
              <a:rPr lang="en-US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52509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0" y="967675"/>
            <a:ext cx="7511283" cy="49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696" y="189484"/>
            <a:ext cx="11289067" cy="710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26">
              <a:defRPr/>
            </a:pPr>
            <a:r>
              <a:rPr lang="en-US" sz="4399" b="1" dirty="0">
                <a:solidFill>
                  <a:prstClr val="black"/>
                </a:solidFill>
                <a:latin typeface="Calibri Light" panose="020F0302020204030204"/>
              </a:rPr>
              <a:t>Agenda – Day 14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0419" y="6547770"/>
            <a:ext cx="2224715" cy="203567"/>
          </a:xfrm>
        </p:spPr>
        <p:txBody>
          <a:bodyPr/>
          <a:lstStyle/>
          <a:p>
            <a:pPr defTabSz="914126"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CA749-1DD0-BA8C-939F-B8340C1EFBCF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181" y="869571"/>
            <a:ext cx="11880300" cy="600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621"/>
            <a:endParaRPr lang="en-US" sz="2399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797" indent="-342797" defTabSz="1218621">
              <a:buFontTx/>
              <a:buChar char="-"/>
            </a:pPr>
            <a:r>
              <a:rPr lang="en-US" sz="2399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399" dirty="0">
                <a:solidFill>
                  <a:prstClr val="black"/>
                </a:solidFill>
                <a:latin typeface="Calibri"/>
              </a:rPr>
            </a:b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345" y="2057759"/>
            <a:ext cx="2738681" cy="16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17799" y="1448318"/>
            <a:ext cx="2738681" cy="16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On premise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17799" y="4724064"/>
            <a:ext cx="2738681" cy="182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621"/>
            <a:r>
              <a:rPr lang="en-US" sz="2399" dirty="0">
                <a:solidFill>
                  <a:srgbClr val="FF0000"/>
                </a:solidFill>
                <a:latin typeface="Calibri"/>
              </a:rPr>
              <a:t>HANA Cloud </a:t>
            </a:r>
            <a:r>
              <a:rPr lang="en-US" sz="2399" dirty="0">
                <a:solidFill>
                  <a:prstClr val="white"/>
                </a:solidFill>
                <a:latin typeface="Calibri"/>
              </a:rPr>
              <a:t>etc.</a:t>
            </a:r>
          </a:p>
          <a:p>
            <a:pPr algn="ctr" defTabSz="1218621"/>
            <a:endParaRPr lang="en-US" sz="2399" dirty="0">
              <a:solidFill>
                <a:prstClr val="white"/>
              </a:solidFill>
              <a:latin typeface="Calibri"/>
            </a:endParaRP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4194" y="5485864"/>
            <a:ext cx="412082" cy="38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6274" y="5676316"/>
            <a:ext cx="407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59332" y="4916518"/>
            <a:ext cx="76180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6005456" y="5147289"/>
            <a:ext cx="1828324" cy="110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6D1528-56DE-433A-8AD7-059C7F08ECE3}"/>
              </a:ext>
            </a:extLst>
          </p:cNvPr>
          <p:cNvSpPr/>
          <p:nvPr/>
        </p:nvSpPr>
        <p:spPr>
          <a:xfrm>
            <a:off x="8398069" y="2730383"/>
            <a:ext cx="412082" cy="38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0C623-4407-4E04-96C8-18B7F1F0F1B4}"/>
              </a:ext>
            </a:extLst>
          </p:cNvPr>
          <p:cNvCxnSpPr>
            <a:stCxn id="31" idx="6"/>
          </p:cNvCxnSpPr>
          <p:nvPr/>
        </p:nvCxnSpPr>
        <p:spPr>
          <a:xfrm>
            <a:off x="8810149" y="2920835"/>
            <a:ext cx="407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0C8D06-658C-40C5-8DAF-F0BB0904CB87}"/>
              </a:ext>
            </a:extLst>
          </p:cNvPr>
          <p:cNvSpPr txBox="1"/>
          <p:nvPr/>
        </p:nvSpPr>
        <p:spPr>
          <a:xfrm>
            <a:off x="8223207" y="2161037"/>
            <a:ext cx="76180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EA142-8967-4386-9D69-E23627D8F37D}"/>
              </a:ext>
            </a:extLst>
          </p:cNvPr>
          <p:cNvSpPr/>
          <p:nvPr/>
        </p:nvSpPr>
        <p:spPr>
          <a:xfrm>
            <a:off x="7211722" y="355803"/>
            <a:ext cx="1505135" cy="89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SAP analytic Agent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40B2CB-3918-4F5F-96D5-3EF06B8DCB96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>
            <a:off x="8716858" y="804853"/>
            <a:ext cx="500943" cy="14814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567D87-A6E0-4A3E-B17C-25807B718E7C}"/>
              </a:ext>
            </a:extLst>
          </p:cNvPr>
          <p:cNvCxnSpPr>
            <a:stCxn id="2" idx="2"/>
            <a:endCxn id="12" idx="1"/>
          </p:cNvCxnSpPr>
          <p:nvPr/>
        </p:nvCxnSpPr>
        <p:spPr>
          <a:xfrm rot="16200000" flipH="1">
            <a:off x="2821122" y="2514256"/>
            <a:ext cx="1964899" cy="440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0FEC22-A6F8-4E2B-91E4-20AA0142E995}"/>
              </a:ext>
            </a:extLst>
          </p:cNvPr>
          <p:cNvCxnSpPr/>
          <p:nvPr/>
        </p:nvCxnSpPr>
        <p:spPr>
          <a:xfrm>
            <a:off x="6670326" y="355803"/>
            <a:ext cx="0" cy="46960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FC972-3C34-4055-ABDC-5BBEEA37ADAD}"/>
              </a:ext>
            </a:extLst>
          </p:cNvPr>
          <p:cNvSpPr/>
          <p:nvPr/>
        </p:nvSpPr>
        <p:spPr>
          <a:xfrm>
            <a:off x="1772920" y="4672166"/>
            <a:ext cx="1203537" cy="9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PC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514E1-3C39-4920-810F-213429AF8AA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976457" y="4123308"/>
            <a:ext cx="3059397" cy="10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BB3C6C-ACEC-4600-9457-33F40F43C20E}"/>
              </a:ext>
            </a:extLst>
          </p:cNvPr>
          <p:cNvSpPr txBox="1"/>
          <p:nvPr/>
        </p:nvSpPr>
        <p:spPr>
          <a:xfrm>
            <a:off x="83105" y="951991"/>
            <a:ext cx="318571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Public Cloud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05FEB-1B46-4F24-AB67-A10B1184620A}"/>
              </a:ext>
            </a:extLst>
          </p:cNvPr>
          <p:cNvSpPr txBox="1"/>
          <p:nvPr/>
        </p:nvSpPr>
        <p:spPr>
          <a:xfrm>
            <a:off x="10763388" y="951990"/>
            <a:ext cx="128994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Intranet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3289FB-D2EF-427E-BB96-D882A4D3FABF}"/>
              </a:ext>
            </a:extLst>
          </p:cNvPr>
          <p:cNvSpPr/>
          <p:nvPr/>
        </p:nvSpPr>
        <p:spPr>
          <a:xfrm>
            <a:off x="6035854" y="3767863"/>
            <a:ext cx="1268943" cy="71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VPN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30E5D-8C58-409A-B413-1BC1D0E5D3DD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7304798" y="3124252"/>
            <a:ext cx="3282342" cy="999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41BD5D-AF9D-4805-9BB3-C1CDC644D0C7}"/>
              </a:ext>
            </a:extLst>
          </p:cNvPr>
          <p:cNvSpPr/>
          <p:nvPr/>
        </p:nvSpPr>
        <p:spPr>
          <a:xfrm>
            <a:off x="5928201" y="2057759"/>
            <a:ext cx="1512609" cy="115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  <a:hlinkClick r:id="rId3"/>
              </a:rPr>
              <a:t>SAP Cloud Connector</a:t>
            </a: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6EF25AB-E93B-49C0-A021-E6B19C16265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122854" y="2637160"/>
            <a:ext cx="1805347" cy="283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5AF385-2DE1-408D-B8B0-586FBAABAFC1}"/>
              </a:ext>
            </a:extLst>
          </p:cNvPr>
          <p:cNvCxnSpPr>
            <a:stCxn id="34" idx="3"/>
          </p:cNvCxnSpPr>
          <p:nvPr/>
        </p:nvCxnSpPr>
        <p:spPr>
          <a:xfrm flipV="1">
            <a:off x="7440809" y="2574891"/>
            <a:ext cx="1776989" cy="62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A5829-925F-477C-A1B5-DDDAB207FE4D}"/>
              </a:ext>
            </a:extLst>
          </p:cNvPr>
          <p:cNvSpPr/>
          <p:nvPr/>
        </p:nvSpPr>
        <p:spPr>
          <a:xfrm>
            <a:off x="3161868" y="2574892"/>
            <a:ext cx="960985" cy="60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BTP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FE2E665-2DFC-4B37-837B-E36C709501B9}"/>
              </a:ext>
            </a:extLst>
          </p:cNvPr>
          <p:cNvSpPr/>
          <p:nvPr/>
        </p:nvSpPr>
        <p:spPr>
          <a:xfrm>
            <a:off x="2971024" y="2703921"/>
            <a:ext cx="190843" cy="42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10F52B-82C2-4583-A24A-F68353CC20A0}"/>
              </a:ext>
            </a:extLst>
          </p:cNvPr>
          <p:cNvSpPr/>
          <p:nvPr/>
        </p:nvSpPr>
        <p:spPr>
          <a:xfrm>
            <a:off x="618674" y="979693"/>
            <a:ext cx="1865260" cy="158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F737BF2-EFC9-4A4A-9CE9-87BA0BDE840F}"/>
              </a:ext>
            </a:extLst>
          </p:cNvPr>
          <p:cNvSpPr/>
          <p:nvPr/>
        </p:nvSpPr>
        <p:spPr>
          <a:xfrm>
            <a:off x="2483935" y="979694"/>
            <a:ext cx="6796193" cy="83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5FE70-997A-4505-92AC-5E351DA5FE36}"/>
              </a:ext>
            </a:extLst>
          </p:cNvPr>
          <p:cNvSpPr/>
          <p:nvPr/>
        </p:nvSpPr>
        <p:spPr>
          <a:xfrm>
            <a:off x="9280128" y="707291"/>
            <a:ext cx="2363893" cy="627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SAP SAC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C716-6377-465D-A387-3037C14BAD18}"/>
              </a:ext>
            </a:extLst>
          </p:cNvPr>
          <p:cNvSpPr/>
          <p:nvPr/>
        </p:nvSpPr>
        <p:spPr>
          <a:xfrm>
            <a:off x="1763686" y="1958492"/>
            <a:ext cx="1819089" cy="10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Connection to BW or S/4HANA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EE2C4-D3DE-4268-B646-02F7CCDCB3C2}"/>
              </a:ext>
            </a:extLst>
          </p:cNvPr>
          <p:cNvSpPr/>
          <p:nvPr/>
        </p:nvSpPr>
        <p:spPr>
          <a:xfrm>
            <a:off x="9409404" y="4131464"/>
            <a:ext cx="2234617" cy="196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S/4HANA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CCF11C-224C-4C90-9D00-58A6D6DF114F}"/>
              </a:ext>
            </a:extLst>
          </p:cNvPr>
          <p:cNvSpPr/>
          <p:nvPr/>
        </p:nvSpPr>
        <p:spPr>
          <a:xfrm>
            <a:off x="8962111" y="5297088"/>
            <a:ext cx="1477433" cy="443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 err="1">
                <a:solidFill>
                  <a:prstClr val="white"/>
                </a:solidFill>
                <a:latin typeface="Calibri"/>
              </a:rPr>
              <a:t>ina</a:t>
            </a: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CF2D4-FEFE-4D52-83CD-A8F4066FE558}"/>
              </a:ext>
            </a:extLst>
          </p:cNvPr>
          <p:cNvSpPr/>
          <p:nvPr/>
        </p:nvSpPr>
        <p:spPr>
          <a:xfrm>
            <a:off x="2927164" y="759702"/>
            <a:ext cx="6094413" cy="26154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126"/>
            <a:r>
              <a:rPr lang="en-US" sz="1100" dirty="0">
                <a:solidFill>
                  <a:prstClr val="black"/>
                </a:solidFill>
                <a:latin typeface="Calibri"/>
              </a:rPr>
              <a:t>sactrial-sacap10-a5xkyu7zy0i795g99wmt805s.ap10.hanacloudservices.cloud.sap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E5F961-2DE7-4D84-B1D4-8DEC6D5A8B4F}"/>
              </a:ext>
            </a:extLst>
          </p:cNvPr>
          <p:cNvSpPr/>
          <p:nvPr/>
        </p:nvSpPr>
        <p:spPr>
          <a:xfrm rot="1257687">
            <a:off x="2534404" y="3935290"/>
            <a:ext cx="7143378" cy="5453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A8A9-3198-4E14-9F71-32415B7B2BD8}"/>
              </a:ext>
            </a:extLst>
          </p:cNvPr>
          <p:cNvSpPr/>
          <p:nvPr/>
        </p:nvSpPr>
        <p:spPr>
          <a:xfrm>
            <a:off x="6094412" y="3805346"/>
            <a:ext cx="199047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stcfin.st.com:8021/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4C2FB-F258-4BC7-B93B-165CA1B33D2D}"/>
              </a:ext>
            </a:extLst>
          </p:cNvPr>
          <p:cNvSpPr txBox="1"/>
          <p:nvPr/>
        </p:nvSpPr>
        <p:spPr>
          <a:xfrm>
            <a:off x="184678" y="3563152"/>
            <a:ext cx="3813625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CORS</a:t>
            </a:r>
          </a:p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Cross Origin Resource Sharing</a:t>
            </a:r>
          </a:p>
          <a:p>
            <a:pPr defTabSz="914126"/>
            <a:endParaRPr lang="en-US" sz="1799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8400C-13F1-48BC-A8CF-35FCF25E11AC}"/>
              </a:ext>
            </a:extLst>
          </p:cNvPr>
          <p:cNvSpPr txBox="1"/>
          <p:nvPr/>
        </p:nvSpPr>
        <p:spPr>
          <a:xfrm>
            <a:off x="9215489" y="3320824"/>
            <a:ext cx="297333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Exception to allow CORS call to me from browser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C0FC77-1485-46B5-8021-EFB7A0AC3BA5}"/>
              </a:ext>
            </a:extLst>
          </p:cNvPr>
          <p:cNvCxnSpPr/>
          <p:nvPr/>
        </p:nvCxnSpPr>
        <p:spPr>
          <a:xfrm rot="10800000">
            <a:off x="2479317" y="1682317"/>
            <a:ext cx="7036279" cy="3402908"/>
          </a:xfrm>
          <a:prstGeom prst="bentConnector3">
            <a:avLst>
              <a:gd name="adj1" fmla="val 13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C644DF-C165-462B-866D-97CE41243D71}"/>
              </a:ext>
            </a:extLst>
          </p:cNvPr>
          <p:cNvSpPr txBox="1"/>
          <p:nvPr/>
        </p:nvSpPr>
        <p:spPr>
          <a:xfrm>
            <a:off x="8606052" y="2052306"/>
            <a:ext cx="267784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CORS Headers to browser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C2292-05A9-4DEF-8077-71DF0B6755EC}"/>
              </a:ext>
            </a:extLst>
          </p:cNvPr>
          <p:cNvSpPr txBox="1"/>
          <p:nvPr/>
        </p:nvSpPr>
        <p:spPr>
          <a:xfrm>
            <a:off x="6760989" y="5523954"/>
            <a:ext cx="2352062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Hey! I am fine if someone make a CORS call to me!</a:t>
            </a:r>
          </a:p>
        </p:txBody>
      </p:sp>
    </p:spTree>
    <p:extLst>
      <p:ext uri="{BB962C8B-B14F-4D97-AF65-F5344CB8AC3E}">
        <p14:creationId xmlns:p14="http://schemas.microsoft.com/office/powerpoint/2010/main" val="29199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E14-AF08-4F5D-8735-C2B52F6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DF68-3736-430A-AFD6-22FF579FE3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14:cNvPr>
              <p14:cNvContentPartPr/>
              <p14:nvPr/>
            </p14:nvContentPartPr>
            <p14:xfrm>
              <a:off x="3339541" y="2434660"/>
              <a:ext cx="1872592" cy="341731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0543" y="2425662"/>
                <a:ext cx="1890227" cy="343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14:cNvPr>
              <p14:cNvContentPartPr/>
              <p14:nvPr/>
            </p14:nvContentPartPr>
            <p14:xfrm>
              <a:off x="4020123" y="5969299"/>
              <a:ext cx="579089" cy="282167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1125" y="5960301"/>
                <a:ext cx="596724" cy="299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14:cNvPr>
              <p14:cNvContentPartPr/>
              <p14:nvPr/>
            </p14:nvContentPartPr>
            <p14:xfrm>
              <a:off x="4813357" y="5588158"/>
              <a:ext cx="700018" cy="439086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4359" y="5579160"/>
                <a:ext cx="717653" cy="45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14:cNvPr>
              <p14:cNvContentPartPr/>
              <p14:nvPr/>
            </p14:nvContentPartPr>
            <p14:xfrm>
              <a:off x="4662556" y="3666979"/>
              <a:ext cx="179233" cy="168076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3558" y="3657981"/>
                <a:ext cx="196868" cy="18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14:cNvPr>
              <p14:cNvContentPartPr/>
              <p14:nvPr/>
            </p14:nvContentPartPr>
            <p14:xfrm>
              <a:off x="5326223" y="5249847"/>
              <a:ext cx="299802" cy="180313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7225" y="5240849"/>
                <a:ext cx="317437" cy="197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14:cNvPr>
              <p14:cNvContentPartPr/>
              <p14:nvPr/>
            </p14:nvContentPartPr>
            <p14:xfrm>
              <a:off x="2974236" y="3534893"/>
              <a:ext cx="1718192" cy="822746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5238" y="3525895"/>
                <a:ext cx="1735827" cy="840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14:cNvPr>
              <p14:cNvContentPartPr/>
              <p14:nvPr/>
            </p14:nvContentPartPr>
            <p14:xfrm>
              <a:off x="1433477" y="3303114"/>
              <a:ext cx="1766420" cy="2118768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4479" y="3294116"/>
                <a:ext cx="1784055" cy="213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14:cNvPr>
              <p14:cNvContentPartPr/>
              <p14:nvPr/>
            </p14:nvContentPartPr>
            <p14:xfrm>
              <a:off x="866625" y="1627390"/>
              <a:ext cx="8062260" cy="1162857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627" y="1618392"/>
                <a:ext cx="8079895" cy="1180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14:cNvPr>
              <p14:cNvContentPartPr/>
              <p14:nvPr/>
            </p14:nvContentPartPr>
            <p14:xfrm>
              <a:off x="9410079" y="2223755"/>
              <a:ext cx="515386" cy="212345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1081" y="2214757"/>
                <a:ext cx="533021" cy="229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14:cNvPr>
              <p14:cNvContentPartPr/>
              <p14:nvPr/>
            </p14:nvContentPartPr>
            <p14:xfrm>
              <a:off x="7488180" y="2388952"/>
              <a:ext cx="1134784" cy="1278387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9182" y="2379954"/>
                <a:ext cx="1152419" cy="129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14:cNvPr>
              <p14:cNvContentPartPr/>
              <p14:nvPr/>
            </p14:nvContentPartPr>
            <p14:xfrm>
              <a:off x="7191977" y="3806263"/>
              <a:ext cx="4350547" cy="1148101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2979" y="3797265"/>
                <a:ext cx="4368182" cy="116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14:cNvPr>
              <p14:cNvContentPartPr/>
              <p14:nvPr/>
            </p14:nvContentPartPr>
            <p14:xfrm>
              <a:off x="10176679" y="5481266"/>
              <a:ext cx="1353248" cy="676624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67681" y="5472268"/>
                <a:ext cx="1370883" cy="69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14:cNvPr>
              <p14:cNvContentPartPr/>
              <p14:nvPr/>
            </p14:nvContentPartPr>
            <p14:xfrm>
              <a:off x="7080046" y="4720784"/>
              <a:ext cx="457441" cy="3084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1048" y="4711786"/>
                <a:ext cx="475076" cy="326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14:cNvPr>
              <p14:cNvContentPartPr/>
              <p14:nvPr/>
            </p14:nvContentPartPr>
            <p14:xfrm>
              <a:off x="6585535" y="5179305"/>
              <a:ext cx="1856756" cy="400216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6537" y="5170307"/>
                <a:ext cx="1874391" cy="417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09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FA7-7A5A-4880-96B7-F32CA18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data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C075F-1361-49A9-8164-30E6F28834D3}"/>
              </a:ext>
            </a:extLst>
          </p:cNvPr>
          <p:cNvSpPr/>
          <p:nvPr/>
        </p:nvSpPr>
        <p:spPr>
          <a:xfrm>
            <a:off x="223876" y="1894514"/>
            <a:ext cx="2686516" cy="120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6B4FC-D514-44CF-904A-D2C8F6FB7F1D}"/>
              </a:ext>
            </a:extLst>
          </p:cNvPr>
          <p:cNvSpPr/>
          <p:nvPr/>
        </p:nvSpPr>
        <p:spPr>
          <a:xfrm>
            <a:off x="9953169" y="2345377"/>
            <a:ext cx="1694620" cy="120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HANA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13DA2-8095-4B7B-86B7-4F204529FBB9}"/>
              </a:ext>
            </a:extLst>
          </p:cNvPr>
          <p:cNvSpPr txBox="1"/>
          <p:nvPr/>
        </p:nvSpPr>
        <p:spPr>
          <a:xfrm>
            <a:off x="8339394" y="3946714"/>
            <a:ext cx="3591351" cy="147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A . WebIDE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Develop HANA Tables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Load dummy Data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Create a model – CUBE –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65D3-AA3B-4D26-BECF-27F57A701FCE}"/>
              </a:ext>
            </a:extLst>
          </p:cNvPr>
          <p:cNvSpPr/>
          <p:nvPr/>
        </p:nvSpPr>
        <p:spPr>
          <a:xfrm>
            <a:off x="6613681" y="2555838"/>
            <a:ext cx="2350702" cy="7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14:cNvPr>
              <p14:cNvContentPartPr/>
              <p14:nvPr/>
            </p14:nvContentPartPr>
            <p14:xfrm>
              <a:off x="3971536" y="4915854"/>
              <a:ext cx="591326" cy="45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538" y="4906856"/>
                <a:ext cx="608961" cy="477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14:cNvPr>
              <p14:cNvContentPartPr/>
              <p14:nvPr/>
            </p14:nvContentPartPr>
            <p14:xfrm>
              <a:off x="3190179" y="4204319"/>
              <a:ext cx="570092" cy="49847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1181" y="4195321"/>
                <a:ext cx="587727" cy="51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14:cNvPr>
              <p14:cNvContentPartPr/>
              <p14:nvPr/>
            </p14:nvContentPartPr>
            <p14:xfrm>
              <a:off x="1958940" y="4187404"/>
              <a:ext cx="777038" cy="678783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9942" y="4178406"/>
                <a:ext cx="794673" cy="69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14:cNvPr>
              <p14:cNvContentPartPr/>
              <p14:nvPr/>
            </p14:nvContentPartPr>
            <p14:xfrm>
              <a:off x="2853307" y="4943566"/>
              <a:ext cx="747165" cy="57657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4309" y="4934568"/>
                <a:ext cx="764800" cy="594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14:cNvPr>
              <p14:cNvContentPartPr/>
              <p14:nvPr/>
            </p14:nvContentPartPr>
            <p14:xfrm>
              <a:off x="2985033" y="2173728"/>
              <a:ext cx="3600862" cy="104588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6035" y="2164730"/>
                <a:ext cx="3618497" cy="1063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14:cNvPr>
              <p14:cNvContentPartPr/>
              <p14:nvPr/>
            </p14:nvContentPartPr>
            <p14:xfrm>
              <a:off x="8992228" y="2929891"/>
              <a:ext cx="846500" cy="271009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3230" y="2920893"/>
                <a:ext cx="864135" cy="28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14:cNvPr>
              <p14:cNvContentPartPr/>
              <p14:nvPr/>
            </p14:nvContentPartPr>
            <p14:xfrm>
              <a:off x="8992228" y="3123161"/>
              <a:ext cx="933237" cy="245456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3230" y="3114163"/>
                <a:ext cx="950872" cy="263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14:cNvPr>
              <p14:cNvContentPartPr/>
              <p14:nvPr/>
            </p14:nvContentPartPr>
            <p14:xfrm>
              <a:off x="2879940" y="2438619"/>
              <a:ext cx="5360084" cy="150008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0942" y="2429621"/>
                <a:ext cx="5377719" cy="1517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14:cNvPr>
              <p14:cNvContentPartPr/>
              <p14:nvPr/>
            </p14:nvContentPartPr>
            <p14:xfrm>
              <a:off x="7201335" y="1493505"/>
              <a:ext cx="1428468" cy="1082238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2337" y="1484507"/>
                <a:ext cx="1446103" cy="1099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14:cNvPr>
              <p14:cNvContentPartPr/>
              <p14:nvPr/>
            </p14:nvContentPartPr>
            <p14:xfrm>
              <a:off x="8580855" y="1313552"/>
              <a:ext cx="3098793" cy="1337052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1857" y="1304554"/>
                <a:ext cx="3116428" cy="1354687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8EF0AC39-AA7A-4F7F-B22E-BC674B30B36D}"/>
              </a:ext>
            </a:extLst>
          </p:cNvPr>
          <p:cNvSpPr txBox="1"/>
          <p:nvPr/>
        </p:nvSpPr>
        <p:spPr>
          <a:xfrm>
            <a:off x="6844205" y="82851"/>
            <a:ext cx="3489812" cy="147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B. Create an Adaptor (BAS)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Template program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Import the adaptor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Settings</a:t>
            </a:r>
          </a:p>
          <a:p>
            <a:pPr marL="342797" indent="-342797" defTabSz="914126">
              <a:buFontTx/>
              <a:buAutoNum type="arabicPeriod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Deploy it as webapp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072540-7D04-4E80-A433-20F545D64B6F}"/>
              </a:ext>
            </a:extLst>
          </p:cNvPr>
          <p:cNvSpPr txBox="1"/>
          <p:nvPr/>
        </p:nvSpPr>
        <p:spPr>
          <a:xfrm>
            <a:off x="110639" y="3219615"/>
            <a:ext cx="3489812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C. Create a </a:t>
            </a:r>
            <a:r>
              <a:rPr lang="en-US" sz="1799" b="1">
                <a:solidFill>
                  <a:prstClr val="black"/>
                </a:solidFill>
                <a:latin typeface="Calibri"/>
              </a:rPr>
              <a:t>Live Connection(SAC)</a:t>
            </a:r>
            <a:endParaRPr lang="en-US" sz="1799" b="1" dirty="0">
              <a:solidFill>
                <a:prstClr val="black"/>
              </a:solidFill>
              <a:latin typeface="Calibri"/>
            </a:endParaRPr>
          </a:p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To the adaptor</a:t>
            </a:r>
          </a:p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Build story</a:t>
            </a:r>
          </a:p>
        </p:txBody>
      </p:sp>
    </p:spTree>
    <p:extLst>
      <p:ext uri="{BB962C8B-B14F-4D97-AF65-F5344CB8AC3E}">
        <p14:creationId xmlns:p14="http://schemas.microsoft.com/office/powerpoint/2010/main" val="26623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080" y="2210118"/>
            <a:ext cx="2971026" cy="152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423" y="869571"/>
            <a:ext cx="685621" cy="578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143" y="1448308"/>
            <a:ext cx="152360" cy="76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3078" y="1448309"/>
            <a:ext cx="2971026" cy="1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621"/>
            <a:endParaRPr lang="en-US" sz="2399" dirty="0">
              <a:solidFill>
                <a:prstClr val="white"/>
              </a:solidFill>
              <a:latin typeface="Calibri"/>
            </a:endParaRP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3078" y="4838339"/>
            <a:ext cx="2971026" cy="1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7998916" y="5104964"/>
            <a:ext cx="990342" cy="60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ina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3386" y="5698981"/>
            <a:ext cx="6179382" cy="83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621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199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3728" y="985745"/>
            <a:ext cx="8968626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621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8107" y="1626041"/>
            <a:ext cx="5484971" cy="9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4287" y="1887458"/>
            <a:ext cx="5408791" cy="97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8106" y="3276640"/>
            <a:ext cx="4646990" cy="18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0" y="4335347"/>
            <a:ext cx="2133044" cy="67604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4287" y="3581360"/>
            <a:ext cx="4418449" cy="18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0467" y="4419343"/>
            <a:ext cx="2818666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0791" y="4354794"/>
            <a:ext cx="4321636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360" y="1067415"/>
            <a:ext cx="11884105" cy="483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621"/>
            <a:r>
              <a:rPr lang="en-US" sz="1999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1999" b="1" dirty="0" err="1">
                <a:solidFill>
                  <a:prstClr val="black"/>
                </a:solidFill>
                <a:latin typeface="Calibri"/>
              </a:rPr>
              <a:t>Icf</a:t>
            </a:r>
            <a:r>
              <a:rPr lang="en-US" sz="1999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999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1999" b="1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19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</TotalTime>
  <Words>892</Words>
  <Application>Microsoft Office PowerPoint</Application>
  <PresentationFormat>Custom</PresentationFormat>
  <Paragraphs>178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Cooper Black</vt:lpstr>
      <vt:lpstr>Patua One</vt:lpstr>
      <vt:lpstr>Segoe UI</vt:lpstr>
      <vt:lpstr>Segoe UI Black</vt:lpstr>
      <vt:lpstr>Wingdings</vt:lpstr>
      <vt:lpstr>Office Theme</vt:lpstr>
      <vt:lpstr>1_Office Theme</vt:lpstr>
      <vt:lpstr>2_Office Theme</vt:lpstr>
      <vt:lpstr>SAP S/4HANA CDS, SAC Training Day 14</vt:lpstr>
      <vt:lpstr>PowerPoint Presentation</vt:lpstr>
      <vt:lpstr>Real SAC system Access</vt:lpstr>
      <vt:lpstr>Connections</vt:lpstr>
      <vt:lpstr>PowerPoint Presentation</vt:lpstr>
      <vt:lpstr>SAP CP</vt:lpstr>
      <vt:lpstr>Live data connection</vt:lpstr>
      <vt:lpstr>CORS</vt:lpstr>
      <vt:lpstr>NW versions required to release CORS Headers</vt:lpstr>
      <vt:lpstr>PowerPoint Presentation</vt:lpstr>
      <vt:lpstr>CDS – Core Data &amp; Services</vt:lpstr>
      <vt:lpstr>&lt;Title&gt;</vt:lpstr>
      <vt:lpstr>Acquire Data Connection</vt:lpstr>
      <vt:lpstr>&lt;Title&gt;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237</cp:revision>
  <dcterms:created xsi:type="dcterms:W3CDTF">2013-09-12T13:05:01Z</dcterms:created>
  <dcterms:modified xsi:type="dcterms:W3CDTF">2024-01-24T04:27:06Z</dcterms:modified>
</cp:coreProperties>
</file>