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709" r:id="rId3"/>
  </p:sldMasterIdLst>
  <p:notesMasterIdLst>
    <p:notesMasterId r:id="rId36"/>
  </p:notesMasterIdLst>
  <p:sldIdLst>
    <p:sldId id="276" r:id="rId4"/>
    <p:sldId id="4047" r:id="rId5"/>
    <p:sldId id="4889" r:id="rId6"/>
    <p:sldId id="323" r:id="rId7"/>
    <p:sldId id="4890" r:id="rId8"/>
    <p:sldId id="324" r:id="rId9"/>
    <p:sldId id="4882" r:id="rId10"/>
    <p:sldId id="411" r:id="rId11"/>
    <p:sldId id="4883" r:id="rId12"/>
    <p:sldId id="412" r:id="rId13"/>
    <p:sldId id="312" r:id="rId14"/>
    <p:sldId id="313" r:id="rId15"/>
    <p:sldId id="4884" r:id="rId16"/>
    <p:sldId id="315" r:id="rId17"/>
    <p:sldId id="406" r:id="rId18"/>
    <p:sldId id="407" r:id="rId19"/>
    <p:sldId id="413" r:id="rId20"/>
    <p:sldId id="4885" r:id="rId21"/>
    <p:sldId id="4891" r:id="rId22"/>
    <p:sldId id="4886" r:id="rId23"/>
    <p:sldId id="319" r:id="rId24"/>
    <p:sldId id="4893" r:id="rId25"/>
    <p:sldId id="4892" r:id="rId26"/>
    <p:sldId id="320" r:id="rId27"/>
    <p:sldId id="4894" r:id="rId28"/>
    <p:sldId id="4896" r:id="rId29"/>
    <p:sldId id="4887" r:id="rId30"/>
    <p:sldId id="4895" r:id="rId31"/>
    <p:sldId id="1054" r:id="rId32"/>
    <p:sldId id="1038" r:id="rId33"/>
    <p:sldId id="280" r:id="rId34"/>
    <p:sldId id="287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AC8"/>
    <a:srgbClr val="6249DF"/>
    <a:srgbClr val="4782E1"/>
    <a:srgbClr val="04CEDE"/>
    <a:srgbClr val="2AA6DE"/>
    <a:srgbClr val="2097CF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5033" autoAdjust="0"/>
  </p:normalViewPr>
  <p:slideViewPr>
    <p:cSldViewPr>
      <p:cViewPr varScale="1">
        <p:scale>
          <a:sx n="110" d="100"/>
          <a:sy n="110" d="100"/>
        </p:scale>
        <p:origin x="576" y="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01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24575,'11'9'0,"15"7"0,13 7 0,11 5 0,-2-2-8191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09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6 24575,'0'0'0,"0"0"0,0 0 0,0 0 0,1 0 0,-1-1 0,0 1 0,0 0 0,0 0 0,0 0 0,0 0 0,0-1 0,0 1 0,0 0 0,0 0 0,0 0 0,0 0 0,0-1 0,0 1 0,0 0 0,0 0 0,0 0 0,0 0 0,0 0 0,-1-1 0,1 1 0,0 0 0,0 0 0,0 0 0,0 0 0,0 0 0,0-1 0,0 1 0,0 0 0,-1 0 0,1 0 0,0 0 0,0 0 0,0 0 0,0 0 0,0 0 0,-1-1 0,1 1 0,0 0 0,0 0 0,0 0 0,0 0 0,-1 0 0,1 0 0,0 0 0,0 0 0,0 0 0,0 0 0,-1 0 0,1 0 0,0 0 0,0 0 0,0 0 0,0 0 0,-1 0 0,1 1 0,0-1 0,0 0 0,-7 10 0,6-5 0,1-1 0,-1 1 0,1 0 0,0 0 0,1 0 0,-1-1 0,1 1 0,0 0 0,1 5 0,18 44 0,-12-35 0,29 74 0,38 102 0,-61-151 0,-2 1 0,10 66 0,-20-103 342,-2-14-2049,-1-6-5119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09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112 539 24575,'-45'-161'0,"15"60"0,24 79 0,-19-84 0,23 95 0,0 0 0,1 0 0,1 0 0,0 0 0,1-1 0,0 1 0,3-15 0,-4 24 0,1-1 0,0 1 0,0 0 0,0 0 0,0 0 0,0 0 0,0 0 0,0 0 0,1 0 0,-1 0 0,1 0 0,-1 0 0,1 1 0,0-1 0,0 1 0,0-1 0,0 1 0,2-2 0,0 2 0,-1 0 0,1-1 0,-1 1 0,1 1 0,0-1 0,-1 0 0,1 1 0,0 0 0,0 0 0,5 1 0,2 0 0,1 2 0,-1-1 0,0 1 0,-1 1 0,1 0 0,16 9 0,-19-8 0,1 0 0,-1 0 0,0 1 0,-1 0 0,1 1 0,-1-1 0,-1 1 0,1 1 0,6 10 0,-10-14 0,-1 0 0,1 0 0,-1 0 0,0 1 0,-1-1 0,1 1 0,-1-1 0,0 1 0,0 0 0,0-1 0,0 1 0,-1 0 0,0-1 0,0 1 0,0 0 0,-1 0 0,0-1 0,0 1 0,0 0 0,0-1 0,-3 6 0,-1 0 37,-1 1 0,0-2 0,0 1 0,-1-1 0,-1 0 0,1 0 0,-2-1 0,-16 14 1,-10 4-562,-38 21 0,53-34-127,-7 3-6175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10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240 276 24575,'0'-1'0,"0"0"0,-1 0 0,1 0 0,0 0 0,-1 0 0,1 0 0,-1 0 0,0 0 0,1 0 0,-1 0 0,0 0 0,1 1 0,-1-1 0,0 0 0,0 0 0,-2 0 0,-19-14 0,10 8 0,-17-17 0,18 14 0,-1 1 0,1 0 0,-1 1 0,-26-13 0,37 20 0,-1 1 0,1-1 0,-1 1 0,0 0 0,1-1 0,-1 1 0,1 0 0,-1 0 0,1 0 0,-1 0 0,0 0 0,1 0 0,-1 0 0,1 0 0,-1 1 0,1-1 0,-1 1 0,1-1 0,-1 1 0,-1 1 0,1-1 0,0 1 0,-1 0 0,2 0 0,-1 0 0,0 0 0,0 0 0,1 0 0,-1 0 0,1 1 0,-3 4 0,0 4 0,0 1 0,0-1 0,2 1 0,-3 15 0,2-8 0,1 0 0,1 0 0,1 0 0,3 31 0,-2-44 0,0 1 0,0-1 0,1 1 0,0-1 0,0 0 0,0 0 0,0 0 0,1 0 0,0 0 0,1 0 0,-1-1 0,1 0 0,0 1 0,1-1 0,-1-1 0,1 1 0,5 4 0,-7-7 0,0-1 0,0 1 0,0 0 0,0-1 0,0 0 0,0 0 0,0 0 0,0 0 0,1 0 0,-1-1 0,0 1 0,1-1 0,-1 0 0,0 0 0,1 0 0,-1 0 0,0-1 0,1 1 0,-1-1 0,0 0 0,0 0 0,1 0 0,-1 0 0,0-1 0,0 1 0,0-1 0,-1 0 0,1 0 0,0 0 0,-1 0 0,1 0 0,3-5 0,0 0 0,0 0 0,0 0 0,-1-1 0,0 1 0,0-2 0,-1 1 0,0 0 0,0-1 0,-1 0 0,3-14 0,-2 6 0,-2 0 0,0 0 0,0-1 0,-2 1 0,0-1 0,-2 1 0,-3-21 0,2 29 0,3 14 0,3 16 0,1-7 0,1 0 0,1-1 0,-1 0 0,2 0 0,0 0 0,16 21 0,-19-29 0,1 0 0,-1 0 0,1-1 0,0 1 0,0-1 0,0 0 0,1-1 0,-1 1 0,1-1 0,0 0 0,0-1 0,0 1 0,0-1 0,0 0 0,1-1 0,-1 1 0,9 0 0,0-2 0,-1-1 0,1-1 0,-1 0 0,0 0 0,0-1 0,0-1 0,0-1 0,0 0 0,-1 0 0,0-2 0,18-10 0,-8 2 0,0 0 0,-1-2 0,-1-1 0,-1 0 0,21-24 0,-33 32 0,-1 0 0,0 0 0,0-1 0,-1 1 0,0-2 0,-1 1 0,0-1 0,4-17 0,-8 24 0,0 1 0,0-1 0,0 0 0,-1 0 0,0 0 0,0 0 0,0 0 0,-1 0 0,0 1 0,-2-10 0,2 11 0,-1 0 0,1 0 0,-1 0 0,1 0 0,-1 0 0,0 1 0,0-1 0,-1 1 0,1-1 0,0 1 0,-1 0 0,0-1 0,1 1 0,-1 1 0,0-1 0,0 0 0,-4-1 0,3 2 0,0-1 0,0 1 0,0 0 0,-1 1 0,1-1 0,0 1 0,-1 0 0,1 0 0,0 0 0,-1 1 0,1-1 0,0 1 0,0 0 0,-1 0 0,1 1 0,0-1 0,0 1 0,0 0 0,1 0 0,-1 0 0,0 0 0,1 1 0,-1 0 0,-2 3 0,-4 2 0,1 1 0,0 0 0,1 1 0,0 0 0,0 0 0,-12 23 0,16-24 0,0 0 0,0 0 0,1 1 0,0-1 0,1 1 0,0 0 0,0 0 0,1 0 0,0 0 0,1 13 0,0-19 0,1-1 0,-1 0 0,1 0 0,-1 1 0,1-1 0,0 0 0,0 0 0,1 0 0,-1 0 0,1 0 0,-1 0 0,1-1 0,0 1 0,0 0 0,0-1 0,0 1 0,0-1 0,1 0 0,-1 0 0,1 0 0,0 0 0,-1 0 0,1 0 0,0-1 0,0 0 0,0 1 0,0-1 0,0 0 0,1 0 0,-1-1 0,0 1 0,0-1 0,0 1 0,1-1 0,2 0 0,1 0 0,0-1 0,0 0 0,-1 0 0,1 0 0,-1 0 0,1-1 0,-1 0 0,1-1 0,-1 1 0,0-1 0,0-1 0,0 1 0,-1-1 0,1 0 0,-1 0 0,8-8 0,4-6 0,-1-1 0,-1 0 0,15-26 0,-22 33 0,-7 10 0,0 0 0,0 1 0,1-1 0,-1 1 0,0-1 0,1 1 0,-1-1 0,1 1 0,-1 0 0,1 0 0,-1 0 0,3-1 0,-3 2 0,-1 0 0,1 0 0,0 0 0,0 0 0,-1 0 0,1 0 0,0 0 0,-1 0 0,1 1 0,0-1 0,0 0 0,-1 1 0,1-1 0,0 0 0,-1 1 0,1-1 0,-1 1 0,1-1 0,-1 1 0,1-1 0,-1 1 0,1-1 0,-1 1 0,1 0 0,-1-1 0,0 1 0,1 0 0,-1-1 0,0 1 0,1 0 0,-1-1 0,0 1 0,0 0 0,0 1 0,16 46 0,13 61 0,-9-26 0,1-10 0,8 30 0,23 147 0,-51-236 0,1 0 0,-2 0 0,0 0 0,0 0 0,-1 0 0,-1 0 0,-5 20 0,6-30 0,-1 0 0,1 0 0,-1 0 0,1-1 0,-1 1 0,0-1 0,0 1 0,-1-1 0,1 0 0,-1 1 0,0-2 0,1 1 0,-1 0 0,0 0 0,-1-1 0,1 0 0,0 1 0,-1-1 0,0 0 0,1-1 0,-1 1 0,0-1 0,0 0 0,0 0 0,1 0 0,-1 0 0,0 0 0,0-1 0,-9 0 0,4-1 0,-1 0 0,1-1 0,0 0 0,-1 0 0,1-1 0,0-1 0,0 1 0,1-1 0,-1-1 0,1 1 0,0-2 0,0 1 0,0-1 0,1 0 0,0 0 0,0-1 0,1 0 0,-10-13 0,5 5 0,1-1 0,0 0 0,1 0 0,0-1 0,1-1 0,2 1 0,-1-1 0,-5-29 0,10 33 0,0 1 0,0-1 0,1 0 0,1 0 0,0 1 0,1-1 0,1 0 0,0 0 0,1 1 0,0-1 0,1 1 0,0 0 0,1 0 0,1 1 0,0-1 0,1 1 0,0 0 0,1 1 0,0 0 0,1 0 0,0 1 0,0 0 0,21-17 0,1 6-682,48-26-1,-48 30-6143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11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62 241 24575,'-2'0'0,"-36"2"0,38-2 0,-1 0 0,1 0 0,-1 0 0,0 0 0,1 1 0,-1-1 0,0 0 0,1 0 0,-1 0 0,1 0 0,-1 1 0,1-1 0,-1 0 0,0 0 0,1 1 0,-1-1 0,1 1 0,-1-1 0,1 0 0,0 1 0,-1-1 0,1 1 0,-1-1 0,1 1 0,0-1 0,-1 1 0,1-1 0,0 1 0,0 0 0,-1-1 0,1 1 0,0-1 0,0 1 0,0 0 0,0-1 0,0 1 0,0 0 0,0-1 0,0 1 0,0-1 0,0 1 0,0 0 0,0-1 0,0 1 0,0-1 0,1 1 0,-1 0 0,0-1 0,1 2 0,1 0 0,0 0 0,0 0 0,0 0 0,0 0 0,0-1 0,1 1 0,-1-1 0,1 1 0,-1-1 0,1 0 0,-1 0 0,1 0 0,0 0 0,0 0 0,-1-1 0,1 1 0,0-1 0,0 0 0,3 0 0,10 1 0,-1-1 0,17-2 0,-13-1 0,0 0 0,0-1 0,0-1 0,0 0 0,-1-2 0,21-9 0,-31 13 0,-1-1 0,0 0 0,-1 0 0,1 0 0,-1-1 0,0 0 0,0 0 0,0-1 0,-1 1 0,1-1 0,-2 0 0,1-1 0,-1 1 0,1-1 0,-2 0 0,1 0 0,4-15 0,-7 18 0,0 1 0,-1 0 0,1-1 0,-1 1 0,0 0 0,0-1 0,0 1 0,-1-1 0,1 1 0,-1 0 0,0-1 0,0 1 0,0 0 0,0 0 0,0 0 0,-1 0 0,-1-4 0,0 3 0,-1 0 0,1 0 0,-1 0 0,0 0 0,0 0 0,0 1 0,-1 0 0,1 0 0,-10-5 0,3 3 0,0 0 0,0 1 0,0 1 0,-1 0 0,1 0 0,-1 1 0,1 1 0,-1 0 0,-16 0 0,20 2 0,-1 0 0,0 0 0,1 0 0,0 1 0,-1 0 0,1 1 0,0 0 0,0 0 0,0 1 0,1 0 0,-1 0 0,1 1 0,0 0 0,0 0 0,1 1 0,0 0 0,0 0 0,0 0 0,0 1 0,1 0 0,0 0 0,1 0 0,-1 0 0,2 1 0,-1 0 0,1 0 0,0 0 0,0 0 0,1 0 0,0 1 0,1-1 0,0 1 0,0-1 0,1 1 0,0-1 0,0 1 0,3 11 0,-2-11 0,1 0 0,1 0 0,-1 0 0,2-1 0,-1 1 0,1-1 0,0 0 0,1 0 0,0 0 0,0 0 0,1-1 0,0 0 0,0 0 0,1-1 0,-1 1 0,2-1 0,-1-1 0,0 0 0,1 0 0,0 0 0,0-1 0,1 0 0,-1 0 0,1-1 0,0 0 0,0-1 0,0 0 0,0-1 0,0 1 0,0-2 0,0 1 0,14-2 0,-3-1-455,1-2 0,38-11 0,-11-1-6371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11.3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199 156 24575,'8'-12'0,"26"-43"0,-32 51 0,0-1 0,0 1 0,-1-1 0,1 1 0,-1-1 0,0 1 0,0-1 0,-1 0 0,1 1 0,-1-1 0,-1-5 0,1 9 0,0-1 0,0 1 0,-1 0 0,1-1 0,-1 1 0,1 0 0,-1-1 0,1 1 0,-1 0 0,0 0 0,1 0 0,-1 0 0,0 0 0,0 0 0,0 0 0,0 0 0,0 0 0,0 0 0,0 0 0,0 0 0,0 1 0,0-1 0,-1 1 0,1-1 0,0 1 0,0-1 0,-1 1 0,1-1 0,0 1 0,-1 0 0,1 0 0,0 0 0,-1 0 0,1 0 0,0 0 0,-1 0 0,1 0 0,0 0 0,-3 2 0,-5-1 0,0 2 0,1-1 0,-1 1 0,-13 7 0,7-2 0,0 0 0,1 1 0,0 1 0,-21 18 0,30-24 0,0 0 0,1 1 0,0 0 0,0-1 0,0 1 0,0 1 0,1-1 0,0 0 0,0 1 0,0 0 0,1 0 0,-1 0 0,2 0 0,-1 0 0,-1 11 0,3-12 0,0-1 0,1 0 0,0 0 0,0 1 0,0-1 0,0 0 0,1 0 0,-1 0 0,1 0 0,0 0 0,0 0 0,1-1 0,-1 1 0,1-1 0,-1 1 0,1-1 0,1 0 0,-1 0 0,6 4 0,7 4 0,0 0 0,1-1 0,20 8 0,-16-8 0,24 12 0,39 20 0,-75-37 0,-1 1 0,1 0 0,-1 1 0,-1-1 0,1 1 0,11 14 0,-17-18 0,0 0 0,0 0 0,0 0 0,0 0 0,-1 0 0,1 0 0,-1 0 0,0 1 0,0-1 0,0 0 0,0 1 0,-1-1 0,1 1 0,-1-1 0,0 1 0,0-1 0,0 1 0,-1 3 0,-1-2 0,1 0 0,-1-1 0,0 1 0,0-1 0,0 0 0,-1 0 0,1 0 0,-1 0 0,0 0 0,0 0 0,-7 5 0,-3 2 0,-1 0 0,0-2 0,-1 1 0,0-2 0,0 0 0,-20 7 0,-7 0-682,-81 19-1,70-24-6143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12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 24575,'1'-1'0,"0"0"0,0 0 0,-1 1 0,1-1 0,0 1 0,0-1 0,0 1 0,0-1 0,0 1 0,0-1 0,0 1 0,0 0 0,0 0 0,0-1 0,0 1 0,0 0 0,1 0 0,-1 0 0,0 0 0,0 0 0,0 0 0,0 1 0,0-1 0,0 0 0,0 1 0,0-1 0,0 0 0,0 1 0,0-1 0,0 1 0,0-1 0,0 1 0,-1 0 0,1-1 0,0 1 0,0 0 0,-1 0 0,1 0 0,0-1 0,0 3 0,4 3 0,0 0 0,0 1 0,-1 0 0,4 8 0,65 177 0,-48-117 0,166 536-229,-26 9-151,-59-213 271,84 336 109,50 187 0,-210-823 0,270 919 0,81-28 0,-214-661 0,26 56-29,-161-316 135,-4 1 0,-4 0 0,-2 2 0,-5 1 0,-3 1 0,4 84 0,-4 164-100,-3-37-7,3-149 1,64 276 0,-65-351 0,-14-214-1365,1 86-5461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15.0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600 2606 24575,'0'-2'0,"1"0"0,-1 0 0,1 0 0,0 0 0,-1 0 0,1 0 0,0 0 0,0 0 0,0 1 0,0-1 0,0 0 0,1 1 0,-1-1 0,1 1 0,-1-1 0,1 1 0,2-3 0,31-18 0,-5 9 0,1 1 0,0 1 0,1 1 0,57-8 0,-28 5 0,172-38 0,449-103 0,1270-256-2571,-1409 311 2105,895-163-1606,3 22 810,1413-167 1262,-927 145-668,-549 72-139,1761-141-109,-1659 265 2561,-910 88 3340,-560-21-4874,68 10 1126,-71-9-1150,0 0 0,-1 0 0,1 0 0,-1 1 1,1 0-1,-1 0 0,0 0 0,10 8 0,-14-9-87,-1 0 0,1 0 0,0 0 0,-1 0 0,1 0 0,-1 0 0,0 0 0,0 0 0,0 1 0,0-1 0,0 0 0,0 1 0,-1-1 0,1 1 0,-1-1 0,1 1 0,-1-1 0,0 1 0,0-1 0,0 1 0,-1 3 0,-1 6 0,-1-1 0,0 1 0,-7 15 0,0 1 0,3 3 0,2-1 0,0 1 0,2 0 0,2 0 0,0 0 0,2 0 0,6 32 0,49 214 0,84 196-166,23-6-141,-76-231 224,70 196 68,-21 6 18,-36-17-3,64 597 0,-86-244 0,3 23 0,15-171 0,-16-134 0,14 395 403,-48-396-238,-10 82-165,-36-569 0,0-1 0,0 1 0,0-1 0,-1 1 0,1-1 0,-1 1 0,0-1 0,0 1 0,0-1 0,-1 0 0,1 1 0,-1-1 0,1 0 0,-1 0 0,-4 4 0,2-3 0,-1 0 0,0 0 0,0-1 0,0 0 0,-1 0 0,1 0 0,-1 0 0,-7 1 0,-42 15 0,-1-2 0,-1-3 0,-64 8 0,-178 6 0,287-27 0,-327 23-342,-816 71-2717,-703 146-2358,289-33 2198,181-46 2568,-1989 252-152,-289 3 798,2470-305 3079,7 31-191,525-59 887,-2-37-1,597-45-3769,-759 14 0,673-17 0,-182 2 0,223 7 0,-38 1 0,54-10 0,-422-22 0,519 23 0,-30-4 0,-33-9 0,56 11 0,0 0 0,0 0 0,1-1 0,0 0 0,-1-1 0,1 0 0,1 0 0,-1 0 0,-12-11 0,18 13 3,-1 0-1,0 0 0,0 0 1,1 0-1,-1 0 0,1 0 0,0-1 1,0 1-1,0-1 0,0 1 1,0-1-1,0 1 0,1-1 1,-1 1-1,1-1 0,0 0 1,0 1-1,0-1 0,0 0 1,0 1-1,0-1 0,1-2 1,2-4-66,0 0 1,0 0-1,1 1 1,9-16-1,1-1-1043,-7 11-5720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15.3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4903 24575,'88'-449'-538,"-23"94"159,86-433 379,-117 534 0,1-291 0,-37-85-817,15-438-998,-7 989 1819,29-131-1,37-73-400,-24 106-355,-33 113-2748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16.4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 24575,'0'-1'0,"0"1"0,0-1 0,0 1 0,0 0 0,0-1 0,0 1 0,0-1 0,1 1 0,-1-1 0,0 1 0,0 0 0,0-1 0,0 1 0,1-1 0,-1 1 0,0 0 0,1-1 0,-1 1 0,0 0 0,0-1 0,1 1 0,-1 0 0,1 0 0,-1-1 0,0 1 0,1 0 0,-1 0 0,1-1 0,-1 1 0,0 0 0,1 0 0,-1 0 0,1 0 0,-1 0 0,1 0 0,-1 0 0,0 0 0,1 0 0,-1 0 0,1 0 0,-1 0 0,1 0 0,-1 0 0,1 0 0,-1 0 0,0 1 0,1-1 0,-1 0 0,1 1 0,1-1 0,1 1 0,-1 0 0,0 0 0,0 0 0,0 1 0,0-1 0,-1 0 0,4 3 0,-1 2 0,0 0 0,0 0 0,-1 0 0,0 1 0,0-1 0,-1 1 0,1 0 0,1 10 0,7 61 0,-8-50 0,11 274 0,-5-46 0,-8-242 0,0 0 0,1-1 0,1 1 0,1-1 0,8 25 0,-11-35 0,1 0 0,-1 0 0,1-1 0,0 1 0,0 0 0,0 0 0,0-1 0,0 1 0,1-1 0,-1 0 0,1 0 0,-1 0 0,1 0 0,0 0 0,0 0 0,0-1 0,0 1 0,0-1 0,0 0 0,0 0 0,0 0 0,1 0 0,-1-1 0,0 1 0,1-1 0,-1 0 0,0 0 0,1 0 0,4-1 0,26-6 0,1-1 0,-2-2 0,60-26 0,-38 15 0,-26 10-170,0 1-1,0 1 0,1 2 1,0 1-1,0 1 0,1 2 1,36 0-1,-49 4-6655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16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242 240 24575,'0'-11'0,"-1"1"0,-1-1 0,0 1 0,0-1 0,-1 1 0,-1 0 0,-8-18 0,-1 2 0,-27-39 0,37 60 0,0 1 0,-1-1 0,1 1 0,-1 0 0,0 0 0,-1 0 0,1 0 0,-9-5 0,12 8 0,-1 1 0,1-1 0,-1 1 0,1-1 0,-1 1 0,1-1 0,-1 1 0,1 0 0,-1 0 0,1 0 0,-1 0 0,1 0 0,-1 0 0,1 0 0,-1 0 0,1 1 0,-1-1 0,1 0 0,-1 1 0,1-1 0,-1 1 0,1 0 0,0 0 0,-1-1 0,1 1 0,0 0 0,0 0 0,0 0 0,0 0 0,-1 0 0,2 1 0,-1-1 0,0 0 0,0 0 0,0 1 0,-1 1 0,-8 15 0,1-1 0,1 2 0,0-1 0,2 1 0,0 0 0,-4 23 0,5-16 0,2 0 0,0-1 0,2 1 0,2 34 0,-1-52 0,1-1 0,0 0 0,1 0 0,0 0 0,0 0 0,0 0 0,5 10 0,-6-15 0,0 0 0,0-1 0,1 1 0,-1 0 0,0-1 0,1 1 0,-1-1 0,1 1 0,-1-1 0,1 1 0,0-1 0,0 0 0,-1 0 0,1 0 0,0 0 0,0 0 0,0-1 0,0 1 0,0 0 0,0-1 0,0 0 0,0 1 0,1-1 0,-1 0 0,0 0 0,0 0 0,0 0 0,0-1 0,4 0 0,3-1 0,0-2 0,-1 1 0,1-1 0,-1 0 0,0 0 0,0-1 0,0-1 0,-1 1 0,1-1 0,-1 0 0,8-10 0,-6 6 0,0-1 0,-1 0 0,0 0 0,0-1 0,-2 0 0,1 0 0,4-14 0,-7 14 0,-1 1 0,0-1 0,-1 0 0,0 0 0,0-21 0,23 132 0,-22-88-195,1 0 0,0-1 0,0 1 0,2-1 0,-1 0 0,9 12 0,-3-11-6631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01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24575,'5'5'0</inkml:trace>
  <inkml:trace contextRef="#ctx0" brushRef="#br0" timeOffset="1">129 129 24575,'3'0'0,"6"3"0,5 3 0,2 2 0,4-2 0,-1-1-8191</inkml:trace>
  <inkml:trace contextRef="#ctx0" brushRef="#br0" timeOffset="2">290 177 24575,'2'0'0</inkml:trace>
  <inkml:trace contextRef="#ctx0" brushRef="#br0" timeOffset="3">306 210 24575,'0'3'0</inkml:trace>
  <inkml:trace contextRef="#ctx0" brushRef="#br0" timeOffset="4">129 756 24575,'3'3'0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17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32 160 24575,'-32'-92'0,"34"95"0,28 65 0,-2 1 0,26 102 0,-56-204 0,2-1 0,4-36 0,-1 43 0,2 1 0,10-39 0,-12 54 0,1 1 0,0 1 0,0-1 0,1 0 0,0 1 0,1 0 0,-1 0 0,2 1 0,8-10 0,-13 16 0,-1 0 0,1 1 0,0-1 0,0 0 0,-1 1 0,1 0 0,0-1 0,0 1 0,1 0 0,-1 0 0,0 0 0,0 0 0,0 1 0,1-1 0,-1 0 0,0 1 0,1 0 0,-1 0 0,0-1 0,1 1 0,-1 0 0,0 1 0,1-1 0,-1 0 0,0 1 0,1-1 0,-1 1 0,0 0 0,0 0 0,0 0 0,1 0 0,-1 0 0,0 0 0,0 1 0,-1-1 0,1 1 0,0-1 0,0 1 0,2 3 0,3 3 0,-1 1 0,1 0 0,-2 0 0,1 0 0,-1 1 0,-1 0 0,5 15 0,22 101 218,-17-60-1801,-9-48-5243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17.9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13 485 24575,'-2'-24'0,"2"16"0,12 21 0,-9-10 0,0 1 0,0-1 0,1 0 0,-1 0 0,1 0 0,0-1 0,0 0 0,0 1 0,0-1 0,0 0 0,0-1 0,1 1 0,-1-1 0,1 0 0,-1 0 0,1 0 0,-1-1 0,1 0 0,-1 0 0,1 0 0,4 0 0,-1-1 0,0 0 0,0-1 0,0 0 0,-1 0 0,1 0 0,-1-1 0,1 0 0,-1-1 0,0 0 0,0 0 0,8-6 0,-9 5 0,0-1 0,0 0 0,0-1 0,-1 0 0,0 0 0,0 0 0,-1 0 0,0 0 0,0-1 0,0 0 0,-1 0 0,-1 0 0,1 0 0,-1-1 0,0 1 0,-1 0 0,0-12 0,0 13 0,-1 0 0,-1 1 0,1-1 0,-1 1 0,0-1 0,-1 1 0,1-1 0,-1 1 0,0 0 0,-1 0 0,0 0 0,0 0 0,0 0 0,-1 0 0,1 1 0,-1 0 0,-1 0 0,1 0 0,-1 0 0,0 0 0,0 1 0,0 0 0,-6-3 0,8 5 0,-1 0 0,1 0 0,-1 0 0,0 1 0,0-1 0,1 1 0,-1 0 0,0 0 0,0 1 0,0-1 0,0 1 0,0 0 0,0 0 0,0 0 0,0 0 0,-6 2 0,5 0 0,0-1 0,0 1 0,0 1 0,1-1 0,-1 1 0,1 0 0,-1 0 0,1 0 0,0 0 0,0 1 0,-4 4 0,-1 4 0,0 0 0,1 0 0,0 1 0,1 0 0,0 0 0,1 1 0,-9 28 0,11-28 0,1 1 0,1 0 0,0-1 0,0 1 0,2 0 0,0 0 0,1 0 0,0 0 0,1 0 0,7 26 0,-7-34 0,0-1 0,0 0 0,1 1 0,0-1 0,0 0 0,0-1 0,1 1 0,0-1 0,0 1 0,0-1 0,1 0 0,-1-1 0,1 1 0,0-1 0,1 0 0,-1 0 0,1-1 0,0 1 0,0-1 0,0-1 0,0 1 0,0-1 0,0 0 0,1 0 0,-1-1 0,11 1 0,-4-1 0,1-1 0,-1-1 0,0 0 0,0-1 0,0 0 0,0-1 0,-1 0 0,1-1 0,-1-1 0,0 0 0,0 0 0,0-2 0,-1 1 0,0-1 0,0-1 0,0 0 0,15-16 0,-7 5 0,-2 0 0,0-1 0,-1-1 0,-1-1 0,-2 0 0,0-1 0,20-47 0,-14 19 0,-3 0 0,-1 0 0,-3-2 0,8-74 0,-27 179 0,4-39 0,1 0 0,0 0 0,1 0 0,1 0 0,0 0 0,1 0 0,0 0 0,6 24 0,-3-24 0,1-1 0,1 1 0,0-1 0,1 0 0,0-1 0,14 18 0,59 56 0,-55-62 0,-2 1 0,24 33 0,-44-53 0,0 0 0,0 0 0,-1 0 0,0 1 0,1-1 0,-2 1 0,1 0 0,0-1 0,-1 1 0,0 0 0,0 0 0,-1 0 0,1 0 0,-1 0 0,0 0 0,0 0 0,-2 9 0,0-8 0,0 0 0,-1 0 0,1 0 0,-1 0 0,0-1 0,-1 1 0,0-1 0,1 0 0,-2 0 0,1 0 0,0 0 0,-1-1 0,-6 5 0,-5 3-455,0-2 0,-30 16 0,7-7-6371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19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66 24575,'-4'39'0,"2"-30"0,1 0 0,0 0 0,0 13 0,11 66 0,30 132 0,-31-183 0,210 842-1709,-57-255 689,181 922 1020,-319-1431 0,135 552-378,46-14 0,-103-394 1702,35 99 837,-118-293-2161,16 109 0,11 40 0,-43-207 0,-1 1 0,1-1 0,0 0 0,0 0 0,1 0 0,0 0 0,0 0 0,1-1 0,0 0 0,6 6 0,-7-8 0,-1-1 0,1-1 0,1 1 0,-1-1 0,0 1 0,0-1 0,1 0 0,-1-1 0,1 1 0,0-1 0,0 0 0,-1 0 0,1 0 0,0-1 0,0 0 0,0 0 0,7-1 0,16-3 0,1-2 0,-1-1 0,0-1 0,40-18 0,-28 12 0,673-200-1012,15 54-230,-605 134 1203,4 0 35,1841-364-512,-1486 321 1004,-466 68-489,29-4 714,-42 4-644,-1 1-1,0-1 1,0 1-1,0-1 1,0 0-1,1 0 1,-1 0 0,0 0-1,0 0 1,-1 0-1,1 0 1,0-1-1,0 1 1,2-4 0,-3 4-58,-1 0 0,0 0 1,0 0-1,0 1 1,0-1-1,1 0 1,-1 0-1,-1 0 1,1 0-1,0 0 0,0 0 1,0 0-1,0 0 1,-1 0-1,1 0 1,0 1-1,-1-1 1,1 0-1,-1 0 0,1 0 1,-1 1-1,1-1 1,-1 0-1,0 0 1,1 1-1,-1-1 1,0 1-1,0-1 0,-26-22 225,21 19-219,-73-60-17,-115-118 0,158 142 0,2-1 0,2-1 0,2-2 0,-48-92 0,42 51-72,3 0-1,5-2 1,3-2 0,4 0-1,-16-157 1,21 20-145,14-256-1,41-169 218,2-48 0,-49 217-6,0 385-12,-5 0-1,-48-181 1,37 199 134,-5 1 0,-2 1 1,-4 2-1,-3 1 0,-4 3 1,-2 1-1,-59-70 0,89 123-116,0 1 0,-1 1 0,-1 0 0,0 1 0,-1 1 0,0 0 0,-1 1 0,-1 1 0,0 1 0,0 1 0,-1 0 0,0 1 0,-37-8 0,-23 0 0,-147-11 0,-86 18 0,301 9 0,-1186 55-737,411 39 294,3 33-381,-99 15 402,326-75 1222,551-66-621,3-1-57,0 0 0,-1 0 1,1 1-1,0-1 0,0 1 1,0 0-1,-5 2 0,8-3-113,0 1-1,0-1 1,0 0-1,0 0 0,1 1 1,-1-1-1,0 0 1,0 0-1,0 1 1,0-1-1,1 0 1,-1 0-1,0 0 1,0 1-1,1-1 1,-1 0-1,0 0 1,0 0-1,1 0 1,-1 0-1,0 1 0,0-1 1,1 0-1,-1 0 1,0 0-1,1 0 1,-1 0-1,0 0 1,1 0-1,-1 0 1,0 0-1,0 0 1,1 0-1,-1 0 1,1 0-1,14 2 156,137-1-57,-91-1-1579,-38 0-5354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21.9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1843 24575,'5'-3'0,"0"1"0,0 1 0,0-1 0,0 1 0,1-1 0,-1 2 0,11-2 0,-14 2 0,1 0 0,-1 0 0,0 0 0,0 1 0,0-1 0,0 0 0,1 1 0,-1 0 0,0-1 0,0 1 0,0 0 0,0 0 0,0 0 0,0 0 0,-1 1 0,1-1 0,0 0 0,-1 1 0,1-1 0,0 1 0,-1 0 0,2 2 0,5 14 0,0 0 0,-1 1 0,-1-1 0,-1 1 0,4 26 0,-3-14 0,71 387 0,-43-221 0,207 1203-2641,-110-706 2641,40-9 0,54 32-438,37 132-527,-127-391 898,36-13 3536,-146-392-3362,3-2 0,2-1 0,2-1 0,2-1 0,78 81 0,-102-118-107,1-1 0,1 0 0,0-1 0,0 0 0,1-1 0,0 0 0,0-1 0,1-1 0,0 0 0,0-1 0,1 0 0,-1-1 0,1-1 0,0 0 0,0-1 0,16 0 0,69-3 0,181-28 0,-176 16 0,2068-267-2365,-215 68 213,-886 128 2152,-4-38 0,-58-27-759,-5-31 435,-425 50 1164,-279 60-475,81-20 772,386-81 2121,-105 81-3258,-572 82 0,157-34 0,-234 39 0,0-1 0,0-1 0,-1 0 0,0-1 0,20-11 0,-29 15 0,-1-1 0,0 1 0,0 0 0,1-1 0,-2 0 0,1 0 0,0 0 0,0 0 0,-1 0 0,0 0 0,0-1 0,0 1 0,0-1 0,0 1 0,-1-1 0,1 0 0,-1 0 0,0 0 0,0 0 0,-1 1 0,1-1 0,-1 0 0,0-1 0,0-4 0,-2-6 0,-1 1 0,-1 0 0,0 0 0,-1 0 0,-1 0 0,-8-16 0,-52-78 0,40 68 0,-9-17 0,-35-78 0,54 99 0,2-2 0,1 0 0,-11-58 0,3-56 0,-2-197 0,16 190 0,-168-1334-344,93 1091 172,-223-649 0,27 415 126,-54 24-30,109 207 54,44 73 854,156 289-832,-2 1 0,-2 2 0,-2 0 0,-2 2 0,-68-67 0,97 104 0,0 0 0,0 0 0,0 0 0,0 0 0,0 0 0,0 0 0,0 1 0,0-1 0,0 0 0,0 1 0,-1 0 0,1 0 0,0-1 0,0 1 0,-1 1 0,1-1 0,-3 1 0,-44 11 0,26-5 0,-290 47 38,-5-25-118,198-20-41,-952 67-2062,-116 10 1647,-169 55-1856,573-54 2426,-1286 171-34,644-48-1241,-2-34 1275,1325-165 393,-249 29 3137,6 27-1108,308-55-2456,0 2 0,0 1 0,2 2 0,0 2 0,1 1 0,-40 30 0,5 5 0,36-28 0,-43 27 0,77-54 0,-8 5 0,0 0 0,0 0 0,0 0 0,1 1 0,0 0 0,-11 13 0,15-9 342,3-10-383,0 0 0,0 1 1,1-1-1,-1 0 0,0 0 1,0 0-1,0 0 1,0 0-1,1 1 0,-1-1 1,0 0-1,0 0 0,0 0 1,1 0-1,-1 0 0,0 0 1,0 0-1,0 0 1,1 0-1,-1 0 0,0 0 1,0 0-1,0 0 0,1 0 1,-1 0-1,0 0 0,0 0 1,1 0-1,-1 0 1,0 0-1,0 0 0,0 0 1,1-1-1,-1 1 0,0 0 1,0 0-1,0 0 1,0 0-1,1 0 0,-1-1 1,0 1-1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24.2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1 129 24575,'1'11'0,"1"0"0,0 0 0,1-1 0,0 1 0,0-1 0,10 19 0,-2-4 0,4 11 0,33 59 0,-40-82 0,0 0 0,1-1 0,0 0 0,1-1 0,0 0 0,1 0 0,21 15 0,-30-25 0,0 1 0,0-1 0,0 1 0,1-1 0,-1 0 0,1 0 0,-1 0 0,1 0 0,-1 0 0,1-1 0,-1 1 0,1-1 0,0 0 0,-1 0 0,1 0 0,0 0 0,-1 0 0,1 0 0,4-2 0,-4 1 0,0-1 0,0 1 0,0-1 0,0 0 0,0 0 0,0 0 0,-1 0 0,1-1 0,-1 1 0,0-1 0,0 1 0,0-1 0,3-4 0,2-6 0,-1 0 0,-1 0 0,0-1 0,0 0 0,5-28 0,-3-20 0,2-14 0,-8 69 0,1 0 0,0 0 0,0 0 0,1 0 0,0 1 0,0-1 0,0 1 0,5-7 0,-7 12 0,1-1 0,-1 1 0,0 0 0,0 0 0,0-1 0,1 1 0,-1 0 0,1 0 0,-1 0 0,1 1 0,-1-1 0,1 0 0,0 0 0,-1 1 0,1-1 0,0 1 0,-1 0 0,1-1 0,0 1 0,0 0 0,-1 0 0,1 0 0,0 0 0,0 0 0,-1 0 0,1 1 0,0-1 0,-1 1 0,1-1 0,0 1 0,-1 0 0,1-1 0,-1 1 0,1 0 0,-1 0 0,1 0 0,-1 0 0,3 2 0,6 6 0,0 0 0,-1 0 0,0 1 0,9 12 0,-9-11 0,12 17 0,-10-14 0,-1 0 0,2-1 0,24 22 0,-34-33 0,1 1 0,-1-1 0,1 0 0,0-1 0,0 1 0,0 0 0,0-1 0,0 0 0,0 1 0,0-1 0,1 0 0,-1-1 0,0 1 0,1-1 0,-1 1 0,0-1 0,1 0 0,-1 0 0,0-1 0,1 1 0,-1-1 0,0 1 0,1-1 0,-1 0 0,5-3 0,-4 2 0,0 0 0,-1-1 0,1 1 0,-1-1 0,0 0 0,0 0 0,0-1 0,-1 1 0,1 0 0,-1-1 0,1 0 0,-1 1 0,0-1 0,-1 0 0,1 0 0,-1 0 0,1 0 0,-1-1 0,-1 1 0,1 0 0,0 0 0,-1-1 0,0 1 0,0 0 0,-1-7 0,0-3 0,-1 0 0,-1 1 0,0-1 0,-1 1 0,0 0 0,-10-22 0,10 26-105,-1 0 0,1 0 0,-1 0 0,-1 1 0,1 0 0,-2 0 0,1 1 0,-1 0 0,0 0 0,0 0 0,-1 1 0,-13-9 0,4 7-6721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24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24575,'0'3'0,"3"4"0,0 3 0,1 2 0,1 3 0,1 1 0,1 3 0,3 4 0,2 4 0,2-1 0,-2 2 0,1-2 0,0-3 0,0-2 0,2-4 0,-3-6-8191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24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 24575,'-3'0'0,"-3"2"0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25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230 334 24575,'0'-2'0,"-1"0"0,0 1 0,0-1 0,0 0 0,-1 1 0,1-1 0,0 1 0,-1 0 0,1 0 0,-1-1 0,1 1 0,-1 0 0,1 0 0,-1 0 0,0 0 0,-1 0 0,-5-4 0,3 2 0,-6-5 0,0 0 0,-1 1 0,0 1 0,0 0 0,-14-4 0,24 9 0,-1 0 0,0 0 0,1 1 0,-1-1 0,0 1 0,0 0 0,0 0 0,1 0 0,-1 0 0,0 0 0,0 1 0,1-1 0,-1 1 0,0 0 0,0-1 0,1 1 0,-1 0 0,1 1 0,-1-1 0,1 0 0,-1 1 0,1 0 0,0-1 0,0 1 0,0 0 0,0 0 0,0 0 0,0 0 0,1 1 0,-4 3 0,0 6 0,0-1 0,1 1 0,0-1 0,1 1 0,0 0 0,1 1 0,0-1 0,1 0 0,1 1 0,0-1 0,0 0 0,1 1 0,1-1 0,0 0 0,5 18 0,-6-27 0,0 0 0,0 0 0,1-1 0,-1 1 0,0-1 0,1 1 0,0-1 0,0 1 0,0-1 0,0 0 0,0 0 0,0 0 0,0 0 0,1 0 0,-1 0 0,0-1 0,1 1 0,0-1 0,-1 0 0,1 0 0,0 0 0,0 0 0,0 0 0,0 0 0,0-1 0,0 1 0,-1-1 0,1 0 0,0 0 0,0 0 0,0 0 0,0-1 0,0 1 0,0-1 0,4-1 0,3-1 0,-1-1 0,1 0 0,-1 0 0,0 0 0,0-2 0,-1 1 0,1-1 0,-1 0 0,9-10 0,-7 7 0,-1-2 0,0 0 0,-1 0 0,-1 0 0,1-1 0,-2 0 0,0 0 0,0-1 0,-1 0 0,-1 0 0,0 0 0,0-1 0,-2 1 0,3-28 0,-5 20 0,0-1 0,-1 1 0,-1 0 0,-2 0 0,0 0 0,0 1 0,-2-1 0,-1 1 0,-9-20 0,14 37 0,1 0 0,-1 0 0,1 0 0,-1 1 0,0-1 0,0 0 0,0 1 0,-3-3 0,5 5 0,0-1 0,0 1 0,-1 0 0,1 0 0,0 0 0,0 0 0,0 0 0,0 0 0,-1 0 0,1 0 0,0-1 0,0 1 0,0 0 0,0 0 0,-1 0 0,1 0 0,0 0 0,0 0 0,0 0 0,-1 0 0,1 0 0,0 0 0,0 0 0,0 0 0,-1 0 0,1 0 0,0 0 0,0 1 0,0-1 0,0 0 0,-1 0 0,1 0 0,0 0 0,0 0 0,0 0 0,0 0 0,-1 0 0,1 1 0,0-1 0,0 0 0,0 0 0,0 0 0,-2 19 0,5 4 0,0-1 0,2 0 0,0 0 0,2 0 0,0-1 0,1 0 0,1 0 0,2-1 0,-1 0 0,2-1 0,23 29 0,-32-45 0,0 1 0,0 0 0,1-1 0,-1 0 0,1 0 0,0 0 0,0 0 0,1 0 0,-1-1 0,0 0 0,1 0 0,-1 0 0,1 0 0,8 1 0,-9-3 0,0 0 0,0 0 0,0 0 0,1-1 0,-1 0 0,0 0 0,0 0 0,0 0 0,0 0 0,0-1 0,-1 0 0,1 1 0,0-1 0,-1-1 0,1 1 0,-1-1 0,5-4 0,9-8 0,-1-2 0,-1 0 0,-1 0 0,0-1 0,18-32 0,-18 23 0,0-1 0,-1 0 0,13-48 0,-25 74 0,-1 0 0,1 0 0,-1 0 0,1 0 0,-1 0 0,0 0 0,0 0 0,0 0 0,0 0 0,0 0 0,0 0 0,0 0 0,-1 0 0,1 0 0,-1 0 0,-1-2 0,2 3 0,0 1 0,-1-1 0,1 1 0,-1 0 0,1-1 0,0 1 0,-1 0 0,1-1 0,-1 1 0,1 0 0,-1 0 0,1-1 0,-1 1 0,1 0 0,-1 0 0,1 0 0,-1 0 0,1 0 0,-1 0 0,1 0 0,-1 0 0,1 0 0,-2 0 0,1 0 0,-1 0 0,0 1 0,0 0 0,0-1 0,1 1 0,-1 0 0,0 0 0,1 0 0,-4 2 0,-8 7 0,0 0 0,1 1 0,1 0 0,-1 1 0,2 0 0,0 0 0,-10 17 0,16-23 0,1-1 0,0 1 0,0 0 0,1 0 0,-1 0 0,1 0 0,1 0 0,-1 1 0,1-1 0,0 1 0,1-1 0,-1 1 0,1-1 0,0 1 0,1-1 0,0 0 0,0 1 0,0-1 0,1 1 0,3 8 0,1-3 0,0-1 0,1 0 0,0-1 0,1 1 0,11 10 0,49 46 0,-8-10 0,-48-45 0,-3-3 0,-1-1 0,0 1 0,-1 0 0,0 1 0,0 0 0,5 11 0,-12-20 0,1 0 0,-1 0 0,1 0 0,-1 0 0,1 1 0,-1-1 0,0 0 0,0 0 0,0 1 0,0-1 0,1 0 0,-2 1 0,1-1 0,0 0 0,0 0 0,0 1 0,-1-1 0,1 0 0,0 0 0,-1 1 0,1-1 0,-1 0 0,-1 2 0,1-2 0,0 0 0,-1 1 0,1-1 0,-1 0 0,1 0 0,-1 0 0,0 0 0,0 0 0,1 0 0,-1-1 0,0 1 0,0-1 0,0 1 0,-2-1 0,-2 1 0,0 0 0,0-1 0,0 0 0,0 0 0,0 0 0,0-1 0,0 0 0,0 0 0,-6-3 0,-8-6-1365,2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25.9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0 505 24575,'3'0'0,"-1"1"0,0 0 0,1 0 0,-1 0 0,0 0 0,1 0 0,-1 0 0,0 0 0,0 1 0,3 2 0,17 9 0,-16-12 0,0 0 0,1-1 0,-1 1 0,0-1 0,1 0 0,-1-1 0,0 0 0,0 0 0,1 0 0,-1-1 0,0 1 0,0-1 0,0-1 0,-1 1 0,11-7 0,-7 4 0,-1 0 0,0-1 0,0 0 0,0-1 0,-1 1 0,0-1 0,0-1 0,-1 1 0,8-13 0,-11 16 0,-1 0 0,0-1 0,0 1 0,0-1 0,0 1 0,-1-1 0,0 0 0,0 0 0,0 1 0,0-1 0,-1 0 0,0 0 0,0 0 0,0 0 0,-1-6 0,0 8 0,0 0 0,0 0 0,-1 0 0,1 0 0,-1 0 0,1 0 0,-1 1 0,0-1 0,0 0 0,0 1 0,-1 0 0,1-1 0,0 1 0,-1 0 0,0 0 0,1 0 0,-1 1 0,0-1 0,0 1 0,0-1 0,0 1 0,0 0 0,-5-1 0,3 1 0,0-1 0,0 1 0,-1 0 0,1 1 0,0-1 0,0 1 0,0 0 0,-1 0 0,1 1 0,0 0 0,0 0 0,0 0 0,0 0 0,0 1 0,0 0 0,0 0 0,1 0 0,-1 0 0,-6 5 0,6-2 0,0-1 0,0 1 0,1 0 0,-1 0 0,1 0 0,0 1 0,1-1 0,-1 1 0,1 0 0,1 0 0,-1 0 0,1 1 0,0-1 0,-2 13 0,2-11 0,1 0 0,1 0 0,-1-1 0,1 1 0,1 0 0,-1 0 0,2 0 0,-1-1 0,1 1 0,0 0 0,0-1 0,1 0 0,0 1 0,0-1 0,1 0 0,0-1 0,6 9 0,-7-11 0,1 0 0,-1 0 0,1-1 0,0 1 0,0-1 0,0 0 0,0 0 0,0 0 0,1-1 0,0 1 0,-1-1 0,1 0 0,0-1 0,0 1 0,0-1 0,0 0 0,0 0 0,0 0 0,0-1 0,0 0 0,1 0 0,-1 0 0,0-1 0,0 0 0,0 0 0,0 0 0,6-2 0,2-2 0,1-1 0,-1 0 0,0-1 0,-1-1 0,0 0 0,0 0 0,0-1 0,18-20 0,-16 15 0,-1-2 0,0 0 0,-1 0 0,-1-1 0,16-33 0,-19 31 0,-1 1 0,-2-2 0,1 1 0,-2-1 0,-1 1 0,-1-1 0,0 0 0,-1 0 0,-1 0 0,-2 0 0,1 0 0,-2 0 0,-1 0 0,0 1 0,-11-27 0,1 15 0,5 23 0,9 8 0,-1 0 0,1 1 0,-1-1 0,1 0 0,-1 0 0,1 1 0,0-1 0,-1 1 0,1-1 0,0 0 0,-1 1 0,1-1 0,0 1 0,-1-1 0,1 1 0,0-1 0,0 1 0,-1-1 0,1 1 0,0-1 0,0 1 0,0-1 0,0 1 0,0-1 0,0 1 0,0 0 0,-3 13 0,2 1 0,0-1 0,0 1 0,1-1 0,1 1 0,4 20 0,23 89 0,-19-93 0,1 5-341,2 0 0,1-1-1,21 37 1,-24-52-6485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26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66 24575,'3'-3'0,"6"-3"0,5-4 0,4 0 0,6-1 0,7 2 0,3 2 0,4 2 0,4 2 0,0 2 0,-1 3 0,-8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02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4015 1956 24575,'-3'0'0,"-3"-3"0,-4-3 0,1-2-8191</inkml:trace>
  <inkml:trace contextRef="#ctx0" brushRef="#br0" timeOffset="1">45 26 24575,'-19'-11'0,"-7"-3"-8191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27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2 806 24575,'-1'-19'0,"0"13"0,1 0 0,0 0 0,0 0 0,1-1 0,0 1 0,2-9 0,-3 14 0,0 1 0,0-1 0,0 1 0,1-1 0,-1 1 0,0-1 0,0 1 0,1 0 0,-1-1 0,0 1 0,1-1 0,-1 1 0,0-1 0,1 1 0,-1 0 0,0-1 0,1 1 0,-1 0 0,1 0 0,-1-1 0,1 1 0,-1 0 0,1 0 0,-1 0 0,1-1 0,-1 1 0,1 0 0,-1 0 0,1 0 0,-1 0 0,1 0 0,-1 0 0,1 0 0,-1 0 0,1 0 0,-1 0 0,1 0 0,-1 1 0,1-1 0,-1 0 0,1 0 0,-1 0 0,1 1 0,-1-1 0,1 0 0,-1 0 0,0 1 0,1-1 0,-1 1 0,1-1 0,-1 0 0,0 1 0,1-1 0,-1 1 0,0-1 0,0 0 0,1 1 0,19 29 0,-8-3 0,-1 1 0,-1 0 0,8 44 0,10 91 0,-27-160 0,26 208 0,42 229 0,-64-420 0,18 64 0,-21-77 0,1 0 0,0 0 0,0 0 0,1-1 0,0 1 0,0-1 0,0 0 0,11 11 0,-12-15 0,1 0 0,-1 1 0,1-1 0,-1-1 0,1 1 0,0 0 0,0-1 0,-1 0 0,1 0 0,0 0 0,0 0 0,0-1 0,0 1 0,0-1 0,1 0 0,-1 0 0,0-1 0,0 1 0,0-1 0,5-2 0,9-2 0,0-1 0,0-1 0,18-9 0,-20 9 0,93-39-83,2 6-1,2 4 1,137-24-1,356-34-374,-420 69 417,-54 7 41,676-111 0,-788 125 0,96-24 0,-101 23 0,-1 0 0,0 0 0,-1-1 0,1-1 0,19-13 0,-32 19 10,1 0 0,-1 1-1,0-1 1,0 0 0,0 0 0,1 0-1,-1 0 1,0 0 0,0-1-1,0 1 1,0 0 0,-1 0-1,1-1 1,0 1 0,-1 0-1,1-1 1,0 1 0,-1-1-1,0 1 1,1-1 0,-1 1-1,0-1 1,0 1 0,0-1 0,0 1-1,0-1 1,0 1 0,0-1-1,0 1 1,-1-1 0,1 1-1,0-1 1,-1 1 0,0-1-1,1 1 1,-1 0 0,0-1-1,0 1 1,1 0 0,-1 0-1,0-1 1,-2-1 0,-4-3 59,0-1 1,0 2-1,-1-1 0,0 0 1,-11-5-1,-75-36-69,58 30 0,1-1 0,-62-42 0,88 53 0,0 0 0,0-1 0,1 0 0,0 0 0,0-1 0,1 0 0,0-1 0,1 0 0,0 0 0,1 0 0,0 0 0,0-1 0,1 0 0,-4-14 0,5 6 0,0-1 0,2 1 0,0-1 0,1 1 0,1 0 0,4-29 0,32-115 0,-32 143 0,140-454 0,-133 438 0,-8 24 0,-1 3 0,0 1 0,0-1 0,-1 0 0,2-14 0,-4 22 0,1-1 0,-1 1 0,0 0 0,0 0 0,0 0 0,-1-1 0,1 1 0,0 0 0,0 0 0,0 0 0,-1 0 0,1-1 0,-1 1 0,1 0 0,-1 0 0,1 0 0,-1 0 0,0 0 0,1 0 0,-1 0 0,0 0 0,0 1 0,0-1 0,0 0 0,0 0 0,0 1 0,0-1 0,0 0 0,0 1 0,0-1 0,0 1 0,0-1 0,0 1 0,0 0 0,0 0 0,-1-1 0,1 1 0,0 0 0,0 0 0,0 0 0,-1 0 0,0 0 0,-20 3 0,0 0 0,0 1 0,0 1 0,-36 14 0,7-2 0,-72 19-32,-560 151-738,-49-39 595,-49 11 190,754-154-15,20-5 0,1 1 0,-1 0 0,1 1 0,0 0 0,-1 0 0,-9 4 0,47 1 962,-19-4-1189,1 2-1,-1 0 1,0 0-1,0 1 1,17 11-1,-19-11-6598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28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1 880 24575,'0'-9'0,"0"0"0,0 0 0,1 0 0,0 0 0,1 0 0,3-10 0,-4 17 0,0-1 0,0 1 0,0 0 0,1-1 0,-1 1 0,1 0 0,0 0 0,-1 0 0,1 0 0,0 0 0,0 0 0,0 0 0,0 1 0,1-1 0,-1 1 0,0 0 0,1-1 0,-1 1 0,1 0 0,-1 1 0,1-1 0,0 0 0,-1 1 0,5-1 0,7 0 0,0 1 0,0 0 0,0 1 0,0 0 0,17 5 0,-20-3 0,0-1 0,-1 0 0,1-1 0,0 0 0,0-1 0,0 0 0,0-1 0,0 0 0,21-6 0,-13 0 0,-1-1 0,1-1 0,-2-1 0,0-1 0,0 0 0,-1-1 0,0-1 0,-1 0 0,21-24 0,-14 11 0,-1-2 0,-1 0 0,-1-1 0,26-54 0,-42 76 0,1-3 0,1 1 0,0-1 0,0 1 0,9-10 0,-13 17 0,-1 1 0,1 0 0,0 0 0,0 0 0,0 0 0,0 0 0,0 0 0,0 0 0,0 1 0,0-1 0,0 0 0,1 1 0,-1-1 0,0 0 0,0 1 0,1-1 0,-1 1 0,0 0 0,1 0 0,-1-1 0,0 1 0,1 0 0,-1 0 0,0 0 0,1 0 0,-1 0 0,1 1 0,-1-1 0,0 0 0,0 1 0,1-1 0,-1 1 0,0-1 0,0 1 0,1-1 0,-1 1 0,0 0 0,0 0 0,0 0 0,0 0 0,2 1 0,2 5 0,1 0 0,-1 0 0,-1 0 0,1 1 0,-1-1 0,4 12 0,-6-13 0,1 0 0,-1 0 0,1 0 0,0-1 0,1 1 0,-1-1 0,1 0 0,0 0 0,1 0 0,-1 0 0,1-1 0,7 6 0,-10-9 0,1 0 0,-1-1 0,0 1 0,0-1 0,0 1 0,0-1 0,0 0 0,1 0 0,-1 0 0,0 0 0,0 0 0,0 0 0,1-1 0,-1 1 0,0-1 0,0 0 0,0 1 0,0-1 0,0 0 0,0 0 0,0 0 0,0-1 0,2-1 0,6-4 0,-1-1 0,17-17 0,-21 20 0,37-43 0,-2-1 0,51-84 0,-31 44 0,-54 79 0,1 1 0,0 0 0,0 0 0,1 1 0,14-12 0,-19 18 0,0 0 0,1 0 0,-1 0 0,0 0 0,1 1 0,-1-1 0,1 1 0,0 0 0,-1 0 0,1 0 0,0 1 0,-1-1 0,1 1 0,0 0 0,0 0 0,0 0 0,-1 1 0,1-1 0,0 1 0,4 1 0,-4-1 0,-1 0 0,0-1 0,0 1 0,1-1 0,-1 0 0,0 0 0,1 0 0,-1 0 0,0-1 0,1 1 0,-1-1 0,0 0 0,0 0 0,4-1 0,3-3 0,0-1 0,18-12 0,-21 13 0,0 0 0,1 1 0,-1-1 0,1 1 0,14-5 0,-21 9-65,-1 0 0,1 0 0,0 0 0,0 0 0,0-1 0,0 1 0,-1 0 0,1 0 0,0 0 0,0 1 0,0-1 0,0 0 0,0 0 0,-1 0 0,1 1 0,0-1 0,0 0 0,-1 1 0,1-1 0,1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30.1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 24575,'1'-1'0,"0"1"0,-1-1 0,1 1 0,-1-1 0,1 1 0,0-1 0,-1 1 0,1 0 0,0-1 0,-1 1 0,1 0 0,0-1 0,0 1 0,-1 0 0,1 0 0,0 0 0,0 0 0,0 0 0,-1 0 0,1 0 0,0 0 0,0 0 0,0 0 0,-1 0 0,2 0 0,0 1 0,0 0 0,0 0 0,-1 0 0,1 0 0,-1 1 0,1-1 0,-1 0 0,1 1 0,-1-1 0,2 2 0,3 5 0,-1 0 0,0 1 0,5 10 0,4 16 0,-1 0 0,17 72 0,3 79 0,-26-146 0,115 997 0,-104-852 0,-15-156 0,5 51 0,21 97 0,-23-154 0,0-1 0,1 0 0,1 0 0,1-1 0,1 0 0,1 0 0,1-1 0,1-1 0,15 19 0,-16-26 0,1 0 0,1 0 0,0-1 0,0-1 0,1-1 0,0 0 0,1 0 0,0-2 0,0 0 0,1-1 0,0 0 0,28 5 0,6-3 0,1-1 0,0-3 0,53-2 0,6-6-220,190-31 0,108-48-328,-333 66 528,183-40-378,938-197-3899,1071-136 3051,-646 120-73,-12-52 930,-1258 241 4137,-335 77-3040,44-12 1095,-58 15-1671,1-1 0,-1 1 1,0-1-1,0 1 0,1-1 1,-1 0-1,0 0 1,-1 0-1,1-1 0,0 1 1,-1-1-1,1 0 0,3-4 1,-6 6-126,1 0 1,-1 0 0,1 0 0,-1 0-1,0 0 1,1 0 0,-1 0-1,0 0 1,0 0 0,0-1 0,0 1-1,0 0 1,0 0 0,0 0-1,0 0 1,0 0 0,-1 0 0,1 0-1,0 0 1,-1 0 0,1 0-1,-1-2 1,-1 1 12,0 0-1,1-1 1,-1 1 0,0 0 0,0 0-1,0 0 1,-1 0 0,-2-2-1,-5-2 29,0 1 0,0 0 0,-15-5-1,-13-1-356,0 2 0,-75-8 1,102 16-131,-39-5-6387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31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1201 24575,'-2'0'0,"-35"-3"0,36 3 0,1 0 0,-1 0 0,0 0 0,1-1 0,-1 1 0,0 0 0,1-1 0,-1 1 0,0 0 0,1-1 0,-1 1 0,1-1 0,-1 1 0,1 0 0,-1-1 0,1 0 0,-1 1 0,0-2 0,1 2 0,0-1 0,0 0 0,0 1 0,0-1 0,0 0 0,0 1 0,1-1 0,-1 0 0,0 1 0,0-1 0,0 1 0,1-1 0,-1 0 0,0 1 0,1-1 0,-1 1 0,0-1 0,1 1 0,-1-1 0,1 1 0,-1-1 0,1 1 0,-1-1 0,2 0 0,4-3 0,-1-1 0,2 1 0,-1 0 0,0 1 0,1-1 0,12-3 0,49-13 0,-59 17 0,315-62-386,8 19-481,-171 25 398,923-124-5142,881-122 1429,693-92 3643,-1453 199 5278,-1017 132-672,-178 26-3646,0-1 1,20-8-1,-26 9-311,0 0 1,0 0-1,0 1 0,1-1 0,-1 1 1,1 0-1,-1 0 0,1 0 0,-1 1 0,1 0 1,0-1-1,-1 2 0,1-1 0,-1 0 1,1 1-1,-1 0 0,9 3 0,-7-1-110,0 0 0,0 0 0,-1 1 0,0 0 0,1 0 0,-1 1 0,-1-1 0,1 1 0,-1 0 0,0 0 0,0 1 0,0-1 0,-1 1 0,1 0 0,-1 0 0,-1 0 0,1 0 0,-1 0 0,2 10 0,2 12 0,-1 1 0,-1 0 0,-1 31 0,-2-47 0,7 99 0,5-1 0,5-1 0,58 196 0,-73-296 0,117 431 0,-115-417 57,-2 0 0,0 0 0,-2 0 0,-1 1 0,-4 38 0,2-50-189,-1 0 1,0-1 0,0 1-1,-2-1 1,1 0 0,-1 0 0,-1 0-1,0-1 1,-1 1 0,0-2 0,-1 1-1,-9 9 1,-11 8-6695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31.4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3182 257 24575,'-31'-8'0,"-41"-11"0,-48-10 0,-47-7 0,-39-1-4006,-31-1 4006,-24 4 0,-20 8-2317,-16 7 2317,-10 8 0,-8 11 0,-2 11-1479,4 9 1479,55 1-389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31.8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1255 24575,'24'-10'0,"0"1"0,0 1 0,32-5 0,-16 3 0,774-166-2583,-460 104 1867,681-150-303,854-172-3486,8 87 2015,-1818 297 3145,5-1 1044,110-1-1,-192 11-1671,-1 1-1,1 0 0,0 0 1,0 0-1,0 1 0,0-1 1,0 0-1,0 1 1,0-1-1,2 2 0,-4-2-64,0 1 0,0-1 0,0 0 0,0 0 0,0 1-1,0-1 1,0 0 0,0 0 0,0 1 0,0-1 0,0 0 0,0 0-1,0 1 1,0-1 0,-1 0 0,1 0 0,0 0 0,0 1-1,0-1 1,0 0 0,-1 0 0,1 0 0,0 1 0,0-1 0,0 0-1,-1 0 1,1 0 0,0 0 0,0 0 0,0 0 0,-1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32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1 929 24575,'51'-3'0,"100"-17"0,-79 8 0,1064-181-4085,-323 52 878,2644-360-1333,-3359 489 4697,346-33 1663,-359 43-922,-80 2-626,-1 0 1,0 1-1,0-1 0,0 1 1,0 0-1,7 2 1,-10-3-312,-1 1-1,0-1 1,1 0-1,-1 0 1,0 1 0,1-1-1,-1 0 1,0 0 0,1 1-1,-1-1 1,0 0 0,0 1-1,0-1 1,1 0 0,-1 1-1,0-1 1,0 0-1,0 1 1,0-1 0,1 0-1,-1 1 1,0-1 0,0 1-1,0-1 1,0 0 0,0 1-1,0-1 1,0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32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110 901 24575,'-20'12'0,"0"1"0,-34 29 0,53-41 0,0 0 0,-1 0 0,1 1 0,0-1 0,0 0 0,0 1 0,0-1 0,0 0 0,0 1 0,1-1 0,-1 1 0,0 0 0,1-1 0,-1 1 0,1-1 0,-1 4 0,1-4 0,0 0 0,0-1 0,1 1 0,-1 0 0,0 0 0,1 0 0,-1 0 0,0-1 0,1 1 0,-1 0 0,1 0 0,-1 0 0,1-1 0,0 1 0,-1 0 0,1-1 0,0 1 0,-1-1 0,1 1 0,0-1 0,0 1 0,1 0 0,3 1 0,1 0 0,0 0 0,0 0 0,0-1 0,0 0 0,1 0 0,-1-1 0,7 1 0,47-3 32,77-12 0,66-21-189,-141 24-18,2251-457-6162,-1267 249 5469,-790 166 412,799-148-544,-1040 198 1169,137-14 1756,-151 16-1772,1 1-1,-1 0 1,1 0 0,-1 0 0,1 0-1,-1 0 1,1 0 0,-1 1-1,1-1 1,-1 0 0,1 1 0,2 0-1,-5 0-96,0 0 0,1 0 0,-1-1 0,1 1 0,-1 0 0,0-1 0,1 1 1,-1-1-1,0 1 0,0-1 0,1 1 0,-1-1 0,0 0 0,0 1 0,0-1 0,0 0 0,1 0 0,-1 1 0,-2-1 0,-42 13 617,-12 1-5808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33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38 790 24575,'1'0'0,"-1"1"0,1-1 0,0 0 0,-1 1 0,1-1 0,0 1 0,-1-1 0,1 1 0,-1-1 0,1 1 0,-1-1 0,1 1 0,-1 0 0,1-1 0,-1 1 0,1 0 0,-1-1 0,0 1 0,1 0 0,-1-1 0,0 1 0,0 0 0,0 0 0,0-1 0,1 1 0,-1 0 0,0 1 0,2 27 0,-1-24 0,17 788 0,-27-442 0,2-130 0,6-210 0,1-2 0,-1 0 0,2 1 0,2 17 0,-3-26 0,0 1 0,0 0 0,1-1 0,-1 1 0,1-1 0,0 1 0,-1-1 0,1 1 0,0-1 0,0 1 0,0-1 0,0 0 0,0 1 0,0-1 0,0 0 0,0 0 0,0 0 0,1 0 0,-1 0 0,0 0 0,1 0 0,-1 0 0,1-1 0,-1 1 0,1 0 0,0-1 0,-1 1 0,3-1 0,4 1 0,0-1 0,1 0 0,-1-1 0,0 0 0,0 0 0,12-4 0,50-19 0,-27 8 0,504-137 0,166 38-672,6 30-594,38-4 529,-609 69 702,717-105-533,-824 119 558,-10 2 49,0-2 0,-1-1 0,56-20 1,-84 27 6,1-1 1,-1 0 0,0 0 0,0-1 0,0 1 0,0 0 0,0-1 0,0 1 0,0-1 0,-1 1 0,1-1 0,-1 0 0,1 0-1,2-3 1,-4 3 11,0 1 0,1-1 0,-1 1 0,0 0 0,0-1 0,0 1 0,0-1 0,0 1 0,0 0 0,0-1 0,-1 1 0,1-1 0,0 1 0,-1 0 0,1-1 1,-1 1-1,0 0 0,1-1 0,-1 1 0,0 0 0,0 0 0,0 0 0,1 0 0,-3-2 0,-19-19 148,-1 1 0,-1 1 1,-30-20-1,-21-16-54,48 33-152,1-2 0,1-1 0,2-1 0,0-1 0,2-1 0,1-1 0,1 0 0,2-2 0,1 0 0,1-1 0,-18-62 0,-69-307 0,21-3 0,69 342 0,10 51 0,-1 0 0,0 1 0,0-1 0,-9-17 0,11 26 0,-1 0 0,0 0 0,0 0 0,0 0 0,0 0 0,-1 1 0,1-1 0,-1 1 0,1-1 0,-1 1 0,0 0 0,0 0 0,0 0 0,0 1 0,0-1 0,-1 1 0,1-1 0,0 1 0,-8-1 0,-8 0 0,0 2 0,0 0 0,0 1 0,0 1 0,0 1 0,-34 9 0,9-2 0,-1391 231-2531,665-147 2273,4-1 2,713-86 293,-190 34 656,209-28 112,34-13-767,0 1-1,-1-1 1,1 0 0,-1 0 0,1 1-1,-1-1 1,1 0 0,0 1-1,-1-1 1,1 0 0,0 1-1,-1-1 1,1 1 0,0-1-1,0 1 1,-1-1 0,1 0 0,0 1-1,0-1 1,0 1 0,0-1-1,-1 2 1,2-2-13,-1 1 0,0 0-1,1-1 1,-1 1 0,1-1 0,-1 1 0,0-1-1,1 1 1,-1-1 0,1 1 0,0-1 0,-1 1-1,1-1 1,-1 1 0,1-1 0,0 0 0,-1 1-1,1-1 1,0 0 0,-1 0 0,2 1 0,16 5-342,0-1 0,1-1 0,27 3 0,-18-4-6509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35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0 659 24575,'0'-6'0,"0"0"0,1 0 0,-1 0 0,1-1 0,0 1 0,0 1 0,1-1 0,0 0 0,3-6 0,-4 10 0,0 0 0,1 0 0,-1 0 0,1 0 0,-1 0 0,1 1 0,0-1 0,0 0 0,0 1 0,0 0 0,0-1 0,0 1 0,0 0 0,1 0 0,-1 0 0,0 1 0,1-1 0,-1 0 0,0 1 0,1-1 0,-1 1 0,1 0 0,-1 0 0,1 0 0,4 1 0,4 0 0,1 1 0,0 0 0,0 1 0,-1 1 0,1 0 0,-1 0 0,20 11 0,73 53 0,-41-25 0,-31-23 0,0-2 0,58 24 0,-76-36 0,0-2 0,1 0 0,-1-1 0,1 0 0,0-1 0,0 0 0,0-2 0,0 1 0,23-4 0,-10-2 0,-1-1 0,0-1 0,48-19 0,72-45 0,-130 62 0,0 1 0,1 0 0,-1 2 0,2 0 0,-1 1 0,30-4 0,-35 8 0,1 0 0,-1 1 0,1 1 0,-1 0 0,0 1 0,1 0 0,-1 1 0,0 1 0,-1 0 0,15 6 0,86 49 0,-74-37 0,44 18 0,-68-34 0,0-1 0,1 0 0,-1-1 0,1-1 0,0 0 0,27 0 0,-34-3 0,-1 0 0,0-1 0,0 0 0,0 0 0,0-1 0,0 0 0,0-1 0,12-5 0,-9 2 0,0 0 0,0-1 0,-1-1 0,18-15 0,-9 5 0,1-1 0,2 0 0,0 1 0,32-19 0,-46 32 0,0 1 0,0 0 0,0 1 0,1 0 0,-1 0 0,1 1 0,0 0 0,0 0 0,0 1 0,0 0 0,0 1 0,0 0 0,0 1 0,15 2 0,-7 1 0,0 0 0,-1 1 0,0 1 0,0 1 0,0 1 0,16 9 0,83 65 0,-48-32 0,-58-45 0,-1 0 0,0-1 0,1 0 0,0 0 0,0-1 0,0 0 0,0 0 0,1-1 0,14 1 0,6-1 0,52-3 0,-26-1 0,-10 1 0,0 3 0,48 8 0,-79-7 0,0 0 0,1 1 0,-1 0 0,-1 1 0,1 1 0,-1 1 0,0 0 0,0 0 0,23 18 0,-30-17 0,0-1 0,0 1 0,0 0 0,-1 1 0,0 0 0,0 0 0,-1 0 0,-1 0 0,0 1 0,0 0 0,4 13 0,4 12 0,-12-35 0,0 1 0,0-1 0,1 1 0,-1-1 0,0 0 0,0 1 0,0-1 0,1 1 0,-1-1 0,0 0 0,0 1 0,1-1 0,-1 0 0,0 1 0,1-1 0,-1 0 0,0 1 0,1-1 0,-1 0 0,0 0 0,1 0 0,-1 1 0,1-1 0,-1 0 0,0 0 0,1 0 0,-1 0 0,2 1 0,9-9 0,11-27 0,-17 25 0,20-28 0,114-188 0,-58 91 0,-68 116 0,2 0 0,0 1 0,1 1 0,31-26 0,-37 36 0,0-1 0,-1 0 0,0-1 0,0 0 0,-1 0 0,0-1 0,-1 0 0,0 0 0,11-21 0,-6 0 0,10-43 0,-4 16 0,-15 44 0,0 1 0,-1 0 0,0-1 0,-1 1 0,-1-1 0,0 1 0,-1-1 0,0 1 0,-4-19 0,2 16 0,3 14 0,-1-5 0,0 0 0,1 0 0,0-1 0,0-6 0,0 13 0,0 0 0,0 0 0,0 0 0,0 0 0,1 0 0,-1 0 0,0 0 0,0 0 0,1 0 0,-1 0 0,1 0 0,-1 0 0,1 1 0,-1-1 0,1 0 0,-1 0 0,1 0 0,0 1 0,-1-1 0,1 0 0,0 1 0,0-1 0,-1 1 0,1-1 0,0 1 0,0-1 0,0 1 0,0-1 0,0 1 0,0 0 0,0-1 0,0 1 0,0 0 0,0 0 0,0 0 0,0 0 0,0 0 0,1 0 0,4 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02.6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4611 1261 24575,'-19'-11'0,"-29"-12"0,-5-1-8191</inkml:trace>
  <inkml:trace contextRef="#ctx0" brushRef="#br0" timeOffset="1">3775 875 24575,'-22'-8'0,"-26"-11"0,-30-11 0,-23-8 0,5 3-8191</inkml:trace>
  <inkml:trace contextRef="#ctx0" brushRef="#br0" timeOffset="2">45 7 24575,'-19'-3'0,"-6"-1"-8191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35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1 378 24575,'30'-8'0,"45"-11"0,43-10 0,40-9 0,28-6-3040,16-3 3040,3 0 0,-3 3 0,-9 3 0,-14 7 0,-39 8-5151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36.7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24575,'-1'1'0,"0"-1"0,0 0 0,-1 1 0,1-1 0,0 1 0,0-1 0,0 1 0,0-1 0,0 1 0,0 0 0,0 0 0,0-1 0,0 1 0,0 0 0,0 0 0,1 0 0,-1 0 0,0 0 0,1 0 0,-1 0 0,0 0 0,1 1 0,-1-1 0,1 0 0,0 0 0,-1 0 0,1 1 0,0-1 0,0 0 0,0 2 0,-1 3 0,0 1 0,1-1 0,0 0 0,0 0 0,1 7 0,9 29 0,2-1 0,2 0 0,24 50 0,-14-34 0,336 755 0,-314-707 0,37 124 0,-80-220 0,0 1 0,1-1 0,0 0 0,1 0 0,0-1 0,0 1 0,9 10 0,-10-14 0,1-1 0,-1 0 0,0 0 0,1 0 0,0-1 0,0 0 0,0 0 0,0 0 0,1 0 0,-1-1 0,1 0 0,-1 0 0,11 2 0,12 0 0,0-1 0,0-2 0,0 0 0,35-5 0,113-22 0,-144 20 0,638-122-917,0-1-385,818-75 924,-1351 192-15,365-48 877,-489 58-493,34-7 758,-44 8-680,-1 0-1,0 1 1,0-1-1,1 0 0,-1 0 1,0 0-1,0-1 1,0 1-1,0 0 1,0-1-1,0 1 0,-1-1 1,1 0-1,0 0 1,1-2-1,-3 3-56,0 1-1,1-1 1,-1 0 0,0 0 0,0 0-1,0 0 1,0 1 0,0-1-1,0 0 1,0 0 0,-1 0-1,1 1 1,0-1 0,0 0 0,0 0-1,-1 0 1,1 1 0,-1-1-1,1 0 1,0 1 0,-1-1-1,1 0 1,-1 1 0,0-1 0,1 1-1,-1-1 1,1 0 0,-1 1-1,0-1 1,1 1 0,-1 0-1,0-1 1,0 1 0,1 0 0,-2-1-1,-31-12 238,31 13-248,-40-10-1,0 1 0,-72-4 0,49 7 0,5 0-1365,6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37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1 722 24575,'0'0'0,"0"1"0,0-1 0,1 1 0,-1-1 0,0 1 0,0-1 0,1 1 0,-1-1 0,0 1 0,1-1 0,-1 1 0,1-1 0,-1 0 0,1 1 0,-1-1 0,1 0 0,-1 1 0,1-1 0,-1 0 0,1 0 0,-1 0 0,1 1 0,-1-1 0,1 0 0,-1 0 0,1 0 0,0 0 0,-1 0 0,1 0 0,-1 0 0,2 0 0,21 0 0,-22-1 0,71-7 0,91-24 0,-83 15 0,1209-224-2583,-809 165 2583,684-113 0,-298 30 225,-855 157-51,-4 0 88,1 1 0,-1-1 0,0 2 0,13-1 1,-19 1-240,0 0 1,0 0-1,0 1 1,0-1 0,0 0-1,0 0 1,0 1-1,1-1 1,-1 0 0,0 1-1,0-1 1,0 1 0,-1 0-1,1-1 1,0 1-1,0 0 1,0-1 0,0 1-1,-1 0 1,1 0-1,0 0 1,0 0 0,-1 0-1,1 0 1,-1 0-1,1 0 1,-1 0 0,1 0-1,-1 0 1,0 0 0,0 0-1,1 0 1,-1 0-1,0 0 1,0 0 0,0 2-1,0 20-23,-1-10 0,1 1 0,1-1 0,0 1 0,1-1 0,0 1 0,6 14 0,28 64 0,79 141 0,-38-82 0,-49-95 0,136 310 0,-145-314 0,-2 1 0,-2 1 0,-3 1 0,-2 0 0,3 63 0,-12-100 0,1 9 0,-1-1 0,-2 1 0,-5 40 0,5-62-72,0-1 1,0 0-1,0-1 0,0 1 0,-1 0 0,0 0 0,1 0 0,-1-1 1,-1 1-1,1-1 0,0 0 0,-1 0 0,0 1 0,0-2 0,0 1 1,0 0-1,0-1 0,-6 4 0,-8 2-6754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37.9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 24575,'0'-1'0,"1"1"0,-1-1 0,1 1 0,-1-1 0,1 0 0,0 1 0,-1 0 0,1-1 0,0 1 0,0-1 0,-1 1 0,1 0 0,0-1 0,0 1 0,0 0 0,-1 0 0,1 0 0,0 0 0,0 0 0,0-1 0,0 2 0,-1-1 0,1 0 0,0 0 0,0 0 0,1 1 0,0-1 0,0 1 0,0 1 0,-1-1 0,1 0 0,0 0 0,-1 1 0,1-1 0,-1 1 0,1-1 0,1 3 0,3 5 0,0 0 0,-1 1 0,5 10 0,-10-19 0,26 69 0,-2 1 0,22 117 0,24 74 0,-67-253 84,-2-5-215,1 0-1,-1-1 0,0 1 0,1 0 1,0-1-1,0 1 0,0-1 0,0 0 1,0 0-1,5 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38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81 24575,'-13'-7'0,"-5"-4"0,18 11 0,0 0 0,0-1 0,-1 1 0,1 0 0,0-1 0,0 1 0,0 0 0,0-1 0,0 1 0,-1 0 0,1-1 0,0 1 0,0-1 0,0 1 0,0 0 0,0-1 0,0 1 0,0-1 0,0 1 0,0 0 0,0-1 0,1 1 0,-1-1 0,0 1 0,0 0 0,0-1 0,0 1 0,1 0 0,-1-1 0,0 1 0,0 0 0,0-1 0,1 1 0,-1 0 0,0-1 0,1 1 0,-1 0 0,0 0 0,1 0 0,-1-1 0,0 1 0,1 0 0,-1 0 0,8-6 0,1 1 0,-1 1 0,1 0 0,-1 0 0,1 0 0,0 1 0,1 1 0,9-2 0,10-1 0,39-2 0,-61 7 0,0-1 0,0 1 0,1 0 0,-1 1 0,0 0 0,0 0 0,0 1 0,0-1 0,-1 1 0,1 1 0,0 0 0,-1 0 0,1 0 0,-1 0 0,0 1 0,0 0 0,-1 0 0,1 1 0,-1 0 0,0 0 0,0 0 0,0 0 0,-1 1 0,0 0 0,5 9 0,11 25 0,-2 0 0,22 70 0,-4-8 0,-21-65 129,-2-7-627,-2-1 0,14 58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39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113 528 24575,'-1'34'0,"1"0"0,2 0 0,2 0 0,1 0 0,14 51 0,19 22 0,66 132 0,-93-223 0,-11-16 0,0 0 0,0 1 0,1-1 0,-1 0 0,0 0 0,0 0 0,0 0 0,0 0 0,0 0 0,0 0 0,0 0 0,1 0 0,-1 0 0,0 0 0,0 0 0,0 0 0,0 0 0,0 0 0,0 0 0,1 0 0,-1 0 0,0 0 0,0 0 0,0 0 0,0 0 0,0 0 0,0 0 0,0 0 0,1 0 0,-1 0 0,0 0 0,0 0 0,0-1 0,0 1 0,0 0 0,0 0 0,0 0 0,0 0 0,0 0 0,1 0 0,-1 0 0,0 0 0,0 0 0,0-1 0,0 1 0,0 0 0,0 0 0,0 0 0,0 0 0,0 0 0,0 0 0,0-1 0,0 1 0,0 0 0,0 0 0,0 0 0,0 0 0,0 0 0,0-5 0,0 1 0,0-1 0,-1 1 0,1 0 0,-4-9 0,-32-101 0,-53-111 0,48 128 0,-55-194 0,92 275 0,-21-113 0,23 115 0,1-1 0,1 1 0,0 0 0,1 0 0,0 0 0,1 0 0,4-15 0,-4 23 0,0 1 0,0-1 0,1 1 0,-1-1 0,1 1 0,1 0 0,-1 0 0,0 0 0,1 1 0,0-1 0,0 1 0,1 0 0,-1 0 0,6-3 0,-3 3 0,0 0 0,0 0 0,1 1 0,0 0 0,-1 0 0,1 1 0,0 0 0,0 0 0,12-1 0,-8 2 0,1 1 0,0 0 0,0 1 0,-1 0 0,1 1 0,-1 0 0,1 1 0,-1 1 0,0 0 0,0 0 0,0 2 0,21 12 0,-22-10 0,0 1 0,-1 0 0,1 1 0,-2 0 0,0 1 0,0 0 0,-1 0 0,10 19 0,4 11 0,18 53 0,-33-77 0,55 178 0,-46-139 0,59 230 0,-74-281 17,1 1-171,-1 0 1,0 0-1,0 0 1,0 0-1,-1 1 0,0-1 1,0 0-1,-2 12 1,-2-9-6673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39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1 230 24575,'0'29'0,"3"1"0,0-1 0,2 1 0,1-1 0,1 0 0,18 45 0,0-7 0,-9-20 0,3 0 0,37 68 0,-94-223 0,15 39 0,-23-114 0,41 156 0,1-1 0,2 0 0,1 0 0,1 0 0,1 0 0,1 0 0,8-36 0,-7 55 0,-1 0 0,2 0 0,-1 0 0,1 1 0,0-1 0,1 1 0,0 0 0,0 0 0,1 1 0,0-1 0,10-8 0,-13 13 0,0 0 0,0 0 0,1 1 0,-1 0 0,1-1 0,0 1 0,0 0 0,0 1 0,0-1 0,0 1 0,0 0 0,0 0 0,0 0 0,1 0 0,-1 1 0,0 0 0,0 0 0,1 0 0,-1 0 0,0 1 0,1-1 0,-1 1 0,0 0 0,0 0 0,0 1 0,8 3 0,-3 1 0,1 0 0,-1 1 0,0 0 0,0 0 0,-1 1 0,0 0 0,0 1 0,-1 0 0,12 19 0,1 6 0,24 53 0,14 66 0,-4-7 0,-53-144-136,0 0-1,0 0 1,0 0-1,0-1 1,0 1-1,0 0 1,1-1-1,-1 1 0,4 2 1,3 1-6690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40.1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29 469 24575,'-2'3'0,"-1"0"0,0 0 0,1 1 0,-1-1 0,1 1 0,0-1 0,0 1 0,0 0 0,1 0 0,-1-1 0,1 1 0,0 0 0,0 0 0,0 9 0,1-6 0,0 0 0,0-1 0,1 1 0,0 0 0,1 0 0,-1 0 0,1-1 0,4 9 0,3 5 0,2-1 0,0 0 0,0-1 0,25 28 0,15 21 0,-51-67 0,0 0 0,0 0 0,0 1 0,0-1 0,0 0 0,0 0 0,0 0 0,0 0 0,0 0 0,0 1 0,0-1 0,0 0 0,0 0 0,1 0 0,-1 0 0,0 0 0,0 1 0,0-1 0,0 0 0,0 0 0,0 0 0,1 0 0,-1 0 0,0 0 0,0 0 0,0 0 0,0 0 0,1 1 0,-1-1 0,0 0 0,0 0 0,0 0 0,0 0 0,1 0 0,-1 0 0,0 0 0,0 0 0,0 0 0,0 0 0,1 0 0,-1-1 0,0 1 0,0 0 0,0 0 0,0 0 0,1 0 0,-1 0 0,0 0 0,0 0 0,0 0 0,0 0 0,0 0 0,1-1 0,-1 1 0,0 0 0,1-14 0,-7-22 0,6 35 0,-15-74 0,-35-197 0,41 197 0,-2-125 0,11 188 0,1 0 0,0 0 0,1 0 0,0 1 0,5-13 0,-7 22 0,1-1 0,0 1 0,0 0 0,1-1 0,-1 1 0,0 0 0,1 0 0,-1 0 0,1 0 0,0 0 0,0 0 0,4-3 0,-5 4 0,1 1 0,-1-1 0,1 0 0,0 1 0,-1-1 0,1 1 0,0 0 0,-1-1 0,1 1 0,0 0 0,-1 0 0,1 0 0,0 0 0,0 1 0,-1-1 0,1 0 0,0 1 0,-1-1 0,1 1 0,0 0 0,2 1 0,2 1 0,0 1 0,0 0 0,0 1 0,0-1 0,-1 1 0,0 0 0,0 1 0,0-1 0,0 1 0,4 8 0,7 12 0,13 30 0,-24-45 0,23 46 0,-3 0 0,-3 2 0,15 61 0,-29-71-1365,-6-31-5461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40.5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311 137 24575,'-19'-8'0,"-26"-11"0,-24-11 0,-22-11 0,4 2-8191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42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1 696 24575,'1'0'0,"-1"1"0,1-1 0,0 1 0,0-1 0,-1 1 0,1-1 0,0 1 0,-1-1 0,1 1 0,-1 0 0,1-1 0,0 1 0,-1 0 0,0 0 0,1-1 0,-1 1 0,1 0 0,-1 0 0,0 0 0,0-1 0,1 2 0,5 21 0,-5-21 0,34 201 0,-6-29 0,71 224 0,-77-327 0,4-1 0,2-1 0,57 97 0,-81-158 0,2 3 0,0 0 0,0 0 0,1-1 0,11 12 0,-17-20 0,-1-1 0,1 1 0,-1-1 0,1 0 0,-1 1 0,1-1 0,0 0 0,0 0 0,-1 0 0,1 0 0,0 0 0,0-1 0,0 1 0,0-1 0,0 1 0,0-1 0,0 1 0,0-1 0,0 0 0,0 0 0,0 0 0,0 0 0,0-1 0,0 1 0,0 0 0,0-1 0,0 0 0,0 1 0,0-1 0,0 0 0,0 0 0,0 0 0,-1 0 0,3-2 0,9-8 0,-1-1 0,19-23 0,12-13 0,-29 35 0,1 2 0,1 0 0,0 1 0,0 0 0,1 1 0,0 1 0,0 1 0,1 0 0,25-5 0,18-1 0,93-8 0,-124 17 0,250-24 0,237-31 0,-403 42 0,68-9 0,195-54 0,-363 76 0,28-8 0,-40 11 0,-1 0 0,1 1 0,0-1 0,0 0 0,-1 0 0,1 0 0,0 0 0,-1 0 0,1-1 0,-1 1 0,0 0 0,1-1 0,-1 1 0,0-1 0,0 1 0,2-4 0,-3 5 0,0-1 0,0 0 0,0 0 0,0 1 0,0-1 0,0 0 0,0 1 0,0-1 0,-1 0 0,1 0 0,0 1 0,0-1 0,-1 0 0,1 1 0,0-1 0,-1 0 0,1 1 0,-1-1 0,1 1 0,-1-1 0,1 1 0,-1-1 0,1 1 0,-1-1 0,1 1 0,-1-1 0,0 1 0,1 0 0,-1-1 0,-1 1 0,-24-11 0,24 11 0,-49-16 0,-71-33 0,103 39 0,0 0 0,1-1 0,0-1 0,1-1 0,1-1 0,-26-26 0,17 10 0,2 0 0,1-2 0,1-1 0,2-1 0,2-1 0,0 0 0,3-1 0,1 0 0,1-1 0,-6-43 0,4 4 0,4-1 0,3-1 0,4 1 0,6-84 0,24-43 0,-9 98 0,-18 103 0,1-3 0,0 0 0,0-1 0,-1 1 0,0-1 0,-1-9 0,0 15 0,1 0 0,0-1 0,0 1 0,-1 0 0,1 0 0,-1 0 0,1 0 0,-1 0 0,1 0 0,-1 0 0,0 0 0,0 0 0,1 0 0,-1 0 0,0 1 0,0-1 0,0 0 0,0 0 0,0 1 0,0-1 0,0 0 0,0 1 0,0-1 0,0 1 0,0 0 0,0-1 0,0 1 0,0 0 0,-1 0 0,1-1 0,0 1 0,0 0 0,0 0 0,-1 0 0,1 1 0,0-1 0,-2 1 0,-13 2 0,1 1 0,-1 1 0,1 1 0,-25 12 0,5-1 0,-98 35 0,-1-6 0,-208 44 0,-288 9 0,363-71 0,2-22 0,478-8-1365,-169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05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1267 24575,'1'0'0,"-1"0"0,0 0 0,0 0 0,0 0 0,0 0 0,0 0 0,0 0 0,0 0 0,0 0 0,0 0 0,0 0 0,0 0 0,0 0 0,0 0 0,0 0 0,0 0 0,0 0 0,0 0 0,0 0 0,0 0 0,0 0 0,0 0 0,0 0 0,0 0 0,0 0 0,0 0 0,1 0 0,-1 0 0,0 0 0,0 0 0,0 0 0,0 0 0,0 0 0,0 0 0,0 0 0,0 0 0,0 0 0,3 8 0,2 15 0,12 126 0,56 379 0,201 1250-2805,-79 491 767,-183-1959 2038,50 976 0,67-5 0,131 39-721,112-28 267,-371-1289 454,279 930 5958,-272-895-5928,6 67 0,-14-103-30,1 1 0,0 0 0,-1 0 0,1-1 0,0 1 0,0 0 0,1-1 0,-1 1 0,0-1 0,1 0 0,0 1 0,-1-1 0,1 0 0,0 0 0,0 0 0,0 0 0,1 0 0,-1-1 0,0 1 0,1 0 0,-1-1 0,1 0 0,-1 0 0,1 0 0,0 0 0,-1 0 0,1 0 0,0-1 0,3 1 0,11 2 0,-1-1 0,1-1 0,29-2 0,-33 1 0,77-7 0,113-23 0,-136 19 0,436-81-616,-130 22 229,87-12-377,1140-191-5248,440-6 3971,8 48-107,867-41 2148,-2905 271 0,2253-190 0,0 34 0,-1276 101 124,2184-136-1071,-1467 90 1680,735-57 525,-1899 101 1029,-368 32-813,185-55 0,-314 69-955,0-2 0,-1-2 0,-1-2-1,-1-2 1,45-29 0,-69 39-355,0-1-1,-1-1 1,-1-1-1,1 0 1,-2-1-1,0 0 0,-1-1 1,0 0-1,-1-1 1,-1 0-1,-1-1 1,0 0-1,-1-1 1,9-28-1,-10 15-163,-1 1 0,-2-1 0,-1 0 0,-1-59 0,-24-126 0,6 86 0,-35-582-523,14 157 163,-147-1223 123,-71-42-849,218 1573 985,-95-514 101,82 539 0,-108-299 0,-38 49-783,-21 10 774,-13-29-82,-122-406 3281,334 846-3190,-44-151 0,61 198 0,1 1 0,-1 0 0,1-1 0,0 1 0,0-1 0,0 1 0,1 0 0,-1-1 0,1 1 0,0 0 0,0-1 0,0 1 0,0 0 0,0 0 0,1 0 0,-1 0 0,1 0 0,3-5 0,11-20 0,-16 26 0,1 1 0,-1 0 0,1 0 0,-1 0 0,0-1 0,1 1 0,-1 0 0,0 0 0,0-1 0,0 1 0,0 0 0,0 0 0,0-1 0,0 1 0,0 0 0,-1 0 0,1-1 0,0 1 0,-1 0 0,1 0 0,-1 0 0,1 0 0,-1-1 0,0 1 0,1 0 0,-1 0 0,0 0 0,0 0 0,0 0 0,1 1 0,-1-1 0,0 0 0,0 0 0,-1 1 0,1-1 0,0 0 0,0 1 0,0-1 0,0 1 0,0-1 0,-1 1 0,1 0 0,0 0 0,0-1 0,-3 1 0,-6-1 0,0-1 0,0 2 0,0-1 0,-14 2 0,-397 36 0,-576-23-698,671-16 311,-163 2-974,-1686-16-2664,1517 2 3738,-1147-17 86,1 49 293,-482 77-92,-23 2 0,2290-97 0,-1485 61-559,6 69 10,-123 103 380,1048-151 632,115-17 338,-114 7 362,88-12-662,-1059 150-501,727-71 0,448-72 0,147-27 639,-517 76 3590,608-102-4055,-229-5 0,275-17 132,-41-1-1977,112 9-5155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43.1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30 447 24575,'-1'-1'0,"1"0"0,0 0 0,0 0 0,0 1 0,0-1 0,1 0 0,-1 0 0,0 0 0,0 0 0,0 0 0,1 1 0,-1-1 0,0 0 0,1 0 0,-1 0 0,1 1 0,-1-1 0,2-1 0,-2 2 0,1 0 0,-1-1 0,0 1 0,1 0 0,-1 0 0,1 0 0,-1 0 0,1 0 0,-1 0 0,1 0 0,-1 0 0,1 0 0,-1 0 0,1 0 0,-1 0 0,1 0 0,-1 1 0,0-1 0,1 0 0,-1 0 0,1 0 0,-1 1 0,1-1 0,-1 0 0,3 2 0,0 1 0,0-1 0,-1 0 0,1 1 0,-1 0 0,0-1 0,4 7 0,1 5 0,0 0 0,-1 1 0,0 0 0,5 28 0,8 69 0,-11-53 0,117 733 0,-121-751 0,-3-30 0,0 0 0,1 1 0,0-1 0,0 0 0,1 0 0,7 15 0,-10-25 0,0-1 0,0 0 0,1 1 0,-1-1 0,0 0 0,0 0 0,1 1 0,-1-1 0,0 0 0,1 0 0,-1 1 0,0-1 0,1 0 0,-1 0 0,0 0 0,1 0 0,-1 0 0,1 0 0,-1 0 0,0 1 0,1-1 0,-1 0 0,1 0 0,-1 0 0,0-1 0,1 1 0,-1 0 0,1 0 0,-1 0 0,0 0 0,1 0 0,-1 0 0,0 0 0,1-1 0,-1 1 0,1 0 0,16-12 0,-6 5 0,8-1 0,0 1 0,0 1 0,1 1 0,33-4 0,83-2 0,-94 8 0,37-1 0,391-34 0,-368 25 0,-1-5 0,154-49 0,-254 67 0,31-10 0,0-2 0,-1-1 0,34-20 0,-57 29 0,-1 0 0,-1-1 0,1 1 0,-1-1 0,0-1 0,0 1 0,0-1 0,-1 0 0,0-1 0,0 1 0,0-1 0,-1 0 0,0 0 0,-1-1 0,1 1 0,-1-1 0,-1 1 0,4-17 0,-5 9 0,-1 0 0,0-1 0,-1 1 0,-1 0 0,0-1 0,-1 1 0,0 1 0,-2-1 0,-10-24 0,-8-12 0,-38-60 0,58 105 0,-159-246 0,88 144 0,-94-188 0,162 284 0,0-1 0,1 0 0,1 0 0,1 0 0,-5-26 0,8 34 0,-1 0 0,1-1 0,1 1 0,-1 0 0,1 0 0,-1 0 0,1 0 0,1 0 0,-1 0 0,1 0 0,0 0 0,0 0 0,0 1 0,1-1 0,0 1 0,-1-1 0,2 1 0,3-5 0,54-39 0,-62 46 0,-6 3 0,-8 3 0,-122 43 0,-2-6 0,-164 26 0,-293 7 0,389-55 0,204-18 0,1-1 0,-1 0 0,1 1 0,-1-1 0,1 1 0,-1 0 0,1-1 0,-1 1 0,1 0 0,-4 3 0,6-4 0,0 0 0,-1 1 0,1-1 0,0 0 0,0 0 0,0 1 0,0-1 0,-1 0 0,1 1 0,0-1 0,0 0 0,0 1 0,0-1 0,0 0 0,0 1 0,0-1 0,0 0 0,0 1 0,0-1 0,0 0 0,0 1 0,0-1 0,0 0 0,0 1 0,0-1 0,0 0 0,1 1 0,11 13 0,26 18-1365,-27-24-5461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46.4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65 24575,'3'-4'0,"-1"0"0,1 0 0,0 1 0,-1-1 0,3-7 0,-4 8 0,0 0 0,1 0 0,0 0 0,0 0 0,0 0 0,0 0 0,0 0 0,0 0 0,5-3 0,-7 6 0,1 0 0,-1-1 0,0 1 0,0 0 0,0 0 0,1 0 0,-1 0 0,0 0 0,1 0 0,-1 0 0,0 0 0,0 0 0,1 0 0,-1 0 0,0 0 0,0 0 0,1 0 0,-1 0 0,0 0 0,0 0 0,1 0 0,-1 0 0,0 0 0,1 0 0,-1 0 0,0 1 0,0-1 0,0 0 0,1 0 0,-1 0 0,0 0 0,0 1 0,1-1 0,5 12 0,2 18 0,-7-27 0,9 54 0,3 91 0,-7-51 0,23 202 0,25 302 0,-37-388 0,-17-207 0,1-1 0,0 0 0,0 1 0,0-1 0,1 1 0,0-1 0,0 0 0,5 10 0,-6-14 0,0 0 0,0 1 0,0-1 0,0 0 0,0 0 0,0 0 0,1 0 0,-1 0 0,0 0 0,1 0 0,-1 0 0,1 0 0,-1 0 0,1-1 0,-1 1 0,1-1 0,-1 1 0,1-1 0,-1 0 0,1 0 0,0 1 0,-1-1 0,1 0 0,0 0 0,-1 0 0,1-1 0,-1 1 0,1 0 0,0-1 0,-1 1 0,1-1 0,-1 1 0,3-2 0,53-19 0,0 2 0,97-17 0,-100 24 0,548-100-184,5 24-156,-21 4 166,-519 73 226,650-80 567,-712 90-615,-8-1 1,-15-1 4,-27-3 0,-19 5 213,46 1-449,0 0 0,1 0 1,-1-2-1,0 0 0,0-1 1,-22-8-1,26 6-6599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47.9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4 594 24575,'10'-10'0,"-1"0"0,-9 10 0,0 0 0,0-1 0,0 1 0,0 0 0,0-1 0,0 1 0,0 0 0,0-1 0,0 1 0,0 0 0,0-1 0,0 1 0,0 0 0,-1-1 0,1 1 0,0 0 0,0 0 0,0-1 0,-1 1 0,1 0 0,0 0 0,0-1 0,0 1 0,-1 0 0,1 0 0,0 0 0,-1 0 0,1-1 0,0 1 0,0 0 0,-1 0 0,1 0 0,0 0 0,-1 0 0,1 0 0,0 0 0,-1 0 0,1 0 0,-1 0 0,-10-4 0,7 3 0,7 1 0,18-3 0,244-54 0,166-32 0,657-98 0,-978 170 0,169-36 0,-204 28 0,-60 18 0,1 1 0,0 1 0,0 0 0,1 1 0,30-3 0,38-1 0,24 0 0,-99 8 0,0 0 0,0-1 0,0 0 0,0 0 0,-1-1 0,1-1 0,-1 1 0,1-1 0,-1-1 0,0 0 0,0 0 0,8-6 0,73-33 0,-93 43 0,-2-1 0,0 1 0,1 0 0,-1 0 0,0 0 0,-6 1 0,8 1 0,1-1 0,-1 0 0,1 1 0,-1 0 0,1-1 0,0 1 0,-1 0 0,1 0 0,0 0 0,1 1 0,-1-1 0,0 0 0,0 1 0,1-1 0,0 1 0,-1 0 0,1-1 0,0 1 0,0 0 0,1 0 0,-1-1 0,0 6 0,-1 8 0,1-1 0,0 1 0,3 17 0,-2-9 0,4 61 0,3 1 0,20 88 0,56 165 0,26-19 0,6 24 0,-111-325 0,0-1 0,-2 1 0,0 0 0,-1-1 0,-2 30 0,-19-73-1365,10 8-5461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48.8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62 24575,'0'-8'0,"1"5"0,-1-1 0,0 0 0,0 1 0,0-1 0,0 1 0,-1-1 0,1 1 0,-1-1 0,0 1 0,0-1 0,0 1 0,-1 0 0,-2-5 0,3 11 0,0 0 0,0 1 0,0-1 0,0 1 0,1-1 0,0 1 0,-1 4 0,4 51 0,1 1 0,4-1 0,2-1 0,25 84 0,-29-124 0,1 0 0,1 0 0,0 0 0,1-1 0,1 0 0,1-1 0,0 0 0,25 25 0,-31-36 0,0 1 0,1-1 0,0 0 0,1 0 0,-1-1 0,1 0 0,-1 0 0,1-1 0,1 0 0,-1 0 0,0 0 0,1-1 0,-1 0 0,1-1 0,-1 1 0,1-2 0,0 1 0,0-1 0,-1 0 0,1 0 0,0-1 0,0 0 0,-1-1 0,14-4 0,3-4-1365,-4-2-5461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49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65 24575,'-12'0'0,"-28"1"0,39-1 0,-1 0 0,0 1 0,1-1 0,-1 0 0,1 1 0,-1-1 0,0 1 0,1-1 0,-1 1 0,1 0 0,-1 0 0,1 0 0,0 0 0,-1 0 0,1 0 0,0 0 0,0 0 0,-2 2 0,3-2 0,0-1 0,0 1 0,0-1 0,0 0 0,0 1 0,0-1 0,0 0 0,0 1 0,0-1 0,0 1 0,0-1 0,0 0 0,0 1 0,0-1 0,0 0 0,1 1 0,-1-1 0,0 0 0,0 1 0,1-1 0,-1 0 0,0 0 0,0 1 0,1-1 0,-1 0 0,0 0 0,0 1 0,1-1 0,-1 0 0,0 0 0,1 0 0,-1 0 0,0 1 0,1-1 0,-1 0 0,1 0 0,-1 0 0,0 0 0,1 0 0,-1 0 0,1 0 0,17 3 0,-7-3 0,1 0 0,0-1 0,0-1 0,0 0 0,-1 0 0,19-7 0,67-30 0,-63 23 0,-32 15 0,0 1 0,0-1 0,-1 0 0,1 0 0,-1 0 0,1 0 0,-1 0 0,1-1 0,-1 1 0,0 0 0,2-3 0,-3 4 0,0 0 0,0 0 0,0 0 0,0 0 0,1-1 0,-1 1 0,0 0 0,0 0 0,0 0 0,0 0 0,0-1 0,0 1 0,0 0 0,0 0 0,0 0 0,0-1 0,0 1 0,0 0 0,0 0 0,0 0 0,0-1 0,0 1 0,-1 0 0,1 0 0,0 0 0,0 0 0,0-1 0,0 1 0,0 0 0,0 0 0,0 0 0,-1 0 0,1 0 0,0 0 0,0-1 0,-15-1 0,11 2 0,0 1 0,1-1 0,-1 1 0,0 0 0,0 0 0,0 1 0,1-1 0,-1 1 0,1 0 0,-1 0 0,1 0 0,0 0 0,0 0 0,0 1 0,0-1 0,0 1 0,0 0 0,1 0 0,-1 0 0,1 0 0,0 1 0,0-1 0,0 1 0,0-1 0,1 1 0,-2 5 0,1-3 0,0 0 0,0 0 0,1 0 0,0 0 0,0 0 0,0 0 0,1 0 0,0 0 0,1 0 0,-1 0 0,1 0 0,0 0 0,0 0 0,1 0 0,0 0 0,4 10 0,-4-14 0,-1 1 0,1-1 0,-1 0 0,1 1 0,0-1 0,0 0 0,0 0 0,0 0 0,0 0 0,1-1 0,-1 1 0,0-1 0,1 1 0,-1-1 0,1 0 0,0 0 0,-1 0 0,6 1 0,-3-2 0,-1 1 0,1-1 0,-1 0 0,1 0 0,-1-1 0,1 0 0,-1 0 0,1 0 0,-1 0 0,9-4 0,-5 2 0,0-2 0,0 1 0,0-1 0,-1 0 0,0 0 0,0-1 0,0 0 0,0 0 0,-1-1 0,0 0 0,6-10 0,-7 8 0,-1 1 0,-1-1 0,0 0 0,0 0 0,-1 0 0,0 0 0,-1 0 0,1-1 0,-2 1 0,0-1 0,-1-12 0,4 45 0,1-1 0,0 0 0,1 0 0,2 0 0,0-1 0,13 26 0,-19-46-62,-1 1 0,1-1 0,0 1 0,0-1 0,0 0 0,0 1 0,0-1 0,0 0 0,0 0 0,0 0 0,0 1 0,1-1-1,-1 0 1,0-1 0,1 1 0,-1 0 0,1 0 0,-1-1 0,1 1 0,-1 0 0,4 0 0,3-2-6764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49.8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49 24575,'0'-3'0,"-1"0"0,1 0 0,0 0 0,-1 0 0,0 0 0,1 0 0,-1 1 0,0-1 0,-1 0 0,1 0 0,0 1 0,-1-1 0,0 0 0,1 1 0,-4-4 0,5 6 0,0 0 0,-1 0 0,1 0 0,0 0 0,0 0 0,-1 0 0,1 0 0,0 0 0,0 0 0,-1 0 0,1-1 0,0 1 0,0 0 0,-1 1 0,1-1 0,0 0 0,0 0 0,-1 0 0,1 0 0,0 0 0,0 0 0,-1 0 0,1 0 0,0 0 0,0 0 0,0 1 0,-1-1 0,1 0 0,0 0 0,0 0 0,0 0 0,-1 1 0,1-1 0,0 0 0,0 0 0,0 0 0,0 1 0,0-1 0,0 0 0,-1 0 0,1 1 0,0-1 0,0 0 0,0 0 0,0 1 0,0-1 0,0 0 0,0 0 0,0 1 0,0-1 0,0 0 0,0 0 0,0 1 0,0-1 0,0 0 0,0 17 0,7 22 0,2-1 0,2-1 0,15 39 0,-12-38 0,-1 0 0,13 77 0,-24-100 0,-1-8 0,-1-1 0,2 1 0,-1 0 0,4 9 0,-5-16 0,0 0 0,0 0 0,0 0 0,0 0 0,0 0 0,0 0 0,0 0 0,0 0 0,0 0 0,0 0 0,0 0 0,0 0 0,0 0 0,0-1 0,0 1 0,0 0 0,0 0 0,0 0 0,0 0 0,0 0 0,0 0 0,0 0 0,1 0 0,-1 0 0,0 0 0,0 0 0,0 0 0,0 0 0,0 0 0,0 0 0,0 0 0,0 0 0,0 0 0,0 0 0,0 0 0,0 0 0,0 0 0,0 0 0,0 0 0,1 0 0,-1 0 0,0 0 0,0 0 0,0 0 0,0 0 0,0 0 0,0 0 0,0 0 0,0 0 0,0 0 0,0 0 0,0 0 0,0 0 0,0 1 0,0-1 0,0 0 0,0 0 0,0 0 0,0 0 0,0 0 0,3-11 0,0-13 0,-1 7 0,0 1 0,1 0 0,1-1 0,1 1 0,0 1 0,12-25 0,-14 34 0,1 0 0,-1-1 0,1 1 0,0 1 0,0-1 0,1 0 0,0 1 0,0 0 0,0 0 0,0 1 0,1-1 0,0 1 0,0 0 0,0 1 0,0-1 0,1 1 0,11-4 0,-12 6 0,0 1 0,-1 0 0,1 0 0,-1 0 0,1 0 0,0 1 0,-1 0 0,1 0 0,-1 0 0,0 1 0,1 0 0,-1 0 0,0 0 0,0 1 0,0 0 0,0 0 0,-1 0 0,7 5 0,-3-1 0,1 1 0,-1 0 0,-1 0 0,1 0 0,-2 1 0,1 0 0,-1 0 0,7 14 0,-11-17 0,1-1 0,-1 1 0,-1-1 0,1 1 0,-1 0 0,0 0 0,0 0 0,-1 0 0,1 0 0,-1 0 0,-1 0 0,1 0 0,-1-1 0,0 1 0,-1 0 0,-3 11 0,3-13 0,0 0 0,0 0 0,-1 1 0,1-2 0,-1 1 0,0 0 0,0 0 0,-1-1 0,1 0 0,-1 0 0,1 0 0,-1 0 0,0 0 0,0-1 0,-1 0 0,1 0 0,0 0 0,-1 0 0,1 0 0,-1-1 0,-7 1 0,5-1-49,1 0 1,0 0-1,0-1 0,-1 0 0,1 0 1,0-1-1,0 0 0,-1 0 0,1 0 1,0-1-1,0 0 0,0 0 0,1 0 1,-1-1-1,0 0 0,1 0 0,-1 0 1,1-1-1,0 0 0,1 0 0,-1 0 1,0 0-1,1-1 0,0 0 0,0 0 0,1 0 1,-5-7-1,-4-14-6777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50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24575,'2'0'0,"-1"0"0,1 1 0,0-1 0,0 0 0,0 1 0,0-1 0,0 1 0,0 0 0,0 0 0,-1-1 0,1 1 0,0 0 0,-1 1 0,1-1 0,-1 0 0,1 0 0,-1 1 0,1-1 0,-1 1 0,0-1 0,0 1 0,0-1 0,0 1 0,0 0 0,1 2 0,2 5 0,-1 0 0,0 1 0,3 18 0,0-3 0,2 0 0,0-1 0,2 0 0,25 43 0,52 59 0,-85-123-227,1 0-1,0 0 1,0 0-1,-1 0 1,7 4-1,1-2-6598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50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2 250 24575,'8'-1'0,"1"0"0,-1-1 0,1 0 0,-1 0 0,0-1 0,0 1 0,0-2 0,0 1 0,-1-1 0,1-1 0,-1 1 0,0-1 0,13-12 0,-16 13 0,1 0 0,-1 0 0,0 0 0,0-1 0,0 0 0,-1 0 0,1 0 0,-1 0 0,0 0 0,-1-1 0,1 1 0,-1-1 0,0 0 0,-1 0 0,1 1 0,-1-1 0,0 0 0,-1 0 0,0-1 0,0-8 0,0 12 0,-1-1 0,0 1 0,0-1 0,0 1 0,0-1 0,0 1 0,-1 0 0,1-1 0,-1 1 0,0 0 0,0 0 0,0 0 0,0 0 0,-1 1 0,1-1 0,-1 1 0,0-1 0,1 1 0,-1 0 0,0 0 0,-1 0 0,1 0 0,0 1 0,0-1 0,-1 1 0,1 0 0,-1 0 0,1 0 0,-1 1 0,1-1 0,-1 1 0,1 0 0,-1-1 0,0 2 0,1-1 0,-1 0 0,1 1 0,-1 0 0,1-1 0,-1 2 0,1-1 0,-1 0 0,1 1 0,0-1 0,0 1 0,0 0 0,0 0 0,0 0 0,0 0 0,0 1 0,1-1 0,-1 1 0,1 0 0,0-1 0,0 1 0,-4 6 0,3-1 0,-1 0 0,1 0 0,1 0 0,-1 0 0,2 0 0,-1 0 0,1 0 0,0 1 0,1-1 0,0 0 0,0 1 0,0-1 0,1 1 0,1-1 0,0 0 0,0 0 0,0 0 0,1 0 0,0 0 0,1 0 0,5 9 0,-5-10 0,1 0 0,-1 0 0,1 0 0,1-1 0,-1 0 0,1 0 0,0 0 0,1-1 0,-1 0 0,1 0 0,0 0 0,0-1 0,1 0 0,-1-1 0,1 1 0,0-1 0,0-1 0,0 0 0,0 0 0,0 0 0,13 0 0,-18-2-54,0 0-1,0 0 0,0 0 1,0-1-1,-1 1 1,1-1-1,0 1 0,0-1 1,0 0-1,0 0 1,-1 0-1,1-1 0,-1 1 1,1-1-1,-1 1 0,1-1 1,-1 0-1,0 0 1,0 0-1,0 0 0,0 0 1,0-1-1,0 1 1,2-4-1,3-11-6771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50.8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2282 24575,'725'-471'-2594,"-492"327"2153,-107 59 441,-3-4 0,178-169 0,171-258 0,-68 64 636,-381 428-510,-1-1-1,19-29 0,-35 45 48,-1 0-1,0 0 0,0-1 1,-1 1-1,0-1 0,0 0 1,-1-1-1,-1 1 0,0 0 1,1-17-1,-3 25-146,0-1 0,0 0-1,-1 0 1,1 0 0,-1 0 0,0 0-1,0 1 1,0-1 0,-3-5 0,4 8-36,0-1 0,0 1 0,-1 0 0,1-1 0,0 1 0,-1-1 0,1 1 0,0 0 0,-1-1 0,1 1 0,-1 0 0,1-1 0,-1 1 0,1 0 0,-1-1 0,1 1 1,-1 0-1,1 0 0,-1 0 0,1 0 0,-2-1 0,2 2-51,-1-1 0,0 0 0,0 0 1,1 1-1,-1-1 0,0 0 0,1 1 0,-1-1 1,1 1-1,-1-1 0,1 1 0,-1-1 0,0 1 1,1 0-1,0-1 0,-1 1 0,1-1 0,-1 1 1,1 0-1,-1 1 0,-3 8-6765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51.1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0 24575,'0'3'0,"3"1"0,0 2 0,4 3 0,-1 3 0,-1 2 0,-1 2 0,-4-3 0,-5 0 0,-1-3-8191</inkml:trace>
  <inkml:trace contextRef="#ctx0" brushRef="#br0" timeOffset="1">113 113 24575,'0'3'0,"-3"1"0,-3-1 0</inkml:trace>
  <inkml:trace contextRef="#ctx0" brushRef="#br0" timeOffset="2">64 145 24575,'-2'0'0,"-2"3"0,-2 1 0,-3-1 0,0 3 0</inkml:trace>
  <inkml:trace contextRef="#ctx0" brushRef="#br0" timeOffset="3">0 194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06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1 106 24575,'19'-11'0,"23"-12"0,18-12 0,-2-1-8191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51.5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1 177 24575,'5'-14'0,"11"-23"0,10-25 0,1-2-8191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52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59 24575,'6'-11'0,"9"-12"0,3-2-8191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53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1378 24575,'9'-11'0,"10"-14"0,13-15 0,12-10 0,10-11 0,6-9 0,7-6-1048,3-1 1048,0-4 0,0-7 0,-5-8 0,-1-7-1039,-5-7 1039,-3-8 0,-3-7 0,-3-8 0,-9 19-6104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06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400 165 24575,'0'-7'0,"0"0"0,0 0 0,-1 0 0,0 1 0,0-1 0,-1 0 0,0 1 0,0-1 0,0 1 0,-1 0 0,0 0 0,0 0 0,-1 0 0,0 0 0,0 1 0,0-1 0,0 1 0,-1 0 0,0 0 0,0 1 0,0 0 0,-1 0 0,1 0 0,-1 0 0,0 1 0,0 0 0,-1 0 0,1 1 0,0-1 0,-1 1 0,1 1 0,-1-1 0,0 1 0,0 1 0,1-1 0,-1 1 0,0 0 0,0 0 0,0 1 0,1 0 0,-1 0 0,-11 5 0,6-2 0,-1 1 0,1 1 0,1 0 0,-1 0 0,1 1 0,1 1 0,-1 0 0,1 0 0,0 1 0,1 0 0,0 1 0,1 0 0,0 0 0,0 1 0,1 0 0,0 0 0,1 1 0,-7 19 0,12-27 0,0 0 0,0 0 0,0 0 0,0 0 0,1 0 0,0 0 0,-1 0 0,2 0 0,-1 1 0,0-1 0,1 0 0,0 0 0,0 0 0,0 0 0,0 0 0,1-1 0,0 1 0,-1 0 0,1-1 0,1 1 0,-1-1 0,0 0 0,1 1 0,0-1 0,0 0 0,0 0 0,0-1 0,0 1 0,0-1 0,1 0 0,5 4 0,9 3 0,1-1 0,0-1 0,0 0 0,41 8 0,-36-10 0,149 40 0,-151-37 0,1 0 0,-1 2 0,0 0 0,-1 2 0,27 18 0,-45-28 0,1 1 0,-1 0 0,0 0 0,1 0 0,-1 0 0,-1 1 0,1-1 0,0 1 0,-1 0 0,0 0 0,3 5 0,-4-6 0,-1-1 0,1 1 0,-1-1 0,1 1 0,-1 0 0,0-1 0,0 1 0,0-1 0,-1 1 0,1 0 0,0-1 0,-1 1 0,0-1 0,0 1 0,1-1 0,-1 1 0,-1-1 0,1 1 0,0-1 0,-2 2 0,-5 6 0,0 0 0,0-1 0,-1 0 0,0-1 0,0 0 0,-1 0 0,0-1 0,0 0 0,-19 8 0,-8 3 0,-60 18 0,83-31 49,0-1 0,0 0 0,-1-1-1,0 0 1,1-2 0,-18 1 0,27-2-115,1 0 0,0 0 1,0-1-1,0 0 0,0 1 1,0-2-1,0 1 0,0 0 1,0-1-1,0 0 1,0 1-1,1-2 0,-1 1 1,1 0-1,0-1 0,-1 1 1,1-1-1,0 0 0,0 0 1,1 0-1,-1-1 1,1 1-1,0-1 0,-1 1 1,-2-8-1,-5-20-6760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06.9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24575,'0'0'0,"0"0"0,0 0 0,0-1 0,0 1 0,0 0 0,0 0 0,0 0 0,1 0 0,-1-1 0,0 1 0,0 0 0,0 0 0,1 0 0,-1 0 0,0 0 0,0 0 0,0-1 0,1 1 0,-1 0 0,0 0 0,0 0 0,0 0 0,1 0 0,-1 0 0,0 0 0,0 0 0,1 0 0,-1 0 0,0 0 0,0 0 0,0 0 0,1 0 0,-1 0 0,0 0 0,0 1 0,0-1 0,1 0 0,-1 0 0,0 0 0,0 0 0,0 0 0,1 0 0,-1 0 0,0 1 0,0-1 0,0 0 0,0 0 0,0 0 0,1 1 0,-1-1 0,0 0 0,0 0 0,0 0 0,0 1 0,0-1 0,0 0 0,0 0 0,0 0 0,0 1 0,0-1 0,0 0 0,0 0 0,0 1 0,0-1 0,0 0 0,0 0 0,0 0 0,0 1 0,0-1 0,-1 21 0,1-18 0,-5 43 0,3 0 0,1 0 0,2 0 0,3 0 0,1-1 0,2 1 0,18 55 0,0-27 0,66 134 0,-78-185-1365,-2-8-5461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10:13:08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8 581 24575,'0'-1'0,"-1"1"0,0-1 0,1 1 0,-1-1 0,1 1 0,-1-1 0,1 0 0,-1 0 0,1 1 0,0-1 0,-1 0 0,1 1 0,0-1 0,-1 0 0,1 0 0,0 0 0,0 1 0,0-1 0,0-1 0,0 1 0,0 1 0,0-1 0,0 1 0,1-1 0,-1 1 0,0 0 0,0-1 0,1 1 0,-1-1 0,0 1 0,1 0 0,-1-1 0,1 1 0,-1 0 0,1-1 0,-1 1 0,0 0 0,1-1 0,-1 1 0,1 0 0,0 0 0,3-1 0,-1 0 0,0 0 0,1 1 0,-1-1 0,0 1 0,1 0 0,4 1 0,21 0 0,1 0 0,-1-1 0,0-2 0,0-1 0,-1-2 0,49-13 0,-6-4 0,95-45 0,-152 61 0,-4 3 0,0-2 0,0 1 0,0-1 0,-1 0 0,1-1 0,-2 0 0,1-1 0,-1 0 0,9-9 0,-16 16 0,-1-1 0,1 0 0,-1 1 0,1-1 0,-1 0 0,1 0 0,-1 0 0,1 0 0,-1 1 0,0-1 0,1 0 0,-1 0 0,0 0 0,0 0 0,0 0 0,0 0 0,0 0 0,0 0 0,0 0 0,0 0 0,0 0 0,0 1 0,-1-1 0,1 0 0,0 0 0,0 0 0,-1 0 0,0-1 0,0 1 0,-1-1 0,1 0 0,-1 1 0,0-1 0,0 1 0,1-1 0,-1 1 0,0 0 0,0 0 0,0 0 0,-3-1 0,-6-2 0,1 1 0,-1 1 0,-19-3 0,21 4 0,0 1 0,0 0 0,0 1 0,0 0 0,1 0 0,-1 1 0,0 0 0,1 0 0,-1 1 0,1 0 0,0 1 0,0 0 0,0 0 0,1 1 0,-1 0 0,1 0 0,0 1 0,0-1 0,-8 11 0,10-11 0,1 1 0,0 0 0,0-1 0,0 1 0,1 1 0,-1-1 0,2 0 0,-1 1 0,1 0 0,0-1 0,0 1 0,0 0 0,1 0 0,1 0 0,-1 0 0,1 0 0,0 1 0,0-1 0,1 0 0,0 0 0,0 0 0,1-1 0,0 1 0,5 12 0,-5-14 0,1 0 0,-1 0 0,1 0 0,0 0 0,1-1 0,-1 1 0,1-1 0,0 0 0,0 0 0,0 0 0,1-1 0,-1 1 0,1-1 0,0 0 0,0 0 0,0-1 0,0 1 0,0-1 0,1 0 0,-1-1 0,1 1 0,7 0 0,-6-1 0,1-1 0,-1 0 0,1 0 0,-1-1 0,0 0 0,1 0 0,-1-1 0,0 0 0,0 0 0,0-1 0,0 1 0,0-2 0,-1 1 0,1-1 0,-1 0 0,10-8 0,-10 7 0,0 0 0,0-1 0,0 0 0,-1-1 0,0 1 0,0-1 0,-1 0 0,0 0 0,0 0 0,0-1 0,-1 1 0,0-1 0,-1 0 0,0 0 0,0 0 0,0 0 0,-1 0 0,0 0 0,-1-1 0,0 1 0,0 0 0,-1 0 0,0-1 0,0 1 0,-1 0 0,0 0 0,-1 0 0,0 1 0,0-1 0,0 0 0,-6-7 0,-29-39 0,12 21 0,26 33 0,0 0 0,0 0 0,0 0 0,0 0 0,0 0 0,0-1 0,0 1 0,0 0 0,0 0 0,0 0 0,0 0 0,0-1 0,0 1 0,0 0 0,0 0 0,0 0 0,0 0 0,0-1 0,0 1 0,1 0 0,-1 0 0,0 0 0,0 0 0,0 0 0,0 0 0,0-1 0,0 1 0,0 0 0,1 0 0,-1 0 0,0 0 0,0 0 0,0 0 0,0 0 0,0 0 0,1 0 0,-1 0 0,0 0 0,0 0 0,0-1 0,0 1 0,1 0 0,-1 0 0,0 0 0,0 0 0,0 0 0,0 0 0,0 1 0,1-1 0,-1 0 0,0 0 0,0 0 0,0 0 0,0 0 0,1 0 0,-1 0 0,0 0 0,0 0 0,0 0 0,0 1 0,20 1 0,-6 0 0,0-3 0,-1-1 0,0-1 0,0 0 0,0-1 0,0 0 0,23-12 0,18-5 0,-33 14 0,1 2 0,-1 0 0,1 1 0,34-2 0,-46 6 0,-1 0 0,1 0 0,-1 1 0,0 0 0,1 1 0,-1 0 0,0 1 0,0 0 0,0 0 0,0 1 0,-1 0 0,1 1 0,9 6 0,-14-8 0,0 1 0,-1-1 0,1 1 0,-1 0 0,0 1 0,0-1 0,0 1 0,0-1 0,-1 1 0,1 0 0,-1 0 0,-1 0 0,1 0 0,-1 0 0,0 0 0,0 0 0,0 0 0,-1 1 0,1-1 0,-1 0 0,-1 1 0,1-1 0,-1 0 0,0 0 0,0 0 0,0 1 0,-3 4 0,2-4 0,0 0 0,0 0 0,-1 0 0,1 0 0,-2-1 0,1 1 0,0-1 0,-1 0 0,0 0 0,0 0 0,-1 0 0,0-1 0,1 0 0,-1 0 0,-1 0 0,1 0 0,0-1 0,-1 0 0,0 0 0,0 0 0,0-1 0,-7 2 0,11-3 0,1-1 0,-1 0 0,0 0 0,0 1 0,0-1 0,1 0 0,-1 0 0,0-1 0,0 1 0,0 0 0,1-1 0,-1 1 0,0-1 0,0 1 0,1-1 0,-1 0 0,0 0 0,1 0 0,-1 0 0,1 0 0,-3-2 0,3 1 0,-1 0 0,0 0 0,1 0 0,0-1 0,-1 1 0,1-1 0,0 1 0,0-1 0,1 0 0,-1 1 0,0-1 0,0-5 0,1-2 0,0 1 0,0-1 0,1 1 0,0-1 0,1 1 0,0-1 0,4-10 0,2-1 0,1 0 0,1 1 0,0 0 0,2 0 0,0 1 0,18-20 0,-23 31 0,1 0 0,0 0 0,0 0 0,1 1 0,0 1 0,13-8 0,-16 11 0,0 0 0,0 0 0,1 1 0,-1 0 0,1 0 0,0 1 0,-1-1 0,1 2 0,0-1 0,0 1 0,7 0 0,36 9 0,-44-7 0,0 0 0,0 0 0,0-1 0,0 0 0,0 0 0,1-1 0,-1 0 0,0 0 0,0 0 0,1-1 0,-1 0 0,0 0 0,9-3 0,-1-1 0,0-1 0,0-1 0,-1 0 0,0-1 0,-1 0 0,0-1 0,0 0 0,13-14 0,-25 22 0,1 1 0,-1-1 0,1 1 0,-1-1 0,1 1 0,-1-1 0,0 1 0,1-1 0,-1 0 0,0 1 0,0-1 0,1 0 0,-1 1 0,0-1 0,0 0 0,0 1 0,0-1 0,0 0 0,0 0 0,0 1 0,0-1 0,0 1 0,-1 0 0,1-1 0,0 1 0,0 0 0,-1-1 0,1 1 0,0 0 0,0 0 0,-1-1 0,1 1 0,0 0 0,-1 0 0,1 0 0,0-1 0,-1 1 0,1 0 0,-1 0 0,1 0 0,0 0 0,-1 0 0,0 0 0,-1 0 0,0-1 0,0 1 0,0 1 0,0-1 0,0 0 0,0 0 0,0 1 0,-1-1 0,1 1 0,-2 1 0,0 1 0,0-1 0,1 1 0,-1 1 0,1-1 0,0 0 0,0 1 0,0 0 0,0-1 0,1 1 0,-1 0 0,1 0 0,0 1 0,0-1 0,1 0 0,-1 1 0,1-1 0,-1 7 0,1-3 0,-1 0 0,1 1 0,1-1 0,-1 0 0,2 1 0,-1-1 0,1 0 0,3 16 0,-1-17 0,-1-1 0,1 0 0,0 0 0,0 0 0,0-1 0,1 1 0,0-1 0,0 0 0,0 0 0,1 0 0,-1 0 0,11 6 0,-7-5 0,1-1 0,0 0 0,0 0 0,0-1 0,0 0 0,1-1 0,0 0 0,10 2 0,-8-3 0,-1 0 0,1-1 0,0 0 0,0-1 0,0-1 0,0 1 0,0-2 0,0 0 0,-1 0 0,1-1 0,-1 0 0,1-1 0,-1-1 0,20-10 0,-28 13 0,1-1 0,-1 1 0,1-1 0,-1 0 0,0 0 0,0 0 0,0 0 0,-1 0 0,1-1 0,-1 1 0,0-1 0,0 0 0,0 1 0,0-1 0,-1 0 0,1 0 0,-1 0 0,0 0 0,0 0 0,-1-1 0,1-4 0,-1 0 0,-1 0 0,0 1 0,-1-1 0,0 1 0,0-1 0,-1 1 0,0 0 0,0 0 0,-7-11 0,1 1 0,5 10 0,1 0 0,-1 1 0,-1-1 0,1 1 0,-2 0 0,1 0 0,-9-8 0,15 15 0,-1 1 0,0-1 0,0 0 0,0 0 0,0 0 0,0 1 0,0-1 0,0 0 0,0 0 0,0 1 0,0-1 0,0 0 0,0 0 0,0 1 0,0-1 0,0 0 0,0 0 0,0 1 0,0-1 0,0 0 0,0 0 0,0 0 0,-1 1 0,1-1 0,0 0 0,0 0 0,0 0 0,0 1 0,0-1 0,-1 0 0,1 0 0,0 0 0,0 0 0,0 0 0,-1 1 0,1-1 0,0 0 0,0 0 0,0 0 0,-1 0 0,1 0 0,0 0 0,0 0 0,-1 0 0,1 0 0,0 0 0,0 0 0,-1 0 0,1 0 0,0 0 0,0 0 0,0 0 0,-1 0 0,1 0 0,0 0 0,0 0 0,-1 0 0,1 0 0,0-1 0,0 1 0,0 0 0,-1 0 0,1 0 0,0 0 0,0 0 0,0-1 0,0 1 0,-1 0 0,1 0 0,4 20 0,14 30 0,2 0 0,30 50 0,-16-32 0,7 16 0,66 147 0,-91-190 0,-2 0 0,-1 1 0,11 76 0,-22-106 0,-1-1 0,-1 0 0,0 1 0,0-1 0,-1 1 0,0-1 0,-1 0 0,-1 0 0,-4 15 0,5-23 0,1 1 0,-1-1 0,0 0 0,1 1 0,-1-1 0,-1 0 0,1 0 0,0 0 0,-1-1 0,0 1 0,1 0 0,-1-1 0,0 0 0,0 0 0,0 0 0,-1 0 0,1 0 0,0-1 0,-1 1 0,1-1 0,-1 0 0,0 0 0,1 0 0,-1 0 0,0-1 0,1 0 0,-1 0 0,0 0 0,1 0 0,-1 0 0,-6-2 0,1 0 0,-1-1 0,0 0 0,1 0 0,0-1 0,0 0 0,0-1 0,0 0 0,1 0 0,-1-1 0,1 0 0,1 0 0,-1-1 0,1 0 0,0-1 0,-6-9 0,-2-3 0,1-1 0,1 0 0,1-1 0,1 0 0,-8-24 0,10 22 0,2 0 0,0 0 0,2 0 0,1-1 0,0 1 0,2-1 0,1 0 0,1 0 0,3-26 0,-1 40 0,0 1 0,0-1 0,1 0 0,1 1 0,0-1 0,0 1 0,1 0 0,0 0 0,12-16 0,-11 19 0,0 1 0,0 0 0,1 0 0,-1 0 0,1 1 0,0 0 0,1 0 0,0 0 0,-1 1 0,1 0 0,0 1 0,1 0 0,14-3 0,-4 1 0,0 2 0,37-2 0,-49 4 0,1 1 0,0 1 0,0-1 0,-1 1 0,1 1 0,0-1 0,-1 1 0,1 1 0,13 5 0,-21-8-29,1 0-1,-1 1 0,0-1 1,1 0-1,-1 0 0,1 0 0,-1 0 1,0 0-1,1 1 0,-1-1 1,0 0-1,1 0 0,-1 0 1,0 1-1,0-1 0,1 0 1,-1 0-1,0 1 0,0-1 1,1 0-1,-1 1 0,0-1 1,0 0-1,0 1 0,0-1 1,1 0-1,-1 1 0,0-1 1,0 1-1,0-1 0,0 0 0,0 1 1,0-1-1,0 0 0,0 1 1,0-1-1,0 1 0,0-1 1,0 0-1,0 1 0,-1-1 1,1 0-1,0 1 0,0-1 1,-1 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A5042B-1E63-40C1-80BF-457AA382B5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74289" y="457200"/>
            <a:ext cx="3814597" cy="59436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998069" y="3110614"/>
            <a:ext cx="4465623" cy="440969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254C7B-7BC5-221C-6C48-70919B87CB37}"/>
              </a:ext>
            </a:extLst>
          </p:cNvPr>
          <p:cNvSpPr/>
          <p:nvPr userDrawn="1"/>
        </p:nvSpPr>
        <p:spPr>
          <a:xfrm>
            <a:off x="1053852" y="-888882"/>
            <a:ext cx="1399981" cy="45339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C05CDE-C52B-40B7-B4BA-33724C1D8F8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8614599-D05F-E878-B5C9-AA292AE8F9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www.anubhavtrainings.com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E26D554-A29F-64E3-B8CB-826AAA4692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9077266-29FE-F506-13C7-062F5A7F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865608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80924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89236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69836EF-E50C-1D80-7BC5-2C1FCB443C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174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B3EB6BE3-0B1D-874E-F694-CFFDA07BF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2206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83EC2-3176-C1E7-9CC6-336F2EC89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6150404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70F5-62F7-D971-F2E0-3D95B8950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0147" y="1468760"/>
            <a:ext cx="6134241" cy="37161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395716-0E22-8C6D-2F09-AB6CE421CA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0144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81B83D-31CE-3BFF-D9DF-C48FD812AA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1137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DD001-3A33-5930-4A10-F3801EAF1F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Choose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CA82BE-AC51-50C1-6A5A-D410D10734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8065009" cy="6858000"/>
          </a:xfrm>
          <a:custGeom>
            <a:avLst/>
            <a:gdLst>
              <a:gd name="connsiteX0" fmla="*/ 0 w 8254652"/>
              <a:gd name="connsiteY0" fmla="*/ 0 h 6858000"/>
              <a:gd name="connsiteX1" fmla="*/ 8254652 w 8254652"/>
              <a:gd name="connsiteY1" fmla="*/ 0 h 6858000"/>
              <a:gd name="connsiteX2" fmla="*/ 8254652 w 8254652"/>
              <a:gd name="connsiteY2" fmla="*/ 6858000 h 6858000"/>
              <a:gd name="connsiteX3" fmla="*/ 0 w 82546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4652" h="6858000">
                <a:moveTo>
                  <a:pt x="0" y="0"/>
                </a:moveTo>
                <a:lnTo>
                  <a:pt x="8254652" y="0"/>
                </a:lnTo>
                <a:lnTo>
                  <a:pt x="82546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46A92-0BB3-6023-777C-EAD7FE4868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2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76FD07D-8E99-6464-FC01-0FA14F253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33972" y="0"/>
            <a:ext cx="5760640" cy="6858000"/>
          </a:xfrm>
          <a:custGeom>
            <a:avLst/>
            <a:gdLst>
              <a:gd name="connsiteX0" fmla="*/ 0 w 5760640"/>
              <a:gd name="connsiteY0" fmla="*/ 0 h 6858000"/>
              <a:gd name="connsiteX1" fmla="*/ 5760640 w 5760640"/>
              <a:gd name="connsiteY1" fmla="*/ 0 h 6858000"/>
              <a:gd name="connsiteX2" fmla="*/ 5760640 w 5760640"/>
              <a:gd name="connsiteY2" fmla="*/ 6858000 h 6858000"/>
              <a:gd name="connsiteX3" fmla="*/ 0 w 57606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0640" h="6858000">
                <a:moveTo>
                  <a:pt x="0" y="0"/>
                </a:moveTo>
                <a:lnTo>
                  <a:pt x="5760640" y="0"/>
                </a:lnTo>
                <a:lnTo>
                  <a:pt x="576064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9FD158-A786-2AAC-9D5D-2615B0E99F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87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2701"/>
            <a:ext cx="10972800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88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19338" y="6408740"/>
            <a:ext cx="3431005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6469" y="6408740"/>
            <a:ext cx="1066800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273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0367" y="404869"/>
            <a:ext cx="10512862" cy="716422"/>
          </a:xfrm>
        </p:spPr>
        <p:txBody>
          <a:bodyPr>
            <a:normAutofit/>
          </a:bodyPr>
          <a:lstStyle>
            <a:lvl1pPr>
              <a:defRPr sz="2199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E6B56-FD07-9E44-B65F-38357D604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7430" y="419997"/>
            <a:ext cx="891925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41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164BC5A6-8E6C-BA43-ABCB-A08432302535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874383" y="1346253"/>
            <a:ext cx="9919291" cy="47894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D062FB-750B-CC40-8BBE-42BF6D93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382" y="443785"/>
            <a:ext cx="10512862" cy="578771"/>
          </a:xfrm>
        </p:spPr>
        <p:txBody>
          <a:bodyPr>
            <a:normAutofit/>
          </a:bodyPr>
          <a:lstStyle>
            <a:lvl1pPr>
              <a:defRPr sz="2199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E9CF427-EAFF-0B4D-B839-5D561514FAB8}"/>
              </a:ext>
            </a:extLst>
          </p:cNvPr>
          <p:cNvSpPr/>
          <p:nvPr userDrawn="1"/>
        </p:nvSpPr>
        <p:spPr>
          <a:xfrm flipH="1">
            <a:off x="1588" y="627903"/>
            <a:ext cx="560273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E645C9-9155-BE49-9B4D-7E17BD950CAF}"/>
              </a:ext>
            </a:extLst>
          </p:cNvPr>
          <p:cNvSpPr/>
          <p:nvPr userDrawn="1"/>
        </p:nvSpPr>
        <p:spPr>
          <a:xfrm>
            <a:off x="5279882" y="3244335"/>
            <a:ext cx="2110541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99" dirty="0"/>
              <a:t>TABLE SLIDE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E4A4A8-F977-924C-82A7-5EB309AB3C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7430" y="419997"/>
            <a:ext cx="891925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90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17" y="-174171"/>
            <a:ext cx="12587060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26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7668" y="-174171"/>
            <a:ext cx="8410275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4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17" y="-174171"/>
            <a:ext cx="12587060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524" y="4367130"/>
            <a:ext cx="10419013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01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597539" cy="711081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5199" y="2940878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1741" y="1447801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7487" y="1447801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1741" y="4433955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7487" y="4433955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4028" y="2940878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4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393" y="4303749"/>
            <a:ext cx="1333304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6215" y="3122288"/>
            <a:ext cx="1333304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2853" y="1959965"/>
            <a:ext cx="1333304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89490" y="784547"/>
            <a:ext cx="1333304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67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17" y="2514601"/>
            <a:ext cx="12587060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7837" y="1579564"/>
            <a:ext cx="1870075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59376" y="1579564"/>
            <a:ext cx="1870075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0914" y="1579564"/>
            <a:ext cx="1870075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7430" y="419997"/>
            <a:ext cx="891925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26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1502" y="0"/>
            <a:ext cx="696732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127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2931" y="2066600"/>
            <a:ext cx="1333306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2933" y="3890152"/>
            <a:ext cx="1333301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7436" y="2066600"/>
            <a:ext cx="1333306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7439" y="3890152"/>
            <a:ext cx="1333301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09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2933" y="1581145"/>
            <a:ext cx="5878286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328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2825" y="1315674"/>
            <a:ext cx="5878286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982" y="365127"/>
            <a:ext cx="10512862" cy="627932"/>
          </a:xfrm>
        </p:spPr>
        <p:txBody>
          <a:bodyPr>
            <a:normAutofit/>
          </a:bodyPr>
          <a:lstStyle>
            <a:lvl1pPr>
              <a:defRPr sz="2199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273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7430" y="419997"/>
            <a:ext cx="891925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347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2932" y="1712349"/>
            <a:ext cx="5381481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45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721" y="2677076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89475" y="2677076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09228" y="2677076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79598" y="3884084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99351" y="3884084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576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596" y="197774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4202" y="197774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7808" y="197774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1413" y="197774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596" y="323665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4202" y="323665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7808" y="323665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1413" y="323665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596" y="4495568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4202" y="4495568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7808" y="4495568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1413" y="4495568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0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CAD9AC-C446-73A1-A83E-3588A6643FAE}"/>
              </a:ext>
            </a:extLst>
          </p:cNvPr>
          <p:cNvSpPr/>
          <p:nvPr userDrawn="1"/>
        </p:nvSpPr>
        <p:spPr>
          <a:xfrm>
            <a:off x="499937" y="3429000"/>
            <a:ext cx="11188950" cy="29718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DA78E8-E588-591E-0087-B179CF9C6C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0288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E099A52-B0F7-7BF6-EA1A-28737D8410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19744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84AB13-C9D3-4053-7C5E-865A3CBF21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61688" y="-1"/>
            <a:ext cx="4465448" cy="6858000"/>
          </a:xfrm>
          <a:custGeom>
            <a:avLst/>
            <a:gdLst>
              <a:gd name="connsiteX0" fmla="*/ 0 w 4465448"/>
              <a:gd name="connsiteY0" fmla="*/ 0 h 6858000"/>
              <a:gd name="connsiteX1" fmla="*/ 4465448 w 4465448"/>
              <a:gd name="connsiteY1" fmla="*/ 0 h 6858000"/>
              <a:gd name="connsiteX2" fmla="*/ 4465448 w 4465448"/>
              <a:gd name="connsiteY2" fmla="*/ 6858000 h 6858000"/>
              <a:gd name="connsiteX3" fmla="*/ 0 w 44654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5448" h="6858000">
                <a:moveTo>
                  <a:pt x="0" y="0"/>
                </a:moveTo>
                <a:lnTo>
                  <a:pt x="4465448" y="0"/>
                </a:lnTo>
                <a:lnTo>
                  <a:pt x="446544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1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395" y="1735566"/>
            <a:ext cx="34537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9152" y="1735566"/>
            <a:ext cx="34537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4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6058" y="-11151"/>
            <a:ext cx="4642768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1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6176" y="1735566"/>
            <a:ext cx="34537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87933" y="1735566"/>
            <a:ext cx="34537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3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8439" y="-11152"/>
            <a:ext cx="781038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20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0745" y="1712857"/>
            <a:ext cx="5021489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3667" y="1712857"/>
            <a:ext cx="5021489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78081" y="1712857"/>
            <a:ext cx="5021489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467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6476" y="0"/>
            <a:ext cx="61410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780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589" y="1641728"/>
            <a:ext cx="5434060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859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7816030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285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09177" y="1641728"/>
            <a:ext cx="5434060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651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5355" y="0"/>
            <a:ext cx="61410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39061" y="0"/>
            <a:ext cx="4657982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2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D8408-9967-1388-5252-E942F46B11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0331" y="-1"/>
            <a:ext cx="3969009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59501" y="-1"/>
            <a:ext cx="3969009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18975" y="-1"/>
            <a:ext cx="3969009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443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3114" y="627903"/>
            <a:ext cx="2218380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5705" y="2988578"/>
            <a:ext cx="2922524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4968" y="2988578"/>
            <a:ext cx="1696596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776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4698" y="1616568"/>
            <a:ext cx="1945307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7802" y="1616568"/>
            <a:ext cx="1945307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3349" y="1616568"/>
            <a:ext cx="1945307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817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1993" y="2099609"/>
            <a:ext cx="2527571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034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8938" y="2114606"/>
            <a:ext cx="3625206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1479" y="2114606"/>
            <a:ext cx="3625206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4350" y="1769693"/>
            <a:ext cx="4585729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358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503" y="1651650"/>
            <a:ext cx="1945307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104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17" y="2432305"/>
            <a:ext cx="12587060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25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1842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19338" y="6408740"/>
            <a:ext cx="3431005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6469" y="6408740"/>
            <a:ext cx="1066800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BA1CD0-DC43-5542-B28E-D985E1AF9A7D}"/>
              </a:ext>
            </a:extLst>
          </p:cNvPr>
          <p:cNvSpPr/>
          <p:nvPr userDrawn="1"/>
        </p:nvSpPr>
        <p:spPr>
          <a:xfrm flipH="1">
            <a:off x="1588" y="627903"/>
            <a:ext cx="560273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39C373-21EA-5D42-A674-B1D80B4D9D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150" y="495335"/>
            <a:ext cx="10512862" cy="640714"/>
          </a:xfrm>
        </p:spPr>
        <p:txBody>
          <a:bodyPr>
            <a:normAutofit/>
          </a:bodyPr>
          <a:lstStyle>
            <a:lvl1pPr>
              <a:defRPr sz="2799" b="0" i="0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0D094-03FA-4D08-BF40-9B4118C0AB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175160" y="497976"/>
            <a:ext cx="1738109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744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0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0DE786-062C-9D51-A762-4F9A15889E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75025"/>
            <a:ext cx="4942284" cy="4230238"/>
          </a:xfrm>
          <a:custGeom>
            <a:avLst/>
            <a:gdLst>
              <a:gd name="connsiteX0" fmla="*/ 0 w 4942284"/>
              <a:gd name="connsiteY0" fmla="*/ 0 h 4230238"/>
              <a:gd name="connsiteX1" fmla="*/ 4942284 w 4942284"/>
              <a:gd name="connsiteY1" fmla="*/ 0 h 4230238"/>
              <a:gd name="connsiteX2" fmla="*/ 4942284 w 4942284"/>
              <a:gd name="connsiteY2" fmla="*/ 4230238 h 4230238"/>
              <a:gd name="connsiteX3" fmla="*/ 0 w 4942284"/>
              <a:gd name="connsiteY3" fmla="*/ 4230238 h 423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284" h="4230238">
                <a:moveTo>
                  <a:pt x="0" y="0"/>
                </a:moveTo>
                <a:lnTo>
                  <a:pt x="4942284" y="0"/>
                </a:lnTo>
                <a:lnTo>
                  <a:pt x="4942284" y="4230238"/>
                </a:lnTo>
                <a:lnTo>
                  <a:pt x="0" y="423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CA7EA-CD3C-75DE-B80B-8D5D76F4EF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188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12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183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41538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5962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78190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22856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052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2802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27544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8541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30316" y="0"/>
            <a:ext cx="6958509" cy="68580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267456" cy="1404394"/>
          </a:xfrm>
        </p:spPr>
        <p:txBody>
          <a:bodyPr anchor="b"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AFEAD-3918-9081-9009-1291C2E73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94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83313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7668" y="-174171"/>
            <a:ext cx="8410275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F87A31-8B7B-7D4E-A89C-EC1FD9A04FC1}"/>
              </a:ext>
            </a:extLst>
          </p:cNvPr>
          <p:cNvSpPr/>
          <p:nvPr userDrawn="1"/>
        </p:nvSpPr>
        <p:spPr>
          <a:xfrm flipH="1">
            <a:off x="1588" y="627903"/>
            <a:ext cx="560273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 dirty="0">
              <a:solidFill>
                <a:srgbClr val="FFFFFF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745867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19971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19338" y="6408740"/>
            <a:ext cx="3431005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6469" y="6408740"/>
            <a:ext cx="1066800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273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924" y="540046"/>
            <a:ext cx="10512862" cy="716422"/>
          </a:xfrm>
        </p:spPr>
        <p:txBody>
          <a:bodyPr>
            <a:normAutofit/>
          </a:bodyPr>
          <a:lstStyle>
            <a:lvl1pPr>
              <a:defRPr sz="2199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643C9A-6E04-FB02-9044-B39FA0EDDC8A}"/>
              </a:ext>
            </a:extLst>
          </p:cNvPr>
          <p:cNvSpPr/>
          <p:nvPr userDrawn="1"/>
        </p:nvSpPr>
        <p:spPr>
          <a:xfrm>
            <a:off x="10101951" y="323273"/>
            <a:ext cx="1948365" cy="8312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pic>
        <p:nvPicPr>
          <p:cNvPr id="8" name="Picture 7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2CAA42DD-B116-93C4-DA9E-AA84E423DF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9787" y="157610"/>
            <a:ext cx="809436" cy="7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409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17" y="-174171"/>
            <a:ext cx="12587060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606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17" y="-174171"/>
            <a:ext cx="12587060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524" y="4367130"/>
            <a:ext cx="10419013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4320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5199" y="2940878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1741" y="1447801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7487" y="1447801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1741" y="4433955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7487" y="4433955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4028" y="2940878"/>
            <a:ext cx="1389599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810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393" y="4303749"/>
            <a:ext cx="1333304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6215" y="3122288"/>
            <a:ext cx="1333304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2853" y="1959965"/>
            <a:ext cx="1333304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89490" y="784547"/>
            <a:ext cx="1333304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907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17" y="2514601"/>
            <a:ext cx="12587060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7837" y="1579564"/>
            <a:ext cx="1870075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59376" y="1579564"/>
            <a:ext cx="1870075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0914" y="1579564"/>
            <a:ext cx="1870075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7430" y="419997"/>
            <a:ext cx="891925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42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1502" y="0"/>
            <a:ext cx="696732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206752"/>
            <a:ext cx="12188825" cy="3182112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D6D96-71EC-D78B-4FEF-3D48739F2E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7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2931" y="2066600"/>
            <a:ext cx="1333306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2933" y="3890152"/>
            <a:ext cx="1333301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7436" y="2066600"/>
            <a:ext cx="1333306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7439" y="3890152"/>
            <a:ext cx="1333301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22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2933" y="1581145"/>
            <a:ext cx="5878286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9111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2825" y="1315674"/>
            <a:ext cx="5878286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982" y="365127"/>
            <a:ext cx="10512862" cy="627932"/>
          </a:xfrm>
        </p:spPr>
        <p:txBody>
          <a:bodyPr>
            <a:normAutofit/>
          </a:bodyPr>
          <a:lstStyle>
            <a:lvl1pPr>
              <a:defRPr sz="2199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273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7430" y="419997"/>
            <a:ext cx="891925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525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2932" y="1712349"/>
            <a:ext cx="5381481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792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721" y="2677076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89475" y="2677076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09228" y="2677076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79598" y="3884084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99351" y="3884084"/>
            <a:ext cx="2009877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081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596" y="197774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4202" y="197774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7808" y="197774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1413" y="197774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596" y="323665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4202" y="323665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7808" y="323665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1413" y="3236659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596" y="4495568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4202" y="4495568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7808" y="4495568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1413" y="4495568"/>
            <a:ext cx="2396816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84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395" y="1735566"/>
            <a:ext cx="34537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9152" y="1735566"/>
            <a:ext cx="34537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795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6058" y="-11151"/>
            <a:ext cx="4642768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66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6176" y="1735566"/>
            <a:ext cx="34537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87933" y="1735566"/>
            <a:ext cx="34537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6804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8439" y="-11152"/>
            <a:ext cx="781038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66C1C5-F12C-8B5D-CA9B-857BD1216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88825" cy="3931921"/>
          </a:xfrm>
          <a:custGeom>
            <a:avLst/>
            <a:gdLst>
              <a:gd name="connsiteX0" fmla="*/ 0 w 12188825"/>
              <a:gd name="connsiteY0" fmla="*/ 0 h 4293096"/>
              <a:gd name="connsiteX1" fmla="*/ 12188825 w 12188825"/>
              <a:gd name="connsiteY1" fmla="*/ 0 h 4293096"/>
              <a:gd name="connsiteX2" fmla="*/ 12188825 w 12188825"/>
              <a:gd name="connsiteY2" fmla="*/ 4293096 h 4293096"/>
              <a:gd name="connsiteX3" fmla="*/ 0 w 12188825"/>
              <a:gd name="connsiteY3" fmla="*/ 4293096 h 429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825" h="4293096">
                <a:moveTo>
                  <a:pt x="0" y="0"/>
                </a:moveTo>
                <a:lnTo>
                  <a:pt x="12188825" y="0"/>
                </a:lnTo>
                <a:lnTo>
                  <a:pt x="12188825" y="4293096"/>
                </a:lnTo>
                <a:lnTo>
                  <a:pt x="0" y="42930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5157192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64561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39683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28EFC-3E01-A526-0AA4-3357F3452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932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0745" y="1712857"/>
            <a:ext cx="5021489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3667" y="1712857"/>
            <a:ext cx="5021489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78081" y="1712857"/>
            <a:ext cx="5021489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501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6476" y="0"/>
            <a:ext cx="61410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4685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589" y="1641728"/>
            <a:ext cx="5434060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3234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7816030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900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09177" y="1641728"/>
            <a:ext cx="5434060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530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5355" y="0"/>
            <a:ext cx="61410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39061" y="0"/>
            <a:ext cx="4657982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0406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0331" y="-1"/>
            <a:ext cx="3969009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59501" y="-1"/>
            <a:ext cx="3969009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18975" y="-1"/>
            <a:ext cx="3969009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7706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3114" y="627903"/>
            <a:ext cx="2218380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5705" y="2988578"/>
            <a:ext cx="2922524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4968" y="2988578"/>
            <a:ext cx="1696596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2479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4698" y="1616568"/>
            <a:ext cx="1945307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7802" y="1616568"/>
            <a:ext cx="1945307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3349" y="1616568"/>
            <a:ext cx="1945307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9770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1993" y="2099609"/>
            <a:ext cx="2527571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7514AD-E87C-CA2A-D879-42F95D8DB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42084" y="2780927"/>
            <a:ext cx="2448272" cy="5472608"/>
          </a:xfrm>
          <a:custGeom>
            <a:avLst/>
            <a:gdLst>
              <a:gd name="connsiteX0" fmla="*/ 1224136 w 2448272"/>
              <a:gd name="connsiteY0" fmla="*/ 0 h 5472608"/>
              <a:gd name="connsiteX1" fmla="*/ 2448272 w 2448272"/>
              <a:gd name="connsiteY1" fmla="*/ 1224136 h 5472608"/>
              <a:gd name="connsiteX2" fmla="*/ 2448272 w 2448272"/>
              <a:gd name="connsiteY2" fmla="*/ 4248472 h 5472608"/>
              <a:gd name="connsiteX3" fmla="*/ 1224136 w 2448272"/>
              <a:gd name="connsiteY3" fmla="*/ 5472608 h 5472608"/>
              <a:gd name="connsiteX4" fmla="*/ 0 w 2448272"/>
              <a:gd name="connsiteY4" fmla="*/ 4248472 h 5472608"/>
              <a:gd name="connsiteX5" fmla="*/ 0 w 2448272"/>
              <a:gd name="connsiteY5" fmla="*/ 1224136 h 5472608"/>
              <a:gd name="connsiteX6" fmla="*/ 1224136 w 2448272"/>
              <a:gd name="connsiteY6" fmla="*/ 0 h 547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8272" h="5472608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8272" y="4248472"/>
                </a:lnTo>
                <a:cubicBezTo>
                  <a:pt x="2448272" y="4924544"/>
                  <a:pt x="1900208" y="5472608"/>
                  <a:pt x="1224136" y="5472608"/>
                </a:cubicBezTo>
                <a:cubicBezTo>
                  <a:pt x="548064" y="5472608"/>
                  <a:pt x="0" y="4924544"/>
                  <a:pt x="0" y="4248472"/>
                </a:cubicBezTo>
                <a:lnTo>
                  <a:pt x="0" y="1224136"/>
                </a:ln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DFDC2-A0C9-CF19-4767-0181F69527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810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8938" y="2114606"/>
            <a:ext cx="3625206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1479" y="2114606"/>
            <a:ext cx="3625206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4350" y="1769693"/>
            <a:ext cx="4585729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042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503" y="1651650"/>
            <a:ext cx="1945307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5344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17" y="2432305"/>
            <a:ext cx="12587060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9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48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4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Relationship Id="rId8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39" Type="http://schemas.openxmlformats.org/officeDocument/2006/relationships/slideLayout" Target="../slideLayouts/slideLayout88.xml"/><Relationship Id="rId21" Type="http://schemas.openxmlformats.org/officeDocument/2006/relationships/slideLayout" Target="../slideLayouts/slideLayout70.xml"/><Relationship Id="rId34" Type="http://schemas.openxmlformats.org/officeDocument/2006/relationships/slideLayout" Target="../slideLayouts/slideLayout83.xml"/><Relationship Id="rId42" Type="http://schemas.openxmlformats.org/officeDocument/2006/relationships/slideLayout" Target="../slideLayouts/slideLayout91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78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32" Type="http://schemas.openxmlformats.org/officeDocument/2006/relationships/slideLayout" Target="../slideLayouts/slideLayout81.xml"/><Relationship Id="rId37" Type="http://schemas.openxmlformats.org/officeDocument/2006/relationships/slideLayout" Target="../slideLayouts/slideLayout86.xml"/><Relationship Id="rId40" Type="http://schemas.openxmlformats.org/officeDocument/2006/relationships/slideLayout" Target="../slideLayouts/slideLayout89.xml"/><Relationship Id="rId45" Type="http://schemas.openxmlformats.org/officeDocument/2006/relationships/image" Target="../media/image3.png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28" Type="http://schemas.openxmlformats.org/officeDocument/2006/relationships/slideLayout" Target="../slideLayouts/slideLayout77.xml"/><Relationship Id="rId36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31" Type="http://schemas.openxmlformats.org/officeDocument/2006/relationships/slideLayout" Target="../slideLayouts/slideLayout80.xml"/><Relationship Id="rId44" Type="http://schemas.openxmlformats.org/officeDocument/2006/relationships/theme" Target="../theme/theme3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9.xml"/><Relationship Id="rId35" Type="http://schemas.openxmlformats.org/officeDocument/2006/relationships/slideLayout" Target="../slideLayouts/slideLayout84.xml"/><Relationship Id="rId43" Type="http://schemas.openxmlformats.org/officeDocument/2006/relationships/slideLayout" Target="../slideLayouts/slideLayout92.xml"/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82.xml"/><Relationship Id="rId38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69.xml"/><Relationship Id="rId4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F0CBB-0DC1-7F2A-D522-1AA5EECA722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63" r:id="rId3"/>
    <p:sldLayoutId id="2147483655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0" r:id="rId13"/>
    <p:sldLayoutId id="2147483672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2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2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2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11826033" y="305272"/>
            <a:ext cx="304647" cy="400091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5351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</p:sldLayoutIdLst>
  <p:hf hdr="0" ftr="0" dt="0"/>
  <p:txStyles>
    <p:titleStyle>
      <a:lvl1pPr algn="l" defTabSz="913898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389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49" indent="0" algn="l" defTabSz="9138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98" indent="0" algn="l" defTabSz="9138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46" indent="0" algn="l" defTabSz="9138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94" indent="0" algn="l" defTabSz="9138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218" indent="-228474" algn="l" defTabSz="9138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166" indent="-228474" algn="l" defTabSz="9138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115" indent="-228474" algn="l" defTabSz="9138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063" indent="-228474" algn="l" defTabSz="9138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49" algn="l" defTabSz="9138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98" algn="l" defTabSz="9138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46" algn="l" defTabSz="9138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94" algn="l" defTabSz="9138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743" algn="l" defTabSz="9138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691" algn="l" defTabSz="9138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640" algn="l" defTabSz="9138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589" algn="l" defTabSz="9138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B327-5574-4F7A-B7C1-C95E4F83E855}"/>
              </a:ext>
            </a:extLst>
          </p:cNvPr>
          <p:cNvSpPr txBox="1"/>
          <p:nvPr userDrawn="1"/>
        </p:nvSpPr>
        <p:spPr>
          <a:xfrm>
            <a:off x="11826033" y="305272"/>
            <a:ext cx="304647" cy="400091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B9727-1190-4659-BFAC-9DCDC9890DBC}"/>
              </a:ext>
            </a:extLst>
          </p:cNvPr>
          <p:cNvPicPr>
            <a:picLocks noChangeAspect="1"/>
          </p:cNvPicPr>
          <p:nvPr userDrawn="1"/>
        </p:nvPicPr>
        <p:blipFill>
          <a:blip r:embed="rId45"/>
          <a:srcRect/>
          <a:stretch/>
        </p:blipFill>
        <p:spPr>
          <a:xfrm>
            <a:off x="10175160" y="497976"/>
            <a:ext cx="1738109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6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743" r:id="rId34"/>
    <p:sldLayoutId id="2147483744" r:id="rId35"/>
    <p:sldLayoutId id="2147483745" r:id="rId36"/>
    <p:sldLayoutId id="2147483746" r:id="rId37"/>
    <p:sldLayoutId id="2147483747" r:id="rId38"/>
    <p:sldLayoutId id="2147483748" r:id="rId39"/>
    <p:sldLayoutId id="2147483749" r:id="rId40"/>
    <p:sldLayoutId id="2147483750" r:id="rId41"/>
    <p:sldLayoutId id="2147483751" r:id="rId42"/>
    <p:sldLayoutId id="2147483752" r:id="rId43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7.wdp"/><Relationship Id="rId18" Type="http://schemas.openxmlformats.org/officeDocument/2006/relationships/image" Target="../media/image20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7.png"/><Relationship Id="rId17" Type="http://schemas.microsoft.com/office/2007/relationships/hdphoto" Target="../media/hdphoto9.wdp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4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5" Type="http://schemas.microsoft.com/office/2007/relationships/hdphoto" Target="../media/hdphoto8.wdp"/><Relationship Id="rId10" Type="http://schemas.openxmlformats.org/officeDocument/2006/relationships/image" Target="../media/image16.png"/><Relationship Id="rId19" Type="http://schemas.microsoft.com/office/2007/relationships/hdphoto" Target="../media/hdphoto10.wdp"/><Relationship Id="rId4" Type="http://schemas.openxmlformats.org/officeDocument/2006/relationships/image" Target="../media/image13.png"/><Relationship Id="rId9" Type="http://schemas.microsoft.com/office/2007/relationships/hdphoto" Target="../media/hdphoto5.wdp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8/02/07/a-deeper-look-into-saps-bi-and-analytics-strategy/" TargetMode="External"/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blogs.sap.com/2019/11/08/currency-conversion-in-sap-analytics-cloud-planning-and-sap-bpc/" TargetMode="External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blogs.sap.com/2018/04/24/predictive-modeling-in-sap-analytics-cloud-asug-asug_bi-webcast-recap-and-qa/" TargetMode="External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tif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tif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6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6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6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63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98.png"/><Relationship Id="rId21" Type="http://schemas.openxmlformats.org/officeDocument/2006/relationships/image" Target="../media/image50.png"/><Relationship Id="rId42" Type="http://schemas.openxmlformats.org/officeDocument/2006/relationships/customXml" Target="../ink/ink21.xml"/><Relationship Id="rId47" Type="http://schemas.openxmlformats.org/officeDocument/2006/relationships/image" Target="../media/image63.png"/><Relationship Id="rId63" Type="http://schemas.openxmlformats.org/officeDocument/2006/relationships/image" Target="../media/image7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8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93.png"/><Relationship Id="rId11" Type="http://schemas.openxmlformats.org/officeDocument/2006/relationships/image" Target="../media/image45.png"/><Relationship Id="rId32" Type="http://schemas.openxmlformats.org/officeDocument/2006/relationships/customXml" Target="../ink/ink16.xml"/><Relationship Id="rId37" Type="http://schemas.openxmlformats.org/officeDocument/2006/relationships/image" Target="../media/image58.png"/><Relationship Id="rId53" Type="http://schemas.openxmlformats.org/officeDocument/2006/relationships/image" Target="../media/image6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79.png"/><Relationship Id="rId102" Type="http://schemas.openxmlformats.org/officeDocument/2006/relationships/customXml" Target="../ink/ink51.xml"/><Relationship Id="rId123" Type="http://schemas.openxmlformats.org/officeDocument/2006/relationships/image" Target="../media/image101.png"/><Relationship Id="rId5" Type="http://schemas.openxmlformats.org/officeDocument/2006/relationships/image" Target="../media/image42.png"/><Relationship Id="rId90" Type="http://schemas.openxmlformats.org/officeDocument/2006/relationships/customXml" Target="../ink/ink45.xml"/><Relationship Id="rId95" Type="http://schemas.openxmlformats.org/officeDocument/2006/relationships/image" Target="../media/image87.png"/><Relationship Id="rId22" Type="http://schemas.openxmlformats.org/officeDocument/2006/relationships/customXml" Target="../ink/ink11.xml"/><Relationship Id="rId27" Type="http://schemas.openxmlformats.org/officeDocument/2006/relationships/image" Target="../media/image53.png"/><Relationship Id="rId43" Type="http://schemas.openxmlformats.org/officeDocument/2006/relationships/image" Target="../media/image6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74.png"/><Relationship Id="rId113" Type="http://schemas.openxmlformats.org/officeDocument/2006/relationships/image" Target="../media/image9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82.png"/><Relationship Id="rId12" Type="http://schemas.openxmlformats.org/officeDocument/2006/relationships/customXml" Target="../ink/ink6.xml"/><Relationship Id="rId17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customXml" Target="../ink/ink19.xml"/><Relationship Id="rId59" Type="http://schemas.openxmlformats.org/officeDocument/2006/relationships/image" Target="../media/image69.png"/><Relationship Id="rId103" Type="http://schemas.openxmlformats.org/officeDocument/2006/relationships/image" Target="../media/image9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77.png"/><Relationship Id="rId91" Type="http://schemas.openxmlformats.org/officeDocument/2006/relationships/image" Target="../media/image8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63.xml"/><Relationship Id="rId6" Type="http://schemas.openxmlformats.org/officeDocument/2006/relationships/customXml" Target="../ink/ink3.xml"/><Relationship Id="rId23" Type="http://schemas.openxmlformats.org/officeDocument/2006/relationships/image" Target="../media/image51.png"/><Relationship Id="rId28" Type="http://schemas.openxmlformats.org/officeDocument/2006/relationships/customXml" Target="../ink/ink14.xml"/><Relationship Id="rId49" Type="http://schemas.openxmlformats.org/officeDocument/2006/relationships/image" Target="../media/image64.png"/><Relationship Id="rId114" Type="http://schemas.openxmlformats.org/officeDocument/2006/relationships/customXml" Target="../ink/ink57.xml"/><Relationship Id="rId119" Type="http://schemas.openxmlformats.org/officeDocument/2006/relationships/image" Target="../media/image9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72.png"/><Relationship Id="rId81" Type="http://schemas.openxmlformats.org/officeDocument/2006/relationships/image" Target="../media/image80.png"/><Relationship Id="rId86" Type="http://schemas.openxmlformats.org/officeDocument/2006/relationships/customXml" Target="../ink/ink43.xml"/><Relationship Id="rId13" Type="http://schemas.openxmlformats.org/officeDocument/2006/relationships/image" Target="../media/image46.png"/><Relationship Id="rId18" Type="http://schemas.openxmlformats.org/officeDocument/2006/relationships/customXml" Target="../ink/ink9.xml"/><Relationship Id="rId39" Type="http://schemas.openxmlformats.org/officeDocument/2006/relationships/image" Target="../media/image59.png"/><Relationship Id="rId109" Type="http://schemas.openxmlformats.org/officeDocument/2006/relationships/image" Target="../media/image9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67.png"/><Relationship Id="rId76" Type="http://schemas.openxmlformats.org/officeDocument/2006/relationships/customXml" Target="../ink/ink38.xml"/><Relationship Id="rId97" Type="http://schemas.openxmlformats.org/officeDocument/2006/relationships/image" Target="../media/image8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102.png"/><Relationship Id="rId7" Type="http://schemas.openxmlformats.org/officeDocument/2006/relationships/image" Target="../media/image43.png"/><Relationship Id="rId71" Type="http://schemas.openxmlformats.org/officeDocument/2006/relationships/image" Target="../media/image7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5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62.png"/><Relationship Id="rId66" Type="http://schemas.openxmlformats.org/officeDocument/2006/relationships/customXml" Target="../ink/ink33.xml"/><Relationship Id="rId87" Type="http://schemas.openxmlformats.org/officeDocument/2006/relationships/image" Target="../media/image83.png"/><Relationship Id="rId110" Type="http://schemas.openxmlformats.org/officeDocument/2006/relationships/customXml" Target="../ink/ink55.xml"/><Relationship Id="rId115" Type="http://schemas.openxmlformats.org/officeDocument/2006/relationships/image" Target="../media/image97.png"/><Relationship Id="rId61" Type="http://schemas.openxmlformats.org/officeDocument/2006/relationships/image" Target="../media/image70.png"/><Relationship Id="rId82" Type="http://schemas.openxmlformats.org/officeDocument/2006/relationships/customXml" Target="../ink/ink41.xml"/><Relationship Id="rId19" Type="http://schemas.openxmlformats.org/officeDocument/2006/relationships/image" Target="../media/image4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57.png"/><Relationship Id="rId56" Type="http://schemas.openxmlformats.org/officeDocument/2006/relationships/customXml" Target="../ink/ink28.xml"/><Relationship Id="rId77" Type="http://schemas.openxmlformats.org/officeDocument/2006/relationships/image" Target="../media/image78.png"/><Relationship Id="rId100" Type="http://schemas.openxmlformats.org/officeDocument/2006/relationships/customXml" Target="../ink/ink50.xml"/><Relationship Id="rId105" Type="http://schemas.openxmlformats.org/officeDocument/2006/relationships/image" Target="../media/image92.png"/><Relationship Id="rId8" Type="http://schemas.openxmlformats.org/officeDocument/2006/relationships/customXml" Target="../ink/ink4.xml"/><Relationship Id="rId51" Type="http://schemas.openxmlformats.org/officeDocument/2006/relationships/image" Target="../media/image65.png"/><Relationship Id="rId72" Type="http://schemas.openxmlformats.org/officeDocument/2006/relationships/customXml" Target="../ink/ink36.xml"/><Relationship Id="rId93" Type="http://schemas.openxmlformats.org/officeDocument/2006/relationships/image" Target="../media/image86.png"/><Relationship Id="rId98" Type="http://schemas.openxmlformats.org/officeDocument/2006/relationships/customXml" Target="../ink/ink49.xml"/><Relationship Id="rId121" Type="http://schemas.openxmlformats.org/officeDocument/2006/relationships/image" Target="../media/image100.png"/><Relationship Id="rId3" Type="http://schemas.openxmlformats.org/officeDocument/2006/relationships/image" Target="../media/image41.png"/><Relationship Id="rId25" Type="http://schemas.openxmlformats.org/officeDocument/2006/relationships/image" Target="../media/image52.png"/><Relationship Id="rId46" Type="http://schemas.openxmlformats.org/officeDocument/2006/relationships/customXml" Target="../ink/ink23.xml"/><Relationship Id="rId67" Type="http://schemas.openxmlformats.org/officeDocument/2006/relationships/image" Target="../media/image7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60.png"/><Relationship Id="rId62" Type="http://schemas.openxmlformats.org/officeDocument/2006/relationships/customXml" Target="../ink/ink31.xml"/><Relationship Id="rId83" Type="http://schemas.openxmlformats.org/officeDocument/2006/relationships/image" Target="../media/image81.png"/><Relationship Id="rId88" Type="http://schemas.openxmlformats.org/officeDocument/2006/relationships/customXml" Target="../ink/ink44.xml"/><Relationship Id="rId111" Type="http://schemas.openxmlformats.org/officeDocument/2006/relationships/image" Target="../media/image95.png"/><Relationship Id="rId15" Type="http://schemas.openxmlformats.org/officeDocument/2006/relationships/image" Target="../media/image47.png"/><Relationship Id="rId36" Type="http://schemas.openxmlformats.org/officeDocument/2006/relationships/customXml" Target="../ink/ink18.xml"/><Relationship Id="rId57" Type="http://schemas.openxmlformats.org/officeDocument/2006/relationships/image" Target="../media/image6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55.png"/><Relationship Id="rId52" Type="http://schemas.openxmlformats.org/officeDocument/2006/relationships/customXml" Target="../ink/ink26.xml"/><Relationship Id="rId73" Type="http://schemas.openxmlformats.org/officeDocument/2006/relationships/image" Target="../media/image7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89.png"/><Relationship Id="rId101" Type="http://schemas.openxmlformats.org/officeDocument/2006/relationships/image" Target="../media/image9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doc/00f68c2e08b941f081002fd3691d86a7/2020.12/en-US/1fb1f4ce92f44fc983debc25ac1f2cc9.html" TargetMode="External"/><Relationship Id="rId13" Type="http://schemas.openxmlformats.org/officeDocument/2006/relationships/hyperlink" Target="https://blogs.sap.com/2019/06/24/webinar-summary-sap-bi-roadmap-update-with-saps-patrick-sims/" TargetMode="External"/><Relationship Id="rId3" Type="http://schemas.openxmlformats.org/officeDocument/2006/relationships/hyperlink" Target="https://roadmaps.sap.com/board?range=CURRENT-LAST&amp;PRODUCT=67838200100800006884#Q2%202020" TargetMode="External"/><Relationship Id="rId7" Type="http://schemas.openxmlformats.org/officeDocument/2006/relationships/hyperlink" Target="https://www.youtube.com/@AnalyticsSolutionsfromSAP" TargetMode="External"/><Relationship Id="rId12" Type="http://schemas.openxmlformats.org/officeDocument/2006/relationships/hyperlink" Target="https://www.sapanalytics.cloud/try-for-free/" TargetMode="External"/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63.xml"/><Relationship Id="rId6" Type="http://schemas.openxmlformats.org/officeDocument/2006/relationships/hyperlink" Target="https://assets.sapanalytics.cloud/production/help/help-2020.12/en/1fb1f4ce92f44fc983debc25ac1f2cc9.html?css=https://sactrial-saceu10-ynk5zdd6eex0s13n9nzqfop5.eu10.hanacloudservices.cloud.sap/sap/fpa/services/rest/epm/feature/css?tenant%3D1R" TargetMode="External"/><Relationship Id="rId11" Type="http://schemas.openxmlformats.org/officeDocument/2006/relationships/hyperlink" Target="https://www.sapanalytics.cloud/plans/" TargetMode="External"/><Relationship Id="rId5" Type="http://schemas.openxmlformats.org/officeDocument/2006/relationships/hyperlink" Target="https://www.sapanalytics.cloud/learning/webinars/" TargetMode="External"/><Relationship Id="rId10" Type="http://schemas.openxmlformats.org/officeDocument/2006/relationships/hyperlink" Target="https://www.sapanalytics.cloud/guided_playlists/connection-administration/" TargetMode="External"/><Relationship Id="rId4" Type="http://schemas.openxmlformats.org/officeDocument/2006/relationships/hyperlink" Target="https://help.sap.com/viewer/product/SAP_ANALYTICS_CLOUD/release/en-US" TargetMode="External"/><Relationship Id="rId9" Type="http://schemas.openxmlformats.org/officeDocument/2006/relationships/hyperlink" Target="https://www.youtube.com/watch?v=TGl7b1B5TeI&amp;list=PLcxqFaocb9WJ8g8TZPsHQIEcSjKW9F0I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microsoft.com/office/2007/relationships/hdphoto" Target="../media/hdphoto1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loudplatform.sap.com/" TargetMode="External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ap.com/doc/aa1ccd10da6c4337aa737df2ead1855b/Cloud/en-US/3b642f68227b4b1398d2ce1a5351389a.html" TargetMode="External"/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erson sitting on the floor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163910DD-E4DC-EB5C-1DC5-26A4E9F6135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4289" y="457200"/>
            <a:ext cx="3814597" cy="5943600"/>
          </a:xfr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46CB52B3-4EAB-0A19-8364-27ADBDC7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42" y="182764"/>
            <a:ext cx="5040560" cy="5492080"/>
          </a:xfrm>
        </p:spPr>
        <p:txBody>
          <a:bodyPr>
            <a:normAutofit/>
          </a:bodyPr>
          <a:lstStyle/>
          <a:p>
            <a: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  <a:latin typeface="Cooper Black" panose="0208090404030B020404" pitchFamily="18" charset="0"/>
              </a:rPr>
              <a:t>SAP S/4HANA CDS, SAC Training</a:t>
            </a:r>
            <a:b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</a:rPr>
            </a:b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Day 8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6CFDB45A-0897-FF2D-1B30-8B859BC1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4050" y="5400408"/>
            <a:ext cx="4465623" cy="44096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spc="70" dirty="0">
                <a:solidFill>
                  <a:schemeClr val="accent3">
                    <a:lumMod val="25000"/>
                  </a:schemeClr>
                </a:solidFill>
              </a:rPr>
              <a:t>Anubhav Oberoy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25DB5B4-7E1C-3D2C-9F9C-01006A4C5D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1804" y="5947357"/>
            <a:ext cx="3043906" cy="365125"/>
          </a:xfrm>
        </p:spPr>
        <p:txBody>
          <a:bodyPr/>
          <a:lstStyle/>
          <a:p>
            <a:r>
              <a:rPr lang="en-US" dirty="0"/>
              <a:t>AnubhavTrainings.com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4009DB-85F1-7667-6D05-F1074DA9C281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Anchor with solid fill">
            <a:extLst>
              <a:ext uri="{FF2B5EF4-FFF2-40B4-BE49-F238E27FC236}">
                <a16:creationId xmlns:a16="http://schemas.microsoft.com/office/drawing/2014/main" id="{42403D08-73F6-329F-2B78-0A3EF69F4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1884" y="2403414"/>
            <a:ext cx="787858" cy="7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WHAT IS SAP BW, BOBJ &amp; BPC? </a:t>
            </a: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20FAA543-0C34-4A64-80CC-6B6295F41D28}"/>
              </a:ext>
            </a:extLst>
          </p:cNvPr>
          <p:cNvSpPr/>
          <p:nvPr/>
        </p:nvSpPr>
        <p:spPr>
          <a:xfrm>
            <a:off x="449934" y="1465994"/>
            <a:ext cx="1387257" cy="138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endParaRPr sz="4999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66B1C74-493D-495A-B542-A6CC637CF9AA}"/>
              </a:ext>
            </a:extLst>
          </p:cNvPr>
          <p:cNvSpPr/>
          <p:nvPr/>
        </p:nvSpPr>
        <p:spPr>
          <a:xfrm>
            <a:off x="4198455" y="1465994"/>
            <a:ext cx="1387257" cy="138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endParaRPr sz="4999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87285764-7961-466D-8CDB-3C91C2F4F91C}"/>
              </a:ext>
            </a:extLst>
          </p:cNvPr>
          <p:cNvSpPr/>
          <p:nvPr/>
        </p:nvSpPr>
        <p:spPr>
          <a:xfrm>
            <a:off x="7964549" y="1528785"/>
            <a:ext cx="1387257" cy="138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endParaRPr sz="4999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F7EF86-7E90-45C5-8911-BACCAFDA5332}"/>
              </a:ext>
            </a:extLst>
          </p:cNvPr>
          <p:cNvSpPr/>
          <p:nvPr/>
        </p:nvSpPr>
        <p:spPr>
          <a:xfrm>
            <a:off x="1837191" y="1465994"/>
            <a:ext cx="2226745" cy="1569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BW – Business Warehouse system which bring all data together using ETL from different Data sources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69FFE-6AC6-419D-929C-6BA72BB05F79}"/>
              </a:ext>
            </a:extLst>
          </p:cNvPr>
          <p:cNvSpPr/>
          <p:nvPr/>
        </p:nvSpPr>
        <p:spPr>
          <a:xfrm>
            <a:off x="5675675" y="1866104"/>
            <a:ext cx="1917201" cy="584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All are on-premise solutions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6050B-FB9C-4F49-8485-76257F9557F6}"/>
              </a:ext>
            </a:extLst>
          </p:cNvPr>
          <p:cNvSpPr/>
          <p:nvPr/>
        </p:nvSpPr>
        <p:spPr>
          <a:xfrm>
            <a:off x="9424017" y="1697473"/>
            <a:ext cx="2314874" cy="83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Both Co-exist and depends on Use cases, what does a co. want.</a:t>
            </a:r>
          </a:p>
        </p:txBody>
      </p:sp>
      <p:sp>
        <p:nvSpPr>
          <p:cNvPr id="39" name="Shape 64">
            <a:extLst>
              <a:ext uri="{FF2B5EF4-FFF2-40B4-BE49-F238E27FC236}">
                <a16:creationId xmlns:a16="http://schemas.microsoft.com/office/drawing/2014/main" id="{C6074574-1A15-4412-A980-4217259C1D1F}"/>
              </a:ext>
            </a:extLst>
          </p:cNvPr>
          <p:cNvSpPr/>
          <p:nvPr/>
        </p:nvSpPr>
        <p:spPr>
          <a:xfrm>
            <a:off x="449934" y="3121121"/>
            <a:ext cx="1387257" cy="138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endParaRPr sz="4999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Shape 64">
            <a:extLst>
              <a:ext uri="{FF2B5EF4-FFF2-40B4-BE49-F238E27FC236}">
                <a16:creationId xmlns:a16="http://schemas.microsoft.com/office/drawing/2014/main" id="{8EB46CF6-E1C2-4355-A089-1328CF63FEB2}"/>
              </a:ext>
            </a:extLst>
          </p:cNvPr>
          <p:cNvSpPr/>
          <p:nvPr/>
        </p:nvSpPr>
        <p:spPr>
          <a:xfrm>
            <a:off x="4198455" y="3121121"/>
            <a:ext cx="1387257" cy="138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endParaRPr sz="4999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Shape 64">
            <a:extLst>
              <a:ext uri="{FF2B5EF4-FFF2-40B4-BE49-F238E27FC236}">
                <a16:creationId xmlns:a16="http://schemas.microsoft.com/office/drawing/2014/main" id="{4A30DDA0-4F11-4013-A730-E7EC584DCC93}"/>
              </a:ext>
            </a:extLst>
          </p:cNvPr>
          <p:cNvSpPr/>
          <p:nvPr/>
        </p:nvSpPr>
        <p:spPr>
          <a:xfrm>
            <a:off x="7964549" y="3183912"/>
            <a:ext cx="1387257" cy="138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endParaRPr sz="4999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C16000-9D49-42CB-A0C7-49D583B031EC}"/>
              </a:ext>
            </a:extLst>
          </p:cNvPr>
          <p:cNvSpPr/>
          <p:nvPr/>
        </p:nvSpPr>
        <p:spPr>
          <a:xfrm>
            <a:off x="1837191" y="3307505"/>
            <a:ext cx="2226745" cy="1076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BOBJ – Data mining and Business Intelligence solution offers BI capabilities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7CB674-EA04-4877-B763-45D85B4FB7D3}"/>
              </a:ext>
            </a:extLst>
          </p:cNvPr>
          <p:cNvSpPr/>
          <p:nvPr/>
        </p:nvSpPr>
        <p:spPr>
          <a:xfrm>
            <a:off x="5737803" y="3228920"/>
            <a:ext cx="1917201" cy="1076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SAC – SAP Analytics Cloud – All-in-One – Cloud Based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46E531-AE49-4FE5-A0AC-BEC0D4B3E488}"/>
              </a:ext>
            </a:extLst>
          </p:cNvPr>
          <p:cNvSpPr/>
          <p:nvPr/>
        </p:nvSpPr>
        <p:spPr>
          <a:xfrm>
            <a:off x="9424017" y="3352600"/>
            <a:ext cx="2314874" cy="83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SAP – 65% world GDP, 300mn active customer, 80k partners</a:t>
            </a:r>
          </a:p>
        </p:txBody>
      </p:sp>
      <p:sp>
        <p:nvSpPr>
          <p:cNvPr id="53" name="Shape 64">
            <a:extLst>
              <a:ext uri="{FF2B5EF4-FFF2-40B4-BE49-F238E27FC236}">
                <a16:creationId xmlns:a16="http://schemas.microsoft.com/office/drawing/2014/main" id="{CA3C2DCD-970A-4C76-A9CA-9C4CF53F22AA}"/>
              </a:ext>
            </a:extLst>
          </p:cNvPr>
          <p:cNvSpPr/>
          <p:nvPr/>
        </p:nvSpPr>
        <p:spPr>
          <a:xfrm>
            <a:off x="449934" y="4776248"/>
            <a:ext cx="1387257" cy="138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endParaRPr sz="4999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Shape 64">
            <a:extLst>
              <a:ext uri="{FF2B5EF4-FFF2-40B4-BE49-F238E27FC236}">
                <a16:creationId xmlns:a16="http://schemas.microsoft.com/office/drawing/2014/main" id="{B68E50FC-9794-4555-AC9C-E8298C44978C}"/>
              </a:ext>
            </a:extLst>
          </p:cNvPr>
          <p:cNvSpPr/>
          <p:nvPr/>
        </p:nvSpPr>
        <p:spPr>
          <a:xfrm>
            <a:off x="4198455" y="4776248"/>
            <a:ext cx="1387257" cy="138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endParaRPr sz="4999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Shape 64">
            <a:extLst>
              <a:ext uri="{FF2B5EF4-FFF2-40B4-BE49-F238E27FC236}">
                <a16:creationId xmlns:a16="http://schemas.microsoft.com/office/drawing/2014/main" id="{8C4143EC-A6E0-4A80-ACE7-59BA45BE29EB}"/>
              </a:ext>
            </a:extLst>
          </p:cNvPr>
          <p:cNvSpPr/>
          <p:nvPr/>
        </p:nvSpPr>
        <p:spPr>
          <a:xfrm>
            <a:off x="7964549" y="4839039"/>
            <a:ext cx="1387257" cy="138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endParaRPr sz="4999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886EA9-8099-41D5-A51B-663EA5E89929}"/>
              </a:ext>
            </a:extLst>
          </p:cNvPr>
          <p:cNvSpPr/>
          <p:nvPr/>
        </p:nvSpPr>
        <p:spPr>
          <a:xfrm>
            <a:off x="1837191" y="4776249"/>
            <a:ext cx="2226745" cy="1323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BPC – Business Planning and Consolidation system for Financial, HR, etc. planning scenarios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3C7DAA-CCBC-4D01-8194-022BF85805F4}"/>
              </a:ext>
            </a:extLst>
          </p:cNvPr>
          <p:cNvSpPr/>
          <p:nvPr/>
        </p:nvSpPr>
        <p:spPr>
          <a:xfrm>
            <a:off x="5737803" y="4884047"/>
            <a:ext cx="1917201" cy="1076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BI | Predictive | Planning | Application Design | more..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0E49BA-671E-4DED-B1FA-E4EE5CF81FB1}"/>
              </a:ext>
            </a:extLst>
          </p:cNvPr>
          <p:cNvSpPr/>
          <p:nvPr/>
        </p:nvSpPr>
        <p:spPr>
          <a:xfrm>
            <a:off x="9424017" y="5007727"/>
            <a:ext cx="2314874" cy="83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75% beer, 65k jet, 70% oil, 62% chocs, 350Bn per day</a:t>
            </a:r>
          </a:p>
        </p:txBody>
      </p:sp>
      <p:pic>
        <p:nvPicPr>
          <p:cNvPr id="44034" name="Picture 2" descr="Analytics ">
            <a:extLst>
              <a:ext uri="{FF2B5EF4-FFF2-40B4-BE49-F238E27FC236}">
                <a16:creationId xmlns:a16="http://schemas.microsoft.com/office/drawing/2014/main" id="{9F627263-310B-4A27-844F-6DC607C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81" y="1814380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Analysis ">
            <a:extLst>
              <a:ext uri="{FF2B5EF4-FFF2-40B4-BE49-F238E27FC236}">
                <a16:creationId xmlns:a16="http://schemas.microsoft.com/office/drawing/2014/main" id="{EDE269CD-7A47-4749-BEB0-6139C8519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81" y="3521723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8" name="Picture 6" descr="Dashboard ">
            <a:extLst>
              <a:ext uri="{FF2B5EF4-FFF2-40B4-BE49-F238E27FC236}">
                <a16:creationId xmlns:a16="http://schemas.microsoft.com/office/drawing/2014/main" id="{E1C1CFD1-7582-475D-85FE-9630F95E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81" y="5229066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Data processing ">
            <a:extLst>
              <a:ext uri="{FF2B5EF4-FFF2-40B4-BE49-F238E27FC236}">
                <a16:creationId xmlns:a16="http://schemas.microsoft.com/office/drawing/2014/main" id="{D7E34A8E-93AD-4F37-90D3-F4BDAFEB5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76" y="1841286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2" name="Picture 10" descr="Data ">
            <a:extLst>
              <a:ext uri="{FF2B5EF4-FFF2-40B4-BE49-F238E27FC236}">
                <a16:creationId xmlns:a16="http://schemas.microsoft.com/office/drawing/2014/main" id="{8BC2841B-5519-407A-9878-076B2AA6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76" y="3501241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4" name="Picture 12" descr="Data ">
            <a:extLst>
              <a:ext uri="{FF2B5EF4-FFF2-40B4-BE49-F238E27FC236}">
                <a16:creationId xmlns:a16="http://schemas.microsoft.com/office/drawing/2014/main" id="{97B751A5-4A32-42C1-8C9B-6A7B02A2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76" y="5161197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6" name="Picture 14" descr="Monitor ">
            <a:extLst>
              <a:ext uri="{FF2B5EF4-FFF2-40B4-BE49-F238E27FC236}">
                <a16:creationId xmlns:a16="http://schemas.microsoft.com/office/drawing/2014/main" id="{5AB29EB6-63BE-4A3A-9A68-7618FB0C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367" y="1866104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8" name="Picture 16" descr="Distributed ">
            <a:extLst>
              <a:ext uri="{FF2B5EF4-FFF2-40B4-BE49-F238E27FC236}">
                <a16:creationId xmlns:a16="http://schemas.microsoft.com/office/drawing/2014/main" id="{400DF34D-9BD2-4EB9-94C9-9B3F3B26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367" y="3547585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0" name="Picture 18" descr="Database ">
            <a:extLst>
              <a:ext uri="{FF2B5EF4-FFF2-40B4-BE49-F238E27FC236}">
                <a16:creationId xmlns:a16="http://schemas.microsoft.com/office/drawing/2014/main" id="{594DD6CF-1F3C-44F6-A152-EE1C6B406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367" y="5229066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3449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1A7385-B4AD-4E0E-AF13-D04949F20D04}"/>
              </a:ext>
            </a:extLst>
          </p:cNvPr>
          <p:cNvSpPr/>
          <p:nvPr/>
        </p:nvSpPr>
        <p:spPr>
          <a:xfrm>
            <a:off x="8475870" y="893"/>
            <a:ext cx="924098" cy="68562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IN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WHAT IS SAP ANALYTICS CLOUD?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30CC-EF93-48AB-AD03-1D3DD1D289A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121376"/>
            <a:ext cx="6927633" cy="473428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799" dirty="0"/>
              <a:t>Is a Software-as-a-Service (SaaS) is an independent SAP product. </a:t>
            </a:r>
          </a:p>
          <a:p>
            <a:pPr>
              <a:lnSpc>
                <a:spcPct val="120000"/>
              </a:lnSpc>
            </a:pPr>
            <a:r>
              <a:rPr lang="en-US" sz="1799" dirty="0"/>
              <a:t>It allows Business Users / CIOs/ Decision Makers to take informed and confident decision.</a:t>
            </a:r>
          </a:p>
          <a:p>
            <a:pPr>
              <a:lnSpc>
                <a:spcPct val="120000"/>
              </a:lnSpc>
            </a:pPr>
            <a:r>
              <a:rPr lang="en-US" sz="1799" dirty="0"/>
              <a:t>Decision Making = Based on past Data - BI</a:t>
            </a:r>
          </a:p>
          <a:p>
            <a:pPr>
              <a:lnSpc>
                <a:spcPct val="120000"/>
              </a:lnSpc>
            </a:pPr>
            <a:r>
              <a:rPr lang="en-US" sz="1799" dirty="0"/>
              <a:t>Confident Decision = Insight (experiences) – Turn into action – ML</a:t>
            </a:r>
          </a:p>
          <a:p>
            <a:pPr>
              <a:lnSpc>
                <a:spcPct val="120000"/>
              </a:lnSpc>
            </a:pPr>
            <a:r>
              <a:rPr lang="en-US" sz="1799" dirty="0"/>
              <a:t>SAC enables the intelligent enterprise by providing everyone with insight to make confident decisions and actions immediately. A solution which is</a:t>
            </a:r>
          </a:p>
          <a:p>
            <a:pPr>
              <a:lnSpc>
                <a:spcPct val="120000"/>
              </a:lnSpc>
            </a:pPr>
            <a:r>
              <a:rPr lang="en-US" sz="1799" b="1" dirty="0"/>
              <a:t>Complete – </a:t>
            </a:r>
            <a:r>
              <a:rPr lang="en-US" sz="1799" dirty="0"/>
              <a:t>It’s a single solution for BI, Planning, Prediction and App design</a:t>
            </a:r>
          </a:p>
          <a:p>
            <a:pPr>
              <a:lnSpc>
                <a:spcPct val="120000"/>
              </a:lnSpc>
            </a:pPr>
            <a:r>
              <a:rPr lang="en-US" sz="1799" b="1" dirty="0"/>
              <a:t>Contextual – </a:t>
            </a:r>
            <a:r>
              <a:rPr lang="en-US" sz="1799" dirty="0"/>
              <a:t>Turn our insight to actions in context of data</a:t>
            </a:r>
          </a:p>
          <a:p>
            <a:pPr>
              <a:lnSpc>
                <a:spcPct val="120000"/>
              </a:lnSpc>
            </a:pPr>
            <a:r>
              <a:rPr lang="en-US" sz="1799" b="1" dirty="0"/>
              <a:t>Confident </a:t>
            </a:r>
            <a:r>
              <a:rPr lang="en-US" sz="1799" dirty="0"/>
              <a:t>– usage powerful AL-driven insights w/o any ML knowledge.</a:t>
            </a:r>
            <a:endParaRPr lang="en-US" sz="1799" b="1" dirty="0"/>
          </a:p>
        </p:txBody>
      </p:sp>
      <p:pic>
        <p:nvPicPr>
          <p:cNvPr id="45058" name="Picture 2" descr="Enable SAP Analytics Cloud for Smart Decision Making - LMTEQ">
            <a:extLst>
              <a:ext uri="{FF2B5EF4-FFF2-40B4-BE49-F238E27FC236}">
                <a16:creationId xmlns:a16="http://schemas.microsoft.com/office/drawing/2014/main" id="{47E4AC48-D295-4A1D-B687-123AED3F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63" y="2287683"/>
            <a:ext cx="4303152" cy="293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1463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52B9A0-B19C-4ADD-90C0-A3D2CCF79327}"/>
              </a:ext>
            </a:extLst>
          </p:cNvPr>
          <p:cNvSpPr/>
          <p:nvPr/>
        </p:nvSpPr>
        <p:spPr>
          <a:xfrm>
            <a:off x="8475870" y="893"/>
            <a:ext cx="924098" cy="68562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IN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HISTORY OF SAP SAC?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57835C3-39FE-47D3-A255-B8F01F6FAC82}"/>
              </a:ext>
            </a:extLst>
          </p:cNvPr>
          <p:cNvSpPr/>
          <p:nvPr/>
        </p:nvSpPr>
        <p:spPr>
          <a:xfrm>
            <a:off x="700369" y="1121892"/>
            <a:ext cx="775653" cy="691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CBBB1-45F4-4517-8A3D-CC54FBE5DDCB}"/>
              </a:ext>
            </a:extLst>
          </p:cNvPr>
          <p:cNvSpPr txBox="1"/>
          <p:nvPr/>
        </p:nvSpPr>
        <p:spPr>
          <a:xfrm>
            <a:off x="1582213" y="1237050"/>
            <a:ext cx="5244889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Mid 2013 – Project Orca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3AFF5-057B-45FE-A5BC-72D81E2D9D10}"/>
              </a:ext>
            </a:extLst>
          </p:cNvPr>
          <p:cNvSpPr/>
          <p:nvPr/>
        </p:nvSpPr>
        <p:spPr>
          <a:xfrm>
            <a:off x="700369" y="2215849"/>
            <a:ext cx="775653" cy="691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C0417-70FF-46DE-8556-34CD4E2533E9}"/>
              </a:ext>
            </a:extLst>
          </p:cNvPr>
          <p:cNvSpPr txBox="1"/>
          <p:nvPr/>
        </p:nvSpPr>
        <p:spPr>
          <a:xfrm>
            <a:off x="1582213" y="2331005"/>
            <a:ext cx="5244889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2014 – SAP Cloud for planning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43B8DD-0317-4AE3-8022-4720B1430F07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1088195" y="1813751"/>
            <a:ext cx="0" cy="4020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858AF73-D8D8-4974-BE55-9B63D9F1A74F}"/>
              </a:ext>
            </a:extLst>
          </p:cNvPr>
          <p:cNvSpPr/>
          <p:nvPr/>
        </p:nvSpPr>
        <p:spPr>
          <a:xfrm>
            <a:off x="700369" y="3229620"/>
            <a:ext cx="775653" cy="691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B157E-9D1A-4645-9F69-A6A06601259A}"/>
              </a:ext>
            </a:extLst>
          </p:cNvPr>
          <p:cNvSpPr txBox="1"/>
          <p:nvPr/>
        </p:nvSpPr>
        <p:spPr>
          <a:xfrm>
            <a:off x="1566161" y="3336276"/>
            <a:ext cx="5244889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2015 – SAP BOBJ Cloud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8479B3-5BEB-4121-82CF-BDDAC6BF1AA7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1088195" y="2907708"/>
            <a:ext cx="0" cy="3219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C897FC-3B6A-4E3A-AFC4-B0B45F54ED96}"/>
              </a:ext>
            </a:extLst>
          </p:cNvPr>
          <p:cNvSpPr/>
          <p:nvPr/>
        </p:nvSpPr>
        <p:spPr>
          <a:xfrm>
            <a:off x="700369" y="4243391"/>
            <a:ext cx="775653" cy="691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A5F3F-16F7-477F-9653-809097D52268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1088195" y="3921479"/>
            <a:ext cx="0" cy="3219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91C2AE-8DB9-4BBE-9B7B-FCD995550766}"/>
              </a:ext>
            </a:extLst>
          </p:cNvPr>
          <p:cNvSpPr txBox="1"/>
          <p:nvPr/>
        </p:nvSpPr>
        <p:spPr>
          <a:xfrm>
            <a:off x="1646851" y="4339660"/>
            <a:ext cx="4548149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2017 – SAP Cloud for Analytics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153AB-0C9F-4176-85CF-824C95496248}"/>
              </a:ext>
            </a:extLst>
          </p:cNvPr>
          <p:cNvSpPr/>
          <p:nvPr/>
        </p:nvSpPr>
        <p:spPr>
          <a:xfrm>
            <a:off x="700368" y="5235767"/>
            <a:ext cx="775653" cy="69185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93C999-B2A7-4CB9-A81F-508DBE46E606}"/>
              </a:ext>
            </a:extLst>
          </p:cNvPr>
          <p:cNvCxnSpPr/>
          <p:nvPr/>
        </p:nvCxnSpPr>
        <p:spPr>
          <a:xfrm>
            <a:off x="1088193" y="4913854"/>
            <a:ext cx="0" cy="3219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E42A1E-A8CF-45D6-A9FA-8CC15DBC415D}"/>
              </a:ext>
            </a:extLst>
          </p:cNvPr>
          <p:cNvSpPr txBox="1"/>
          <p:nvPr/>
        </p:nvSpPr>
        <p:spPr>
          <a:xfrm>
            <a:off x="1646851" y="5261580"/>
            <a:ext cx="5244889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2019 – SAP Analytics Cloud</a:t>
            </a:r>
          </a:p>
        </p:txBody>
      </p:sp>
      <p:pic>
        <p:nvPicPr>
          <p:cNvPr id="41986" name="Picture 2" descr="SAP Analytics Cloud | End-to-End Analytics Platform- AstuteOne">
            <a:extLst>
              <a:ext uri="{FF2B5EF4-FFF2-40B4-BE49-F238E27FC236}">
                <a16:creationId xmlns:a16="http://schemas.microsoft.com/office/drawing/2014/main" id="{0E5D48E1-76D4-4CE8-A386-F0D2ADA8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982" y="1413428"/>
            <a:ext cx="6633997" cy="384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23497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F37FE-D749-4554-94F6-5BC5BE4E9DF9}"/>
              </a:ext>
            </a:extLst>
          </p:cNvPr>
          <p:cNvSpPr/>
          <p:nvPr/>
        </p:nvSpPr>
        <p:spPr>
          <a:xfrm>
            <a:off x="8475870" y="893"/>
            <a:ext cx="924098" cy="68562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IN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SAC STRATEGY - PRINCIPLES OF CONVERGENCE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0B15F-5224-42D9-8584-AB5EB6F9D96B}"/>
              </a:ext>
            </a:extLst>
          </p:cNvPr>
          <p:cNvSpPr txBox="1"/>
          <p:nvPr/>
        </p:nvSpPr>
        <p:spPr>
          <a:xfrm>
            <a:off x="700367" y="1276725"/>
            <a:ext cx="5598872" cy="258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We are converging USE CASES not FEATURES and FUNCTIONS</a:t>
            </a:r>
          </a:p>
          <a:p>
            <a:pPr defTabSz="1218621">
              <a:defRPr/>
            </a:pPr>
            <a:endParaRPr lang="en-US" sz="1799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42797" indent="-342797" defTabSz="1218621">
              <a:buFontTx/>
              <a:buChar char="-"/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No Force Migration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Exception: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SAP BOBJ explorer, SAP BOBJ Dashboard – Dec 2020 – ADOBE Flash technology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SAP BOBJ Desktop Intelligence – Dec 2018</a:t>
            </a:r>
          </a:p>
          <a:p>
            <a:pPr defTabSz="1218621">
              <a:defRPr/>
            </a:pPr>
            <a:endParaRPr lang="en-US" sz="1799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46082" name="Picture 2" descr="SAP Analytics Cloud | SAP Analytics Cloud Services">
            <a:extLst>
              <a:ext uri="{FF2B5EF4-FFF2-40B4-BE49-F238E27FC236}">
                <a16:creationId xmlns:a16="http://schemas.microsoft.com/office/drawing/2014/main" id="{E2ADB112-762E-4DF2-9177-ED0D0DAD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531" y="1910037"/>
            <a:ext cx="6956294" cy="390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49836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7CBBF05-16D8-40E6-B19C-BEE61096A7D8}"/>
              </a:ext>
            </a:extLst>
          </p:cNvPr>
          <p:cNvGrpSpPr/>
          <p:nvPr/>
        </p:nvGrpSpPr>
        <p:grpSpPr>
          <a:xfrm>
            <a:off x="304888" y="1552803"/>
            <a:ext cx="11304080" cy="4474063"/>
            <a:chOff x="722088" y="4001592"/>
            <a:chExt cx="22614050" cy="895045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8B93BB4-DABD-4294-A000-B596970E9E9D}"/>
                </a:ext>
              </a:extLst>
            </p:cNvPr>
            <p:cNvGrpSpPr/>
            <p:nvPr/>
          </p:nvGrpSpPr>
          <p:grpSpPr>
            <a:xfrm>
              <a:off x="9759610" y="4099554"/>
              <a:ext cx="3889426" cy="3432425"/>
              <a:chOff x="9421091" y="3620823"/>
              <a:chExt cx="4382227" cy="3867323"/>
            </a:xfrm>
            <a:solidFill>
              <a:schemeClr val="accent1"/>
            </a:solidFill>
          </p:grpSpPr>
          <p:sp>
            <p:nvSpPr>
              <p:cNvPr id="45" name="Rounded Rectangle 31">
                <a:extLst>
                  <a:ext uri="{FF2B5EF4-FFF2-40B4-BE49-F238E27FC236}">
                    <a16:creationId xmlns:a16="http://schemas.microsoft.com/office/drawing/2014/main" id="{ED494145-1269-4917-A3B8-9AB0EEEBDF36}"/>
                  </a:ext>
                </a:extLst>
              </p:cNvPr>
              <p:cNvSpPr/>
              <p:nvPr/>
            </p:nvSpPr>
            <p:spPr>
              <a:xfrm>
                <a:off x="9935995" y="3620823"/>
                <a:ext cx="3867323" cy="3867323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943"/>
                <a:endParaRPr lang="en-US" sz="1799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riangle 32">
                <a:extLst>
                  <a:ext uri="{FF2B5EF4-FFF2-40B4-BE49-F238E27FC236}">
                    <a16:creationId xmlns:a16="http://schemas.microsoft.com/office/drawing/2014/main" id="{135C0396-8EBC-43B2-9E33-318E9990D1C8}"/>
                  </a:ext>
                </a:extLst>
              </p:cNvPr>
              <p:cNvSpPr/>
              <p:nvPr/>
            </p:nvSpPr>
            <p:spPr>
              <a:xfrm rot="16200000">
                <a:off x="9359023" y="4519579"/>
                <a:ext cx="899992" cy="775855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943"/>
                <a:endParaRPr lang="en-US" sz="1799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5BF1B9A-99E3-4389-BC4C-A7BBEF730BDD}"/>
                </a:ext>
              </a:extLst>
            </p:cNvPr>
            <p:cNvGrpSpPr/>
            <p:nvPr/>
          </p:nvGrpSpPr>
          <p:grpSpPr>
            <a:xfrm>
              <a:off x="12882596" y="5815766"/>
              <a:ext cx="3927614" cy="3432425"/>
              <a:chOff x="12939768" y="5554484"/>
              <a:chExt cx="4425253" cy="3867323"/>
            </a:xfrm>
          </p:grpSpPr>
          <p:sp>
            <p:nvSpPr>
              <p:cNvPr id="43" name="Rounded Rectangle 34">
                <a:extLst>
                  <a:ext uri="{FF2B5EF4-FFF2-40B4-BE49-F238E27FC236}">
                    <a16:creationId xmlns:a16="http://schemas.microsoft.com/office/drawing/2014/main" id="{5147AD75-668B-4579-8700-7979AEFC98AF}"/>
                  </a:ext>
                </a:extLst>
              </p:cNvPr>
              <p:cNvSpPr/>
              <p:nvPr/>
            </p:nvSpPr>
            <p:spPr>
              <a:xfrm>
                <a:off x="12939768" y="5554484"/>
                <a:ext cx="3867323" cy="3867323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943"/>
                <a:endParaRPr lang="en-US" sz="1799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riangle 35">
                <a:extLst>
                  <a:ext uri="{FF2B5EF4-FFF2-40B4-BE49-F238E27FC236}">
                    <a16:creationId xmlns:a16="http://schemas.microsoft.com/office/drawing/2014/main" id="{8D1BF2A1-D23B-4BA0-B750-81AE82DD0EDD}"/>
                  </a:ext>
                </a:extLst>
              </p:cNvPr>
              <p:cNvSpPr/>
              <p:nvPr/>
            </p:nvSpPr>
            <p:spPr>
              <a:xfrm rot="5400000">
                <a:off x="16527098" y="7100219"/>
                <a:ext cx="899992" cy="775855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943"/>
                <a:endParaRPr lang="en-US" sz="1799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9304B8-F4DB-472B-936E-4A6CFF4B0B98}"/>
                </a:ext>
              </a:extLst>
            </p:cNvPr>
            <p:cNvGrpSpPr/>
            <p:nvPr/>
          </p:nvGrpSpPr>
          <p:grpSpPr>
            <a:xfrm>
              <a:off x="7621989" y="6564659"/>
              <a:ext cx="3927615" cy="3432425"/>
              <a:chOff x="7012628" y="6398263"/>
              <a:chExt cx="4425254" cy="3867323"/>
            </a:xfrm>
          </p:grpSpPr>
          <p:sp>
            <p:nvSpPr>
              <p:cNvPr id="39" name="Rounded Rectangle 39">
                <a:extLst>
                  <a:ext uri="{FF2B5EF4-FFF2-40B4-BE49-F238E27FC236}">
                    <a16:creationId xmlns:a16="http://schemas.microsoft.com/office/drawing/2014/main" id="{94397172-95E7-431C-A7E2-16C00C97DF05}"/>
                  </a:ext>
                </a:extLst>
              </p:cNvPr>
              <p:cNvSpPr/>
              <p:nvPr/>
            </p:nvSpPr>
            <p:spPr>
              <a:xfrm>
                <a:off x="7570559" y="6398263"/>
                <a:ext cx="3867323" cy="386732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943"/>
                <a:endParaRPr lang="en-US" sz="1799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riangle 40">
                <a:extLst>
                  <a:ext uri="{FF2B5EF4-FFF2-40B4-BE49-F238E27FC236}">
                    <a16:creationId xmlns:a16="http://schemas.microsoft.com/office/drawing/2014/main" id="{C81FD9B7-7A67-405E-A504-49EA2A7D2A6D}"/>
                  </a:ext>
                </a:extLst>
              </p:cNvPr>
              <p:cNvSpPr/>
              <p:nvPr/>
            </p:nvSpPr>
            <p:spPr>
              <a:xfrm rot="16200000">
                <a:off x="6950560" y="7943997"/>
                <a:ext cx="899992" cy="775855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943"/>
                <a:endParaRPr lang="en-US" sz="1799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F87E8-1A76-46D2-AB89-EB7DC0AE6146}"/>
                </a:ext>
              </a:extLst>
            </p:cNvPr>
            <p:cNvGrpSpPr/>
            <p:nvPr/>
          </p:nvGrpSpPr>
          <p:grpSpPr>
            <a:xfrm>
              <a:off x="10783164" y="8753223"/>
              <a:ext cx="3938609" cy="3432425"/>
              <a:chOff x="10574332" y="8864124"/>
              <a:chExt cx="4437641" cy="3867323"/>
            </a:xfrm>
          </p:grpSpPr>
          <p:sp>
            <p:nvSpPr>
              <p:cNvPr id="36" name="Rounded Rectangle 48">
                <a:extLst>
                  <a:ext uri="{FF2B5EF4-FFF2-40B4-BE49-F238E27FC236}">
                    <a16:creationId xmlns:a16="http://schemas.microsoft.com/office/drawing/2014/main" id="{DDCD3E2E-CBCA-46A8-8EA2-43AB4ADE5241}"/>
                  </a:ext>
                </a:extLst>
              </p:cNvPr>
              <p:cNvSpPr/>
              <p:nvPr/>
            </p:nvSpPr>
            <p:spPr>
              <a:xfrm>
                <a:off x="10574332" y="8864124"/>
                <a:ext cx="3867323" cy="386732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943"/>
                <a:endParaRPr lang="en-US" sz="1799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riangle 49">
                <a:extLst>
                  <a:ext uri="{FF2B5EF4-FFF2-40B4-BE49-F238E27FC236}">
                    <a16:creationId xmlns:a16="http://schemas.microsoft.com/office/drawing/2014/main" id="{4C7F822D-2511-4FED-9953-9EA6D0273079}"/>
                  </a:ext>
                </a:extLst>
              </p:cNvPr>
              <p:cNvSpPr/>
              <p:nvPr/>
            </p:nvSpPr>
            <p:spPr>
              <a:xfrm rot="5400000">
                <a:off x="14174050" y="10967540"/>
                <a:ext cx="899992" cy="77585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943"/>
                <a:endParaRPr lang="en-US" sz="1799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D98042-91D2-47A5-8EC7-69733589CBB6}"/>
                </a:ext>
              </a:extLst>
            </p:cNvPr>
            <p:cNvSpPr/>
            <p:nvPr/>
          </p:nvSpPr>
          <p:spPr>
            <a:xfrm>
              <a:off x="11062724" y="50854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943"/>
              <a:r>
                <a:rPr lang="en-US" sz="3299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FD6179-5D52-42BC-B0D7-EE2DC8DE914A}"/>
                </a:ext>
              </a:extLst>
            </p:cNvPr>
            <p:cNvSpPr/>
            <p:nvPr/>
          </p:nvSpPr>
          <p:spPr>
            <a:xfrm>
              <a:off x="13688872" y="69770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943"/>
              <a:r>
                <a:rPr lang="en-US" sz="3299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A23A19-D790-42E3-99D7-8944CC388F25}"/>
                </a:ext>
              </a:extLst>
            </p:cNvPr>
            <p:cNvSpPr/>
            <p:nvPr/>
          </p:nvSpPr>
          <p:spPr>
            <a:xfrm>
              <a:off x="8916592" y="771486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943"/>
              <a:r>
                <a:rPr lang="en-US" sz="3299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19424F-5BF4-4AB7-BD39-5BB845419799}"/>
                </a:ext>
              </a:extLst>
            </p:cNvPr>
            <p:cNvSpPr/>
            <p:nvPr/>
          </p:nvSpPr>
          <p:spPr>
            <a:xfrm>
              <a:off x="11633318" y="9954006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943"/>
              <a:r>
                <a:rPr lang="en-US" sz="3299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BCE5E7-E9B6-4342-A39D-ED66E8E69E62}"/>
                </a:ext>
              </a:extLst>
            </p:cNvPr>
            <p:cNvGrpSpPr/>
            <p:nvPr/>
          </p:nvGrpSpPr>
          <p:grpSpPr>
            <a:xfrm>
              <a:off x="17121298" y="5921511"/>
              <a:ext cx="6214840" cy="3481992"/>
              <a:chOff x="2181171" y="7352625"/>
              <a:chExt cx="6214840" cy="348199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E5C5CF-651A-4796-A152-E9667D96AF07}"/>
                  </a:ext>
                </a:extLst>
              </p:cNvPr>
              <p:cNvSpPr txBox="1"/>
              <p:nvPr/>
            </p:nvSpPr>
            <p:spPr>
              <a:xfrm>
                <a:off x="2269959" y="7352625"/>
                <a:ext cx="5952272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943"/>
                <a:r>
                  <a:rPr lang="en-US" sz="1799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Lumira 2.x – by 2024</a:t>
                </a:r>
              </a:p>
              <a:p>
                <a:pPr defTabSz="913943"/>
                <a:r>
                  <a:rPr lang="en-US" sz="1799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After must move to SAC</a:t>
                </a:r>
              </a:p>
            </p:txBody>
          </p:sp>
          <p:sp>
            <p:nvSpPr>
              <p:cNvPr id="35" name="Subtitle 2">
                <a:extLst>
                  <a:ext uri="{FF2B5EF4-FFF2-40B4-BE49-F238E27FC236}">
                    <a16:creationId xmlns:a16="http://schemas.microsoft.com/office/drawing/2014/main" id="{D703056D-6CB5-4362-8F42-B3A1E89E63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71" y="8645287"/>
                <a:ext cx="6214840" cy="2189330"/>
              </a:xfrm>
              <a:prstGeom prst="rect">
                <a:avLst/>
              </a:prstGeom>
            </p:spPr>
            <p:txBody>
              <a:bodyPr vert="horz" wrap="square" lIns="108689" tIns="54345" rIns="108689" bIns="543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Dashboard and App Design BOBJ Designer Studio Bex WebApp Designer BOBJ Dashboard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780835A-C993-4130-8E6B-68AC229E17C6}"/>
                </a:ext>
              </a:extLst>
            </p:cNvPr>
            <p:cNvGrpSpPr/>
            <p:nvPr/>
          </p:nvGrpSpPr>
          <p:grpSpPr>
            <a:xfrm>
              <a:off x="15299082" y="9728589"/>
              <a:ext cx="5043758" cy="3223458"/>
              <a:chOff x="2337789" y="7995773"/>
              <a:chExt cx="5043758" cy="322345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72A40D-8A3E-49C3-83A4-78C0B021818B}"/>
                  </a:ext>
                </a:extLst>
              </p:cNvPr>
              <p:cNvSpPr txBox="1"/>
              <p:nvPr/>
            </p:nvSpPr>
            <p:spPr>
              <a:xfrm>
                <a:off x="2337789" y="7995773"/>
                <a:ext cx="444737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3943"/>
                <a:r>
                  <a:rPr lang="en-US" sz="1799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Analysis for Office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D1FEBA42-B176-473D-8796-03EE670DA6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7789" y="8734437"/>
                <a:ext cx="5043758" cy="2484794"/>
              </a:xfrm>
              <a:prstGeom prst="rect">
                <a:avLst/>
              </a:prstGeom>
            </p:spPr>
            <p:txBody>
              <a:bodyPr vert="horz" wrap="square" lIns="108689" tIns="54345" rIns="108689" bIns="543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Office Integration</a:t>
                </a:r>
              </a:p>
              <a:p>
                <a:pPr algn="l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Live Office</a:t>
                </a:r>
              </a:p>
              <a:p>
                <a:pPr algn="l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EPM Add-in</a:t>
                </a:r>
              </a:p>
              <a:p>
                <a:pPr algn="l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Bex Analyzer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23AB13-0AC6-44DF-953E-A2AFE8E6119D}"/>
                </a:ext>
              </a:extLst>
            </p:cNvPr>
            <p:cNvGrpSpPr/>
            <p:nvPr/>
          </p:nvGrpSpPr>
          <p:grpSpPr>
            <a:xfrm>
              <a:off x="982165" y="4001592"/>
              <a:ext cx="8421646" cy="2543378"/>
              <a:chOff x="-1196717" y="7995773"/>
              <a:chExt cx="8421646" cy="254337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12FCC1-91DB-4581-B3C7-294AAA7FC1EB}"/>
                  </a:ext>
                </a:extLst>
              </p:cNvPr>
              <p:cNvSpPr txBox="1"/>
              <p:nvPr/>
            </p:nvSpPr>
            <p:spPr>
              <a:xfrm>
                <a:off x="4651989" y="7995773"/>
                <a:ext cx="241284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913943"/>
                <a:r>
                  <a:rPr lang="en-US" sz="1799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SAC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348B8CE6-AF2F-4948-9AB0-07612EE39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196717" y="8645287"/>
                <a:ext cx="8421646" cy="1893864"/>
              </a:xfrm>
              <a:prstGeom prst="rect">
                <a:avLst/>
              </a:prstGeom>
            </p:spPr>
            <p:txBody>
              <a:bodyPr vert="horz" wrap="square" lIns="108689" tIns="54345" rIns="108689" bIns="543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SAP BOBJ explorer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Rombi</a:t>
                </a:r>
                <a:endPara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endParaRPr>
              </a:p>
              <a:p>
                <a:pPr algn="r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Lumira Desktop and Discovery</a:t>
                </a:r>
              </a:p>
              <a:p>
                <a:pPr algn="r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BOBJ Analysis for OLAP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DBB259-3C57-4EA1-9C93-837C5482B8B2}"/>
                </a:ext>
              </a:extLst>
            </p:cNvPr>
            <p:cNvGrpSpPr/>
            <p:nvPr/>
          </p:nvGrpSpPr>
          <p:grpSpPr>
            <a:xfrm>
              <a:off x="722088" y="7045057"/>
              <a:ext cx="6385670" cy="3339684"/>
              <a:chOff x="631457" y="7995773"/>
              <a:chExt cx="6385670" cy="333968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B16AEB-17F9-475A-A400-56145CD57737}"/>
                  </a:ext>
                </a:extLst>
              </p:cNvPr>
              <p:cNvSpPr txBox="1"/>
              <p:nvPr/>
            </p:nvSpPr>
            <p:spPr>
              <a:xfrm>
                <a:off x="631457" y="7995773"/>
                <a:ext cx="638567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defTabSz="913943"/>
                <a:r>
                  <a:rPr lang="en-US" sz="1799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Crystal Reports (BOBJ) SAP SAC</a:t>
                </a:r>
              </a:p>
            </p:txBody>
          </p:sp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79D5ABAF-9B70-4A08-BDF0-DC80CCC057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3369" y="9441593"/>
                <a:ext cx="5043758" cy="1893864"/>
              </a:xfrm>
              <a:prstGeom prst="rect">
                <a:avLst/>
              </a:prstGeom>
            </p:spPr>
            <p:txBody>
              <a:bodyPr vert="horz" wrap="square" lIns="108689" tIns="54345" rIns="108689" bIns="543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Reporting</a:t>
                </a:r>
              </a:p>
              <a:p>
                <a:pPr algn="r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Desktop Intelligence</a:t>
                </a:r>
              </a:p>
              <a:p>
                <a:pPr algn="r" defTabSz="543655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BOBJ Set Analytics</a:t>
                </a:r>
              </a:p>
            </p:txBody>
          </p:sp>
        </p:grp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IMPACT ON EXISTING SOLUTION – </a:t>
            </a:r>
            <a:r>
              <a:rPr lang="en-IN" sz="2399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 STRATEGY</a:t>
            </a:r>
            <a:endParaRPr lang="en-IN" sz="2399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4033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5893FB03-23D0-4A9A-ABBE-AF35C2F7AE17}"/>
              </a:ext>
            </a:extLst>
          </p:cNvPr>
          <p:cNvSpPr/>
          <p:nvPr/>
        </p:nvSpPr>
        <p:spPr>
          <a:xfrm>
            <a:off x="635521" y="1634902"/>
            <a:ext cx="3696810" cy="4371099"/>
          </a:xfrm>
          <a:prstGeom prst="roundRect">
            <a:avLst>
              <a:gd name="adj" fmla="val 911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6994" rtlCol="0" anchor="t" anchorCtr="0"/>
          <a:lstStyle/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Planning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Business Planning &amp; Consolidation system (BPC)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On-premise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SAP S/4HANA for standalone planning along FIN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BPC – On-premise planning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Cloud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SAC – Stand along planning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B73287-5CD4-4ACF-98D1-81B8A629E4EE}"/>
              </a:ext>
            </a:extLst>
          </p:cNvPr>
          <p:cNvSpPr/>
          <p:nvPr/>
        </p:nvSpPr>
        <p:spPr>
          <a:xfrm>
            <a:off x="1867398" y="1307635"/>
            <a:ext cx="1233056" cy="12330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BE91F903-7E64-4505-9BA2-2225E902099E}"/>
              </a:ext>
            </a:extLst>
          </p:cNvPr>
          <p:cNvSpPr/>
          <p:nvPr/>
        </p:nvSpPr>
        <p:spPr>
          <a:xfrm>
            <a:off x="8161239" y="1634902"/>
            <a:ext cx="3696810" cy="4371099"/>
          </a:xfrm>
          <a:prstGeom prst="roundRect">
            <a:avLst>
              <a:gd name="adj" fmla="val 91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6994" rtlCol="0" anchor="t" anchorCtr="0"/>
          <a:lstStyle/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Consolidation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Business Planning &amp; Consolidation system (BPC)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On-premise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SAP S/4HANA group reporting functionality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BPC – On-premise planning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EC94E1-29E7-4910-9AC9-A1455C5A20BD}"/>
              </a:ext>
            </a:extLst>
          </p:cNvPr>
          <p:cNvSpPr/>
          <p:nvPr/>
        </p:nvSpPr>
        <p:spPr>
          <a:xfrm>
            <a:off x="9393116" y="1307635"/>
            <a:ext cx="1233056" cy="12330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IMPACT ON EXISTING SOLUTION – </a:t>
            </a:r>
            <a:r>
              <a:rPr lang="en-IN" sz="2399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PLANNING STRATEGY</a:t>
            </a:r>
            <a:endParaRPr lang="en-IN" sz="2399" dirty="0">
              <a:latin typeface="Arial" panose="020B0604020202020204" pitchFamily="34" charset="0"/>
            </a:endParaRPr>
          </a:p>
        </p:txBody>
      </p:sp>
      <p:pic>
        <p:nvPicPr>
          <p:cNvPr id="47106" name="Picture 2" descr="Planning ">
            <a:extLst>
              <a:ext uri="{FF2B5EF4-FFF2-40B4-BE49-F238E27FC236}">
                <a16:creationId xmlns:a16="http://schemas.microsoft.com/office/drawing/2014/main" id="{4BD32395-5592-4BFE-815C-7B6BB42A2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86" y="1562956"/>
            <a:ext cx="681387" cy="6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 descr="Solution ">
            <a:extLst>
              <a:ext uri="{FF2B5EF4-FFF2-40B4-BE49-F238E27FC236}">
                <a16:creationId xmlns:a16="http://schemas.microsoft.com/office/drawing/2014/main" id="{1D476B86-CC53-4636-8045-5C609487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15" y="1562956"/>
            <a:ext cx="681387" cy="6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A0F78C7A-FF83-4E5B-A516-E569A39E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331" y="2883967"/>
            <a:ext cx="3870991" cy="229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9709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EF87294-E1A9-4225-9BA5-FEC005B8D375}"/>
              </a:ext>
            </a:extLst>
          </p:cNvPr>
          <p:cNvGrpSpPr/>
          <p:nvPr/>
        </p:nvGrpSpPr>
        <p:grpSpPr>
          <a:xfrm>
            <a:off x="4649241" y="1963476"/>
            <a:ext cx="6807591" cy="3373339"/>
            <a:chOff x="5281701" y="1963094"/>
            <a:chExt cx="6809364" cy="3374218"/>
          </a:xfrm>
        </p:grpSpPr>
        <p:sp>
          <p:nvSpPr>
            <p:cNvPr id="8" name="Rounded Rectangle 8">
              <a:extLst>
                <a:ext uri="{FF2B5EF4-FFF2-40B4-BE49-F238E27FC236}">
                  <a16:creationId xmlns:a16="http://schemas.microsoft.com/office/drawing/2014/main" id="{D739309F-7BB0-4C87-AFE8-34751E212A63}"/>
                </a:ext>
              </a:extLst>
            </p:cNvPr>
            <p:cNvSpPr/>
            <p:nvPr/>
          </p:nvSpPr>
          <p:spPr>
            <a:xfrm>
              <a:off x="5281701" y="3814415"/>
              <a:ext cx="6809364" cy="1522897"/>
            </a:xfrm>
            <a:prstGeom prst="roundRect">
              <a:avLst>
                <a:gd name="adj" fmla="val 91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2659" rtlCol="0" anchor="ctr"/>
            <a:lstStyle/>
            <a:p>
              <a:pPr defTabSz="914126"/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Together with all of it, SAP introduced a state of art app builder called Application Layer.</a:t>
              </a:r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6455EF51-ADAE-4343-BE90-222890859668}"/>
                </a:ext>
              </a:extLst>
            </p:cNvPr>
            <p:cNvSpPr/>
            <p:nvPr/>
          </p:nvSpPr>
          <p:spPr>
            <a:xfrm>
              <a:off x="5281701" y="1963094"/>
              <a:ext cx="6809364" cy="1535480"/>
            </a:xfrm>
            <a:prstGeom prst="roundRect">
              <a:avLst>
                <a:gd name="adj" fmla="val 911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2659" rtlCol="0" anchor="ctr"/>
            <a:lstStyle/>
            <a:p>
              <a:pPr defTabSz="914126"/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SAP Data Intelligence is a solution which On-premise and allows us to create models and apply them on dataset to get prediction. Going forward all the developments related to this since 2018 were channelized to SAC.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0F6864-2904-4757-B4FE-DDC148AC7848}"/>
                </a:ext>
              </a:extLst>
            </p:cNvPr>
            <p:cNvSpPr/>
            <p:nvPr/>
          </p:nvSpPr>
          <p:spPr>
            <a:xfrm>
              <a:off x="5356131" y="2084417"/>
              <a:ext cx="1233377" cy="123337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E79E44-CE74-414B-9FD8-814CF3BB6220}"/>
                </a:ext>
              </a:extLst>
            </p:cNvPr>
            <p:cNvSpPr/>
            <p:nvPr/>
          </p:nvSpPr>
          <p:spPr>
            <a:xfrm>
              <a:off x="5356131" y="3995375"/>
              <a:ext cx="1233377" cy="123337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IMPACT ON EXISTING SOLUTION – </a:t>
            </a:r>
            <a:r>
              <a:rPr lang="en-IN" sz="2399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</a:t>
            </a:r>
            <a:endParaRPr lang="en-IN" sz="2399" dirty="0">
              <a:latin typeface="Arial" panose="020B0604020202020204" pitchFamily="34" charset="0"/>
            </a:endParaRPr>
          </a:p>
        </p:txBody>
      </p:sp>
      <p:pic>
        <p:nvPicPr>
          <p:cNvPr id="48130" name="Picture 2" descr="SAP Analytics Cloud | SAP Analytics Cloud Services">
            <a:extLst>
              <a:ext uri="{FF2B5EF4-FFF2-40B4-BE49-F238E27FC236}">
                <a16:creationId xmlns:a16="http://schemas.microsoft.com/office/drawing/2014/main" id="{CF825E2A-C598-4BEA-9034-2CEEFA88C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31" y="1279809"/>
            <a:ext cx="4275611" cy="443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Solution ">
            <a:extLst>
              <a:ext uri="{FF2B5EF4-FFF2-40B4-BE49-F238E27FC236}">
                <a16:creationId xmlns:a16="http://schemas.microsoft.com/office/drawing/2014/main" id="{0C787601-B83B-46B3-9145-DC3F46BD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131" y="2376329"/>
            <a:ext cx="609441" cy="6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4" name="Picture 6" descr="Consolidate ">
            <a:extLst>
              <a:ext uri="{FF2B5EF4-FFF2-40B4-BE49-F238E27FC236}">
                <a16:creationId xmlns:a16="http://schemas.microsoft.com/office/drawing/2014/main" id="{C96841B3-BE6D-4B70-8103-090F957E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08" y="4242763"/>
            <a:ext cx="775465" cy="77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1863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WHY SAC IS IMPORTANT AS COMPARE TO OUTSIDE MARKET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C797F1-9B67-45BA-BCCF-A036422C765C}"/>
              </a:ext>
            </a:extLst>
          </p:cNvPr>
          <p:cNvSpPr/>
          <p:nvPr/>
        </p:nvSpPr>
        <p:spPr>
          <a:xfrm>
            <a:off x="1044443" y="1788853"/>
            <a:ext cx="4718752" cy="2948169"/>
          </a:xfrm>
          <a:prstGeom prst="roundRect">
            <a:avLst>
              <a:gd name="adj" fmla="val 911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Bi – Business Intelligence – Tableau (Salesforce 15.7Bn), Power BI, </a:t>
            </a:r>
            <a:r>
              <a:rPr lang="en-US" sz="1799" dirty="0" err="1">
                <a:solidFill>
                  <a:prstClr val="white"/>
                </a:solidFill>
                <a:latin typeface="Arial" panose="020B0604020202020204" pitchFamily="34" charset="0"/>
              </a:rPr>
              <a:t>QuickTech</a:t>
            </a:r>
            <a:endParaRPr lang="en-US" sz="1799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Planning – Hyperion, </a:t>
            </a:r>
            <a:r>
              <a:rPr lang="en-US" sz="1799" dirty="0" err="1">
                <a:solidFill>
                  <a:prstClr val="white"/>
                </a:solidFill>
                <a:latin typeface="Arial" panose="020B0604020202020204" pitchFamily="34" charset="0"/>
              </a:rPr>
              <a:t>Apaplan</a:t>
            </a:r>
            <a:endParaRPr lang="en-US" sz="1799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Predictive – Watson, SAS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Application Designer – UI5 &amp; Fiori, Android, Angular, React etc.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SAC – Can cover all above scenarios.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F5427D-D23E-4FF6-B521-EC35A6CFE906}"/>
              </a:ext>
            </a:extLst>
          </p:cNvPr>
          <p:cNvSpPr/>
          <p:nvPr/>
        </p:nvSpPr>
        <p:spPr>
          <a:xfrm>
            <a:off x="1823520" y="4082629"/>
            <a:ext cx="1233056" cy="12330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154" name="Picture 2" descr="Process ">
            <a:extLst>
              <a:ext uri="{FF2B5EF4-FFF2-40B4-BE49-F238E27FC236}">
                <a16:creationId xmlns:a16="http://schemas.microsoft.com/office/drawing/2014/main" id="{15C1A356-2A26-4BA1-89E4-D4AD239D7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82" y="4306218"/>
            <a:ext cx="735524" cy="73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B892EA5B-7461-4248-A4CD-66C21F1D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194" y="1788853"/>
            <a:ext cx="6567949" cy="388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9725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/>
        </p:nvGraphicFramePr>
        <p:xfrm>
          <a:off x="594884" y="1350432"/>
          <a:ext cx="11183562" cy="448040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8114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0778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737704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963845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102956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518609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080778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0778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17460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8264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All analytics on one cloud native platform: BI, planning, augmented​ analytics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Not in one platform 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(no planning) 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8908"/>
                  </a:ext>
                </a:extLst>
              </a:tr>
              <a:tr h="8264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Live connection to on-premise data sources without moving the data to cloud​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3817"/>
                  </a:ext>
                </a:extLst>
              </a:tr>
              <a:tr h="8264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Pre-built industry and line-of-business content, built by the vendor and its partners​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65847"/>
                  </a:ext>
                </a:extLst>
              </a:tr>
              <a:tr h="8264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Hybrid analytics: offering on premise and cloud that work together​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(Acquired through Tableau)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626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/>
        </p:nvGraphicFramePr>
        <p:xfrm>
          <a:off x="4209361" y="5959770"/>
          <a:ext cx="7569087" cy="384016"/>
        </p:xfrm>
        <a:graphic>
          <a:graphicData uri="http://schemas.openxmlformats.org/drawingml/2006/table">
            <a:tbl>
              <a:tblPr firstRow="1" bandRow="1"/>
              <a:tblGrid>
                <a:gridCol w="2523029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029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029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8401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 marL="91416" marR="91416" marT="45708" marB="45708"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101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/>
        </p:nvGraphicFramePr>
        <p:xfrm>
          <a:off x="594884" y="1304304"/>
          <a:ext cx="11183563" cy="487943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8114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0778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916562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1003591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013527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222195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248018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0778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67755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100852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Embedded machine learning in business applications with process and workflow with semantics and business logic​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63374"/>
                  </a:ext>
                </a:extLst>
              </a:tr>
              <a:tr h="8227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Board and C-suite analytics with large touch screens display UX with SAP Digital Boardroom​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36495"/>
                  </a:ext>
                </a:extLst>
              </a:tr>
              <a:tr h="8227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End-to-end data management and analytics capabilities that work seamlessly together 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07669"/>
                  </a:ext>
                </a:extLst>
              </a:tr>
              <a:tr h="54748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Planning and analysis embedded with ERP​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00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/>
        </p:nvGraphicFramePr>
        <p:xfrm>
          <a:off x="4209361" y="6084212"/>
          <a:ext cx="7569087" cy="377252"/>
        </p:xfrm>
        <a:graphic>
          <a:graphicData uri="http://schemas.openxmlformats.org/drawingml/2006/table">
            <a:tbl>
              <a:tblPr firstRow="1" bandRow="1"/>
              <a:tblGrid>
                <a:gridCol w="2523029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029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029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77252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 marL="91416" marR="91416" marT="45708" marB="45708"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2084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333" y="529207"/>
            <a:ext cx="4507397" cy="430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913943">
              <a:defRPr/>
            </a:pPr>
            <a:r>
              <a:rPr lang="en-US" sz="2199" dirty="0">
                <a:solidFill>
                  <a:srgbClr val="44546A">
                    <a:lumMod val="75000"/>
                  </a:srgbClr>
                </a:solidFill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8632"/>
            <a:ext cx="560273" cy="27028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39485" y="4861774"/>
            <a:ext cx="4647753" cy="1237080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333" y="2002252"/>
            <a:ext cx="4096328" cy="413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Introduction to SAP Terminologies and Analytics Cloud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Cloud and OP systems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Cloud Offerings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Introduction to SAP Cloud Platform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HANA and S/4HANA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How ERP and BW are used today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are all other SAP Solutions used in industry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is SAP Analytics Cloud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History of SAC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SAC Strategy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---Break---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333" y="1240345"/>
            <a:ext cx="4096328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9" b="1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1730" y="893"/>
            <a:ext cx="6965509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1730" y="893"/>
            <a:ext cx="6965509" cy="6856215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353" y="6666657"/>
            <a:ext cx="4758490" cy="19045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2" name="Picture 1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DABAE5E5-EDA3-D366-F746-B75F2BD5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201" y="187456"/>
            <a:ext cx="830313" cy="82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63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SAP SAC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EDB2C-0712-4480-AE1D-3FC0780F6F36}"/>
              </a:ext>
            </a:extLst>
          </p:cNvPr>
          <p:cNvSpPr/>
          <p:nvPr/>
        </p:nvSpPr>
        <p:spPr bwMode="gray">
          <a:xfrm>
            <a:off x="2066054" y="1366445"/>
            <a:ext cx="9658988" cy="3174394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</p:spPr>
        <p:txBody>
          <a:bodyPr lIns="89904" tIns="71920" rIns="89904" bIns="71920" rtlCol="0" anchor="t" anchorCtr="0"/>
          <a:lstStyle/>
          <a:p>
            <a:pPr algn="ctr" defTabSz="91312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796" kern="0" dirty="0">
              <a:solidFill>
                <a:srgbClr val="004F8A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6CC48-F839-4E72-8194-7E96C2410DF7}"/>
              </a:ext>
            </a:extLst>
          </p:cNvPr>
          <p:cNvGrpSpPr/>
          <p:nvPr/>
        </p:nvGrpSpPr>
        <p:grpSpPr>
          <a:xfrm>
            <a:off x="3588508" y="5247557"/>
            <a:ext cx="2638349" cy="1196975"/>
            <a:chOff x="359655" y="1957946"/>
            <a:chExt cx="2641252" cy="1198291"/>
          </a:xfrm>
        </p:grpSpPr>
        <p:pic>
          <p:nvPicPr>
            <p:cNvPr id="9" name="Picture 8" descr="01.png">
              <a:extLst>
                <a:ext uri="{FF2B5EF4-FFF2-40B4-BE49-F238E27FC236}">
                  <a16:creationId xmlns:a16="http://schemas.microsoft.com/office/drawing/2014/main" id="{EEE9EF81-A9CE-4D99-8F5A-E58F13CC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4175" y="1957946"/>
              <a:ext cx="1632212" cy="72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E5CAD-2030-4B1E-9C9E-F3227DDBCF6C}"/>
                </a:ext>
              </a:extLst>
            </p:cNvPr>
            <p:cNvSpPr/>
            <p:nvPr/>
          </p:nvSpPr>
          <p:spPr>
            <a:xfrm>
              <a:off x="359655" y="2632578"/>
              <a:ext cx="2641252" cy="523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289"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Arial" panose="020B0604020202020204" pitchFamily="34" charset="0"/>
                </a:rPr>
                <a:t>Cloud data sources</a:t>
              </a:r>
            </a:p>
            <a:p>
              <a:pPr algn="ctr" defTabSz="1087289"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Arial" panose="020B0604020202020204" pitchFamily="34" charset="0"/>
                </a:rPr>
                <a:t>and applications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C83BC-67B4-4E6D-8797-B816E2890376}"/>
              </a:ext>
            </a:extLst>
          </p:cNvPr>
          <p:cNvSpPr/>
          <p:nvPr/>
        </p:nvSpPr>
        <p:spPr bwMode="gray">
          <a:xfrm>
            <a:off x="4092476" y="1899325"/>
            <a:ext cx="2070484" cy="1104169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71937" tIns="73114" rIns="35970" bIns="35970" anchor="t" anchorCtr="0">
            <a:flatTx/>
          </a:bodyPr>
          <a:lstStyle/>
          <a:p>
            <a:pPr algn="ctr" defTabSz="91312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Planning</a:t>
            </a:r>
            <a:endParaRPr lang="en-US" sz="1600" b="1" kern="0" dirty="0">
              <a:solidFill>
                <a:prstClr val="black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and workflows</a:t>
            </a: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Allocation</a:t>
            </a: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driver tree simulation</a:t>
            </a: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endParaRPr lang="en-US" sz="1000" i="1" kern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FB551-1789-436D-BDD3-0F5A870E2B6F}"/>
              </a:ext>
            </a:extLst>
          </p:cNvPr>
          <p:cNvSpPr/>
          <p:nvPr/>
        </p:nvSpPr>
        <p:spPr bwMode="gray">
          <a:xfrm>
            <a:off x="2239802" y="1899325"/>
            <a:ext cx="1852674" cy="1104169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9525">
            <a:miter lim="800000"/>
            <a:headEnd/>
            <a:tailEnd/>
          </a:ln>
        </p:spPr>
        <p:txBody>
          <a:bodyPr wrap="square" lIns="71937" tIns="73114" rIns="35970" bIns="35970" anchor="t" anchorCtr="0">
            <a:flatTx/>
          </a:bodyPr>
          <a:lstStyle/>
          <a:p>
            <a:pPr algn="ctr" defTabSz="91312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BI</a:t>
            </a: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 and tables</a:t>
            </a: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Geospatial</a:t>
            </a:r>
          </a:p>
          <a:p>
            <a:pPr defTabSz="108728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794" b="1" kern="0" dirty="0">
              <a:solidFill>
                <a:prstClr val="black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169659" indent="-169659" defTabSz="1087289">
              <a:spcBef>
                <a:spcPts val="4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1200" kern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D351-5DBF-4000-8EB0-0519143CEEA0}"/>
              </a:ext>
            </a:extLst>
          </p:cNvPr>
          <p:cNvSpPr/>
          <p:nvPr/>
        </p:nvSpPr>
        <p:spPr bwMode="gray">
          <a:xfrm>
            <a:off x="6162960" y="1901742"/>
            <a:ext cx="1744547" cy="1104169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37" tIns="73114" rIns="35970" bIns="35970" rtlCol="0" anchor="t" anchorCtr="0"/>
          <a:lstStyle/>
          <a:p>
            <a:pPr algn="ctr" defTabSz="913122" fontAlgn="base"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black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Predictive</a:t>
            </a:r>
            <a:endParaRPr lang="en-US" sz="12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Assist</a:t>
            </a: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&amp; deploy predictive models</a:t>
            </a:r>
          </a:p>
          <a:p>
            <a:pPr defTabSz="108728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200" b="1" kern="0" dirty="0">
              <a:solidFill>
                <a:prstClr val="black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br>
              <a:rPr lang="en-US" sz="1000" kern="0" dirty="0">
                <a:solidFill>
                  <a:prstClr val="black"/>
                </a:solidFill>
                <a:latin typeface="Arial" panose="020B0604020202020204" pitchFamily="34" charset="0"/>
              </a:rPr>
            </a:br>
            <a:endParaRPr lang="en-US" sz="1200" kern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CEF5D-58F3-43A3-8EDF-79AB17B62916}"/>
              </a:ext>
            </a:extLst>
          </p:cNvPr>
          <p:cNvSpPr/>
          <p:nvPr/>
        </p:nvSpPr>
        <p:spPr bwMode="gray">
          <a:xfrm>
            <a:off x="9816940" y="1893887"/>
            <a:ext cx="1726280" cy="1109607"/>
          </a:xfrm>
          <a:prstGeom prst="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9525">
            <a:miter lim="800000"/>
            <a:headEnd/>
            <a:tailEnd/>
          </a:ln>
        </p:spPr>
        <p:txBody>
          <a:bodyPr wrap="square" lIns="71937" tIns="107907" rIns="35970" bIns="35970" anchor="t" anchorCtr="0">
            <a:flatTx/>
          </a:bodyPr>
          <a:lstStyle/>
          <a:p>
            <a:pPr algn="ctr" defTabSz="91312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Embedding</a:t>
            </a:r>
          </a:p>
          <a:p>
            <a:pPr algn="ctr" defTabSz="913122">
              <a:spcBef>
                <a:spcPts val="400"/>
              </a:spcBef>
              <a:buClr>
                <a:prstClr val="white"/>
              </a:buClr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into applications</a:t>
            </a: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endParaRPr lang="en-US" sz="1000" i="1" kern="0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endParaRPr lang="en-US" sz="1100" kern="0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marL="169659" indent="-169659" defTabSz="1087289">
              <a:spcBef>
                <a:spcPts val="4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1200" kern="0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defTabSz="1087289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Rounded Rectangle 44">
            <a:extLst>
              <a:ext uri="{FF2B5EF4-FFF2-40B4-BE49-F238E27FC236}">
                <a16:creationId xmlns:a16="http://schemas.microsoft.com/office/drawing/2014/main" id="{CF84CD0E-8244-4D2F-8F35-B7A6824B26F9}"/>
              </a:ext>
            </a:extLst>
          </p:cNvPr>
          <p:cNvSpPr/>
          <p:nvPr/>
        </p:nvSpPr>
        <p:spPr>
          <a:xfrm>
            <a:off x="2239801" y="1518269"/>
            <a:ext cx="7473510" cy="271453"/>
          </a:xfrm>
          <a:prstGeom prst="round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788" tIns="60894" rIns="121788" bIns="6089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16" indent="-57116" defTabSz="14481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/>
              </a:rPr>
              <a:t>   SAP Digital Boardroom               SAP Analytics Hub                  Mobile Experience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E3161D-8697-40C2-BF18-8A9B9540D3B1}"/>
              </a:ext>
            </a:extLst>
          </p:cNvPr>
          <p:cNvGrpSpPr/>
          <p:nvPr/>
        </p:nvGrpSpPr>
        <p:grpSpPr>
          <a:xfrm>
            <a:off x="7185129" y="5316032"/>
            <a:ext cx="2758842" cy="1229797"/>
            <a:chOff x="218905" y="4625850"/>
            <a:chExt cx="3218671" cy="125925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4FD69EC9-F257-438F-BBF3-50AA908A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956" y="4625850"/>
              <a:ext cx="1266876" cy="638056"/>
              <a:chOff x="8080892" y="3300233"/>
              <a:chExt cx="1194228" cy="615161"/>
            </a:xfrm>
            <a:solidFill>
              <a:srgbClr val="0076CB"/>
            </a:solidFill>
          </p:grpSpPr>
          <p:sp>
            <p:nvSpPr>
              <p:cNvPr id="20" name="Freeform 47">
                <a:extLst>
                  <a:ext uri="{FF2B5EF4-FFF2-40B4-BE49-F238E27FC236}">
                    <a16:creationId xmlns:a16="http://schemas.microsoft.com/office/drawing/2014/main" id="{EAA2CF42-7A4C-470F-B5CE-F31628304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0892" y="3513757"/>
                <a:ext cx="355600" cy="401637"/>
              </a:xfrm>
              <a:custGeom>
                <a:avLst/>
                <a:gdLst>
                  <a:gd name="T0" fmla="*/ 263525 w 224"/>
                  <a:gd name="T1" fmla="*/ 150812 h 253"/>
                  <a:gd name="T2" fmla="*/ 0 w 224"/>
                  <a:gd name="T3" fmla="*/ 401637 h 253"/>
                  <a:gd name="T4" fmla="*/ 355600 w 224"/>
                  <a:gd name="T5" fmla="*/ 0 h 253"/>
                  <a:gd name="T6" fmla="*/ 231775 w 224"/>
                  <a:gd name="T7" fmla="*/ 233362 h 253"/>
                  <a:gd name="T8" fmla="*/ 173038 w 224"/>
                  <a:gd name="T9" fmla="*/ 192087 h 253"/>
                  <a:gd name="T10" fmla="*/ 231775 w 224"/>
                  <a:gd name="T11" fmla="*/ 233362 h 253"/>
                  <a:gd name="T12" fmla="*/ 95250 w 224"/>
                  <a:gd name="T13" fmla="*/ 255587 h 253"/>
                  <a:gd name="T14" fmla="*/ 163513 w 224"/>
                  <a:gd name="T15" fmla="*/ 306387 h 253"/>
                  <a:gd name="T16" fmla="*/ 163513 w 224"/>
                  <a:gd name="T17" fmla="*/ 323850 h 253"/>
                  <a:gd name="T18" fmla="*/ 95250 w 224"/>
                  <a:gd name="T19" fmla="*/ 365125 h 253"/>
                  <a:gd name="T20" fmla="*/ 163513 w 224"/>
                  <a:gd name="T21" fmla="*/ 323850 h 253"/>
                  <a:gd name="T22" fmla="*/ 26988 w 224"/>
                  <a:gd name="T23" fmla="*/ 306387 h 253"/>
                  <a:gd name="T24" fmla="*/ 85725 w 224"/>
                  <a:gd name="T25" fmla="*/ 255587 h 253"/>
                  <a:gd name="T26" fmla="*/ 95250 w 224"/>
                  <a:gd name="T27" fmla="*/ 233362 h 253"/>
                  <a:gd name="T28" fmla="*/ 163513 w 224"/>
                  <a:gd name="T29" fmla="*/ 192087 h 253"/>
                  <a:gd name="T30" fmla="*/ 95250 w 224"/>
                  <a:gd name="T31" fmla="*/ 233362 h 253"/>
                  <a:gd name="T32" fmla="*/ 231775 w 224"/>
                  <a:gd name="T33" fmla="*/ 255587 h 253"/>
                  <a:gd name="T34" fmla="*/ 173038 w 224"/>
                  <a:gd name="T35" fmla="*/ 306387 h 253"/>
                  <a:gd name="T36" fmla="*/ 85725 w 224"/>
                  <a:gd name="T37" fmla="*/ 192087 h 253"/>
                  <a:gd name="T38" fmla="*/ 26988 w 224"/>
                  <a:gd name="T39" fmla="*/ 233362 h 253"/>
                  <a:gd name="T40" fmla="*/ 85725 w 224"/>
                  <a:gd name="T41" fmla="*/ 192087 h 253"/>
                  <a:gd name="T42" fmla="*/ 85725 w 224"/>
                  <a:gd name="T43" fmla="*/ 323850 h 253"/>
                  <a:gd name="T44" fmla="*/ 26988 w 224"/>
                  <a:gd name="T45" fmla="*/ 365125 h 253"/>
                  <a:gd name="T46" fmla="*/ 173038 w 224"/>
                  <a:gd name="T47" fmla="*/ 365125 h 253"/>
                  <a:gd name="T48" fmla="*/ 231775 w 224"/>
                  <a:gd name="T49" fmla="*/ 323850 h 253"/>
                  <a:gd name="T50" fmla="*/ 173038 w 224"/>
                  <a:gd name="T51" fmla="*/ 365125 h 253"/>
                  <a:gd name="T52" fmla="*/ 331788 w 224"/>
                  <a:gd name="T53" fmla="*/ 92075 h 253"/>
                  <a:gd name="T54" fmla="*/ 285750 w 224"/>
                  <a:gd name="T55" fmla="*/ 114300 h 253"/>
                  <a:gd name="T56" fmla="*/ 285750 w 224"/>
                  <a:gd name="T57" fmla="*/ 87312 h 253"/>
                  <a:gd name="T58" fmla="*/ 331788 w 224"/>
                  <a:gd name="T59" fmla="*/ 63500 h 253"/>
                  <a:gd name="T60" fmla="*/ 285750 w 224"/>
                  <a:gd name="T61" fmla="*/ 87312 h 253"/>
                  <a:gd name="T62" fmla="*/ 331788 w 224"/>
                  <a:gd name="T63" fmla="*/ 55562 h 253"/>
                  <a:gd name="T64" fmla="*/ 285750 w 224"/>
                  <a:gd name="T65" fmla="*/ 31750 h 253"/>
                  <a:gd name="T66" fmla="*/ 285750 w 224"/>
                  <a:gd name="T67" fmla="*/ 141287 h 253"/>
                  <a:gd name="T68" fmla="*/ 331788 w 224"/>
                  <a:gd name="T69" fmla="*/ 123825 h 253"/>
                  <a:gd name="T70" fmla="*/ 285750 w 224"/>
                  <a:gd name="T71" fmla="*/ 141287 h 25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4" h="253">
                    <a:moveTo>
                      <a:pt x="166" y="0"/>
                    </a:moveTo>
                    <a:lnTo>
                      <a:pt x="166" y="95"/>
                    </a:lnTo>
                    <a:lnTo>
                      <a:pt x="0" y="95"/>
                    </a:lnTo>
                    <a:lnTo>
                      <a:pt x="0" y="253"/>
                    </a:lnTo>
                    <a:lnTo>
                      <a:pt x="224" y="253"/>
                    </a:lnTo>
                    <a:lnTo>
                      <a:pt x="224" y="0"/>
                    </a:lnTo>
                    <a:lnTo>
                      <a:pt x="166" y="0"/>
                    </a:lnTo>
                    <a:close/>
                    <a:moveTo>
                      <a:pt x="146" y="147"/>
                    </a:moveTo>
                    <a:lnTo>
                      <a:pt x="109" y="147"/>
                    </a:lnTo>
                    <a:lnTo>
                      <a:pt x="109" y="121"/>
                    </a:lnTo>
                    <a:lnTo>
                      <a:pt x="146" y="121"/>
                    </a:lnTo>
                    <a:lnTo>
                      <a:pt x="146" y="147"/>
                    </a:lnTo>
                    <a:close/>
                    <a:moveTo>
                      <a:pt x="60" y="193"/>
                    </a:moveTo>
                    <a:lnTo>
                      <a:pt x="60" y="161"/>
                    </a:lnTo>
                    <a:lnTo>
                      <a:pt x="103" y="161"/>
                    </a:lnTo>
                    <a:lnTo>
                      <a:pt x="103" y="193"/>
                    </a:lnTo>
                    <a:lnTo>
                      <a:pt x="60" y="193"/>
                    </a:lnTo>
                    <a:close/>
                    <a:moveTo>
                      <a:pt x="103" y="204"/>
                    </a:moveTo>
                    <a:lnTo>
                      <a:pt x="103" y="230"/>
                    </a:lnTo>
                    <a:lnTo>
                      <a:pt x="60" y="230"/>
                    </a:lnTo>
                    <a:lnTo>
                      <a:pt x="60" y="204"/>
                    </a:lnTo>
                    <a:lnTo>
                      <a:pt x="103" y="204"/>
                    </a:lnTo>
                    <a:close/>
                    <a:moveTo>
                      <a:pt x="54" y="193"/>
                    </a:moveTo>
                    <a:lnTo>
                      <a:pt x="17" y="193"/>
                    </a:lnTo>
                    <a:lnTo>
                      <a:pt x="17" y="161"/>
                    </a:lnTo>
                    <a:lnTo>
                      <a:pt x="54" y="161"/>
                    </a:lnTo>
                    <a:lnTo>
                      <a:pt x="54" y="193"/>
                    </a:lnTo>
                    <a:close/>
                    <a:moveTo>
                      <a:pt x="60" y="147"/>
                    </a:moveTo>
                    <a:lnTo>
                      <a:pt x="60" y="121"/>
                    </a:lnTo>
                    <a:lnTo>
                      <a:pt x="103" y="121"/>
                    </a:lnTo>
                    <a:lnTo>
                      <a:pt x="103" y="147"/>
                    </a:lnTo>
                    <a:lnTo>
                      <a:pt x="60" y="147"/>
                    </a:lnTo>
                    <a:close/>
                    <a:moveTo>
                      <a:pt x="109" y="161"/>
                    </a:moveTo>
                    <a:lnTo>
                      <a:pt x="146" y="161"/>
                    </a:lnTo>
                    <a:lnTo>
                      <a:pt x="146" y="193"/>
                    </a:lnTo>
                    <a:lnTo>
                      <a:pt x="109" y="193"/>
                    </a:lnTo>
                    <a:lnTo>
                      <a:pt x="109" y="161"/>
                    </a:lnTo>
                    <a:close/>
                    <a:moveTo>
                      <a:pt x="54" y="121"/>
                    </a:moveTo>
                    <a:lnTo>
                      <a:pt x="54" y="147"/>
                    </a:lnTo>
                    <a:lnTo>
                      <a:pt x="17" y="147"/>
                    </a:lnTo>
                    <a:lnTo>
                      <a:pt x="17" y="121"/>
                    </a:lnTo>
                    <a:lnTo>
                      <a:pt x="54" y="121"/>
                    </a:lnTo>
                    <a:close/>
                    <a:moveTo>
                      <a:pt x="17" y="204"/>
                    </a:moveTo>
                    <a:lnTo>
                      <a:pt x="54" y="204"/>
                    </a:lnTo>
                    <a:lnTo>
                      <a:pt x="54" y="230"/>
                    </a:lnTo>
                    <a:lnTo>
                      <a:pt x="17" y="230"/>
                    </a:lnTo>
                    <a:lnTo>
                      <a:pt x="17" y="204"/>
                    </a:lnTo>
                    <a:close/>
                    <a:moveTo>
                      <a:pt x="109" y="230"/>
                    </a:moveTo>
                    <a:lnTo>
                      <a:pt x="109" y="204"/>
                    </a:lnTo>
                    <a:lnTo>
                      <a:pt x="146" y="204"/>
                    </a:lnTo>
                    <a:lnTo>
                      <a:pt x="146" y="230"/>
                    </a:lnTo>
                    <a:lnTo>
                      <a:pt x="109" y="230"/>
                    </a:lnTo>
                    <a:close/>
                    <a:moveTo>
                      <a:pt x="180" y="58"/>
                    </a:moveTo>
                    <a:lnTo>
                      <a:pt x="209" y="58"/>
                    </a:lnTo>
                    <a:lnTo>
                      <a:pt x="209" y="72"/>
                    </a:lnTo>
                    <a:lnTo>
                      <a:pt x="180" y="72"/>
                    </a:lnTo>
                    <a:lnTo>
                      <a:pt x="180" y="58"/>
                    </a:lnTo>
                    <a:close/>
                    <a:moveTo>
                      <a:pt x="180" y="55"/>
                    </a:moveTo>
                    <a:lnTo>
                      <a:pt x="180" y="40"/>
                    </a:lnTo>
                    <a:lnTo>
                      <a:pt x="209" y="40"/>
                    </a:lnTo>
                    <a:lnTo>
                      <a:pt x="209" y="55"/>
                    </a:lnTo>
                    <a:lnTo>
                      <a:pt x="180" y="55"/>
                    </a:lnTo>
                    <a:close/>
                    <a:moveTo>
                      <a:pt x="209" y="20"/>
                    </a:moveTo>
                    <a:lnTo>
                      <a:pt x="209" y="35"/>
                    </a:lnTo>
                    <a:lnTo>
                      <a:pt x="180" y="35"/>
                    </a:lnTo>
                    <a:lnTo>
                      <a:pt x="180" y="20"/>
                    </a:lnTo>
                    <a:lnTo>
                      <a:pt x="209" y="20"/>
                    </a:lnTo>
                    <a:close/>
                    <a:moveTo>
                      <a:pt x="180" y="89"/>
                    </a:moveTo>
                    <a:lnTo>
                      <a:pt x="180" y="78"/>
                    </a:lnTo>
                    <a:lnTo>
                      <a:pt x="209" y="78"/>
                    </a:lnTo>
                    <a:lnTo>
                      <a:pt x="209" y="89"/>
                    </a:lnTo>
                    <a:lnTo>
                      <a:pt x="180" y="8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289">
                  <a:defRPr/>
                </a:pPr>
                <a:endParaRPr lang="en-US" sz="1794" kern="0" dirty="0">
                  <a:solidFill>
                    <a:srgbClr val="0076CB">
                      <a:lumMod val="50000"/>
                    </a:srgb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Freeform 268">
                <a:extLst>
                  <a:ext uri="{FF2B5EF4-FFF2-40B4-BE49-F238E27FC236}">
                    <a16:creationId xmlns:a16="http://schemas.microsoft.com/office/drawing/2014/main" id="{84F79204-5CBC-4AE1-AC59-494E4D304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5557" y="3419253"/>
                <a:ext cx="309563" cy="493901"/>
              </a:xfrm>
              <a:custGeom>
                <a:avLst/>
                <a:gdLst>
                  <a:gd name="T0" fmla="*/ 309563 w 195"/>
                  <a:gd name="T1" fmla="*/ 542925 h 342"/>
                  <a:gd name="T2" fmla="*/ 0 w 195"/>
                  <a:gd name="T3" fmla="*/ 26988 h 342"/>
                  <a:gd name="T4" fmla="*/ 0 w 195"/>
                  <a:gd name="T5" fmla="*/ 423863 h 342"/>
                  <a:gd name="T6" fmla="*/ 0 w 195"/>
                  <a:gd name="T7" fmla="*/ 365125 h 342"/>
                  <a:gd name="T8" fmla="*/ 0 w 195"/>
                  <a:gd name="T9" fmla="*/ 309563 h 342"/>
                  <a:gd name="T10" fmla="*/ 0 w 195"/>
                  <a:gd name="T11" fmla="*/ 255588 h 342"/>
                  <a:gd name="T12" fmla="*/ 0 w 195"/>
                  <a:gd name="T13" fmla="*/ 195263 h 342"/>
                  <a:gd name="T14" fmla="*/ 0 w 195"/>
                  <a:gd name="T15" fmla="*/ 141288 h 342"/>
                  <a:gd name="T16" fmla="*/ 0 w 195"/>
                  <a:gd name="T17" fmla="*/ 82550 h 342"/>
                  <a:gd name="T18" fmla="*/ 26988 w 195"/>
                  <a:gd name="T19" fmla="*/ 469900 h 342"/>
                  <a:gd name="T20" fmla="*/ 150813 w 195"/>
                  <a:gd name="T21" fmla="*/ 469900 h 342"/>
                  <a:gd name="T22" fmla="*/ 26988 w 195"/>
                  <a:gd name="T23" fmla="*/ 365125 h 342"/>
                  <a:gd name="T24" fmla="*/ 150813 w 195"/>
                  <a:gd name="T25" fmla="*/ 355600 h 342"/>
                  <a:gd name="T26" fmla="*/ 150813 w 195"/>
                  <a:gd name="T27" fmla="*/ 309563 h 342"/>
                  <a:gd name="T28" fmla="*/ 26988 w 195"/>
                  <a:gd name="T29" fmla="*/ 301625 h 342"/>
                  <a:gd name="T30" fmla="*/ 150813 w 195"/>
                  <a:gd name="T31" fmla="*/ 301625 h 342"/>
                  <a:gd name="T32" fmla="*/ 26988 w 195"/>
                  <a:gd name="T33" fmla="*/ 195263 h 342"/>
                  <a:gd name="T34" fmla="*/ 150813 w 195"/>
                  <a:gd name="T35" fmla="*/ 187325 h 342"/>
                  <a:gd name="T36" fmla="*/ 150813 w 195"/>
                  <a:gd name="T37" fmla="*/ 141288 h 342"/>
                  <a:gd name="T38" fmla="*/ 26988 w 195"/>
                  <a:gd name="T39" fmla="*/ 127000 h 342"/>
                  <a:gd name="T40" fmla="*/ 150813 w 195"/>
                  <a:gd name="T41" fmla="*/ 127000 h 342"/>
                  <a:gd name="T42" fmla="*/ 26988 w 195"/>
                  <a:gd name="T43" fmla="*/ 26988 h 342"/>
                  <a:gd name="T44" fmla="*/ 219075 w 195"/>
                  <a:gd name="T45" fmla="*/ 446088 h 342"/>
                  <a:gd name="T46" fmla="*/ 219075 w 195"/>
                  <a:gd name="T47" fmla="*/ 423863 h 342"/>
                  <a:gd name="T48" fmla="*/ 190500 w 195"/>
                  <a:gd name="T49" fmla="*/ 387350 h 342"/>
                  <a:gd name="T50" fmla="*/ 219075 w 195"/>
                  <a:gd name="T51" fmla="*/ 387350 h 342"/>
                  <a:gd name="T52" fmla="*/ 190500 w 195"/>
                  <a:gd name="T53" fmla="*/ 309563 h 342"/>
                  <a:gd name="T54" fmla="*/ 219075 w 195"/>
                  <a:gd name="T55" fmla="*/ 277813 h 342"/>
                  <a:gd name="T56" fmla="*/ 219075 w 195"/>
                  <a:gd name="T57" fmla="*/ 255588 h 342"/>
                  <a:gd name="T58" fmla="*/ 190500 w 195"/>
                  <a:gd name="T59" fmla="*/ 219075 h 342"/>
                  <a:gd name="T60" fmla="*/ 219075 w 195"/>
                  <a:gd name="T61" fmla="*/ 219075 h 342"/>
                  <a:gd name="T62" fmla="*/ 190500 w 195"/>
                  <a:gd name="T63" fmla="*/ 141288 h 342"/>
                  <a:gd name="T64" fmla="*/ 219075 w 195"/>
                  <a:gd name="T65" fmla="*/ 104775 h 342"/>
                  <a:gd name="T66" fmla="*/ 219075 w 195"/>
                  <a:gd name="T67" fmla="*/ 82550 h 342"/>
                  <a:gd name="T68" fmla="*/ 190500 w 195"/>
                  <a:gd name="T69" fmla="*/ 49213 h 342"/>
                  <a:gd name="T70" fmla="*/ 219075 w 195"/>
                  <a:gd name="T71" fmla="*/ 49213 h 342"/>
                  <a:gd name="T72" fmla="*/ 231775 w 195"/>
                  <a:gd name="T73" fmla="*/ 423863 h 342"/>
                  <a:gd name="T74" fmla="*/ 287338 w 195"/>
                  <a:gd name="T75" fmla="*/ 414338 h 342"/>
                  <a:gd name="T76" fmla="*/ 287338 w 195"/>
                  <a:gd name="T77" fmla="*/ 365125 h 342"/>
                  <a:gd name="T78" fmla="*/ 231775 w 195"/>
                  <a:gd name="T79" fmla="*/ 355600 h 342"/>
                  <a:gd name="T80" fmla="*/ 287338 w 195"/>
                  <a:gd name="T81" fmla="*/ 355600 h 342"/>
                  <a:gd name="T82" fmla="*/ 231775 w 195"/>
                  <a:gd name="T83" fmla="*/ 255588 h 342"/>
                  <a:gd name="T84" fmla="*/ 287338 w 195"/>
                  <a:gd name="T85" fmla="*/ 241300 h 342"/>
                  <a:gd name="T86" fmla="*/ 287338 w 195"/>
                  <a:gd name="T87" fmla="*/ 195263 h 342"/>
                  <a:gd name="T88" fmla="*/ 231775 w 195"/>
                  <a:gd name="T89" fmla="*/ 187325 h 342"/>
                  <a:gd name="T90" fmla="*/ 287338 w 195"/>
                  <a:gd name="T91" fmla="*/ 187325 h 342"/>
                  <a:gd name="T92" fmla="*/ 231775 w 195"/>
                  <a:gd name="T93" fmla="*/ 82550 h 342"/>
                  <a:gd name="T94" fmla="*/ 287338 w 195"/>
                  <a:gd name="T95" fmla="*/ 73025 h 342"/>
                  <a:gd name="T96" fmla="*/ 287338 w 195"/>
                  <a:gd name="T97" fmla="*/ 26988 h 34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5" h="342">
                    <a:moveTo>
                      <a:pt x="0" y="296"/>
                    </a:moveTo>
                    <a:lnTo>
                      <a:pt x="0" y="342"/>
                    </a:lnTo>
                    <a:lnTo>
                      <a:pt x="195" y="342"/>
                    </a:lnTo>
                    <a:lnTo>
                      <a:pt x="195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96"/>
                    </a:lnTo>
                    <a:close/>
                    <a:moveTo>
                      <a:pt x="0" y="261"/>
                    </a:moveTo>
                    <a:lnTo>
                      <a:pt x="0" y="267"/>
                    </a:lnTo>
                    <a:lnTo>
                      <a:pt x="0" y="261"/>
                    </a:lnTo>
                    <a:close/>
                    <a:moveTo>
                      <a:pt x="0" y="224"/>
                    </a:moveTo>
                    <a:lnTo>
                      <a:pt x="0" y="230"/>
                    </a:lnTo>
                    <a:lnTo>
                      <a:pt x="0" y="224"/>
                    </a:lnTo>
                    <a:close/>
                    <a:moveTo>
                      <a:pt x="0" y="190"/>
                    </a:moveTo>
                    <a:lnTo>
                      <a:pt x="0" y="195"/>
                    </a:lnTo>
                    <a:lnTo>
                      <a:pt x="0" y="190"/>
                    </a:lnTo>
                    <a:close/>
                    <a:moveTo>
                      <a:pt x="0" y="152"/>
                    </a:moveTo>
                    <a:lnTo>
                      <a:pt x="0" y="161"/>
                    </a:lnTo>
                    <a:lnTo>
                      <a:pt x="0" y="152"/>
                    </a:lnTo>
                    <a:close/>
                    <a:moveTo>
                      <a:pt x="0" y="118"/>
                    </a:moveTo>
                    <a:lnTo>
                      <a:pt x="0" y="123"/>
                    </a:lnTo>
                    <a:lnTo>
                      <a:pt x="0" y="118"/>
                    </a:lnTo>
                    <a:close/>
                    <a:moveTo>
                      <a:pt x="0" y="80"/>
                    </a:moveTo>
                    <a:lnTo>
                      <a:pt x="0" y="89"/>
                    </a:lnTo>
                    <a:lnTo>
                      <a:pt x="0" y="80"/>
                    </a:lnTo>
                    <a:close/>
                    <a:moveTo>
                      <a:pt x="0" y="46"/>
                    </a:moveTo>
                    <a:lnTo>
                      <a:pt x="0" y="52"/>
                    </a:lnTo>
                    <a:lnTo>
                      <a:pt x="0" y="46"/>
                    </a:lnTo>
                    <a:close/>
                    <a:moveTo>
                      <a:pt x="95" y="296"/>
                    </a:moveTo>
                    <a:lnTo>
                      <a:pt x="17" y="296"/>
                    </a:lnTo>
                    <a:lnTo>
                      <a:pt x="17" y="267"/>
                    </a:lnTo>
                    <a:lnTo>
                      <a:pt x="95" y="267"/>
                    </a:lnTo>
                    <a:lnTo>
                      <a:pt x="95" y="296"/>
                    </a:lnTo>
                    <a:close/>
                    <a:moveTo>
                      <a:pt x="95" y="261"/>
                    </a:moveTo>
                    <a:lnTo>
                      <a:pt x="17" y="261"/>
                    </a:lnTo>
                    <a:lnTo>
                      <a:pt x="17" y="230"/>
                    </a:lnTo>
                    <a:lnTo>
                      <a:pt x="95" y="230"/>
                    </a:lnTo>
                    <a:lnTo>
                      <a:pt x="95" y="261"/>
                    </a:lnTo>
                    <a:close/>
                    <a:moveTo>
                      <a:pt x="95" y="224"/>
                    </a:moveTo>
                    <a:lnTo>
                      <a:pt x="17" y="224"/>
                    </a:lnTo>
                    <a:lnTo>
                      <a:pt x="17" y="195"/>
                    </a:lnTo>
                    <a:lnTo>
                      <a:pt x="95" y="195"/>
                    </a:lnTo>
                    <a:lnTo>
                      <a:pt x="95" y="224"/>
                    </a:lnTo>
                    <a:close/>
                    <a:moveTo>
                      <a:pt x="95" y="190"/>
                    </a:moveTo>
                    <a:lnTo>
                      <a:pt x="17" y="190"/>
                    </a:lnTo>
                    <a:lnTo>
                      <a:pt x="17" y="161"/>
                    </a:lnTo>
                    <a:lnTo>
                      <a:pt x="95" y="161"/>
                    </a:lnTo>
                    <a:lnTo>
                      <a:pt x="95" y="190"/>
                    </a:lnTo>
                    <a:close/>
                    <a:moveTo>
                      <a:pt x="95" y="152"/>
                    </a:moveTo>
                    <a:lnTo>
                      <a:pt x="17" y="152"/>
                    </a:lnTo>
                    <a:lnTo>
                      <a:pt x="17" y="123"/>
                    </a:lnTo>
                    <a:lnTo>
                      <a:pt x="95" y="123"/>
                    </a:lnTo>
                    <a:lnTo>
                      <a:pt x="95" y="152"/>
                    </a:lnTo>
                    <a:close/>
                    <a:moveTo>
                      <a:pt x="95" y="118"/>
                    </a:moveTo>
                    <a:lnTo>
                      <a:pt x="17" y="118"/>
                    </a:lnTo>
                    <a:lnTo>
                      <a:pt x="17" y="89"/>
                    </a:lnTo>
                    <a:lnTo>
                      <a:pt x="95" y="89"/>
                    </a:lnTo>
                    <a:lnTo>
                      <a:pt x="95" y="118"/>
                    </a:lnTo>
                    <a:close/>
                    <a:moveTo>
                      <a:pt x="95" y="80"/>
                    </a:moveTo>
                    <a:lnTo>
                      <a:pt x="17" y="80"/>
                    </a:lnTo>
                    <a:lnTo>
                      <a:pt x="17" y="52"/>
                    </a:lnTo>
                    <a:lnTo>
                      <a:pt x="95" y="52"/>
                    </a:lnTo>
                    <a:lnTo>
                      <a:pt x="95" y="80"/>
                    </a:lnTo>
                    <a:close/>
                    <a:moveTo>
                      <a:pt x="95" y="46"/>
                    </a:moveTo>
                    <a:lnTo>
                      <a:pt x="17" y="46"/>
                    </a:lnTo>
                    <a:lnTo>
                      <a:pt x="17" y="17"/>
                    </a:lnTo>
                    <a:lnTo>
                      <a:pt x="95" y="17"/>
                    </a:lnTo>
                    <a:lnTo>
                      <a:pt x="95" y="46"/>
                    </a:lnTo>
                    <a:close/>
                    <a:moveTo>
                      <a:pt x="138" y="281"/>
                    </a:moveTo>
                    <a:lnTo>
                      <a:pt x="120" y="281"/>
                    </a:lnTo>
                    <a:lnTo>
                      <a:pt x="120" y="267"/>
                    </a:lnTo>
                    <a:lnTo>
                      <a:pt x="138" y="267"/>
                    </a:lnTo>
                    <a:lnTo>
                      <a:pt x="138" y="281"/>
                    </a:lnTo>
                    <a:close/>
                    <a:moveTo>
                      <a:pt x="138" y="244"/>
                    </a:moveTo>
                    <a:lnTo>
                      <a:pt x="120" y="244"/>
                    </a:lnTo>
                    <a:lnTo>
                      <a:pt x="120" y="230"/>
                    </a:lnTo>
                    <a:lnTo>
                      <a:pt x="138" y="230"/>
                    </a:lnTo>
                    <a:lnTo>
                      <a:pt x="138" y="244"/>
                    </a:lnTo>
                    <a:close/>
                    <a:moveTo>
                      <a:pt x="138" y="210"/>
                    </a:moveTo>
                    <a:lnTo>
                      <a:pt x="120" y="210"/>
                    </a:lnTo>
                    <a:lnTo>
                      <a:pt x="120" y="195"/>
                    </a:lnTo>
                    <a:lnTo>
                      <a:pt x="138" y="195"/>
                    </a:lnTo>
                    <a:lnTo>
                      <a:pt x="138" y="210"/>
                    </a:lnTo>
                    <a:close/>
                    <a:moveTo>
                      <a:pt x="138" y="175"/>
                    </a:moveTo>
                    <a:lnTo>
                      <a:pt x="120" y="175"/>
                    </a:lnTo>
                    <a:lnTo>
                      <a:pt x="120" y="161"/>
                    </a:lnTo>
                    <a:lnTo>
                      <a:pt x="138" y="161"/>
                    </a:lnTo>
                    <a:lnTo>
                      <a:pt x="138" y="175"/>
                    </a:lnTo>
                    <a:close/>
                    <a:moveTo>
                      <a:pt x="138" y="138"/>
                    </a:moveTo>
                    <a:lnTo>
                      <a:pt x="120" y="138"/>
                    </a:lnTo>
                    <a:lnTo>
                      <a:pt x="120" y="123"/>
                    </a:lnTo>
                    <a:lnTo>
                      <a:pt x="138" y="123"/>
                    </a:lnTo>
                    <a:lnTo>
                      <a:pt x="138" y="138"/>
                    </a:lnTo>
                    <a:close/>
                    <a:moveTo>
                      <a:pt x="138" y="103"/>
                    </a:moveTo>
                    <a:lnTo>
                      <a:pt x="120" y="103"/>
                    </a:lnTo>
                    <a:lnTo>
                      <a:pt x="120" y="89"/>
                    </a:lnTo>
                    <a:lnTo>
                      <a:pt x="138" y="89"/>
                    </a:lnTo>
                    <a:lnTo>
                      <a:pt x="138" y="103"/>
                    </a:lnTo>
                    <a:close/>
                    <a:moveTo>
                      <a:pt x="138" y="66"/>
                    </a:moveTo>
                    <a:lnTo>
                      <a:pt x="120" y="66"/>
                    </a:lnTo>
                    <a:lnTo>
                      <a:pt x="120" y="52"/>
                    </a:lnTo>
                    <a:lnTo>
                      <a:pt x="138" y="52"/>
                    </a:lnTo>
                    <a:lnTo>
                      <a:pt x="138" y="66"/>
                    </a:lnTo>
                    <a:close/>
                    <a:moveTo>
                      <a:pt x="138" y="31"/>
                    </a:moveTo>
                    <a:lnTo>
                      <a:pt x="120" y="31"/>
                    </a:lnTo>
                    <a:lnTo>
                      <a:pt x="120" y="17"/>
                    </a:lnTo>
                    <a:lnTo>
                      <a:pt x="138" y="17"/>
                    </a:lnTo>
                    <a:lnTo>
                      <a:pt x="138" y="31"/>
                    </a:lnTo>
                    <a:close/>
                    <a:moveTo>
                      <a:pt x="181" y="296"/>
                    </a:moveTo>
                    <a:lnTo>
                      <a:pt x="146" y="296"/>
                    </a:lnTo>
                    <a:lnTo>
                      <a:pt x="146" y="267"/>
                    </a:lnTo>
                    <a:lnTo>
                      <a:pt x="181" y="267"/>
                    </a:lnTo>
                    <a:lnTo>
                      <a:pt x="181" y="296"/>
                    </a:lnTo>
                    <a:close/>
                    <a:moveTo>
                      <a:pt x="181" y="261"/>
                    </a:moveTo>
                    <a:lnTo>
                      <a:pt x="146" y="261"/>
                    </a:lnTo>
                    <a:lnTo>
                      <a:pt x="146" y="230"/>
                    </a:lnTo>
                    <a:lnTo>
                      <a:pt x="181" y="230"/>
                    </a:lnTo>
                    <a:lnTo>
                      <a:pt x="181" y="261"/>
                    </a:lnTo>
                    <a:close/>
                    <a:moveTo>
                      <a:pt x="181" y="224"/>
                    </a:moveTo>
                    <a:lnTo>
                      <a:pt x="146" y="224"/>
                    </a:lnTo>
                    <a:lnTo>
                      <a:pt x="146" y="195"/>
                    </a:lnTo>
                    <a:lnTo>
                      <a:pt x="181" y="195"/>
                    </a:lnTo>
                    <a:lnTo>
                      <a:pt x="181" y="224"/>
                    </a:lnTo>
                    <a:close/>
                    <a:moveTo>
                      <a:pt x="181" y="190"/>
                    </a:moveTo>
                    <a:lnTo>
                      <a:pt x="146" y="190"/>
                    </a:lnTo>
                    <a:lnTo>
                      <a:pt x="146" y="161"/>
                    </a:lnTo>
                    <a:lnTo>
                      <a:pt x="181" y="161"/>
                    </a:lnTo>
                    <a:lnTo>
                      <a:pt x="181" y="190"/>
                    </a:lnTo>
                    <a:close/>
                    <a:moveTo>
                      <a:pt x="181" y="152"/>
                    </a:moveTo>
                    <a:lnTo>
                      <a:pt x="146" y="152"/>
                    </a:lnTo>
                    <a:lnTo>
                      <a:pt x="146" y="123"/>
                    </a:lnTo>
                    <a:lnTo>
                      <a:pt x="181" y="123"/>
                    </a:lnTo>
                    <a:lnTo>
                      <a:pt x="181" y="152"/>
                    </a:lnTo>
                    <a:close/>
                    <a:moveTo>
                      <a:pt x="181" y="118"/>
                    </a:moveTo>
                    <a:lnTo>
                      <a:pt x="146" y="118"/>
                    </a:lnTo>
                    <a:lnTo>
                      <a:pt x="146" y="89"/>
                    </a:lnTo>
                    <a:lnTo>
                      <a:pt x="181" y="89"/>
                    </a:lnTo>
                    <a:lnTo>
                      <a:pt x="181" y="118"/>
                    </a:lnTo>
                    <a:close/>
                    <a:moveTo>
                      <a:pt x="181" y="80"/>
                    </a:moveTo>
                    <a:lnTo>
                      <a:pt x="146" y="80"/>
                    </a:lnTo>
                    <a:lnTo>
                      <a:pt x="146" y="52"/>
                    </a:lnTo>
                    <a:lnTo>
                      <a:pt x="181" y="52"/>
                    </a:lnTo>
                    <a:lnTo>
                      <a:pt x="181" y="80"/>
                    </a:lnTo>
                    <a:close/>
                    <a:moveTo>
                      <a:pt x="181" y="46"/>
                    </a:moveTo>
                    <a:lnTo>
                      <a:pt x="146" y="46"/>
                    </a:lnTo>
                    <a:lnTo>
                      <a:pt x="146" y="17"/>
                    </a:lnTo>
                    <a:lnTo>
                      <a:pt x="181" y="17"/>
                    </a:lnTo>
                    <a:lnTo>
                      <a:pt x="181" y="4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289">
                  <a:defRPr/>
                </a:pPr>
                <a:endParaRPr lang="en-US" sz="1794" kern="0" dirty="0">
                  <a:solidFill>
                    <a:srgbClr val="0076CB">
                      <a:lumMod val="50000"/>
                    </a:srgb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Freeform 281">
                <a:extLst>
                  <a:ext uri="{FF2B5EF4-FFF2-40B4-BE49-F238E27FC236}">
                    <a16:creationId xmlns:a16="http://schemas.microsoft.com/office/drawing/2014/main" id="{417CF288-9B2B-4C5D-83A9-5E51A8C306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6875" y="3300233"/>
                <a:ext cx="390313" cy="615161"/>
              </a:xfrm>
              <a:custGeom>
                <a:avLst/>
                <a:gdLst>
                  <a:gd name="T0" fmla="*/ 263525 w 232"/>
                  <a:gd name="T1" fmla="*/ 36512 h 425"/>
                  <a:gd name="T2" fmla="*/ 114300 w 232"/>
                  <a:gd name="T3" fmla="*/ 36512 h 425"/>
                  <a:gd name="T4" fmla="*/ 0 w 232"/>
                  <a:gd name="T5" fmla="*/ 655637 h 425"/>
                  <a:gd name="T6" fmla="*/ 368300 w 232"/>
                  <a:gd name="T7" fmla="*/ 655637 h 425"/>
                  <a:gd name="T8" fmla="*/ 173038 w 232"/>
                  <a:gd name="T9" fmla="*/ 68262 h 425"/>
                  <a:gd name="T10" fmla="*/ 114300 w 232"/>
                  <a:gd name="T11" fmla="*/ 68262 h 425"/>
                  <a:gd name="T12" fmla="*/ 173038 w 232"/>
                  <a:gd name="T13" fmla="*/ 177800 h 425"/>
                  <a:gd name="T14" fmla="*/ 114300 w 232"/>
                  <a:gd name="T15" fmla="*/ 190500 h 425"/>
                  <a:gd name="T16" fmla="*/ 114300 w 232"/>
                  <a:gd name="T17" fmla="*/ 241300 h 425"/>
                  <a:gd name="T18" fmla="*/ 173038 w 232"/>
                  <a:gd name="T19" fmla="*/ 250825 h 425"/>
                  <a:gd name="T20" fmla="*/ 114300 w 232"/>
                  <a:gd name="T21" fmla="*/ 250825 h 425"/>
                  <a:gd name="T22" fmla="*/ 173038 w 232"/>
                  <a:gd name="T23" fmla="*/ 360362 h 425"/>
                  <a:gd name="T24" fmla="*/ 114300 w 232"/>
                  <a:gd name="T25" fmla="*/ 373062 h 425"/>
                  <a:gd name="T26" fmla="*/ 114300 w 232"/>
                  <a:gd name="T27" fmla="*/ 423862 h 425"/>
                  <a:gd name="T28" fmla="*/ 173038 w 232"/>
                  <a:gd name="T29" fmla="*/ 433387 h 425"/>
                  <a:gd name="T30" fmla="*/ 114300 w 232"/>
                  <a:gd name="T31" fmla="*/ 433387 h 425"/>
                  <a:gd name="T32" fmla="*/ 31750 w 232"/>
                  <a:gd name="T33" fmla="*/ 496887 h 425"/>
                  <a:gd name="T34" fmla="*/ 90488 w 232"/>
                  <a:gd name="T35" fmla="*/ 482600 h 425"/>
                  <a:gd name="T36" fmla="*/ 90488 w 232"/>
                  <a:gd name="T37" fmla="*/ 433387 h 425"/>
                  <a:gd name="T38" fmla="*/ 31750 w 232"/>
                  <a:gd name="T39" fmla="*/ 423862 h 425"/>
                  <a:gd name="T40" fmla="*/ 90488 w 232"/>
                  <a:gd name="T41" fmla="*/ 423862 h 425"/>
                  <a:gd name="T42" fmla="*/ 31750 w 232"/>
                  <a:gd name="T43" fmla="*/ 314325 h 425"/>
                  <a:gd name="T44" fmla="*/ 90488 w 232"/>
                  <a:gd name="T45" fmla="*/ 300037 h 425"/>
                  <a:gd name="T46" fmla="*/ 90488 w 232"/>
                  <a:gd name="T47" fmla="*/ 250825 h 425"/>
                  <a:gd name="T48" fmla="*/ 31750 w 232"/>
                  <a:gd name="T49" fmla="*/ 241300 h 425"/>
                  <a:gd name="T50" fmla="*/ 90488 w 232"/>
                  <a:gd name="T51" fmla="*/ 241300 h 425"/>
                  <a:gd name="T52" fmla="*/ 31750 w 232"/>
                  <a:gd name="T53" fmla="*/ 127000 h 425"/>
                  <a:gd name="T54" fmla="*/ 90488 w 232"/>
                  <a:gd name="T55" fmla="*/ 117475 h 425"/>
                  <a:gd name="T56" fmla="*/ 90488 w 232"/>
                  <a:gd name="T57" fmla="*/ 68262 h 425"/>
                  <a:gd name="T58" fmla="*/ 173038 w 232"/>
                  <a:gd name="T59" fmla="*/ 496887 h 425"/>
                  <a:gd name="T60" fmla="*/ 114300 w 232"/>
                  <a:gd name="T61" fmla="*/ 496887 h 425"/>
                  <a:gd name="T62" fmla="*/ 131763 w 232"/>
                  <a:gd name="T63" fmla="*/ 574675 h 425"/>
                  <a:gd name="T64" fmla="*/ 246063 w 232"/>
                  <a:gd name="T65" fmla="*/ 655637 h 425"/>
                  <a:gd name="T66" fmla="*/ 246063 w 232"/>
                  <a:gd name="T67" fmla="*/ 574675 h 425"/>
                  <a:gd name="T68" fmla="*/ 200025 w 232"/>
                  <a:gd name="T69" fmla="*/ 546100 h 425"/>
                  <a:gd name="T70" fmla="*/ 258763 w 232"/>
                  <a:gd name="T71" fmla="*/ 546100 h 425"/>
                  <a:gd name="T72" fmla="*/ 200025 w 232"/>
                  <a:gd name="T73" fmla="*/ 433387 h 425"/>
                  <a:gd name="T74" fmla="*/ 258763 w 232"/>
                  <a:gd name="T75" fmla="*/ 423862 h 425"/>
                  <a:gd name="T76" fmla="*/ 258763 w 232"/>
                  <a:gd name="T77" fmla="*/ 373062 h 425"/>
                  <a:gd name="T78" fmla="*/ 200025 w 232"/>
                  <a:gd name="T79" fmla="*/ 360362 h 425"/>
                  <a:gd name="T80" fmla="*/ 258763 w 232"/>
                  <a:gd name="T81" fmla="*/ 360362 h 425"/>
                  <a:gd name="T82" fmla="*/ 200025 w 232"/>
                  <a:gd name="T83" fmla="*/ 250825 h 425"/>
                  <a:gd name="T84" fmla="*/ 258763 w 232"/>
                  <a:gd name="T85" fmla="*/ 241300 h 425"/>
                  <a:gd name="T86" fmla="*/ 258763 w 232"/>
                  <a:gd name="T87" fmla="*/ 190500 h 425"/>
                  <a:gd name="T88" fmla="*/ 200025 w 232"/>
                  <a:gd name="T89" fmla="*/ 177800 h 425"/>
                  <a:gd name="T90" fmla="*/ 258763 w 232"/>
                  <a:gd name="T91" fmla="*/ 177800 h 425"/>
                  <a:gd name="T92" fmla="*/ 200025 w 232"/>
                  <a:gd name="T93" fmla="*/ 68262 h 425"/>
                  <a:gd name="T94" fmla="*/ 341313 w 232"/>
                  <a:gd name="T95" fmla="*/ 546100 h 425"/>
                  <a:gd name="T96" fmla="*/ 341313 w 232"/>
                  <a:gd name="T97" fmla="*/ 496887 h 425"/>
                  <a:gd name="T98" fmla="*/ 282575 w 232"/>
                  <a:gd name="T99" fmla="*/ 482600 h 425"/>
                  <a:gd name="T100" fmla="*/ 341313 w 232"/>
                  <a:gd name="T101" fmla="*/ 482600 h 425"/>
                  <a:gd name="T102" fmla="*/ 282575 w 232"/>
                  <a:gd name="T103" fmla="*/ 373062 h 425"/>
                  <a:gd name="T104" fmla="*/ 341313 w 232"/>
                  <a:gd name="T105" fmla="*/ 360362 h 425"/>
                  <a:gd name="T106" fmla="*/ 341313 w 232"/>
                  <a:gd name="T107" fmla="*/ 314325 h 425"/>
                  <a:gd name="T108" fmla="*/ 282575 w 232"/>
                  <a:gd name="T109" fmla="*/ 300037 h 425"/>
                  <a:gd name="T110" fmla="*/ 341313 w 232"/>
                  <a:gd name="T111" fmla="*/ 300037 h 425"/>
                  <a:gd name="T112" fmla="*/ 282575 w 232"/>
                  <a:gd name="T113" fmla="*/ 190500 h 425"/>
                  <a:gd name="T114" fmla="*/ 341313 w 232"/>
                  <a:gd name="T115" fmla="*/ 177800 h 425"/>
                  <a:gd name="T116" fmla="*/ 341313 w 232"/>
                  <a:gd name="T117" fmla="*/ 127000 h 425"/>
                  <a:gd name="T118" fmla="*/ 282575 w 232"/>
                  <a:gd name="T119" fmla="*/ 117475 h 425"/>
                  <a:gd name="T120" fmla="*/ 341313 w 232"/>
                  <a:gd name="T121" fmla="*/ 117475 h 4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425">
                    <a:moveTo>
                      <a:pt x="230" y="413"/>
                    </a:moveTo>
                    <a:lnTo>
                      <a:pt x="230" y="23"/>
                    </a:lnTo>
                    <a:lnTo>
                      <a:pt x="166" y="23"/>
                    </a:lnTo>
                    <a:lnTo>
                      <a:pt x="166" y="0"/>
                    </a:lnTo>
                    <a:lnTo>
                      <a:pt x="72" y="0"/>
                    </a:lnTo>
                    <a:lnTo>
                      <a:pt x="72" y="23"/>
                    </a:lnTo>
                    <a:lnTo>
                      <a:pt x="5" y="23"/>
                    </a:lnTo>
                    <a:lnTo>
                      <a:pt x="5" y="413"/>
                    </a:lnTo>
                    <a:lnTo>
                      <a:pt x="0" y="413"/>
                    </a:lnTo>
                    <a:lnTo>
                      <a:pt x="0" y="425"/>
                    </a:lnTo>
                    <a:lnTo>
                      <a:pt x="232" y="425"/>
                    </a:lnTo>
                    <a:lnTo>
                      <a:pt x="232" y="413"/>
                    </a:lnTo>
                    <a:lnTo>
                      <a:pt x="230" y="413"/>
                    </a:lnTo>
                    <a:close/>
                    <a:moveTo>
                      <a:pt x="72" y="43"/>
                    </a:moveTo>
                    <a:lnTo>
                      <a:pt x="109" y="43"/>
                    </a:lnTo>
                    <a:lnTo>
                      <a:pt x="109" y="74"/>
                    </a:lnTo>
                    <a:lnTo>
                      <a:pt x="72" y="74"/>
                    </a:lnTo>
                    <a:lnTo>
                      <a:pt x="72" y="43"/>
                    </a:lnTo>
                    <a:close/>
                    <a:moveTo>
                      <a:pt x="72" y="80"/>
                    </a:moveTo>
                    <a:lnTo>
                      <a:pt x="109" y="80"/>
                    </a:lnTo>
                    <a:lnTo>
                      <a:pt x="109" y="112"/>
                    </a:lnTo>
                    <a:lnTo>
                      <a:pt x="72" y="112"/>
                    </a:lnTo>
                    <a:lnTo>
                      <a:pt x="72" y="80"/>
                    </a:lnTo>
                    <a:close/>
                    <a:moveTo>
                      <a:pt x="72" y="120"/>
                    </a:moveTo>
                    <a:lnTo>
                      <a:pt x="109" y="120"/>
                    </a:lnTo>
                    <a:lnTo>
                      <a:pt x="109" y="152"/>
                    </a:lnTo>
                    <a:lnTo>
                      <a:pt x="72" y="152"/>
                    </a:lnTo>
                    <a:lnTo>
                      <a:pt x="72" y="120"/>
                    </a:lnTo>
                    <a:close/>
                    <a:moveTo>
                      <a:pt x="72" y="158"/>
                    </a:moveTo>
                    <a:lnTo>
                      <a:pt x="109" y="158"/>
                    </a:lnTo>
                    <a:lnTo>
                      <a:pt x="109" y="189"/>
                    </a:lnTo>
                    <a:lnTo>
                      <a:pt x="72" y="189"/>
                    </a:lnTo>
                    <a:lnTo>
                      <a:pt x="72" y="158"/>
                    </a:lnTo>
                    <a:close/>
                    <a:moveTo>
                      <a:pt x="72" y="198"/>
                    </a:moveTo>
                    <a:lnTo>
                      <a:pt x="109" y="198"/>
                    </a:lnTo>
                    <a:lnTo>
                      <a:pt x="109" y="227"/>
                    </a:lnTo>
                    <a:lnTo>
                      <a:pt x="72" y="227"/>
                    </a:lnTo>
                    <a:lnTo>
                      <a:pt x="72" y="198"/>
                    </a:lnTo>
                    <a:close/>
                    <a:moveTo>
                      <a:pt x="72" y="235"/>
                    </a:moveTo>
                    <a:lnTo>
                      <a:pt x="109" y="235"/>
                    </a:lnTo>
                    <a:lnTo>
                      <a:pt x="109" y="267"/>
                    </a:lnTo>
                    <a:lnTo>
                      <a:pt x="72" y="267"/>
                    </a:lnTo>
                    <a:lnTo>
                      <a:pt x="72" y="235"/>
                    </a:lnTo>
                    <a:close/>
                    <a:moveTo>
                      <a:pt x="72" y="273"/>
                    </a:moveTo>
                    <a:lnTo>
                      <a:pt x="109" y="273"/>
                    </a:lnTo>
                    <a:lnTo>
                      <a:pt x="109" y="304"/>
                    </a:lnTo>
                    <a:lnTo>
                      <a:pt x="72" y="304"/>
                    </a:lnTo>
                    <a:lnTo>
                      <a:pt x="72" y="273"/>
                    </a:lnTo>
                    <a:close/>
                    <a:moveTo>
                      <a:pt x="57" y="344"/>
                    </a:moveTo>
                    <a:lnTo>
                      <a:pt x="20" y="344"/>
                    </a:lnTo>
                    <a:lnTo>
                      <a:pt x="20" y="313"/>
                    </a:lnTo>
                    <a:lnTo>
                      <a:pt x="57" y="313"/>
                    </a:lnTo>
                    <a:lnTo>
                      <a:pt x="57" y="344"/>
                    </a:lnTo>
                    <a:close/>
                    <a:moveTo>
                      <a:pt x="57" y="304"/>
                    </a:moveTo>
                    <a:lnTo>
                      <a:pt x="20" y="304"/>
                    </a:lnTo>
                    <a:lnTo>
                      <a:pt x="20" y="273"/>
                    </a:lnTo>
                    <a:lnTo>
                      <a:pt x="57" y="273"/>
                    </a:lnTo>
                    <a:lnTo>
                      <a:pt x="57" y="304"/>
                    </a:lnTo>
                    <a:close/>
                    <a:moveTo>
                      <a:pt x="57" y="267"/>
                    </a:moveTo>
                    <a:lnTo>
                      <a:pt x="20" y="267"/>
                    </a:lnTo>
                    <a:lnTo>
                      <a:pt x="20" y="235"/>
                    </a:lnTo>
                    <a:lnTo>
                      <a:pt x="57" y="235"/>
                    </a:lnTo>
                    <a:lnTo>
                      <a:pt x="57" y="267"/>
                    </a:lnTo>
                    <a:close/>
                    <a:moveTo>
                      <a:pt x="57" y="227"/>
                    </a:moveTo>
                    <a:lnTo>
                      <a:pt x="20" y="227"/>
                    </a:lnTo>
                    <a:lnTo>
                      <a:pt x="20" y="198"/>
                    </a:lnTo>
                    <a:lnTo>
                      <a:pt x="57" y="198"/>
                    </a:lnTo>
                    <a:lnTo>
                      <a:pt x="57" y="227"/>
                    </a:lnTo>
                    <a:close/>
                    <a:moveTo>
                      <a:pt x="57" y="189"/>
                    </a:moveTo>
                    <a:lnTo>
                      <a:pt x="20" y="189"/>
                    </a:lnTo>
                    <a:lnTo>
                      <a:pt x="20" y="158"/>
                    </a:lnTo>
                    <a:lnTo>
                      <a:pt x="57" y="158"/>
                    </a:lnTo>
                    <a:lnTo>
                      <a:pt x="57" y="189"/>
                    </a:lnTo>
                    <a:close/>
                    <a:moveTo>
                      <a:pt x="57" y="152"/>
                    </a:moveTo>
                    <a:lnTo>
                      <a:pt x="20" y="152"/>
                    </a:lnTo>
                    <a:lnTo>
                      <a:pt x="20" y="120"/>
                    </a:lnTo>
                    <a:lnTo>
                      <a:pt x="57" y="120"/>
                    </a:lnTo>
                    <a:lnTo>
                      <a:pt x="57" y="152"/>
                    </a:lnTo>
                    <a:close/>
                    <a:moveTo>
                      <a:pt x="57" y="112"/>
                    </a:moveTo>
                    <a:lnTo>
                      <a:pt x="20" y="112"/>
                    </a:lnTo>
                    <a:lnTo>
                      <a:pt x="20" y="80"/>
                    </a:lnTo>
                    <a:lnTo>
                      <a:pt x="57" y="80"/>
                    </a:lnTo>
                    <a:lnTo>
                      <a:pt x="57" y="112"/>
                    </a:lnTo>
                    <a:close/>
                    <a:moveTo>
                      <a:pt x="57" y="74"/>
                    </a:moveTo>
                    <a:lnTo>
                      <a:pt x="20" y="74"/>
                    </a:lnTo>
                    <a:lnTo>
                      <a:pt x="20" y="43"/>
                    </a:lnTo>
                    <a:lnTo>
                      <a:pt x="57" y="43"/>
                    </a:lnTo>
                    <a:lnTo>
                      <a:pt x="57" y="74"/>
                    </a:lnTo>
                    <a:close/>
                    <a:moveTo>
                      <a:pt x="72" y="313"/>
                    </a:moveTo>
                    <a:lnTo>
                      <a:pt x="109" y="313"/>
                    </a:lnTo>
                    <a:lnTo>
                      <a:pt x="109" y="344"/>
                    </a:lnTo>
                    <a:lnTo>
                      <a:pt x="72" y="344"/>
                    </a:lnTo>
                    <a:lnTo>
                      <a:pt x="72" y="313"/>
                    </a:lnTo>
                    <a:close/>
                    <a:moveTo>
                      <a:pt x="115" y="413"/>
                    </a:moveTo>
                    <a:lnTo>
                      <a:pt x="83" y="413"/>
                    </a:lnTo>
                    <a:lnTo>
                      <a:pt x="83" y="362"/>
                    </a:lnTo>
                    <a:lnTo>
                      <a:pt x="115" y="362"/>
                    </a:lnTo>
                    <a:lnTo>
                      <a:pt x="115" y="413"/>
                    </a:lnTo>
                    <a:close/>
                    <a:moveTo>
                      <a:pt x="155" y="413"/>
                    </a:moveTo>
                    <a:lnTo>
                      <a:pt x="120" y="413"/>
                    </a:lnTo>
                    <a:lnTo>
                      <a:pt x="120" y="362"/>
                    </a:lnTo>
                    <a:lnTo>
                      <a:pt x="155" y="362"/>
                    </a:lnTo>
                    <a:lnTo>
                      <a:pt x="155" y="413"/>
                    </a:lnTo>
                    <a:close/>
                    <a:moveTo>
                      <a:pt x="163" y="344"/>
                    </a:moveTo>
                    <a:lnTo>
                      <a:pt x="126" y="344"/>
                    </a:lnTo>
                    <a:lnTo>
                      <a:pt x="126" y="313"/>
                    </a:lnTo>
                    <a:lnTo>
                      <a:pt x="163" y="313"/>
                    </a:lnTo>
                    <a:lnTo>
                      <a:pt x="163" y="344"/>
                    </a:lnTo>
                    <a:close/>
                    <a:moveTo>
                      <a:pt x="163" y="304"/>
                    </a:moveTo>
                    <a:lnTo>
                      <a:pt x="126" y="304"/>
                    </a:lnTo>
                    <a:lnTo>
                      <a:pt x="126" y="273"/>
                    </a:lnTo>
                    <a:lnTo>
                      <a:pt x="163" y="273"/>
                    </a:lnTo>
                    <a:lnTo>
                      <a:pt x="163" y="304"/>
                    </a:lnTo>
                    <a:close/>
                    <a:moveTo>
                      <a:pt x="163" y="267"/>
                    </a:moveTo>
                    <a:lnTo>
                      <a:pt x="126" y="267"/>
                    </a:lnTo>
                    <a:lnTo>
                      <a:pt x="126" y="235"/>
                    </a:lnTo>
                    <a:lnTo>
                      <a:pt x="163" y="235"/>
                    </a:lnTo>
                    <a:lnTo>
                      <a:pt x="163" y="267"/>
                    </a:lnTo>
                    <a:close/>
                    <a:moveTo>
                      <a:pt x="163" y="227"/>
                    </a:moveTo>
                    <a:lnTo>
                      <a:pt x="126" y="227"/>
                    </a:lnTo>
                    <a:lnTo>
                      <a:pt x="126" y="198"/>
                    </a:lnTo>
                    <a:lnTo>
                      <a:pt x="163" y="198"/>
                    </a:lnTo>
                    <a:lnTo>
                      <a:pt x="163" y="227"/>
                    </a:lnTo>
                    <a:close/>
                    <a:moveTo>
                      <a:pt x="163" y="189"/>
                    </a:moveTo>
                    <a:lnTo>
                      <a:pt x="126" y="189"/>
                    </a:lnTo>
                    <a:lnTo>
                      <a:pt x="126" y="158"/>
                    </a:lnTo>
                    <a:lnTo>
                      <a:pt x="163" y="158"/>
                    </a:lnTo>
                    <a:lnTo>
                      <a:pt x="163" y="189"/>
                    </a:lnTo>
                    <a:close/>
                    <a:moveTo>
                      <a:pt x="163" y="152"/>
                    </a:moveTo>
                    <a:lnTo>
                      <a:pt x="126" y="152"/>
                    </a:lnTo>
                    <a:lnTo>
                      <a:pt x="126" y="120"/>
                    </a:lnTo>
                    <a:lnTo>
                      <a:pt x="163" y="120"/>
                    </a:lnTo>
                    <a:lnTo>
                      <a:pt x="163" y="152"/>
                    </a:lnTo>
                    <a:close/>
                    <a:moveTo>
                      <a:pt x="163" y="112"/>
                    </a:moveTo>
                    <a:lnTo>
                      <a:pt x="126" y="112"/>
                    </a:lnTo>
                    <a:lnTo>
                      <a:pt x="126" y="80"/>
                    </a:lnTo>
                    <a:lnTo>
                      <a:pt x="163" y="80"/>
                    </a:lnTo>
                    <a:lnTo>
                      <a:pt x="163" y="112"/>
                    </a:lnTo>
                    <a:close/>
                    <a:moveTo>
                      <a:pt x="163" y="74"/>
                    </a:moveTo>
                    <a:lnTo>
                      <a:pt x="126" y="74"/>
                    </a:lnTo>
                    <a:lnTo>
                      <a:pt x="126" y="43"/>
                    </a:lnTo>
                    <a:lnTo>
                      <a:pt x="163" y="43"/>
                    </a:lnTo>
                    <a:lnTo>
                      <a:pt x="163" y="74"/>
                    </a:lnTo>
                    <a:close/>
                    <a:moveTo>
                      <a:pt x="215" y="344"/>
                    </a:moveTo>
                    <a:lnTo>
                      <a:pt x="178" y="344"/>
                    </a:lnTo>
                    <a:lnTo>
                      <a:pt x="178" y="313"/>
                    </a:lnTo>
                    <a:lnTo>
                      <a:pt x="215" y="313"/>
                    </a:lnTo>
                    <a:lnTo>
                      <a:pt x="215" y="344"/>
                    </a:lnTo>
                    <a:close/>
                    <a:moveTo>
                      <a:pt x="215" y="304"/>
                    </a:moveTo>
                    <a:lnTo>
                      <a:pt x="178" y="304"/>
                    </a:lnTo>
                    <a:lnTo>
                      <a:pt x="178" y="273"/>
                    </a:lnTo>
                    <a:lnTo>
                      <a:pt x="215" y="273"/>
                    </a:lnTo>
                    <a:lnTo>
                      <a:pt x="215" y="304"/>
                    </a:lnTo>
                    <a:close/>
                    <a:moveTo>
                      <a:pt x="215" y="267"/>
                    </a:moveTo>
                    <a:lnTo>
                      <a:pt x="178" y="267"/>
                    </a:lnTo>
                    <a:lnTo>
                      <a:pt x="178" y="235"/>
                    </a:lnTo>
                    <a:lnTo>
                      <a:pt x="215" y="235"/>
                    </a:lnTo>
                    <a:lnTo>
                      <a:pt x="215" y="267"/>
                    </a:lnTo>
                    <a:close/>
                    <a:moveTo>
                      <a:pt x="215" y="227"/>
                    </a:moveTo>
                    <a:lnTo>
                      <a:pt x="178" y="227"/>
                    </a:lnTo>
                    <a:lnTo>
                      <a:pt x="178" y="198"/>
                    </a:lnTo>
                    <a:lnTo>
                      <a:pt x="215" y="198"/>
                    </a:lnTo>
                    <a:lnTo>
                      <a:pt x="215" y="227"/>
                    </a:lnTo>
                    <a:close/>
                    <a:moveTo>
                      <a:pt x="215" y="189"/>
                    </a:moveTo>
                    <a:lnTo>
                      <a:pt x="178" y="189"/>
                    </a:lnTo>
                    <a:lnTo>
                      <a:pt x="178" y="158"/>
                    </a:lnTo>
                    <a:lnTo>
                      <a:pt x="215" y="158"/>
                    </a:lnTo>
                    <a:lnTo>
                      <a:pt x="215" y="189"/>
                    </a:lnTo>
                    <a:close/>
                    <a:moveTo>
                      <a:pt x="215" y="152"/>
                    </a:moveTo>
                    <a:lnTo>
                      <a:pt x="178" y="152"/>
                    </a:lnTo>
                    <a:lnTo>
                      <a:pt x="178" y="120"/>
                    </a:lnTo>
                    <a:lnTo>
                      <a:pt x="215" y="120"/>
                    </a:lnTo>
                    <a:lnTo>
                      <a:pt x="215" y="152"/>
                    </a:lnTo>
                    <a:close/>
                    <a:moveTo>
                      <a:pt x="215" y="112"/>
                    </a:moveTo>
                    <a:lnTo>
                      <a:pt x="178" y="112"/>
                    </a:lnTo>
                    <a:lnTo>
                      <a:pt x="178" y="80"/>
                    </a:lnTo>
                    <a:lnTo>
                      <a:pt x="215" y="80"/>
                    </a:lnTo>
                    <a:lnTo>
                      <a:pt x="215" y="112"/>
                    </a:lnTo>
                    <a:close/>
                    <a:moveTo>
                      <a:pt x="215" y="74"/>
                    </a:moveTo>
                    <a:lnTo>
                      <a:pt x="178" y="74"/>
                    </a:lnTo>
                    <a:lnTo>
                      <a:pt x="178" y="43"/>
                    </a:lnTo>
                    <a:lnTo>
                      <a:pt x="215" y="43"/>
                    </a:lnTo>
                    <a:lnTo>
                      <a:pt x="215" y="7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289">
                  <a:defRPr/>
                </a:pPr>
                <a:endParaRPr lang="en-US" sz="1794" kern="0" dirty="0">
                  <a:solidFill>
                    <a:srgbClr val="0076CB">
                      <a:lumMod val="50000"/>
                    </a:srgbClr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BE3C88-B995-44E3-B684-A759AC86A81E}"/>
                </a:ext>
              </a:extLst>
            </p:cNvPr>
            <p:cNvSpPr/>
            <p:nvPr/>
          </p:nvSpPr>
          <p:spPr>
            <a:xfrm>
              <a:off x="218905" y="5286635"/>
              <a:ext cx="3218671" cy="598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289"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</a:rPr>
                <a:t>On-premise data sources and applications</a:t>
              </a:r>
              <a:endParaRPr lang="fr-FR" sz="1600" kern="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3" name="Rounded Rectangle 51">
            <a:extLst>
              <a:ext uri="{FF2B5EF4-FFF2-40B4-BE49-F238E27FC236}">
                <a16:creationId xmlns:a16="http://schemas.microsoft.com/office/drawing/2014/main" id="{AD5DC75C-86C9-4637-A4CF-9D9C9682A5D5}"/>
              </a:ext>
            </a:extLst>
          </p:cNvPr>
          <p:cNvSpPr/>
          <p:nvPr/>
        </p:nvSpPr>
        <p:spPr>
          <a:xfrm>
            <a:off x="2066055" y="3765775"/>
            <a:ext cx="9393769" cy="271453"/>
          </a:xfrm>
          <a:prstGeom prst="roundRect">
            <a:avLst/>
          </a:prstGeom>
          <a:noFill/>
          <a:ln w="47625" cap="flat" cmpd="dbl" algn="ctr">
            <a:noFill/>
            <a:prstDash val="solid"/>
          </a:ln>
          <a:effectLst/>
        </p:spPr>
        <p:txBody>
          <a:bodyPr lIns="121788" tIns="60894" rIns="121788" bIns="6089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17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Up-Down Arrow 52">
            <a:extLst>
              <a:ext uri="{FF2B5EF4-FFF2-40B4-BE49-F238E27FC236}">
                <a16:creationId xmlns:a16="http://schemas.microsoft.com/office/drawing/2014/main" id="{6A736CC5-B573-48A5-BA8A-883B0D4A2642}"/>
              </a:ext>
            </a:extLst>
          </p:cNvPr>
          <p:cNvSpPr/>
          <p:nvPr/>
        </p:nvSpPr>
        <p:spPr bwMode="gray">
          <a:xfrm>
            <a:off x="4822470" y="4525169"/>
            <a:ext cx="362455" cy="646231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04" tIns="71920" rIns="89904" bIns="71920" rtlCol="0" anchor="ctr"/>
          <a:lstStyle/>
          <a:p>
            <a:pPr algn="ctr" defTabSz="91312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994" kern="0" dirty="0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DD3CB-746B-42E5-8419-2E66AF4FD83D}"/>
              </a:ext>
            </a:extLst>
          </p:cNvPr>
          <p:cNvSpPr txBox="1"/>
          <p:nvPr/>
        </p:nvSpPr>
        <p:spPr>
          <a:xfrm>
            <a:off x="544023" y="3150614"/>
            <a:ext cx="1430435" cy="492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289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prstClr val="black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Core Capabilities</a:t>
            </a:r>
            <a:endParaRPr lang="fr-FR" sz="1600" b="1" kern="0" dirty="0">
              <a:solidFill>
                <a:prstClr val="black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57733-4C23-472D-833B-7D240D89EDB2}"/>
              </a:ext>
            </a:extLst>
          </p:cNvPr>
          <p:cNvSpPr txBox="1"/>
          <p:nvPr/>
        </p:nvSpPr>
        <p:spPr>
          <a:xfrm>
            <a:off x="572272" y="2260126"/>
            <a:ext cx="1453521" cy="492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289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prstClr val="black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Analytic Capabilities</a:t>
            </a:r>
            <a:endParaRPr lang="fr-FR" sz="1600" b="1" kern="0" dirty="0">
              <a:solidFill>
                <a:prstClr val="black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56">
            <a:extLst>
              <a:ext uri="{FF2B5EF4-FFF2-40B4-BE49-F238E27FC236}">
                <a16:creationId xmlns:a16="http://schemas.microsoft.com/office/drawing/2014/main" id="{C4639A1D-2C1D-47FF-A3EB-1F8A213BE70C}"/>
              </a:ext>
            </a:extLst>
          </p:cNvPr>
          <p:cNvSpPr/>
          <p:nvPr/>
        </p:nvSpPr>
        <p:spPr>
          <a:xfrm>
            <a:off x="9816940" y="1518297"/>
            <a:ext cx="1726280" cy="271453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788" tIns="60894" rIns="121788" bIns="6089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1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solidFill>
                  <a:prstClr val="black"/>
                </a:solidFill>
                <a:latin typeface="Arial"/>
              </a:rPr>
              <a:t>SAP App Center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B3044-4F97-4716-9982-D810651F0821}"/>
              </a:ext>
            </a:extLst>
          </p:cNvPr>
          <p:cNvSpPr txBox="1"/>
          <p:nvPr/>
        </p:nvSpPr>
        <p:spPr>
          <a:xfrm>
            <a:off x="556447" y="1608362"/>
            <a:ext cx="1453521" cy="246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289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prstClr val="black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Applications</a:t>
            </a:r>
            <a:endParaRPr lang="fr-FR" sz="1600" b="1" kern="0" dirty="0">
              <a:solidFill>
                <a:prstClr val="black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C2474-AE41-4317-889F-B6254EFAE09F}"/>
              </a:ext>
            </a:extLst>
          </p:cNvPr>
          <p:cNvSpPr/>
          <p:nvPr/>
        </p:nvSpPr>
        <p:spPr>
          <a:xfrm>
            <a:off x="2239799" y="3110428"/>
            <a:ext cx="1096358" cy="585476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32" tIns="45667" rIns="91332" bIns="45667" rtlCol="0" anchor="ctr"/>
          <a:lstStyle/>
          <a:p>
            <a:pPr algn="ctr" defTabSz="1087289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connectivity</a:t>
            </a:r>
          </a:p>
        </p:txBody>
      </p:sp>
      <p:sp>
        <p:nvSpPr>
          <p:cNvPr id="30" name="Rounded Rectangle 59">
            <a:extLst>
              <a:ext uri="{FF2B5EF4-FFF2-40B4-BE49-F238E27FC236}">
                <a16:creationId xmlns:a16="http://schemas.microsoft.com/office/drawing/2014/main" id="{B79A86FC-E6AB-4AC7-BB21-5FC047EFF401}"/>
              </a:ext>
            </a:extLst>
          </p:cNvPr>
          <p:cNvSpPr/>
          <p:nvPr/>
        </p:nvSpPr>
        <p:spPr>
          <a:xfrm>
            <a:off x="2239798" y="3841568"/>
            <a:ext cx="9298302" cy="25340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16" tIns="60908" rIns="121816" bIns="60908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4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>
                <a:solidFill>
                  <a:prstClr val="white"/>
                </a:solidFill>
                <a:latin typeface="Arial"/>
              </a:rPr>
              <a:t>SAP Cloud Platform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092B0-B677-4CBE-8386-5607B33FFE7C}"/>
              </a:ext>
            </a:extLst>
          </p:cNvPr>
          <p:cNvSpPr/>
          <p:nvPr/>
        </p:nvSpPr>
        <p:spPr>
          <a:xfrm>
            <a:off x="3397551" y="3110428"/>
            <a:ext cx="1096358" cy="582127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32" tIns="45667" rIns="91332" bIns="45667" rtlCol="0" anchor="ctr"/>
          <a:lstStyle/>
          <a:p>
            <a:pPr algn="ctr" defTabSz="1087289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Wrangling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AF5D47-DEEC-4198-A798-6D832E765AD0}"/>
              </a:ext>
            </a:extLst>
          </p:cNvPr>
          <p:cNvSpPr/>
          <p:nvPr/>
        </p:nvSpPr>
        <p:spPr>
          <a:xfrm>
            <a:off x="4555302" y="3110428"/>
            <a:ext cx="1096358" cy="582127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32" tIns="45667" rIns="91332" bIns="45667" rtlCol="0" anchor="ctr"/>
          <a:lstStyle/>
          <a:p>
            <a:pPr algn="ctr" defTabSz="1087289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7B356D-A9B7-4B0D-B49C-7D5B02097C6E}"/>
              </a:ext>
            </a:extLst>
          </p:cNvPr>
          <p:cNvSpPr/>
          <p:nvPr/>
        </p:nvSpPr>
        <p:spPr>
          <a:xfrm>
            <a:off x="5713053" y="3110428"/>
            <a:ext cx="1186069" cy="582127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32" tIns="45667" rIns="91332" bIns="45667" rtlCol="0" anchor="ctr"/>
          <a:lstStyle/>
          <a:p>
            <a:pPr algn="ctr" defTabSz="1087289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Administration Auditing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8CDBE8-781D-467E-8C22-37F6A4B7ABCD}"/>
              </a:ext>
            </a:extLst>
          </p:cNvPr>
          <p:cNvSpPr/>
          <p:nvPr/>
        </p:nvSpPr>
        <p:spPr>
          <a:xfrm>
            <a:off x="6960516" y="3110427"/>
            <a:ext cx="1096358" cy="581163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32" tIns="45667" rIns="91332" bIns="45667" rtlCol="0" anchor="ctr"/>
          <a:lstStyle/>
          <a:p>
            <a:pPr algn="ctr" defTabSz="1087289"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Visualizations</a:t>
            </a:r>
            <a:endParaRPr lang="en-US" sz="1200" kern="0" dirty="0">
              <a:solidFill>
                <a:prstClr val="black"/>
              </a:solidFill>
              <a:latin typeface="Arial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AD432-D3ED-4587-872A-2DD6670065B8}"/>
              </a:ext>
            </a:extLst>
          </p:cNvPr>
          <p:cNvSpPr/>
          <p:nvPr/>
        </p:nvSpPr>
        <p:spPr>
          <a:xfrm>
            <a:off x="8118267" y="3110427"/>
            <a:ext cx="1096358" cy="576811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32" tIns="45667" rIns="91332" bIns="45667" rtlCol="0" anchor="ctr"/>
          <a:lstStyle/>
          <a:p>
            <a:pPr algn="ctr" defTabSz="1087289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Collaboration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90ABC0-07FC-4199-A061-CE3E76FFDAF7}"/>
              </a:ext>
            </a:extLst>
          </p:cNvPr>
          <p:cNvSpPr/>
          <p:nvPr/>
        </p:nvSpPr>
        <p:spPr>
          <a:xfrm>
            <a:off x="9276018" y="3110427"/>
            <a:ext cx="1096358" cy="572687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32" tIns="45667" rIns="91332" bIns="45667" rtlCol="0" anchor="ctr"/>
          <a:lstStyle/>
          <a:p>
            <a:pPr algn="ctr" defTabSz="1087289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Mobile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D69412-197A-48B8-A68A-EBDEE2248D9F}"/>
              </a:ext>
            </a:extLst>
          </p:cNvPr>
          <p:cNvSpPr txBox="1"/>
          <p:nvPr/>
        </p:nvSpPr>
        <p:spPr>
          <a:xfrm>
            <a:off x="928873" y="3835509"/>
            <a:ext cx="1072442" cy="246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289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prstClr val="black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PaaS</a:t>
            </a:r>
            <a:endParaRPr lang="fr-FR" sz="1600" b="1" kern="0" dirty="0">
              <a:solidFill>
                <a:prstClr val="black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9" name="Picture 8" descr="https://upload.wikimedia.org/wikipedia/commons/thumb/5/59/SAP_2011_logo.svg/1200px-SAP_2011_logo.svg.png">
            <a:extLst>
              <a:ext uri="{FF2B5EF4-FFF2-40B4-BE49-F238E27FC236}">
                <a16:creationId xmlns:a16="http://schemas.microsoft.com/office/drawing/2014/main" id="{483B15F4-29B9-4001-8A78-1D046A8F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220" y="4173506"/>
            <a:ext cx="492690" cy="25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18A5D-0167-4ACF-A6CB-FE524CDB8DEA}"/>
              </a:ext>
            </a:extLst>
          </p:cNvPr>
          <p:cNvSpPr txBox="1"/>
          <p:nvPr/>
        </p:nvSpPr>
        <p:spPr>
          <a:xfrm>
            <a:off x="7742104" y="4191578"/>
            <a:ext cx="1532184" cy="215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621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Arial" panose="020B0604020202020204" pitchFamily="34" charset="0"/>
              </a:rPr>
              <a:t>SAP Data Center</a:t>
            </a:r>
            <a:endParaRPr lang="en-CA" sz="1400" kern="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43" name="Up-Down Arrow 52">
            <a:extLst>
              <a:ext uri="{FF2B5EF4-FFF2-40B4-BE49-F238E27FC236}">
                <a16:creationId xmlns:a16="http://schemas.microsoft.com/office/drawing/2014/main" id="{A15A5940-ACC0-4145-A9CA-6975EE0E6408}"/>
              </a:ext>
            </a:extLst>
          </p:cNvPr>
          <p:cNvSpPr/>
          <p:nvPr/>
        </p:nvSpPr>
        <p:spPr bwMode="gray">
          <a:xfrm>
            <a:off x="8313340" y="4518837"/>
            <a:ext cx="362455" cy="646231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04" tIns="71920" rIns="89904" bIns="71920" rtlCol="0" anchor="ctr"/>
          <a:lstStyle/>
          <a:p>
            <a:pPr algn="ctr" defTabSz="913122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994" kern="0" dirty="0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02D90C-8B81-451D-9DF6-DAF2136DA833}"/>
              </a:ext>
            </a:extLst>
          </p:cNvPr>
          <p:cNvSpPr/>
          <p:nvPr/>
        </p:nvSpPr>
        <p:spPr>
          <a:xfrm>
            <a:off x="10433769" y="3110427"/>
            <a:ext cx="1096358" cy="572687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32" tIns="45667" rIns="91332" bIns="45667" rtlCol="0" anchor="ctr"/>
          <a:lstStyle/>
          <a:p>
            <a:pPr algn="ctr" defTabSz="1087289">
              <a:defRPr/>
            </a:pPr>
            <a:r>
              <a:rPr lang="en-US" sz="1200" kern="0" dirty="0">
                <a:solidFill>
                  <a:prstClr val="black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078A1E-B2D9-4997-9E1A-15EC1ADB5395}"/>
              </a:ext>
            </a:extLst>
          </p:cNvPr>
          <p:cNvSpPr txBox="1"/>
          <p:nvPr/>
        </p:nvSpPr>
        <p:spPr>
          <a:xfrm>
            <a:off x="4562511" y="4191466"/>
            <a:ext cx="2128211" cy="215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621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Arial" panose="020B0604020202020204" pitchFamily="34" charset="0"/>
              </a:rPr>
              <a:t>Amazon Web Services</a:t>
            </a:r>
            <a:endParaRPr lang="en-CA" sz="1400" kern="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6F534-D8FA-42D0-969A-7F7E03619D73}"/>
              </a:ext>
            </a:extLst>
          </p:cNvPr>
          <p:cNvSpPr/>
          <p:nvPr/>
        </p:nvSpPr>
        <p:spPr bwMode="gray">
          <a:xfrm>
            <a:off x="7907507" y="1901742"/>
            <a:ext cx="1744547" cy="1104169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37" tIns="73114" rIns="35970" bIns="35970" rtlCol="0" anchor="t" anchorCtr="0"/>
          <a:lstStyle/>
          <a:p>
            <a:pPr algn="ctr" defTabSz="913122" fontAlgn="base"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Application Design</a:t>
            </a:r>
            <a:endParaRPr lang="en-US" sz="12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Composites</a:t>
            </a:r>
          </a:p>
          <a:p>
            <a:pPr algn="ctr" defTabSz="913122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theme &amp; stylesheet</a:t>
            </a:r>
          </a:p>
        </p:txBody>
      </p:sp>
    </p:spTree>
    <p:extLst>
      <p:ext uri="{BB962C8B-B14F-4D97-AF65-F5344CB8AC3E}">
        <p14:creationId xmlns:p14="http://schemas.microsoft.com/office/powerpoint/2010/main" val="300131864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032756-3046-4A50-93F7-5BFA36D2C142}"/>
              </a:ext>
            </a:extLst>
          </p:cNvPr>
          <p:cNvSpPr/>
          <p:nvPr/>
        </p:nvSpPr>
        <p:spPr>
          <a:xfrm>
            <a:off x="-1" y="5762435"/>
            <a:ext cx="12188825" cy="4809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IE" sz="1799" dirty="0">
                <a:solidFill>
                  <a:prstClr val="white"/>
                </a:solidFill>
                <a:latin typeface="Arial" panose="020B0604020202020204" pitchFamily="34" charset="0"/>
                <a:cs typeface="Arial"/>
              </a:rPr>
              <a:t>Accelerate your Enterprise Analytics projects with pre-built analytics from SAP and our Partners</a:t>
            </a:r>
            <a:endParaRPr lang="en-DE" sz="1799" kern="0" dirty="0">
              <a:solidFill>
                <a:prstClr val="white"/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B00C22-2BB0-4839-B12B-85BAF327401B}"/>
              </a:ext>
            </a:extLst>
          </p:cNvPr>
          <p:cNvSpPr/>
          <p:nvPr/>
        </p:nvSpPr>
        <p:spPr>
          <a:xfrm>
            <a:off x="-1" y="1392008"/>
            <a:ext cx="12188825" cy="43704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IN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EMBEDDED STANDARD CONTENT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6814DC-E900-4C97-9E0B-07DC2283BA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551" y="1675222"/>
            <a:ext cx="1453519" cy="786703"/>
          </a:xfrm>
          <a:prstGeom prst="rect">
            <a:avLst/>
          </a:prstGeom>
        </p:spPr>
      </p:pic>
      <p:sp>
        <p:nvSpPr>
          <p:cNvPr id="36" name="Rectangle: Rounded Corners 43">
            <a:extLst>
              <a:ext uri="{FF2B5EF4-FFF2-40B4-BE49-F238E27FC236}">
                <a16:creationId xmlns:a16="http://schemas.microsoft.com/office/drawing/2014/main" id="{D77217ED-5254-4EF6-A116-6F5FE60BDFD6}"/>
              </a:ext>
            </a:extLst>
          </p:cNvPr>
          <p:cNvSpPr/>
          <p:nvPr/>
        </p:nvSpPr>
        <p:spPr bwMode="gray">
          <a:xfrm>
            <a:off x="613338" y="3998570"/>
            <a:ext cx="2405204" cy="168207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31" tIns="71943" rIns="89931" bIns="71943" rtlCol="0" anchor="ctr"/>
          <a:lstStyle/>
          <a:p>
            <a:pPr marL="284395" indent="-284395" algn="r" defTabSz="1086862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 Unicode MS"/>
              </a:rPr>
              <a:t>SAP S/4HANA</a:t>
            </a:r>
            <a:endParaRPr lang="en-US" sz="2399" dirty="0">
              <a:solidFill>
                <a:prstClr val="black"/>
              </a:solidFill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395" indent="-284395" algn="r" defTabSz="1086862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 Unicode MS"/>
              </a:rPr>
              <a:t>SAP C/4HANA</a:t>
            </a:r>
            <a:endParaRPr lang="en-US" sz="1600" kern="0" dirty="0">
              <a:solidFill>
                <a:prstClr val="black"/>
              </a:solidFill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395" indent="-284395" algn="r" defTabSz="1086862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 Unicode MS"/>
              </a:rPr>
              <a:t>SAP SFSF</a:t>
            </a:r>
            <a:endParaRPr lang="en-US" sz="1600" kern="0" dirty="0">
              <a:solidFill>
                <a:prstClr val="black"/>
              </a:solidFill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395" indent="-284395" algn="r" defTabSz="1086862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 Unicode MS"/>
              </a:rPr>
              <a:t>SAP Concur </a:t>
            </a:r>
          </a:p>
          <a:p>
            <a:pPr marL="284395" indent="-284395" algn="r" defTabSz="1086862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 Unicode MS"/>
              </a:rPr>
              <a:t>SAP Ariba</a:t>
            </a:r>
          </a:p>
          <a:p>
            <a:pPr marL="284395" indent="-284395" algn="r" defTabSz="1086862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 Unicode MS"/>
              </a:rPr>
              <a:t>etc..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B3134-08B9-4AB0-8373-3BF060FBC69D}"/>
              </a:ext>
            </a:extLst>
          </p:cNvPr>
          <p:cNvSpPr/>
          <p:nvPr/>
        </p:nvSpPr>
        <p:spPr>
          <a:xfrm>
            <a:off x="9386428" y="3780624"/>
            <a:ext cx="3626577" cy="59062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lvl="1" defTabSz="599175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1749" b="1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</a:rPr>
              <a:t>65 Packages</a:t>
            </a:r>
            <a:br>
              <a:rPr lang="en-US" sz="1749" b="1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</a:br>
            <a:r>
              <a:rPr lang="en-US" sz="1749" b="1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</a:rPr>
              <a:t>by Partners</a:t>
            </a:r>
          </a:p>
        </p:txBody>
      </p:sp>
      <p:pic>
        <p:nvPicPr>
          <p:cNvPr id="39" name="Picture 2" descr="https://www.sapanalytics.cloud/wp-content/themes/sap/images/home-hero.png">
            <a:extLst>
              <a:ext uri="{FF2B5EF4-FFF2-40B4-BE49-F238E27FC236}">
                <a16:creationId xmlns:a16="http://schemas.microsoft.com/office/drawing/2014/main" id="{6C397A9D-CE39-4D37-8912-036CCB7F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8736" y="1655326"/>
            <a:ext cx="6196790" cy="410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64C302-3F9C-46A0-8637-CDF394E107D3}"/>
              </a:ext>
            </a:extLst>
          </p:cNvPr>
          <p:cNvSpPr/>
          <p:nvPr/>
        </p:nvSpPr>
        <p:spPr>
          <a:xfrm>
            <a:off x="80105" y="3485312"/>
            <a:ext cx="2938438" cy="59062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lvl="1" algn="r" defTabSz="599175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1749" b="1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</a:rPr>
              <a:t>72 Packages</a:t>
            </a:r>
            <a:br>
              <a:rPr lang="en-US" sz="1749" b="1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</a:br>
            <a:r>
              <a:rPr lang="en-US" sz="1749" b="1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</a:rPr>
              <a:t>by SAP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41556F6-72DF-4498-8BCE-4521514BDA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9123" y="2584774"/>
            <a:ext cx="1448949" cy="78645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8496D7-8182-47BC-BABD-0BB7A600CBC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015" y="2584772"/>
            <a:ext cx="1437470" cy="774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0C0B5D-6967-4F78-8200-66169C8D9D6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758" y="1675222"/>
            <a:ext cx="1464361" cy="7867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46AAE9-F890-4FB7-9E81-003E4D4D9D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0055" y="1675222"/>
            <a:ext cx="1415175" cy="79802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8DB34D-05FE-40AC-9820-DB45D943AC7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0674" y="1680839"/>
            <a:ext cx="1464361" cy="781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8" name="Rectangle: Rounded Corners 43">
            <a:extLst>
              <a:ext uri="{FF2B5EF4-FFF2-40B4-BE49-F238E27FC236}">
                <a16:creationId xmlns:a16="http://schemas.microsoft.com/office/drawing/2014/main" id="{C9D3ED2B-6BFC-4E25-962B-DBF518739F89}"/>
              </a:ext>
            </a:extLst>
          </p:cNvPr>
          <p:cNvSpPr/>
          <p:nvPr/>
        </p:nvSpPr>
        <p:spPr bwMode="gray">
          <a:xfrm>
            <a:off x="9386428" y="4216079"/>
            <a:ext cx="2405204" cy="168207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31" tIns="71943" rIns="89931" bIns="71943" rtlCol="0" anchor="t"/>
          <a:lstStyle/>
          <a:p>
            <a:pPr marL="284395" indent="-284395" defTabSz="1086862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§"/>
              <a:defRPr/>
            </a:pPr>
            <a:endParaRPr lang="en-US" sz="1600" kern="0" dirty="0">
              <a:solidFill>
                <a:prstClr val="black"/>
              </a:solidFill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395" indent="-284395" defTabSz="1086862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 Unicode MS"/>
              </a:rPr>
              <a:t>SAP data sources</a:t>
            </a:r>
            <a:endParaRPr lang="en-US" sz="2399" dirty="0">
              <a:solidFill>
                <a:prstClr val="black"/>
              </a:solidFill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395" indent="-284395" defTabSz="1086862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 Unicode MS"/>
              </a:rPr>
              <a:t>Non-SAP data sources</a:t>
            </a:r>
          </a:p>
        </p:txBody>
      </p:sp>
    </p:spTree>
    <p:extLst>
      <p:ext uri="{BB962C8B-B14F-4D97-AF65-F5344CB8AC3E}">
        <p14:creationId xmlns:p14="http://schemas.microsoft.com/office/powerpoint/2010/main" val="113494076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399" dirty="0">
                <a:latin typeface="Arial" panose="020B0604020202020204" pitchFamily="34" charset="0"/>
              </a:rPr>
              <a:t>BUSINESS CONTENT DELIVERED BY SAP </a:t>
            </a:r>
            <a:endParaRPr lang="en-IN" sz="2399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457" y="504762"/>
            <a:ext cx="11183563" cy="369236"/>
          </a:xfrm>
          <a:prstGeom prst="rect">
            <a:avLst/>
          </a:prstGeom>
        </p:spPr>
        <p:txBody>
          <a:bodyPr vert="horz" lIns="121867" tIns="60933" rIns="121867" bIns="60933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621">
              <a:defRPr/>
            </a:pPr>
            <a:endParaRPr lang="en-US" sz="2799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28785" y="5425806"/>
            <a:ext cx="3462061" cy="615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621">
              <a:spcBef>
                <a:spcPts val="900"/>
              </a:spcBef>
              <a:buClr>
                <a:srgbClr val="F0AB00"/>
              </a:buClr>
              <a:buSzPct val="110000"/>
              <a:defRPr/>
            </a:pPr>
            <a:r>
              <a:rPr lang="en-US" sz="1999" dirty="0">
                <a:solidFill>
                  <a:prstClr val="black"/>
                </a:solidFill>
                <a:latin typeface="Arial" panose="020B0604020202020204" pitchFamily="34" charset="0"/>
              </a:rPr>
              <a:t>Further information can be found in the following </a:t>
            </a:r>
            <a:r>
              <a:rPr lang="en-US" sz="1999" dirty="0">
                <a:solidFill>
                  <a:prstClr val="black"/>
                </a:solidFill>
                <a:latin typeface="Arial" panose="020B0604020202020204" pitchFamily="34" charset="0"/>
                <a:hlinkClick r:id="rId2"/>
              </a:rPr>
              <a:t>blog</a:t>
            </a:r>
            <a:endParaRPr lang="en-US" sz="1999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8908" y="1308235"/>
            <a:ext cx="10988653" cy="5139643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029" lvl="5" indent="-285029" defTabSz="914126">
                <a:spcBef>
                  <a:spcPts val="600"/>
                </a:spcBef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Advanced Compliance Reporting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Business </a:t>
              </a:r>
              <a:r>
                <a:rPr lang="en-US" sz="1600" kern="0" dirty="0" err="1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ByDesign</a:t>
              </a: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 (Finance and Procurement)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Environment, Health and Safety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Field Service Management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Finance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Finance Account Receivable – Invoice Payment Forecasting.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Finance Contract Accounts (FI-CA)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Finance – Live based on Semantic Tags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Financial Consolidation for SAP S/4HC Cloud (BPE)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Financial Planning &amp; Analysis for SAP S/4HANA Cloud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 Operational Expense Planning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</a:rPr>
                <a:t>Goods and Services Tax GST Analytics</a:t>
              </a: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</a:rPr>
                <a:t>Human Resources (SuccessFactors) </a:t>
              </a: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</a:rPr>
                <a:t>Human Resources (SuccessFactors) – Simplified Chinese Localization</a:t>
              </a: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</a:rPr>
                <a:t>Human Resources (SuccessFactors) (BPE)</a:t>
              </a: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</a:rPr>
                <a:t>Human Resources Salary Planning</a:t>
              </a: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</a:rPr>
                <a:t>Intelligent Asset Management</a:t>
              </a: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</a:rPr>
                <a:t>Integrated Financial Planning for SAP S/4HANA</a:t>
              </a: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</a:rPr>
                <a:t>Liquidity Planning for SAP S/4HANA Cloud</a:t>
              </a: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</a:rPr>
                <a:t>SAP Marketing</a:t>
              </a: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  <a:cs typeface="Arial"/>
                </a:rPr>
                <a:t>Manufacturing S/4HC (BPE)</a:t>
              </a: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  <a:cs typeface="Arial"/>
                </a:rPr>
                <a:t>Procurement</a:t>
              </a: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  <a:cs typeface="Arial"/>
                </a:rPr>
                <a:t>Procurement for SAP S/4HC (BPE)</a:t>
              </a:r>
            </a:p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anose="020B0604020202020204" pitchFamily="34" charset="0"/>
                  <a:ea typeface="Arial Unicode MS"/>
                  <a:cs typeface="Arial"/>
                </a:rPr>
                <a:t>Product Cost Planning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Project and Portfolio Management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Project Budgeting &amp; Planning S/4HC (BPE)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Project Staff Planning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Receivables Management for S/4HANA Cloud (BPE)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SAP Finance – Contract-based revenue recognition (CBRR)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SAP Financial Products Subledger IFRS17 for S/4HANA  </a:t>
              </a:r>
              <a:r>
                <a:rPr lang="en-US" sz="1600" kern="0" dirty="0">
                  <a:solidFill>
                    <a:srgbClr val="FFFF00"/>
                  </a:solidFill>
                  <a:latin typeface="Arial" panose="020B0604020202020204" pitchFamily="34" charset="0"/>
                  <a:ea typeface="Arial Unicode MS"/>
                </a:rPr>
                <a:t>(New)</a:t>
              </a:r>
              <a:endParaRPr lang="en-US" sz="1600" kern="0" dirty="0">
                <a:solidFill>
                  <a:srgbClr val="FFFF00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SAP Integrated Business Planning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SAP Intelligent Asset Management 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SAP Qualtrics  - Customer Satisfaction Score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SAP Qualtrics  - Survey distribution and Analysis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914126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SAP Supply Base Optimization </a:t>
              </a:r>
              <a:endPara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8907" y="1121892"/>
            <a:ext cx="6096068" cy="369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26">
              <a:buClr>
                <a:srgbClr val="FFC000"/>
              </a:buClr>
              <a:buSzPct val="110000"/>
              <a:defRPr/>
            </a:pPr>
            <a:r>
              <a:rPr lang="en-US" sz="1799" b="1" dirty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</a:rPr>
              <a:t>Line of Business</a:t>
            </a:r>
          </a:p>
        </p:txBody>
      </p:sp>
    </p:spTree>
    <p:extLst>
      <p:ext uri="{BB962C8B-B14F-4D97-AF65-F5344CB8AC3E}">
        <p14:creationId xmlns:p14="http://schemas.microsoft.com/office/powerpoint/2010/main" val="99654877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399" dirty="0">
                <a:latin typeface="Arial" panose="020B0604020202020204" pitchFamily="34" charset="0"/>
              </a:rPr>
              <a:t>BUSINESS CONTENT DELIVERED BY SAP </a:t>
            </a:r>
            <a:endParaRPr lang="en-IN" sz="2399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457" y="504762"/>
            <a:ext cx="11183563" cy="369236"/>
          </a:xfrm>
          <a:prstGeom prst="rect">
            <a:avLst/>
          </a:prstGeom>
        </p:spPr>
        <p:txBody>
          <a:bodyPr vert="horz" lIns="121867" tIns="60933" rIns="121867" bIns="60933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621">
              <a:defRPr/>
            </a:pPr>
            <a:endParaRPr lang="en-US" sz="2799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28785" y="5425806"/>
            <a:ext cx="3462061" cy="615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621">
              <a:spcBef>
                <a:spcPts val="900"/>
              </a:spcBef>
              <a:buClr>
                <a:srgbClr val="F0AB00"/>
              </a:buClr>
              <a:buSzPct val="110000"/>
              <a:defRPr/>
            </a:pPr>
            <a:r>
              <a:rPr lang="en-US" sz="1999" dirty="0">
                <a:solidFill>
                  <a:prstClr val="black"/>
                </a:solidFill>
                <a:latin typeface="Arial" panose="020B0604020202020204" pitchFamily="34" charset="0"/>
              </a:rPr>
              <a:t>Further information can be found in the following </a:t>
            </a:r>
            <a:r>
              <a:rPr lang="en-US" sz="1999" dirty="0">
                <a:solidFill>
                  <a:prstClr val="black"/>
                </a:solidFill>
                <a:latin typeface="Arial" panose="020B0604020202020204" pitchFamily="34" charset="0"/>
                <a:hlinkClick r:id="rId2"/>
              </a:rPr>
              <a:t>blog</a:t>
            </a:r>
            <a:endParaRPr lang="en-US" sz="1999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8908" y="1308235"/>
            <a:ext cx="10988653" cy="5139643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</a:rPr>
                <a:t>SAP S/4HANA for Financial Products Subledger – Reporting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Sales Cloud for SAP S/4HANA (BPE)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Sales Performance and Target Planning (CRM)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Sales Cloud for SAP  S/4HANA Cloud  (BPE)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SAP Sales Planning for SAP S/4HANA Cloud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Service Cloud Analytics (CRM)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Solution Manager: Test Suite Analysis 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Solution Manager IT Service Management Analytics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Sports One Analytics 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  <a:cs typeface="Arial"/>
                </a:rPr>
                <a:t>Sports One Analytics (German)</a:t>
              </a: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Trade Management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  <a:cs typeface="Arial"/>
                </a:rPr>
                <a:t>Travel &amp; Expense – Concur</a:t>
              </a: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  <a:cs typeface="Arial"/>
                </a:rPr>
                <a:t>Treasury Management</a:t>
              </a: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Vendor Management System (Fieldglass)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029" lvl="5" indent="-285029" defTabSz="1218621">
                <a:buClr>
                  <a:prstClr val="black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Workforce Planning for S/4HC (BPE)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8907" y="1121892"/>
            <a:ext cx="6096068" cy="369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26">
              <a:buClr>
                <a:srgbClr val="FFC000"/>
              </a:buClr>
              <a:buSzPct val="110000"/>
              <a:defRPr/>
            </a:pPr>
            <a:r>
              <a:rPr lang="en-US" sz="1799" b="1" dirty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</a:rPr>
              <a:t>Line of Business</a:t>
            </a:r>
          </a:p>
        </p:txBody>
      </p:sp>
      <p:pic>
        <p:nvPicPr>
          <p:cNvPr id="50178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9876F9C4-28D5-45B2-B45F-E9E11DC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56" y="1906781"/>
            <a:ext cx="5713512" cy="380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2341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399" dirty="0">
                <a:latin typeface="Arial" panose="020B0604020202020204" pitchFamily="34" charset="0"/>
              </a:rPr>
              <a:t>BUSINESS CONTENT DELIVERED BY SAP </a:t>
            </a:r>
            <a:endParaRPr lang="en-IN" sz="2399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457" y="504762"/>
            <a:ext cx="11183563" cy="369236"/>
          </a:xfrm>
          <a:prstGeom prst="rect">
            <a:avLst/>
          </a:prstGeom>
        </p:spPr>
        <p:txBody>
          <a:bodyPr vert="horz" lIns="121867" tIns="60933" rIns="121867" bIns="60933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621">
              <a:defRPr/>
            </a:pPr>
            <a:endParaRPr lang="en-US" sz="2799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28785" y="5425806"/>
            <a:ext cx="3462061" cy="615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621">
              <a:spcBef>
                <a:spcPts val="900"/>
              </a:spcBef>
              <a:buClr>
                <a:srgbClr val="F0AB00"/>
              </a:buClr>
              <a:buSzPct val="110000"/>
              <a:defRPr/>
            </a:pPr>
            <a:r>
              <a:rPr lang="en-US" sz="1999" dirty="0">
                <a:solidFill>
                  <a:prstClr val="black"/>
                </a:solidFill>
                <a:latin typeface="Arial" panose="020B0604020202020204" pitchFamily="34" charset="0"/>
              </a:rPr>
              <a:t>Further information can be found in the following </a:t>
            </a:r>
            <a:r>
              <a:rPr lang="en-US" sz="1999" dirty="0">
                <a:solidFill>
                  <a:prstClr val="black"/>
                </a:solidFill>
                <a:latin typeface="Arial" panose="020B0604020202020204" pitchFamily="34" charset="0"/>
                <a:hlinkClick r:id="rId2"/>
              </a:rPr>
              <a:t>blog</a:t>
            </a:r>
            <a:endParaRPr lang="en-US" sz="1999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1792" y="6442130"/>
            <a:ext cx="3131375" cy="4846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0794" lvl="5" defTabSz="1218621">
              <a:buClr>
                <a:srgbClr val="F0AB00"/>
              </a:buClr>
              <a:defRPr/>
            </a:pPr>
            <a:endParaRPr lang="en-US" sz="1100" dirty="0">
              <a:solidFill>
                <a:prstClr val="black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029" lvl="5" indent="-285029" defTabSz="121862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50" kern="0" dirty="0">
              <a:solidFill>
                <a:prstClr val="black"/>
              </a:solidFill>
              <a:latin typeface="Arial" panose="020B0604020202020204" pitchFamily="34" charset="0"/>
              <a:ea typeface="Arial Unicode MS"/>
            </a:endParaRPr>
          </a:p>
          <a:p>
            <a:pPr marL="285029" lvl="5" indent="-285029" defTabSz="121862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00" kern="0" dirty="0">
              <a:solidFill>
                <a:prstClr val="black"/>
              </a:solidFill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8908" y="1308235"/>
            <a:ext cx="10988653" cy="5139643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Agriculture Origination, Trading and Risk Management (New)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spcBef>
                  <a:spcPts val="600"/>
                </a:spcBef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Banking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Chemicals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Consumer Products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</a:rPr>
                <a:t>Customer Profitability Analysis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Engineering, Construction, &amp; Operations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Health Care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  <a:cs typeface="Arial"/>
                </a:rPr>
                <a:t>High Tech (New)</a:t>
              </a: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Industry Innovation Kit – Leonardo Zero Waste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 err="1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InsuranceMill</a:t>
              </a: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 Products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Mining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Oil &amp; Gas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Professional Services S/4HC (BPE)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Public Sector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Public Services: Higher Education and Research</a:t>
              </a:r>
            </a:p>
            <a:p>
              <a:pPr marL="285664" lvl="5" indent="-285664" defTabSz="1218621" fontAlgn="base">
                <a:spcBef>
                  <a:spcPts val="600"/>
                </a:spcBef>
                <a:spcAft>
                  <a:spcPct val="0"/>
                </a:spcAft>
                <a:buClr>
                  <a:prstClr val="black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  <a:cs typeface="Arial"/>
                </a:rPr>
                <a:t>Real Estate</a:t>
              </a:r>
              <a:endParaRPr lang="en-GB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spcBef>
                  <a:spcPts val="600"/>
                </a:spcBef>
                <a:spcAft>
                  <a:spcPct val="0"/>
                </a:spcAft>
                <a:buClr>
                  <a:prstClr val="black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GB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</a:rPr>
                <a:t>Retail (Model Company Fashion for Vertical Business)</a:t>
              </a:r>
              <a:endParaRPr lang="en-GB" sz="1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endParaRPr>
            </a:p>
            <a:p>
              <a:pPr marL="285664" lvl="5" indent="-285664" defTabSz="1218621" fontAlgn="base">
                <a:spcBef>
                  <a:spcPts val="600"/>
                </a:spcBef>
                <a:spcAft>
                  <a:spcPct val="0"/>
                </a:spcAft>
                <a:buClr>
                  <a:prstClr val="black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GB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Retail (Model Company Core Retail)</a:t>
              </a:r>
              <a:endParaRPr lang="en-GB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spcBef>
                  <a:spcPts val="600"/>
                </a:spcBef>
                <a:spcAft>
                  <a:spcPct val="0"/>
                </a:spcAft>
                <a:buClr>
                  <a:prstClr val="black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GB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Retail (</a:t>
              </a: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Omnichannel Article Availability and Sourcing</a:t>
              </a:r>
              <a:r>
                <a:rPr lang="en-GB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)</a:t>
              </a:r>
              <a:endParaRPr lang="en-GB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Rural Sourcing Management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600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Utilities</a:t>
              </a:r>
              <a:endParaRPr lang="en-US" sz="1600" kern="0" dirty="0">
                <a:solidFill>
                  <a:prstClr val="black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8907" y="1121892"/>
            <a:ext cx="6096068" cy="369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26">
              <a:buClr>
                <a:srgbClr val="FFC000"/>
              </a:buClr>
              <a:buSzPct val="110000"/>
              <a:defRPr/>
            </a:pPr>
            <a:r>
              <a:rPr lang="en-US" sz="1799" b="1" dirty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</a:rPr>
              <a:t>Industry</a:t>
            </a:r>
          </a:p>
        </p:txBody>
      </p:sp>
      <p:pic>
        <p:nvPicPr>
          <p:cNvPr id="21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FE925B1F-4792-4394-A8FB-6B6D2031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56" y="1906781"/>
            <a:ext cx="5713512" cy="380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14327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399" dirty="0">
                <a:latin typeface="Arial" panose="020B0604020202020204" pitchFamily="34" charset="0"/>
              </a:rPr>
              <a:t>BUSINESS CONTENT DELIVERED BY SAP </a:t>
            </a:r>
            <a:endParaRPr lang="en-IN" sz="2399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457" y="504762"/>
            <a:ext cx="11183563" cy="369236"/>
          </a:xfrm>
          <a:prstGeom prst="rect">
            <a:avLst/>
          </a:prstGeom>
        </p:spPr>
        <p:txBody>
          <a:bodyPr vert="horz" lIns="121867" tIns="60933" rIns="121867" bIns="60933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8621">
              <a:defRPr/>
            </a:pPr>
            <a:endParaRPr lang="en-US" sz="2799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28785" y="5425806"/>
            <a:ext cx="3462061" cy="615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621">
              <a:spcBef>
                <a:spcPts val="900"/>
              </a:spcBef>
              <a:buClr>
                <a:srgbClr val="F0AB00"/>
              </a:buClr>
              <a:buSzPct val="110000"/>
              <a:defRPr/>
            </a:pPr>
            <a:r>
              <a:rPr lang="en-US" sz="1999" dirty="0">
                <a:solidFill>
                  <a:prstClr val="black"/>
                </a:solidFill>
                <a:latin typeface="Arial" panose="020B0604020202020204" pitchFamily="34" charset="0"/>
              </a:rPr>
              <a:t>Further information can be found in the following </a:t>
            </a:r>
            <a:r>
              <a:rPr lang="en-US" sz="1999" dirty="0">
                <a:solidFill>
                  <a:prstClr val="black"/>
                </a:solidFill>
                <a:latin typeface="Arial" panose="020B0604020202020204" pitchFamily="34" charset="0"/>
                <a:hlinkClick r:id="rId2"/>
              </a:rPr>
              <a:t>blog</a:t>
            </a:r>
            <a:endParaRPr lang="en-US" sz="1999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1792" y="6442130"/>
            <a:ext cx="3131375" cy="4846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0794" lvl="5" defTabSz="1218621">
              <a:buClr>
                <a:srgbClr val="F0AB00"/>
              </a:buClr>
              <a:defRPr/>
            </a:pPr>
            <a:endParaRPr lang="en-US" sz="1100" dirty="0">
              <a:solidFill>
                <a:prstClr val="black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029" lvl="5" indent="-285029" defTabSz="121862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50" kern="0" dirty="0">
              <a:solidFill>
                <a:prstClr val="black"/>
              </a:solidFill>
              <a:latin typeface="Arial" panose="020B0604020202020204" pitchFamily="34" charset="0"/>
              <a:ea typeface="Arial Unicode MS"/>
            </a:endParaRPr>
          </a:p>
          <a:p>
            <a:pPr marL="285029" lvl="5" indent="-285029" defTabSz="121862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00" kern="0" dirty="0">
              <a:solidFill>
                <a:prstClr val="black"/>
              </a:solidFill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8908" y="1308235"/>
            <a:ext cx="10988653" cy="5139643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Banking</a:t>
              </a:r>
            </a:p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Chemicals</a:t>
              </a:r>
            </a:p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Finance</a:t>
              </a:r>
            </a:p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Financial Planning &amp; Analysis S/4HC (BPE)</a:t>
              </a:r>
            </a:p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FI Operational Expense Planning</a:t>
              </a:r>
            </a:p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High Tech </a:t>
              </a:r>
            </a:p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Human Resources Salary Planning</a:t>
              </a:r>
            </a:p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Integrated Financial Planning for SAP S/4HANA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029" lvl="5" indent="-285029" defTabSz="914126">
                <a:buClr>
                  <a:prstClr val="white"/>
                </a:buClr>
                <a:buFont typeface="Wingdings" panose="05000000000000000000" pitchFamily="2" charset="2"/>
                <a:buChar char="§"/>
                <a:defRPr/>
              </a:pPr>
              <a:endParaRPr lang="en-US" sz="1600" kern="0" dirty="0">
                <a:solidFill>
                  <a:prstClr val="white"/>
                </a:solidFill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Liquidity Planning for SAP S/4HANA Cloud (BPE)</a:t>
              </a:r>
            </a:p>
            <a:p>
              <a:pPr marL="285664" indent="-285664" defTabSz="1218621">
                <a:spcBef>
                  <a:spcPts val="600"/>
                </a:spcBef>
                <a:buClr>
                  <a:prstClr val="black"/>
                </a:buClr>
                <a:buSzPct val="110000"/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Oil &amp; Gas</a:t>
              </a: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Product Cost Planning</a:t>
              </a: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Project Budgeting &amp; Planning S/4HC (BPE)</a:t>
              </a: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Project Staff Planning</a:t>
              </a: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Sales Performance and Target Planning (CRM)</a:t>
              </a: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Sales Planning for SAP S/4HANA Cloud (BPE)</a:t>
              </a: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Travel &amp; Expense (Budget Planning)</a:t>
              </a:r>
            </a:p>
            <a:p>
              <a:pPr marL="285664" lvl="5" indent="-285664" defTabSz="1218621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799" kern="0" dirty="0">
                  <a:solidFill>
                    <a:prstClr val="black"/>
                  </a:solidFill>
                  <a:latin typeface="Arial" panose="020B0604020202020204" pitchFamily="34" charset="0"/>
                  <a:ea typeface="Arial Unicode MS"/>
                </a:rPr>
                <a:t>Workforce Planning for SAP S/4HC (BPE)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8907" y="1121892"/>
            <a:ext cx="6096068" cy="369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26">
              <a:buClr>
                <a:srgbClr val="FFC000"/>
              </a:buClr>
              <a:buSzPct val="110000"/>
              <a:defRPr/>
            </a:pPr>
            <a:r>
              <a:rPr lang="en-US" sz="1799" b="1" dirty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</a:rPr>
              <a:t>Packages that include Planning</a:t>
            </a:r>
          </a:p>
        </p:txBody>
      </p:sp>
      <p:pic>
        <p:nvPicPr>
          <p:cNvPr id="19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5B1E52C1-3619-4C80-8D08-F51D173A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56" y="1906781"/>
            <a:ext cx="5713512" cy="380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349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3926-660B-A527-F71E-9B0713A4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1213F53-49E9-473D-FADA-655083C9630D}"/>
              </a:ext>
            </a:extLst>
          </p:cNvPr>
          <p:cNvGrpSpPr/>
          <p:nvPr/>
        </p:nvGrpSpPr>
        <p:grpSpPr>
          <a:xfrm>
            <a:off x="1013783" y="1029441"/>
            <a:ext cx="9575640" cy="4654800"/>
            <a:chOff x="1013783" y="1029441"/>
            <a:chExt cx="9575640" cy="46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257A65D-9B04-442E-0864-73DC4F14EDC7}"/>
                    </a:ext>
                  </a:extLst>
                </p14:cNvPr>
                <p14:cNvContentPartPr/>
                <p14:nvPr/>
              </p14:nvContentPartPr>
              <p14:xfrm>
                <a:off x="4525583" y="3281241"/>
                <a:ext cx="62640" cy="37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257A65D-9B04-442E-0864-73DC4F14ED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6583" y="3272241"/>
                  <a:ext cx="802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89F1A5-252B-D849-7083-E1271CEB1DFB}"/>
                    </a:ext>
                  </a:extLst>
                </p14:cNvPr>
                <p14:cNvContentPartPr/>
                <p14:nvPr/>
              </p14:nvContentPartPr>
              <p14:xfrm>
                <a:off x="4699103" y="3391041"/>
                <a:ext cx="110160" cy="273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89F1A5-252B-D849-7083-E1271CEB1D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0463" y="3382401"/>
                  <a:ext cx="1278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455D9C6-B909-4370-7BE1-F43EAFF54B52}"/>
                    </a:ext>
                  </a:extLst>
                </p14:cNvPr>
                <p14:cNvContentPartPr/>
                <p14:nvPr/>
              </p14:nvContentPartPr>
              <p14:xfrm>
                <a:off x="3230663" y="3034641"/>
                <a:ext cx="1445760" cy="704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455D9C6-B909-4370-7BE1-F43EAFF54B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21663" y="3026001"/>
                  <a:ext cx="146340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A9E15D4-2768-0F26-A0B8-2608118965D2}"/>
                    </a:ext>
                  </a:extLst>
                </p14:cNvPr>
                <p14:cNvContentPartPr/>
                <p14:nvPr/>
              </p14:nvContentPartPr>
              <p14:xfrm>
                <a:off x="1013783" y="2237241"/>
                <a:ext cx="1659960" cy="453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A9E15D4-2768-0F26-A0B8-2608118965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5143" y="2228241"/>
                  <a:ext cx="16776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D65FCF4-82F9-6CA3-53D1-58883779D3E5}"/>
                    </a:ext>
                  </a:extLst>
                </p14:cNvPr>
                <p14:cNvContentPartPr/>
                <p14:nvPr/>
              </p14:nvContentPartPr>
              <p14:xfrm>
                <a:off x="1018463" y="1129521"/>
                <a:ext cx="9570960" cy="4554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D65FCF4-82F9-6CA3-53D1-58883779D3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9463" y="1120881"/>
                  <a:ext cx="9588600" cy="45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579B08-DBCF-ED7C-C068-FA4F8F86A511}"/>
                    </a:ext>
                  </a:extLst>
                </p14:cNvPr>
                <p14:cNvContentPartPr/>
                <p14:nvPr/>
              </p14:nvContentPartPr>
              <p14:xfrm>
                <a:off x="1510223" y="1310241"/>
                <a:ext cx="64800" cy="38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579B08-DBCF-ED7C-C068-FA4F8F86A51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01583" y="1301601"/>
                  <a:ext cx="824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40601F-3A3C-61BD-CEE3-3547995B27E0}"/>
                    </a:ext>
                  </a:extLst>
                </p14:cNvPr>
                <p14:cNvContentPartPr/>
                <p14:nvPr/>
              </p14:nvContentPartPr>
              <p14:xfrm>
                <a:off x="1395383" y="1121241"/>
                <a:ext cx="210240" cy="270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40601F-3A3C-61BD-CEE3-3547995B27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6383" y="1112601"/>
                  <a:ext cx="227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9188A0-F5BA-1DF5-B148-D351D5D87C25}"/>
                    </a:ext>
                  </a:extLst>
                </p14:cNvPr>
                <p14:cNvContentPartPr/>
                <p14:nvPr/>
              </p14:nvContentPartPr>
              <p14:xfrm>
                <a:off x="1666463" y="1080921"/>
                <a:ext cx="66240" cy="278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9188A0-F5BA-1DF5-B148-D351D5D87C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57823" y="1071921"/>
                  <a:ext cx="838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F5AC8E-8C75-198D-35AB-7C9294CCDBB0}"/>
                    </a:ext>
                  </a:extLst>
                </p14:cNvPr>
                <p14:cNvContentPartPr/>
                <p14:nvPr/>
              </p14:nvContentPartPr>
              <p14:xfrm>
                <a:off x="1675463" y="1029441"/>
                <a:ext cx="736560" cy="373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F5AC8E-8C75-198D-35AB-7C9294CCDB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66823" y="1020441"/>
                  <a:ext cx="7542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C85918-922C-287B-E5B1-EA63A74AFE8B}"/>
                    </a:ext>
                  </a:extLst>
                </p14:cNvPr>
                <p14:cNvContentPartPr/>
                <p14:nvPr/>
              </p14:nvContentPartPr>
              <p14:xfrm>
                <a:off x="1470623" y="1797681"/>
                <a:ext cx="70560" cy="228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C85918-922C-287B-E5B1-EA63A74AFE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61623" y="1788681"/>
                  <a:ext cx="88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BB51382-2486-B72F-8C91-797921E35362}"/>
                    </a:ext>
                  </a:extLst>
                </p14:cNvPr>
                <p14:cNvContentPartPr/>
                <p14:nvPr/>
              </p14:nvContentPartPr>
              <p14:xfrm>
                <a:off x="1464143" y="1704441"/>
                <a:ext cx="99000" cy="194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BB51382-2486-B72F-8C91-797921E353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55503" y="1695801"/>
                  <a:ext cx="116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E182F1-BC1C-645C-D9D5-E5A2E2DAF274}"/>
                    </a:ext>
                  </a:extLst>
                </p14:cNvPr>
                <p14:cNvContentPartPr/>
                <p14:nvPr/>
              </p14:nvContentPartPr>
              <p14:xfrm>
                <a:off x="1643783" y="1735401"/>
                <a:ext cx="368640" cy="366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E182F1-BC1C-645C-D9D5-E5A2E2DAF2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34783" y="1726761"/>
                  <a:ext cx="3862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54B9C6-6A58-412A-37C2-9FAEEF8AF25E}"/>
                    </a:ext>
                  </a:extLst>
                </p14:cNvPr>
                <p14:cNvContentPartPr/>
                <p14:nvPr/>
              </p14:nvContentPartPr>
              <p14:xfrm>
                <a:off x="2014583" y="1742241"/>
                <a:ext cx="137880" cy="147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54B9C6-6A58-412A-37C2-9FAEEF8AF2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05943" y="1733241"/>
                  <a:ext cx="155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25D22C1-E136-137D-B968-01EC4625E679}"/>
                    </a:ext>
                  </a:extLst>
                </p14:cNvPr>
                <p14:cNvContentPartPr/>
                <p14:nvPr/>
              </p14:nvContentPartPr>
              <p14:xfrm>
                <a:off x="2283863" y="1662681"/>
                <a:ext cx="135360" cy="250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25D22C1-E136-137D-B968-01EC4625E6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74863" y="1654041"/>
                  <a:ext cx="153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87DA3A1-7D9B-0006-AD45-3F79F24A0F53}"/>
                    </a:ext>
                  </a:extLst>
                </p14:cNvPr>
                <p14:cNvContentPartPr/>
                <p14:nvPr/>
              </p14:nvContentPartPr>
              <p14:xfrm>
                <a:off x="1597343" y="2144361"/>
                <a:ext cx="868680" cy="3021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87DA3A1-7D9B-0006-AD45-3F79F24A0F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88343" y="2135361"/>
                  <a:ext cx="886320" cy="30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3CE3DA-B03E-9E63-240F-3C342CF011F7}"/>
                    </a:ext>
                  </a:extLst>
                </p14:cNvPr>
                <p14:cNvContentPartPr/>
                <p14:nvPr/>
              </p14:nvContentPartPr>
              <p14:xfrm>
                <a:off x="2451983" y="1162641"/>
                <a:ext cx="7277040" cy="3982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3CE3DA-B03E-9E63-240F-3C342CF011F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43343" y="1154001"/>
                  <a:ext cx="7294680" cy="40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03080D-DA75-DEED-ED77-43D23E40E400}"/>
                    </a:ext>
                  </a:extLst>
                </p14:cNvPr>
                <p14:cNvContentPartPr/>
                <p14:nvPr/>
              </p14:nvContentPartPr>
              <p14:xfrm>
                <a:off x="2545943" y="2899641"/>
                <a:ext cx="201960" cy="1765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03080D-DA75-DEED-ED77-43D23E40E4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37303" y="2891001"/>
                  <a:ext cx="219600" cy="17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1E08D5-3FD8-1D3C-E18F-38C1C6C6218C}"/>
                    </a:ext>
                  </a:extLst>
                </p14:cNvPr>
                <p14:cNvContentPartPr/>
                <p14:nvPr/>
              </p14:nvContentPartPr>
              <p14:xfrm>
                <a:off x="2216543" y="2449641"/>
                <a:ext cx="272160" cy="324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1E08D5-3FD8-1D3C-E18F-38C1C6C621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07543" y="2441001"/>
                  <a:ext cx="289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D5E2E7-1384-53DF-DFA8-2D9B743BCAA5}"/>
                    </a:ext>
                  </a:extLst>
                </p14:cNvPr>
                <p14:cNvContentPartPr/>
                <p14:nvPr/>
              </p14:nvContentPartPr>
              <p14:xfrm>
                <a:off x="2505623" y="2529561"/>
                <a:ext cx="121680" cy="155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D5E2E7-1384-53DF-DFA8-2D9B743BCA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96983" y="2520921"/>
                  <a:ext cx="139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94148F-14E8-E34C-E464-3562462B7E95}"/>
                    </a:ext>
                  </a:extLst>
                </p14:cNvPr>
                <p14:cNvContentPartPr/>
                <p14:nvPr/>
              </p14:nvContentPartPr>
              <p14:xfrm>
                <a:off x="2662223" y="2494641"/>
                <a:ext cx="137520" cy="136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94148F-14E8-E34C-E464-3562462B7E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53223" y="2485641"/>
                  <a:ext cx="155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EFCD1F-CDBA-91A9-823A-F854F577762D}"/>
                    </a:ext>
                  </a:extLst>
                </p14:cNvPr>
                <p14:cNvContentPartPr/>
                <p14:nvPr/>
              </p14:nvContentPartPr>
              <p14:xfrm>
                <a:off x="2860223" y="2365761"/>
                <a:ext cx="309600" cy="260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EFCD1F-CDBA-91A9-823A-F854F57776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583" y="2357121"/>
                  <a:ext cx="3272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D4551C-0981-E268-581C-8A443C490015}"/>
                    </a:ext>
                  </a:extLst>
                </p14:cNvPr>
                <p14:cNvContentPartPr/>
                <p14:nvPr/>
              </p14:nvContentPartPr>
              <p14:xfrm>
                <a:off x="2494103" y="2945361"/>
                <a:ext cx="2246040" cy="2218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D4551C-0981-E268-581C-8A443C4900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85463" y="2936361"/>
                  <a:ext cx="2263680" cy="22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BBD56BC-2C56-3F31-09A4-F42CE7892674}"/>
                    </a:ext>
                  </a:extLst>
                </p14:cNvPr>
                <p14:cNvContentPartPr/>
                <p14:nvPr/>
              </p14:nvContentPartPr>
              <p14:xfrm>
                <a:off x="4328663" y="1657281"/>
                <a:ext cx="5059080" cy="3014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BBD56BC-2C56-3F31-09A4-F42CE789267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20023" y="1648281"/>
                  <a:ext cx="5076720" cy="30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C87974-A7A8-2252-9BE4-8561F7A35642}"/>
                    </a:ext>
                  </a:extLst>
                </p14:cNvPr>
                <p14:cNvContentPartPr/>
                <p14:nvPr/>
              </p14:nvContentPartPr>
              <p14:xfrm>
                <a:off x="2899103" y="3130761"/>
                <a:ext cx="261720" cy="180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DC87974-A7A8-2252-9BE4-8561F7A3564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90463" y="3121761"/>
                  <a:ext cx="2793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C000643-8537-EB3B-5A29-ABB44D21D093}"/>
                    </a:ext>
                  </a:extLst>
                </p14:cNvPr>
                <p14:cNvContentPartPr/>
                <p14:nvPr/>
              </p14:nvContentPartPr>
              <p14:xfrm>
                <a:off x="3194303" y="3136521"/>
                <a:ext cx="51480" cy="102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C000643-8537-EB3B-5A29-ABB44D21D0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85663" y="3127521"/>
                  <a:ext cx="69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08355B-A5A6-C587-2737-1259767E29B5}"/>
                    </a:ext>
                  </a:extLst>
                </p14:cNvPr>
                <p14:cNvContentPartPr/>
                <p14:nvPr/>
              </p14:nvContentPartPr>
              <p14:xfrm>
                <a:off x="3202583" y="3072801"/>
                <a:ext cx="3600" cy="1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08355B-A5A6-C587-2737-1259767E29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93943" y="3064161"/>
                  <a:ext cx="212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F3F4FE-AEB0-A134-750A-98F92E85DD6E}"/>
                    </a:ext>
                  </a:extLst>
                </p14:cNvPr>
                <p14:cNvContentPartPr/>
                <p14:nvPr/>
              </p14:nvContentPartPr>
              <p14:xfrm>
                <a:off x="3291143" y="3045441"/>
                <a:ext cx="273240" cy="213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F3F4FE-AEB0-A134-750A-98F92E85DD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82503" y="3036801"/>
                  <a:ext cx="2908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C6F6C27-1C51-215C-E39B-C2AFAD22AA61}"/>
                    </a:ext>
                  </a:extLst>
                </p14:cNvPr>
                <p14:cNvContentPartPr/>
                <p14:nvPr/>
              </p14:nvContentPartPr>
              <p14:xfrm>
                <a:off x="3593903" y="2949321"/>
                <a:ext cx="187920" cy="216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C6F6C27-1C51-215C-E39B-C2AFAD22AA6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84903" y="2940681"/>
                  <a:ext cx="205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C0882D5-9E2E-9519-E916-FB9C1C476B0E}"/>
                    </a:ext>
                  </a:extLst>
                </p14:cNvPr>
                <p14:cNvContentPartPr/>
                <p14:nvPr/>
              </p14:nvContentPartPr>
              <p14:xfrm>
                <a:off x="3755903" y="3002961"/>
                <a:ext cx="118440" cy="24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C0882D5-9E2E-9519-E916-FB9C1C476B0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46903" y="2994321"/>
                  <a:ext cx="136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22A3260-428D-0D41-2366-307F838FDEB5}"/>
                    </a:ext>
                  </a:extLst>
                </p14:cNvPr>
                <p14:cNvContentPartPr/>
                <p14:nvPr/>
              </p14:nvContentPartPr>
              <p14:xfrm>
                <a:off x="3188183" y="3315441"/>
                <a:ext cx="1101600" cy="694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22A3260-428D-0D41-2366-307F838FDEB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79183" y="3306441"/>
                  <a:ext cx="111924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E84C1AD-6053-0AD3-76DA-408F55156577}"/>
                    </a:ext>
                  </a:extLst>
                </p14:cNvPr>
                <p14:cNvContentPartPr/>
                <p14:nvPr/>
              </p14:nvContentPartPr>
              <p14:xfrm>
                <a:off x="3448823" y="3526041"/>
                <a:ext cx="518760" cy="316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E84C1AD-6053-0AD3-76DA-408F551565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40183" y="3517041"/>
                  <a:ext cx="536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7398A2-F486-2D3B-39E9-F65E32314615}"/>
                    </a:ext>
                  </a:extLst>
                </p14:cNvPr>
                <p14:cNvContentPartPr/>
                <p14:nvPr/>
              </p14:nvContentPartPr>
              <p14:xfrm>
                <a:off x="4762823" y="2931681"/>
                <a:ext cx="3336480" cy="843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7398A2-F486-2D3B-39E9-F65E3231461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53823" y="2923041"/>
                  <a:ext cx="335412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9D6F09-5A4A-4DEB-D844-AB199E91BAF2}"/>
                    </a:ext>
                  </a:extLst>
                </p14:cNvPr>
                <p14:cNvContentPartPr/>
                <p14:nvPr/>
              </p14:nvContentPartPr>
              <p14:xfrm>
                <a:off x="5010863" y="2571321"/>
                <a:ext cx="3078360" cy="626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9D6F09-5A4A-4DEB-D844-AB199E91BA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01863" y="2562321"/>
                  <a:ext cx="309600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DD4CD5E-5B20-E7B3-E34E-0AA7F23FE152}"/>
                    </a:ext>
                  </a:extLst>
                </p14:cNvPr>
                <p14:cNvContentPartPr/>
                <p14:nvPr/>
              </p14:nvContentPartPr>
              <p14:xfrm>
                <a:off x="6517103" y="3032481"/>
                <a:ext cx="1145520" cy="92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DD4CD5E-5B20-E7B3-E34E-0AA7F23FE1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08103" y="3023481"/>
                  <a:ext cx="1163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7ECA486-F349-5555-896D-A9D8F6566361}"/>
                    </a:ext>
                  </a:extLst>
                </p14:cNvPr>
                <p14:cNvContentPartPr/>
                <p14:nvPr/>
              </p14:nvContentPartPr>
              <p14:xfrm>
                <a:off x="4653023" y="2875881"/>
                <a:ext cx="2353680" cy="452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7ECA486-F349-5555-896D-A9D8F656636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44023" y="2866881"/>
                  <a:ext cx="23713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4A4C11-3327-ECFF-0256-79113742020A}"/>
                    </a:ext>
                  </a:extLst>
                </p14:cNvPr>
                <p14:cNvContentPartPr/>
                <p14:nvPr/>
              </p14:nvContentPartPr>
              <p14:xfrm>
                <a:off x="4716383" y="3137961"/>
                <a:ext cx="2286000" cy="334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4A4C11-3327-ECFF-0256-79113742020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07743" y="3128961"/>
                  <a:ext cx="23036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5A385B-1C70-A6BB-7D8D-A6665AAD8DE6}"/>
                    </a:ext>
                  </a:extLst>
                </p14:cNvPr>
                <p14:cNvContentPartPr/>
                <p14:nvPr/>
              </p14:nvContentPartPr>
              <p14:xfrm>
                <a:off x="5001143" y="3263601"/>
                <a:ext cx="1942560" cy="368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5A385B-1C70-A6BB-7D8D-A6665AAD8D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92503" y="3254601"/>
                  <a:ext cx="19602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4DF33CB-72B7-3469-204E-C092E1561024}"/>
                    </a:ext>
                  </a:extLst>
                </p14:cNvPr>
                <p14:cNvContentPartPr/>
                <p14:nvPr/>
              </p14:nvContentPartPr>
              <p14:xfrm>
                <a:off x="5270063" y="3708921"/>
                <a:ext cx="1537920" cy="830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4DF33CB-72B7-3469-204E-C092E156102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61063" y="3700281"/>
                  <a:ext cx="1555560" cy="84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33706A6-2D7D-9551-4B78-75513961B745}"/>
                    </a:ext>
                  </a:extLst>
                </p14:cNvPr>
                <p14:cNvContentPartPr/>
                <p14:nvPr/>
              </p14:nvContentPartPr>
              <p14:xfrm>
                <a:off x="5266463" y="3779121"/>
                <a:ext cx="1331640" cy="389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33706A6-2D7D-9551-4B78-75513961B74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57463" y="3770481"/>
                  <a:ext cx="13492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88C23BF-E514-A1DC-8EF9-A899BD05092D}"/>
                    </a:ext>
                  </a:extLst>
                </p14:cNvPr>
                <p14:cNvContentPartPr/>
                <p14:nvPr/>
              </p14:nvContentPartPr>
              <p14:xfrm>
                <a:off x="6921383" y="3527121"/>
                <a:ext cx="608040" cy="136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88C23BF-E514-A1DC-8EF9-A899BD0509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12743" y="3518481"/>
                  <a:ext cx="625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B02FF4-1E26-04A7-8654-473EC6412300}"/>
                    </a:ext>
                  </a:extLst>
                </p14:cNvPr>
                <p14:cNvContentPartPr/>
                <p14:nvPr/>
              </p14:nvContentPartPr>
              <p14:xfrm>
                <a:off x="7027943" y="3559161"/>
                <a:ext cx="1676520" cy="586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B02FF4-1E26-04A7-8654-473EC641230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19303" y="3550161"/>
                  <a:ext cx="169416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492A630-FB73-3E95-740B-3D24B6964017}"/>
                    </a:ext>
                  </a:extLst>
                </p14:cNvPr>
                <p14:cNvContentPartPr/>
                <p14:nvPr/>
              </p14:nvContentPartPr>
              <p14:xfrm>
                <a:off x="6909863" y="3397881"/>
                <a:ext cx="1714680" cy="606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492A630-FB73-3E95-740B-3D24B69640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01223" y="3388881"/>
                  <a:ext cx="173232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990E63C-F115-FFE4-7A96-94E70443C20F}"/>
                    </a:ext>
                  </a:extLst>
                </p14:cNvPr>
                <p14:cNvContentPartPr/>
                <p14:nvPr/>
              </p14:nvContentPartPr>
              <p14:xfrm>
                <a:off x="7332503" y="3857241"/>
                <a:ext cx="94320" cy="255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990E63C-F115-FFE4-7A96-94E70443C20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23863" y="3848241"/>
                  <a:ext cx="111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0AF2AEE-503D-4A6B-C7E6-FED319027F04}"/>
                    </a:ext>
                  </a:extLst>
                </p14:cNvPr>
                <p14:cNvContentPartPr/>
                <p14:nvPr/>
              </p14:nvContentPartPr>
              <p14:xfrm>
                <a:off x="7343663" y="3836721"/>
                <a:ext cx="192240" cy="202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0AF2AEE-503D-4A6B-C7E6-FED319027F0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34663" y="3827721"/>
                  <a:ext cx="209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2C436B-D7F5-4D67-0A5E-85FD4C8F3AD5}"/>
                    </a:ext>
                  </a:extLst>
                </p14:cNvPr>
                <p14:cNvContentPartPr/>
                <p14:nvPr/>
              </p14:nvContentPartPr>
              <p14:xfrm>
                <a:off x="7587023" y="3641241"/>
                <a:ext cx="237960" cy="412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2C436B-D7F5-4D67-0A5E-85FD4C8F3AD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78383" y="3632601"/>
                  <a:ext cx="2556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D0873D8-35D3-8702-5C56-584F035DB658}"/>
                    </a:ext>
                  </a:extLst>
                </p14:cNvPr>
                <p14:cNvContentPartPr/>
                <p14:nvPr/>
              </p14:nvContentPartPr>
              <p14:xfrm>
                <a:off x="7968983" y="3707841"/>
                <a:ext cx="191880" cy="272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D0873D8-35D3-8702-5C56-584F035DB6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0343" y="3699201"/>
                  <a:ext cx="2095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434E122-1520-1863-0601-D8311061EAA8}"/>
                    </a:ext>
                  </a:extLst>
                </p14:cNvPr>
                <p14:cNvContentPartPr/>
                <p14:nvPr/>
              </p14:nvContentPartPr>
              <p14:xfrm>
                <a:off x="8259503" y="3627561"/>
                <a:ext cx="133200" cy="285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434E122-1520-1863-0601-D8311061EAA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50863" y="3618561"/>
                  <a:ext cx="1508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FF4BFEE-8CCC-DC5E-84D0-B89CC29ECFBA}"/>
                    </a:ext>
                  </a:extLst>
                </p14:cNvPr>
                <p14:cNvContentPartPr/>
                <p14:nvPr/>
              </p14:nvContentPartPr>
              <p14:xfrm>
                <a:off x="7874663" y="3492561"/>
                <a:ext cx="112320" cy="49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FF4BFEE-8CCC-DC5E-84D0-B89CC29ECFB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65663" y="3483561"/>
                  <a:ext cx="1299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06DE299-6CD4-D48F-2268-63545CC5BEEA}"/>
                    </a:ext>
                  </a:extLst>
                </p14:cNvPr>
                <p14:cNvContentPartPr/>
                <p14:nvPr/>
              </p14:nvContentPartPr>
              <p14:xfrm>
                <a:off x="4727903" y="2075961"/>
                <a:ext cx="919800" cy="712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06DE299-6CD4-D48F-2268-63545CC5BEE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19263" y="2066961"/>
                  <a:ext cx="93744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22E1898-F284-4113-DAB2-6C803C090D2F}"/>
                    </a:ext>
                  </a:extLst>
                </p14:cNvPr>
                <p14:cNvContentPartPr/>
                <p14:nvPr/>
              </p14:nvContentPartPr>
              <p14:xfrm>
                <a:off x="5707103" y="1962921"/>
                <a:ext cx="684360" cy="597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22E1898-F284-4113-DAB2-6C803C090D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98463" y="1953921"/>
                  <a:ext cx="70200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FC1556C-D58A-ACD4-6051-4EE408F6CFA8}"/>
                    </a:ext>
                  </a:extLst>
                </p14:cNvPr>
                <p14:cNvContentPartPr/>
                <p14:nvPr/>
              </p14:nvContentPartPr>
              <p14:xfrm>
                <a:off x="3362063" y="4149561"/>
                <a:ext cx="1140840" cy="554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FC1556C-D58A-ACD4-6051-4EE408F6CFA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53423" y="4140921"/>
                  <a:ext cx="11584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A2AF2CB-5049-BD20-FB1C-E0360C5747FE}"/>
                    </a:ext>
                  </a:extLst>
                </p14:cNvPr>
                <p14:cNvContentPartPr/>
                <p14:nvPr/>
              </p14:nvContentPartPr>
              <p14:xfrm>
                <a:off x="3384023" y="3993321"/>
                <a:ext cx="1113840" cy="594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A2AF2CB-5049-BD20-FB1C-E0360C5747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75023" y="3984681"/>
                  <a:ext cx="113148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99382E3-5C37-424B-A995-481151D72E8A}"/>
                    </a:ext>
                  </a:extLst>
                </p14:cNvPr>
                <p14:cNvContentPartPr/>
                <p14:nvPr/>
              </p14:nvContentPartPr>
              <p14:xfrm>
                <a:off x="3640343" y="4300761"/>
                <a:ext cx="144000" cy="233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99382E3-5C37-424B-A995-481151D72E8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31343" y="4292121"/>
                  <a:ext cx="161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5DE3573-1786-531E-56BE-068C96FAA22A}"/>
                    </a:ext>
                  </a:extLst>
                </p14:cNvPr>
                <p14:cNvContentPartPr/>
                <p14:nvPr/>
              </p14:nvContentPartPr>
              <p14:xfrm>
                <a:off x="3703343" y="4397961"/>
                <a:ext cx="177120" cy="77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5DE3573-1786-531E-56BE-068C96FAA22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94703" y="4389321"/>
                  <a:ext cx="194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F984106-B36E-6CCF-5298-B7E9BBEC3136}"/>
                    </a:ext>
                  </a:extLst>
                </p14:cNvPr>
                <p14:cNvContentPartPr/>
                <p14:nvPr/>
              </p14:nvContentPartPr>
              <p14:xfrm>
                <a:off x="3867503" y="4311201"/>
                <a:ext cx="164880" cy="180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F984106-B36E-6CCF-5298-B7E9BBEC313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58503" y="4302201"/>
                  <a:ext cx="182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6D42DEF-B5B2-6334-F1BD-D0EAFB47C7FD}"/>
                    </a:ext>
                  </a:extLst>
                </p14:cNvPr>
                <p14:cNvContentPartPr/>
                <p14:nvPr/>
              </p14:nvContentPartPr>
              <p14:xfrm>
                <a:off x="4010423" y="4311561"/>
                <a:ext cx="88200" cy="145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6D42DEF-B5B2-6334-F1BD-D0EAFB47C7F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01783" y="4302561"/>
                  <a:ext cx="105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5E32A2B-1B1F-A20C-9278-5CC0FB1987D8}"/>
                    </a:ext>
                  </a:extLst>
                </p14:cNvPr>
                <p14:cNvContentPartPr/>
                <p14:nvPr/>
              </p14:nvContentPartPr>
              <p14:xfrm>
                <a:off x="4131383" y="4320201"/>
                <a:ext cx="93600" cy="120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5E32A2B-1B1F-A20C-9278-5CC0FB1987D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22743" y="4311201"/>
                  <a:ext cx="111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E85E6B7-288B-9C3F-C095-AA34C8FBB2BE}"/>
                    </a:ext>
                  </a:extLst>
                </p14:cNvPr>
                <p14:cNvContentPartPr/>
                <p14:nvPr/>
              </p14:nvContentPartPr>
              <p14:xfrm>
                <a:off x="5347463" y="2749161"/>
                <a:ext cx="905400" cy="821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E85E6B7-288B-9C3F-C095-AA34C8FBB2B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38823" y="2740161"/>
                  <a:ext cx="92304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E339405-A6B6-BA83-C572-709A4F416D69}"/>
                    </a:ext>
                  </a:extLst>
                </p14:cNvPr>
                <p14:cNvContentPartPr/>
                <p14:nvPr/>
              </p14:nvContentPartPr>
              <p14:xfrm>
                <a:off x="6192383" y="2766081"/>
                <a:ext cx="56880" cy="69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E339405-A6B6-BA83-C572-709A4F416D6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83383" y="2757081"/>
                  <a:ext cx="74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733438A-D7A3-77F2-D88E-63BAA11BD469}"/>
                    </a:ext>
                  </a:extLst>
                </p14:cNvPr>
                <p14:cNvContentPartPr/>
                <p14:nvPr/>
              </p14:nvContentPartPr>
              <p14:xfrm>
                <a:off x="6342503" y="2494281"/>
                <a:ext cx="27000" cy="63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733438A-D7A3-77F2-D88E-63BAA11BD46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33863" y="2485281"/>
                  <a:ext cx="4464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39489F6-4C75-0591-855D-E0C826A6C3CA}"/>
              </a:ext>
            </a:extLst>
          </p:cNvPr>
          <p:cNvGrpSpPr/>
          <p:nvPr/>
        </p:nvGrpSpPr>
        <p:grpSpPr>
          <a:xfrm>
            <a:off x="7737503" y="1153281"/>
            <a:ext cx="398880" cy="600840"/>
            <a:chOff x="7737503" y="1153281"/>
            <a:chExt cx="398880" cy="60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8904F90-ED7D-CE97-3FFA-9C20E4B63140}"/>
                    </a:ext>
                  </a:extLst>
                </p14:cNvPr>
                <p14:cNvContentPartPr/>
                <p14:nvPr/>
              </p14:nvContentPartPr>
              <p14:xfrm>
                <a:off x="7737503" y="1732521"/>
                <a:ext cx="14400" cy="21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8904F90-ED7D-CE97-3FFA-9C20E4B631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28503" y="1723521"/>
                  <a:ext cx="32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85C4217-25AB-B7EE-1192-F6456C784209}"/>
                    </a:ext>
                  </a:extLst>
                </p14:cNvPr>
                <p14:cNvContentPartPr/>
                <p14:nvPr/>
              </p14:nvContentPartPr>
              <p14:xfrm>
                <a:off x="7818503" y="1153281"/>
                <a:ext cx="317880" cy="496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85C4217-25AB-B7EE-1192-F6456C78420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09503" y="1144281"/>
                  <a:ext cx="335520" cy="51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1224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1EF639-1635-49A4-8BBF-26B87531966F}"/>
              </a:ext>
            </a:extLst>
          </p:cNvPr>
          <p:cNvSpPr/>
          <p:nvPr/>
        </p:nvSpPr>
        <p:spPr>
          <a:xfrm>
            <a:off x="1587" y="66"/>
            <a:ext cx="4763265" cy="6856214"/>
          </a:xfrm>
          <a:prstGeom prst="rect">
            <a:avLst/>
          </a:prstGeom>
          <a:solidFill>
            <a:srgbClr val="25B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r>
              <a:rPr lang="en-US" sz="1799" dirty="0">
                <a:solidFill>
                  <a:srgbClr val="FFFFFF"/>
                </a:solidFill>
                <a:latin typeface="Arial" panose="020B0604020202020204"/>
              </a:rPr>
              <a:t>x</a:t>
            </a:r>
          </a:p>
        </p:txBody>
      </p:sp>
      <p:pic>
        <p:nvPicPr>
          <p:cNvPr id="8" name="Picture Placeholder 1">
            <a:extLst>
              <a:ext uri="{FF2B5EF4-FFF2-40B4-BE49-F238E27FC236}">
                <a16:creationId xmlns:a16="http://schemas.microsoft.com/office/drawing/2014/main" id="{B7AC49BF-9F60-424E-BF32-96F7CB8D85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0537" y="1333550"/>
            <a:ext cx="5013607" cy="4095477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11663AF-E941-4C05-BE10-4A59BEA3C0BF}"/>
              </a:ext>
            </a:extLst>
          </p:cNvPr>
          <p:cNvSpPr/>
          <p:nvPr/>
        </p:nvSpPr>
        <p:spPr>
          <a:xfrm flipH="1">
            <a:off x="-8349" y="628632"/>
            <a:ext cx="560273" cy="27028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63F5-160B-4EF1-A3DB-3A29E8266A1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19765" y="1315001"/>
            <a:ext cx="5769059" cy="4394643"/>
          </a:xfrm>
        </p:spPr>
        <p:txBody>
          <a:bodyPr>
            <a:noAutofit/>
          </a:bodyPr>
          <a:lstStyle/>
          <a:p>
            <a:r>
              <a:rPr lang="en-US" sz="1799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Product Roadmap</a:t>
            </a:r>
            <a:endParaRPr lang="en-US" sz="1799" dirty="0"/>
          </a:p>
          <a:p>
            <a:r>
              <a:rPr lang="en-US" sz="1799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Help Documentation</a:t>
            </a:r>
            <a:endParaRPr lang="en-US" sz="1799" dirty="0"/>
          </a:p>
          <a:p>
            <a:r>
              <a:rPr lang="en-US" sz="1799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Webinars</a:t>
            </a:r>
            <a:endParaRPr lang="en-US" sz="1799" dirty="0"/>
          </a:p>
          <a:p>
            <a:r>
              <a:rPr lang="en-US" sz="1799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Help Library</a:t>
            </a:r>
            <a:endParaRPr lang="en-US" sz="1799" dirty="0"/>
          </a:p>
          <a:p>
            <a:r>
              <a:rPr lang="en-US" sz="1799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learning videos</a:t>
            </a:r>
            <a:endParaRPr lang="en-US" sz="1799" dirty="0"/>
          </a:p>
          <a:p>
            <a:r>
              <a:rPr lang="en-US" sz="1799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new with SAP SAC</a:t>
            </a:r>
            <a:endParaRPr lang="en-US" sz="1799" dirty="0"/>
          </a:p>
          <a:p>
            <a:r>
              <a:rPr lang="en-US" sz="1799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YouTube Playlist</a:t>
            </a:r>
            <a:endParaRPr lang="en-US" sz="1799" dirty="0"/>
          </a:p>
          <a:p>
            <a:r>
              <a:rPr lang="en-US" sz="1799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Admin guide for Live connection</a:t>
            </a:r>
            <a:endParaRPr lang="en-US" sz="1799" dirty="0"/>
          </a:p>
          <a:p>
            <a:r>
              <a:rPr lang="en-US" sz="1799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https://www.sapanalytics.cloud/plans/ </a:t>
            </a:r>
            <a:endParaRPr lang="en-US" sz="1799" dirty="0"/>
          </a:p>
          <a:p>
            <a:r>
              <a:rPr lang="en-US" sz="1799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 for your SAP SAC Server</a:t>
            </a:r>
            <a:endParaRPr lang="en-US" sz="1799" dirty="0"/>
          </a:p>
          <a:p>
            <a:r>
              <a:rPr lang="en-US" sz="1799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https://blogs.sap.com/2019/06/24/webinar-summary-sap-bi-roadmap-update-with-saps-patrick-sims/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255332125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7" b="1237"/>
          <a:stretch/>
        </p:blipFill>
        <p:spPr>
          <a:xfrm>
            <a:off x="3977667" y="893"/>
            <a:ext cx="8211157" cy="6856214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FBF5BE-EB29-0A45-93D9-360EDBB07ED9}"/>
              </a:ext>
            </a:extLst>
          </p:cNvPr>
          <p:cNvSpPr/>
          <p:nvPr/>
        </p:nvSpPr>
        <p:spPr>
          <a:xfrm flipH="1">
            <a:off x="4023459" y="893"/>
            <a:ext cx="8164424" cy="6856214"/>
          </a:xfrm>
          <a:custGeom>
            <a:avLst/>
            <a:gdLst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6143890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76386 w 16143890"/>
              <a:gd name="connsiteY2" fmla="*/ 13684469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44855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890" h="13716000">
                <a:moveTo>
                  <a:pt x="0" y="0"/>
                </a:moveTo>
                <a:lnTo>
                  <a:pt x="16143890" y="0"/>
                </a:lnTo>
                <a:lnTo>
                  <a:pt x="12044855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25B5C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28877C9-AFE0-2942-89C4-D35EB564C462}"/>
              </a:ext>
            </a:extLst>
          </p:cNvPr>
          <p:cNvSpPr/>
          <p:nvPr/>
        </p:nvSpPr>
        <p:spPr>
          <a:xfrm flipH="1">
            <a:off x="1588" y="2338255"/>
            <a:ext cx="8195934" cy="2181490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158984" y="3044380"/>
            <a:ext cx="7510369" cy="769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3943">
              <a:defRPr/>
            </a:pPr>
            <a:r>
              <a:rPr lang="en-US" sz="43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System Walkthrough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F1120-6BCE-44AF-BAB7-B78913FB60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5159" y="498739"/>
            <a:ext cx="1738109" cy="5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62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Title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Text</a:t>
            </a:r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6640768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333" y="529207"/>
            <a:ext cx="4507397" cy="430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913943">
              <a:defRPr/>
            </a:pPr>
            <a:r>
              <a:rPr lang="en-US" sz="2199" dirty="0">
                <a:solidFill>
                  <a:srgbClr val="44546A">
                    <a:lumMod val="75000"/>
                  </a:srgbClr>
                </a:solidFill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8632"/>
            <a:ext cx="560273" cy="27028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39485" y="4861774"/>
            <a:ext cx="4647753" cy="1237080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333" y="2150230"/>
            <a:ext cx="4096328" cy="223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752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Through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SAC Architecture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Compare SAC with others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Embedded Content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References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over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Guidance on SAC Certification</a:t>
            </a:r>
          </a:p>
          <a:p>
            <a:pPr marL="228531" indent="-173780" defTabSz="91394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Create a simple dashboard on Covid-19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333" y="1388323"/>
            <a:ext cx="4096328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99" b="1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1730" y="893"/>
            <a:ext cx="6965509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1730" y="893"/>
            <a:ext cx="6965509" cy="6856215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353" y="6666657"/>
            <a:ext cx="4758490" cy="19045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2" name="Picture 1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0C39B9DC-E32E-CCC3-50C5-4BA7270C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201" y="187456"/>
            <a:ext cx="830313" cy="82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6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Title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Text</a:t>
            </a:r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75478384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holding a pen in a notebook&#10;&#10;Description automatically generated with low confidence">
            <a:extLst>
              <a:ext uri="{FF2B5EF4-FFF2-40B4-BE49-F238E27FC236}">
                <a16:creationId xmlns:a16="http://schemas.microsoft.com/office/drawing/2014/main" id="{B7A383F1-B332-C3B3-2D54-50078A8117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6625"/>
            <a:ext cx="12188825" cy="31829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417D41-2D1C-FD0F-5664-A52D34F7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B3F1-C977-3187-782E-5D7930F6594C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8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lock on a wall&#10;&#10;Description automatically generated with medium confidence">
            <a:extLst>
              <a:ext uri="{FF2B5EF4-FFF2-40B4-BE49-F238E27FC236}">
                <a16:creationId xmlns:a16="http://schemas.microsoft.com/office/drawing/2014/main" id="{E434A80B-4880-808E-70C8-B347C5B029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3972" y="0"/>
            <a:ext cx="5760640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25EAAF-B157-4C19-3FC6-28EC796F10B8}"/>
              </a:ext>
            </a:extLst>
          </p:cNvPr>
          <p:cNvSpPr/>
          <p:nvPr/>
        </p:nvSpPr>
        <p:spPr>
          <a:xfrm>
            <a:off x="7518400" y="0"/>
            <a:ext cx="4670424" cy="6858000"/>
          </a:xfrm>
          <a:prstGeom prst="rect">
            <a:avLst/>
          </a:prstGeom>
          <a:gradFill>
            <a:gsLst>
              <a:gs pos="400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2F5AEC-EA17-C090-17EB-A923D0D40815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D159A5-3D84-FC6E-7C02-7CC596336911}"/>
              </a:ext>
            </a:extLst>
          </p:cNvPr>
          <p:cNvGrpSpPr/>
          <p:nvPr/>
        </p:nvGrpSpPr>
        <p:grpSpPr>
          <a:xfrm>
            <a:off x="8039515" y="2130630"/>
            <a:ext cx="3649371" cy="2395427"/>
            <a:chOff x="8039516" y="1953264"/>
            <a:chExt cx="3142204" cy="23954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BF9E201-17B2-8A0A-B1BF-0531028D22DC}"/>
                </a:ext>
              </a:extLst>
            </p:cNvPr>
            <p:cNvGrpSpPr/>
            <p:nvPr/>
          </p:nvGrpSpPr>
          <p:grpSpPr>
            <a:xfrm>
              <a:off x="8039516" y="1953264"/>
              <a:ext cx="3117556" cy="830997"/>
              <a:chOff x="8216676" y="2308864"/>
              <a:chExt cx="3117556" cy="83099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D51693-38A1-535A-1351-E63EB58A0EFC}"/>
                  </a:ext>
                </a:extLst>
              </p:cNvPr>
              <p:cNvSpPr/>
              <p:nvPr/>
            </p:nvSpPr>
            <p:spPr>
              <a:xfrm>
                <a:off x="8664978" y="2308864"/>
                <a:ext cx="2669254" cy="83099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Anubhav.abap@gmail.com</a:t>
                </a:r>
              </a:p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contact@anubhavtrainings.com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8A2CAB4-1E32-F76D-740E-1C488F62110F}"/>
                  </a:ext>
                </a:extLst>
              </p:cNvPr>
              <p:cNvGrpSpPr/>
              <p:nvPr/>
            </p:nvGrpSpPr>
            <p:grpSpPr>
              <a:xfrm>
                <a:off x="8216676" y="2570966"/>
                <a:ext cx="216451" cy="306793"/>
                <a:chOff x="-2689225" y="1136650"/>
                <a:chExt cx="3708401" cy="5256212"/>
              </a:xfrm>
              <a:solidFill>
                <a:schemeClr val="bg1"/>
              </a:solidFill>
            </p:grpSpPr>
            <p:sp>
              <p:nvSpPr>
                <p:cNvPr id="21" name="Freeform 5">
                  <a:extLst>
                    <a:ext uri="{FF2B5EF4-FFF2-40B4-BE49-F238E27FC236}">
                      <a16:creationId xmlns:a16="http://schemas.microsoft.com/office/drawing/2014/main" id="{B46A3159-021F-E57F-7C9F-F3846FBBF8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689225" y="1136650"/>
                  <a:ext cx="3708401" cy="5256212"/>
                </a:xfrm>
                <a:custGeom>
                  <a:avLst/>
                  <a:gdLst>
                    <a:gd name="T0" fmla="*/ 861 w 1722"/>
                    <a:gd name="T1" fmla="*/ 0 h 2448"/>
                    <a:gd name="T2" fmla="*/ 0 w 1722"/>
                    <a:gd name="T3" fmla="*/ 861 h 2448"/>
                    <a:gd name="T4" fmla="*/ 129 w 1722"/>
                    <a:gd name="T5" fmla="*/ 1313 h 2448"/>
                    <a:gd name="T6" fmla="*/ 812 w 1722"/>
                    <a:gd name="T7" fmla="*/ 2414 h 2448"/>
                    <a:gd name="T8" fmla="*/ 873 w 1722"/>
                    <a:gd name="T9" fmla="*/ 2448 h 2448"/>
                    <a:gd name="T10" fmla="*/ 874 w 1722"/>
                    <a:gd name="T11" fmla="*/ 2448 h 2448"/>
                    <a:gd name="T12" fmla="*/ 934 w 1722"/>
                    <a:gd name="T13" fmla="*/ 2413 h 2448"/>
                    <a:gd name="T14" fmla="*/ 1600 w 1722"/>
                    <a:gd name="T15" fmla="*/ 1302 h 2448"/>
                    <a:gd name="T16" fmla="*/ 1722 w 1722"/>
                    <a:gd name="T17" fmla="*/ 861 h 2448"/>
                    <a:gd name="T18" fmla="*/ 861 w 1722"/>
                    <a:gd name="T19" fmla="*/ 0 h 2448"/>
                    <a:gd name="T20" fmla="*/ 1477 w 1722"/>
                    <a:gd name="T21" fmla="*/ 1228 h 2448"/>
                    <a:gd name="T22" fmla="*/ 872 w 1722"/>
                    <a:gd name="T23" fmla="*/ 2239 h 2448"/>
                    <a:gd name="T24" fmla="*/ 251 w 1722"/>
                    <a:gd name="T25" fmla="*/ 1238 h 2448"/>
                    <a:gd name="T26" fmla="*/ 143 w 1722"/>
                    <a:gd name="T27" fmla="*/ 861 h 2448"/>
                    <a:gd name="T28" fmla="*/ 861 w 1722"/>
                    <a:gd name="T29" fmla="*/ 142 h 2448"/>
                    <a:gd name="T30" fmla="*/ 1579 w 1722"/>
                    <a:gd name="T31" fmla="*/ 861 h 2448"/>
                    <a:gd name="T32" fmla="*/ 1477 w 1722"/>
                    <a:gd name="T33" fmla="*/ 1228 h 2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2" h="2448">
                      <a:moveTo>
                        <a:pt x="861" y="0"/>
                      </a:moveTo>
                      <a:cubicBezTo>
                        <a:pt x="386" y="0"/>
                        <a:pt x="0" y="386"/>
                        <a:pt x="0" y="861"/>
                      </a:cubicBezTo>
                      <a:cubicBezTo>
                        <a:pt x="0" y="1021"/>
                        <a:pt x="45" y="1177"/>
                        <a:pt x="129" y="1313"/>
                      </a:cubicBezTo>
                      <a:cubicBezTo>
                        <a:pt x="812" y="2414"/>
                        <a:pt x="812" y="2414"/>
                        <a:pt x="812" y="2414"/>
                      </a:cubicBezTo>
                      <a:cubicBezTo>
                        <a:pt x="825" y="2435"/>
                        <a:pt x="848" y="2448"/>
                        <a:pt x="873" y="2448"/>
                      </a:cubicBezTo>
                      <a:cubicBezTo>
                        <a:pt x="873" y="2448"/>
                        <a:pt x="873" y="2448"/>
                        <a:pt x="874" y="2448"/>
                      </a:cubicBezTo>
                      <a:cubicBezTo>
                        <a:pt x="899" y="2448"/>
                        <a:pt x="922" y="2435"/>
                        <a:pt x="934" y="2413"/>
                      </a:cubicBezTo>
                      <a:cubicBezTo>
                        <a:pt x="1600" y="1302"/>
                        <a:pt x="1600" y="1302"/>
                        <a:pt x="1600" y="1302"/>
                      </a:cubicBezTo>
                      <a:cubicBezTo>
                        <a:pt x="1680" y="1169"/>
                        <a:pt x="1722" y="1016"/>
                        <a:pt x="1722" y="861"/>
                      </a:cubicBezTo>
                      <a:cubicBezTo>
                        <a:pt x="1722" y="386"/>
                        <a:pt x="1336" y="0"/>
                        <a:pt x="861" y="0"/>
                      </a:cubicBezTo>
                      <a:close/>
                      <a:moveTo>
                        <a:pt x="1477" y="1228"/>
                      </a:moveTo>
                      <a:cubicBezTo>
                        <a:pt x="872" y="2239"/>
                        <a:pt x="872" y="2239"/>
                        <a:pt x="872" y="2239"/>
                      </a:cubicBezTo>
                      <a:cubicBezTo>
                        <a:pt x="251" y="1238"/>
                        <a:pt x="251" y="1238"/>
                        <a:pt x="251" y="1238"/>
                      </a:cubicBezTo>
                      <a:cubicBezTo>
                        <a:pt x="181" y="1125"/>
                        <a:pt x="143" y="994"/>
                        <a:pt x="143" y="861"/>
                      </a:cubicBezTo>
                      <a:cubicBezTo>
                        <a:pt x="143" y="465"/>
                        <a:pt x="466" y="142"/>
                        <a:pt x="861" y="142"/>
                      </a:cubicBezTo>
                      <a:cubicBezTo>
                        <a:pt x="1256" y="142"/>
                        <a:pt x="1579" y="465"/>
                        <a:pt x="1579" y="861"/>
                      </a:cubicBezTo>
                      <a:cubicBezTo>
                        <a:pt x="1579" y="990"/>
                        <a:pt x="1543" y="1117"/>
                        <a:pt x="1477" y="1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" name="Freeform 6">
                  <a:extLst>
                    <a:ext uri="{FF2B5EF4-FFF2-40B4-BE49-F238E27FC236}">
                      <a16:creationId xmlns:a16="http://schemas.microsoft.com/office/drawing/2014/main" id="{78C65B73-A63F-92FE-A97E-C0CBD96ABD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760538" y="2060575"/>
                  <a:ext cx="1852613" cy="1849437"/>
                </a:xfrm>
                <a:custGeom>
                  <a:avLst/>
                  <a:gdLst>
                    <a:gd name="T0" fmla="*/ 430 w 860"/>
                    <a:gd name="T1" fmla="*/ 0 h 861"/>
                    <a:gd name="T2" fmla="*/ 0 w 860"/>
                    <a:gd name="T3" fmla="*/ 431 h 861"/>
                    <a:gd name="T4" fmla="*/ 430 w 860"/>
                    <a:gd name="T5" fmla="*/ 861 h 861"/>
                    <a:gd name="T6" fmla="*/ 860 w 860"/>
                    <a:gd name="T7" fmla="*/ 431 h 861"/>
                    <a:gd name="T8" fmla="*/ 430 w 860"/>
                    <a:gd name="T9" fmla="*/ 0 h 861"/>
                    <a:gd name="T10" fmla="*/ 430 w 860"/>
                    <a:gd name="T11" fmla="*/ 718 h 861"/>
                    <a:gd name="T12" fmla="*/ 142 w 860"/>
                    <a:gd name="T13" fmla="*/ 431 h 861"/>
                    <a:gd name="T14" fmla="*/ 430 w 860"/>
                    <a:gd name="T15" fmla="*/ 143 h 861"/>
                    <a:gd name="T16" fmla="*/ 717 w 860"/>
                    <a:gd name="T17" fmla="*/ 431 h 861"/>
                    <a:gd name="T18" fmla="*/ 430 w 860"/>
                    <a:gd name="T19" fmla="*/ 71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0" h="861">
                      <a:moveTo>
                        <a:pt x="430" y="0"/>
                      </a:moveTo>
                      <a:cubicBezTo>
                        <a:pt x="193" y="0"/>
                        <a:pt x="0" y="193"/>
                        <a:pt x="0" y="431"/>
                      </a:cubicBezTo>
                      <a:cubicBezTo>
                        <a:pt x="0" y="666"/>
                        <a:pt x="190" y="861"/>
                        <a:pt x="430" y="861"/>
                      </a:cubicBezTo>
                      <a:cubicBezTo>
                        <a:pt x="673" y="861"/>
                        <a:pt x="860" y="664"/>
                        <a:pt x="860" y="431"/>
                      </a:cubicBezTo>
                      <a:cubicBezTo>
                        <a:pt x="860" y="193"/>
                        <a:pt x="667" y="0"/>
                        <a:pt x="430" y="0"/>
                      </a:cubicBezTo>
                      <a:close/>
                      <a:moveTo>
                        <a:pt x="430" y="718"/>
                      </a:moveTo>
                      <a:cubicBezTo>
                        <a:pt x="271" y="718"/>
                        <a:pt x="142" y="589"/>
                        <a:pt x="142" y="431"/>
                      </a:cubicBezTo>
                      <a:cubicBezTo>
                        <a:pt x="142" y="272"/>
                        <a:pt x="272" y="143"/>
                        <a:pt x="430" y="143"/>
                      </a:cubicBezTo>
                      <a:cubicBezTo>
                        <a:pt x="588" y="143"/>
                        <a:pt x="717" y="272"/>
                        <a:pt x="717" y="431"/>
                      </a:cubicBezTo>
                      <a:cubicBezTo>
                        <a:pt x="717" y="587"/>
                        <a:pt x="592" y="718"/>
                        <a:pt x="430" y="7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EF70C3E-1193-111D-EDCB-B2116653F8CA}"/>
                </a:ext>
              </a:extLst>
            </p:cNvPr>
            <p:cNvGrpSpPr/>
            <p:nvPr/>
          </p:nvGrpSpPr>
          <p:grpSpPr>
            <a:xfrm>
              <a:off x="8039516" y="3074033"/>
              <a:ext cx="3132044" cy="400110"/>
              <a:chOff x="8216676" y="3532419"/>
              <a:chExt cx="3132044" cy="4001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E3AFD1-8629-14D2-8FE1-EC3600B455D2}"/>
                  </a:ext>
                </a:extLst>
              </p:cNvPr>
              <p:cNvSpPr/>
              <p:nvPr/>
            </p:nvSpPr>
            <p:spPr>
              <a:xfrm>
                <a:off x="8664978" y="3532419"/>
                <a:ext cx="2683742" cy="4001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20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+91 84484 54549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46D98C3-DE44-4690-8771-D1CBFAF17BC9}"/>
                  </a:ext>
                </a:extLst>
              </p:cNvPr>
              <p:cNvGrpSpPr/>
              <p:nvPr/>
            </p:nvGrpSpPr>
            <p:grpSpPr>
              <a:xfrm>
                <a:off x="8216676" y="3599286"/>
                <a:ext cx="267741" cy="266376"/>
                <a:chOff x="-4170363" y="1123951"/>
                <a:chExt cx="5295900" cy="5268911"/>
              </a:xfrm>
              <a:solidFill>
                <a:schemeClr val="bg1"/>
              </a:solidFill>
            </p:grpSpPr>
            <p:sp>
              <p:nvSpPr>
                <p:cNvPr id="18" name="Freeform 10">
                  <a:extLst>
                    <a:ext uri="{FF2B5EF4-FFF2-40B4-BE49-F238E27FC236}">
                      <a16:creationId xmlns:a16="http://schemas.microsoft.com/office/drawing/2014/main" id="{4267D30F-E39E-5E7B-C853-7695C08765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170363" y="1441450"/>
                  <a:ext cx="4964113" cy="4951412"/>
                </a:xfrm>
                <a:custGeom>
                  <a:avLst/>
                  <a:gdLst>
                    <a:gd name="T0" fmla="*/ 1768 w 2306"/>
                    <a:gd name="T1" fmla="*/ 1294 h 2306"/>
                    <a:gd name="T2" fmla="*/ 1428 w 2306"/>
                    <a:gd name="T3" fmla="*/ 1537 h 2306"/>
                    <a:gd name="T4" fmla="*/ 1337 w 2306"/>
                    <a:gd name="T5" fmla="*/ 1489 h 2306"/>
                    <a:gd name="T6" fmla="*/ 772 w 2306"/>
                    <a:gd name="T7" fmla="*/ 881 h 2306"/>
                    <a:gd name="T8" fmla="*/ 936 w 2306"/>
                    <a:gd name="T9" fmla="*/ 719 h 2306"/>
                    <a:gd name="T10" fmla="*/ 795 w 2306"/>
                    <a:gd name="T11" fmla="*/ 221 h 2306"/>
                    <a:gd name="T12" fmla="*/ 649 w 2306"/>
                    <a:gd name="T13" fmla="*/ 76 h 2306"/>
                    <a:gd name="T14" fmla="*/ 301 w 2306"/>
                    <a:gd name="T15" fmla="*/ 76 h 2306"/>
                    <a:gd name="T16" fmla="*/ 124 w 2306"/>
                    <a:gd name="T17" fmla="*/ 254 h 2306"/>
                    <a:gd name="T18" fmla="*/ 78 w 2306"/>
                    <a:gd name="T19" fmla="*/ 877 h 2306"/>
                    <a:gd name="T20" fmla="*/ 1283 w 2306"/>
                    <a:gd name="T21" fmla="*/ 2171 h 2306"/>
                    <a:gd name="T22" fmla="*/ 1770 w 2306"/>
                    <a:gd name="T23" fmla="*/ 2306 h 2306"/>
                    <a:gd name="T24" fmla="*/ 2070 w 2306"/>
                    <a:gd name="T25" fmla="*/ 2175 h 2306"/>
                    <a:gd name="T26" fmla="*/ 2228 w 2306"/>
                    <a:gd name="T27" fmla="*/ 2015 h 2306"/>
                    <a:gd name="T28" fmla="*/ 2226 w 2306"/>
                    <a:gd name="T29" fmla="*/ 1659 h 2306"/>
                    <a:gd name="T30" fmla="*/ 2128 w 2306"/>
                    <a:gd name="T31" fmla="*/ 1918 h 2306"/>
                    <a:gd name="T32" fmla="*/ 2065 w 2306"/>
                    <a:gd name="T33" fmla="*/ 1982 h 2306"/>
                    <a:gd name="T34" fmla="*/ 1771 w 2306"/>
                    <a:gd name="T35" fmla="*/ 2167 h 2306"/>
                    <a:gd name="T36" fmla="*/ 1344 w 2306"/>
                    <a:gd name="T37" fmla="*/ 2046 h 2306"/>
                    <a:gd name="T38" fmla="*/ 209 w 2306"/>
                    <a:gd name="T39" fmla="*/ 829 h 2306"/>
                    <a:gd name="T40" fmla="*/ 223 w 2306"/>
                    <a:gd name="T41" fmla="*/ 352 h 2306"/>
                    <a:gd name="T42" fmla="*/ 477 w 2306"/>
                    <a:gd name="T43" fmla="*/ 139 h 2306"/>
                    <a:gd name="T44" fmla="*/ 554 w 2306"/>
                    <a:gd name="T45" fmla="*/ 177 h 2306"/>
                    <a:gd name="T46" fmla="*/ 696 w 2306"/>
                    <a:gd name="T47" fmla="*/ 319 h 2306"/>
                    <a:gd name="T48" fmla="*/ 838 w 2306"/>
                    <a:gd name="T49" fmla="*/ 621 h 2306"/>
                    <a:gd name="T50" fmla="*/ 663 w 2306"/>
                    <a:gd name="T51" fmla="*/ 791 h 2306"/>
                    <a:gd name="T52" fmla="*/ 634 w 2306"/>
                    <a:gd name="T53" fmla="*/ 911 h 2306"/>
                    <a:gd name="T54" fmla="*/ 802 w 2306"/>
                    <a:gd name="T55" fmla="*/ 1188 h 2306"/>
                    <a:gd name="T56" fmla="*/ 1262 w 2306"/>
                    <a:gd name="T57" fmla="*/ 1606 h 2306"/>
                    <a:gd name="T58" fmla="*/ 1376 w 2306"/>
                    <a:gd name="T59" fmla="*/ 1668 h 2306"/>
                    <a:gd name="T60" fmla="*/ 1434 w 2306"/>
                    <a:gd name="T61" fmla="*/ 1684 h 2306"/>
                    <a:gd name="T62" fmla="*/ 1689 w 2306"/>
                    <a:gd name="T63" fmla="*/ 1472 h 2306"/>
                    <a:gd name="T64" fmla="*/ 1841 w 2306"/>
                    <a:gd name="T65" fmla="*/ 1471 h 2306"/>
                    <a:gd name="T66" fmla="*/ 2127 w 2306"/>
                    <a:gd name="T67" fmla="*/ 1757 h 2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06" h="2306">
                      <a:moveTo>
                        <a:pt x="1943" y="1374"/>
                      </a:moveTo>
                      <a:cubicBezTo>
                        <a:pt x="1893" y="1322"/>
                        <a:pt x="1832" y="1294"/>
                        <a:pt x="1768" y="1294"/>
                      </a:cubicBezTo>
                      <a:cubicBezTo>
                        <a:pt x="1705" y="1294"/>
                        <a:pt x="1644" y="1322"/>
                        <a:pt x="1591" y="1374"/>
                      </a:cubicBezTo>
                      <a:cubicBezTo>
                        <a:pt x="1428" y="1537"/>
                        <a:pt x="1428" y="1537"/>
                        <a:pt x="1428" y="1537"/>
                      </a:cubicBezTo>
                      <a:cubicBezTo>
                        <a:pt x="1415" y="1529"/>
                        <a:pt x="1401" y="1523"/>
                        <a:pt x="1388" y="1516"/>
                      </a:cubicBezTo>
                      <a:cubicBezTo>
                        <a:pt x="1370" y="1507"/>
                        <a:pt x="1352" y="1498"/>
                        <a:pt x="1337" y="1489"/>
                      </a:cubicBezTo>
                      <a:cubicBezTo>
                        <a:pt x="1184" y="1391"/>
                        <a:pt x="1045" y="1265"/>
                        <a:pt x="912" y="1101"/>
                      </a:cubicBezTo>
                      <a:cubicBezTo>
                        <a:pt x="847" y="1019"/>
                        <a:pt x="804" y="951"/>
                        <a:pt x="772" y="881"/>
                      </a:cubicBezTo>
                      <a:cubicBezTo>
                        <a:pt x="815" y="842"/>
                        <a:pt x="854" y="802"/>
                        <a:pt x="892" y="763"/>
                      </a:cubicBezTo>
                      <a:cubicBezTo>
                        <a:pt x="907" y="749"/>
                        <a:pt x="921" y="734"/>
                        <a:pt x="936" y="719"/>
                      </a:cubicBezTo>
                      <a:cubicBezTo>
                        <a:pt x="1044" y="611"/>
                        <a:pt x="1044" y="470"/>
                        <a:pt x="936" y="362"/>
                      </a:cubicBezTo>
                      <a:cubicBezTo>
                        <a:pt x="795" y="221"/>
                        <a:pt x="795" y="221"/>
                        <a:pt x="795" y="221"/>
                      </a:cubicBezTo>
                      <a:cubicBezTo>
                        <a:pt x="779" y="205"/>
                        <a:pt x="762" y="188"/>
                        <a:pt x="747" y="172"/>
                      </a:cubicBezTo>
                      <a:cubicBezTo>
                        <a:pt x="716" y="140"/>
                        <a:pt x="683" y="107"/>
                        <a:pt x="649" y="76"/>
                      </a:cubicBezTo>
                      <a:cubicBezTo>
                        <a:pt x="599" y="26"/>
                        <a:pt x="539" y="0"/>
                        <a:pt x="476" y="0"/>
                      </a:cubicBezTo>
                      <a:cubicBezTo>
                        <a:pt x="413" y="0"/>
                        <a:pt x="352" y="26"/>
                        <a:pt x="301" y="76"/>
                      </a:cubicBezTo>
                      <a:cubicBezTo>
                        <a:pt x="300" y="76"/>
                        <a:pt x="300" y="76"/>
                        <a:pt x="300" y="77"/>
                      </a:cubicBezTo>
                      <a:cubicBezTo>
                        <a:pt x="124" y="254"/>
                        <a:pt x="124" y="254"/>
                        <a:pt x="124" y="254"/>
                      </a:cubicBezTo>
                      <a:cubicBezTo>
                        <a:pt x="58" y="320"/>
                        <a:pt x="20" y="401"/>
                        <a:pt x="12" y="494"/>
                      </a:cubicBezTo>
                      <a:cubicBezTo>
                        <a:pt x="0" y="645"/>
                        <a:pt x="44" y="785"/>
                        <a:pt x="78" y="877"/>
                      </a:cubicBezTo>
                      <a:cubicBezTo>
                        <a:pt x="162" y="1103"/>
                        <a:pt x="287" y="1312"/>
                        <a:pt x="473" y="1537"/>
                      </a:cubicBezTo>
                      <a:cubicBezTo>
                        <a:pt x="700" y="1807"/>
                        <a:pt x="972" y="2020"/>
                        <a:pt x="1283" y="2171"/>
                      </a:cubicBezTo>
                      <a:cubicBezTo>
                        <a:pt x="1402" y="2227"/>
                        <a:pt x="1560" y="2294"/>
                        <a:pt x="1738" y="2305"/>
                      </a:cubicBezTo>
                      <a:cubicBezTo>
                        <a:pt x="1748" y="2305"/>
                        <a:pt x="1760" y="2306"/>
                        <a:pt x="1770" y="2306"/>
                      </a:cubicBezTo>
                      <a:cubicBezTo>
                        <a:pt x="1889" y="2306"/>
                        <a:pt x="1990" y="2263"/>
                        <a:pt x="2068" y="2178"/>
                      </a:cubicBezTo>
                      <a:cubicBezTo>
                        <a:pt x="2069" y="2177"/>
                        <a:pt x="2070" y="2176"/>
                        <a:pt x="2070" y="2175"/>
                      </a:cubicBezTo>
                      <a:cubicBezTo>
                        <a:pt x="2097" y="2143"/>
                        <a:pt x="2128" y="2113"/>
                        <a:pt x="2161" y="2082"/>
                      </a:cubicBezTo>
                      <a:cubicBezTo>
                        <a:pt x="2183" y="2061"/>
                        <a:pt x="2206" y="2038"/>
                        <a:pt x="2228" y="2015"/>
                      </a:cubicBezTo>
                      <a:cubicBezTo>
                        <a:pt x="2279" y="1962"/>
                        <a:pt x="2306" y="1900"/>
                        <a:pt x="2306" y="1836"/>
                      </a:cubicBezTo>
                      <a:cubicBezTo>
                        <a:pt x="2306" y="1772"/>
                        <a:pt x="2279" y="1711"/>
                        <a:pt x="2226" y="1659"/>
                      </a:cubicBezTo>
                      <a:lnTo>
                        <a:pt x="1943" y="1374"/>
                      </a:lnTo>
                      <a:close/>
                      <a:moveTo>
                        <a:pt x="2128" y="1918"/>
                      </a:moveTo>
                      <a:cubicBezTo>
                        <a:pt x="2127" y="1918"/>
                        <a:pt x="2127" y="1919"/>
                        <a:pt x="2128" y="1918"/>
                      </a:cubicBezTo>
                      <a:cubicBezTo>
                        <a:pt x="2108" y="1940"/>
                        <a:pt x="2087" y="1960"/>
                        <a:pt x="2065" y="1982"/>
                      </a:cubicBezTo>
                      <a:cubicBezTo>
                        <a:pt x="2031" y="2014"/>
                        <a:pt x="1997" y="2047"/>
                        <a:pt x="1965" y="2085"/>
                      </a:cubicBezTo>
                      <a:cubicBezTo>
                        <a:pt x="1913" y="2141"/>
                        <a:pt x="1851" y="2167"/>
                        <a:pt x="1771" y="2167"/>
                      </a:cubicBezTo>
                      <a:cubicBezTo>
                        <a:pt x="1763" y="2167"/>
                        <a:pt x="1755" y="2167"/>
                        <a:pt x="1747" y="2166"/>
                      </a:cubicBezTo>
                      <a:cubicBezTo>
                        <a:pt x="1593" y="2157"/>
                        <a:pt x="1451" y="2097"/>
                        <a:pt x="1344" y="2046"/>
                      </a:cubicBezTo>
                      <a:cubicBezTo>
                        <a:pt x="1051" y="1904"/>
                        <a:pt x="795" y="1703"/>
                        <a:pt x="581" y="1448"/>
                      </a:cubicBezTo>
                      <a:cubicBezTo>
                        <a:pt x="405" y="1236"/>
                        <a:pt x="287" y="1040"/>
                        <a:pt x="209" y="829"/>
                      </a:cubicBezTo>
                      <a:cubicBezTo>
                        <a:pt x="161" y="700"/>
                        <a:pt x="144" y="600"/>
                        <a:pt x="151" y="505"/>
                      </a:cubicBezTo>
                      <a:cubicBezTo>
                        <a:pt x="157" y="445"/>
                        <a:pt x="180" y="395"/>
                        <a:pt x="223" y="352"/>
                      </a:cubicBezTo>
                      <a:cubicBezTo>
                        <a:pt x="399" y="176"/>
                        <a:pt x="399" y="176"/>
                        <a:pt x="399" y="176"/>
                      </a:cubicBezTo>
                      <a:cubicBezTo>
                        <a:pt x="424" y="152"/>
                        <a:pt x="451" y="139"/>
                        <a:pt x="477" y="139"/>
                      </a:cubicBezTo>
                      <a:cubicBezTo>
                        <a:pt x="510" y="139"/>
                        <a:pt x="536" y="159"/>
                        <a:pt x="553" y="175"/>
                      </a:cubicBezTo>
                      <a:cubicBezTo>
                        <a:pt x="553" y="176"/>
                        <a:pt x="554" y="176"/>
                        <a:pt x="554" y="177"/>
                      </a:cubicBezTo>
                      <a:cubicBezTo>
                        <a:pt x="586" y="206"/>
                        <a:pt x="616" y="237"/>
                        <a:pt x="647" y="269"/>
                      </a:cubicBezTo>
                      <a:cubicBezTo>
                        <a:pt x="663" y="286"/>
                        <a:pt x="680" y="302"/>
                        <a:pt x="696" y="319"/>
                      </a:cubicBezTo>
                      <a:cubicBezTo>
                        <a:pt x="838" y="460"/>
                        <a:pt x="838" y="460"/>
                        <a:pt x="838" y="460"/>
                      </a:cubicBezTo>
                      <a:cubicBezTo>
                        <a:pt x="892" y="515"/>
                        <a:pt x="892" y="566"/>
                        <a:pt x="838" y="621"/>
                      </a:cubicBezTo>
                      <a:cubicBezTo>
                        <a:pt x="823" y="636"/>
                        <a:pt x="808" y="651"/>
                        <a:pt x="793" y="665"/>
                      </a:cubicBezTo>
                      <a:cubicBezTo>
                        <a:pt x="750" y="709"/>
                        <a:pt x="708" y="751"/>
                        <a:pt x="663" y="791"/>
                      </a:cubicBezTo>
                      <a:cubicBezTo>
                        <a:pt x="662" y="792"/>
                        <a:pt x="661" y="793"/>
                        <a:pt x="661" y="794"/>
                      </a:cubicBezTo>
                      <a:cubicBezTo>
                        <a:pt x="616" y="838"/>
                        <a:pt x="625" y="882"/>
                        <a:pt x="634" y="911"/>
                      </a:cubicBezTo>
                      <a:cubicBezTo>
                        <a:pt x="634" y="913"/>
                        <a:pt x="635" y="914"/>
                        <a:pt x="636" y="916"/>
                      </a:cubicBezTo>
                      <a:cubicBezTo>
                        <a:pt x="672" y="1005"/>
                        <a:pt x="724" y="1088"/>
                        <a:pt x="802" y="1188"/>
                      </a:cubicBezTo>
                      <a:cubicBezTo>
                        <a:pt x="803" y="1188"/>
                        <a:pt x="803" y="1188"/>
                        <a:pt x="803" y="1188"/>
                      </a:cubicBezTo>
                      <a:cubicBezTo>
                        <a:pt x="946" y="1364"/>
                        <a:pt x="1096" y="1501"/>
                        <a:pt x="1262" y="1606"/>
                      </a:cubicBezTo>
                      <a:cubicBezTo>
                        <a:pt x="1283" y="1619"/>
                        <a:pt x="1305" y="1630"/>
                        <a:pt x="1325" y="1641"/>
                      </a:cubicBezTo>
                      <a:cubicBezTo>
                        <a:pt x="1344" y="1650"/>
                        <a:pt x="1361" y="1659"/>
                        <a:pt x="1376" y="1668"/>
                      </a:cubicBezTo>
                      <a:cubicBezTo>
                        <a:pt x="1378" y="1669"/>
                        <a:pt x="1381" y="1670"/>
                        <a:pt x="1383" y="1672"/>
                      </a:cubicBezTo>
                      <a:cubicBezTo>
                        <a:pt x="1400" y="1680"/>
                        <a:pt x="1417" y="1684"/>
                        <a:pt x="1434" y="1684"/>
                      </a:cubicBezTo>
                      <a:cubicBezTo>
                        <a:pt x="1477" y="1684"/>
                        <a:pt x="1504" y="1658"/>
                        <a:pt x="1512" y="1649"/>
                      </a:cubicBezTo>
                      <a:cubicBezTo>
                        <a:pt x="1689" y="1472"/>
                        <a:pt x="1689" y="1472"/>
                        <a:pt x="1689" y="1472"/>
                      </a:cubicBezTo>
                      <a:cubicBezTo>
                        <a:pt x="1707" y="1455"/>
                        <a:pt x="1734" y="1433"/>
                        <a:pt x="1767" y="1433"/>
                      </a:cubicBezTo>
                      <a:cubicBezTo>
                        <a:pt x="1799" y="1433"/>
                        <a:pt x="1825" y="1453"/>
                        <a:pt x="1841" y="1471"/>
                      </a:cubicBezTo>
                      <a:cubicBezTo>
                        <a:pt x="1842" y="1472"/>
                        <a:pt x="1842" y="1472"/>
                        <a:pt x="1842" y="1472"/>
                      </a:cubicBezTo>
                      <a:cubicBezTo>
                        <a:pt x="2127" y="1757"/>
                        <a:pt x="2127" y="1757"/>
                        <a:pt x="2127" y="1757"/>
                      </a:cubicBezTo>
                      <a:cubicBezTo>
                        <a:pt x="2180" y="1809"/>
                        <a:pt x="2180" y="1864"/>
                        <a:pt x="2128" y="19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" name="Freeform 11">
                  <a:extLst>
                    <a:ext uri="{FF2B5EF4-FFF2-40B4-BE49-F238E27FC236}">
                      <a16:creationId xmlns:a16="http://schemas.microsoft.com/office/drawing/2014/main" id="{C1C264D8-7A2E-DCCF-02A1-EA38209C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41450" y="2079625"/>
                  <a:ext cx="1612900" cy="1595437"/>
                </a:xfrm>
                <a:custGeom>
                  <a:avLst/>
                  <a:gdLst>
                    <a:gd name="T0" fmla="*/ 63 w 749"/>
                    <a:gd name="T1" fmla="*/ 143 h 743"/>
                    <a:gd name="T2" fmla="*/ 419 w 749"/>
                    <a:gd name="T3" fmla="*/ 328 h 743"/>
                    <a:gd name="T4" fmla="*/ 604 w 749"/>
                    <a:gd name="T5" fmla="*/ 685 h 743"/>
                    <a:gd name="T6" fmla="*/ 673 w 749"/>
                    <a:gd name="T7" fmla="*/ 743 h 743"/>
                    <a:gd name="T8" fmla="*/ 685 w 749"/>
                    <a:gd name="T9" fmla="*/ 742 h 743"/>
                    <a:gd name="T10" fmla="*/ 742 w 749"/>
                    <a:gd name="T11" fmla="*/ 661 h 743"/>
                    <a:gd name="T12" fmla="*/ 519 w 749"/>
                    <a:gd name="T13" fmla="*/ 230 h 743"/>
                    <a:gd name="T14" fmla="*/ 87 w 749"/>
                    <a:gd name="T15" fmla="*/ 6 h 743"/>
                    <a:gd name="T16" fmla="*/ 7 w 749"/>
                    <a:gd name="T17" fmla="*/ 63 h 743"/>
                    <a:gd name="T18" fmla="*/ 63 w 749"/>
                    <a:gd name="T19" fmla="*/ 143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9" h="743">
                      <a:moveTo>
                        <a:pt x="63" y="143"/>
                      </a:moveTo>
                      <a:cubicBezTo>
                        <a:pt x="198" y="166"/>
                        <a:pt x="321" y="230"/>
                        <a:pt x="419" y="328"/>
                      </a:cubicBezTo>
                      <a:cubicBezTo>
                        <a:pt x="518" y="426"/>
                        <a:pt x="581" y="549"/>
                        <a:pt x="604" y="685"/>
                      </a:cubicBezTo>
                      <a:cubicBezTo>
                        <a:pt x="610" y="719"/>
                        <a:pt x="640" y="743"/>
                        <a:pt x="673" y="743"/>
                      </a:cubicBezTo>
                      <a:cubicBezTo>
                        <a:pt x="677" y="743"/>
                        <a:pt x="681" y="742"/>
                        <a:pt x="685" y="742"/>
                      </a:cubicBezTo>
                      <a:cubicBezTo>
                        <a:pt x="723" y="735"/>
                        <a:pt x="749" y="699"/>
                        <a:pt x="742" y="661"/>
                      </a:cubicBezTo>
                      <a:cubicBezTo>
                        <a:pt x="714" y="497"/>
                        <a:pt x="637" y="348"/>
                        <a:pt x="519" y="230"/>
                      </a:cubicBezTo>
                      <a:cubicBezTo>
                        <a:pt x="400" y="111"/>
                        <a:pt x="251" y="34"/>
                        <a:pt x="87" y="6"/>
                      </a:cubicBezTo>
                      <a:cubicBezTo>
                        <a:pt x="49" y="0"/>
                        <a:pt x="13" y="25"/>
                        <a:pt x="7" y="63"/>
                      </a:cubicBezTo>
                      <a:cubicBezTo>
                        <a:pt x="0" y="100"/>
                        <a:pt x="25" y="137"/>
                        <a:pt x="63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" name="Freeform 12">
                  <a:extLst>
                    <a:ext uri="{FF2B5EF4-FFF2-40B4-BE49-F238E27FC236}">
                      <a16:creationId xmlns:a16="http://schemas.microsoft.com/office/drawing/2014/main" id="{49F0590E-207A-15DE-7F7E-9782A4A969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398588" y="1123951"/>
                  <a:ext cx="2524125" cy="2503487"/>
                </a:xfrm>
                <a:custGeom>
                  <a:avLst/>
                  <a:gdLst>
                    <a:gd name="T0" fmla="*/ 1165 w 1172"/>
                    <a:gd name="T1" fmla="*/ 1086 h 1166"/>
                    <a:gd name="T2" fmla="*/ 797 w 1172"/>
                    <a:gd name="T3" fmla="*/ 375 h 1166"/>
                    <a:gd name="T4" fmla="*/ 86 w 1172"/>
                    <a:gd name="T5" fmla="*/ 7 h 1166"/>
                    <a:gd name="T6" fmla="*/ 6 w 1172"/>
                    <a:gd name="T7" fmla="*/ 64 h 1166"/>
                    <a:gd name="T8" fmla="*/ 64 w 1172"/>
                    <a:gd name="T9" fmla="*/ 144 h 1166"/>
                    <a:gd name="T10" fmla="*/ 699 w 1172"/>
                    <a:gd name="T11" fmla="*/ 474 h 1166"/>
                    <a:gd name="T12" fmla="*/ 1028 w 1172"/>
                    <a:gd name="T13" fmla="*/ 1109 h 1166"/>
                    <a:gd name="T14" fmla="*/ 1096 w 1172"/>
                    <a:gd name="T15" fmla="*/ 1166 h 1166"/>
                    <a:gd name="T16" fmla="*/ 1108 w 1172"/>
                    <a:gd name="T17" fmla="*/ 1165 h 1166"/>
                    <a:gd name="T18" fmla="*/ 1165 w 1172"/>
                    <a:gd name="T19" fmla="*/ 1086 h 1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72" h="1166">
                      <a:moveTo>
                        <a:pt x="1165" y="1086"/>
                      </a:moveTo>
                      <a:cubicBezTo>
                        <a:pt x="1119" y="816"/>
                        <a:pt x="992" y="571"/>
                        <a:pt x="797" y="375"/>
                      </a:cubicBezTo>
                      <a:cubicBezTo>
                        <a:pt x="601" y="180"/>
                        <a:pt x="356" y="53"/>
                        <a:pt x="86" y="7"/>
                      </a:cubicBezTo>
                      <a:cubicBezTo>
                        <a:pt x="49" y="0"/>
                        <a:pt x="13" y="26"/>
                        <a:pt x="6" y="64"/>
                      </a:cubicBezTo>
                      <a:cubicBezTo>
                        <a:pt x="0" y="102"/>
                        <a:pt x="25" y="138"/>
                        <a:pt x="64" y="144"/>
                      </a:cubicBezTo>
                      <a:cubicBezTo>
                        <a:pt x="304" y="185"/>
                        <a:pt x="524" y="299"/>
                        <a:pt x="699" y="474"/>
                      </a:cubicBezTo>
                      <a:cubicBezTo>
                        <a:pt x="873" y="648"/>
                        <a:pt x="987" y="868"/>
                        <a:pt x="1028" y="1109"/>
                      </a:cubicBezTo>
                      <a:cubicBezTo>
                        <a:pt x="1033" y="1143"/>
                        <a:pt x="1063" y="1166"/>
                        <a:pt x="1096" y="1166"/>
                      </a:cubicBezTo>
                      <a:cubicBezTo>
                        <a:pt x="1101" y="1166"/>
                        <a:pt x="1104" y="1166"/>
                        <a:pt x="1108" y="1165"/>
                      </a:cubicBezTo>
                      <a:cubicBezTo>
                        <a:pt x="1146" y="1160"/>
                        <a:pt x="1172" y="1124"/>
                        <a:pt x="1165" y="10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60731E-B2C0-EBFB-4A25-864FAA4DD28E}"/>
                </a:ext>
              </a:extLst>
            </p:cNvPr>
            <p:cNvGrpSpPr/>
            <p:nvPr/>
          </p:nvGrpSpPr>
          <p:grpSpPr>
            <a:xfrm>
              <a:off x="8039516" y="4010137"/>
              <a:ext cx="3142204" cy="338554"/>
              <a:chOff x="8216676" y="4365737"/>
              <a:chExt cx="3142204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0E9B82-2792-FF35-34B5-46CEEF223D15}"/>
                  </a:ext>
                </a:extLst>
              </p:cNvPr>
              <p:cNvSpPr/>
              <p:nvPr/>
            </p:nvSpPr>
            <p:spPr>
              <a:xfrm>
                <a:off x="8664978" y="4365737"/>
                <a:ext cx="2693902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www.anubhavtrainings.com</a:t>
                </a: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F0CB8A1-849A-49DE-8DB1-4120952B10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6676" y="4391195"/>
                <a:ext cx="288365" cy="287639"/>
              </a:xfrm>
              <a:custGeom>
                <a:avLst/>
                <a:gdLst>
                  <a:gd name="T0" fmla="*/ 1171 w 2342"/>
                  <a:gd name="T1" fmla="*/ 0 h 2342"/>
                  <a:gd name="T2" fmla="*/ 0 w 2342"/>
                  <a:gd name="T3" fmla="*/ 1171 h 2342"/>
                  <a:gd name="T4" fmla="*/ 1171 w 2342"/>
                  <a:gd name="T5" fmla="*/ 2342 h 2342"/>
                  <a:gd name="T6" fmla="*/ 2342 w 2342"/>
                  <a:gd name="T7" fmla="*/ 1171 h 2342"/>
                  <a:gd name="T8" fmla="*/ 2236 w 2342"/>
                  <a:gd name="T9" fmla="*/ 1118 h 2342"/>
                  <a:gd name="T10" fmla="*/ 1708 w 2342"/>
                  <a:gd name="T11" fmla="*/ 609 h 2342"/>
                  <a:gd name="T12" fmla="*/ 2236 w 2342"/>
                  <a:gd name="T13" fmla="*/ 1118 h 2342"/>
                  <a:gd name="T14" fmla="*/ 1677 w 2342"/>
                  <a:gd name="T15" fmla="*/ 1224 h 2342"/>
                  <a:gd name="T16" fmla="*/ 1224 w 2342"/>
                  <a:gd name="T17" fmla="*/ 1608 h 2342"/>
                  <a:gd name="T18" fmla="*/ 1874 w 2342"/>
                  <a:gd name="T19" fmla="*/ 370 h 2342"/>
                  <a:gd name="T20" fmla="*/ 1613 w 2342"/>
                  <a:gd name="T21" fmla="*/ 364 h 2342"/>
                  <a:gd name="T22" fmla="*/ 1874 w 2342"/>
                  <a:gd name="T23" fmla="*/ 370 h 2342"/>
                  <a:gd name="T24" fmla="*/ 1520 w 2342"/>
                  <a:gd name="T25" fmla="*/ 411 h 2342"/>
                  <a:gd name="T26" fmla="*/ 1224 w 2342"/>
                  <a:gd name="T27" fmla="*/ 633 h 2342"/>
                  <a:gd name="T28" fmla="*/ 1611 w 2342"/>
                  <a:gd name="T29" fmla="*/ 654 h 2342"/>
                  <a:gd name="T30" fmla="*/ 1224 w 2342"/>
                  <a:gd name="T31" fmla="*/ 1119 h 2342"/>
                  <a:gd name="T32" fmla="*/ 1611 w 2342"/>
                  <a:gd name="T33" fmla="*/ 654 h 2342"/>
                  <a:gd name="T34" fmla="*/ 665 w 2342"/>
                  <a:gd name="T35" fmla="*/ 1118 h 2342"/>
                  <a:gd name="T36" fmla="*/ 1118 w 2342"/>
                  <a:gd name="T37" fmla="*/ 737 h 2342"/>
                  <a:gd name="T38" fmla="*/ 1119 w 2342"/>
                  <a:gd name="T39" fmla="*/ 121 h 2342"/>
                  <a:gd name="T40" fmla="*/ 763 w 2342"/>
                  <a:gd name="T41" fmla="*/ 553 h 2342"/>
                  <a:gd name="T42" fmla="*/ 1119 w 2342"/>
                  <a:gd name="T43" fmla="*/ 121 h 2342"/>
                  <a:gd name="T44" fmla="*/ 729 w 2342"/>
                  <a:gd name="T45" fmla="*/ 364 h 2342"/>
                  <a:gd name="T46" fmla="*/ 469 w 2342"/>
                  <a:gd name="T47" fmla="*/ 370 h 2342"/>
                  <a:gd name="T48" fmla="*/ 393 w 2342"/>
                  <a:gd name="T49" fmla="*/ 443 h 2342"/>
                  <a:gd name="T50" fmla="*/ 560 w 2342"/>
                  <a:gd name="T51" fmla="*/ 1118 h 2342"/>
                  <a:gd name="T52" fmla="*/ 393 w 2342"/>
                  <a:gd name="T53" fmla="*/ 443 h 2342"/>
                  <a:gd name="T54" fmla="*/ 560 w 2342"/>
                  <a:gd name="T55" fmla="*/ 1224 h 2342"/>
                  <a:gd name="T56" fmla="*/ 395 w 2342"/>
                  <a:gd name="T57" fmla="*/ 1901 h 2342"/>
                  <a:gd name="T58" fmla="*/ 471 w 2342"/>
                  <a:gd name="T59" fmla="*/ 1974 h 2342"/>
                  <a:gd name="T60" fmla="*/ 729 w 2342"/>
                  <a:gd name="T61" fmla="*/ 1978 h 2342"/>
                  <a:gd name="T62" fmla="*/ 471 w 2342"/>
                  <a:gd name="T63" fmla="*/ 1974 h 2342"/>
                  <a:gd name="T64" fmla="*/ 823 w 2342"/>
                  <a:gd name="T65" fmla="*/ 1931 h 2342"/>
                  <a:gd name="T66" fmla="*/ 1119 w 2342"/>
                  <a:gd name="T67" fmla="*/ 1713 h 2342"/>
                  <a:gd name="T68" fmla="*/ 732 w 2342"/>
                  <a:gd name="T69" fmla="*/ 1692 h 2342"/>
                  <a:gd name="T70" fmla="*/ 1119 w 2342"/>
                  <a:gd name="T71" fmla="*/ 1224 h 2342"/>
                  <a:gd name="T72" fmla="*/ 732 w 2342"/>
                  <a:gd name="T73" fmla="*/ 1692 h 2342"/>
                  <a:gd name="T74" fmla="*/ 1224 w 2342"/>
                  <a:gd name="T75" fmla="*/ 1713 h 2342"/>
                  <a:gd name="T76" fmla="*/ 1520 w 2342"/>
                  <a:gd name="T77" fmla="*/ 1931 h 2342"/>
                  <a:gd name="T78" fmla="*/ 1460 w 2342"/>
                  <a:gd name="T79" fmla="*/ 2198 h 2342"/>
                  <a:gd name="T80" fmla="*/ 1674 w 2342"/>
                  <a:gd name="T81" fmla="*/ 1837 h 2342"/>
                  <a:gd name="T82" fmla="*/ 1460 w 2342"/>
                  <a:gd name="T83" fmla="*/ 2198 h 2342"/>
                  <a:gd name="T84" fmla="*/ 1708 w 2342"/>
                  <a:gd name="T85" fmla="*/ 1736 h 2342"/>
                  <a:gd name="T86" fmla="*/ 2237 w 2342"/>
                  <a:gd name="T87" fmla="*/ 1224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42" h="2342">
                    <a:moveTo>
                      <a:pt x="1999" y="343"/>
                    </a:moveTo>
                    <a:cubicBezTo>
                      <a:pt x="1778" y="122"/>
                      <a:pt x="1484" y="0"/>
                      <a:pt x="1171" y="0"/>
                    </a:cubicBezTo>
                    <a:cubicBezTo>
                      <a:pt x="858" y="0"/>
                      <a:pt x="564" y="122"/>
                      <a:pt x="343" y="343"/>
                    </a:cubicBezTo>
                    <a:cubicBezTo>
                      <a:pt x="122" y="564"/>
                      <a:pt x="0" y="858"/>
                      <a:pt x="0" y="1171"/>
                    </a:cubicBezTo>
                    <a:cubicBezTo>
                      <a:pt x="0" y="1484"/>
                      <a:pt x="122" y="1778"/>
                      <a:pt x="343" y="1999"/>
                    </a:cubicBezTo>
                    <a:cubicBezTo>
                      <a:pt x="564" y="2220"/>
                      <a:pt x="858" y="2342"/>
                      <a:pt x="1171" y="2342"/>
                    </a:cubicBezTo>
                    <a:cubicBezTo>
                      <a:pt x="1484" y="2342"/>
                      <a:pt x="1778" y="2220"/>
                      <a:pt x="1999" y="1999"/>
                    </a:cubicBezTo>
                    <a:cubicBezTo>
                      <a:pt x="2220" y="1778"/>
                      <a:pt x="2342" y="1484"/>
                      <a:pt x="2342" y="1171"/>
                    </a:cubicBezTo>
                    <a:cubicBezTo>
                      <a:pt x="2342" y="858"/>
                      <a:pt x="2220" y="564"/>
                      <a:pt x="1999" y="343"/>
                    </a:cubicBezTo>
                    <a:close/>
                    <a:moveTo>
                      <a:pt x="2236" y="1118"/>
                    </a:moveTo>
                    <a:cubicBezTo>
                      <a:pt x="1782" y="1118"/>
                      <a:pt x="1782" y="1118"/>
                      <a:pt x="1782" y="1118"/>
                    </a:cubicBezTo>
                    <a:cubicBezTo>
                      <a:pt x="1778" y="938"/>
                      <a:pt x="1752" y="764"/>
                      <a:pt x="1708" y="609"/>
                    </a:cubicBezTo>
                    <a:cubicBezTo>
                      <a:pt x="1794" y="565"/>
                      <a:pt x="1875" y="509"/>
                      <a:pt x="1949" y="443"/>
                    </a:cubicBezTo>
                    <a:cubicBezTo>
                      <a:pt x="2117" y="622"/>
                      <a:pt x="2223" y="858"/>
                      <a:pt x="2236" y="1118"/>
                    </a:cubicBezTo>
                    <a:close/>
                    <a:moveTo>
                      <a:pt x="1224" y="1224"/>
                    </a:moveTo>
                    <a:cubicBezTo>
                      <a:pt x="1677" y="1224"/>
                      <a:pt x="1677" y="1224"/>
                      <a:pt x="1677" y="1224"/>
                    </a:cubicBezTo>
                    <a:cubicBezTo>
                      <a:pt x="1674" y="1390"/>
                      <a:pt x="1651" y="1549"/>
                      <a:pt x="1611" y="1692"/>
                    </a:cubicBezTo>
                    <a:cubicBezTo>
                      <a:pt x="1488" y="1642"/>
                      <a:pt x="1358" y="1614"/>
                      <a:pt x="1224" y="1608"/>
                    </a:cubicBezTo>
                    <a:lnTo>
                      <a:pt x="1224" y="1224"/>
                    </a:lnTo>
                    <a:close/>
                    <a:moveTo>
                      <a:pt x="1874" y="370"/>
                    </a:moveTo>
                    <a:cubicBezTo>
                      <a:pt x="1813" y="424"/>
                      <a:pt x="1746" y="470"/>
                      <a:pt x="1675" y="508"/>
                    </a:cubicBezTo>
                    <a:cubicBezTo>
                      <a:pt x="1657" y="457"/>
                      <a:pt x="1636" y="409"/>
                      <a:pt x="1613" y="364"/>
                    </a:cubicBezTo>
                    <a:cubicBezTo>
                      <a:pt x="1568" y="275"/>
                      <a:pt x="1516" y="201"/>
                      <a:pt x="1459" y="144"/>
                    </a:cubicBezTo>
                    <a:cubicBezTo>
                      <a:pt x="1615" y="188"/>
                      <a:pt x="1756" y="266"/>
                      <a:pt x="1874" y="370"/>
                    </a:cubicBezTo>
                    <a:close/>
                    <a:moveTo>
                      <a:pt x="1224" y="121"/>
                    </a:moveTo>
                    <a:cubicBezTo>
                      <a:pt x="1333" y="145"/>
                      <a:pt x="1436" y="246"/>
                      <a:pt x="1520" y="411"/>
                    </a:cubicBezTo>
                    <a:cubicBezTo>
                      <a:pt x="1542" y="455"/>
                      <a:pt x="1562" y="503"/>
                      <a:pt x="1580" y="553"/>
                    </a:cubicBezTo>
                    <a:cubicBezTo>
                      <a:pt x="1467" y="599"/>
                      <a:pt x="1347" y="626"/>
                      <a:pt x="1224" y="633"/>
                    </a:cubicBezTo>
                    <a:lnTo>
                      <a:pt x="1224" y="121"/>
                    </a:lnTo>
                    <a:close/>
                    <a:moveTo>
                      <a:pt x="1611" y="654"/>
                    </a:moveTo>
                    <a:cubicBezTo>
                      <a:pt x="1651" y="795"/>
                      <a:pt x="1673" y="953"/>
                      <a:pt x="1677" y="1119"/>
                    </a:cubicBezTo>
                    <a:cubicBezTo>
                      <a:pt x="1224" y="1119"/>
                      <a:pt x="1224" y="1119"/>
                      <a:pt x="1224" y="1119"/>
                    </a:cubicBezTo>
                    <a:cubicBezTo>
                      <a:pt x="1224" y="738"/>
                      <a:pt x="1224" y="738"/>
                      <a:pt x="1224" y="738"/>
                    </a:cubicBezTo>
                    <a:cubicBezTo>
                      <a:pt x="1358" y="732"/>
                      <a:pt x="1489" y="703"/>
                      <a:pt x="1611" y="654"/>
                    </a:cubicBezTo>
                    <a:close/>
                    <a:moveTo>
                      <a:pt x="1118" y="1118"/>
                    </a:moveTo>
                    <a:cubicBezTo>
                      <a:pt x="665" y="1118"/>
                      <a:pt x="665" y="1118"/>
                      <a:pt x="665" y="1118"/>
                    </a:cubicBezTo>
                    <a:cubicBezTo>
                      <a:pt x="668" y="953"/>
                      <a:pt x="691" y="795"/>
                      <a:pt x="730" y="653"/>
                    </a:cubicBezTo>
                    <a:cubicBezTo>
                      <a:pt x="853" y="703"/>
                      <a:pt x="984" y="732"/>
                      <a:pt x="1118" y="737"/>
                    </a:cubicBezTo>
                    <a:cubicBezTo>
                      <a:pt x="1118" y="1118"/>
                      <a:pt x="1118" y="1118"/>
                      <a:pt x="1118" y="1118"/>
                    </a:cubicBezTo>
                    <a:close/>
                    <a:moveTo>
                      <a:pt x="1119" y="121"/>
                    </a:moveTo>
                    <a:cubicBezTo>
                      <a:pt x="1119" y="633"/>
                      <a:pt x="1119" y="633"/>
                      <a:pt x="1119" y="633"/>
                    </a:cubicBezTo>
                    <a:cubicBezTo>
                      <a:pt x="995" y="626"/>
                      <a:pt x="875" y="599"/>
                      <a:pt x="763" y="553"/>
                    </a:cubicBezTo>
                    <a:cubicBezTo>
                      <a:pt x="780" y="503"/>
                      <a:pt x="800" y="455"/>
                      <a:pt x="823" y="411"/>
                    </a:cubicBezTo>
                    <a:cubicBezTo>
                      <a:pt x="906" y="246"/>
                      <a:pt x="1009" y="145"/>
                      <a:pt x="1119" y="121"/>
                    </a:cubicBezTo>
                    <a:close/>
                    <a:moveTo>
                      <a:pt x="883" y="144"/>
                    </a:moveTo>
                    <a:cubicBezTo>
                      <a:pt x="826" y="201"/>
                      <a:pt x="775" y="275"/>
                      <a:pt x="729" y="364"/>
                    </a:cubicBezTo>
                    <a:cubicBezTo>
                      <a:pt x="707" y="409"/>
                      <a:pt x="686" y="457"/>
                      <a:pt x="668" y="508"/>
                    </a:cubicBezTo>
                    <a:cubicBezTo>
                      <a:pt x="597" y="470"/>
                      <a:pt x="530" y="424"/>
                      <a:pt x="469" y="370"/>
                    </a:cubicBezTo>
                    <a:cubicBezTo>
                      <a:pt x="587" y="266"/>
                      <a:pt x="728" y="188"/>
                      <a:pt x="883" y="144"/>
                    </a:cubicBezTo>
                    <a:close/>
                    <a:moveTo>
                      <a:pt x="393" y="443"/>
                    </a:moveTo>
                    <a:cubicBezTo>
                      <a:pt x="467" y="509"/>
                      <a:pt x="548" y="564"/>
                      <a:pt x="635" y="609"/>
                    </a:cubicBezTo>
                    <a:cubicBezTo>
                      <a:pt x="590" y="764"/>
                      <a:pt x="564" y="938"/>
                      <a:pt x="560" y="1118"/>
                    </a:cubicBezTo>
                    <a:cubicBezTo>
                      <a:pt x="106" y="1118"/>
                      <a:pt x="106" y="1118"/>
                      <a:pt x="106" y="1118"/>
                    </a:cubicBezTo>
                    <a:cubicBezTo>
                      <a:pt x="119" y="858"/>
                      <a:pt x="226" y="622"/>
                      <a:pt x="393" y="443"/>
                    </a:cubicBezTo>
                    <a:close/>
                    <a:moveTo>
                      <a:pt x="106" y="1224"/>
                    </a:moveTo>
                    <a:cubicBezTo>
                      <a:pt x="560" y="1224"/>
                      <a:pt x="560" y="1224"/>
                      <a:pt x="560" y="1224"/>
                    </a:cubicBezTo>
                    <a:cubicBezTo>
                      <a:pt x="565" y="1406"/>
                      <a:pt x="591" y="1580"/>
                      <a:pt x="636" y="1736"/>
                    </a:cubicBezTo>
                    <a:cubicBezTo>
                      <a:pt x="549" y="1780"/>
                      <a:pt x="469" y="1835"/>
                      <a:pt x="395" y="1901"/>
                    </a:cubicBezTo>
                    <a:cubicBezTo>
                      <a:pt x="226" y="1722"/>
                      <a:pt x="119" y="1485"/>
                      <a:pt x="106" y="1224"/>
                    </a:cubicBezTo>
                    <a:close/>
                    <a:moveTo>
                      <a:pt x="471" y="1974"/>
                    </a:moveTo>
                    <a:cubicBezTo>
                      <a:pt x="532" y="1921"/>
                      <a:pt x="598" y="1875"/>
                      <a:pt x="668" y="1837"/>
                    </a:cubicBezTo>
                    <a:cubicBezTo>
                      <a:pt x="687" y="1886"/>
                      <a:pt x="707" y="1934"/>
                      <a:pt x="729" y="1978"/>
                    </a:cubicBezTo>
                    <a:cubicBezTo>
                      <a:pt x="775" y="2067"/>
                      <a:pt x="826" y="2141"/>
                      <a:pt x="883" y="2198"/>
                    </a:cubicBezTo>
                    <a:cubicBezTo>
                      <a:pt x="729" y="2154"/>
                      <a:pt x="588" y="2077"/>
                      <a:pt x="471" y="1974"/>
                    </a:cubicBezTo>
                    <a:close/>
                    <a:moveTo>
                      <a:pt x="1119" y="2221"/>
                    </a:moveTo>
                    <a:cubicBezTo>
                      <a:pt x="1009" y="2197"/>
                      <a:pt x="906" y="2096"/>
                      <a:pt x="823" y="1931"/>
                    </a:cubicBezTo>
                    <a:cubicBezTo>
                      <a:pt x="801" y="1888"/>
                      <a:pt x="781" y="1841"/>
                      <a:pt x="764" y="1792"/>
                    </a:cubicBezTo>
                    <a:cubicBezTo>
                      <a:pt x="876" y="1746"/>
                      <a:pt x="996" y="1718"/>
                      <a:pt x="1119" y="1713"/>
                    </a:cubicBezTo>
                    <a:cubicBezTo>
                      <a:pt x="1119" y="2221"/>
                      <a:pt x="1119" y="2221"/>
                      <a:pt x="1119" y="2221"/>
                    </a:cubicBezTo>
                    <a:close/>
                    <a:moveTo>
                      <a:pt x="732" y="1692"/>
                    </a:moveTo>
                    <a:cubicBezTo>
                      <a:pt x="692" y="1549"/>
                      <a:pt x="669" y="1390"/>
                      <a:pt x="665" y="1224"/>
                    </a:cubicBezTo>
                    <a:cubicBezTo>
                      <a:pt x="1119" y="1224"/>
                      <a:pt x="1119" y="1224"/>
                      <a:pt x="1119" y="1224"/>
                    </a:cubicBezTo>
                    <a:cubicBezTo>
                      <a:pt x="1119" y="1608"/>
                      <a:pt x="1119" y="1608"/>
                      <a:pt x="1119" y="1608"/>
                    </a:cubicBezTo>
                    <a:cubicBezTo>
                      <a:pt x="985" y="1613"/>
                      <a:pt x="854" y="1642"/>
                      <a:pt x="732" y="1692"/>
                    </a:cubicBezTo>
                    <a:close/>
                    <a:moveTo>
                      <a:pt x="1224" y="2221"/>
                    </a:moveTo>
                    <a:cubicBezTo>
                      <a:pt x="1224" y="1713"/>
                      <a:pt x="1224" y="1713"/>
                      <a:pt x="1224" y="1713"/>
                    </a:cubicBezTo>
                    <a:cubicBezTo>
                      <a:pt x="1347" y="1719"/>
                      <a:pt x="1467" y="1746"/>
                      <a:pt x="1579" y="1792"/>
                    </a:cubicBezTo>
                    <a:cubicBezTo>
                      <a:pt x="1562" y="1841"/>
                      <a:pt x="1542" y="1888"/>
                      <a:pt x="1520" y="1931"/>
                    </a:cubicBezTo>
                    <a:cubicBezTo>
                      <a:pt x="1437" y="2096"/>
                      <a:pt x="1334" y="2197"/>
                      <a:pt x="1224" y="2221"/>
                    </a:cubicBezTo>
                    <a:close/>
                    <a:moveTo>
                      <a:pt x="1460" y="2198"/>
                    </a:moveTo>
                    <a:cubicBezTo>
                      <a:pt x="1517" y="2141"/>
                      <a:pt x="1568" y="2067"/>
                      <a:pt x="1614" y="1977"/>
                    </a:cubicBezTo>
                    <a:cubicBezTo>
                      <a:pt x="1636" y="1933"/>
                      <a:pt x="1656" y="1886"/>
                      <a:pt x="1674" y="1837"/>
                    </a:cubicBezTo>
                    <a:cubicBezTo>
                      <a:pt x="1745" y="1874"/>
                      <a:pt x="1811" y="1920"/>
                      <a:pt x="1872" y="1974"/>
                    </a:cubicBezTo>
                    <a:cubicBezTo>
                      <a:pt x="1755" y="2077"/>
                      <a:pt x="1614" y="2154"/>
                      <a:pt x="1460" y="2198"/>
                    </a:cubicBezTo>
                    <a:close/>
                    <a:moveTo>
                      <a:pt x="1948" y="1901"/>
                    </a:moveTo>
                    <a:cubicBezTo>
                      <a:pt x="1875" y="1836"/>
                      <a:pt x="1794" y="1780"/>
                      <a:pt x="1708" y="1736"/>
                    </a:cubicBezTo>
                    <a:cubicBezTo>
                      <a:pt x="1753" y="1580"/>
                      <a:pt x="1779" y="1405"/>
                      <a:pt x="1783" y="1224"/>
                    </a:cubicBezTo>
                    <a:cubicBezTo>
                      <a:pt x="2237" y="1224"/>
                      <a:pt x="2237" y="1224"/>
                      <a:pt x="2237" y="1224"/>
                    </a:cubicBezTo>
                    <a:cubicBezTo>
                      <a:pt x="2224" y="1485"/>
                      <a:pt x="2117" y="1722"/>
                      <a:pt x="1948" y="19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" name="Title 4">
            <a:extLst>
              <a:ext uri="{FF2B5EF4-FFF2-40B4-BE49-F238E27FC236}">
                <a16:creationId xmlns:a16="http://schemas.microsoft.com/office/drawing/2014/main" id="{19F2014F-ABC5-E39E-B083-4A504E0543C6}"/>
              </a:ext>
            </a:extLst>
          </p:cNvPr>
          <p:cNvSpPr txBox="1">
            <a:spLocks/>
          </p:cNvSpPr>
          <p:nvPr/>
        </p:nvSpPr>
        <p:spPr>
          <a:xfrm>
            <a:off x="7963754" y="816405"/>
            <a:ext cx="3193318" cy="1200936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AEB94-2681-66BD-158B-E16E5BFF38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6" y="4715082"/>
            <a:ext cx="1706702" cy="16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E0D26473-D4FA-4625-BE28-D553265420C1}"/>
              </a:ext>
            </a:extLst>
          </p:cNvPr>
          <p:cNvSpPr/>
          <p:nvPr/>
        </p:nvSpPr>
        <p:spPr>
          <a:xfrm>
            <a:off x="6793393" y="4730542"/>
            <a:ext cx="4419836" cy="6267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1" rtlCol="0" anchor="ctr"/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Scalability is difficult to achieve</a:t>
            </a:r>
          </a:p>
        </p:txBody>
      </p:sp>
      <p:sp>
        <p:nvSpPr>
          <p:cNvPr id="10" name="Rounded Rectangle 33">
            <a:extLst>
              <a:ext uri="{FF2B5EF4-FFF2-40B4-BE49-F238E27FC236}">
                <a16:creationId xmlns:a16="http://schemas.microsoft.com/office/drawing/2014/main" id="{46605F07-2F24-48A9-9122-50319E8AE725}"/>
              </a:ext>
            </a:extLst>
          </p:cNvPr>
          <p:cNvSpPr/>
          <p:nvPr/>
        </p:nvSpPr>
        <p:spPr>
          <a:xfrm>
            <a:off x="954666" y="5631977"/>
            <a:ext cx="4419836" cy="6267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1" rtlCol="0" anchor="ctr"/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Install all OS and manage network</a:t>
            </a: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3B8B0BFD-F3B4-4557-A135-3DCBD67EE744}"/>
              </a:ext>
            </a:extLst>
          </p:cNvPr>
          <p:cNvSpPr/>
          <p:nvPr/>
        </p:nvSpPr>
        <p:spPr>
          <a:xfrm>
            <a:off x="954666" y="4724829"/>
            <a:ext cx="4419836" cy="6267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1" rtlCol="0" anchor="ctr"/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Hire people to manage that software</a:t>
            </a:r>
          </a:p>
        </p:txBody>
      </p:sp>
      <p:sp>
        <p:nvSpPr>
          <p:cNvPr id="13" name="Shape 64">
            <a:extLst>
              <a:ext uri="{FF2B5EF4-FFF2-40B4-BE49-F238E27FC236}">
                <a16:creationId xmlns:a16="http://schemas.microsoft.com/office/drawing/2014/main" id="{EF1DBBDD-9F6D-4134-9593-21FE32E6F947}"/>
              </a:ext>
            </a:extLst>
          </p:cNvPr>
          <p:cNvSpPr/>
          <p:nvPr/>
        </p:nvSpPr>
        <p:spPr>
          <a:xfrm>
            <a:off x="545495" y="4635778"/>
            <a:ext cx="818346" cy="814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r>
              <a:rPr lang="en-US"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4</a:t>
            </a:r>
            <a:endParaRPr sz="3999" b="1" cap="none" dirty="0">
              <a:solidFill>
                <a:prstClr val="white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64">
            <a:extLst>
              <a:ext uri="{FF2B5EF4-FFF2-40B4-BE49-F238E27FC236}">
                <a16:creationId xmlns:a16="http://schemas.microsoft.com/office/drawing/2014/main" id="{C484C470-B4E3-488C-B119-C0EC9C6BE429}"/>
              </a:ext>
            </a:extLst>
          </p:cNvPr>
          <p:cNvSpPr/>
          <p:nvPr/>
        </p:nvSpPr>
        <p:spPr>
          <a:xfrm>
            <a:off x="545494" y="5548638"/>
            <a:ext cx="818346" cy="814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r>
              <a:rPr lang="en-US"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5</a:t>
            </a:r>
            <a:endParaRPr sz="3999" b="1" cap="none" dirty="0">
              <a:solidFill>
                <a:prstClr val="white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B821D23-19EE-4093-81F6-0C9E5CA9B92E}"/>
              </a:ext>
            </a:extLst>
          </p:cNvPr>
          <p:cNvSpPr/>
          <p:nvPr/>
        </p:nvSpPr>
        <p:spPr>
          <a:xfrm>
            <a:off x="6793393" y="3853111"/>
            <a:ext cx="4419836" cy="6267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1" rtlCol="0" anchor="ctr"/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Initial investment is very high</a:t>
            </a:r>
          </a:p>
        </p:txBody>
      </p:sp>
      <p:sp>
        <p:nvSpPr>
          <p:cNvPr id="17" name="Rounded Rectangle 30">
            <a:extLst>
              <a:ext uri="{FF2B5EF4-FFF2-40B4-BE49-F238E27FC236}">
                <a16:creationId xmlns:a16="http://schemas.microsoft.com/office/drawing/2014/main" id="{EDED2A0F-38A9-4799-B49F-6308EE55E4C5}"/>
              </a:ext>
            </a:extLst>
          </p:cNvPr>
          <p:cNvSpPr/>
          <p:nvPr/>
        </p:nvSpPr>
        <p:spPr>
          <a:xfrm>
            <a:off x="6793393" y="2902772"/>
            <a:ext cx="4419836" cy="6267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1" rtlCol="0" anchor="ctr"/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Every upgrade and new patch needs to be applied</a:t>
            </a:r>
          </a:p>
        </p:txBody>
      </p:sp>
      <p:sp>
        <p:nvSpPr>
          <p:cNvPr id="18" name="Rounded Rectangle 31">
            <a:extLst>
              <a:ext uri="{FF2B5EF4-FFF2-40B4-BE49-F238E27FC236}">
                <a16:creationId xmlns:a16="http://schemas.microsoft.com/office/drawing/2014/main" id="{61198476-5BDD-4CD4-AC1D-1C52BEA12B8C}"/>
              </a:ext>
            </a:extLst>
          </p:cNvPr>
          <p:cNvSpPr/>
          <p:nvPr/>
        </p:nvSpPr>
        <p:spPr>
          <a:xfrm>
            <a:off x="6793393" y="2025342"/>
            <a:ext cx="4419836" cy="6267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1" rtlCol="0" anchor="ctr"/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Hire professionals to maintain system and get development done on top</a:t>
            </a: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A75AD3DA-CB32-46AE-8AE7-1087D58C898E}"/>
              </a:ext>
            </a:extLst>
          </p:cNvPr>
          <p:cNvSpPr/>
          <p:nvPr/>
        </p:nvSpPr>
        <p:spPr>
          <a:xfrm>
            <a:off x="954666" y="3847399"/>
            <a:ext cx="4419836" cy="6267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1" rtlCol="0" anchor="ctr"/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License to be bought by the vendor by paying lump-sum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F5B75FE1-F944-4AFF-A212-1CFC9330DC42}"/>
              </a:ext>
            </a:extLst>
          </p:cNvPr>
          <p:cNvSpPr/>
          <p:nvPr/>
        </p:nvSpPr>
        <p:spPr>
          <a:xfrm>
            <a:off x="954666" y="2897059"/>
            <a:ext cx="4419836" cy="6267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1" rtlCol="0" anchor="ctr"/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Networking to be setup</a:t>
            </a:r>
          </a:p>
        </p:txBody>
      </p:sp>
      <p:sp>
        <p:nvSpPr>
          <p:cNvPr id="21" name="Rounded Rectangle 24">
            <a:extLst>
              <a:ext uri="{FF2B5EF4-FFF2-40B4-BE49-F238E27FC236}">
                <a16:creationId xmlns:a16="http://schemas.microsoft.com/office/drawing/2014/main" id="{1E5FD75E-3BA4-43F4-9451-C654D3E20EB4}"/>
              </a:ext>
            </a:extLst>
          </p:cNvPr>
          <p:cNvSpPr/>
          <p:nvPr/>
        </p:nvSpPr>
        <p:spPr>
          <a:xfrm>
            <a:off x="954666" y="2019629"/>
            <a:ext cx="4419836" cy="6267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1" rtlCol="0" anchor="ctr"/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Hardware to be purchased</a:t>
            </a:r>
          </a:p>
        </p:txBody>
      </p:sp>
      <p:sp>
        <p:nvSpPr>
          <p:cNvPr id="22" name="Shape 64">
            <a:extLst>
              <a:ext uri="{FF2B5EF4-FFF2-40B4-BE49-F238E27FC236}">
                <a16:creationId xmlns:a16="http://schemas.microsoft.com/office/drawing/2014/main" id="{46632E88-BFE5-43DA-B577-519944A4397B}"/>
              </a:ext>
            </a:extLst>
          </p:cNvPr>
          <p:cNvSpPr/>
          <p:nvPr/>
        </p:nvSpPr>
        <p:spPr>
          <a:xfrm>
            <a:off x="545495" y="1897197"/>
            <a:ext cx="818346" cy="814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r>
              <a:rPr lang="en-US"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1</a:t>
            </a:r>
            <a:endParaRPr sz="3999" b="1" cap="none" dirty="0">
              <a:solidFill>
                <a:prstClr val="white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4">
            <a:extLst>
              <a:ext uri="{FF2B5EF4-FFF2-40B4-BE49-F238E27FC236}">
                <a16:creationId xmlns:a16="http://schemas.microsoft.com/office/drawing/2014/main" id="{94244B0A-5A89-4603-A971-24B0A1C922FD}"/>
              </a:ext>
            </a:extLst>
          </p:cNvPr>
          <p:cNvSpPr/>
          <p:nvPr/>
        </p:nvSpPr>
        <p:spPr>
          <a:xfrm>
            <a:off x="545496" y="2810058"/>
            <a:ext cx="818346" cy="814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r>
              <a:rPr lang="en-US"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2</a:t>
            </a:r>
            <a:endParaRPr sz="3999" b="1" cap="none" dirty="0">
              <a:solidFill>
                <a:prstClr val="white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64">
            <a:extLst>
              <a:ext uri="{FF2B5EF4-FFF2-40B4-BE49-F238E27FC236}">
                <a16:creationId xmlns:a16="http://schemas.microsoft.com/office/drawing/2014/main" id="{80D6AF64-B261-4ACF-B2CC-45F09C922820}"/>
              </a:ext>
            </a:extLst>
          </p:cNvPr>
          <p:cNvSpPr/>
          <p:nvPr/>
        </p:nvSpPr>
        <p:spPr>
          <a:xfrm>
            <a:off x="545495" y="3722918"/>
            <a:ext cx="818346" cy="814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r>
              <a:rPr lang="en-US"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3</a:t>
            </a:r>
            <a:endParaRPr sz="3999" b="1" cap="none" dirty="0">
              <a:solidFill>
                <a:prstClr val="white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5" name="Shape 64">
            <a:extLst>
              <a:ext uri="{FF2B5EF4-FFF2-40B4-BE49-F238E27FC236}">
                <a16:creationId xmlns:a16="http://schemas.microsoft.com/office/drawing/2014/main" id="{1F6D338A-FF1A-4298-8F28-5EC34528F765}"/>
              </a:ext>
            </a:extLst>
          </p:cNvPr>
          <p:cNvSpPr/>
          <p:nvPr/>
        </p:nvSpPr>
        <p:spPr>
          <a:xfrm>
            <a:off x="6335185" y="1897197"/>
            <a:ext cx="818346" cy="814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r>
              <a:rPr lang="en-US"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6</a:t>
            </a:r>
            <a:endParaRPr sz="3999" b="1" cap="none" dirty="0">
              <a:solidFill>
                <a:prstClr val="white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B04CA9F0-0948-4BA1-8CBE-6B17C5A97602}"/>
              </a:ext>
            </a:extLst>
          </p:cNvPr>
          <p:cNvSpPr/>
          <p:nvPr/>
        </p:nvSpPr>
        <p:spPr>
          <a:xfrm>
            <a:off x="6335186" y="2810058"/>
            <a:ext cx="818346" cy="814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r>
              <a:rPr lang="en-US"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7</a:t>
            </a:r>
            <a:endParaRPr sz="3999" b="1" cap="none" dirty="0">
              <a:solidFill>
                <a:prstClr val="white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C27C5B0-DB58-434A-BD9D-A94323AF29D4}"/>
              </a:ext>
            </a:extLst>
          </p:cNvPr>
          <p:cNvSpPr/>
          <p:nvPr/>
        </p:nvSpPr>
        <p:spPr>
          <a:xfrm>
            <a:off x="6335185" y="3722918"/>
            <a:ext cx="818346" cy="814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r>
              <a:rPr lang="en-US"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8</a:t>
            </a:r>
            <a:endParaRPr sz="3999" b="1" cap="none" dirty="0">
              <a:solidFill>
                <a:prstClr val="white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AE24E727-2912-4B9A-BE92-BD1D2FC97481}"/>
              </a:ext>
            </a:extLst>
          </p:cNvPr>
          <p:cNvSpPr/>
          <p:nvPr/>
        </p:nvSpPr>
        <p:spPr>
          <a:xfrm>
            <a:off x="6335185" y="4635778"/>
            <a:ext cx="818346" cy="814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012">
              <a:defRPr sz="1800" cap="none">
                <a:solidFill>
                  <a:srgbClr val="000000"/>
                </a:solidFill>
              </a:defRPr>
            </a:pPr>
            <a:r>
              <a:rPr lang="en-US"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9</a:t>
            </a:r>
            <a:endParaRPr sz="3999" b="1" cap="none" dirty="0">
              <a:solidFill>
                <a:prstClr val="white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WHAT IS ON-PREMISE AND CLOUD?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C8E1A-2A76-42CD-BA05-0AF47158FBD3}"/>
              </a:ext>
            </a:extLst>
          </p:cNvPr>
          <p:cNvSpPr/>
          <p:nvPr/>
        </p:nvSpPr>
        <p:spPr>
          <a:xfrm>
            <a:off x="-1" y="1209618"/>
            <a:ext cx="12188825" cy="46723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Calibri" panose="020F0502020204030204"/>
              </a:rPr>
              <a:t>An on-premise software requires following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489261-A795-4863-B8BC-B97B2FF66A47}"/>
              </a:ext>
            </a:extLst>
          </p:cNvPr>
          <p:cNvSpPr txBox="1"/>
          <p:nvPr/>
        </p:nvSpPr>
        <p:spPr>
          <a:xfrm>
            <a:off x="6687292" y="5464560"/>
            <a:ext cx="4525936" cy="923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e.g. outlook, SAP BW, SAP BO, SAP BPC, SAP ECC, SAP Business Suite, SAP S/4HANAOP (large </a:t>
            </a:r>
            <a:r>
              <a:rPr lang="en-US" sz="1799" dirty="0" err="1">
                <a:solidFill>
                  <a:prstClr val="black"/>
                </a:solidFill>
                <a:latin typeface="Calibri" panose="020F0502020204030204"/>
              </a:rPr>
              <a:t>corp</a:t>
            </a:r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) 8</a:t>
            </a:r>
          </a:p>
        </p:txBody>
      </p:sp>
    </p:spTree>
    <p:extLst>
      <p:ext uri="{BB962C8B-B14F-4D97-AF65-F5344CB8AC3E}">
        <p14:creationId xmlns:p14="http://schemas.microsoft.com/office/powerpoint/2010/main" val="11118833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WHAT IS ON-PREMISE AND CLOUD?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39A795-472B-4BDF-AF6B-6A804939C3E3}"/>
              </a:ext>
            </a:extLst>
          </p:cNvPr>
          <p:cNvGrpSpPr/>
          <p:nvPr/>
        </p:nvGrpSpPr>
        <p:grpSpPr>
          <a:xfrm>
            <a:off x="650684" y="1785228"/>
            <a:ext cx="10855831" cy="3998733"/>
            <a:chOff x="650853" y="1784799"/>
            <a:chExt cx="10858659" cy="3999775"/>
          </a:xfrm>
        </p:grpSpPr>
        <p:sp>
          <p:nvSpPr>
            <p:cNvPr id="4" name="Rounded Rectangle 26">
              <a:extLst>
                <a:ext uri="{FF2B5EF4-FFF2-40B4-BE49-F238E27FC236}">
                  <a16:creationId xmlns:a16="http://schemas.microsoft.com/office/drawing/2014/main" id="{99558371-166F-4B4F-9A2B-31DC86FADF9E}"/>
                </a:ext>
              </a:extLst>
            </p:cNvPr>
            <p:cNvSpPr/>
            <p:nvPr/>
          </p:nvSpPr>
          <p:spPr>
            <a:xfrm>
              <a:off x="1140847" y="4967839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081" rtlCol="0" anchor="ctr"/>
            <a:lstStyle/>
            <a:p>
              <a:pPr defTabSz="914126"/>
              <a:r>
                <a:rPr lang="en-US" sz="1799" dirty="0">
                  <a:solidFill>
                    <a:prstClr val="black"/>
                  </a:solidFill>
                  <a:latin typeface="Calibri" panose="020F0502020204030204"/>
                </a:rPr>
                <a:t>Faster innovation (3 months)</a:t>
              </a:r>
            </a:p>
          </p:txBody>
        </p:sp>
        <p:sp>
          <p:nvSpPr>
            <p:cNvPr id="6" name="Shape 64">
              <a:extLst>
                <a:ext uri="{FF2B5EF4-FFF2-40B4-BE49-F238E27FC236}">
                  <a16:creationId xmlns:a16="http://schemas.microsoft.com/office/drawing/2014/main" id="{652435B3-CCA5-48D9-9A14-C0B86F234FF2}"/>
                </a:ext>
              </a:extLst>
            </p:cNvPr>
            <p:cNvSpPr/>
            <p:nvPr/>
          </p:nvSpPr>
          <p:spPr>
            <a:xfrm>
              <a:off x="650853" y="4867594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012">
                <a:defRPr sz="1800" cap="none">
                  <a:solidFill>
                    <a:srgbClr val="000000"/>
                  </a:solidFill>
                </a:defRPr>
              </a:pPr>
              <a:r>
                <a:rPr lang="en-US" sz="3999" b="1" cap="none" dirty="0">
                  <a:solidFill>
                    <a:prstClr val="white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4</a:t>
              </a:r>
              <a:endParaRPr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29">
              <a:extLst>
                <a:ext uri="{FF2B5EF4-FFF2-40B4-BE49-F238E27FC236}">
                  <a16:creationId xmlns:a16="http://schemas.microsoft.com/office/drawing/2014/main" id="{73A1CE02-0678-4192-A4AC-FCD0112BD41E}"/>
                </a:ext>
              </a:extLst>
            </p:cNvPr>
            <p:cNvSpPr/>
            <p:nvPr/>
          </p:nvSpPr>
          <p:spPr>
            <a:xfrm>
              <a:off x="6753460" y="3986554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081" rtlCol="0" anchor="ctr"/>
            <a:lstStyle/>
            <a:p>
              <a:pPr defTabSz="914126"/>
              <a:r>
                <a:rPr lang="en-US" sz="1799" dirty="0">
                  <a:solidFill>
                    <a:prstClr val="black"/>
                  </a:solidFill>
                  <a:latin typeface="Calibri" panose="020F0502020204030204"/>
                </a:rPr>
                <a:t>Lower TCO, quality is service provider’s responsibility</a:t>
              </a:r>
            </a:p>
          </p:txBody>
        </p:sp>
        <p:sp>
          <p:nvSpPr>
            <p:cNvPr id="9" name="Rounded Rectangle 30">
              <a:extLst>
                <a:ext uri="{FF2B5EF4-FFF2-40B4-BE49-F238E27FC236}">
                  <a16:creationId xmlns:a16="http://schemas.microsoft.com/office/drawing/2014/main" id="{9DA5C5D1-63C0-49BF-A24C-1083F377FDDF}"/>
                </a:ext>
              </a:extLst>
            </p:cNvPr>
            <p:cNvSpPr/>
            <p:nvPr/>
          </p:nvSpPr>
          <p:spPr>
            <a:xfrm>
              <a:off x="6753460" y="2916766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081" rtlCol="0" anchor="ctr"/>
            <a:lstStyle/>
            <a:p>
              <a:pPr defTabSz="914126"/>
              <a:r>
                <a:rPr lang="en-US" sz="1799" dirty="0">
                  <a:solidFill>
                    <a:prstClr val="black"/>
                  </a:solidFill>
                  <a:latin typeface="Calibri" panose="020F0502020204030204"/>
                </a:rPr>
                <a:t>Scalability is easier</a:t>
              </a:r>
            </a:p>
          </p:txBody>
        </p:sp>
        <p:sp>
          <p:nvSpPr>
            <p:cNvPr id="10" name="Rounded Rectangle 31">
              <a:extLst>
                <a:ext uri="{FF2B5EF4-FFF2-40B4-BE49-F238E27FC236}">
                  <a16:creationId xmlns:a16="http://schemas.microsoft.com/office/drawing/2014/main" id="{A88FC2CB-C47A-48F8-AD13-26F12B7012A6}"/>
                </a:ext>
              </a:extLst>
            </p:cNvPr>
            <p:cNvSpPr/>
            <p:nvPr/>
          </p:nvSpPr>
          <p:spPr>
            <a:xfrm>
              <a:off x="6753460" y="1929050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081" rtlCol="0" anchor="ctr"/>
            <a:lstStyle/>
            <a:p>
              <a:pPr defTabSz="914126"/>
              <a:r>
                <a:rPr lang="en-US" sz="1799" dirty="0">
                  <a:solidFill>
                    <a:prstClr val="black"/>
                  </a:solidFill>
                  <a:latin typeface="Calibri" panose="020F0502020204030204"/>
                </a:rPr>
                <a:t>Pay per user or use – subscription (multi-services)</a:t>
              </a:r>
            </a:p>
          </p:txBody>
        </p:sp>
        <p:sp>
          <p:nvSpPr>
            <p:cNvPr id="12" name="Rounded Rectangle 27">
              <a:extLst>
                <a:ext uri="{FF2B5EF4-FFF2-40B4-BE49-F238E27FC236}">
                  <a16:creationId xmlns:a16="http://schemas.microsoft.com/office/drawing/2014/main" id="{607FDF5A-91A4-46B2-AA1B-A5CA53B12188}"/>
                </a:ext>
              </a:extLst>
            </p:cNvPr>
            <p:cNvSpPr/>
            <p:nvPr/>
          </p:nvSpPr>
          <p:spPr>
            <a:xfrm>
              <a:off x="1140847" y="3980124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081" rtlCol="0" anchor="ctr"/>
            <a:lstStyle/>
            <a:p>
              <a:pPr defTabSz="914126"/>
              <a:r>
                <a:rPr lang="en-US" sz="1799" dirty="0">
                  <a:solidFill>
                    <a:prstClr val="black"/>
                  </a:solidFill>
                  <a:latin typeface="Calibri" panose="020F0502020204030204"/>
                </a:rPr>
                <a:t>Software upgrades are automatic hence its vendor responsibility to upgrade</a:t>
              </a:r>
            </a:p>
          </p:txBody>
        </p:sp>
        <p:sp>
          <p:nvSpPr>
            <p:cNvPr id="13" name="Rounded Rectangle 25">
              <a:extLst>
                <a:ext uri="{FF2B5EF4-FFF2-40B4-BE49-F238E27FC236}">
                  <a16:creationId xmlns:a16="http://schemas.microsoft.com/office/drawing/2014/main" id="{DC0F7F37-3C37-4880-BA6F-5D4258D5C18C}"/>
                </a:ext>
              </a:extLst>
            </p:cNvPr>
            <p:cNvSpPr/>
            <p:nvPr/>
          </p:nvSpPr>
          <p:spPr>
            <a:xfrm>
              <a:off x="1140847" y="2910335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081" rtlCol="0" anchor="ctr"/>
            <a:lstStyle/>
            <a:p>
              <a:pPr defTabSz="914126"/>
              <a:r>
                <a:rPr lang="en-US" sz="1799" dirty="0">
                  <a:solidFill>
                    <a:prstClr val="black"/>
                  </a:solidFill>
                  <a:latin typeface="Calibri" panose="020F0502020204030204"/>
                </a:rPr>
                <a:t>No need to hire skill to manage the HW – NW, OS</a:t>
              </a:r>
            </a:p>
          </p:txBody>
        </p:sp>
        <p:sp>
          <p:nvSpPr>
            <p:cNvPr id="14" name="Rounded Rectangle 24">
              <a:extLst>
                <a:ext uri="{FF2B5EF4-FFF2-40B4-BE49-F238E27FC236}">
                  <a16:creationId xmlns:a16="http://schemas.microsoft.com/office/drawing/2014/main" id="{FCF3C455-F8F4-46FE-9BBE-5E3377E28DE1}"/>
                </a:ext>
              </a:extLst>
            </p:cNvPr>
            <p:cNvSpPr/>
            <p:nvPr/>
          </p:nvSpPr>
          <p:spPr>
            <a:xfrm>
              <a:off x="1140847" y="1922620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081" rtlCol="0" anchor="ctr"/>
            <a:lstStyle/>
            <a:p>
              <a:pPr defTabSz="914126"/>
              <a:r>
                <a:rPr lang="en-US" sz="1799" dirty="0">
                  <a:solidFill>
                    <a:prstClr val="black"/>
                  </a:solidFill>
                  <a:latin typeface="Calibri" panose="020F0502020204030204"/>
                </a:rPr>
                <a:t>No upfront hardware investment, rather we can rent HW</a:t>
              </a:r>
            </a:p>
          </p:txBody>
        </p:sp>
        <p:sp>
          <p:nvSpPr>
            <p:cNvPr id="15" name="Shape 64">
              <a:extLst>
                <a:ext uri="{FF2B5EF4-FFF2-40B4-BE49-F238E27FC236}">
                  <a16:creationId xmlns:a16="http://schemas.microsoft.com/office/drawing/2014/main" id="{4942FFA6-8938-40CF-9D7A-E9FE12BC80B1}"/>
                </a:ext>
              </a:extLst>
            </p:cNvPr>
            <p:cNvSpPr/>
            <p:nvPr/>
          </p:nvSpPr>
          <p:spPr>
            <a:xfrm>
              <a:off x="650853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012">
                <a:defRPr sz="1800" cap="none">
                  <a:solidFill>
                    <a:srgbClr val="000000"/>
                  </a:solidFill>
                </a:defRPr>
              </a:pPr>
              <a:r>
                <a:rPr lang="en-US" sz="3999" b="1" cap="none" dirty="0">
                  <a:solidFill>
                    <a:prstClr val="white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1</a:t>
              </a:r>
              <a:endParaRPr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64">
              <a:extLst>
                <a:ext uri="{FF2B5EF4-FFF2-40B4-BE49-F238E27FC236}">
                  <a16:creationId xmlns:a16="http://schemas.microsoft.com/office/drawing/2014/main" id="{07F3BDFE-09B8-4B93-AD1E-A78B24870BB3}"/>
                </a:ext>
              </a:extLst>
            </p:cNvPr>
            <p:cNvSpPr/>
            <p:nvPr/>
          </p:nvSpPr>
          <p:spPr>
            <a:xfrm>
              <a:off x="650854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012">
                <a:defRPr sz="1800" cap="none">
                  <a:solidFill>
                    <a:srgbClr val="000000"/>
                  </a:solidFill>
                </a:defRPr>
              </a:pPr>
              <a:r>
                <a:rPr lang="en-US" sz="3999" b="1" cap="none" dirty="0">
                  <a:solidFill>
                    <a:prstClr val="white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2</a:t>
              </a:r>
              <a:endParaRPr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Shape 64">
              <a:extLst>
                <a:ext uri="{FF2B5EF4-FFF2-40B4-BE49-F238E27FC236}">
                  <a16:creationId xmlns:a16="http://schemas.microsoft.com/office/drawing/2014/main" id="{3FFE8806-63A5-4F9C-93EC-6079F9F30877}"/>
                </a:ext>
              </a:extLst>
            </p:cNvPr>
            <p:cNvSpPr/>
            <p:nvPr/>
          </p:nvSpPr>
          <p:spPr>
            <a:xfrm>
              <a:off x="650853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012">
                <a:defRPr sz="1800" cap="none">
                  <a:solidFill>
                    <a:srgbClr val="000000"/>
                  </a:solidFill>
                </a:defRPr>
              </a:pPr>
              <a:r>
                <a:rPr lang="en-US" sz="3999" b="1" cap="none" dirty="0">
                  <a:solidFill>
                    <a:prstClr val="white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3</a:t>
              </a:r>
              <a:endParaRPr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Shape 64">
              <a:extLst>
                <a:ext uri="{FF2B5EF4-FFF2-40B4-BE49-F238E27FC236}">
                  <a16:creationId xmlns:a16="http://schemas.microsoft.com/office/drawing/2014/main" id="{E3122DFC-A838-46B6-90AB-EB55A1CA88B9}"/>
                </a:ext>
              </a:extLst>
            </p:cNvPr>
            <p:cNvSpPr/>
            <p:nvPr/>
          </p:nvSpPr>
          <p:spPr>
            <a:xfrm>
              <a:off x="6210698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012">
                <a:defRPr sz="1800" cap="none">
                  <a:solidFill>
                    <a:srgbClr val="000000"/>
                  </a:solidFill>
                </a:defRPr>
              </a:pPr>
              <a:r>
                <a:rPr lang="en-US" sz="3999" b="1" cap="none" dirty="0">
                  <a:solidFill>
                    <a:prstClr val="white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5</a:t>
              </a:r>
              <a:endParaRPr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Shape 64">
              <a:extLst>
                <a:ext uri="{FF2B5EF4-FFF2-40B4-BE49-F238E27FC236}">
                  <a16:creationId xmlns:a16="http://schemas.microsoft.com/office/drawing/2014/main" id="{4628E81B-7E37-4530-9384-9E1C44E93CCC}"/>
                </a:ext>
              </a:extLst>
            </p:cNvPr>
            <p:cNvSpPr/>
            <p:nvPr/>
          </p:nvSpPr>
          <p:spPr>
            <a:xfrm>
              <a:off x="6210701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012">
                <a:defRPr sz="1800" cap="none">
                  <a:solidFill>
                    <a:srgbClr val="000000"/>
                  </a:solidFill>
                </a:defRPr>
              </a:pPr>
              <a:r>
                <a:rPr lang="en-US" sz="3999" b="1" cap="none" dirty="0">
                  <a:solidFill>
                    <a:prstClr val="white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6</a:t>
              </a:r>
              <a:endParaRPr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Shape 64">
              <a:extLst>
                <a:ext uri="{FF2B5EF4-FFF2-40B4-BE49-F238E27FC236}">
                  <a16:creationId xmlns:a16="http://schemas.microsoft.com/office/drawing/2014/main" id="{92B12BE7-FE53-4E68-8E64-9AB89D0ECCEB}"/>
                </a:ext>
              </a:extLst>
            </p:cNvPr>
            <p:cNvSpPr/>
            <p:nvPr/>
          </p:nvSpPr>
          <p:spPr>
            <a:xfrm>
              <a:off x="6210698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012">
                <a:defRPr sz="1800" cap="none">
                  <a:solidFill>
                    <a:srgbClr val="000000"/>
                  </a:solidFill>
                </a:defRPr>
              </a:pPr>
              <a:r>
                <a:rPr lang="en-US" sz="3999" b="1" cap="none" dirty="0">
                  <a:solidFill>
                    <a:prstClr val="white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7</a:t>
              </a:r>
              <a:endParaRPr sz="3999" b="1" cap="none" dirty="0">
                <a:solidFill>
                  <a:prstClr val="white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9E0A34-0F13-43B1-8FE2-36F7EEE0F581}"/>
              </a:ext>
            </a:extLst>
          </p:cNvPr>
          <p:cNvSpPr txBox="1"/>
          <p:nvPr/>
        </p:nvSpPr>
        <p:spPr>
          <a:xfrm>
            <a:off x="708867" y="1232232"/>
            <a:ext cx="6682323" cy="369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26"/>
            <a:r>
              <a:rPr lang="en-US" sz="1799" b="1" dirty="0">
                <a:solidFill>
                  <a:prstClr val="black"/>
                </a:solidFill>
                <a:latin typeface="Calibri" panose="020F0502020204030204"/>
              </a:rPr>
              <a:t>Cloud 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DC008-6117-41BE-A5DC-F778114B7863}"/>
              </a:ext>
            </a:extLst>
          </p:cNvPr>
          <p:cNvSpPr txBox="1"/>
          <p:nvPr/>
        </p:nvSpPr>
        <p:spPr>
          <a:xfrm>
            <a:off x="6623479" y="5026588"/>
            <a:ext cx="4673993" cy="646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26"/>
            <a:r>
              <a:rPr lang="en-IN" sz="1799" dirty="0">
                <a:solidFill>
                  <a:prstClr val="black"/>
                </a:solidFill>
                <a:latin typeface="Calibri" panose="020F0502020204030204"/>
              </a:rPr>
              <a:t>e.g. Gmail, Netflix, S/4HANA Cloud, SAP Analytics Cloud (SaaS) - SAC</a:t>
            </a:r>
          </a:p>
        </p:txBody>
      </p:sp>
    </p:spTree>
    <p:extLst>
      <p:ext uri="{BB962C8B-B14F-4D97-AF65-F5344CB8AC3E}">
        <p14:creationId xmlns:p14="http://schemas.microsoft.com/office/powerpoint/2010/main" val="7275874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8F909741-5D21-438A-99A6-C95E11106092}"/>
              </a:ext>
            </a:extLst>
          </p:cNvPr>
          <p:cNvSpPr/>
          <p:nvPr/>
        </p:nvSpPr>
        <p:spPr>
          <a:xfrm>
            <a:off x="1689571" y="2194761"/>
            <a:ext cx="2663382" cy="3977668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908DE4-8A4F-4B7C-86F2-AE6EC5A39023}"/>
              </a:ext>
            </a:extLst>
          </p:cNvPr>
          <p:cNvSpPr/>
          <p:nvPr/>
        </p:nvSpPr>
        <p:spPr>
          <a:xfrm>
            <a:off x="1675090" y="3771140"/>
            <a:ext cx="2677863" cy="6461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defTabSz="914126"/>
            <a:r>
              <a:rPr lang="en-US" sz="1799" b="1" dirty="0">
                <a:solidFill>
                  <a:prstClr val="white"/>
                </a:solidFill>
                <a:latin typeface="Calibri" panose="020F0502020204030204"/>
              </a:rPr>
              <a:t>SaaS</a:t>
            </a:r>
          </a:p>
          <a:p>
            <a:pPr algn="ctr" defTabSz="914126"/>
            <a:r>
              <a:rPr lang="en-US" sz="1799" b="1" dirty="0">
                <a:solidFill>
                  <a:prstClr val="white"/>
                </a:solidFill>
                <a:latin typeface="Calibri" panose="020F0502020204030204"/>
              </a:rPr>
              <a:t>SAC, Gmail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076777D8-8FAB-4E1C-8731-326F8BFCD7F8}"/>
              </a:ext>
            </a:extLst>
          </p:cNvPr>
          <p:cNvSpPr/>
          <p:nvPr/>
        </p:nvSpPr>
        <p:spPr>
          <a:xfrm>
            <a:off x="4620001" y="2194761"/>
            <a:ext cx="2763460" cy="3977668"/>
          </a:xfrm>
          <a:prstGeom prst="roundRect">
            <a:avLst>
              <a:gd name="adj" fmla="val 861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EF3DC5E8-FAF0-4EE7-B2BC-FB3AFE3E765A}"/>
              </a:ext>
            </a:extLst>
          </p:cNvPr>
          <p:cNvSpPr/>
          <p:nvPr/>
        </p:nvSpPr>
        <p:spPr>
          <a:xfrm>
            <a:off x="7621550" y="2194761"/>
            <a:ext cx="2663382" cy="3977668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AF0F9-B6EE-4D0A-A99C-8489E1C0B966}"/>
              </a:ext>
            </a:extLst>
          </p:cNvPr>
          <p:cNvSpPr/>
          <p:nvPr/>
        </p:nvSpPr>
        <p:spPr>
          <a:xfrm>
            <a:off x="4634451" y="3771140"/>
            <a:ext cx="2749010" cy="64590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 defTabSz="914126"/>
            <a:r>
              <a:rPr lang="en-US" sz="1799" b="1" dirty="0">
                <a:solidFill>
                  <a:prstClr val="white"/>
                </a:solidFill>
                <a:latin typeface="Calibri" panose="020F0502020204030204"/>
              </a:rPr>
              <a:t>PaaS</a:t>
            </a:r>
          </a:p>
          <a:p>
            <a:pPr algn="ctr" defTabSz="914126"/>
            <a:r>
              <a:rPr lang="en-US" sz="1799" b="1" dirty="0" err="1">
                <a:solidFill>
                  <a:prstClr val="white"/>
                </a:solidFill>
                <a:latin typeface="Calibri" panose="020F0502020204030204"/>
              </a:rPr>
              <a:t>DB,Prog,FS,Conn,Tools</a:t>
            </a:r>
            <a:endParaRPr lang="en-US" sz="1799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FF0B4C-D0CB-469A-8441-E01B754A5BBD}"/>
              </a:ext>
            </a:extLst>
          </p:cNvPr>
          <p:cNvSpPr/>
          <p:nvPr/>
        </p:nvSpPr>
        <p:spPr>
          <a:xfrm>
            <a:off x="7621550" y="3771140"/>
            <a:ext cx="2663382" cy="6461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defTabSz="914126"/>
            <a:r>
              <a:rPr lang="pt-BR" sz="1799" b="1" dirty="0">
                <a:solidFill>
                  <a:prstClr val="white"/>
                </a:solidFill>
                <a:latin typeface="Calibri" panose="020F0502020204030204"/>
              </a:rPr>
              <a:t>IaaS</a:t>
            </a:r>
          </a:p>
          <a:p>
            <a:pPr algn="ctr" defTabSz="914126"/>
            <a:r>
              <a:rPr lang="pt-BR" sz="1799" b="1" dirty="0">
                <a:solidFill>
                  <a:prstClr val="white"/>
                </a:solidFill>
                <a:latin typeface="Calibri" panose="020F0502020204030204"/>
              </a:rPr>
              <a:t>HW,OS,NW,Base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WHAT DOES CLOUD OFFERS?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53B67-6E89-44BC-BD0D-2D8D32D367AB}"/>
              </a:ext>
            </a:extLst>
          </p:cNvPr>
          <p:cNvSpPr txBox="1"/>
          <p:nvPr/>
        </p:nvSpPr>
        <p:spPr>
          <a:xfrm>
            <a:off x="8087620" y="4592342"/>
            <a:ext cx="1968160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AWS, GWS, Alibaba, Azure</a:t>
            </a:r>
          </a:p>
          <a:p>
            <a:pPr defTabSz="1218621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Digital ocean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4FA-E428-4ED8-AEA4-84A69E638D71}"/>
              </a:ext>
            </a:extLst>
          </p:cNvPr>
          <p:cNvSpPr txBox="1"/>
          <p:nvPr/>
        </p:nvSpPr>
        <p:spPr>
          <a:xfrm>
            <a:off x="4947947" y="2660219"/>
            <a:ext cx="2295792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GCP, SCP (</a:t>
            </a: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Cloud Platform</a:t>
            </a: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2ADDB-E649-4BE8-AC12-691797CD7548}"/>
              </a:ext>
            </a:extLst>
          </p:cNvPr>
          <p:cNvSpPr txBox="1"/>
          <p:nvPr/>
        </p:nvSpPr>
        <p:spPr>
          <a:xfrm>
            <a:off x="1896074" y="4592342"/>
            <a:ext cx="2207718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>
              <a:defRPr/>
            </a:pPr>
            <a:r>
              <a:rPr lang="en-US" sz="1799" dirty="0">
                <a:solidFill>
                  <a:prstClr val="black"/>
                </a:solidFill>
                <a:latin typeface="Arial" panose="020B0604020202020204" pitchFamily="34" charset="0"/>
              </a:rPr>
              <a:t>SAP, Uber, Ola, Oyo, Amazon.com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A18648-9D93-43F0-A1BD-7DB61079A95E}"/>
              </a:ext>
            </a:extLst>
          </p:cNvPr>
          <p:cNvSpPr/>
          <p:nvPr/>
        </p:nvSpPr>
        <p:spPr>
          <a:xfrm>
            <a:off x="-1" y="1245946"/>
            <a:ext cx="12188825" cy="5483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SAP Cloud Platform Data centers</a:t>
            </a:r>
          </a:p>
        </p:txBody>
      </p:sp>
      <p:pic>
        <p:nvPicPr>
          <p:cNvPr id="43010" name="Picture 2" descr="Cloud data ">
            <a:extLst>
              <a:ext uri="{FF2B5EF4-FFF2-40B4-BE49-F238E27FC236}">
                <a16:creationId xmlns:a16="http://schemas.microsoft.com/office/drawing/2014/main" id="{2406656B-0DDB-4A85-BEBC-3AA8042D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011" y="2546058"/>
            <a:ext cx="854097" cy="85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Cloud computing ">
            <a:extLst>
              <a:ext uri="{FF2B5EF4-FFF2-40B4-BE49-F238E27FC236}">
                <a16:creationId xmlns:a16="http://schemas.microsoft.com/office/drawing/2014/main" id="{947E4973-0320-4E40-896E-4E1AE5D8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137" y="2427342"/>
            <a:ext cx="1113037" cy="11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 descr="Cloud ">
            <a:extLst>
              <a:ext uri="{FF2B5EF4-FFF2-40B4-BE49-F238E27FC236}">
                <a16:creationId xmlns:a16="http://schemas.microsoft.com/office/drawing/2014/main" id="{D750126D-260E-49AD-B236-CF9AF702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428" y="4927849"/>
            <a:ext cx="964456" cy="96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769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WHAT IS SAP BTP (Business Technology Platform)?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ADB35-F729-453C-86B6-3908BA60C3A5}"/>
              </a:ext>
            </a:extLst>
          </p:cNvPr>
          <p:cNvSpPr/>
          <p:nvPr/>
        </p:nvSpPr>
        <p:spPr>
          <a:xfrm>
            <a:off x="1587" y="3329014"/>
            <a:ext cx="12185651" cy="5570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E3E02D-8F29-4F08-BEF4-EBF7682839AE}"/>
              </a:ext>
            </a:extLst>
          </p:cNvPr>
          <p:cNvSpPr/>
          <p:nvPr/>
        </p:nvSpPr>
        <p:spPr>
          <a:xfrm>
            <a:off x="942874" y="3329014"/>
            <a:ext cx="539465" cy="5570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0A0F5F-6FF4-4034-B926-F177A0CCB119}"/>
              </a:ext>
            </a:extLst>
          </p:cNvPr>
          <p:cNvSpPr/>
          <p:nvPr/>
        </p:nvSpPr>
        <p:spPr>
          <a:xfrm>
            <a:off x="2929272" y="3329014"/>
            <a:ext cx="539465" cy="5570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478F5E-CABE-445C-BC76-2A6A5E7EBD1D}"/>
              </a:ext>
            </a:extLst>
          </p:cNvPr>
          <p:cNvSpPr/>
          <p:nvPr/>
        </p:nvSpPr>
        <p:spPr>
          <a:xfrm>
            <a:off x="4915669" y="3329014"/>
            <a:ext cx="539465" cy="5570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F4DAE5-9951-4523-BC03-1212F7599BBC}"/>
              </a:ext>
            </a:extLst>
          </p:cNvPr>
          <p:cNvSpPr/>
          <p:nvPr/>
        </p:nvSpPr>
        <p:spPr>
          <a:xfrm>
            <a:off x="6902067" y="3329014"/>
            <a:ext cx="539465" cy="5570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2FBA7F-0C47-45AF-9DBB-E4AC84F1383C}"/>
              </a:ext>
            </a:extLst>
          </p:cNvPr>
          <p:cNvSpPr/>
          <p:nvPr/>
        </p:nvSpPr>
        <p:spPr>
          <a:xfrm>
            <a:off x="8888464" y="3329014"/>
            <a:ext cx="539465" cy="5570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BFD8EF-5B85-4BD8-8990-B0941DA1715C}"/>
              </a:ext>
            </a:extLst>
          </p:cNvPr>
          <p:cNvSpPr/>
          <p:nvPr/>
        </p:nvSpPr>
        <p:spPr>
          <a:xfrm>
            <a:off x="10874862" y="3329014"/>
            <a:ext cx="539465" cy="5570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C69A5B-1471-4DCE-A391-BA972B5A9056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1201425" y="3886082"/>
            <a:ext cx="11182" cy="657054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E7F062-1B5F-4B23-9938-C5829AA5ADDA}"/>
              </a:ext>
            </a:extLst>
          </p:cNvPr>
          <p:cNvCxnSpPr>
            <a:cxnSpLocks/>
          </p:cNvCxnSpPr>
          <p:nvPr/>
        </p:nvCxnSpPr>
        <p:spPr>
          <a:xfrm flipH="1">
            <a:off x="5174220" y="3886082"/>
            <a:ext cx="11182" cy="657054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23F4AA-F134-46D7-A044-8D8C46973FA2}"/>
              </a:ext>
            </a:extLst>
          </p:cNvPr>
          <p:cNvCxnSpPr>
            <a:cxnSpLocks/>
          </p:cNvCxnSpPr>
          <p:nvPr/>
        </p:nvCxnSpPr>
        <p:spPr>
          <a:xfrm flipH="1">
            <a:off x="9192493" y="3886082"/>
            <a:ext cx="11182" cy="657054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1206BB-668A-43FE-B62F-BCCAECC862B0}"/>
              </a:ext>
            </a:extLst>
          </p:cNvPr>
          <p:cNvCxnSpPr>
            <a:cxnSpLocks/>
          </p:cNvCxnSpPr>
          <p:nvPr/>
        </p:nvCxnSpPr>
        <p:spPr>
          <a:xfrm flipH="1">
            <a:off x="3220661" y="2671961"/>
            <a:ext cx="11182" cy="657054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B6F148-AF6A-4CD8-B65C-B5322E6B1CF3}"/>
              </a:ext>
            </a:extLst>
          </p:cNvPr>
          <p:cNvCxnSpPr>
            <a:cxnSpLocks/>
          </p:cNvCxnSpPr>
          <p:nvPr/>
        </p:nvCxnSpPr>
        <p:spPr>
          <a:xfrm flipH="1">
            <a:off x="7171800" y="2671961"/>
            <a:ext cx="11182" cy="657054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10083F-B5A2-4232-850D-2D669EDB9530}"/>
              </a:ext>
            </a:extLst>
          </p:cNvPr>
          <p:cNvCxnSpPr>
            <a:cxnSpLocks/>
          </p:cNvCxnSpPr>
          <p:nvPr/>
        </p:nvCxnSpPr>
        <p:spPr>
          <a:xfrm flipH="1">
            <a:off x="11122938" y="2671961"/>
            <a:ext cx="11182" cy="657054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BB0510F-F40F-42A5-96F3-0D350668B37F}"/>
              </a:ext>
            </a:extLst>
          </p:cNvPr>
          <p:cNvSpPr/>
          <p:nvPr/>
        </p:nvSpPr>
        <p:spPr>
          <a:xfrm>
            <a:off x="207244" y="4628746"/>
            <a:ext cx="2923988" cy="1199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SAP Cloud platform is a Platform as a service for companies who like to build solutions on top of the cloud.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D3A398-9F86-445A-96C2-50848B4B2B73}"/>
              </a:ext>
            </a:extLst>
          </p:cNvPr>
          <p:cNvSpPr/>
          <p:nvPr/>
        </p:nvSpPr>
        <p:spPr>
          <a:xfrm>
            <a:off x="1156097" y="1183431"/>
            <a:ext cx="3612537" cy="147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If I am a startup software co. I can design, develop, test, host and deliver an complete software on SAP Cloud platform with available tools and services.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8784FA-21B7-4AFE-B0E4-2A01D9ECCFD8}"/>
              </a:ext>
            </a:extLst>
          </p:cNvPr>
          <p:cNvSpPr/>
          <p:nvPr/>
        </p:nvSpPr>
        <p:spPr>
          <a:xfrm>
            <a:off x="4102732" y="4630034"/>
            <a:ext cx="2364017" cy="1753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SAP Analytics cloud solution which is individual product of SAP is already built by SAP-on-SAP Cloud platform.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E658C23-7AEE-4BEB-8BC0-A1451FD34F2A}"/>
              </a:ext>
            </a:extLst>
          </p:cNvPr>
          <p:cNvSpPr txBox="1">
            <a:spLocks/>
          </p:cNvSpPr>
          <p:nvPr/>
        </p:nvSpPr>
        <p:spPr>
          <a:xfrm>
            <a:off x="4319798" y="6407963"/>
            <a:ext cx="3430113" cy="3048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BBAF9A4-3161-4E90-AEB3-9B72C55636E4}"/>
              </a:ext>
            </a:extLst>
          </p:cNvPr>
          <p:cNvSpPr txBox="1">
            <a:spLocks/>
          </p:cNvSpPr>
          <p:nvPr/>
        </p:nvSpPr>
        <p:spPr>
          <a:xfrm>
            <a:off x="10845231" y="6407964"/>
            <a:ext cx="1066522" cy="182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63"/>
            <a:fld id="{E6F68F43-4567-4CB0-B00D-7267D614B448}" type="slidenum">
              <a:rPr lang="en-US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063"/>
              <a:t>7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6CFB99-7471-482A-B01C-0DB6D6CF5EB2}"/>
              </a:ext>
            </a:extLst>
          </p:cNvPr>
          <p:cNvSpPr/>
          <p:nvPr/>
        </p:nvSpPr>
        <p:spPr>
          <a:xfrm>
            <a:off x="5455134" y="1183431"/>
            <a:ext cx="3211136" cy="147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https://help.sap.com/doc/aa1ccd10da6c4337aa737df2ead1855b/Cloud/en-US/3b642f68227b4b1398d2ce1a5351389a.html</a:t>
            </a:r>
            <a:endParaRPr lang="en-US" sz="17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750C0-0172-4E50-A249-EBB8CD07E6A3}"/>
              </a:ext>
            </a:extLst>
          </p:cNvPr>
          <p:cNvSpPr/>
          <p:nvPr/>
        </p:nvSpPr>
        <p:spPr>
          <a:xfrm>
            <a:off x="9336539" y="1737284"/>
            <a:ext cx="2687326" cy="923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AWS – what used as IaaS to get the SAC service on cloud.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45E9E-2EDD-4C38-9A79-91553BA209D2}"/>
              </a:ext>
            </a:extLst>
          </p:cNvPr>
          <p:cNvSpPr/>
          <p:nvPr/>
        </p:nvSpPr>
        <p:spPr>
          <a:xfrm>
            <a:off x="8242032" y="4654712"/>
            <a:ext cx="2364017" cy="1199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SAP Cloud platform user infrastructure provided by AWS, GCP, Azure and Alibaba.</a:t>
            </a:r>
          </a:p>
        </p:txBody>
      </p:sp>
    </p:spTree>
    <p:extLst>
      <p:ext uri="{BB962C8B-B14F-4D97-AF65-F5344CB8AC3E}">
        <p14:creationId xmlns:p14="http://schemas.microsoft.com/office/powerpoint/2010/main" val="9956922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WHAT IS HANA AND S/4HANA?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FE79D-585E-462E-A8BF-D4F8EEF5C6BC}"/>
              </a:ext>
            </a:extLst>
          </p:cNvPr>
          <p:cNvSpPr/>
          <p:nvPr/>
        </p:nvSpPr>
        <p:spPr>
          <a:xfrm>
            <a:off x="-1" y="1234568"/>
            <a:ext cx="12188825" cy="63015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</a:rPr>
              <a:t>HANA – Stands for High Performance Analytical Appliance. It is SAP’s in-memory DB. It keeps all data in RAM. Combination of HW and SW.</a:t>
            </a:r>
          </a:p>
        </p:txBody>
      </p:sp>
    </p:spTree>
    <p:extLst>
      <p:ext uri="{BB962C8B-B14F-4D97-AF65-F5344CB8AC3E}">
        <p14:creationId xmlns:p14="http://schemas.microsoft.com/office/powerpoint/2010/main" val="168865175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399" dirty="0">
                <a:latin typeface="Arial" panose="020B0604020202020204" pitchFamily="34" charset="0"/>
              </a:rPr>
              <a:t>HOW DIFFERENT SOLUTIONS WORK?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B56B28-EBC1-43AC-B51D-47AD831970CF}"/>
              </a:ext>
            </a:extLst>
          </p:cNvPr>
          <p:cNvGrpSpPr/>
          <p:nvPr/>
        </p:nvGrpSpPr>
        <p:grpSpPr>
          <a:xfrm>
            <a:off x="303331" y="1422911"/>
            <a:ext cx="11582163" cy="4894643"/>
            <a:chOff x="319596" y="1422388"/>
            <a:chExt cx="11585180" cy="48959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4C835B8-47DD-4E05-B232-87486EB0181C}"/>
                </a:ext>
              </a:extLst>
            </p:cNvPr>
            <p:cNvSpPr/>
            <p:nvPr/>
          </p:nvSpPr>
          <p:spPr>
            <a:xfrm>
              <a:off x="1938739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Miami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073E14-81EA-4777-A1DB-DF88D6B50D79}"/>
                </a:ext>
              </a:extLst>
            </p:cNvPr>
            <p:cNvSpPr/>
            <p:nvPr/>
          </p:nvSpPr>
          <p:spPr>
            <a:xfrm>
              <a:off x="1938739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Santa Clara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94394B-6D3C-40C9-815C-93F27413CD44}"/>
                </a:ext>
              </a:extLst>
            </p:cNvPr>
            <p:cNvSpPr/>
            <p:nvPr/>
          </p:nvSpPr>
          <p:spPr>
            <a:xfrm>
              <a:off x="6293685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Kings County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E16350-8FA4-471C-9718-8689F32A69E4}"/>
                </a:ext>
              </a:extLst>
            </p:cNvPr>
            <p:cNvSpPr/>
            <p:nvPr/>
          </p:nvSpPr>
          <p:spPr>
            <a:xfrm>
              <a:off x="6293685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NYC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4775652-827C-407C-B950-F17B55D77C76}"/>
                </a:ext>
              </a:extLst>
            </p:cNvPr>
            <p:cNvSpPr/>
            <p:nvPr/>
          </p:nvSpPr>
          <p:spPr>
            <a:xfrm>
              <a:off x="4321721" y="2124351"/>
              <a:ext cx="1283855" cy="107141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ERP</a:t>
              </a:r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2A115784-08D8-4E0D-BB7D-4F7D3D208133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3721358" y="1736413"/>
              <a:ext cx="600363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3313701-0486-4E2A-B474-B2BC0A34E008}"/>
                </a:ext>
              </a:extLst>
            </p:cNvPr>
            <p:cNvCxnSpPr>
              <a:stCxn id="6" idx="3"/>
              <a:endCxn id="3" idx="1"/>
            </p:cNvCxnSpPr>
            <p:nvPr/>
          </p:nvCxnSpPr>
          <p:spPr>
            <a:xfrm>
              <a:off x="3721358" y="2546496"/>
              <a:ext cx="600363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5650CE07-B7C8-4462-83D9-E888AB1B5482}"/>
                </a:ext>
              </a:extLst>
            </p:cNvPr>
            <p:cNvCxnSpPr>
              <a:stCxn id="7" idx="1"/>
            </p:cNvCxnSpPr>
            <p:nvPr/>
          </p:nvCxnSpPr>
          <p:spPr>
            <a:xfrm rot="10800000" flipV="1">
              <a:off x="5605577" y="1736413"/>
              <a:ext cx="688109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8CD72DD-9583-4071-9DAB-3AB07CA3E236}"/>
                </a:ext>
              </a:extLst>
            </p:cNvPr>
            <p:cNvCxnSpPr>
              <a:stCxn id="8" idx="1"/>
              <a:endCxn id="3" idx="3"/>
            </p:cNvCxnSpPr>
            <p:nvPr/>
          </p:nvCxnSpPr>
          <p:spPr>
            <a:xfrm rot="10800000" flipV="1">
              <a:off x="5605577" y="2546495"/>
              <a:ext cx="688109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BD5885B-F2F7-4C0F-9D25-D4CD78E768D9}"/>
                </a:ext>
              </a:extLst>
            </p:cNvPr>
            <p:cNvSpPr/>
            <p:nvPr/>
          </p:nvSpPr>
          <p:spPr>
            <a:xfrm>
              <a:off x="9928194" y="231883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ORAFIN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8C03BFE-B648-460E-A13B-86B4CC69E328}"/>
                </a:ext>
              </a:extLst>
            </p:cNvPr>
            <p:cNvSpPr/>
            <p:nvPr/>
          </p:nvSpPr>
          <p:spPr>
            <a:xfrm>
              <a:off x="9928194" y="2867027"/>
              <a:ext cx="1976582" cy="4553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BAAN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4DC6554-1DA0-4908-A460-DBD68FAF29A2}"/>
                </a:ext>
              </a:extLst>
            </p:cNvPr>
            <p:cNvSpPr/>
            <p:nvPr/>
          </p:nvSpPr>
          <p:spPr>
            <a:xfrm>
              <a:off x="9928194" y="2860520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BAAN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136CCA3-89F3-42CE-B092-52F1C339B2A2}"/>
                </a:ext>
              </a:extLst>
            </p:cNvPr>
            <p:cNvSpPr/>
            <p:nvPr/>
          </p:nvSpPr>
          <p:spPr>
            <a:xfrm>
              <a:off x="9928194" y="340545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Salesforce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8CA4C0-CD78-4E7F-AA54-83A21AFEBDCA}"/>
                </a:ext>
              </a:extLst>
            </p:cNvPr>
            <p:cNvSpPr/>
            <p:nvPr/>
          </p:nvSpPr>
          <p:spPr>
            <a:xfrm>
              <a:off x="4963648" y="3914903"/>
              <a:ext cx="2830946" cy="12834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SAP BW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D1DFC70C-ED54-41AA-ABB9-7A78E93153B5}"/>
                </a:ext>
              </a:extLst>
            </p:cNvPr>
            <p:cNvSpPr/>
            <p:nvPr/>
          </p:nvSpPr>
          <p:spPr>
            <a:xfrm>
              <a:off x="5125285" y="3195766"/>
              <a:ext cx="147782" cy="706867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 dirty="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5AD6273-9DA6-40BE-B9AA-37CAF49FBE54}"/>
                </a:ext>
              </a:extLst>
            </p:cNvPr>
            <p:cNvSpPr/>
            <p:nvPr/>
          </p:nvSpPr>
          <p:spPr>
            <a:xfrm rot="9151038">
              <a:off x="7515749" y="3506064"/>
              <a:ext cx="2349780" cy="24575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1799" dirty="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F28B14-8320-470C-9AC8-AE5DFE107E23}"/>
                </a:ext>
              </a:extLst>
            </p:cNvPr>
            <p:cNvSpPr txBox="1"/>
            <p:nvPr/>
          </p:nvSpPr>
          <p:spPr>
            <a:xfrm>
              <a:off x="5827248" y="3397543"/>
              <a:ext cx="220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>
                <a:defRPr/>
              </a:pPr>
              <a:r>
                <a:rPr lang="en-US" sz="1799" dirty="0">
                  <a:solidFill>
                    <a:prstClr val="black"/>
                  </a:solidFill>
                  <a:latin typeface="Arial" panose="020B0604020202020204" pitchFamily="34" charset="0"/>
                </a:rPr>
                <a:t>ETL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509230-0BAE-4759-AB2D-5C0AC53F2493}"/>
                </a:ext>
              </a:extLst>
            </p:cNvPr>
            <p:cNvSpPr/>
            <p:nvPr/>
          </p:nvSpPr>
          <p:spPr>
            <a:xfrm>
              <a:off x="319597" y="35097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SAPBI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2A2633-406B-4A89-9F81-AB675932FCBF}"/>
                </a:ext>
              </a:extLst>
            </p:cNvPr>
            <p:cNvSpPr/>
            <p:nvPr/>
          </p:nvSpPr>
          <p:spPr>
            <a:xfrm>
              <a:off x="319597" y="40763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SAP BOBJ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6A88CC-7A21-41F0-B016-739315F07021}"/>
                </a:ext>
              </a:extLst>
            </p:cNvPr>
            <p:cNvSpPr/>
            <p:nvPr/>
          </p:nvSpPr>
          <p:spPr>
            <a:xfrm>
              <a:off x="319596" y="46429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SAP Lumira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988BC0-7A74-4E68-A8FE-2A32902A2189}"/>
                </a:ext>
              </a:extLst>
            </p:cNvPr>
            <p:cNvSpPr/>
            <p:nvPr/>
          </p:nvSpPr>
          <p:spPr>
            <a:xfrm>
              <a:off x="319596" y="5290032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Power BI/ Tableau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68CD7F-B074-4727-B4A1-81444A171C77}"/>
                </a:ext>
              </a:extLst>
            </p:cNvPr>
            <p:cNvSpPr/>
            <p:nvPr/>
          </p:nvSpPr>
          <p:spPr>
            <a:xfrm>
              <a:off x="319596" y="5861106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r>
                <a:rPr lang="en-US" sz="1799" dirty="0">
                  <a:solidFill>
                    <a:prstClr val="white"/>
                  </a:solidFill>
                  <a:latin typeface="Arial" panose="020B0604020202020204" pitchFamily="34" charset="0"/>
                </a:rPr>
                <a:t>SAP Analytics Cloud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5543374-D664-462E-8121-84976AF5E976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rot="5400000">
              <a:off x="2114468" y="3633071"/>
              <a:ext cx="2987252" cy="1926018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04DEFC7E-7031-41EB-B811-823A3E9D6C37}"/>
                </a:ext>
              </a:extLst>
            </p:cNvPr>
            <p:cNvCxnSpPr>
              <a:stCxn id="17" idx="2"/>
            </p:cNvCxnSpPr>
            <p:nvPr/>
          </p:nvCxnSpPr>
          <p:spPr>
            <a:xfrm rot="5400000">
              <a:off x="4015541" y="3827847"/>
              <a:ext cx="993124" cy="3734037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426886-B732-44AA-B724-9950740F026A}"/>
                </a:ext>
              </a:extLst>
            </p:cNvPr>
            <p:cNvSpPr txBox="1"/>
            <p:nvPr/>
          </p:nvSpPr>
          <p:spPr>
            <a:xfrm>
              <a:off x="6575394" y="5374251"/>
              <a:ext cx="3607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26">
                <a:defRPr/>
              </a:pPr>
              <a:r>
                <a:rPr lang="en-US" sz="1799" dirty="0">
                  <a:solidFill>
                    <a:prstClr val="black"/>
                  </a:solidFill>
                  <a:latin typeface="Arial" panose="020B0604020202020204" pitchFamily="34" charset="0"/>
                </a:rPr>
                <a:t>OLAP</a:t>
              </a:r>
            </a:p>
            <a:p>
              <a:pPr defTabSz="914126">
                <a:defRPr/>
              </a:pPr>
              <a:r>
                <a:rPr lang="en-US" sz="1799" dirty="0">
                  <a:solidFill>
                    <a:prstClr val="black"/>
                  </a:solidFill>
                  <a:latin typeface="Arial" panose="020B0604020202020204" pitchFamily="34" charset="0"/>
                </a:rPr>
                <a:t>Online Analytical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5247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526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6249DF"/>
      </a:accent1>
      <a:accent2>
        <a:srgbClr val="03BAC8"/>
      </a:accent2>
      <a:accent3>
        <a:srgbClr val="F9F7F3"/>
      </a:accent3>
      <a:accent4>
        <a:srgbClr val="EDDEA4"/>
      </a:accent4>
      <a:accent5>
        <a:srgbClr val="F7A072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Imarticus_Elearnin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34855"/>
      </a:accent1>
      <a:accent2>
        <a:srgbClr val="F97700"/>
      </a:accent2>
      <a:accent3>
        <a:srgbClr val="4BC7A0"/>
      </a:accent3>
      <a:accent4>
        <a:srgbClr val="2AC6D1"/>
      </a:accent4>
      <a:accent5>
        <a:srgbClr val="5B9BD5"/>
      </a:accent5>
      <a:accent6>
        <a:srgbClr val="DD5148"/>
      </a:accent6>
      <a:hlink>
        <a:srgbClr val="333A45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8403</TotalTime>
  <Words>2195</Words>
  <Application>Microsoft Office PowerPoint</Application>
  <PresentationFormat>Custom</PresentationFormat>
  <Paragraphs>413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Arial</vt:lpstr>
      <vt:lpstr>Arial Regular</vt:lpstr>
      <vt:lpstr>BentonSans</vt:lpstr>
      <vt:lpstr>Calibri</vt:lpstr>
      <vt:lpstr>Calibri Light</vt:lpstr>
      <vt:lpstr>Cooper Black</vt:lpstr>
      <vt:lpstr>Lato</vt:lpstr>
      <vt:lpstr>Montserrat</vt:lpstr>
      <vt:lpstr>Roboto</vt:lpstr>
      <vt:lpstr>Segoe UI</vt:lpstr>
      <vt:lpstr>Segoe UI Black</vt:lpstr>
      <vt:lpstr>Wingdings</vt:lpstr>
      <vt:lpstr>Office Theme</vt:lpstr>
      <vt:lpstr>2_Office Theme</vt:lpstr>
      <vt:lpstr>1_Office Theme</vt:lpstr>
      <vt:lpstr>SAP S/4HANA CDS, SAC Training Day 8</vt:lpstr>
      <vt:lpstr>PowerPoint Presentation</vt:lpstr>
      <vt:lpstr>PowerPoint Presentation</vt:lpstr>
      <vt:lpstr>WHAT IS ON-PREMISE AND CLOUD?</vt:lpstr>
      <vt:lpstr>WHAT IS ON-PREMISE AND CLOUD?</vt:lpstr>
      <vt:lpstr>WHAT DOES CLOUD OFFERS?</vt:lpstr>
      <vt:lpstr>WHAT IS SAP BTP (Business Technology Platform)?</vt:lpstr>
      <vt:lpstr>WHAT IS HANA AND S/4HANA?</vt:lpstr>
      <vt:lpstr>HOW DIFFERENT SOLUTIONS WORK?</vt:lpstr>
      <vt:lpstr>WHAT IS SAP BW, BOBJ &amp; BPC? </vt:lpstr>
      <vt:lpstr>WHAT IS SAP ANALYTICS CLOUD?</vt:lpstr>
      <vt:lpstr>HISTORY OF SAP SAC?</vt:lpstr>
      <vt:lpstr>SAC STRATEGY - PRINCIPLES OF CONVERGENCE</vt:lpstr>
      <vt:lpstr>IMPACT ON EXISTING SOLUTION – BI STRATEGY</vt:lpstr>
      <vt:lpstr>IMPACT ON EXISTING SOLUTION – PLANNING STRATEGY</vt:lpstr>
      <vt:lpstr>IMPACT ON EXISTING SOLUTION – PREDICTION</vt:lpstr>
      <vt:lpstr>WHY SAC IS IMPORTANT AS COMPARE TO OUTSIDE MARKET</vt:lpstr>
      <vt:lpstr>HOW SAC IS ADVANCED FROM ITS COMPETITOR</vt:lpstr>
      <vt:lpstr>HOW SAC IS ADVANCED FROM ITS COMPETITOR</vt:lpstr>
      <vt:lpstr>SAP SAC ARCHITECTURE</vt:lpstr>
      <vt:lpstr>EMBEDDED STANDARD CONTENT</vt:lpstr>
      <vt:lpstr>BUSINESS CONTENT DELIVERED BY SAP </vt:lpstr>
      <vt:lpstr>BUSINESS CONTENT DELIVERED BY SAP </vt:lpstr>
      <vt:lpstr>BUSINESS CONTENT DELIVERED BY SAP </vt:lpstr>
      <vt:lpstr>BUSINESS CONTENT DELIVERED BY SAP </vt:lpstr>
      <vt:lpstr>PowerPoint Presentation</vt:lpstr>
      <vt:lpstr>REFERENCES</vt:lpstr>
      <vt:lpstr>PowerPoint Presentation</vt:lpstr>
      <vt:lpstr>Title</vt:lpstr>
      <vt:lpstr>Title</vt:lpstr>
      <vt:lpstr>Questions?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225</cp:revision>
  <dcterms:created xsi:type="dcterms:W3CDTF">2013-09-12T13:05:01Z</dcterms:created>
  <dcterms:modified xsi:type="dcterms:W3CDTF">2024-01-12T10:28:16Z</dcterms:modified>
</cp:coreProperties>
</file>